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>
      <p:cViewPr varScale="1">
        <p:scale>
          <a:sx n="105" d="100"/>
          <a:sy n="105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A8F98-5208-20E2-3919-9597E14CF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FEC41-8837-9675-0B6E-131ED518D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81F7F-AA81-9BBF-E260-9C4219F15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F956F-44B1-F391-3D4C-FA2ECC66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94EA8-719D-56CB-EF31-32DA2043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A7D22-85B4-C20A-411D-6E49F7A3C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FE3B2A-33FD-0511-25EF-F469634BBE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658E3E-0366-EE4F-536A-FEA7F7B97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E18805-07EE-7E7F-0694-AFB2902A3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15651-79D5-BFDB-4916-3E05974D4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99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1087CC-2A5D-B152-C13F-83A3629B3A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A3333D-A118-C2D6-8EDE-351339B03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00447-5AF1-B0F3-0589-5917D411B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6333-D0FE-ACE9-791B-8C6173413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4814F-3B27-C9D9-AE25-1DD60DFD6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3421-3675-6786-7E10-56EB58E16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7A0C4-C8D3-657F-D014-8E0CD26C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CD09E-AB79-FA33-D684-A949C1FC3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B41AE-030F-1902-36CF-2C2AB924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A7D52-BB99-C78C-D637-955744589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7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7927-ECDD-3F57-14A3-366705B6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FC5DDD-0ADD-5290-6E21-A77A45394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072AE9-F082-CB8B-D94C-354B8106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2AA3-6ACE-7652-A238-F6AC051F5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EE7D3-4CE4-0C2A-2685-56486004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4A36-C794-664C-B966-E0549A1DB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447CC-9093-BA0E-2A77-50DDBDB936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594B9-1632-FF86-959E-45A287342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02721E-6DD9-9C39-C300-8F358FD2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DCDCE-9342-F9FF-C649-97632804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94D04-2726-4C09-014C-C9FDF68B7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326D1-C09F-3E3D-0107-357BCE8AB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AB036-9D08-0F50-C71B-B06B664B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FCCDC2-3D9F-BB13-48B9-7C2F6FC22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9388B-FBEE-DEE3-65BD-B3CDFEDDF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428DDC-2321-E374-7AFC-769AC5BC71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111AF5-C1CD-7152-16FC-F5282E4BD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2B8B0C-0701-EFAB-2BF9-8077AC6ED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97246D-1538-99F2-1337-D3240855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3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3526D-96F4-5F54-C494-57ED2CDE8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1A4AE-9320-5E45-C3E6-B7566F05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C4EB84-95B3-E270-F722-91E80A5C2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53B8C-E7C7-4E79-41FF-CA7B6759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32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4F1AFD-C36D-9B12-8EBE-1F321E79A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59B401-9637-EB9F-9955-D3CA797A8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7CA12-9933-26D5-5092-1B687084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4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8283-5AD3-7B3B-541D-3A8775637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7B800-2841-BBF5-98F6-FC23DB88D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4B4FD-C500-3FD9-774E-19F59543A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EAD2C-1EFA-C46E-6CB4-1A265AFE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BE7D89-261B-D328-9EAD-D3DE90D99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D0976-2073-909D-1D81-8E9999ED1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8993C-65AF-089A-2D1A-BCC5AE3EF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20B10-B68B-5900-C8CB-2653EFAAB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F14B36-007F-5D08-9EC6-332A1C271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669F8-CC44-74B6-A5E3-250D0E0B3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8F56E9-99CE-C7E7-13EF-66EC4F5B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99A7CE-4D41-50FB-FB89-A278D03C3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57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FA8411-D732-EAC7-ECF3-11FFD3A7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7B05D-9502-5914-B826-1B62CF80B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C337BC-4C6F-77E0-1367-1F9650F4EB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BAE571-307D-7542-BB84-7ED676E77557}" type="datetimeFigureOut">
              <a:rPr lang="en-US" smtClean="0"/>
              <a:t>9/12/24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814CC-E4AF-68DE-F551-FBF9A5EFD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73608-5648-98E6-42E7-7F053B5AC3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855B65-12E1-5D4A-80C6-3FD111BB42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50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CFFD8-B8A4-E539-DB98-A119BB52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76" y="0"/>
            <a:ext cx="7618763" cy="963168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Sequencing?</a:t>
            </a:r>
            <a:b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lourful maths learning objects">
            <a:extLst>
              <a:ext uri="{FF2B5EF4-FFF2-40B4-BE49-F238E27FC236}">
                <a16:creationId xmlns:a16="http://schemas.microsoft.com/office/drawing/2014/main" id="{F6EB13C0-0850-2355-5086-5F29B379293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866" r="25996" b="-1"/>
          <a:stretch/>
        </p:blipFill>
        <p:spPr>
          <a:xfrm>
            <a:off x="-1" y="10"/>
            <a:ext cx="3474721" cy="685799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E925-5BEF-C00C-88DE-B10A7341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064" y="963168"/>
            <a:ext cx="8193024" cy="5730240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Sequencing refers to the </a:t>
            </a:r>
            <a:r>
              <a:rPr lang="en-IN" b="1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process of arranging information, events, or actions in a specific, logical order.</a:t>
            </a: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This concept is fundamental in various fields, including biology, literature, computer science, and education, where understanding the correct sequence of events or steps is essential for achieving desired outcomes.</a:t>
            </a:r>
          </a:p>
          <a:p>
            <a:pPr marL="0" indent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69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A4A8F1-64BA-7CE1-863C-05E67B28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928" y="329185"/>
            <a:ext cx="10636520" cy="603713"/>
          </a:xfrm>
        </p:spPr>
        <p:txBody>
          <a:bodyPr anchor="b">
            <a:normAutofit fontScale="90000"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 Sequencing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55DCF-1209-C3BA-343B-623A6C1EA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456" y="1463054"/>
            <a:ext cx="11643360" cy="5065756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DNA Sequencing: </a:t>
            </a:r>
            <a:r>
              <a:rPr lang="en-IN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Scientists use sequencing to map out genomes, which helps in identifying genes, understanding genetic disorders, and developing treatments.</a:t>
            </a:r>
          </a:p>
          <a:p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6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Numbers and symbols">
            <a:extLst>
              <a:ext uri="{FF2B5EF4-FFF2-40B4-BE49-F238E27FC236}">
                <a16:creationId xmlns:a16="http://schemas.microsoft.com/office/drawing/2014/main" id="{FABB8BA1-095E-2317-7D4D-BCC2C1D40B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297" r="17437" b="-1"/>
          <a:stretch/>
        </p:blipFill>
        <p:spPr>
          <a:xfrm>
            <a:off x="10101263" y="10"/>
            <a:ext cx="2090735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C05765-D602-2610-3F0B-100FE8B0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8910837" cy="657326"/>
          </a:xfrm>
        </p:spPr>
        <p:txBody>
          <a:bodyPr anchor="ctr">
            <a:normAutofit/>
          </a:bodyPr>
          <a:lstStyle/>
          <a:p>
            <a:pPr algn="ctr"/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F525-B1FF-1391-E543-26BB0AF6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33857"/>
            <a:ext cx="9796461" cy="5125210"/>
          </a:xfrm>
        </p:spPr>
        <p:txBody>
          <a:bodyPr anchor="ctr"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equencing is about the logical arrangement of information, actions, or events. Whether in storytelling, scientific research, or daily activities, understanding and applying correct sequencing is crucial for success and coherence.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3248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01B9E-B5D0-524C-902C-F6FC2600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6050" y="-100013"/>
            <a:ext cx="8626889" cy="1087565"/>
          </a:xfrm>
        </p:spPr>
        <p:txBody>
          <a:bodyPr anchor="t">
            <a:normAutofit fontScale="90000"/>
          </a:bodyPr>
          <a:lstStyle/>
          <a:p>
            <a:pPr algn="ctr"/>
            <a:br>
              <a:rPr lang="en-IN" sz="3000" dirty="0">
                <a:effectLst/>
                <a:latin typeface="Helvetica Neue" panose="02000503000000020004" pitchFamily="2" charset="0"/>
              </a:rPr>
            </a:br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Types of Sequencing:</a:t>
            </a:r>
            <a:b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43A24821-13A6-4416-90D7-0A6350E0AA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235" r="23379"/>
          <a:stretch/>
        </p:blipFill>
        <p:spPr>
          <a:xfrm>
            <a:off x="-1" y="10"/>
            <a:ext cx="2686051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E83B-A0B3-0FCA-ABDE-60A48666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050" y="987552"/>
            <a:ext cx="9249918" cy="568147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2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Temporal Sequencing (Chronological Order):</a:t>
            </a:r>
          </a:p>
          <a:p>
            <a:pPr algn="just">
              <a:lnSpc>
                <a:spcPct val="200000"/>
              </a:lnSpc>
            </a:pPr>
            <a:r>
              <a:rPr lang="en-IN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This involves placing events in the order they occurred over time. For instance, when telling a story or recounting historical events, sequencing helps to maintain a coherent narrative, allowing the audience to follow the progression of events logically.</a:t>
            </a:r>
          </a:p>
          <a:p>
            <a:pPr marL="0" indent="0" algn="just">
              <a:lnSpc>
                <a:spcPct val="200000"/>
              </a:lnSpc>
              <a:buNone/>
            </a:pPr>
            <a:endParaRPr lang="en-IN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349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5D5DC-500A-4FDD-93E2-7781AFD99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600" y="314326"/>
            <a:ext cx="8798339" cy="671520"/>
          </a:xfrm>
        </p:spPr>
        <p:txBody>
          <a:bodyPr anchor="t">
            <a:normAutofit/>
          </a:bodyPr>
          <a:lstStyle/>
          <a:p>
            <a:pPr algn="ctr"/>
            <a:r>
              <a:rPr lang="en-IN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Sequential Logic in Computer Science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ECE98033-E884-36C7-825A-59FB062A557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45" r="44817" b="-1"/>
          <a:stretch/>
        </p:blipFill>
        <p:spPr>
          <a:xfrm>
            <a:off x="-1" y="10"/>
            <a:ext cx="2514601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9270-789C-869B-F54B-ABEEAD580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4600" y="985845"/>
            <a:ext cx="9429750" cy="5657837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2000" dirty="0">
                <a:effectLst/>
                <a:latin typeface="Helvetica Neue" panose="02000503000000020004" pitchFamily="2" charset="0"/>
              </a:rPr>
              <a:t> - </a:t>
            </a:r>
            <a:r>
              <a:rPr lang="en-IN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programming, sequencing is the order in which instructions or commands are executed. It is crucial because the outcome of a program or algorithm depends heavily on the correct sequence of operations. If steps are out of order, the program might not work as intended.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907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707B-8E11-FAB4-CE01-E4421F4E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988" y="171450"/>
            <a:ext cx="9126951" cy="699694"/>
          </a:xfrm>
        </p:spPr>
        <p:txBody>
          <a:bodyPr anchor="t">
            <a:normAutofit/>
          </a:bodyPr>
          <a:lstStyle/>
          <a:p>
            <a:pPr algn="ctr"/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Biological Sequencing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69ECA6F6-3929-0ACB-7FF1-0D32B484C5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47" r="29103"/>
          <a:stretch/>
        </p:blipFill>
        <p:spPr>
          <a:xfrm>
            <a:off x="0" y="10"/>
            <a:ext cx="2185988" cy="685799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98B13-BA6C-6C47-E14B-2D949D803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2096" y="999760"/>
            <a:ext cx="9595104" cy="568679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genetics, sequencing refers to determining the exact order of nucleotides within a DNA molecule. This order is vital because it carries the genetic information that dictates how organisms develop, function, and reproduce.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86365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D074F1-5116-9FFA-4AD3-5CB746A4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076" y="2231136"/>
            <a:ext cx="3321676" cy="2401824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Educational Sequencing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0A98BBA-D3EA-45DC-B8A1-9C61397D4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5862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5744 h 274629"/>
              <a:gd name="connsiteX2" fmla="*/ 924829 w 1170294"/>
              <a:gd name="connsiteY2" fmla="*/ 0 h 274629"/>
              <a:gd name="connsiteX3" fmla="*/ 1170294 w 1170294"/>
              <a:gd name="connsiteY3" fmla="*/ 24546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577 h 274629"/>
              <a:gd name="connsiteX11" fmla="*/ 215168 w 1170294"/>
              <a:gd name="connsiteY11" fmla="*/ 23574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5744"/>
                </a:lnTo>
                <a:lnTo>
                  <a:pt x="924829" y="0"/>
                </a:lnTo>
                <a:lnTo>
                  <a:pt x="1170294" y="24546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577"/>
                </a:lnTo>
                <a:lnTo>
                  <a:pt x="215168" y="235744"/>
                </a:lnTo>
                <a:close/>
              </a:path>
            </a:pathLst>
          </a:cu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2E4C95AB-2BD7-4E38-BDD5-1E41F3A9B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90894"/>
            <a:ext cx="1170294" cy="274629"/>
          </a:xfrm>
          <a:custGeom>
            <a:avLst/>
            <a:gdLst>
              <a:gd name="connsiteX0" fmla="*/ 453342 w 1170294"/>
              <a:gd name="connsiteY0" fmla="*/ 0 h 274629"/>
              <a:gd name="connsiteX1" fmla="*/ 689085 w 1170294"/>
              <a:gd name="connsiteY1" fmla="*/ 238174 h 274629"/>
              <a:gd name="connsiteX2" fmla="*/ 924829 w 1170294"/>
              <a:gd name="connsiteY2" fmla="*/ 0 h 274629"/>
              <a:gd name="connsiteX3" fmla="*/ 1170294 w 1170294"/>
              <a:gd name="connsiteY3" fmla="*/ 247895 h 274629"/>
              <a:gd name="connsiteX4" fmla="*/ 1153282 w 1170294"/>
              <a:gd name="connsiteY4" fmla="*/ 264908 h 274629"/>
              <a:gd name="connsiteX5" fmla="*/ 924829 w 1170294"/>
              <a:gd name="connsiteY5" fmla="*/ 38885 h 274629"/>
              <a:gd name="connsiteX6" fmla="*/ 689085 w 1170294"/>
              <a:gd name="connsiteY6" fmla="*/ 274629 h 274629"/>
              <a:gd name="connsiteX7" fmla="*/ 453342 w 1170294"/>
              <a:gd name="connsiteY7" fmla="*/ 38885 h 274629"/>
              <a:gd name="connsiteX8" fmla="*/ 215168 w 1170294"/>
              <a:gd name="connsiteY8" fmla="*/ 274629 h 274629"/>
              <a:gd name="connsiteX9" fmla="*/ 0 w 1170294"/>
              <a:gd name="connsiteY9" fmla="*/ 59462 h 274629"/>
              <a:gd name="connsiteX10" fmla="*/ 0 w 1170294"/>
              <a:gd name="connsiteY10" fmla="*/ 20789 h 274629"/>
              <a:gd name="connsiteX11" fmla="*/ 215168 w 1170294"/>
              <a:gd name="connsiteY11" fmla="*/ 238174 h 27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70294" h="274629">
                <a:moveTo>
                  <a:pt x="453342" y="0"/>
                </a:moveTo>
                <a:lnTo>
                  <a:pt x="689085" y="238174"/>
                </a:lnTo>
                <a:lnTo>
                  <a:pt x="924829" y="0"/>
                </a:lnTo>
                <a:lnTo>
                  <a:pt x="1170294" y="247895"/>
                </a:lnTo>
                <a:lnTo>
                  <a:pt x="1153282" y="264908"/>
                </a:lnTo>
                <a:lnTo>
                  <a:pt x="924829" y="38885"/>
                </a:lnTo>
                <a:lnTo>
                  <a:pt x="689085" y="274629"/>
                </a:lnTo>
                <a:lnTo>
                  <a:pt x="453342" y="38885"/>
                </a:lnTo>
                <a:lnTo>
                  <a:pt x="215168" y="274629"/>
                </a:lnTo>
                <a:lnTo>
                  <a:pt x="0" y="59462"/>
                </a:lnTo>
                <a:lnTo>
                  <a:pt x="0" y="20789"/>
                </a:lnTo>
                <a:lnTo>
                  <a:pt x="215168" y="238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76BF-BE98-D9CC-4665-76A049192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9470" y="146885"/>
            <a:ext cx="7693455" cy="63581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N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- </a:t>
            </a:r>
            <a:r>
              <a:rPr lang="en-I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education, sequencing involves organizing learning activities or curriculum content in a way that builds knowledge progressively. For example, in a math curriculum, students might first learn basic arithmetic before moving on to more complex topics like algebra or calculus.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5836128-58DE-4E5A-B27E-DFE747CA0B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121348" y="5364542"/>
            <a:ext cx="1562428" cy="1493465"/>
            <a:chOff x="3121343" y="4864099"/>
            <a:chExt cx="2085971" cy="1993901"/>
          </a:xfrm>
          <a:solidFill>
            <a:schemeClr val="bg1"/>
          </a:solidFill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92DF49A-063A-4F60-BE30-D26826492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0DCBBE0-7DEE-43ED-BEE3-ABB179CFC1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39FE8DF-D1B2-4074-9BDF-C458EA0123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1C143B5-6E24-417D-A035-65747A8E9D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331ED8C-8819-4FFB-BF3C-FDA6A90D4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A39574D-5ECC-4A94-9CB6-646D90DA5A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A73D6F7-977D-4026-8F68-CA63C162C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6348370-4FD9-4A99-BB05-944D5B0B0E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146D46-43DB-4487-A191-0970511C3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DDA0090F-4FBF-434D-83B1-B274F83A9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C8DF6032-C07A-45C6-8A4F-04EF4EDC0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F5B89F44-A096-479D-AD1F-120561C282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5547DC8-8B87-4446-9CC9-65AF04A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32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9DD29-8D8C-DA3B-9FCC-7792DC338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142875"/>
            <a:ext cx="7610675" cy="771525"/>
          </a:xfrm>
        </p:spPr>
        <p:txBody>
          <a:bodyPr anchor="ctr">
            <a:normAutofit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Sequencing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77AC1-9F50-5814-316B-93BE2A168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264" y="914400"/>
            <a:ext cx="9229344" cy="5800725"/>
          </a:xfrm>
        </p:spPr>
        <p:txBody>
          <a:bodyPr anchor="ctr"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IN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Clarity and Comprehension: </a:t>
            </a:r>
            <a:r>
              <a:rPr lang="en-IN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Proper sequencing ensures that information is presented in a way that is easy to follow and understand. This is critical for effective communication, whether in writing, speaking, or teaching.</a:t>
            </a:r>
          </a:p>
          <a:p>
            <a:endParaRPr lang="en-US" sz="2000" dirty="0"/>
          </a:p>
        </p:txBody>
      </p:sp>
      <p:pic>
        <p:nvPicPr>
          <p:cNvPr id="5" name="Picture 4" descr="Multi-coloured paper-craft art">
            <a:extLst>
              <a:ext uri="{FF2B5EF4-FFF2-40B4-BE49-F238E27FC236}">
                <a16:creationId xmlns:a16="http://schemas.microsoft.com/office/drawing/2014/main" id="{36FA5BB4-1D8E-DBDD-53DB-D4D0C8C34A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82" r="24081" b="-1"/>
          <a:stretch/>
        </p:blipFill>
        <p:spPr>
          <a:xfrm>
            <a:off x="9586913" y="-10886"/>
            <a:ext cx="2605088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447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A9D8B-3117-4D9D-BDA4-DD8189509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7467600" cy="6858000"/>
            <a:chOff x="7467600" y="0"/>
            <a:chExt cx="4724400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7877B25-8C10-4C8D-BC88-BF3C557F8F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4F0DD86-96CD-4F5F-BA4D-FFC17F2D6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D92035A-AA2F-4CD8-A556-1CE8BDEC75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69701" cy="6858000"/>
          </a:xfrm>
          <a:custGeom>
            <a:avLst/>
            <a:gdLst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7090188 w 7467600"/>
              <a:gd name="connsiteY3" fmla="*/ 6584365 h 6858000"/>
              <a:gd name="connsiteX4" fmla="*/ 7440138 w 7467600"/>
              <a:gd name="connsiteY4" fmla="*/ 6622648 h 6858000"/>
              <a:gd name="connsiteX5" fmla="*/ 7467600 w 7467600"/>
              <a:gd name="connsiteY5" fmla="*/ 6628217 h 6858000"/>
              <a:gd name="connsiteX6" fmla="*/ 7467600 w 7467600"/>
              <a:gd name="connsiteY6" fmla="*/ 6668575 h 6858000"/>
              <a:gd name="connsiteX7" fmla="*/ 7392322 w 7467600"/>
              <a:gd name="connsiteY7" fmla="*/ 6658238 h 6858000"/>
              <a:gd name="connsiteX8" fmla="*/ 7467600 w 7467600"/>
              <a:gd name="connsiteY8" fmla="*/ 6683873 h 6858000"/>
              <a:gd name="connsiteX9" fmla="*/ 7467600 w 7467600"/>
              <a:gd name="connsiteY9" fmla="*/ 6714215 h 6858000"/>
              <a:gd name="connsiteX10" fmla="*/ 7447383 w 7467600"/>
              <a:gd name="connsiteY10" fmla="*/ 6707202 h 6858000"/>
              <a:gd name="connsiteX11" fmla="*/ 7289862 w 7467600"/>
              <a:gd name="connsiteY11" fmla="*/ 6659827 h 6858000"/>
              <a:gd name="connsiteX12" fmla="*/ 7434024 w 7467600"/>
              <a:gd name="connsiteY12" fmla="*/ 6722130 h 6858000"/>
              <a:gd name="connsiteX13" fmla="*/ 7467600 w 7467600"/>
              <a:gd name="connsiteY13" fmla="*/ 6736157 h 6858000"/>
              <a:gd name="connsiteX14" fmla="*/ 7467600 w 7467600"/>
              <a:gd name="connsiteY14" fmla="*/ 6767913 h 6858000"/>
              <a:gd name="connsiteX15" fmla="*/ 7271814 w 7467600"/>
              <a:gd name="connsiteY15" fmla="*/ 6684601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7090188 w 7467600"/>
              <a:gd name="connsiteY21" fmla="*/ 6584365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61797 w 7467600"/>
              <a:gd name="connsiteY74" fmla="*/ 5419899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126431 w 7467600"/>
              <a:gd name="connsiteY88" fmla="*/ 5737872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6861797 w 7467600"/>
              <a:gd name="connsiteY101" fmla="*/ 5419899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7133363 w 7467600"/>
              <a:gd name="connsiteY125" fmla="*/ 5050246 h 6858000"/>
              <a:gd name="connsiteX126" fmla="*/ 7450656 w 7467600"/>
              <a:gd name="connsiteY126" fmla="*/ 5134750 h 6858000"/>
              <a:gd name="connsiteX127" fmla="*/ 7467600 w 7467600"/>
              <a:gd name="connsiteY127" fmla="*/ 5142496 h 6858000"/>
              <a:gd name="connsiteX128" fmla="*/ 7467600 w 7467600"/>
              <a:gd name="connsiteY128" fmla="*/ 5158623 h 6858000"/>
              <a:gd name="connsiteX129" fmla="*/ 7427076 w 7467600"/>
              <a:gd name="connsiteY129" fmla="*/ 5142684 h 6858000"/>
              <a:gd name="connsiteX130" fmla="*/ 7467600 w 7467600"/>
              <a:gd name="connsiteY130" fmla="*/ 5164774 h 6858000"/>
              <a:gd name="connsiteX131" fmla="*/ 7467600 w 7467600"/>
              <a:gd name="connsiteY131" fmla="*/ 5199146 h 6858000"/>
              <a:gd name="connsiteX132" fmla="*/ 7391022 w 7467600"/>
              <a:gd name="connsiteY132" fmla="*/ 5158141 h 6858000"/>
              <a:gd name="connsiteX133" fmla="*/ 7312201 w 7467600"/>
              <a:gd name="connsiteY133" fmla="*/ 5128278 h 6858000"/>
              <a:gd name="connsiteX134" fmla="*/ 7343603 w 7467600"/>
              <a:gd name="connsiteY134" fmla="*/ 5149746 h 6858000"/>
              <a:gd name="connsiteX135" fmla="*/ 7467600 w 7467600"/>
              <a:gd name="connsiteY135" fmla="*/ 5241225 h 6858000"/>
              <a:gd name="connsiteX136" fmla="*/ 7467600 w 7467600"/>
              <a:gd name="connsiteY136" fmla="*/ 5277736 h 6858000"/>
              <a:gd name="connsiteX137" fmla="*/ 7327465 w 7467600"/>
              <a:gd name="connsiteY137" fmla="*/ 5174181 h 6858000"/>
              <a:gd name="connsiteX138" fmla="*/ 7244057 w 7467600"/>
              <a:gd name="connsiteY138" fmla="*/ 5124233 h 6858000"/>
              <a:gd name="connsiteX139" fmla="*/ 7353035 w 7467600"/>
              <a:gd name="connsiteY139" fmla="*/ 5197318 h 6858000"/>
              <a:gd name="connsiteX140" fmla="*/ 7467600 w 7467600"/>
              <a:gd name="connsiteY140" fmla="*/ 5297634 h 6858000"/>
              <a:gd name="connsiteX141" fmla="*/ 7467600 w 7467600"/>
              <a:gd name="connsiteY141" fmla="*/ 5361850 h 6858000"/>
              <a:gd name="connsiteX142" fmla="*/ 7368569 w 7467600"/>
              <a:gd name="connsiteY142" fmla="*/ 5270182 h 6858000"/>
              <a:gd name="connsiteX143" fmla="*/ 7131946 w 7467600"/>
              <a:gd name="connsiteY143" fmla="*/ 5075653 h 6858000"/>
              <a:gd name="connsiteX144" fmla="*/ 7133363 w 7467600"/>
              <a:gd name="connsiteY144" fmla="*/ 5050246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7467600 w 7467600"/>
              <a:gd name="connsiteY834" fmla="*/ 163142 h 6858000"/>
              <a:gd name="connsiteX835" fmla="*/ 7467600 w 7467600"/>
              <a:gd name="connsiteY835" fmla="*/ 789215 h 6858000"/>
              <a:gd name="connsiteX836" fmla="*/ 7451412 w 7467600"/>
              <a:gd name="connsiteY836" fmla="*/ 799572 h 6858000"/>
              <a:gd name="connsiteX837" fmla="*/ 7419999 w 7467600"/>
              <a:gd name="connsiteY837" fmla="*/ 774360 h 6858000"/>
              <a:gd name="connsiteX838" fmla="*/ 7429067 w 7467600"/>
              <a:gd name="connsiteY838" fmla="*/ 402737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29067 w 7467600"/>
              <a:gd name="connsiteY844" fmla="*/ 402737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7429067 w 7467600"/>
              <a:gd name="connsiteY848" fmla="*/ 402737 h 6858000"/>
              <a:gd name="connsiteX849" fmla="*/ 5905192 w 7467600"/>
              <a:gd name="connsiteY849" fmla="*/ 163079 h 6858000"/>
              <a:gd name="connsiteX850" fmla="*/ 5865655 w 7467600"/>
              <a:gd name="connsiteY850" fmla="*/ 171901 h 6858000"/>
              <a:gd name="connsiteX851" fmla="*/ 5259740 w 7467600"/>
              <a:gd name="connsiteY851" fmla="*/ 257013 h 6858000"/>
              <a:gd name="connsiteX852" fmla="*/ 5208466 w 7467600"/>
              <a:gd name="connsiteY852" fmla="*/ 257550 h 6858000"/>
              <a:gd name="connsiteX853" fmla="*/ 4980204 w 7467600"/>
              <a:gd name="connsiteY853" fmla="*/ 271903 h 6858000"/>
              <a:gd name="connsiteX854" fmla="*/ 5068068 w 7467600"/>
              <a:gd name="connsiteY854" fmla="*/ 282244 h 6858000"/>
              <a:gd name="connsiteX855" fmla="*/ 5153231 w 7467600"/>
              <a:gd name="connsiteY855" fmla="*/ 292240 h 6858000"/>
              <a:gd name="connsiteX856" fmla="*/ 5426491 w 7467600"/>
              <a:gd name="connsiteY856" fmla="*/ 281128 h 6858000"/>
              <a:gd name="connsiteX857" fmla="*/ 5731212 w 7467600"/>
              <a:gd name="connsiteY857" fmla="*/ 231951 h 6858000"/>
              <a:gd name="connsiteX858" fmla="*/ 5905192 w 7467600"/>
              <a:gd name="connsiteY858" fmla="*/ 163079 h 6858000"/>
              <a:gd name="connsiteX859" fmla="*/ 5944437 w 7467600"/>
              <a:gd name="connsiteY859" fmla="*/ 113829 h 6858000"/>
              <a:gd name="connsiteX860" fmla="*/ 5825032 w 7467600"/>
              <a:gd name="connsiteY860" fmla="*/ 146405 h 6858000"/>
              <a:gd name="connsiteX861" fmla="*/ 4955599 w 7467600"/>
              <a:gd name="connsiteY861" fmla="*/ 247008 h 6858000"/>
              <a:gd name="connsiteX862" fmla="*/ 5210104 w 7467600"/>
              <a:gd name="connsiteY862" fmla="*/ 228123 h 6858000"/>
              <a:gd name="connsiteX863" fmla="*/ 5261015 w 7467600"/>
              <a:gd name="connsiteY863" fmla="*/ 227087 h 6858000"/>
              <a:gd name="connsiteX864" fmla="*/ 5861181 w 7467600"/>
              <a:gd name="connsiteY864" fmla="*/ 143093 h 6858000"/>
              <a:gd name="connsiteX865" fmla="*/ 5961252 w 7467600"/>
              <a:gd name="connsiteY865" fmla="*/ 114820 h 6858000"/>
              <a:gd name="connsiteX866" fmla="*/ 5944437 w 7467600"/>
              <a:gd name="connsiteY866" fmla="*/ 113829 h 6858000"/>
              <a:gd name="connsiteX867" fmla="*/ 3882765 w 7467600"/>
              <a:gd name="connsiteY867" fmla="*/ 0 h 6858000"/>
              <a:gd name="connsiteX868" fmla="*/ 3995099 w 7467600"/>
              <a:gd name="connsiteY868" fmla="*/ 0 h 6858000"/>
              <a:gd name="connsiteX869" fmla="*/ 4163818 w 7467600"/>
              <a:gd name="connsiteY869" fmla="*/ 234104 h 6858000"/>
              <a:gd name="connsiteX870" fmla="*/ 4172099 w 7467600"/>
              <a:gd name="connsiteY870" fmla="*/ 234207 h 6858000"/>
              <a:gd name="connsiteX871" fmla="*/ 4784282 w 7467600"/>
              <a:gd name="connsiteY871" fmla="*/ 276561 h 6858000"/>
              <a:gd name="connsiteX872" fmla="*/ 4801687 w 7467600"/>
              <a:gd name="connsiteY872" fmla="*/ 267764 h 6858000"/>
              <a:gd name="connsiteX873" fmla="*/ 6082788 w 7467600"/>
              <a:gd name="connsiteY873" fmla="*/ 64119 h 6858000"/>
              <a:gd name="connsiteX874" fmla="*/ 6099442 w 7467600"/>
              <a:gd name="connsiteY874" fmla="*/ 82568 h 6858000"/>
              <a:gd name="connsiteX875" fmla="*/ 4804137 w 7467600"/>
              <a:gd name="connsiteY875" fmla="*/ 320931 h 6858000"/>
              <a:gd name="connsiteX876" fmla="*/ 4227047 w 7467600"/>
              <a:gd name="connsiteY876" fmla="*/ 313415 h 6858000"/>
              <a:gd name="connsiteX877" fmla="*/ 4346041 w 7467600"/>
              <a:gd name="connsiteY877" fmla="*/ 456086 h 6858000"/>
              <a:gd name="connsiteX878" fmla="*/ 4870967 w 7467600"/>
              <a:gd name="connsiteY878" fmla="*/ 963061 h 6858000"/>
              <a:gd name="connsiteX879" fmla="*/ 4889647 w 7467600"/>
              <a:gd name="connsiteY879" fmla="*/ 957147 h 6858000"/>
              <a:gd name="connsiteX880" fmla="*/ 5422504 w 7467600"/>
              <a:gd name="connsiteY880" fmla="*/ 805191 h 6858000"/>
              <a:gd name="connsiteX881" fmla="*/ 6087656 w 7467600"/>
              <a:gd name="connsiteY881" fmla="*/ 826703 h 6858000"/>
              <a:gd name="connsiteX882" fmla="*/ 6058717 w 7467600"/>
              <a:gd name="connsiteY882" fmla="*/ 865992 h 6858000"/>
              <a:gd name="connsiteX883" fmla="*/ 4974153 w 7467600"/>
              <a:gd name="connsiteY883" fmla="*/ 1045456 h 6858000"/>
              <a:gd name="connsiteX884" fmla="*/ 5627835 w 7467600"/>
              <a:gd name="connsiteY884" fmla="*/ 1472077 h 6858000"/>
              <a:gd name="connsiteX885" fmla="*/ 5629817 w 7467600"/>
              <a:gd name="connsiteY885" fmla="*/ 1471412 h 6858000"/>
              <a:gd name="connsiteX886" fmla="*/ 5634124 w 7467600"/>
              <a:gd name="connsiteY886" fmla="*/ 1470572 h 6858000"/>
              <a:gd name="connsiteX887" fmla="*/ 5755832 w 7467600"/>
              <a:gd name="connsiteY887" fmla="*/ 1383886 h 6858000"/>
              <a:gd name="connsiteX888" fmla="*/ 6014186 w 7467600"/>
              <a:gd name="connsiteY888" fmla="*/ 1279799 h 6858000"/>
              <a:gd name="connsiteX889" fmla="*/ 6901619 w 7467600"/>
              <a:gd name="connsiteY889" fmla="*/ 1047874 h 6858000"/>
              <a:gd name="connsiteX890" fmla="*/ 6931566 w 7467600"/>
              <a:gd name="connsiteY890" fmla="*/ 1062034 h 6858000"/>
              <a:gd name="connsiteX891" fmla="*/ 5790982 w 7467600"/>
              <a:gd name="connsiteY891" fmla="*/ 1561380 h 6858000"/>
              <a:gd name="connsiteX892" fmla="*/ 6188971 w 7467600"/>
              <a:gd name="connsiteY892" fmla="*/ 1755168 h 6858000"/>
              <a:gd name="connsiteX893" fmla="*/ 6202446 w 7467600"/>
              <a:gd name="connsiteY893" fmla="*/ 1752268 h 6858000"/>
              <a:gd name="connsiteX894" fmla="*/ 7179560 w 7467600"/>
              <a:gd name="connsiteY894" fmla="*/ 1467551 h 6858000"/>
              <a:gd name="connsiteX895" fmla="*/ 7158730 w 7467600"/>
              <a:gd name="connsiteY895" fmla="*/ 1507835 h 6858000"/>
              <a:gd name="connsiteX896" fmla="*/ 6326959 w 7467600"/>
              <a:gd name="connsiteY896" fmla="*/ 1817686 h 6858000"/>
              <a:gd name="connsiteX897" fmla="*/ 6537433 w 7467600"/>
              <a:gd name="connsiteY897" fmla="*/ 1907790 h 6858000"/>
              <a:gd name="connsiteX898" fmla="*/ 6550221 w 7467600"/>
              <a:gd name="connsiteY898" fmla="*/ 1910729 h 6858000"/>
              <a:gd name="connsiteX899" fmla="*/ 6964438 w 7467600"/>
              <a:gd name="connsiteY899" fmla="*/ 2209505 h 6858000"/>
              <a:gd name="connsiteX900" fmla="*/ 7367862 w 7467600"/>
              <a:gd name="connsiteY900" fmla="*/ 2806833 h 6858000"/>
              <a:gd name="connsiteX901" fmla="*/ 7364329 w 7467600"/>
              <a:gd name="connsiteY901" fmla="*/ 2826907 h 6858000"/>
              <a:gd name="connsiteX902" fmla="*/ 7290545 w 7467600"/>
              <a:gd name="connsiteY902" fmla="*/ 2850663 h 6858000"/>
              <a:gd name="connsiteX903" fmla="*/ 6472036 w 7467600"/>
              <a:gd name="connsiteY903" fmla="*/ 1959003 h 6858000"/>
              <a:gd name="connsiteX904" fmla="*/ 5792897 w 7467600"/>
              <a:gd name="connsiteY904" fmla="*/ 1647747 h 6858000"/>
              <a:gd name="connsiteX905" fmla="*/ 5842751 w 7467600"/>
              <a:gd name="connsiteY905" fmla="*/ 1816112 h 6858000"/>
              <a:gd name="connsiteX906" fmla="*/ 5847424 w 7467600"/>
              <a:gd name="connsiteY906" fmla="*/ 1815776 h 6858000"/>
              <a:gd name="connsiteX907" fmla="*/ 6399821 w 7467600"/>
              <a:gd name="connsiteY907" fmla="*/ 2344799 h 6858000"/>
              <a:gd name="connsiteX908" fmla="*/ 6323232 w 7467600"/>
              <a:gd name="connsiteY908" fmla="*/ 2389634 h 6858000"/>
              <a:gd name="connsiteX909" fmla="*/ 5942958 w 7467600"/>
              <a:gd name="connsiteY909" fmla="*/ 2077708 h 6858000"/>
              <a:gd name="connsiteX910" fmla="*/ 5921559 w 7467600"/>
              <a:gd name="connsiteY910" fmla="*/ 2378596 h 6858000"/>
              <a:gd name="connsiteX911" fmla="*/ 5817651 w 7467600"/>
              <a:gd name="connsiteY911" fmla="*/ 3023919 h 6858000"/>
              <a:gd name="connsiteX912" fmla="*/ 5729634 w 7467600"/>
              <a:gd name="connsiteY912" fmla="*/ 3051849 h 6858000"/>
              <a:gd name="connsiteX913" fmla="*/ 5611018 w 7467600"/>
              <a:gd name="connsiteY913" fmla="*/ 2316769 h 6858000"/>
              <a:gd name="connsiteX914" fmla="*/ 5687608 w 7467600"/>
              <a:gd name="connsiteY914" fmla="*/ 2039972 h 6858000"/>
              <a:gd name="connsiteX915" fmla="*/ 5657554 w 7467600"/>
              <a:gd name="connsiteY915" fmla="*/ 1576445 h 6858000"/>
              <a:gd name="connsiteX916" fmla="*/ 5150475 w 7467600"/>
              <a:gd name="connsiteY916" fmla="*/ 1274012 h 6858000"/>
              <a:gd name="connsiteX917" fmla="*/ 5349142 w 7467600"/>
              <a:gd name="connsiteY917" fmla="*/ 2204405 h 6858000"/>
              <a:gd name="connsiteX918" fmla="*/ 5262214 w 7467600"/>
              <a:gd name="connsiteY918" fmla="*/ 2233836 h 6858000"/>
              <a:gd name="connsiteX919" fmla="*/ 4981539 w 7467600"/>
              <a:gd name="connsiteY919" fmla="*/ 1542201 h 6858000"/>
              <a:gd name="connsiteX920" fmla="*/ 4958461 w 7467600"/>
              <a:gd name="connsiteY920" fmla="*/ 1136957 h 6858000"/>
              <a:gd name="connsiteX921" fmla="*/ 4655015 w 7467600"/>
              <a:gd name="connsiteY921" fmla="*/ 891426 h 6858000"/>
              <a:gd name="connsiteX922" fmla="*/ 4348002 w 7467600"/>
              <a:gd name="connsiteY922" fmla="*/ 2205895 h 6858000"/>
              <a:gd name="connsiteX923" fmla="*/ 4262250 w 7467600"/>
              <a:gd name="connsiteY923" fmla="*/ 2219972 h 6858000"/>
              <a:gd name="connsiteX924" fmla="*/ 4550611 w 7467600"/>
              <a:gd name="connsiteY924" fmla="*/ 817540 h 6858000"/>
              <a:gd name="connsiteX925" fmla="*/ 4564418 w 7467600"/>
              <a:gd name="connsiteY925" fmla="*/ 808293 h 6858000"/>
              <a:gd name="connsiteX926" fmla="*/ 4266388 w 7467600"/>
              <a:gd name="connsiteY926" fmla="*/ 500083 h 6858000"/>
              <a:gd name="connsiteX927" fmla="*/ 4032842 w 7467600"/>
              <a:gd name="connsiteY927" fmla="*/ 211809 h 6858000"/>
              <a:gd name="connsiteX928" fmla="*/ 3882765 w 7467600"/>
              <a:gd name="connsiteY928" fmla="*/ 0 h 6858000"/>
              <a:gd name="connsiteX929" fmla="*/ 3721337 w 7467600"/>
              <a:gd name="connsiteY929" fmla="*/ 0 h 6858000"/>
              <a:gd name="connsiteX930" fmla="*/ 3797544 w 7467600"/>
              <a:gd name="connsiteY930" fmla="*/ 0 h 6858000"/>
              <a:gd name="connsiteX931" fmla="*/ 3775734 w 7467600"/>
              <a:gd name="connsiteY931" fmla="*/ 95131 h 6858000"/>
              <a:gd name="connsiteX932" fmla="*/ 3724807 w 7467600"/>
              <a:gd name="connsiteY932" fmla="*/ 272257 h 6858000"/>
              <a:gd name="connsiteX933" fmla="*/ 3726844 w 7467600"/>
              <a:gd name="connsiteY933" fmla="*/ 282988 h 6858000"/>
              <a:gd name="connsiteX934" fmla="*/ 3742664 w 7467600"/>
              <a:gd name="connsiteY934" fmla="*/ 279918 h 6858000"/>
              <a:gd name="connsiteX935" fmla="*/ 4103910 w 7467600"/>
              <a:gd name="connsiteY935" fmla="*/ 1161917 h 6858000"/>
              <a:gd name="connsiteX936" fmla="*/ 4020269 w 7467600"/>
              <a:gd name="connsiteY936" fmla="*/ 1200406 h 6858000"/>
              <a:gd name="connsiteX937" fmla="*/ 3674882 w 7467600"/>
              <a:gd name="connsiteY937" fmla="*/ 488524 h 6858000"/>
              <a:gd name="connsiteX938" fmla="*/ 3132682 w 7467600"/>
              <a:gd name="connsiteY938" fmla="*/ 1072284 h 6858000"/>
              <a:gd name="connsiteX939" fmla="*/ 2716346 w 7467600"/>
              <a:gd name="connsiteY939" fmla="*/ 1276376 h 6858000"/>
              <a:gd name="connsiteX940" fmla="*/ 2716772 w 7467600"/>
              <a:gd name="connsiteY940" fmla="*/ 1255462 h 6858000"/>
              <a:gd name="connsiteX941" fmla="*/ 3471096 w 7467600"/>
              <a:gd name="connsiteY941" fmla="*/ 437072 h 6858000"/>
              <a:gd name="connsiteX942" fmla="*/ 3639057 w 7467600"/>
              <a:gd name="connsiteY942" fmla="*/ 286334 h 6858000"/>
              <a:gd name="connsiteX943" fmla="*/ 3640309 w 7467600"/>
              <a:gd name="connsiteY943" fmla="*/ 284664 h 6858000"/>
              <a:gd name="connsiteX944" fmla="*/ 3646022 w 7467600"/>
              <a:gd name="connsiteY944" fmla="*/ 276711 h 6858000"/>
              <a:gd name="connsiteX945" fmla="*/ 3707943 w 7467600"/>
              <a:gd name="connsiteY945" fmla="*/ 65958 h 6858000"/>
              <a:gd name="connsiteX946" fmla="*/ 3721337 w 7467600"/>
              <a:gd name="connsiteY946" fmla="*/ 0 h 6858000"/>
              <a:gd name="connsiteX947" fmla="*/ 2867960 w 7467600"/>
              <a:gd name="connsiteY947" fmla="*/ 0 h 6858000"/>
              <a:gd name="connsiteX948" fmla="*/ 2926351 w 7467600"/>
              <a:gd name="connsiteY948" fmla="*/ 0 h 6858000"/>
              <a:gd name="connsiteX949" fmla="*/ 2902823 w 7467600"/>
              <a:gd name="connsiteY949" fmla="*/ 262929 h 6858000"/>
              <a:gd name="connsiteX950" fmla="*/ 2940663 w 7467600"/>
              <a:gd name="connsiteY950" fmla="*/ 140884 h 6858000"/>
              <a:gd name="connsiteX951" fmla="*/ 2947039 w 7467600"/>
              <a:gd name="connsiteY951" fmla="*/ 122524 h 6858000"/>
              <a:gd name="connsiteX952" fmla="*/ 2984316 w 7467600"/>
              <a:gd name="connsiteY952" fmla="*/ 0 h 6858000"/>
              <a:gd name="connsiteX953" fmla="*/ 3016114 w 7467600"/>
              <a:gd name="connsiteY953" fmla="*/ 0 h 6858000"/>
              <a:gd name="connsiteX954" fmla="*/ 2979949 w 7467600"/>
              <a:gd name="connsiteY954" fmla="*/ 119274 h 6858000"/>
              <a:gd name="connsiteX955" fmla="*/ 3023879 w 7467600"/>
              <a:gd name="connsiteY955" fmla="*/ 0 h 6858000"/>
              <a:gd name="connsiteX956" fmla="*/ 3105400 w 7467600"/>
              <a:gd name="connsiteY956" fmla="*/ 0 h 6858000"/>
              <a:gd name="connsiteX957" fmla="*/ 3094669 w 7467600"/>
              <a:gd name="connsiteY957" fmla="*/ 30308 h 6858000"/>
              <a:gd name="connsiteX958" fmla="*/ 2901945 w 7467600"/>
              <a:gd name="connsiteY958" fmla="*/ 466538 h 6858000"/>
              <a:gd name="connsiteX959" fmla="*/ 2815209 w 7467600"/>
              <a:gd name="connsiteY959" fmla="*/ 497361 h 6858000"/>
              <a:gd name="connsiteX960" fmla="*/ 2844845 w 7467600"/>
              <a:gd name="connsiteY960" fmla="*/ 127638 h 6858000"/>
              <a:gd name="connsiteX961" fmla="*/ 2867960 w 7467600"/>
              <a:gd name="connsiteY961" fmla="*/ 0 h 6858000"/>
              <a:gd name="connsiteX962" fmla="*/ 1057230 w 7467600"/>
              <a:gd name="connsiteY962" fmla="*/ 0 h 6858000"/>
              <a:gd name="connsiteX963" fmla="*/ 1111003 w 7467600"/>
              <a:gd name="connsiteY963" fmla="*/ 0 h 6858000"/>
              <a:gd name="connsiteX964" fmla="*/ 1125553 w 7467600"/>
              <a:gd name="connsiteY964" fmla="*/ 52588 h 6858000"/>
              <a:gd name="connsiteX965" fmla="*/ 1304276 w 7467600"/>
              <a:gd name="connsiteY965" fmla="*/ 476275 h 6858000"/>
              <a:gd name="connsiteX966" fmla="*/ 1492066 w 7467600"/>
              <a:gd name="connsiteY966" fmla="*/ 886333 h 6858000"/>
              <a:gd name="connsiteX967" fmla="*/ 1423698 w 7467600"/>
              <a:gd name="connsiteY967" fmla="*/ 710817 h 6858000"/>
              <a:gd name="connsiteX968" fmla="*/ 1357609 w 7467600"/>
              <a:gd name="connsiteY968" fmla="*/ 532892 h 6858000"/>
              <a:gd name="connsiteX969" fmla="*/ 1309550 w 7467600"/>
              <a:gd name="connsiteY969" fmla="*/ 374031 h 6858000"/>
              <a:gd name="connsiteX970" fmla="*/ 1193673 w 7467600"/>
              <a:gd name="connsiteY970" fmla="*/ 49533 h 6858000"/>
              <a:gd name="connsiteX971" fmla="*/ 1164391 w 7467600"/>
              <a:gd name="connsiteY971" fmla="*/ 0 h 6858000"/>
              <a:gd name="connsiteX972" fmla="*/ 1200666 w 7467600"/>
              <a:gd name="connsiteY972" fmla="*/ 0 h 6858000"/>
              <a:gd name="connsiteX973" fmla="*/ 1223408 w 7467600"/>
              <a:gd name="connsiteY973" fmla="*/ 38996 h 6858000"/>
              <a:gd name="connsiteX974" fmla="*/ 1339635 w 7467600"/>
              <a:gd name="connsiteY974" fmla="*/ 365517 h 6858000"/>
              <a:gd name="connsiteX975" fmla="*/ 1387469 w 7467600"/>
              <a:gd name="connsiteY975" fmla="*/ 523079 h 6858000"/>
              <a:gd name="connsiteX976" fmla="*/ 1452685 w 7467600"/>
              <a:gd name="connsiteY976" fmla="*/ 699806 h 6858000"/>
              <a:gd name="connsiteX977" fmla="*/ 1492092 w 7467600"/>
              <a:gd name="connsiteY977" fmla="*/ 800424 h 6858000"/>
              <a:gd name="connsiteX978" fmla="*/ 1455302 w 7467600"/>
              <a:gd name="connsiteY978" fmla="*/ 632913 h 6858000"/>
              <a:gd name="connsiteX979" fmla="*/ 1222336 w 7467600"/>
              <a:gd name="connsiteY979" fmla="*/ 9480 h 6858000"/>
              <a:gd name="connsiteX980" fmla="*/ 1214634 w 7467600"/>
              <a:gd name="connsiteY980" fmla="*/ 0 h 6858000"/>
              <a:gd name="connsiteX981" fmla="*/ 1289827 w 7467600"/>
              <a:gd name="connsiteY981" fmla="*/ 0 h 6858000"/>
              <a:gd name="connsiteX982" fmla="*/ 1321076 w 7467600"/>
              <a:gd name="connsiteY982" fmla="*/ 59722 h 6858000"/>
              <a:gd name="connsiteX983" fmla="*/ 1512579 w 7467600"/>
              <a:gd name="connsiteY983" fmla="*/ 626441 h 6858000"/>
              <a:gd name="connsiteX984" fmla="*/ 1506076 w 7467600"/>
              <a:gd name="connsiteY984" fmla="*/ 1089289 h 6858000"/>
              <a:gd name="connsiteX985" fmla="*/ 1486346 w 7467600"/>
              <a:gd name="connsiteY985" fmla="*/ 1079919 h 6858000"/>
              <a:gd name="connsiteX986" fmla="*/ 1070511 w 7467600"/>
              <a:gd name="connsiteY986" fmla="*/ 48609 h 6858000"/>
              <a:gd name="connsiteX987" fmla="*/ 1057230 w 7467600"/>
              <a:gd name="connsiteY987" fmla="*/ 0 h 6858000"/>
              <a:gd name="connsiteX988" fmla="*/ 43151 w 7467600"/>
              <a:gd name="connsiteY988" fmla="*/ 0 h 6858000"/>
              <a:gd name="connsiteX989" fmla="*/ 95283 w 7467600"/>
              <a:gd name="connsiteY989" fmla="*/ 0 h 6858000"/>
              <a:gd name="connsiteX990" fmla="*/ 300708 w 7467600"/>
              <a:gd name="connsiteY990" fmla="*/ 154571 h 6858000"/>
              <a:gd name="connsiteX991" fmla="*/ 530414 w 7467600"/>
              <a:gd name="connsiteY991" fmla="*/ 354673 h 6858000"/>
              <a:gd name="connsiteX992" fmla="*/ 333785 w 7467600"/>
              <a:gd name="connsiteY992" fmla="*/ 161564 h 6858000"/>
              <a:gd name="connsiteX993" fmla="*/ 147005 w 7467600"/>
              <a:gd name="connsiteY993" fmla="*/ 0 h 6858000"/>
              <a:gd name="connsiteX994" fmla="*/ 272509 w 7467600"/>
              <a:gd name="connsiteY994" fmla="*/ 0 h 6858000"/>
              <a:gd name="connsiteX995" fmla="*/ 326276 w 7467600"/>
              <a:gd name="connsiteY995" fmla="*/ 45847 h 6858000"/>
              <a:gd name="connsiteX996" fmla="*/ 823759 w 7467600"/>
              <a:gd name="connsiteY996" fmla="*/ 574145 h 6858000"/>
              <a:gd name="connsiteX997" fmla="*/ 811254 w 7467600"/>
              <a:gd name="connsiteY997" fmla="*/ 665546 h 6858000"/>
              <a:gd name="connsiteX998" fmla="*/ 154042 w 7467600"/>
              <a:gd name="connsiteY998" fmla="*/ 261522 h 6858000"/>
              <a:gd name="connsiteX999" fmla="*/ 13550 w 7467600"/>
              <a:gd name="connsiteY999" fmla="*/ 158423 h 6858000"/>
              <a:gd name="connsiteX1000" fmla="*/ 0 w 7467600"/>
              <a:gd name="connsiteY1000" fmla="*/ 146618 h 6858000"/>
              <a:gd name="connsiteX1001" fmla="*/ 0 w 7467600"/>
              <a:gd name="connsiteY1001" fmla="*/ 59161 h 6858000"/>
              <a:gd name="connsiteX1002" fmla="*/ 45427 w 7467600"/>
              <a:gd name="connsiteY1002" fmla="*/ 101078 h 6858000"/>
              <a:gd name="connsiteX1003" fmla="*/ 630103 w 7467600"/>
              <a:gd name="connsiteY1003" fmla="*/ 485885 h 6858000"/>
              <a:gd name="connsiteX1004" fmla="*/ 532040 w 7467600"/>
              <a:gd name="connsiteY1004" fmla="*/ 399359 h 6858000"/>
              <a:gd name="connsiteX1005" fmla="*/ 517618 w 7467600"/>
              <a:gd name="connsiteY1005" fmla="*/ 385726 h 6858000"/>
              <a:gd name="connsiteX1006" fmla="*/ 285074 w 7467600"/>
              <a:gd name="connsiteY1006" fmla="*/ 182755 h 6858000"/>
              <a:gd name="connsiteX1007" fmla="*/ 43151 w 7467600"/>
              <a:gd name="connsiteY100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19999 w 7467600"/>
              <a:gd name="connsiteY844" fmla="*/ 774360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7419999 w 7467600"/>
              <a:gd name="connsiteY847" fmla="*/ 774360 h 6858000"/>
              <a:gd name="connsiteX848" fmla="*/ 5905192 w 7467600"/>
              <a:gd name="connsiteY848" fmla="*/ 163079 h 6858000"/>
              <a:gd name="connsiteX849" fmla="*/ 5865655 w 7467600"/>
              <a:gd name="connsiteY849" fmla="*/ 171901 h 6858000"/>
              <a:gd name="connsiteX850" fmla="*/ 5259740 w 7467600"/>
              <a:gd name="connsiteY850" fmla="*/ 257013 h 6858000"/>
              <a:gd name="connsiteX851" fmla="*/ 5208466 w 7467600"/>
              <a:gd name="connsiteY851" fmla="*/ 257550 h 6858000"/>
              <a:gd name="connsiteX852" fmla="*/ 4980204 w 7467600"/>
              <a:gd name="connsiteY852" fmla="*/ 271903 h 6858000"/>
              <a:gd name="connsiteX853" fmla="*/ 5068068 w 7467600"/>
              <a:gd name="connsiteY853" fmla="*/ 282244 h 6858000"/>
              <a:gd name="connsiteX854" fmla="*/ 5153231 w 7467600"/>
              <a:gd name="connsiteY854" fmla="*/ 292240 h 6858000"/>
              <a:gd name="connsiteX855" fmla="*/ 5426491 w 7467600"/>
              <a:gd name="connsiteY855" fmla="*/ 281128 h 6858000"/>
              <a:gd name="connsiteX856" fmla="*/ 5731212 w 7467600"/>
              <a:gd name="connsiteY856" fmla="*/ 231951 h 6858000"/>
              <a:gd name="connsiteX857" fmla="*/ 5905192 w 7467600"/>
              <a:gd name="connsiteY857" fmla="*/ 163079 h 6858000"/>
              <a:gd name="connsiteX858" fmla="*/ 5944437 w 7467600"/>
              <a:gd name="connsiteY858" fmla="*/ 113829 h 6858000"/>
              <a:gd name="connsiteX859" fmla="*/ 5825032 w 7467600"/>
              <a:gd name="connsiteY859" fmla="*/ 146405 h 6858000"/>
              <a:gd name="connsiteX860" fmla="*/ 4955599 w 7467600"/>
              <a:gd name="connsiteY860" fmla="*/ 247008 h 6858000"/>
              <a:gd name="connsiteX861" fmla="*/ 5210104 w 7467600"/>
              <a:gd name="connsiteY861" fmla="*/ 228123 h 6858000"/>
              <a:gd name="connsiteX862" fmla="*/ 5261015 w 7467600"/>
              <a:gd name="connsiteY862" fmla="*/ 227087 h 6858000"/>
              <a:gd name="connsiteX863" fmla="*/ 5861181 w 7467600"/>
              <a:gd name="connsiteY863" fmla="*/ 143093 h 6858000"/>
              <a:gd name="connsiteX864" fmla="*/ 5961252 w 7467600"/>
              <a:gd name="connsiteY864" fmla="*/ 114820 h 6858000"/>
              <a:gd name="connsiteX865" fmla="*/ 5944437 w 7467600"/>
              <a:gd name="connsiteY865" fmla="*/ 113829 h 6858000"/>
              <a:gd name="connsiteX866" fmla="*/ 3882765 w 7467600"/>
              <a:gd name="connsiteY866" fmla="*/ 0 h 6858000"/>
              <a:gd name="connsiteX867" fmla="*/ 3995099 w 7467600"/>
              <a:gd name="connsiteY867" fmla="*/ 0 h 6858000"/>
              <a:gd name="connsiteX868" fmla="*/ 4163818 w 7467600"/>
              <a:gd name="connsiteY868" fmla="*/ 234104 h 6858000"/>
              <a:gd name="connsiteX869" fmla="*/ 4172099 w 7467600"/>
              <a:gd name="connsiteY869" fmla="*/ 234207 h 6858000"/>
              <a:gd name="connsiteX870" fmla="*/ 4784282 w 7467600"/>
              <a:gd name="connsiteY870" fmla="*/ 276561 h 6858000"/>
              <a:gd name="connsiteX871" fmla="*/ 4801687 w 7467600"/>
              <a:gd name="connsiteY871" fmla="*/ 267764 h 6858000"/>
              <a:gd name="connsiteX872" fmla="*/ 6082788 w 7467600"/>
              <a:gd name="connsiteY872" fmla="*/ 64119 h 6858000"/>
              <a:gd name="connsiteX873" fmla="*/ 6099442 w 7467600"/>
              <a:gd name="connsiteY873" fmla="*/ 82568 h 6858000"/>
              <a:gd name="connsiteX874" fmla="*/ 4804137 w 7467600"/>
              <a:gd name="connsiteY874" fmla="*/ 320931 h 6858000"/>
              <a:gd name="connsiteX875" fmla="*/ 4227047 w 7467600"/>
              <a:gd name="connsiteY875" fmla="*/ 313415 h 6858000"/>
              <a:gd name="connsiteX876" fmla="*/ 4346041 w 7467600"/>
              <a:gd name="connsiteY876" fmla="*/ 456086 h 6858000"/>
              <a:gd name="connsiteX877" fmla="*/ 4870967 w 7467600"/>
              <a:gd name="connsiteY877" fmla="*/ 963061 h 6858000"/>
              <a:gd name="connsiteX878" fmla="*/ 4889647 w 7467600"/>
              <a:gd name="connsiteY878" fmla="*/ 957147 h 6858000"/>
              <a:gd name="connsiteX879" fmla="*/ 5422504 w 7467600"/>
              <a:gd name="connsiteY879" fmla="*/ 805191 h 6858000"/>
              <a:gd name="connsiteX880" fmla="*/ 6087656 w 7467600"/>
              <a:gd name="connsiteY880" fmla="*/ 826703 h 6858000"/>
              <a:gd name="connsiteX881" fmla="*/ 6058717 w 7467600"/>
              <a:gd name="connsiteY881" fmla="*/ 865992 h 6858000"/>
              <a:gd name="connsiteX882" fmla="*/ 4974153 w 7467600"/>
              <a:gd name="connsiteY882" fmla="*/ 1045456 h 6858000"/>
              <a:gd name="connsiteX883" fmla="*/ 5627835 w 7467600"/>
              <a:gd name="connsiteY883" fmla="*/ 1472077 h 6858000"/>
              <a:gd name="connsiteX884" fmla="*/ 5629817 w 7467600"/>
              <a:gd name="connsiteY884" fmla="*/ 1471412 h 6858000"/>
              <a:gd name="connsiteX885" fmla="*/ 5634124 w 7467600"/>
              <a:gd name="connsiteY885" fmla="*/ 1470572 h 6858000"/>
              <a:gd name="connsiteX886" fmla="*/ 5755832 w 7467600"/>
              <a:gd name="connsiteY886" fmla="*/ 1383886 h 6858000"/>
              <a:gd name="connsiteX887" fmla="*/ 6014186 w 7467600"/>
              <a:gd name="connsiteY887" fmla="*/ 1279799 h 6858000"/>
              <a:gd name="connsiteX888" fmla="*/ 6901619 w 7467600"/>
              <a:gd name="connsiteY888" fmla="*/ 1047874 h 6858000"/>
              <a:gd name="connsiteX889" fmla="*/ 6931566 w 7467600"/>
              <a:gd name="connsiteY889" fmla="*/ 1062034 h 6858000"/>
              <a:gd name="connsiteX890" fmla="*/ 5790982 w 7467600"/>
              <a:gd name="connsiteY890" fmla="*/ 1561380 h 6858000"/>
              <a:gd name="connsiteX891" fmla="*/ 6188971 w 7467600"/>
              <a:gd name="connsiteY891" fmla="*/ 1755168 h 6858000"/>
              <a:gd name="connsiteX892" fmla="*/ 6202446 w 7467600"/>
              <a:gd name="connsiteY892" fmla="*/ 1752268 h 6858000"/>
              <a:gd name="connsiteX893" fmla="*/ 7179560 w 7467600"/>
              <a:gd name="connsiteY893" fmla="*/ 1467551 h 6858000"/>
              <a:gd name="connsiteX894" fmla="*/ 7158730 w 7467600"/>
              <a:gd name="connsiteY894" fmla="*/ 1507835 h 6858000"/>
              <a:gd name="connsiteX895" fmla="*/ 6326959 w 7467600"/>
              <a:gd name="connsiteY895" fmla="*/ 1817686 h 6858000"/>
              <a:gd name="connsiteX896" fmla="*/ 6537433 w 7467600"/>
              <a:gd name="connsiteY896" fmla="*/ 1907790 h 6858000"/>
              <a:gd name="connsiteX897" fmla="*/ 6550221 w 7467600"/>
              <a:gd name="connsiteY897" fmla="*/ 1910729 h 6858000"/>
              <a:gd name="connsiteX898" fmla="*/ 6964438 w 7467600"/>
              <a:gd name="connsiteY898" fmla="*/ 2209505 h 6858000"/>
              <a:gd name="connsiteX899" fmla="*/ 7367862 w 7467600"/>
              <a:gd name="connsiteY899" fmla="*/ 2806833 h 6858000"/>
              <a:gd name="connsiteX900" fmla="*/ 7364329 w 7467600"/>
              <a:gd name="connsiteY900" fmla="*/ 2826907 h 6858000"/>
              <a:gd name="connsiteX901" fmla="*/ 7290545 w 7467600"/>
              <a:gd name="connsiteY901" fmla="*/ 2850663 h 6858000"/>
              <a:gd name="connsiteX902" fmla="*/ 6472036 w 7467600"/>
              <a:gd name="connsiteY902" fmla="*/ 1959003 h 6858000"/>
              <a:gd name="connsiteX903" fmla="*/ 5792897 w 7467600"/>
              <a:gd name="connsiteY903" fmla="*/ 1647747 h 6858000"/>
              <a:gd name="connsiteX904" fmla="*/ 5842751 w 7467600"/>
              <a:gd name="connsiteY904" fmla="*/ 1816112 h 6858000"/>
              <a:gd name="connsiteX905" fmla="*/ 5847424 w 7467600"/>
              <a:gd name="connsiteY905" fmla="*/ 1815776 h 6858000"/>
              <a:gd name="connsiteX906" fmla="*/ 6399821 w 7467600"/>
              <a:gd name="connsiteY906" fmla="*/ 2344799 h 6858000"/>
              <a:gd name="connsiteX907" fmla="*/ 6323232 w 7467600"/>
              <a:gd name="connsiteY907" fmla="*/ 2389634 h 6858000"/>
              <a:gd name="connsiteX908" fmla="*/ 5942958 w 7467600"/>
              <a:gd name="connsiteY908" fmla="*/ 2077708 h 6858000"/>
              <a:gd name="connsiteX909" fmla="*/ 5921559 w 7467600"/>
              <a:gd name="connsiteY909" fmla="*/ 2378596 h 6858000"/>
              <a:gd name="connsiteX910" fmla="*/ 5817651 w 7467600"/>
              <a:gd name="connsiteY910" fmla="*/ 3023919 h 6858000"/>
              <a:gd name="connsiteX911" fmla="*/ 5729634 w 7467600"/>
              <a:gd name="connsiteY911" fmla="*/ 3051849 h 6858000"/>
              <a:gd name="connsiteX912" fmla="*/ 5611018 w 7467600"/>
              <a:gd name="connsiteY912" fmla="*/ 2316769 h 6858000"/>
              <a:gd name="connsiteX913" fmla="*/ 5687608 w 7467600"/>
              <a:gd name="connsiteY913" fmla="*/ 2039972 h 6858000"/>
              <a:gd name="connsiteX914" fmla="*/ 5657554 w 7467600"/>
              <a:gd name="connsiteY914" fmla="*/ 1576445 h 6858000"/>
              <a:gd name="connsiteX915" fmla="*/ 5150475 w 7467600"/>
              <a:gd name="connsiteY915" fmla="*/ 1274012 h 6858000"/>
              <a:gd name="connsiteX916" fmla="*/ 5349142 w 7467600"/>
              <a:gd name="connsiteY916" fmla="*/ 2204405 h 6858000"/>
              <a:gd name="connsiteX917" fmla="*/ 5262214 w 7467600"/>
              <a:gd name="connsiteY917" fmla="*/ 2233836 h 6858000"/>
              <a:gd name="connsiteX918" fmla="*/ 4981539 w 7467600"/>
              <a:gd name="connsiteY918" fmla="*/ 1542201 h 6858000"/>
              <a:gd name="connsiteX919" fmla="*/ 4958461 w 7467600"/>
              <a:gd name="connsiteY919" fmla="*/ 1136957 h 6858000"/>
              <a:gd name="connsiteX920" fmla="*/ 4655015 w 7467600"/>
              <a:gd name="connsiteY920" fmla="*/ 891426 h 6858000"/>
              <a:gd name="connsiteX921" fmla="*/ 4348002 w 7467600"/>
              <a:gd name="connsiteY921" fmla="*/ 2205895 h 6858000"/>
              <a:gd name="connsiteX922" fmla="*/ 4262250 w 7467600"/>
              <a:gd name="connsiteY922" fmla="*/ 2219972 h 6858000"/>
              <a:gd name="connsiteX923" fmla="*/ 4550611 w 7467600"/>
              <a:gd name="connsiteY923" fmla="*/ 817540 h 6858000"/>
              <a:gd name="connsiteX924" fmla="*/ 4564418 w 7467600"/>
              <a:gd name="connsiteY924" fmla="*/ 808293 h 6858000"/>
              <a:gd name="connsiteX925" fmla="*/ 4266388 w 7467600"/>
              <a:gd name="connsiteY925" fmla="*/ 500083 h 6858000"/>
              <a:gd name="connsiteX926" fmla="*/ 4032842 w 7467600"/>
              <a:gd name="connsiteY926" fmla="*/ 211809 h 6858000"/>
              <a:gd name="connsiteX927" fmla="*/ 3882765 w 7467600"/>
              <a:gd name="connsiteY927" fmla="*/ 0 h 6858000"/>
              <a:gd name="connsiteX928" fmla="*/ 3721337 w 7467600"/>
              <a:gd name="connsiteY928" fmla="*/ 0 h 6858000"/>
              <a:gd name="connsiteX929" fmla="*/ 3797544 w 7467600"/>
              <a:gd name="connsiteY929" fmla="*/ 0 h 6858000"/>
              <a:gd name="connsiteX930" fmla="*/ 3775734 w 7467600"/>
              <a:gd name="connsiteY930" fmla="*/ 95131 h 6858000"/>
              <a:gd name="connsiteX931" fmla="*/ 3724807 w 7467600"/>
              <a:gd name="connsiteY931" fmla="*/ 272257 h 6858000"/>
              <a:gd name="connsiteX932" fmla="*/ 3726844 w 7467600"/>
              <a:gd name="connsiteY932" fmla="*/ 282988 h 6858000"/>
              <a:gd name="connsiteX933" fmla="*/ 3742664 w 7467600"/>
              <a:gd name="connsiteY933" fmla="*/ 279918 h 6858000"/>
              <a:gd name="connsiteX934" fmla="*/ 4103910 w 7467600"/>
              <a:gd name="connsiteY934" fmla="*/ 1161917 h 6858000"/>
              <a:gd name="connsiteX935" fmla="*/ 4020269 w 7467600"/>
              <a:gd name="connsiteY935" fmla="*/ 1200406 h 6858000"/>
              <a:gd name="connsiteX936" fmla="*/ 3674882 w 7467600"/>
              <a:gd name="connsiteY936" fmla="*/ 488524 h 6858000"/>
              <a:gd name="connsiteX937" fmla="*/ 3132682 w 7467600"/>
              <a:gd name="connsiteY937" fmla="*/ 1072284 h 6858000"/>
              <a:gd name="connsiteX938" fmla="*/ 2716346 w 7467600"/>
              <a:gd name="connsiteY938" fmla="*/ 1276376 h 6858000"/>
              <a:gd name="connsiteX939" fmla="*/ 2716772 w 7467600"/>
              <a:gd name="connsiteY939" fmla="*/ 1255462 h 6858000"/>
              <a:gd name="connsiteX940" fmla="*/ 3471096 w 7467600"/>
              <a:gd name="connsiteY940" fmla="*/ 437072 h 6858000"/>
              <a:gd name="connsiteX941" fmla="*/ 3639057 w 7467600"/>
              <a:gd name="connsiteY941" fmla="*/ 286334 h 6858000"/>
              <a:gd name="connsiteX942" fmla="*/ 3640309 w 7467600"/>
              <a:gd name="connsiteY942" fmla="*/ 284664 h 6858000"/>
              <a:gd name="connsiteX943" fmla="*/ 3646022 w 7467600"/>
              <a:gd name="connsiteY943" fmla="*/ 276711 h 6858000"/>
              <a:gd name="connsiteX944" fmla="*/ 3707943 w 7467600"/>
              <a:gd name="connsiteY944" fmla="*/ 65958 h 6858000"/>
              <a:gd name="connsiteX945" fmla="*/ 3721337 w 7467600"/>
              <a:gd name="connsiteY945" fmla="*/ 0 h 6858000"/>
              <a:gd name="connsiteX946" fmla="*/ 2867960 w 7467600"/>
              <a:gd name="connsiteY946" fmla="*/ 0 h 6858000"/>
              <a:gd name="connsiteX947" fmla="*/ 2926351 w 7467600"/>
              <a:gd name="connsiteY947" fmla="*/ 0 h 6858000"/>
              <a:gd name="connsiteX948" fmla="*/ 2902823 w 7467600"/>
              <a:gd name="connsiteY948" fmla="*/ 262929 h 6858000"/>
              <a:gd name="connsiteX949" fmla="*/ 2940663 w 7467600"/>
              <a:gd name="connsiteY949" fmla="*/ 140884 h 6858000"/>
              <a:gd name="connsiteX950" fmla="*/ 2947039 w 7467600"/>
              <a:gd name="connsiteY950" fmla="*/ 122524 h 6858000"/>
              <a:gd name="connsiteX951" fmla="*/ 2984316 w 7467600"/>
              <a:gd name="connsiteY951" fmla="*/ 0 h 6858000"/>
              <a:gd name="connsiteX952" fmla="*/ 3016114 w 7467600"/>
              <a:gd name="connsiteY952" fmla="*/ 0 h 6858000"/>
              <a:gd name="connsiteX953" fmla="*/ 2979949 w 7467600"/>
              <a:gd name="connsiteY953" fmla="*/ 119274 h 6858000"/>
              <a:gd name="connsiteX954" fmla="*/ 3023879 w 7467600"/>
              <a:gd name="connsiteY954" fmla="*/ 0 h 6858000"/>
              <a:gd name="connsiteX955" fmla="*/ 3105400 w 7467600"/>
              <a:gd name="connsiteY955" fmla="*/ 0 h 6858000"/>
              <a:gd name="connsiteX956" fmla="*/ 3094669 w 7467600"/>
              <a:gd name="connsiteY956" fmla="*/ 30308 h 6858000"/>
              <a:gd name="connsiteX957" fmla="*/ 2901945 w 7467600"/>
              <a:gd name="connsiteY957" fmla="*/ 466538 h 6858000"/>
              <a:gd name="connsiteX958" fmla="*/ 2815209 w 7467600"/>
              <a:gd name="connsiteY958" fmla="*/ 497361 h 6858000"/>
              <a:gd name="connsiteX959" fmla="*/ 2844845 w 7467600"/>
              <a:gd name="connsiteY959" fmla="*/ 127638 h 6858000"/>
              <a:gd name="connsiteX960" fmla="*/ 2867960 w 7467600"/>
              <a:gd name="connsiteY960" fmla="*/ 0 h 6858000"/>
              <a:gd name="connsiteX961" fmla="*/ 1057230 w 7467600"/>
              <a:gd name="connsiteY961" fmla="*/ 0 h 6858000"/>
              <a:gd name="connsiteX962" fmla="*/ 1111003 w 7467600"/>
              <a:gd name="connsiteY962" fmla="*/ 0 h 6858000"/>
              <a:gd name="connsiteX963" fmla="*/ 1125553 w 7467600"/>
              <a:gd name="connsiteY963" fmla="*/ 52588 h 6858000"/>
              <a:gd name="connsiteX964" fmla="*/ 1304276 w 7467600"/>
              <a:gd name="connsiteY964" fmla="*/ 476275 h 6858000"/>
              <a:gd name="connsiteX965" fmla="*/ 1492066 w 7467600"/>
              <a:gd name="connsiteY965" fmla="*/ 886333 h 6858000"/>
              <a:gd name="connsiteX966" fmla="*/ 1423698 w 7467600"/>
              <a:gd name="connsiteY966" fmla="*/ 710817 h 6858000"/>
              <a:gd name="connsiteX967" fmla="*/ 1357609 w 7467600"/>
              <a:gd name="connsiteY967" fmla="*/ 532892 h 6858000"/>
              <a:gd name="connsiteX968" fmla="*/ 1309550 w 7467600"/>
              <a:gd name="connsiteY968" fmla="*/ 374031 h 6858000"/>
              <a:gd name="connsiteX969" fmla="*/ 1193673 w 7467600"/>
              <a:gd name="connsiteY969" fmla="*/ 49533 h 6858000"/>
              <a:gd name="connsiteX970" fmla="*/ 1164391 w 7467600"/>
              <a:gd name="connsiteY970" fmla="*/ 0 h 6858000"/>
              <a:gd name="connsiteX971" fmla="*/ 1200666 w 7467600"/>
              <a:gd name="connsiteY971" fmla="*/ 0 h 6858000"/>
              <a:gd name="connsiteX972" fmla="*/ 1223408 w 7467600"/>
              <a:gd name="connsiteY972" fmla="*/ 38996 h 6858000"/>
              <a:gd name="connsiteX973" fmla="*/ 1339635 w 7467600"/>
              <a:gd name="connsiteY973" fmla="*/ 365517 h 6858000"/>
              <a:gd name="connsiteX974" fmla="*/ 1387469 w 7467600"/>
              <a:gd name="connsiteY974" fmla="*/ 523079 h 6858000"/>
              <a:gd name="connsiteX975" fmla="*/ 1452685 w 7467600"/>
              <a:gd name="connsiteY975" fmla="*/ 699806 h 6858000"/>
              <a:gd name="connsiteX976" fmla="*/ 1492092 w 7467600"/>
              <a:gd name="connsiteY976" fmla="*/ 800424 h 6858000"/>
              <a:gd name="connsiteX977" fmla="*/ 1455302 w 7467600"/>
              <a:gd name="connsiteY977" fmla="*/ 632913 h 6858000"/>
              <a:gd name="connsiteX978" fmla="*/ 1222336 w 7467600"/>
              <a:gd name="connsiteY978" fmla="*/ 9480 h 6858000"/>
              <a:gd name="connsiteX979" fmla="*/ 1214634 w 7467600"/>
              <a:gd name="connsiteY979" fmla="*/ 0 h 6858000"/>
              <a:gd name="connsiteX980" fmla="*/ 1289827 w 7467600"/>
              <a:gd name="connsiteY980" fmla="*/ 0 h 6858000"/>
              <a:gd name="connsiteX981" fmla="*/ 1321076 w 7467600"/>
              <a:gd name="connsiteY981" fmla="*/ 59722 h 6858000"/>
              <a:gd name="connsiteX982" fmla="*/ 1512579 w 7467600"/>
              <a:gd name="connsiteY982" fmla="*/ 626441 h 6858000"/>
              <a:gd name="connsiteX983" fmla="*/ 1506076 w 7467600"/>
              <a:gd name="connsiteY983" fmla="*/ 1089289 h 6858000"/>
              <a:gd name="connsiteX984" fmla="*/ 1486346 w 7467600"/>
              <a:gd name="connsiteY984" fmla="*/ 1079919 h 6858000"/>
              <a:gd name="connsiteX985" fmla="*/ 1070511 w 7467600"/>
              <a:gd name="connsiteY985" fmla="*/ 48609 h 6858000"/>
              <a:gd name="connsiteX986" fmla="*/ 1057230 w 7467600"/>
              <a:gd name="connsiteY986" fmla="*/ 0 h 6858000"/>
              <a:gd name="connsiteX987" fmla="*/ 43151 w 7467600"/>
              <a:gd name="connsiteY987" fmla="*/ 0 h 6858000"/>
              <a:gd name="connsiteX988" fmla="*/ 95283 w 7467600"/>
              <a:gd name="connsiteY988" fmla="*/ 0 h 6858000"/>
              <a:gd name="connsiteX989" fmla="*/ 300708 w 7467600"/>
              <a:gd name="connsiteY989" fmla="*/ 154571 h 6858000"/>
              <a:gd name="connsiteX990" fmla="*/ 530414 w 7467600"/>
              <a:gd name="connsiteY990" fmla="*/ 354673 h 6858000"/>
              <a:gd name="connsiteX991" fmla="*/ 333785 w 7467600"/>
              <a:gd name="connsiteY991" fmla="*/ 161564 h 6858000"/>
              <a:gd name="connsiteX992" fmla="*/ 147005 w 7467600"/>
              <a:gd name="connsiteY992" fmla="*/ 0 h 6858000"/>
              <a:gd name="connsiteX993" fmla="*/ 272509 w 7467600"/>
              <a:gd name="connsiteY993" fmla="*/ 0 h 6858000"/>
              <a:gd name="connsiteX994" fmla="*/ 326276 w 7467600"/>
              <a:gd name="connsiteY994" fmla="*/ 45847 h 6858000"/>
              <a:gd name="connsiteX995" fmla="*/ 823759 w 7467600"/>
              <a:gd name="connsiteY995" fmla="*/ 574145 h 6858000"/>
              <a:gd name="connsiteX996" fmla="*/ 811254 w 7467600"/>
              <a:gd name="connsiteY996" fmla="*/ 665546 h 6858000"/>
              <a:gd name="connsiteX997" fmla="*/ 154042 w 7467600"/>
              <a:gd name="connsiteY997" fmla="*/ 261522 h 6858000"/>
              <a:gd name="connsiteX998" fmla="*/ 13550 w 7467600"/>
              <a:gd name="connsiteY998" fmla="*/ 158423 h 6858000"/>
              <a:gd name="connsiteX999" fmla="*/ 0 w 7467600"/>
              <a:gd name="connsiteY999" fmla="*/ 146618 h 6858000"/>
              <a:gd name="connsiteX1000" fmla="*/ 0 w 7467600"/>
              <a:gd name="connsiteY1000" fmla="*/ 59161 h 6858000"/>
              <a:gd name="connsiteX1001" fmla="*/ 45427 w 7467600"/>
              <a:gd name="connsiteY1001" fmla="*/ 101078 h 6858000"/>
              <a:gd name="connsiteX1002" fmla="*/ 630103 w 7467600"/>
              <a:gd name="connsiteY1002" fmla="*/ 485885 h 6858000"/>
              <a:gd name="connsiteX1003" fmla="*/ 532040 w 7467600"/>
              <a:gd name="connsiteY1003" fmla="*/ 399359 h 6858000"/>
              <a:gd name="connsiteX1004" fmla="*/ 517618 w 7467600"/>
              <a:gd name="connsiteY1004" fmla="*/ 385726 h 6858000"/>
              <a:gd name="connsiteX1005" fmla="*/ 285074 w 7467600"/>
              <a:gd name="connsiteY1005" fmla="*/ 182755 h 6858000"/>
              <a:gd name="connsiteX1006" fmla="*/ 43151 w 7467600"/>
              <a:gd name="connsiteY100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7451412 w 7467600"/>
              <a:gd name="connsiteY844" fmla="*/ 799572 h 6858000"/>
              <a:gd name="connsiteX845" fmla="*/ 7467600 w 7467600"/>
              <a:gd name="connsiteY845" fmla="*/ 789215 h 6858000"/>
              <a:gd name="connsiteX846" fmla="*/ 7451412 w 7467600"/>
              <a:gd name="connsiteY846" fmla="*/ 799572 h 6858000"/>
              <a:gd name="connsiteX847" fmla="*/ 5905192 w 7467600"/>
              <a:gd name="connsiteY847" fmla="*/ 163079 h 6858000"/>
              <a:gd name="connsiteX848" fmla="*/ 5865655 w 7467600"/>
              <a:gd name="connsiteY848" fmla="*/ 171901 h 6858000"/>
              <a:gd name="connsiteX849" fmla="*/ 5259740 w 7467600"/>
              <a:gd name="connsiteY849" fmla="*/ 257013 h 6858000"/>
              <a:gd name="connsiteX850" fmla="*/ 5208466 w 7467600"/>
              <a:gd name="connsiteY850" fmla="*/ 257550 h 6858000"/>
              <a:gd name="connsiteX851" fmla="*/ 4980204 w 7467600"/>
              <a:gd name="connsiteY851" fmla="*/ 271903 h 6858000"/>
              <a:gd name="connsiteX852" fmla="*/ 5068068 w 7467600"/>
              <a:gd name="connsiteY852" fmla="*/ 282244 h 6858000"/>
              <a:gd name="connsiteX853" fmla="*/ 5153231 w 7467600"/>
              <a:gd name="connsiteY853" fmla="*/ 292240 h 6858000"/>
              <a:gd name="connsiteX854" fmla="*/ 5426491 w 7467600"/>
              <a:gd name="connsiteY854" fmla="*/ 281128 h 6858000"/>
              <a:gd name="connsiteX855" fmla="*/ 5731212 w 7467600"/>
              <a:gd name="connsiteY855" fmla="*/ 231951 h 6858000"/>
              <a:gd name="connsiteX856" fmla="*/ 5905192 w 7467600"/>
              <a:gd name="connsiteY856" fmla="*/ 163079 h 6858000"/>
              <a:gd name="connsiteX857" fmla="*/ 5944437 w 7467600"/>
              <a:gd name="connsiteY857" fmla="*/ 113829 h 6858000"/>
              <a:gd name="connsiteX858" fmla="*/ 5825032 w 7467600"/>
              <a:gd name="connsiteY858" fmla="*/ 146405 h 6858000"/>
              <a:gd name="connsiteX859" fmla="*/ 4955599 w 7467600"/>
              <a:gd name="connsiteY859" fmla="*/ 247008 h 6858000"/>
              <a:gd name="connsiteX860" fmla="*/ 5210104 w 7467600"/>
              <a:gd name="connsiteY860" fmla="*/ 228123 h 6858000"/>
              <a:gd name="connsiteX861" fmla="*/ 5261015 w 7467600"/>
              <a:gd name="connsiteY861" fmla="*/ 227087 h 6858000"/>
              <a:gd name="connsiteX862" fmla="*/ 5861181 w 7467600"/>
              <a:gd name="connsiteY862" fmla="*/ 143093 h 6858000"/>
              <a:gd name="connsiteX863" fmla="*/ 5961252 w 7467600"/>
              <a:gd name="connsiteY863" fmla="*/ 114820 h 6858000"/>
              <a:gd name="connsiteX864" fmla="*/ 5944437 w 7467600"/>
              <a:gd name="connsiteY864" fmla="*/ 113829 h 6858000"/>
              <a:gd name="connsiteX865" fmla="*/ 3882765 w 7467600"/>
              <a:gd name="connsiteY865" fmla="*/ 0 h 6858000"/>
              <a:gd name="connsiteX866" fmla="*/ 3995099 w 7467600"/>
              <a:gd name="connsiteY866" fmla="*/ 0 h 6858000"/>
              <a:gd name="connsiteX867" fmla="*/ 4163818 w 7467600"/>
              <a:gd name="connsiteY867" fmla="*/ 234104 h 6858000"/>
              <a:gd name="connsiteX868" fmla="*/ 4172099 w 7467600"/>
              <a:gd name="connsiteY868" fmla="*/ 234207 h 6858000"/>
              <a:gd name="connsiteX869" fmla="*/ 4784282 w 7467600"/>
              <a:gd name="connsiteY869" fmla="*/ 276561 h 6858000"/>
              <a:gd name="connsiteX870" fmla="*/ 4801687 w 7467600"/>
              <a:gd name="connsiteY870" fmla="*/ 267764 h 6858000"/>
              <a:gd name="connsiteX871" fmla="*/ 6082788 w 7467600"/>
              <a:gd name="connsiteY871" fmla="*/ 64119 h 6858000"/>
              <a:gd name="connsiteX872" fmla="*/ 6099442 w 7467600"/>
              <a:gd name="connsiteY872" fmla="*/ 82568 h 6858000"/>
              <a:gd name="connsiteX873" fmla="*/ 4804137 w 7467600"/>
              <a:gd name="connsiteY873" fmla="*/ 320931 h 6858000"/>
              <a:gd name="connsiteX874" fmla="*/ 4227047 w 7467600"/>
              <a:gd name="connsiteY874" fmla="*/ 313415 h 6858000"/>
              <a:gd name="connsiteX875" fmla="*/ 4346041 w 7467600"/>
              <a:gd name="connsiteY875" fmla="*/ 456086 h 6858000"/>
              <a:gd name="connsiteX876" fmla="*/ 4870967 w 7467600"/>
              <a:gd name="connsiteY876" fmla="*/ 963061 h 6858000"/>
              <a:gd name="connsiteX877" fmla="*/ 4889647 w 7467600"/>
              <a:gd name="connsiteY877" fmla="*/ 957147 h 6858000"/>
              <a:gd name="connsiteX878" fmla="*/ 5422504 w 7467600"/>
              <a:gd name="connsiteY878" fmla="*/ 805191 h 6858000"/>
              <a:gd name="connsiteX879" fmla="*/ 6087656 w 7467600"/>
              <a:gd name="connsiteY879" fmla="*/ 826703 h 6858000"/>
              <a:gd name="connsiteX880" fmla="*/ 6058717 w 7467600"/>
              <a:gd name="connsiteY880" fmla="*/ 865992 h 6858000"/>
              <a:gd name="connsiteX881" fmla="*/ 4974153 w 7467600"/>
              <a:gd name="connsiteY881" fmla="*/ 1045456 h 6858000"/>
              <a:gd name="connsiteX882" fmla="*/ 5627835 w 7467600"/>
              <a:gd name="connsiteY882" fmla="*/ 1472077 h 6858000"/>
              <a:gd name="connsiteX883" fmla="*/ 5629817 w 7467600"/>
              <a:gd name="connsiteY883" fmla="*/ 1471412 h 6858000"/>
              <a:gd name="connsiteX884" fmla="*/ 5634124 w 7467600"/>
              <a:gd name="connsiteY884" fmla="*/ 1470572 h 6858000"/>
              <a:gd name="connsiteX885" fmla="*/ 5755832 w 7467600"/>
              <a:gd name="connsiteY885" fmla="*/ 1383886 h 6858000"/>
              <a:gd name="connsiteX886" fmla="*/ 6014186 w 7467600"/>
              <a:gd name="connsiteY886" fmla="*/ 1279799 h 6858000"/>
              <a:gd name="connsiteX887" fmla="*/ 6901619 w 7467600"/>
              <a:gd name="connsiteY887" fmla="*/ 1047874 h 6858000"/>
              <a:gd name="connsiteX888" fmla="*/ 6931566 w 7467600"/>
              <a:gd name="connsiteY888" fmla="*/ 1062034 h 6858000"/>
              <a:gd name="connsiteX889" fmla="*/ 5790982 w 7467600"/>
              <a:gd name="connsiteY889" fmla="*/ 1561380 h 6858000"/>
              <a:gd name="connsiteX890" fmla="*/ 6188971 w 7467600"/>
              <a:gd name="connsiteY890" fmla="*/ 1755168 h 6858000"/>
              <a:gd name="connsiteX891" fmla="*/ 6202446 w 7467600"/>
              <a:gd name="connsiteY891" fmla="*/ 1752268 h 6858000"/>
              <a:gd name="connsiteX892" fmla="*/ 7179560 w 7467600"/>
              <a:gd name="connsiteY892" fmla="*/ 1467551 h 6858000"/>
              <a:gd name="connsiteX893" fmla="*/ 7158730 w 7467600"/>
              <a:gd name="connsiteY893" fmla="*/ 1507835 h 6858000"/>
              <a:gd name="connsiteX894" fmla="*/ 6326959 w 7467600"/>
              <a:gd name="connsiteY894" fmla="*/ 1817686 h 6858000"/>
              <a:gd name="connsiteX895" fmla="*/ 6537433 w 7467600"/>
              <a:gd name="connsiteY895" fmla="*/ 1907790 h 6858000"/>
              <a:gd name="connsiteX896" fmla="*/ 6550221 w 7467600"/>
              <a:gd name="connsiteY896" fmla="*/ 1910729 h 6858000"/>
              <a:gd name="connsiteX897" fmla="*/ 6964438 w 7467600"/>
              <a:gd name="connsiteY897" fmla="*/ 2209505 h 6858000"/>
              <a:gd name="connsiteX898" fmla="*/ 7367862 w 7467600"/>
              <a:gd name="connsiteY898" fmla="*/ 2806833 h 6858000"/>
              <a:gd name="connsiteX899" fmla="*/ 7364329 w 7467600"/>
              <a:gd name="connsiteY899" fmla="*/ 2826907 h 6858000"/>
              <a:gd name="connsiteX900" fmla="*/ 7290545 w 7467600"/>
              <a:gd name="connsiteY900" fmla="*/ 2850663 h 6858000"/>
              <a:gd name="connsiteX901" fmla="*/ 6472036 w 7467600"/>
              <a:gd name="connsiteY901" fmla="*/ 1959003 h 6858000"/>
              <a:gd name="connsiteX902" fmla="*/ 5792897 w 7467600"/>
              <a:gd name="connsiteY902" fmla="*/ 1647747 h 6858000"/>
              <a:gd name="connsiteX903" fmla="*/ 5842751 w 7467600"/>
              <a:gd name="connsiteY903" fmla="*/ 1816112 h 6858000"/>
              <a:gd name="connsiteX904" fmla="*/ 5847424 w 7467600"/>
              <a:gd name="connsiteY904" fmla="*/ 1815776 h 6858000"/>
              <a:gd name="connsiteX905" fmla="*/ 6399821 w 7467600"/>
              <a:gd name="connsiteY905" fmla="*/ 2344799 h 6858000"/>
              <a:gd name="connsiteX906" fmla="*/ 6323232 w 7467600"/>
              <a:gd name="connsiteY906" fmla="*/ 2389634 h 6858000"/>
              <a:gd name="connsiteX907" fmla="*/ 5942958 w 7467600"/>
              <a:gd name="connsiteY907" fmla="*/ 2077708 h 6858000"/>
              <a:gd name="connsiteX908" fmla="*/ 5921559 w 7467600"/>
              <a:gd name="connsiteY908" fmla="*/ 2378596 h 6858000"/>
              <a:gd name="connsiteX909" fmla="*/ 5817651 w 7467600"/>
              <a:gd name="connsiteY909" fmla="*/ 3023919 h 6858000"/>
              <a:gd name="connsiteX910" fmla="*/ 5729634 w 7467600"/>
              <a:gd name="connsiteY910" fmla="*/ 3051849 h 6858000"/>
              <a:gd name="connsiteX911" fmla="*/ 5611018 w 7467600"/>
              <a:gd name="connsiteY911" fmla="*/ 2316769 h 6858000"/>
              <a:gd name="connsiteX912" fmla="*/ 5687608 w 7467600"/>
              <a:gd name="connsiteY912" fmla="*/ 2039972 h 6858000"/>
              <a:gd name="connsiteX913" fmla="*/ 5657554 w 7467600"/>
              <a:gd name="connsiteY913" fmla="*/ 1576445 h 6858000"/>
              <a:gd name="connsiteX914" fmla="*/ 5150475 w 7467600"/>
              <a:gd name="connsiteY914" fmla="*/ 1274012 h 6858000"/>
              <a:gd name="connsiteX915" fmla="*/ 5349142 w 7467600"/>
              <a:gd name="connsiteY915" fmla="*/ 2204405 h 6858000"/>
              <a:gd name="connsiteX916" fmla="*/ 5262214 w 7467600"/>
              <a:gd name="connsiteY916" fmla="*/ 2233836 h 6858000"/>
              <a:gd name="connsiteX917" fmla="*/ 4981539 w 7467600"/>
              <a:gd name="connsiteY917" fmla="*/ 1542201 h 6858000"/>
              <a:gd name="connsiteX918" fmla="*/ 4958461 w 7467600"/>
              <a:gd name="connsiteY918" fmla="*/ 1136957 h 6858000"/>
              <a:gd name="connsiteX919" fmla="*/ 4655015 w 7467600"/>
              <a:gd name="connsiteY919" fmla="*/ 891426 h 6858000"/>
              <a:gd name="connsiteX920" fmla="*/ 4348002 w 7467600"/>
              <a:gd name="connsiteY920" fmla="*/ 2205895 h 6858000"/>
              <a:gd name="connsiteX921" fmla="*/ 4262250 w 7467600"/>
              <a:gd name="connsiteY921" fmla="*/ 2219972 h 6858000"/>
              <a:gd name="connsiteX922" fmla="*/ 4550611 w 7467600"/>
              <a:gd name="connsiteY922" fmla="*/ 817540 h 6858000"/>
              <a:gd name="connsiteX923" fmla="*/ 4564418 w 7467600"/>
              <a:gd name="connsiteY923" fmla="*/ 808293 h 6858000"/>
              <a:gd name="connsiteX924" fmla="*/ 4266388 w 7467600"/>
              <a:gd name="connsiteY924" fmla="*/ 500083 h 6858000"/>
              <a:gd name="connsiteX925" fmla="*/ 4032842 w 7467600"/>
              <a:gd name="connsiteY925" fmla="*/ 211809 h 6858000"/>
              <a:gd name="connsiteX926" fmla="*/ 3882765 w 7467600"/>
              <a:gd name="connsiteY926" fmla="*/ 0 h 6858000"/>
              <a:gd name="connsiteX927" fmla="*/ 3721337 w 7467600"/>
              <a:gd name="connsiteY927" fmla="*/ 0 h 6858000"/>
              <a:gd name="connsiteX928" fmla="*/ 3797544 w 7467600"/>
              <a:gd name="connsiteY928" fmla="*/ 0 h 6858000"/>
              <a:gd name="connsiteX929" fmla="*/ 3775734 w 7467600"/>
              <a:gd name="connsiteY929" fmla="*/ 95131 h 6858000"/>
              <a:gd name="connsiteX930" fmla="*/ 3724807 w 7467600"/>
              <a:gd name="connsiteY930" fmla="*/ 272257 h 6858000"/>
              <a:gd name="connsiteX931" fmla="*/ 3726844 w 7467600"/>
              <a:gd name="connsiteY931" fmla="*/ 282988 h 6858000"/>
              <a:gd name="connsiteX932" fmla="*/ 3742664 w 7467600"/>
              <a:gd name="connsiteY932" fmla="*/ 279918 h 6858000"/>
              <a:gd name="connsiteX933" fmla="*/ 4103910 w 7467600"/>
              <a:gd name="connsiteY933" fmla="*/ 1161917 h 6858000"/>
              <a:gd name="connsiteX934" fmla="*/ 4020269 w 7467600"/>
              <a:gd name="connsiteY934" fmla="*/ 1200406 h 6858000"/>
              <a:gd name="connsiteX935" fmla="*/ 3674882 w 7467600"/>
              <a:gd name="connsiteY935" fmla="*/ 488524 h 6858000"/>
              <a:gd name="connsiteX936" fmla="*/ 3132682 w 7467600"/>
              <a:gd name="connsiteY936" fmla="*/ 1072284 h 6858000"/>
              <a:gd name="connsiteX937" fmla="*/ 2716346 w 7467600"/>
              <a:gd name="connsiteY937" fmla="*/ 1276376 h 6858000"/>
              <a:gd name="connsiteX938" fmla="*/ 2716772 w 7467600"/>
              <a:gd name="connsiteY938" fmla="*/ 1255462 h 6858000"/>
              <a:gd name="connsiteX939" fmla="*/ 3471096 w 7467600"/>
              <a:gd name="connsiteY939" fmla="*/ 437072 h 6858000"/>
              <a:gd name="connsiteX940" fmla="*/ 3639057 w 7467600"/>
              <a:gd name="connsiteY940" fmla="*/ 286334 h 6858000"/>
              <a:gd name="connsiteX941" fmla="*/ 3640309 w 7467600"/>
              <a:gd name="connsiteY941" fmla="*/ 284664 h 6858000"/>
              <a:gd name="connsiteX942" fmla="*/ 3646022 w 7467600"/>
              <a:gd name="connsiteY942" fmla="*/ 276711 h 6858000"/>
              <a:gd name="connsiteX943" fmla="*/ 3707943 w 7467600"/>
              <a:gd name="connsiteY943" fmla="*/ 65958 h 6858000"/>
              <a:gd name="connsiteX944" fmla="*/ 3721337 w 7467600"/>
              <a:gd name="connsiteY944" fmla="*/ 0 h 6858000"/>
              <a:gd name="connsiteX945" fmla="*/ 2867960 w 7467600"/>
              <a:gd name="connsiteY945" fmla="*/ 0 h 6858000"/>
              <a:gd name="connsiteX946" fmla="*/ 2926351 w 7467600"/>
              <a:gd name="connsiteY946" fmla="*/ 0 h 6858000"/>
              <a:gd name="connsiteX947" fmla="*/ 2902823 w 7467600"/>
              <a:gd name="connsiteY947" fmla="*/ 262929 h 6858000"/>
              <a:gd name="connsiteX948" fmla="*/ 2940663 w 7467600"/>
              <a:gd name="connsiteY948" fmla="*/ 140884 h 6858000"/>
              <a:gd name="connsiteX949" fmla="*/ 2947039 w 7467600"/>
              <a:gd name="connsiteY949" fmla="*/ 122524 h 6858000"/>
              <a:gd name="connsiteX950" fmla="*/ 2984316 w 7467600"/>
              <a:gd name="connsiteY950" fmla="*/ 0 h 6858000"/>
              <a:gd name="connsiteX951" fmla="*/ 3016114 w 7467600"/>
              <a:gd name="connsiteY951" fmla="*/ 0 h 6858000"/>
              <a:gd name="connsiteX952" fmla="*/ 2979949 w 7467600"/>
              <a:gd name="connsiteY952" fmla="*/ 119274 h 6858000"/>
              <a:gd name="connsiteX953" fmla="*/ 3023879 w 7467600"/>
              <a:gd name="connsiteY953" fmla="*/ 0 h 6858000"/>
              <a:gd name="connsiteX954" fmla="*/ 3105400 w 7467600"/>
              <a:gd name="connsiteY954" fmla="*/ 0 h 6858000"/>
              <a:gd name="connsiteX955" fmla="*/ 3094669 w 7467600"/>
              <a:gd name="connsiteY955" fmla="*/ 30308 h 6858000"/>
              <a:gd name="connsiteX956" fmla="*/ 2901945 w 7467600"/>
              <a:gd name="connsiteY956" fmla="*/ 466538 h 6858000"/>
              <a:gd name="connsiteX957" fmla="*/ 2815209 w 7467600"/>
              <a:gd name="connsiteY957" fmla="*/ 497361 h 6858000"/>
              <a:gd name="connsiteX958" fmla="*/ 2844845 w 7467600"/>
              <a:gd name="connsiteY958" fmla="*/ 127638 h 6858000"/>
              <a:gd name="connsiteX959" fmla="*/ 2867960 w 7467600"/>
              <a:gd name="connsiteY959" fmla="*/ 0 h 6858000"/>
              <a:gd name="connsiteX960" fmla="*/ 1057230 w 7467600"/>
              <a:gd name="connsiteY960" fmla="*/ 0 h 6858000"/>
              <a:gd name="connsiteX961" fmla="*/ 1111003 w 7467600"/>
              <a:gd name="connsiteY961" fmla="*/ 0 h 6858000"/>
              <a:gd name="connsiteX962" fmla="*/ 1125553 w 7467600"/>
              <a:gd name="connsiteY962" fmla="*/ 52588 h 6858000"/>
              <a:gd name="connsiteX963" fmla="*/ 1304276 w 7467600"/>
              <a:gd name="connsiteY963" fmla="*/ 476275 h 6858000"/>
              <a:gd name="connsiteX964" fmla="*/ 1492066 w 7467600"/>
              <a:gd name="connsiteY964" fmla="*/ 886333 h 6858000"/>
              <a:gd name="connsiteX965" fmla="*/ 1423698 w 7467600"/>
              <a:gd name="connsiteY965" fmla="*/ 710817 h 6858000"/>
              <a:gd name="connsiteX966" fmla="*/ 1357609 w 7467600"/>
              <a:gd name="connsiteY966" fmla="*/ 532892 h 6858000"/>
              <a:gd name="connsiteX967" fmla="*/ 1309550 w 7467600"/>
              <a:gd name="connsiteY967" fmla="*/ 374031 h 6858000"/>
              <a:gd name="connsiteX968" fmla="*/ 1193673 w 7467600"/>
              <a:gd name="connsiteY968" fmla="*/ 49533 h 6858000"/>
              <a:gd name="connsiteX969" fmla="*/ 1164391 w 7467600"/>
              <a:gd name="connsiteY969" fmla="*/ 0 h 6858000"/>
              <a:gd name="connsiteX970" fmla="*/ 1200666 w 7467600"/>
              <a:gd name="connsiteY970" fmla="*/ 0 h 6858000"/>
              <a:gd name="connsiteX971" fmla="*/ 1223408 w 7467600"/>
              <a:gd name="connsiteY971" fmla="*/ 38996 h 6858000"/>
              <a:gd name="connsiteX972" fmla="*/ 1339635 w 7467600"/>
              <a:gd name="connsiteY972" fmla="*/ 365517 h 6858000"/>
              <a:gd name="connsiteX973" fmla="*/ 1387469 w 7467600"/>
              <a:gd name="connsiteY973" fmla="*/ 523079 h 6858000"/>
              <a:gd name="connsiteX974" fmla="*/ 1452685 w 7467600"/>
              <a:gd name="connsiteY974" fmla="*/ 699806 h 6858000"/>
              <a:gd name="connsiteX975" fmla="*/ 1492092 w 7467600"/>
              <a:gd name="connsiteY975" fmla="*/ 800424 h 6858000"/>
              <a:gd name="connsiteX976" fmla="*/ 1455302 w 7467600"/>
              <a:gd name="connsiteY976" fmla="*/ 632913 h 6858000"/>
              <a:gd name="connsiteX977" fmla="*/ 1222336 w 7467600"/>
              <a:gd name="connsiteY977" fmla="*/ 9480 h 6858000"/>
              <a:gd name="connsiteX978" fmla="*/ 1214634 w 7467600"/>
              <a:gd name="connsiteY978" fmla="*/ 0 h 6858000"/>
              <a:gd name="connsiteX979" fmla="*/ 1289827 w 7467600"/>
              <a:gd name="connsiteY979" fmla="*/ 0 h 6858000"/>
              <a:gd name="connsiteX980" fmla="*/ 1321076 w 7467600"/>
              <a:gd name="connsiteY980" fmla="*/ 59722 h 6858000"/>
              <a:gd name="connsiteX981" fmla="*/ 1512579 w 7467600"/>
              <a:gd name="connsiteY981" fmla="*/ 626441 h 6858000"/>
              <a:gd name="connsiteX982" fmla="*/ 1506076 w 7467600"/>
              <a:gd name="connsiteY982" fmla="*/ 1089289 h 6858000"/>
              <a:gd name="connsiteX983" fmla="*/ 1486346 w 7467600"/>
              <a:gd name="connsiteY983" fmla="*/ 1079919 h 6858000"/>
              <a:gd name="connsiteX984" fmla="*/ 1070511 w 7467600"/>
              <a:gd name="connsiteY984" fmla="*/ 48609 h 6858000"/>
              <a:gd name="connsiteX985" fmla="*/ 1057230 w 7467600"/>
              <a:gd name="connsiteY985" fmla="*/ 0 h 6858000"/>
              <a:gd name="connsiteX986" fmla="*/ 43151 w 7467600"/>
              <a:gd name="connsiteY986" fmla="*/ 0 h 6858000"/>
              <a:gd name="connsiteX987" fmla="*/ 95283 w 7467600"/>
              <a:gd name="connsiteY987" fmla="*/ 0 h 6858000"/>
              <a:gd name="connsiteX988" fmla="*/ 300708 w 7467600"/>
              <a:gd name="connsiteY988" fmla="*/ 154571 h 6858000"/>
              <a:gd name="connsiteX989" fmla="*/ 530414 w 7467600"/>
              <a:gd name="connsiteY989" fmla="*/ 354673 h 6858000"/>
              <a:gd name="connsiteX990" fmla="*/ 333785 w 7467600"/>
              <a:gd name="connsiteY990" fmla="*/ 161564 h 6858000"/>
              <a:gd name="connsiteX991" fmla="*/ 147005 w 7467600"/>
              <a:gd name="connsiteY991" fmla="*/ 0 h 6858000"/>
              <a:gd name="connsiteX992" fmla="*/ 272509 w 7467600"/>
              <a:gd name="connsiteY992" fmla="*/ 0 h 6858000"/>
              <a:gd name="connsiteX993" fmla="*/ 326276 w 7467600"/>
              <a:gd name="connsiteY993" fmla="*/ 45847 h 6858000"/>
              <a:gd name="connsiteX994" fmla="*/ 823759 w 7467600"/>
              <a:gd name="connsiteY994" fmla="*/ 574145 h 6858000"/>
              <a:gd name="connsiteX995" fmla="*/ 811254 w 7467600"/>
              <a:gd name="connsiteY995" fmla="*/ 665546 h 6858000"/>
              <a:gd name="connsiteX996" fmla="*/ 154042 w 7467600"/>
              <a:gd name="connsiteY996" fmla="*/ 261522 h 6858000"/>
              <a:gd name="connsiteX997" fmla="*/ 13550 w 7467600"/>
              <a:gd name="connsiteY997" fmla="*/ 158423 h 6858000"/>
              <a:gd name="connsiteX998" fmla="*/ 0 w 7467600"/>
              <a:gd name="connsiteY998" fmla="*/ 146618 h 6858000"/>
              <a:gd name="connsiteX999" fmla="*/ 0 w 7467600"/>
              <a:gd name="connsiteY999" fmla="*/ 59161 h 6858000"/>
              <a:gd name="connsiteX1000" fmla="*/ 45427 w 7467600"/>
              <a:gd name="connsiteY1000" fmla="*/ 101078 h 6858000"/>
              <a:gd name="connsiteX1001" fmla="*/ 630103 w 7467600"/>
              <a:gd name="connsiteY1001" fmla="*/ 485885 h 6858000"/>
              <a:gd name="connsiteX1002" fmla="*/ 532040 w 7467600"/>
              <a:gd name="connsiteY1002" fmla="*/ 399359 h 6858000"/>
              <a:gd name="connsiteX1003" fmla="*/ 517618 w 7467600"/>
              <a:gd name="connsiteY1003" fmla="*/ 385726 h 6858000"/>
              <a:gd name="connsiteX1004" fmla="*/ 285074 w 7467600"/>
              <a:gd name="connsiteY1004" fmla="*/ 182755 h 6858000"/>
              <a:gd name="connsiteX1005" fmla="*/ 43151 w 7467600"/>
              <a:gd name="connsiteY100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3363 w 7467600"/>
              <a:gd name="connsiteY127" fmla="*/ 50502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7133363 w 7467600"/>
              <a:gd name="connsiteY146" fmla="*/ 5050246 h 6858000"/>
              <a:gd name="connsiteX147" fmla="*/ 1903353 w 7467600"/>
              <a:gd name="connsiteY147" fmla="*/ 5044827 h 6858000"/>
              <a:gd name="connsiteX148" fmla="*/ 1936931 w 7467600"/>
              <a:gd name="connsiteY148" fmla="*/ 5093954 h 6858000"/>
              <a:gd name="connsiteX149" fmla="*/ 2195868 w 7467600"/>
              <a:gd name="connsiteY149" fmla="*/ 5396574 h 6858000"/>
              <a:gd name="connsiteX150" fmla="*/ 2088852 w 7467600"/>
              <a:gd name="connsiteY150" fmla="*/ 5166123 h 6858000"/>
              <a:gd name="connsiteX151" fmla="*/ 1958241 w 7467600"/>
              <a:gd name="connsiteY151" fmla="*/ 5067955 h 6858000"/>
              <a:gd name="connsiteX152" fmla="*/ 1903353 w 7467600"/>
              <a:gd name="connsiteY152" fmla="*/ 5044827 h 6858000"/>
              <a:gd name="connsiteX153" fmla="*/ 1979378 w 7467600"/>
              <a:gd name="connsiteY153" fmla="*/ 4769504 h 6858000"/>
              <a:gd name="connsiteX154" fmla="*/ 2882120 w 7467600"/>
              <a:gd name="connsiteY154" fmla="*/ 5064547 h 6858000"/>
              <a:gd name="connsiteX155" fmla="*/ 2793103 w 7467600"/>
              <a:gd name="connsiteY155" fmla="*/ 5039699 h 6858000"/>
              <a:gd name="connsiteX156" fmla="*/ 2770041 w 7467600"/>
              <a:gd name="connsiteY156" fmla="*/ 5033634 h 6858000"/>
              <a:gd name="connsiteX157" fmla="*/ 1979378 w 7467600"/>
              <a:gd name="connsiteY157" fmla="*/ 4769504 h 6858000"/>
              <a:gd name="connsiteX158" fmla="*/ 1927410 w 7467600"/>
              <a:gd name="connsiteY158" fmla="*/ 4716164 h 6858000"/>
              <a:gd name="connsiteX159" fmla="*/ 1959587 w 7467600"/>
              <a:gd name="connsiteY159" fmla="*/ 4728849 h 6858000"/>
              <a:gd name="connsiteX160" fmla="*/ 2777707 w 7467600"/>
              <a:gd name="connsiteY160" fmla="*/ 5003991 h 6858000"/>
              <a:gd name="connsiteX161" fmla="*/ 2800768 w 7467600"/>
              <a:gd name="connsiteY161" fmla="*/ 5010056 h 6858000"/>
              <a:gd name="connsiteX162" fmla="*/ 2879408 w 7467600"/>
              <a:gd name="connsiteY162" fmla="*/ 5031590 h 6858000"/>
              <a:gd name="connsiteX163" fmla="*/ 2862295 w 7467600"/>
              <a:gd name="connsiteY163" fmla="*/ 5022958 h 6858000"/>
              <a:gd name="connsiteX164" fmla="*/ 2813343 w 7467600"/>
              <a:gd name="connsiteY164" fmla="*/ 4998369 h 6858000"/>
              <a:gd name="connsiteX165" fmla="*/ 2646245 w 7467600"/>
              <a:gd name="connsiteY165" fmla="*/ 4930999 h 6858000"/>
              <a:gd name="connsiteX166" fmla="*/ 1999243 w 7467600"/>
              <a:gd name="connsiteY166" fmla="*/ 4730524 h 6858000"/>
              <a:gd name="connsiteX167" fmla="*/ 1979527 w 7467600"/>
              <a:gd name="connsiteY167" fmla="*/ 4726651 h 6858000"/>
              <a:gd name="connsiteX168" fmla="*/ 1927410 w 7467600"/>
              <a:gd name="connsiteY168" fmla="*/ 4716164 h 6858000"/>
              <a:gd name="connsiteX169" fmla="*/ 1997014 w 7467600"/>
              <a:gd name="connsiteY169" fmla="*/ 4698007 h 6858000"/>
              <a:gd name="connsiteX170" fmla="*/ 2005458 w 7467600"/>
              <a:gd name="connsiteY170" fmla="*/ 4699540 h 6858000"/>
              <a:gd name="connsiteX171" fmla="*/ 2657186 w 7467600"/>
              <a:gd name="connsiteY171" fmla="*/ 4901687 h 6858000"/>
              <a:gd name="connsiteX172" fmla="*/ 2826662 w 7467600"/>
              <a:gd name="connsiteY172" fmla="*/ 4970362 h 6858000"/>
              <a:gd name="connsiteX173" fmla="*/ 2876100 w 7467600"/>
              <a:gd name="connsiteY173" fmla="*/ 4995397 h 6858000"/>
              <a:gd name="connsiteX174" fmla="*/ 3042600 w 7467600"/>
              <a:gd name="connsiteY174" fmla="*/ 5059532 h 6858000"/>
              <a:gd name="connsiteX175" fmla="*/ 1997014 w 7467600"/>
              <a:gd name="connsiteY175" fmla="*/ 4698007 h 6858000"/>
              <a:gd name="connsiteX176" fmla="*/ 2305292 w 7467600"/>
              <a:gd name="connsiteY176" fmla="*/ 4219492 h 6858000"/>
              <a:gd name="connsiteX177" fmla="*/ 3360922 w 7467600"/>
              <a:gd name="connsiteY177" fmla="*/ 4529373 h 6858000"/>
              <a:gd name="connsiteX178" fmla="*/ 3492420 w 7467600"/>
              <a:gd name="connsiteY178" fmla="*/ 4510145 h 6858000"/>
              <a:gd name="connsiteX179" fmla="*/ 3364086 w 7467600"/>
              <a:gd name="connsiteY179" fmla="*/ 4480340 h 6858000"/>
              <a:gd name="connsiteX180" fmla="*/ 3225818 w 7467600"/>
              <a:gd name="connsiteY180" fmla="*/ 4411822 h 6858000"/>
              <a:gd name="connsiteX181" fmla="*/ 3129696 w 7467600"/>
              <a:gd name="connsiteY181" fmla="*/ 4360704 h 6858000"/>
              <a:gd name="connsiteX182" fmla="*/ 2814545 w 7467600"/>
              <a:gd name="connsiteY182" fmla="*/ 4282955 h 6858000"/>
              <a:gd name="connsiteX183" fmla="*/ 2305292 w 7467600"/>
              <a:gd name="connsiteY183" fmla="*/ 4219492 h 6858000"/>
              <a:gd name="connsiteX184" fmla="*/ 2626982 w 7467600"/>
              <a:gd name="connsiteY184" fmla="*/ 4206450 h 6858000"/>
              <a:gd name="connsiteX185" fmla="*/ 2490617 w 7467600"/>
              <a:gd name="connsiteY185" fmla="*/ 4206951 h 6858000"/>
              <a:gd name="connsiteX186" fmla="*/ 2819869 w 7467600"/>
              <a:gd name="connsiteY186" fmla="*/ 4252936 h 6858000"/>
              <a:gd name="connsiteX187" fmla="*/ 3143018 w 7467600"/>
              <a:gd name="connsiteY187" fmla="*/ 4332698 h 6858000"/>
              <a:gd name="connsiteX188" fmla="*/ 3241520 w 7467600"/>
              <a:gd name="connsiteY188" fmla="*/ 4385112 h 6858000"/>
              <a:gd name="connsiteX189" fmla="*/ 3374575 w 7467600"/>
              <a:gd name="connsiteY189" fmla="*/ 4451517 h 6858000"/>
              <a:gd name="connsiteX190" fmla="*/ 3505221 w 7467600"/>
              <a:gd name="connsiteY190" fmla="*/ 4480757 h 6858000"/>
              <a:gd name="connsiteX191" fmla="*/ 2626982 w 7467600"/>
              <a:gd name="connsiteY191" fmla="*/ 4206450 h 6858000"/>
              <a:gd name="connsiteX192" fmla="*/ 1310106 w 7467600"/>
              <a:gd name="connsiteY192" fmla="*/ 3943217 h 6858000"/>
              <a:gd name="connsiteX193" fmla="*/ 854994 w 7467600"/>
              <a:gd name="connsiteY193" fmla="*/ 4399136 h 6858000"/>
              <a:gd name="connsiteX194" fmla="*/ 742462 w 7467600"/>
              <a:gd name="connsiteY194" fmla="*/ 4594648 h 6858000"/>
              <a:gd name="connsiteX195" fmla="*/ 820602 w 7467600"/>
              <a:gd name="connsiteY195" fmla="*/ 4485915 h 6858000"/>
              <a:gd name="connsiteX196" fmla="*/ 878295 w 7467600"/>
              <a:gd name="connsiteY196" fmla="*/ 4403594 h 6858000"/>
              <a:gd name="connsiteX197" fmla="*/ 1240607 w 7467600"/>
              <a:gd name="connsiteY197" fmla="*/ 4010401 h 6858000"/>
              <a:gd name="connsiteX198" fmla="*/ 1310106 w 7467600"/>
              <a:gd name="connsiteY198" fmla="*/ 3943217 h 6858000"/>
              <a:gd name="connsiteX199" fmla="*/ 1423113 w 7467600"/>
              <a:gd name="connsiteY199" fmla="*/ 3874565 h 6858000"/>
              <a:gd name="connsiteX200" fmla="*/ 1260565 w 7467600"/>
              <a:gd name="connsiteY200" fmla="*/ 4031982 h 6858000"/>
              <a:gd name="connsiteX201" fmla="*/ 901900 w 7467600"/>
              <a:gd name="connsiteY201" fmla="*/ 4421236 h 6858000"/>
              <a:gd name="connsiteX202" fmla="*/ 845044 w 7467600"/>
              <a:gd name="connsiteY202" fmla="*/ 4502436 h 6858000"/>
              <a:gd name="connsiteX203" fmla="*/ 685926 w 7467600"/>
              <a:gd name="connsiteY203" fmla="*/ 4703069 h 6858000"/>
              <a:gd name="connsiteX204" fmla="*/ 684248 w 7467600"/>
              <a:gd name="connsiteY204" fmla="*/ 4706721 h 6858000"/>
              <a:gd name="connsiteX205" fmla="*/ 1423113 w 7467600"/>
              <a:gd name="connsiteY205" fmla="*/ 3874565 h 6858000"/>
              <a:gd name="connsiteX206" fmla="*/ 3316479 w 7467600"/>
              <a:gd name="connsiteY206" fmla="*/ 3872136 h 6858000"/>
              <a:gd name="connsiteX207" fmla="*/ 3546806 w 7467600"/>
              <a:gd name="connsiteY207" fmla="*/ 4356139 h 6858000"/>
              <a:gd name="connsiteX208" fmla="*/ 3364433 w 7467600"/>
              <a:gd name="connsiteY208" fmla="*/ 3953121 h 6858000"/>
              <a:gd name="connsiteX209" fmla="*/ 3316479 w 7467600"/>
              <a:gd name="connsiteY209" fmla="*/ 3872136 h 6858000"/>
              <a:gd name="connsiteX210" fmla="*/ 3291335 w 7467600"/>
              <a:gd name="connsiteY210" fmla="*/ 3767420 h 6858000"/>
              <a:gd name="connsiteX211" fmla="*/ 3390805 w 7467600"/>
              <a:gd name="connsiteY211" fmla="*/ 3937163 h 6858000"/>
              <a:gd name="connsiteX212" fmla="*/ 3579062 w 7467600"/>
              <a:gd name="connsiteY212" fmla="*/ 4359040 h 6858000"/>
              <a:gd name="connsiteX213" fmla="*/ 3467355 w 7467600"/>
              <a:gd name="connsiteY213" fmla="*/ 3988130 h 6858000"/>
              <a:gd name="connsiteX214" fmla="*/ 3310753 w 7467600"/>
              <a:gd name="connsiteY214" fmla="*/ 3787140 h 6858000"/>
              <a:gd name="connsiteX215" fmla="*/ 3291335 w 7467600"/>
              <a:gd name="connsiteY215" fmla="*/ 3767420 h 6858000"/>
              <a:gd name="connsiteX216" fmla="*/ 1635889 w 7467600"/>
              <a:gd name="connsiteY216" fmla="*/ 3709494 h 6858000"/>
              <a:gd name="connsiteX217" fmla="*/ 1634800 w 7467600"/>
              <a:gd name="connsiteY217" fmla="*/ 3731111 h 6858000"/>
              <a:gd name="connsiteX218" fmla="*/ 1635889 w 7467600"/>
              <a:gd name="connsiteY218" fmla="*/ 3709494 h 6858000"/>
              <a:gd name="connsiteX219" fmla="*/ 1510397 w 7467600"/>
              <a:gd name="connsiteY219" fmla="*/ 3684705 h 6858000"/>
              <a:gd name="connsiteX220" fmla="*/ 1146550 w 7467600"/>
              <a:gd name="connsiteY220" fmla="*/ 3802012 h 6858000"/>
              <a:gd name="connsiteX221" fmla="*/ 698834 w 7467600"/>
              <a:gd name="connsiteY221" fmla="*/ 3952272 h 6858000"/>
              <a:gd name="connsiteX222" fmla="*/ 34256 w 7467600"/>
              <a:gd name="connsiteY222" fmla="*/ 4347603 h 6858000"/>
              <a:gd name="connsiteX223" fmla="*/ 527241 w 7467600"/>
              <a:gd name="connsiteY223" fmla="*/ 4065078 h 6858000"/>
              <a:gd name="connsiteX224" fmla="*/ 1510397 w 7467600"/>
              <a:gd name="connsiteY224" fmla="*/ 3684705 h 6858000"/>
              <a:gd name="connsiteX225" fmla="*/ 1313114 w 7467600"/>
              <a:gd name="connsiteY225" fmla="*/ 3655216 h 6858000"/>
              <a:gd name="connsiteX226" fmla="*/ 1109304 w 7467600"/>
              <a:gd name="connsiteY226" fmla="*/ 3669030 h 6858000"/>
              <a:gd name="connsiteX227" fmla="*/ 8129 w 7467600"/>
              <a:gd name="connsiteY227" fmla="*/ 4330519 h 6858000"/>
              <a:gd name="connsiteX228" fmla="*/ 687572 w 7467600"/>
              <a:gd name="connsiteY228" fmla="*/ 3925629 h 6858000"/>
              <a:gd name="connsiteX229" fmla="*/ 1138365 w 7467600"/>
              <a:gd name="connsiteY229" fmla="*/ 3774515 h 6858000"/>
              <a:gd name="connsiteX230" fmla="*/ 1505579 w 7467600"/>
              <a:gd name="connsiteY230" fmla="*/ 3655526 h 6858000"/>
              <a:gd name="connsiteX231" fmla="*/ 1313114 w 7467600"/>
              <a:gd name="connsiteY231" fmla="*/ 3655216 h 6858000"/>
              <a:gd name="connsiteX232" fmla="*/ 3655073 w 7467600"/>
              <a:gd name="connsiteY232" fmla="*/ 3650884 h 6858000"/>
              <a:gd name="connsiteX233" fmla="*/ 3989938 w 7467600"/>
              <a:gd name="connsiteY233" fmla="*/ 3991685 h 6858000"/>
              <a:gd name="connsiteX234" fmla="*/ 4393907 w 7467600"/>
              <a:gd name="connsiteY234" fmla="*/ 4261258 h 6858000"/>
              <a:gd name="connsiteX235" fmla="*/ 4648051 w 7467600"/>
              <a:gd name="connsiteY235" fmla="*/ 4374051 h 6858000"/>
              <a:gd name="connsiteX236" fmla="*/ 4383389 w 7467600"/>
              <a:gd name="connsiteY236" fmla="*/ 4184369 h 6858000"/>
              <a:gd name="connsiteX237" fmla="*/ 4165508 w 7467600"/>
              <a:gd name="connsiteY237" fmla="*/ 4035196 h 6858000"/>
              <a:gd name="connsiteX238" fmla="*/ 4068162 w 7467600"/>
              <a:gd name="connsiteY238" fmla="*/ 3953394 h 6858000"/>
              <a:gd name="connsiteX239" fmla="*/ 3981416 w 7467600"/>
              <a:gd name="connsiteY239" fmla="*/ 3880482 h 6858000"/>
              <a:gd name="connsiteX240" fmla="*/ 3800147 w 7467600"/>
              <a:gd name="connsiteY240" fmla="*/ 3749872 h 6858000"/>
              <a:gd name="connsiteX241" fmla="*/ 3655073 w 7467600"/>
              <a:gd name="connsiteY241" fmla="*/ 3650884 h 6858000"/>
              <a:gd name="connsiteX242" fmla="*/ 3670252 w 7467600"/>
              <a:gd name="connsiteY242" fmla="*/ 3622798 h 6858000"/>
              <a:gd name="connsiteX243" fmla="*/ 3817258 w 7467600"/>
              <a:gd name="connsiteY243" fmla="*/ 3723577 h 6858000"/>
              <a:gd name="connsiteX244" fmla="*/ 4000461 w 7467600"/>
              <a:gd name="connsiteY244" fmla="*/ 3855966 h 6858000"/>
              <a:gd name="connsiteX245" fmla="*/ 4088180 w 7467600"/>
              <a:gd name="connsiteY245" fmla="*/ 3929774 h 6858000"/>
              <a:gd name="connsiteX246" fmla="*/ 4184555 w 7467600"/>
              <a:gd name="connsiteY246" fmla="*/ 4010683 h 6858000"/>
              <a:gd name="connsiteX247" fmla="*/ 4399563 w 7467600"/>
              <a:gd name="connsiteY247" fmla="*/ 4158106 h 6858000"/>
              <a:gd name="connsiteX248" fmla="*/ 4684469 w 7467600"/>
              <a:gd name="connsiteY248" fmla="*/ 4364680 h 6858000"/>
              <a:gd name="connsiteX249" fmla="*/ 4690271 w 7467600"/>
              <a:gd name="connsiteY249" fmla="*/ 4370034 h 6858000"/>
              <a:gd name="connsiteX250" fmla="*/ 4136093 w 7467600"/>
              <a:gd name="connsiteY250" fmla="*/ 3858466 h 6858000"/>
              <a:gd name="connsiteX251" fmla="*/ 3670252 w 7467600"/>
              <a:gd name="connsiteY251" fmla="*/ 3622798 h 6858000"/>
              <a:gd name="connsiteX252" fmla="*/ 4440129 w 7467600"/>
              <a:gd name="connsiteY252" fmla="*/ 3448571 h 6858000"/>
              <a:gd name="connsiteX253" fmla="*/ 4856525 w 7467600"/>
              <a:gd name="connsiteY253" fmla="*/ 3915351 h 6858000"/>
              <a:gd name="connsiteX254" fmla="*/ 5059055 w 7467600"/>
              <a:gd name="connsiteY254" fmla="*/ 4108918 h 6858000"/>
              <a:gd name="connsiteX255" fmla="*/ 5290070 w 7467600"/>
              <a:gd name="connsiteY255" fmla="*/ 4263619 h 6858000"/>
              <a:gd name="connsiteX256" fmla="*/ 4834991 w 7467600"/>
              <a:gd name="connsiteY256" fmla="*/ 3830985 h 6858000"/>
              <a:gd name="connsiteX257" fmla="*/ 4440129 w 7467600"/>
              <a:gd name="connsiteY257" fmla="*/ 3448571 h 6858000"/>
              <a:gd name="connsiteX258" fmla="*/ 4441737 w 7467600"/>
              <a:gd name="connsiteY258" fmla="*/ 3399734 h 6858000"/>
              <a:gd name="connsiteX259" fmla="*/ 4431236 w 7467600"/>
              <a:gd name="connsiteY259" fmla="*/ 3400954 h 6858000"/>
              <a:gd name="connsiteX260" fmla="*/ 4557150 w 7467600"/>
              <a:gd name="connsiteY260" fmla="*/ 3510023 h 6858000"/>
              <a:gd name="connsiteX261" fmla="*/ 4856936 w 7467600"/>
              <a:gd name="connsiteY261" fmla="*/ 3809146 h 6858000"/>
              <a:gd name="connsiteX262" fmla="*/ 5111996 w 7467600"/>
              <a:gd name="connsiteY262" fmla="*/ 4065759 h 6858000"/>
              <a:gd name="connsiteX263" fmla="*/ 5388878 w 7467600"/>
              <a:gd name="connsiteY263" fmla="*/ 4300185 h 6858000"/>
              <a:gd name="connsiteX264" fmla="*/ 5425556 w 7467600"/>
              <a:gd name="connsiteY264" fmla="*/ 4308967 h 6858000"/>
              <a:gd name="connsiteX265" fmla="*/ 4943646 w 7467600"/>
              <a:gd name="connsiteY265" fmla="*/ 3822916 h 6858000"/>
              <a:gd name="connsiteX266" fmla="*/ 4594837 w 7467600"/>
              <a:gd name="connsiteY266" fmla="*/ 3532274 h 6858000"/>
              <a:gd name="connsiteX267" fmla="*/ 4441737 w 7467600"/>
              <a:gd name="connsiteY267" fmla="*/ 3399734 h 6858000"/>
              <a:gd name="connsiteX268" fmla="*/ 5425834 w 7467600"/>
              <a:gd name="connsiteY268" fmla="*/ 3162785 h 6858000"/>
              <a:gd name="connsiteX269" fmla="*/ 5401644 w 7467600"/>
              <a:gd name="connsiteY269" fmla="*/ 3617847 h 6858000"/>
              <a:gd name="connsiteX270" fmla="*/ 5467256 w 7467600"/>
              <a:gd name="connsiteY270" fmla="*/ 4175494 h 6858000"/>
              <a:gd name="connsiteX271" fmla="*/ 5448069 w 7467600"/>
              <a:gd name="connsiteY271" fmla="*/ 3567554 h 6858000"/>
              <a:gd name="connsiteX272" fmla="*/ 5425834 w 7467600"/>
              <a:gd name="connsiteY272" fmla="*/ 3162785 h 6858000"/>
              <a:gd name="connsiteX273" fmla="*/ 1318687 w 7467600"/>
              <a:gd name="connsiteY273" fmla="*/ 3113840 h 6858000"/>
              <a:gd name="connsiteX274" fmla="*/ 1066793 w 7467600"/>
              <a:gd name="connsiteY274" fmla="*/ 3212171 h 6858000"/>
              <a:gd name="connsiteX275" fmla="*/ 993319 w 7467600"/>
              <a:gd name="connsiteY275" fmla="*/ 3247648 h 6858000"/>
              <a:gd name="connsiteX276" fmla="*/ 853081 w 7467600"/>
              <a:gd name="connsiteY276" fmla="*/ 3312410 h 6858000"/>
              <a:gd name="connsiteX277" fmla="*/ 805957 w 7467600"/>
              <a:gd name="connsiteY277" fmla="*/ 3330443 h 6858000"/>
              <a:gd name="connsiteX278" fmla="*/ 1318687 w 7467600"/>
              <a:gd name="connsiteY278" fmla="*/ 3113840 h 6858000"/>
              <a:gd name="connsiteX279" fmla="*/ 5453702 w 7467600"/>
              <a:gd name="connsiteY279" fmla="*/ 3090882 h 6858000"/>
              <a:gd name="connsiteX280" fmla="*/ 5480135 w 7467600"/>
              <a:gd name="connsiteY280" fmla="*/ 3565802 h 6858000"/>
              <a:gd name="connsiteX281" fmla="*/ 5499023 w 7467600"/>
              <a:gd name="connsiteY281" fmla="*/ 4166310 h 6858000"/>
              <a:gd name="connsiteX282" fmla="*/ 5547022 w 7467600"/>
              <a:gd name="connsiteY282" fmla="*/ 3607838 h 6858000"/>
              <a:gd name="connsiteX283" fmla="*/ 5515964 w 7467600"/>
              <a:gd name="connsiteY283" fmla="*/ 3378541 h 6858000"/>
              <a:gd name="connsiteX284" fmla="*/ 5453702 w 7467600"/>
              <a:gd name="connsiteY284" fmla="*/ 3090882 h 6858000"/>
              <a:gd name="connsiteX285" fmla="*/ 1238695 w 7467600"/>
              <a:gd name="connsiteY285" fmla="*/ 3076820 h 6858000"/>
              <a:gd name="connsiteX286" fmla="*/ 716371 w 7467600"/>
              <a:gd name="connsiteY286" fmla="*/ 3293249 h 6858000"/>
              <a:gd name="connsiteX287" fmla="*/ 579522 w 7467600"/>
              <a:gd name="connsiteY287" fmla="*/ 3371759 h 6858000"/>
              <a:gd name="connsiteX288" fmla="*/ 600288 w 7467600"/>
              <a:gd name="connsiteY288" fmla="*/ 3365555 h 6858000"/>
              <a:gd name="connsiteX289" fmla="*/ 840692 w 7467600"/>
              <a:gd name="connsiteY289" fmla="*/ 3284921 h 6858000"/>
              <a:gd name="connsiteX290" fmla="*/ 979248 w 7467600"/>
              <a:gd name="connsiteY290" fmla="*/ 3221003 h 6858000"/>
              <a:gd name="connsiteX291" fmla="*/ 1053282 w 7467600"/>
              <a:gd name="connsiteY291" fmla="*/ 3185247 h 6858000"/>
              <a:gd name="connsiteX292" fmla="*/ 1320603 w 7467600"/>
              <a:gd name="connsiteY292" fmla="*/ 3081281 h 6858000"/>
              <a:gd name="connsiteX293" fmla="*/ 1238695 w 7467600"/>
              <a:gd name="connsiteY293" fmla="*/ 3076820 h 6858000"/>
              <a:gd name="connsiteX294" fmla="*/ 5425627 w 7467600"/>
              <a:gd name="connsiteY294" fmla="*/ 2954192 h 6858000"/>
              <a:gd name="connsiteX295" fmla="*/ 5470770 w 7467600"/>
              <a:gd name="connsiteY295" fmla="*/ 3005435 h 6858000"/>
              <a:gd name="connsiteX296" fmla="*/ 5519779 w 7467600"/>
              <a:gd name="connsiteY296" fmla="*/ 4359223 h 6858000"/>
              <a:gd name="connsiteX297" fmla="*/ 5520293 w 7467600"/>
              <a:gd name="connsiteY297" fmla="*/ 4360602 h 6858000"/>
              <a:gd name="connsiteX298" fmla="*/ 5767221 w 7467600"/>
              <a:gd name="connsiteY298" fmla="*/ 4665564 h 6858000"/>
              <a:gd name="connsiteX299" fmla="*/ 6937169 w 7467600"/>
              <a:gd name="connsiteY299" fmla="*/ 4815941 h 6858000"/>
              <a:gd name="connsiteX300" fmla="*/ 6953922 w 7467600"/>
              <a:gd name="connsiteY300" fmla="*/ 4890068 h 6858000"/>
              <a:gd name="connsiteX301" fmla="*/ 6071359 w 7467600"/>
              <a:gd name="connsiteY301" fmla="*/ 4770770 h 6858000"/>
              <a:gd name="connsiteX302" fmla="*/ 6038839 w 7467600"/>
              <a:gd name="connsiteY302" fmla="*/ 4764474 h 6858000"/>
              <a:gd name="connsiteX303" fmla="*/ 6038706 w 7467600"/>
              <a:gd name="connsiteY303" fmla="*/ 4763847 h 6858000"/>
              <a:gd name="connsiteX304" fmla="*/ 6037784 w 7467600"/>
              <a:gd name="connsiteY304" fmla="*/ 4764270 h 6858000"/>
              <a:gd name="connsiteX305" fmla="*/ 6038839 w 7467600"/>
              <a:gd name="connsiteY305" fmla="*/ 4764474 h 6858000"/>
              <a:gd name="connsiteX306" fmla="*/ 6040338 w 7467600"/>
              <a:gd name="connsiteY306" fmla="*/ 4771418 h 6858000"/>
              <a:gd name="connsiteX307" fmla="*/ 6024488 w 7467600"/>
              <a:gd name="connsiteY307" fmla="*/ 4809903 h 6858000"/>
              <a:gd name="connsiteX308" fmla="*/ 5599771 w 7467600"/>
              <a:gd name="connsiteY308" fmla="*/ 5509652 h 6858000"/>
              <a:gd name="connsiteX309" fmla="*/ 5548843 w 7467600"/>
              <a:gd name="connsiteY309" fmla="*/ 5563845 h 6858000"/>
              <a:gd name="connsiteX310" fmla="*/ 5940952 w 7467600"/>
              <a:gd name="connsiteY310" fmla="*/ 6250028 h 6858000"/>
              <a:gd name="connsiteX311" fmla="*/ 6043441 w 7467600"/>
              <a:gd name="connsiteY311" fmla="*/ 6665847 h 6858000"/>
              <a:gd name="connsiteX312" fmla="*/ 6093432 w 7467600"/>
              <a:gd name="connsiteY312" fmla="*/ 6858000 h 6858000"/>
              <a:gd name="connsiteX313" fmla="*/ 6034344 w 7467600"/>
              <a:gd name="connsiteY313" fmla="*/ 6858000 h 6858000"/>
              <a:gd name="connsiteX314" fmla="*/ 6026679 w 7467600"/>
              <a:gd name="connsiteY314" fmla="*/ 6836959 h 6858000"/>
              <a:gd name="connsiteX315" fmla="*/ 5800441 w 7467600"/>
              <a:gd name="connsiteY315" fmla="*/ 6335286 h 6858000"/>
              <a:gd name="connsiteX316" fmla="*/ 5526562 w 7467600"/>
              <a:gd name="connsiteY316" fmla="*/ 5705388 h 6858000"/>
              <a:gd name="connsiteX317" fmla="*/ 5519640 w 7467600"/>
              <a:gd name="connsiteY317" fmla="*/ 5683774 h 6858000"/>
              <a:gd name="connsiteX318" fmla="*/ 5844559 w 7467600"/>
              <a:gd name="connsiteY318" fmla="*/ 6553349 h 6858000"/>
              <a:gd name="connsiteX319" fmla="*/ 5975994 w 7467600"/>
              <a:gd name="connsiteY319" fmla="*/ 6858000 h 6858000"/>
              <a:gd name="connsiteX320" fmla="*/ 5898547 w 7467600"/>
              <a:gd name="connsiteY320" fmla="*/ 6858000 h 6858000"/>
              <a:gd name="connsiteX321" fmla="*/ 5682041 w 7467600"/>
              <a:gd name="connsiteY321" fmla="*/ 6355860 h 6858000"/>
              <a:gd name="connsiteX322" fmla="*/ 5461758 w 7467600"/>
              <a:gd name="connsiteY322" fmla="*/ 5820220 h 6858000"/>
              <a:gd name="connsiteX323" fmla="*/ 5237282 w 7467600"/>
              <a:gd name="connsiteY323" fmla="*/ 6579086 h 6858000"/>
              <a:gd name="connsiteX324" fmla="*/ 5115009 w 7467600"/>
              <a:gd name="connsiteY324" fmla="*/ 6858000 h 6858000"/>
              <a:gd name="connsiteX325" fmla="*/ 5028074 w 7467600"/>
              <a:gd name="connsiteY325" fmla="*/ 6858000 h 6858000"/>
              <a:gd name="connsiteX326" fmla="*/ 5079508 w 7467600"/>
              <a:gd name="connsiteY326" fmla="*/ 6749074 h 6858000"/>
              <a:gd name="connsiteX327" fmla="*/ 5371846 w 7467600"/>
              <a:gd name="connsiteY327" fmla="*/ 5924413 h 6858000"/>
              <a:gd name="connsiteX328" fmla="*/ 5270512 w 7467600"/>
              <a:gd name="connsiteY328" fmla="*/ 6138975 h 6858000"/>
              <a:gd name="connsiteX329" fmla="*/ 5062409 w 7467600"/>
              <a:gd name="connsiteY329" fmla="*/ 6653544 h 6858000"/>
              <a:gd name="connsiteX330" fmla="*/ 5036628 w 7467600"/>
              <a:gd name="connsiteY330" fmla="*/ 6754247 h 6858000"/>
              <a:gd name="connsiteX331" fmla="*/ 5009112 w 7467600"/>
              <a:gd name="connsiteY331" fmla="*/ 6858000 h 6858000"/>
              <a:gd name="connsiteX332" fmla="*/ 4976679 w 7467600"/>
              <a:gd name="connsiteY332" fmla="*/ 6858000 h 6858000"/>
              <a:gd name="connsiteX333" fmla="*/ 5006537 w 7467600"/>
              <a:gd name="connsiteY333" fmla="*/ 6747068 h 6858000"/>
              <a:gd name="connsiteX334" fmla="*/ 5032723 w 7467600"/>
              <a:gd name="connsiteY334" fmla="*/ 6644957 h 6858000"/>
              <a:gd name="connsiteX335" fmla="*/ 5242949 w 7467600"/>
              <a:gd name="connsiteY335" fmla="*/ 6125175 h 6858000"/>
              <a:gd name="connsiteX336" fmla="*/ 5286321 w 7467600"/>
              <a:gd name="connsiteY336" fmla="*/ 6033555 h 6858000"/>
              <a:gd name="connsiteX337" fmla="*/ 5008210 w 7467600"/>
              <a:gd name="connsiteY337" fmla="*/ 6649194 h 6858000"/>
              <a:gd name="connsiteX338" fmla="*/ 4986321 w 7467600"/>
              <a:gd name="connsiteY338" fmla="*/ 6765687 h 6858000"/>
              <a:gd name="connsiteX339" fmla="*/ 4973474 w 7467600"/>
              <a:gd name="connsiteY339" fmla="*/ 6858000 h 6858000"/>
              <a:gd name="connsiteX340" fmla="*/ 4907178 w 7467600"/>
              <a:gd name="connsiteY340" fmla="*/ 6858000 h 6858000"/>
              <a:gd name="connsiteX341" fmla="*/ 4910810 w 7467600"/>
              <a:gd name="connsiteY341" fmla="*/ 6829660 h 6858000"/>
              <a:gd name="connsiteX342" fmla="*/ 4987461 w 7467600"/>
              <a:gd name="connsiteY342" fmla="*/ 6432994 h 6858000"/>
              <a:gd name="connsiteX343" fmla="*/ 5179262 w 7467600"/>
              <a:gd name="connsiteY343" fmla="*/ 6035044 h 6858000"/>
              <a:gd name="connsiteX344" fmla="*/ 4689678 w 7467600"/>
              <a:gd name="connsiteY344" fmla="*/ 6440241 h 6858000"/>
              <a:gd name="connsiteX345" fmla="*/ 4477543 w 7467600"/>
              <a:gd name="connsiteY345" fmla="*/ 6674836 h 6858000"/>
              <a:gd name="connsiteX346" fmla="*/ 4329957 w 7467600"/>
              <a:gd name="connsiteY346" fmla="*/ 6858000 h 6858000"/>
              <a:gd name="connsiteX347" fmla="*/ 4218595 w 7467600"/>
              <a:gd name="connsiteY347" fmla="*/ 6858000 h 6858000"/>
              <a:gd name="connsiteX348" fmla="*/ 4368888 w 7467600"/>
              <a:gd name="connsiteY348" fmla="*/ 6668412 h 6858000"/>
              <a:gd name="connsiteX349" fmla="*/ 4563091 w 7467600"/>
              <a:gd name="connsiteY349" fmla="*/ 6442508 h 6858000"/>
              <a:gd name="connsiteX350" fmla="*/ 5387324 w 7467600"/>
              <a:gd name="connsiteY350" fmla="*/ 5705830 h 6858000"/>
              <a:gd name="connsiteX351" fmla="*/ 5073620 w 7467600"/>
              <a:gd name="connsiteY351" fmla="*/ 5955437 h 6858000"/>
              <a:gd name="connsiteX352" fmla="*/ 4689789 w 7467600"/>
              <a:gd name="connsiteY352" fmla="*/ 6268382 h 6858000"/>
              <a:gd name="connsiteX353" fmla="*/ 4418722 w 7467600"/>
              <a:gd name="connsiteY353" fmla="*/ 6570886 h 6858000"/>
              <a:gd name="connsiteX354" fmla="*/ 4214944 w 7467600"/>
              <a:gd name="connsiteY354" fmla="*/ 6858000 h 6858000"/>
              <a:gd name="connsiteX355" fmla="*/ 4177898 w 7467600"/>
              <a:gd name="connsiteY355" fmla="*/ 6858000 h 6858000"/>
              <a:gd name="connsiteX356" fmla="*/ 4391597 w 7467600"/>
              <a:gd name="connsiteY356" fmla="*/ 6556370 h 6858000"/>
              <a:gd name="connsiteX357" fmla="*/ 4668889 w 7467600"/>
              <a:gd name="connsiteY357" fmla="*/ 6246399 h 6858000"/>
              <a:gd name="connsiteX358" fmla="*/ 5055427 w 7467600"/>
              <a:gd name="connsiteY358" fmla="*/ 5931476 h 6858000"/>
              <a:gd name="connsiteX359" fmla="*/ 5371814 w 7467600"/>
              <a:gd name="connsiteY359" fmla="*/ 5678975 h 6858000"/>
              <a:gd name="connsiteX360" fmla="*/ 4987918 w 7467600"/>
              <a:gd name="connsiteY360" fmla="*/ 5838701 h 6858000"/>
              <a:gd name="connsiteX361" fmla="*/ 4317146 w 7467600"/>
              <a:gd name="connsiteY361" fmla="*/ 6587716 h 6858000"/>
              <a:gd name="connsiteX362" fmla="*/ 4171627 w 7467600"/>
              <a:gd name="connsiteY362" fmla="*/ 6858000 h 6858000"/>
              <a:gd name="connsiteX363" fmla="*/ 4081585 w 7467600"/>
              <a:gd name="connsiteY363" fmla="*/ 6858000 h 6858000"/>
              <a:gd name="connsiteX364" fmla="*/ 4238603 w 7467600"/>
              <a:gd name="connsiteY364" fmla="*/ 6559341 h 6858000"/>
              <a:gd name="connsiteX365" fmla="*/ 4778333 w 7467600"/>
              <a:gd name="connsiteY365" fmla="*/ 5873626 h 6858000"/>
              <a:gd name="connsiteX366" fmla="*/ 5414185 w 7467600"/>
              <a:gd name="connsiteY366" fmla="*/ 5573882 h 6858000"/>
              <a:gd name="connsiteX367" fmla="*/ 5959648 w 7467600"/>
              <a:gd name="connsiteY367" fmla="*/ 4760797 h 6858000"/>
              <a:gd name="connsiteX368" fmla="*/ 5355019 w 7467600"/>
              <a:gd name="connsiteY368" fmla="*/ 4734672 h 6858000"/>
              <a:gd name="connsiteX369" fmla="*/ 5083565 w 7467600"/>
              <a:gd name="connsiteY369" fmla="*/ 5179121 h 6858000"/>
              <a:gd name="connsiteX370" fmla="*/ 4713577 w 7467600"/>
              <a:gd name="connsiteY370" fmla="*/ 5616803 h 6858000"/>
              <a:gd name="connsiteX371" fmla="*/ 3989559 w 7467600"/>
              <a:gd name="connsiteY371" fmla="*/ 6145945 h 6858000"/>
              <a:gd name="connsiteX372" fmla="*/ 3939824 w 7467600"/>
              <a:gd name="connsiteY372" fmla="*/ 6066900 h 6858000"/>
              <a:gd name="connsiteX373" fmla="*/ 4584537 w 7467600"/>
              <a:gd name="connsiteY373" fmla="*/ 5324826 h 6858000"/>
              <a:gd name="connsiteX374" fmla="*/ 5037105 w 7467600"/>
              <a:gd name="connsiteY374" fmla="*/ 5088765 h 6858000"/>
              <a:gd name="connsiteX375" fmla="*/ 5039930 w 7467600"/>
              <a:gd name="connsiteY375" fmla="*/ 5089585 h 6858000"/>
              <a:gd name="connsiteX376" fmla="*/ 5263764 w 7467600"/>
              <a:gd name="connsiteY376" fmla="*/ 4735525 h 6858000"/>
              <a:gd name="connsiteX377" fmla="*/ 4086300 w 7467600"/>
              <a:gd name="connsiteY377" fmla="*/ 4884599 h 6858000"/>
              <a:gd name="connsiteX378" fmla="*/ 4085485 w 7467600"/>
              <a:gd name="connsiteY378" fmla="*/ 4899070 h 6858000"/>
              <a:gd name="connsiteX379" fmla="*/ 3871915 w 7467600"/>
              <a:gd name="connsiteY379" fmla="*/ 5253645 h 6858000"/>
              <a:gd name="connsiteX380" fmla="*/ 3799374 w 7467600"/>
              <a:gd name="connsiteY380" fmla="*/ 5466127 h 6858000"/>
              <a:gd name="connsiteX381" fmla="*/ 3498850 w 7467600"/>
              <a:gd name="connsiteY381" fmla="*/ 6661888 h 6858000"/>
              <a:gd name="connsiteX382" fmla="*/ 3399216 w 7467600"/>
              <a:gd name="connsiteY382" fmla="*/ 6858000 h 6858000"/>
              <a:gd name="connsiteX383" fmla="*/ 3303688 w 7467600"/>
              <a:gd name="connsiteY383" fmla="*/ 6858000 h 6858000"/>
              <a:gd name="connsiteX384" fmla="*/ 3391774 w 7467600"/>
              <a:gd name="connsiteY384" fmla="*/ 6697181 h 6858000"/>
              <a:gd name="connsiteX385" fmla="*/ 3735540 w 7467600"/>
              <a:gd name="connsiteY385" fmla="*/ 5546923 h 6858000"/>
              <a:gd name="connsiteX386" fmla="*/ 3729438 w 7467600"/>
              <a:gd name="connsiteY386" fmla="*/ 5569058 h 6858000"/>
              <a:gd name="connsiteX387" fmla="*/ 3707782 w 7467600"/>
              <a:gd name="connsiteY387" fmla="*/ 5644908 h 6858000"/>
              <a:gd name="connsiteX388" fmla="*/ 3583827 w 7467600"/>
              <a:gd name="connsiteY388" fmla="*/ 6039215 h 6858000"/>
              <a:gd name="connsiteX389" fmla="*/ 3547861 w 7467600"/>
              <a:gd name="connsiteY389" fmla="*/ 6129609 h 6858000"/>
              <a:gd name="connsiteX390" fmla="*/ 3490905 w 7467600"/>
              <a:gd name="connsiteY390" fmla="*/ 6277660 h 6858000"/>
              <a:gd name="connsiteX391" fmla="*/ 3455859 w 7467600"/>
              <a:gd name="connsiteY391" fmla="*/ 6391301 h 6858000"/>
              <a:gd name="connsiteX392" fmla="*/ 3429112 w 7467600"/>
              <a:gd name="connsiteY392" fmla="*/ 6479469 h 6858000"/>
              <a:gd name="connsiteX393" fmla="*/ 3304862 w 7467600"/>
              <a:gd name="connsiteY393" fmla="*/ 6796476 h 6858000"/>
              <a:gd name="connsiteX394" fmla="*/ 3276071 w 7467600"/>
              <a:gd name="connsiteY394" fmla="*/ 6858000 h 6858000"/>
              <a:gd name="connsiteX395" fmla="*/ 3240805 w 7467600"/>
              <a:gd name="connsiteY395" fmla="*/ 6858000 h 6858000"/>
              <a:gd name="connsiteX396" fmla="*/ 3275917 w 7467600"/>
              <a:gd name="connsiteY396" fmla="*/ 6783192 h 6858000"/>
              <a:gd name="connsiteX397" fmla="*/ 3399358 w 7467600"/>
              <a:gd name="connsiteY397" fmla="*/ 6469011 h 6858000"/>
              <a:gd name="connsiteX398" fmla="*/ 3425650 w 7467600"/>
              <a:gd name="connsiteY398" fmla="*/ 6381333 h 6858000"/>
              <a:gd name="connsiteX399" fmla="*/ 3460661 w 7467600"/>
              <a:gd name="connsiteY399" fmla="*/ 6266763 h 6858000"/>
              <a:gd name="connsiteX400" fmla="*/ 3518021 w 7467600"/>
              <a:gd name="connsiteY400" fmla="*/ 6117298 h 6858000"/>
              <a:gd name="connsiteX401" fmla="*/ 3554035 w 7467600"/>
              <a:gd name="connsiteY401" fmla="*/ 6027832 h 6858000"/>
              <a:gd name="connsiteX402" fmla="*/ 3677174 w 7467600"/>
              <a:gd name="connsiteY402" fmla="*/ 5636351 h 6858000"/>
              <a:gd name="connsiteX403" fmla="*/ 3698819 w 7467600"/>
              <a:gd name="connsiteY403" fmla="*/ 5560503 h 6858000"/>
              <a:gd name="connsiteX404" fmla="*/ 3702094 w 7467600"/>
              <a:gd name="connsiteY404" fmla="*/ 5549194 h 6858000"/>
              <a:gd name="connsiteX405" fmla="*/ 3398355 w 7467600"/>
              <a:gd name="connsiteY405" fmla="*/ 6094603 h 6858000"/>
              <a:gd name="connsiteX406" fmla="*/ 3193941 w 7467600"/>
              <a:gd name="connsiteY406" fmla="*/ 6798775 h 6858000"/>
              <a:gd name="connsiteX407" fmla="*/ 3184140 w 7467600"/>
              <a:gd name="connsiteY407" fmla="*/ 6858000 h 6858000"/>
              <a:gd name="connsiteX408" fmla="*/ 3099978 w 7467600"/>
              <a:gd name="connsiteY408" fmla="*/ 6858000 h 6858000"/>
              <a:gd name="connsiteX409" fmla="*/ 3101556 w 7467600"/>
              <a:gd name="connsiteY409" fmla="*/ 6843337 h 6858000"/>
              <a:gd name="connsiteX410" fmla="*/ 3370162 w 7467600"/>
              <a:gd name="connsiteY410" fmla="*/ 5785550 h 6858000"/>
              <a:gd name="connsiteX411" fmla="*/ 3746477 w 7467600"/>
              <a:gd name="connsiteY411" fmla="*/ 5377889 h 6858000"/>
              <a:gd name="connsiteX412" fmla="*/ 3863399 w 7467600"/>
              <a:gd name="connsiteY412" fmla="*/ 5087257 h 6858000"/>
              <a:gd name="connsiteX413" fmla="*/ 3968712 w 7467600"/>
              <a:gd name="connsiteY413" fmla="*/ 4913989 h 6858000"/>
              <a:gd name="connsiteX414" fmla="*/ 2792390 w 7467600"/>
              <a:gd name="connsiteY414" fmla="*/ 5382974 h 6858000"/>
              <a:gd name="connsiteX415" fmla="*/ 2714982 w 7467600"/>
              <a:gd name="connsiteY415" fmla="*/ 5427051 h 6858000"/>
              <a:gd name="connsiteX416" fmla="*/ 2813361 w 7467600"/>
              <a:gd name="connsiteY416" fmla="*/ 6023912 h 6858000"/>
              <a:gd name="connsiteX417" fmla="*/ 2688430 w 7467600"/>
              <a:gd name="connsiteY417" fmla="*/ 6801564 h 6858000"/>
              <a:gd name="connsiteX418" fmla="*/ 2629626 w 7467600"/>
              <a:gd name="connsiteY418" fmla="*/ 6763394 h 6858000"/>
              <a:gd name="connsiteX419" fmla="*/ 2565328 w 7467600"/>
              <a:gd name="connsiteY419" fmla="*/ 5516399 h 6858000"/>
              <a:gd name="connsiteX420" fmla="*/ 1922999 w 7467600"/>
              <a:gd name="connsiteY420" fmla="*/ 5980343 h 6858000"/>
              <a:gd name="connsiteX421" fmla="*/ 1950261 w 7467600"/>
              <a:gd name="connsiteY421" fmla="*/ 6405858 h 6858000"/>
              <a:gd name="connsiteX422" fmla="*/ 2365554 w 7467600"/>
              <a:gd name="connsiteY422" fmla="*/ 6759107 h 6858000"/>
              <a:gd name="connsiteX423" fmla="*/ 2424142 w 7467600"/>
              <a:gd name="connsiteY423" fmla="*/ 6858000 h 6858000"/>
              <a:gd name="connsiteX424" fmla="*/ 2395994 w 7467600"/>
              <a:gd name="connsiteY424" fmla="*/ 6858000 h 6858000"/>
              <a:gd name="connsiteX425" fmla="*/ 2392863 w 7467600"/>
              <a:gd name="connsiteY425" fmla="*/ 6852964 h 6858000"/>
              <a:gd name="connsiteX426" fmla="*/ 2017589 w 7467600"/>
              <a:gd name="connsiteY426" fmla="*/ 6493982 h 6858000"/>
              <a:gd name="connsiteX427" fmla="*/ 2147336 w 7467600"/>
              <a:gd name="connsiteY427" fmla="*/ 6594052 h 6858000"/>
              <a:gd name="connsiteX428" fmla="*/ 2207047 w 7467600"/>
              <a:gd name="connsiteY428" fmla="*/ 6654540 h 6858000"/>
              <a:gd name="connsiteX429" fmla="*/ 2299106 w 7467600"/>
              <a:gd name="connsiteY429" fmla="*/ 6778931 h 6858000"/>
              <a:gd name="connsiteX430" fmla="*/ 2314430 w 7467600"/>
              <a:gd name="connsiteY430" fmla="*/ 6801144 h 6858000"/>
              <a:gd name="connsiteX431" fmla="*/ 2352406 w 7467600"/>
              <a:gd name="connsiteY431" fmla="*/ 6858000 h 6858000"/>
              <a:gd name="connsiteX432" fmla="*/ 2314492 w 7467600"/>
              <a:gd name="connsiteY432" fmla="*/ 6858000 h 6858000"/>
              <a:gd name="connsiteX433" fmla="*/ 2288095 w 7467600"/>
              <a:gd name="connsiteY433" fmla="*/ 6818030 h 6858000"/>
              <a:gd name="connsiteX434" fmla="*/ 2272768 w 7467600"/>
              <a:gd name="connsiteY434" fmla="*/ 6795822 h 6858000"/>
              <a:gd name="connsiteX435" fmla="*/ 2182715 w 7467600"/>
              <a:gd name="connsiteY435" fmla="*/ 6675071 h 6858000"/>
              <a:gd name="connsiteX436" fmla="*/ 2032061 w 7467600"/>
              <a:gd name="connsiteY436" fmla="*/ 6541380 h 6858000"/>
              <a:gd name="connsiteX437" fmla="*/ 2257220 w 7467600"/>
              <a:gd name="connsiteY437" fmla="*/ 6826257 h 6858000"/>
              <a:gd name="connsiteX438" fmla="*/ 2281324 w 7467600"/>
              <a:gd name="connsiteY438" fmla="*/ 6858000 h 6858000"/>
              <a:gd name="connsiteX439" fmla="*/ 2242860 w 7467600"/>
              <a:gd name="connsiteY439" fmla="*/ 6858000 h 6858000"/>
              <a:gd name="connsiteX440" fmla="*/ 2232818 w 7467600"/>
              <a:gd name="connsiteY440" fmla="*/ 6844926 h 6858000"/>
              <a:gd name="connsiteX441" fmla="*/ 1990172 w 7467600"/>
              <a:gd name="connsiteY441" fmla="*/ 6542121 h 6858000"/>
              <a:gd name="connsiteX442" fmla="*/ 2124090 w 7467600"/>
              <a:gd name="connsiteY442" fmla="*/ 6761017 h 6858000"/>
              <a:gd name="connsiteX443" fmla="*/ 2200380 w 7467600"/>
              <a:gd name="connsiteY443" fmla="*/ 6858000 h 6858000"/>
              <a:gd name="connsiteX444" fmla="*/ 2147507 w 7467600"/>
              <a:gd name="connsiteY444" fmla="*/ 6858000 h 6858000"/>
              <a:gd name="connsiteX445" fmla="*/ 2070668 w 7467600"/>
              <a:gd name="connsiteY445" fmla="*/ 6761520 h 6858000"/>
              <a:gd name="connsiteX446" fmla="*/ 1975142 w 7467600"/>
              <a:gd name="connsiteY446" fmla="*/ 6585570 h 6858000"/>
              <a:gd name="connsiteX447" fmla="*/ 2050035 w 7467600"/>
              <a:gd name="connsiteY447" fmla="*/ 6813345 h 6858000"/>
              <a:gd name="connsiteX448" fmla="*/ 2063025 w 7467600"/>
              <a:gd name="connsiteY448" fmla="*/ 6858000 h 6858000"/>
              <a:gd name="connsiteX449" fmla="*/ 2021675 w 7467600"/>
              <a:gd name="connsiteY449" fmla="*/ 6858000 h 6858000"/>
              <a:gd name="connsiteX450" fmla="*/ 2019308 w 7467600"/>
              <a:gd name="connsiteY450" fmla="*/ 6847118 h 6858000"/>
              <a:gd name="connsiteX451" fmla="*/ 1938835 w 7467600"/>
              <a:gd name="connsiteY451" fmla="*/ 6551160 h 6858000"/>
              <a:gd name="connsiteX452" fmla="*/ 1953230 w 7467600"/>
              <a:gd name="connsiteY452" fmla="*/ 6759699 h 6858000"/>
              <a:gd name="connsiteX453" fmla="*/ 1956763 w 7467600"/>
              <a:gd name="connsiteY453" fmla="*/ 6778191 h 6858000"/>
              <a:gd name="connsiteX454" fmla="*/ 1967925 w 7467600"/>
              <a:gd name="connsiteY454" fmla="*/ 6858000 h 6858000"/>
              <a:gd name="connsiteX455" fmla="*/ 1936622 w 7467600"/>
              <a:gd name="connsiteY455" fmla="*/ 6858000 h 6858000"/>
              <a:gd name="connsiteX456" fmla="*/ 1926261 w 7467600"/>
              <a:gd name="connsiteY456" fmla="*/ 6784064 h 6858000"/>
              <a:gd name="connsiteX457" fmla="*/ 1922724 w 7467600"/>
              <a:gd name="connsiteY457" fmla="*/ 6765577 h 6858000"/>
              <a:gd name="connsiteX458" fmla="*/ 1904650 w 7467600"/>
              <a:gd name="connsiteY458" fmla="*/ 6639616 h 6858000"/>
              <a:gd name="connsiteX459" fmla="*/ 1885273 w 7467600"/>
              <a:gd name="connsiteY459" fmla="*/ 6858000 h 6858000"/>
              <a:gd name="connsiteX460" fmla="*/ 1854363 w 7467600"/>
              <a:gd name="connsiteY460" fmla="*/ 6858000 h 6858000"/>
              <a:gd name="connsiteX461" fmla="*/ 1880391 w 7467600"/>
              <a:gd name="connsiteY461" fmla="*/ 6603796 h 6858000"/>
              <a:gd name="connsiteX462" fmla="*/ 1818273 w 7467600"/>
              <a:gd name="connsiteY462" fmla="*/ 6715729 h 6858000"/>
              <a:gd name="connsiteX463" fmla="*/ 1794691 w 7467600"/>
              <a:gd name="connsiteY463" fmla="*/ 6843239 h 6858000"/>
              <a:gd name="connsiteX464" fmla="*/ 1794914 w 7467600"/>
              <a:gd name="connsiteY464" fmla="*/ 6858000 h 6858000"/>
              <a:gd name="connsiteX465" fmla="*/ 1746128 w 7467600"/>
              <a:gd name="connsiteY465" fmla="*/ 6858000 h 6858000"/>
              <a:gd name="connsiteX466" fmla="*/ 1753934 w 7467600"/>
              <a:gd name="connsiteY466" fmla="*/ 6724796 h 6858000"/>
              <a:gd name="connsiteX467" fmla="*/ 1792053 w 7467600"/>
              <a:gd name="connsiteY467" fmla="*/ 6572396 h 6858000"/>
              <a:gd name="connsiteX468" fmla="*/ 1862248 w 7467600"/>
              <a:gd name="connsiteY468" fmla="*/ 6266397 h 6858000"/>
              <a:gd name="connsiteX469" fmla="*/ 1862250 w 7467600"/>
              <a:gd name="connsiteY469" fmla="*/ 6033531 h 6858000"/>
              <a:gd name="connsiteX470" fmla="*/ 1211999 w 7467600"/>
              <a:gd name="connsiteY470" fmla="*/ 6683610 h 6858000"/>
              <a:gd name="connsiteX471" fmla="*/ 1213266 w 7467600"/>
              <a:gd name="connsiteY471" fmla="*/ 6691947 h 6858000"/>
              <a:gd name="connsiteX472" fmla="*/ 1203370 w 7467600"/>
              <a:gd name="connsiteY472" fmla="*/ 6850676 h 6858000"/>
              <a:gd name="connsiteX473" fmla="*/ 1203671 w 7467600"/>
              <a:gd name="connsiteY473" fmla="*/ 6858000 h 6858000"/>
              <a:gd name="connsiteX474" fmla="*/ 1143180 w 7467600"/>
              <a:gd name="connsiteY474" fmla="*/ 6858000 h 6858000"/>
              <a:gd name="connsiteX475" fmla="*/ 1142176 w 7467600"/>
              <a:gd name="connsiteY475" fmla="*/ 6766045 h 6858000"/>
              <a:gd name="connsiteX476" fmla="*/ 1067484 w 7467600"/>
              <a:gd name="connsiteY476" fmla="*/ 6858000 h 6858000"/>
              <a:gd name="connsiteX477" fmla="*/ 953928 w 7467600"/>
              <a:gd name="connsiteY477" fmla="*/ 6858000 h 6858000"/>
              <a:gd name="connsiteX478" fmla="*/ 959715 w 7467600"/>
              <a:gd name="connsiteY478" fmla="*/ 6850185 h 6858000"/>
              <a:gd name="connsiteX479" fmla="*/ 1483788 w 7467600"/>
              <a:gd name="connsiteY479" fmla="*/ 6259174 h 6858000"/>
              <a:gd name="connsiteX480" fmla="*/ 1100671 w 7467600"/>
              <a:gd name="connsiteY480" fmla="*/ 6252137 h 6858000"/>
              <a:gd name="connsiteX481" fmla="*/ 1090144 w 7467600"/>
              <a:gd name="connsiteY481" fmla="*/ 6256748 h 6858000"/>
              <a:gd name="connsiteX482" fmla="*/ 1095872 w 7467600"/>
              <a:gd name="connsiteY482" fmla="*/ 6271892 h 6858000"/>
              <a:gd name="connsiteX483" fmla="*/ 262785 w 7467600"/>
              <a:gd name="connsiteY483" fmla="*/ 6845450 h 6858000"/>
              <a:gd name="connsiteX484" fmla="*/ 209968 w 7467600"/>
              <a:gd name="connsiteY484" fmla="*/ 6770713 h 6858000"/>
              <a:gd name="connsiteX485" fmla="*/ 873460 w 7467600"/>
              <a:gd name="connsiteY485" fmla="*/ 6253768 h 6858000"/>
              <a:gd name="connsiteX486" fmla="*/ 192686 w 7467600"/>
              <a:gd name="connsiteY486" fmla="*/ 5849257 h 6858000"/>
              <a:gd name="connsiteX487" fmla="*/ 4696 w 7467600"/>
              <a:gd name="connsiteY487" fmla="*/ 5697668 h 6858000"/>
              <a:gd name="connsiteX488" fmla="*/ 0 w 7467600"/>
              <a:gd name="connsiteY488" fmla="*/ 5689984 h 6858000"/>
              <a:gd name="connsiteX489" fmla="*/ 0 w 7467600"/>
              <a:gd name="connsiteY489" fmla="*/ 5513472 h 6858000"/>
              <a:gd name="connsiteX490" fmla="*/ 174101 w 7467600"/>
              <a:gd name="connsiteY490" fmla="*/ 5620277 h 6858000"/>
              <a:gd name="connsiteX491" fmla="*/ 891800 w 7467600"/>
              <a:gd name="connsiteY491" fmla="*/ 6036935 h 6858000"/>
              <a:gd name="connsiteX492" fmla="*/ 1072219 w 7467600"/>
              <a:gd name="connsiteY492" fmla="*/ 6169443 h 6858000"/>
              <a:gd name="connsiteX493" fmla="*/ 1074117 w 7467600"/>
              <a:gd name="connsiteY493" fmla="*/ 6170301 h 6858000"/>
              <a:gd name="connsiteX494" fmla="*/ 1083114 w 7467600"/>
              <a:gd name="connsiteY494" fmla="*/ 6174131 h 6858000"/>
              <a:gd name="connsiteX495" fmla="*/ 1543010 w 7467600"/>
              <a:gd name="connsiteY495" fmla="*/ 6191140 h 6858000"/>
              <a:gd name="connsiteX496" fmla="*/ 1551080 w 7467600"/>
              <a:gd name="connsiteY496" fmla="*/ 6195006 h 6858000"/>
              <a:gd name="connsiteX497" fmla="*/ 2345443 w 7467600"/>
              <a:gd name="connsiteY497" fmla="*/ 5549882 h 6858000"/>
              <a:gd name="connsiteX498" fmla="*/ 1721499 w 7467600"/>
              <a:gd name="connsiteY498" fmla="*/ 5599969 h 6858000"/>
              <a:gd name="connsiteX499" fmla="*/ 767716 w 7467600"/>
              <a:gd name="connsiteY499" fmla="*/ 5472768 h 6858000"/>
              <a:gd name="connsiteX500" fmla="*/ 722147 w 7467600"/>
              <a:gd name="connsiteY500" fmla="*/ 5393091 h 6858000"/>
              <a:gd name="connsiteX501" fmla="*/ 1485552 w 7467600"/>
              <a:gd name="connsiteY501" fmla="*/ 5313202 h 6858000"/>
              <a:gd name="connsiteX502" fmla="*/ 2143004 w 7467600"/>
              <a:gd name="connsiteY502" fmla="*/ 5402420 h 6858000"/>
              <a:gd name="connsiteX503" fmla="*/ 1933391 w 7467600"/>
              <a:gd name="connsiteY503" fmla="*/ 5156971 h 6858000"/>
              <a:gd name="connsiteX504" fmla="*/ 1827118 w 7467600"/>
              <a:gd name="connsiteY504" fmla="*/ 4968410 h 6858000"/>
              <a:gd name="connsiteX505" fmla="*/ 1837349 w 7467600"/>
              <a:gd name="connsiteY505" fmla="*/ 4956357 h 6858000"/>
              <a:gd name="connsiteX506" fmla="*/ 2162835 w 7467600"/>
              <a:gd name="connsiteY506" fmla="*/ 5187853 h 6858000"/>
              <a:gd name="connsiteX507" fmla="*/ 2257167 w 7467600"/>
              <a:gd name="connsiteY507" fmla="*/ 5462123 h 6858000"/>
              <a:gd name="connsiteX508" fmla="*/ 2261598 w 7467600"/>
              <a:gd name="connsiteY508" fmla="*/ 5467998 h 6858000"/>
              <a:gd name="connsiteX509" fmla="*/ 2437177 w 7467600"/>
              <a:gd name="connsiteY509" fmla="*/ 5479608 h 6858000"/>
              <a:gd name="connsiteX510" fmla="*/ 2445247 w 7467600"/>
              <a:gd name="connsiteY510" fmla="*/ 5483476 h 6858000"/>
              <a:gd name="connsiteX511" fmla="*/ 2743626 w 7467600"/>
              <a:gd name="connsiteY511" fmla="*/ 5304819 h 6858000"/>
              <a:gd name="connsiteX512" fmla="*/ 3048102 w 7467600"/>
              <a:gd name="connsiteY512" fmla="*/ 5150595 h 6858000"/>
              <a:gd name="connsiteX513" fmla="*/ 1799414 w 7467600"/>
              <a:gd name="connsiteY513" fmla="*/ 4694732 h 6858000"/>
              <a:gd name="connsiteX514" fmla="*/ 1771735 w 7467600"/>
              <a:gd name="connsiteY514" fmla="*/ 4619929 h 6858000"/>
              <a:gd name="connsiteX515" fmla="*/ 3104273 w 7467600"/>
              <a:gd name="connsiteY515" fmla="*/ 5076159 h 6858000"/>
              <a:gd name="connsiteX516" fmla="*/ 3113245 w 7467600"/>
              <a:gd name="connsiteY516" fmla="*/ 5090705 h 6858000"/>
              <a:gd name="connsiteX517" fmla="*/ 3126294 w 7467600"/>
              <a:gd name="connsiteY517" fmla="*/ 5114400 h 6858000"/>
              <a:gd name="connsiteX518" fmla="*/ 3937433 w 7467600"/>
              <a:gd name="connsiteY518" fmla="*/ 4830473 h 6858000"/>
              <a:gd name="connsiteX519" fmla="*/ 3590475 w 7467600"/>
              <a:gd name="connsiteY519" fmla="*/ 4597974 h 6858000"/>
              <a:gd name="connsiteX520" fmla="*/ 3100264 w 7467600"/>
              <a:gd name="connsiteY520" fmla="*/ 4579845 h 6858000"/>
              <a:gd name="connsiteX521" fmla="*/ 2183576 w 7467600"/>
              <a:gd name="connsiteY521" fmla="*/ 4227150 h 6858000"/>
              <a:gd name="connsiteX522" fmla="*/ 2151029 w 7467600"/>
              <a:gd name="connsiteY522" fmla="*/ 4146947 h 6858000"/>
              <a:gd name="connsiteX523" fmla="*/ 3563434 w 7467600"/>
              <a:gd name="connsiteY523" fmla="*/ 4469115 h 6858000"/>
              <a:gd name="connsiteX524" fmla="*/ 3177952 w 7467600"/>
              <a:gd name="connsiteY524" fmla="*/ 3657386 h 6858000"/>
              <a:gd name="connsiteX525" fmla="*/ 3189263 w 7467600"/>
              <a:gd name="connsiteY525" fmla="*/ 3625726 h 6858000"/>
              <a:gd name="connsiteX526" fmla="*/ 3560912 w 7467600"/>
              <a:gd name="connsiteY526" fmla="*/ 4079863 h 6858000"/>
              <a:gd name="connsiteX527" fmla="*/ 3626636 w 7467600"/>
              <a:gd name="connsiteY527" fmla="*/ 4512230 h 6858000"/>
              <a:gd name="connsiteX528" fmla="*/ 3653088 w 7467600"/>
              <a:gd name="connsiteY528" fmla="*/ 4521417 h 6858000"/>
              <a:gd name="connsiteX529" fmla="*/ 3988128 w 7467600"/>
              <a:gd name="connsiteY529" fmla="*/ 4817267 h 6858000"/>
              <a:gd name="connsiteX530" fmla="*/ 4830582 w 7467600"/>
              <a:gd name="connsiteY530" fmla="*/ 4676000 h 6858000"/>
              <a:gd name="connsiteX531" fmla="*/ 4830100 w 7467600"/>
              <a:gd name="connsiteY531" fmla="*/ 4675554 h 6858000"/>
              <a:gd name="connsiteX532" fmla="*/ 4036318 w 7467600"/>
              <a:gd name="connsiteY532" fmla="*/ 4147013 h 6858000"/>
              <a:gd name="connsiteX533" fmla="*/ 3432098 w 7467600"/>
              <a:gd name="connsiteY533" fmla="*/ 3537312 h 6858000"/>
              <a:gd name="connsiteX534" fmla="*/ 3446761 w 7467600"/>
              <a:gd name="connsiteY534" fmla="*/ 3461278 h 6858000"/>
              <a:gd name="connsiteX535" fmla="*/ 4419733 w 7467600"/>
              <a:gd name="connsiteY535" fmla="*/ 3963555 h 6858000"/>
              <a:gd name="connsiteX536" fmla="*/ 4781371 w 7467600"/>
              <a:gd name="connsiteY536" fmla="*/ 4458604 h 6858000"/>
              <a:gd name="connsiteX537" fmla="*/ 4780440 w 7467600"/>
              <a:gd name="connsiteY537" fmla="*/ 4470290 h 6858000"/>
              <a:gd name="connsiteX538" fmla="*/ 4898954 w 7467600"/>
              <a:gd name="connsiteY538" fmla="*/ 4662092 h 6858000"/>
              <a:gd name="connsiteX539" fmla="*/ 4900699 w 7467600"/>
              <a:gd name="connsiteY539" fmla="*/ 4670867 h 6858000"/>
              <a:gd name="connsiteX540" fmla="*/ 5714511 w 7467600"/>
              <a:gd name="connsiteY540" fmla="*/ 4663483 h 6858000"/>
              <a:gd name="connsiteX541" fmla="*/ 5464793 w 7467600"/>
              <a:gd name="connsiteY541" fmla="*/ 4393556 h 6858000"/>
              <a:gd name="connsiteX542" fmla="*/ 5461897 w 7467600"/>
              <a:gd name="connsiteY542" fmla="*/ 4390879 h 6858000"/>
              <a:gd name="connsiteX543" fmla="*/ 4294126 w 7467600"/>
              <a:gd name="connsiteY543" fmla="*/ 3303048 h 6858000"/>
              <a:gd name="connsiteX544" fmla="*/ 4305321 w 7467600"/>
              <a:gd name="connsiteY544" fmla="*/ 3256953 h 6858000"/>
              <a:gd name="connsiteX545" fmla="*/ 4949299 w 7467600"/>
              <a:gd name="connsiteY545" fmla="*/ 3766336 h 6858000"/>
              <a:gd name="connsiteX546" fmla="*/ 5291452 w 7467600"/>
              <a:gd name="connsiteY546" fmla="*/ 4076801 h 6858000"/>
              <a:gd name="connsiteX547" fmla="*/ 5434998 w 7467600"/>
              <a:gd name="connsiteY547" fmla="*/ 4254100 h 6858000"/>
              <a:gd name="connsiteX548" fmla="*/ 5351015 w 7467600"/>
              <a:gd name="connsiteY548" fmla="*/ 3760989 h 6858000"/>
              <a:gd name="connsiteX549" fmla="*/ 5413780 w 7467600"/>
              <a:gd name="connsiteY549" fmla="*/ 2966265 h 6858000"/>
              <a:gd name="connsiteX550" fmla="*/ 5425627 w 7467600"/>
              <a:gd name="connsiteY550" fmla="*/ 2954192 h 6858000"/>
              <a:gd name="connsiteX551" fmla="*/ 6604735 w 7467600"/>
              <a:gd name="connsiteY551" fmla="*/ 2041381 h 6858000"/>
              <a:gd name="connsiteX552" fmla="*/ 7204487 w 7467600"/>
              <a:gd name="connsiteY552" fmla="*/ 2742112 h 6858000"/>
              <a:gd name="connsiteX553" fmla="*/ 7131592 w 7467600"/>
              <a:gd name="connsiteY553" fmla="*/ 2672096 h 6858000"/>
              <a:gd name="connsiteX554" fmla="*/ 6996344 w 7467600"/>
              <a:gd name="connsiteY554" fmla="*/ 2518310 h 6858000"/>
              <a:gd name="connsiteX555" fmla="*/ 6735495 w 7467600"/>
              <a:gd name="connsiteY555" fmla="*/ 2196890 h 6858000"/>
              <a:gd name="connsiteX556" fmla="*/ 6721901 w 7467600"/>
              <a:gd name="connsiteY556" fmla="*/ 2179274 h 6858000"/>
              <a:gd name="connsiteX557" fmla="*/ 6604735 w 7467600"/>
              <a:gd name="connsiteY557" fmla="*/ 2041381 h 6858000"/>
              <a:gd name="connsiteX558" fmla="*/ 6591670 w 7467600"/>
              <a:gd name="connsiteY558" fmla="*/ 1988277 h 6858000"/>
              <a:gd name="connsiteX559" fmla="*/ 6747349 w 7467600"/>
              <a:gd name="connsiteY559" fmla="*/ 2160069 h 6858000"/>
              <a:gd name="connsiteX560" fmla="*/ 6760943 w 7467600"/>
              <a:gd name="connsiteY560" fmla="*/ 2177686 h 6858000"/>
              <a:gd name="connsiteX561" fmla="*/ 7021065 w 7467600"/>
              <a:gd name="connsiteY561" fmla="*/ 2498102 h 6858000"/>
              <a:gd name="connsiteX562" fmla="*/ 7155223 w 7467600"/>
              <a:gd name="connsiteY562" fmla="*/ 2650386 h 6858000"/>
              <a:gd name="connsiteX563" fmla="*/ 7203167 w 7467600"/>
              <a:gd name="connsiteY563" fmla="*/ 2697288 h 6858000"/>
              <a:gd name="connsiteX564" fmla="*/ 6937703 w 7467600"/>
              <a:gd name="connsiteY564" fmla="*/ 2321981 h 6858000"/>
              <a:gd name="connsiteX565" fmla="*/ 6591670 w 7467600"/>
              <a:gd name="connsiteY565" fmla="*/ 1988277 h 6858000"/>
              <a:gd name="connsiteX566" fmla="*/ 5798671 w 7467600"/>
              <a:gd name="connsiteY566" fmla="*/ 1981601 h 6858000"/>
              <a:gd name="connsiteX567" fmla="*/ 5754709 w 7467600"/>
              <a:gd name="connsiteY567" fmla="*/ 2071454 h 6858000"/>
              <a:gd name="connsiteX568" fmla="*/ 5763044 w 7467600"/>
              <a:gd name="connsiteY568" fmla="*/ 2842206 h 6858000"/>
              <a:gd name="connsiteX569" fmla="*/ 5764974 w 7467600"/>
              <a:gd name="connsiteY569" fmla="*/ 2799609 h 6858000"/>
              <a:gd name="connsiteX570" fmla="*/ 5767665 w 7467600"/>
              <a:gd name="connsiteY570" fmla="*/ 2666409 h 6858000"/>
              <a:gd name="connsiteX571" fmla="*/ 5763055 w 7467600"/>
              <a:gd name="connsiteY571" fmla="*/ 2579705 h 6858000"/>
              <a:gd name="connsiteX572" fmla="*/ 5758079 w 7467600"/>
              <a:gd name="connsiteY572" fmla="*/ 2492508 h 6858000"/>
              <a:gd name="connsiteX573" fmla="*/ 5779325 w 7467600"/>
              <a:gd name="connsiteY573" fmla="*/ 2197069 h 6858000"/>
              <a:gd name="connsiteX574" fmla="*/ 5798671 w 7467600"/>
              <a:gd name="connsiteY574" fmla="*/ 1981601 h 6858000"/>
              <a:gd name="connsiteX575" fmla="*/ 5829202 w 7467600"/>
              <a:gd name="connsiteY575" fmla="*/ 1971679 h 6858000"/>
              <a:gd name="connsiteX576" fmla="*/ 5809558 w 7467600"/>
              <a:gd name="connsiteY576" fmla="*/ 2198043 h 6858000"/>
              <a:gd name="connsiteX577" fmla="*/ 5788653 w 7467600"/>
              <a:gd name="connsiteY577" fmla="*/ 2489430 h 6858000"/>
              <a:gd name="connsiteX578" fmla="*/ 5793439 w 7467600"/>
              <a:gd name="connsiteY578" fmla="*/ 2575235 h 6858000"/>
              <a:gd name="connsiteX579" fmla="*/ 5796837 w 7467600"/>
              <a:gd name="connsiteY579" fmla="*/ 2637633 h 6858000"/>
              <a:gd name="connsiteX580" fmla="*/ 5818614 w 7467600"/>
              <a:gd name="connsiteY580" fmla="*/ 2473055 h 6858000"/>
              <a:gd name="connsiteX581" fmla="*/ 5829202 w 7467600"/>
              <a:gd name="connsiteY581" fmla="*/ 1971679 h 6858000"/>
              <a:gd name="connsiteX582" fmla="*/ 5911389 w 7467600"/>
              <a:gd name="connsiteY582" fmla="*/ 1898371 h 6858000"/>
              <a:gd name="connsiteX583" fmla="*/ 6237627 w 7467600"/>
              <a:gd name="connsiteY583" fmla="*/ 2231921 h 6858000"/>
              <a:gd name="connsiteX584" fmla="*/ 5911389 w 7467600"/>
              <a:gd name="connsiteY584" fmla="*/ 1898371 h 6858000"/>
              <a:gd name="connsiteX585" fmla="*/ 6944437 w 7467600"/>
              <a:gd name="connsiteY585" fmla="*/ 1575402 h 6858000"/>
              <a:gd name="connsiteX586" fmla="*/ 6304730 w 7467600"/>
              <a:gd name="connsiteY586" fmla="*/ 1766654 h 6858000"/>
              <a:gd name="connsiteX587" fmla="*/ 6944437 w 7467600"/>
              <a:gd name="connsiteY587" fmla="*/ 1575402 h 6858000"/>
              <a:gd name="connsiteX588" fmla="*/ 7019523 w 7467600"/>
              <a:gd name="connsiteY588" fmla="*/ 1519450 h 6858000"/>
              <a:gd name="connsiteX589" fmla="*/ 6298091 w 7467600"/>
              <a:gd name="connsiteY589" fmla="*/ 1737122 h 6858000"/>
              <a:gd name="connsiteX590" fmla="*/ 7019523 w 7467600"/>
              <a:gd name="connsiteY590" fmla="*/ 1519450 h 6858000"/>
              <a:gd name="connsiteX591" fmla="*/ 2399523 w 7467600"/>
              <a:gd name="connsiteY591" fmla="*/ 1428234 h 6858000"/>
              <a:gd name="connsiteX592" fmla="*/ 2224982 w 7467600"/>
              <a:gd name="connsiteY592" fmla="*/ 1826201 h 6858000"/>
              <a:gd name="connsiteX593" fmla="*/ 2096099 w 7467600"/>
              <a:gd name="connsiteY593" fmla="*/ 2345900 h 6858000"/>
              <a:gd name="connsiteX594" fmla="*/ 2283317 w 7467600"/>
              <a:gd name="connsiteY594" fmla="*/ 1796925 h 6858000"/>
              <a:gd name="connsiteX595" fmla="*/ 2399523 w 7467600"/>
              <a:gd name="connsiteY595" fmla="*/ 1428234 h 6858000"/>
              <a:gd name="connsiteX596" fmla="*/ 2448558 w 7467600"/>
              <a:gd name="connsiteY596" fmla="*/ 1373435 h 6858000"/>
              <a:gd name="connsiteX597" fmla="*/ 2312521 w 7467600"/>
              <a:gd name="connsiteY597" fmla="*/ 1806140 h 6858000"/>
              <a:gd name="connsiteX598" fmla="*/ 2127533 w 7467600"/>
              <a:gd name="connsiteY598" fmla="*/ 2348380 h 6858000"/>
              <a:gd name="connsiteX599" fmla="*/ 2358080 w 7467600"/>
              <a:gd name="connsiteY599" fmla="*/ 1866134 h 6858000"/>
              <a:gd name="connsiteX600" fmla="*/ 2407436 w 7467600"/>
              <a:gd name="connsiteY600" fmla="*/ 1651070 h 6858000"/>
              <a:gd name="connsiteX601" fmla="*/ 2448558 w 7467600"/>
              <a:gd name="connsiteY601" fmla="*/ 1373435 h 6858000"/>
              <a:gd name="connsiteX602" fmla="*/ 278707 w 7467600"/>
              <a:gd name="connsiteY602" fmla="*/ 1352270 h 6858000"/>
              <a:gd name="connsiteX603" fmla="*/ 321570 w 7467600"/>
              <a:gd name="connsiteY603" fmla="*/ 1861610 h 6858000"/>
              <a:gd name="connsiteX604" fmla="*/ 294281 w 7467600"/>
              <a:gd name="connsiteY604" fmla="*/ 1440658 h 6858000"/>
              <a:gd name="connsiteX605" fmla="*/ 278707 w 7467600"/>
              <a:gd name="connsiteY605" fmla="*/ 1352270 h 6858000"/>
              <a:gd name="connsiteX606" fmla="*/ 1423821 w 7467600"/>
              <a:gd name="connsiteY606" fmla="*/ 1351958 h 6858000"/>
              <a:gd name="connsiteX607" fmla="*/ 1638521 w 7467600"/>
              <a:gd name="connsiteY607" fmla="*/ 1908470 h 6858000"/>
              <a:gd name="connsiteX608" fmla="*/ 1754199 w 7467600"/>
              <a:gd name="connsiteY608" fmla="*/ 2149284 h 6858000"/>
              <a:gd name="connsiteX609" fmla="*/ 1908359 w 7467600"/>
              <a:gd name="connsiteY609" fmla="*/ 2364988 h 6858000"/>
              <a:gd name="connsiteX610" fmla="*/ 1647661 w 7467600"/>
              <a:gd name="connsiteY610" fmla="*/ 1825945 h 6858000"/>
              <a:gd name="connsiteX611" fmla="*/ 1423821 w 7467600"/>
              <a:gd name="connsiteY611" fmla="*/ 1351958 h 6858000"/>
              <a:gd name="connsiteX612" fmla="*/ 1431890 w 7467600"/>
              <a:gd name="connsiteY612" fmla="*/ 1306475 h 6858000"/>
              <a:gd name="connsiteX613" fmla="*/ 1507597 w 7467600"/>
              <a:gd name="connsiteY613" fmla="*/ 1446132 h 6858000"/>
              <a:gd name="connsiteX614" fmla="*/ 1674586 w 7467600"/>
              <a:gd name="connsiteY614" fmla="*/ 1813832 h 6858000"/>
              <a:gd name="connsiteX615" fmla="*/ 1815950 w 7467600"/>
              <a:gd name="connsiteY615" fmla="*/ 2128564 h 6858000"/>
              <a:gd name="connsiteX616" fmla="*/ 1984242 w 7467600"/>
              <a:gd name="connsiteY616" fmla="*/ 2430829 h 6858000"/>
              <a:gd name="connsiteX617" fmla="*/ 2014023 w 7467600"/>
              <a:gd name="connsiteY617" fmla="*/ 2450995 h 6858000"/>
              <a:gd name="connsiteX618" fmla="*/ 1747337 w 7467600"/>
              <a:gd name="connsiteY618" fmla="*/ 1855264 h 6858000"/>
              <a:gd name="connsiteX619" fmla="*/ 1533749 w 7467600"/>
              <a:gd name="connsiteY619" fmla="*/ 1478656 h 6858000"/>
              <a:gd name="connsiteX620" fmla="*/ 1431890 w 7467600"/>
              <a:gd name="connsiteY620" fmla="*/ 1306475 h 6858000"/>
              <a:gd name="connsiteX621" fmla="*/ 5052692 w 7467600"/>
              <a:gd name="connsiteY621" fmla="*/ 1292994 h 6858000"/>
              <a:gd name="connsiteX622" fmla="*/ 5200661 w 7467600"/>
              <a:gd name="connsiteY622" fmla="*/ 1635186 h 6858000"/>
              <a:gd name="connsiteX623" fmla="*/ 5297138 w 7467600"/>
              <a:gd name="connsiteY623" fmla="*/ 1906351 h 6858000"/>
              <a:gd name="connsiteX624" fmla="*/ 5052692 w 7467600"/>
              <a:gd name="connsiteY624" fmla="*/ 1292994 h 6858000"/>
              <a:gd name="connsiteX625" fmla="*/ 5009948 w 7467600"/>
              <a:gd name="connsiteY625" fmla="*/ 1273619 h 6858000"/>
              <a:gd name="connsiteX626" fmla="*/ 5121777 w 7467600"/>
              <a:gd name="connsiteY626" fmla="*/ 1654213 h 6858000"/>
              <a:gd name="connsiteX627" fmla="*/ 5293545 w 7467600"/>
              <a:gd name="connsiteY627" fmla="*/ 2072247 h 6858000"/>
              <a:gd name="connsiteX628" fmla="*/ 5294042 w 7467600"/>
              <a:gd name="connsiteY628" fmla="*/ 2065019 h 6858000"/>
              <a:gd name="connsiteX629" fmla="*/ 5171936 w 7467600"/>
              <a:gd name="connsiteY629" fmla="*/ 1647613 h 6858000"/>
              <a:gd name="connsiteX630" fmla="*/ 5009948 w 7467600"/>
              <a:gd name="connsiteY630" fmla="*/ 1273619 h 6858000"/>
              <a:gd name="connsiteX631" fmla="*/ 655236 w 7467600"/>
              <a:gd name="connsiteY631" fmla="*/ 1268632 h 6858000"/>
              <a:gd name="connsiteX632" fmla="*/ 839521 w 7467600"/>
              <a:gd name="connsiteY632" fmla="*/ 1685315 h 6858000"/>
              <a:gd name="connsiteX633" fmla="*/ 1109416 w 7467600"/>
              <a:gd name="connsiteY633" fmla="*/ 2061663 h 6858000"/>
              <a:gd name="connsiteX634" fmla="*/ 1298300 w 7467600"/>
              <a:gd name="connsiteY634" fmla="*/ 2247742 h 6858000"/>
              <a:gd name="connsiteX635" fmla="*/ 1125871 w 7467600"/>
              <a:gd name="connsiteY635" fmla="*/ 1989513 h 6858000"/>
              <a:gd name="connsiteX636" fmla="*/ 981574 w 7467600"/>
              <a:gd name="connsiteY636" fmla="*/ 1783157 h 6858000"/>
              <a:gd name="connsiteX637" fmla="*/ 922198 w 7467600"/>
              <a:gd name="connsiteY637" fmla="*/ 1677437 h 6858000"/>
              <a:gd name="connsiteX638" fmla="*/ 869293 w 7467600"/>
              <a:gd name="connsiteY638" fmla="*/ 1583214 h 6858000"/>
              <a:gd name="connsiteX639" fmla="*/ 751431 w 7467600"/>
              <a:gd name="connsiteY639" fmla="*/ 1405731 h 6858000"/>
              <a:gd name="connsiteX640" fmla="*/ 655236 w 7467600"/>
              <a:gd name="connsiteY640" fmla="*/ 1268632 h 6858000"/>
              <a:gd name="connsiteX641" fmla="*/ 6516292 w 7467600"/>
              <a:gd name="connsiteY641" fmla="*/ 1263064 h 6858000"/>
              <a:gd name="connsiteX642" fmla="*/ 5736320 w 7467600"/>
              <a:gd name="connsiteY642" fmla="*/ 1501803 h 6858000"/>
              <a:gd name="connsiteX643" fmla="*/ 6516292 w 7467600"/>
              <a:gd name="connsiteY643" fmla="*/ 1263064 h 6858000"/>
              <a:gd name="connsiteX644" fmla="*/ 291466 w 7467600"/>
              <a:gd name="connsiteY644" fmla="*/ 1250369 h 6858000"/>
              <a:gd name="connsiteX645" fmla="*/ 323180 w 7467600"/>
              <a:gd name="connsiteY645" fmla="*/ 1435283 h 6858000"/>
              <a:gd name="connsiteX646" fmla="*/ 349381 w 7467600"/>
              <a:gd name="connsiteY646" fmla="*/ 1875041 h 6858000"/>
              <a:gd name="connsiteX647" fmla="*/ 374363 w 7467600"/>
              <a:gd name="connsiteY647" fmla="*/ 1506494 h 6858000"/>
              <a:gd name="connsiteX648" fmla="*/ 302168 w 7467600"/>
              <a:gd name="connsiteY648" fmla="*/ 1274495 h 6858000"/>
              <a:gd name="connsiteX649" fmla="*/ 291466 w 7467600"/>
              <a:gd name="connsiteY649" fmla="*/ 1250369 h 6858000"/>
              <a:gd name="connsiteX650" fmla="*/ 678222 w 7467600"/>
              <a:gd name="connsiteY650" fmla="*/ 1248670 h 6858000"/>
              <a:gd name="connsiteX651" fmla="*/ 775536 w 7467600"/>
              <a:gd name="connsiteY651" fmla="*/ 1388015 h 6858000"/>
              <a:gd name="connsiteX652" fmla="*/ 894529 w 7467600"/>
              <a:gd name="connsiteY652" fmla="*/ 1567739 h 6858000"/>
              <a:gd name="connsiteX653" fmla="*/ 948000 w 7467600"/>
              <a:gd name="connsiteY653" fmla="*/ 1663088 h 6858000"/>
              <a:gd name="connsiteX654" fmla="*/ 1006812 w 7467600"/>
              <a:gd name="connsiteY654" fmla="*/ 1767683 h 6858000"/>
              <a:gd name="connsiteX655" fmla="*/ 1149133 w 7467600"/>
              <a:gd name="connsiteY655" fmla="*/ 1971513 h 6858000"/>
              <a:gd name="connsiteX656" fmla="*/ 1333952 w 7467600"/>
              <a:gd name="connsiteY656" fmla="*/ 2251620 h 6858000"/>
              <a:gd name="connsiteX657" fmla="*/ 1337329 w 7467600"/>
              <a:gd name="connsiteY657" fmla="*/ 2258350 h 6858000"/>
              <a:gd name="connsiteX658" fmla="*/ 1014726 w 7467600"/>
              <a:gd name="connsiteY658" fmla="*/ 1615556 h 6858000"/>
              <a:gd name="connsiteX659" fmla="*/ 678222 w 7467600"/>
              <a:gd name="connsiteY659" fmla="*/ 1248670 h 6858000"/>
              <a:gd name="connsiteX660" fmla="*/ 6691602 w 7467600"/>
              <a:gd name="connsiteY660" fmla="*/ 1140573 h 6858000"/>
              <a:gd name="connsiteX661" fmla="*/ 6571100 w 7467600"/>
              <a:gd name="connsiteY661" fmla="*/ 1183662 h 6858000"/>
              <a:gd name="connsiteX662" fmla="*/ 6241687 w 7467600"/>
              <a:gd name="connsiteY662" fmla="*/ 1257600 h 6858000"/>
              <a:gd name="connsiteX663" fmla="*/ 5693009 w 7467600"/>
              <a:gd name="connsiteY663" fmla="*/ 1478256 h 6858000"/>
              <a:gd name="connsiteX664" fmla="*/ 6548420 w 7467600"/>
              <a:gd name="connsiteY664" fmla="*/ 1214599 h 6858000"/>
              <a:gd name="connsiteX665" fmla="*/ 6605473 w 7467600"/>
              <a:gd name="connsiteY665" fmla="*/ 1184686 h 6858000"/>
              <a:gd name="connsiteX666" fmla="*/ 6691602 w 7467600"/>
              <a:gd name="connsiteY666" fmla="*/ 1140573 h 6858000"/>
              <a:gd name="connsiteX667" fmla="*/ 4002475 w 7467600"/>
              <a:gd name="connsiteY667" fmla="*/ 1037802 h 6858000"/>
              <a:gd name="connsiteX668" fmla="*/ 4000324 w 7467600"/>
              <a:gd name="connsiteY668" fmla="*/ 1039362 h 6858000"/>
              <a:gd name="connsiteX669" fmla="*/ 4002862 w 7467600"/>
              <a:gd name="connsiteY669" fmla="*/ 1042866 h 6858000"/>
              <a:gd name="connsiteX670" fmla="*/ 4002475 w 7467600"/>
              <a:gd name="connsiteY670" fmla="*/ 1037802 h 6858000"/>
              <a:gd name="connsiteX671" fmla="*/ 506322 w 7467600"/>
              <a:gd name="connsiteY671" fmla="*/ 1020997 h 6858000"/>
              <a:gd name="connsiteX672" fmla="*/ 533068 w 7467600"/>
              <a:gd name="connsiteY672" fmla="*/ 1029409 h 6858000"/>
              <a:gd name="connsiteX673" fmla="*/ 1232525 w 7467600"/>
              <a:gd name="connsiteY673" fmla="*/ 1804675 h 6858000"/>
              <a:gd name="connsiteX674" fmla="*/ 1388858 w 7467600"/>
              <a:gd name="connsiteY674" fmla="*/ 2368011 h 6858000"/>
              <a:gd name="connsiteX675" fmla="*/ 1384098 w 7467600"/>
              <a:gd name="connsiteY675" fmla="*/ 2378125 h 6858000"/>
              <a:gd name="connsiteX676" fmla="*/ 1425393 w 7467600"/>
              <a:gd name="connsiteY676" fmla="*/ 2589124 h 6858000"/>
              <a:gd name="connsiteX677" fmla="*/ 1424001 w 7467600"/>
              <a:gd name="connsiteY677" fmla="*/ 2597541 h 6858000"/>
              <a:gd name="connsiteX678" fmla="*/ 2152729 w 7467600"/>
              <a:gd name="connsiteY678" fmla="*/ 2864487 h 6858000"/>
              <a:gd name="connsiteX679" fmla="*/ 2020609 w 7467600"/>
              <a:gd name="connsiteY679" fmla="*/ 2539671 h 6858000"/>
              <a:gd name="connsiteX680" fmla="*/ 2018920 w 7467600"/>
              <a:gd name="connsiteY680" fmla="*/ 2536309 h 6858000"/>
              <a:gd name="connsiteX681" fmla="*/ 1342441 w 7467600"/>
              <a:gd name="connsiteY681" fmla="*/ 1173017 h 6858000"/>
              <a:gd name="connsiteX682" fmla="*/ 1367925 w 7467600"/>
              <a:gd name="connsiteY682" fmla="*/ 1135648 h 6858000"/>
              <a:gd name="connsiteX683" fmla="*/ 1771401 w 7467600"/>
              <a:gd name="connsiteY683" fmla="*/ 1806673 h 6858000"/>
              <a:gd name="connsiteX684" fmla="*/ 1972385 w 7467600"/>
              <a:gd name="connsiteY684" fmla="*/ 2198735 h 6858000"/>
              <a:gd name="connsiteX685" fmla="*/ 2040892 w 7467600"/>
              <a:gd name="connsiteY685" fmla="*/ 2405205 h 6858000"/>
              <a:gd name="connsiteX686" fmla="*/ 2131689 w 7467600"/>
              <a:gd name="connsiteY686" fmla="*/ 1936926 h 6858000"/>
              <a:gd name="connsiteX687" fmla="*/ 2454820 w 7467600"/>
              <a:gd name="connsiteY687" fmla="*/ 1248808 h 6858000"/>
              <a:gd name="connsiteX688" fmla="*/ 2492512 w 7467600"/>
              <a:gd name="connsiteY688" fmla="*/ 1302920 h 6858000"/>
              <a:gd name="connsiteX689" fmla="*/ 2081216 w 7467600"/>
              <a:gd name="connsiteY689" fmla="*/ 2527513 h 6858000"/>
              <a:gd name="connsiteX690" fmla="*/ 2081211 w 7467600"/>
              <a:gd name="connsiteY690" fmla="*/ 2528916 h 6858000"/>
              <a:gd name="connsiteX691" fmla="*/ 2199067 w 7467600"/>
              <a:gd name="connsiteY691" fmla="*/ 2884061 h 6858000"/>
              <a:gd name="connsiteX692" fmla="*/ 3192586 w 7467600"/>
              <a:gd name="connsiteY692" fmla="*/ 3411496 h 6858000"/>
              <a:gd name="connsiteX693" fmla="*/ 3182620 w 7467600"/>
              <a:gd name="connsiteY693" fmla="*/ 3483279 h 6858000"/>
              <a:gd name="connsiteX694" fmla="*/ 2435119 w 7467600"/>
              <a:gd name="connsiteY694" fmla="*/ 3080173 h 6858000"/>
              <a:gd name="connsiteX695" fmla="*/ 2410152 w 7467600"/>
              <a:gd name="connsiteY695" fmla="*/ 3063751 h 6858000"/>
              <a:gd name="connsiteX696" fmla="*/ 2408099 w 7467600"/>
              <a:gd name="connsiteY696" fmla="*/ 3064403 h 6858000"/>
              <a:gd name="connsiteX697" fmla="*/ 2407218 w 7467600"/>
              <a:gd name="connsiteY697" fmla="*/ 3070324 h 6858000"/>
              <a:gd name="connsiteX698" fmla="*/ 2380138 w 7467600"/>
              <a:gd name="connsiteY698" fmla="*/ 3099341 h 6858000"/>
              <a:gd name="connsiteX699" fmla="*/ 1765923 w 7467600"/>
              <a:gd name="connsiteY699" fmla="*/ 3581043 h 6858000"/>
              <a:gd name="connsiteX700" fmla="*/ 1702258 w 7467600"/>
              <a:gd name="connsiteY700" fmla="*/ 3612286 h 6858000"/>
              <a:gd name="connsiteX701" fmla="*/ 1538370 w 7467600"/>
              <a:gd name="connsiteY701" fmla="*/ 3811804 h 6858000"/>
              <a:gd name="connsiteX702" fmla="*/ 542867 w 7467600"/>
              <a:gd name="connsiteY702" fmla="*/ 4944092 h 6858000"/>
              <a:gd name="connsiteX703" fmla="*/ 515800 w 7467600"/>
              <a:gd name="connsiteY703" fmla="*/ 4862180 h 6858000"/>
              <a:gd name="connsiteX704" fmla="*/ 909145 w 7467600"/>
              <a:gd name="connsiteY704" fmla="*/ 4199225 h 6858000"/>
              <a:gd name="connsiteX705" fmla="*/ 1214067 w 7467600"/>
              <a:gd name="connsiteY705" fmla="*/ 3908561 h 6858000"/>
              <a:gd name="connsiteX706" fmla="*/ 640967 w 7467600"/>
              <a:gd name="connsiteY706" fmla="*/ 4105601 h 6858000"/>
              <a:gd name="connsiteX707" fmla="*/ 112563 w 7467600"/>
              <a:gd name="connsiteY707" fmla="*/ 4396952 h 6858000"/>
              <a:gd name="connsiteX708" fmla="*/ 0 w 7467600"/>
              <a:gd name="connsiteY708" fmla="*/ 4466006 h 6858000"/>
              <a:gd name="connsiteX709" fmla="*/ 0 w 7467600"/>
              <a:gd name="connsiteY709" fmla="*/ 4233763 h 6858000"/>
              <a:gd name="connsiteX710" fmla="*/ 36881 w 7467600"/>
              <a:gd name="connsiteY710" fmla="*/ 4200118 h 6858000"/>
              <a:gd name="connsiteX711" fmla="*/ 910534 w 7467600"/>
              <a:gd name="connsiteY711" fmla="*/ 3629753 h 6858000"/>
              <a:gd name="connsiteX712" fmla="*/ 1578717 w 7467600"/>
              <a:gd name="connsiteY712" fmla="*/ 3575982 h 6858000"/>
              <a:gd name="connsiteX713" fmla="*/ 2338780 w 7467600"/>
              <a:gd name="connsiteY713" fmla="*/ 3033725 h 6858000"/>
              <a:gd name="connsiteX714" fmla="*/ 1807991 w 7467600"/>
              <a:gd name="connsiteY714" fmla="*/ 2807184 h 6858000"/>
              <a:gd name="connsiteX715" fmla="*/ 1416358 w 7467600"/>
              <a:gd name="connsiteY715" fmla="*/ 3112571 h 6858000"/>
              <a:gd name="connsiteX716" fmla="*/ 939066 w 7467600"/>
              <a:gd name="connsiteY716" fmla="*/ 3378798 h 6858000"/>
              <a:gd name="connsiteX717" fmla="*/ 115099 w 7467600"/>
              <a:gd name="connsiteY717" fmla="*/ 3607650 h 6858000"/>
              <a:gd name="connsiteX718" fmla="*/ 97284 w 7467600"/>
              <a:gd name="connsiteY718" fmla="*/ 3520393 h 6858000"/>
              <a:gd name="connsiteX719" fmla="*/ 922050 w 7467600"/>
              <a:gd name="connsiteY719" fmla="*/ 3074867 h 6858000"/>
              <a:gd name="connsiteX720" fmla="*/ 1405265 w 7467600"/>
              <a:gd name="connsiteY720" fmla="*/ 3016319 h 6858000"/>
              <a:gd name="connsiteX721" fmla="*/ 1407512 w 7467600"/>
              <a:gd name="connsiteY721" fmla="*/ 3018001 h 6858000"/>
              <a:gd name="connsiteX722" fmla="*/ 1726266 w 7467600"/>
              <a:gd name="connsiteY722" fmla="*/ 2777274 h 6858000"/>
              <a:gd name="connsiteX723" fmla="*/ 625390 w 7467600"/>
              <a:gd name="connsiteY723" fmla="*/ 2514541 h 6858000"/>
              <a:gd name="connsiteX724" fmla="*/ 619799 w 7467600"/>
              <a:gd name="connsiteY724" fmla="*/ 2527180 h 6858000"/>
              <a:gd name="connsiteX725" fmla="*/ 310030 w 7467600"/>
              <a:gd name="connsiteY725" fmla="*/ 2771818 h 6858000"/>
              <a:gd name="connsiteX726" fmla="*/ 173877 w 7467600"/>
              <a:gd name="connsiteY726" fmla="*/ 2937056 h 6858000"/>
              <a:gd name="connsiteX727" fmla="*/ 77889 w 7467600"/>
              <a:gd name="connsiteY727" fmla="*/ 3138440 h 6858000"/>
              <a:gd name="connsiteX728" fmla="*/ 0 w 7467600"/>
              <a:gd name="connsiteY728" fmla="*/ 3271395 h 6858000"/>
              <a:gd name="connsiteX729" fmla="*/ 0 w 7467600"/>
              <a:gd name="connsiteY729" fmla="*/ 3153002 h 6858000"/>
              <a:gd name="connsiteX730" fmla="*/ 2386 w 7467600"/>
              <a:gd name="connsiteY730" fmla="*/ 3149203 h 6858000"/>
              <a:gd name="connsiteX731" fmla="*/ 89753 w 7467600"/>
              <a:gd name="connsiteY731" fmla="*/ 2987702 h 6858000"/>
              <a:gd name="connsiteX732" fmla="*/ 76869 w 7467600"/>
              <a:gd name="connsiteY732" fmla="*/ 3005404 h 6858000"/>
              <a:gd name="connsiteX733" fmla="*/ 32049 w 7467600"/>
              <a:gd name="connsiteY733" fmla="*/ 3065814 h 6858000"/>
              <a:gd name="connsiteX734" fmla="*/ 0 w 7467600"/>
              <a:gd name="connsiteY734" fmla="*/ 3108744 h 6858000"/>
              <a:gd name="connsiteX735" fmla="*/ 0 w 7467600"/>
              <a:gd name="connsiteY735" fmla="*/ 3058059 h 6858000"/>
              <a:gd name="connsiteX736" fmla="*/ 7610 w 7467600"/>
              <a:gd name="connsiteY736" fmla="*/ 3047889 h 6858000"/>
              <a:gd name="connsiteX737" fmla="*/ 52419 w 7467600"/>
              <a:gd name="connsiteY737" fmla="*/ 2987479 h 6858000"/>
              <a:gd name="connsiteX738" fmla="*/ 59142 w 7467600"/>
              <a:gd name="connsiteY738" fmla="*/ 2978488 h 6858000"/>
              <a:gd name="connsiteX739" fmla="*/ 0 w 7467600"/>
              <a:gd name="connsiteY739" fmla="*/ 3015334 h 6858000"/>
              <a:gd name="connsiteX740" fmla="*/ 0 w 7467600"/>
              <a:gd name="connsiteY740" fmla="*/ 2914286 h 6858000"/>
              <a:gd name="connsiteX741" fmla="*/ 36383 w 7467600"/>
              <a:gd name="connsiteY741" fmla="*/ 2901128 h 6858000"/>
              <a:gd name="connsiteX742" fmla="*/ 156329 w 7467600"/>
              <a:gd name="connsiteY742" fmla="*/ 2840533 h 6858000"/>
              <a:gd name="connsiteX743" fmla="*/ 358355 w 7467600"/>
              <a:gd name="connsiteY743" fmla="*/ 2620471 h 6858000"/>
              <a:gd name="connsiteX744" fmla="*/ 510577 w 7467600"/>
              <a:gd name="connsiteY744" fmla="*/ 2501244 h 6858000"/>
              <a:gd name="connsiteX745" fmla="*/ 211967 w 7467600"/>
              <a:gd name="connsiteY745" fmla="*/ 2479171 h 6858000"/>
              <a:gd name="connsiteX746" fmla="*/ 0 w 7467600"/>
              <a:gd name="connsiteY746" fmla="*/ 2476398 h 6858000"/>
              <a:gd name="connsiteX747" fmla="*/ 0 w 7467600"/>
              <a:gd name="connsiteY747" fmla="*/ 2389189 h 6858000"/>
              <a:gd name="connsiteX748" fmla="*/ 103062 w 7467600"/>
              <a:gd name="connsiteY748" fmla="*/ 2389518 h 6858000"/>
              <a:gd name="connsiteX749" fmla="*/ 510734 w 7467600"/>
              <a:gd name="connsiteY749" fmla="*/ 2416201 h 6858000"/>
              <a:gd name="connsiteX750" fmla="*/ 279257 w 7467600"/>
              <a:gd name="connsiteY750" fmla="*/ 2092102 h 6858000"/>
              <a:gd name="connsiteX751" fmla="*/ 65265 w 7467600"/>
              <a:gd name="connsiteY751" fmla="*/ 2006049 h 6858000"/>
              <a:gd name="connsiteX752" fmla="*/ 0 w 7467600"/>
              <a:gd name="connsiteY752" fmla="*/ 1982532 h 6858000"/>
              <a:gd name="connsiteX753" fmla="*/ 0 w 7467600"/>
              <a:gd name="connsiteY753" fmla="*/ 1912789 h 6858000"/>
              <a:gd name="connsiteX754" fmla="*/ 97460 w 7467600"/>
              <a:gd name="connsiteY754" fmla="*/ 1953725 h 6858000"/>
              <a:gd name="connsiteX755" fmla="*/ 221272 w 7467600"/>
              <a:gd name="connsiteY755" fmla="*/ 1980766 h 6858000"/>
              <a:gd name="connsiteX756" fmla="*/ 116765 w 7467600"/>
              <a:gd name="connsiteY756" fmla="*/ 1911033 h 6858000"/>
              <a:gd name="connsiteX757" fmla="*/ 16405 w 7467600"/>
              <a:gd name="connsiteY757" fmla="*/ 1803412 h 6858000"/>
              <a:gd name="connsiteX758" fmla="*/ 0 w 7467600"/>
              <a:gd name="connsiteY758" fmla="*/ 1784777 h 6858000"/>
              <a:gd name="connsiteX759" fmla="*/ 0 w 7467600"/>
              <a:gd name="connsiteY759" fmla="*/ 1740082 h 6858000"/>
              <a:gd name="connsiteX760" fmla="*/ 39394 w 7467600"/>
              <a:gd name="connsiteY760" fmla="*/ 1784856 h 6858000"/>
              <a:gd name="connsiteX761" fmla="*/ 135813 w 7467600"/>
              <a:gd name="connsiteY761" fmla="*/ 1888838 h 6858000"/>
              <a:gd name="connsiteX762" fmla="*/ 242575 w 7467600"/>
              <a:gd name="connsiteY762" fmla="*/ 1958841 h 6858000"/>
              <a:gd name="connsiteX763" fmla="*/ 82197 w 7467600"/>
              <a:gd name="connsiteY763" fmla="*/ 1754826 h 6858000"/>
              <a:gd name="connsiteX764" fmla="*/ 0 w 7467600"/>
              <a:gd name="connsiteY764" fmla="*/ 1679650 h 6858000"/>
              <a:gd name="connsiteX765" fmla="*/ 0 w 7467600"/>
              <a:gd name="connsiteY765" fmla="*/ 1602463 h 6858000"/>
              <a:gd name="connsiteX766" fmla="*/ 84689 w 7467600"/>
              <a:gd name="connsiteY766" fmla="*/ 1677442 h 6858000"/>
              <a:gd name="connsiteX767" fmla="*/ 298437 w 7467600"/>
              <a:gd name="connsiteY767" fmla="*/ 1968019 h 6858000"/>
              <a:gd name="connsiteX768" fmla="*/ 227269 w 7467600"/>
              <a:gd name="connsiteY768" fmla="*/ 1114064 h 6858000"/>
              <a:gd name="connsiteX769" fmla="*/ 248003 w 7467600"/>
              <a:gd name="connsiteY769" fmla="*/ 1089613 h 6858000"/>
              <a:gd name="connsiteX770" fmla="*/ 427020 w 7467600"/>
              <a:gd name="connsiteY770" fmla="*/ 1619803 h 6858000"/>
              <a:gd name="connsiteX771" fmla="*/ 340345 w 7467600"/>
              <a:gd name="connsiteY771" fmla="*/ 2027739 h 6858000"/>
              <a:gd name="connsiteX772" fmla="*/ 360865 w 7467600"/>
              <a:gd name="connsiteY772" fmla="*/ 2044827 h 6858000"/>
              <a:gd name="connsiteX773" fmla="*/ 560414 w 7467600"/>
              <a:gd name="connsiteY773" fmla="*/ 2421457 h 6858000"/>
              <a:gd name="connsiteX774" fmla="*/ 1359703 w 7467600"/>
              <a:gd name="connsiteY774" fmla="*/ 2578554 h 6858000"/>
              <a:gd name="connsiteX775" fmla="*/ 1359422 w 7467600"/>
              <a:gd name="connsiteY775" fmla="*/ 2577994 h 6858000"/>
              <a:gd name="connsiteX776" fmla="*/ 828701 w 7467600"/>
              <a:gd name="connsiteY776" fmla="*/ 1839520 h 6858000"/>
              <a:gd name="connsiteX777" fmla="*/ 494427 w 7467600"/>
              <a:gd name="connsiteY777" fmla="*/ 1092333 h 6858000"/>
              <a:gd name="connsiteX778" fmla="*/ 506322 w 7467600"/>
              <a:gd name="connsiteY778" fmla="*/ 1020997 h 6858000"/>
              <a:gd name="connsiteX779" fmla="*/ 4570198 w 7467600"/>
              <a:gd name="connsiteY779" fmla="*/ 978081 h 6858000"/>
              <a:gd name="connsiteX780" fmla="*/ 4523691 w 7467600"/>
              <a:gd name="connsiteY780" fmla="*/ 1127776 h 6858000"/>
              <a:gd name="connsiteX781" fmla="*/ 4509875 w 7467600"/>
              <a:gd name="connsiteY781" fmla="*/ 1167552 h 6858000"/>
              <a:gd name="connsiteX782" fmla="*/ 4478168 w 7467600"/>
              <a:gd name="connsiteY782" fmla="*/ 1260735 h 6858000"/>
              <a:gd name="connsiteX783" fmla="*/ 4409309 w 7467600"/>
              <a:gd name="connsiteY783" fmla="*/ 1666996 h 6858000"/>
              <a:gd name="connsiteX784" fmla="*/ 4370031 w 7467600"/>
              <a:gd name="connsiteY784" fmla="*/ 1955666 h 6858000"/>
              <a:gd name="connsiteX785" fmla="*/ 4570198 w 7467600"/>
              <a:gd name="connsiteY785" fmla="*/ 978081 h 6858000"/>
              <a:gd name="connsiteX786" fmla="*/ 4557898 w 7467600"/>
              <a:gd name="connsiteY786" fmla="*/ 900011 h 6858000"/>
              <a:gd name="connsiteX787" fmla="*/ 4344840 w 7467600"/>
              <a:gd name="connsiteY787" fmla="*/ 1922038 h 6858000"/>
              <a:gd name="connsiteX788" fmla="*/ 4378710 w 7467600"/>
              <a:gd name="connsiteY788" fmla="*/ 1665516 h 6858000"/>
              <a:gd name="connsiteX789" fmla="*/ 4448798 w 7467600"/>
              <a:gd name="connsiteY789" fmla="*/ 1253024 h 6858000"/>
              <a:gd name="connsiteX790" fmla="*/ 4480315 w 7467600"/>
              <a:gd name="connsiteY790" fmla="*/ 1158454 h 6858000"/>
              <a:gd name="connsiteX791" fmla="*/ 4494133 w 7467600"/>
              <a:gd name="connsiteY791" fmla="*/ 1118676 h 6858000"/>
              <a:gd name="connsiteX792" fmla="*/ 4557898 w 7467600"/>
              <a:gd name="connsiteY792" fmla="*/ 900011 h 6858000"/>
              <a:gd name="connsiteX793" fmla="*/ 5870151 w 7467600"/>
              <a:gd name="connsiteY793" fmla="*/ 898890 h 6858000"/>
              <a:gd name="connsiteX794" fmla="*/ 5861335 w 7467600"/>
              <a:gd name="connsiteY794" fmla="*/ 899177 h 6858000"/>
              <a:gd name="connsiteX795" fmla="*/ 5843702 w 7467600"/>
              <a:gd name="connsiteY795" fmla="*/ 899748 h 6858000"/>
              <a:gd name="connsiteX796" fmla="*/ 5651107 w 7467600"/>
              <a:gd name="connsiteY796" fmla="*/ 920306 h 6858000"/>
              <a:gd name="connsiteX797" fmla="*/ 5459407 w 7467600"/>
              <a:gd name="connsiteY797" fmla="*/ 940975 h 6858000"/>
              <a:gd name="connsiteX798" fmla="*/ 5374846 w 7467600"/>
              <a:gd name="connsiteY798" fmla="*/ 941988 h 6858000"/>
              <a:gd name="connsiteX799" fmla="*/ 5256105 w 7467600"/>
              <a:gd name="connsiteY799" fmla="*/ 945632 h 6858000"/>
              <a:gd name="connsiteX800" fmla="*/ 5107071 w 7467600"/>
              <a:gd name="connsiteY800" fmla="*/ 969720 h 6858000"/>
              <a:gd name="connsiteX801" fmla="*/ 4998681 w 7467600"/>
              <a:gd name="connsiteY801" fmla="*/ 988771 h 6858000"/>
              <a:gd name="connsiteX802" fmla="*/ 5870151 w 7467600"/>
              <a:gd name="connsiteY802" fmla="*/ 898890 h 6858000"/>
              <a:gd name="connsiteX803" fmla="*/ 5504425 w 7467600"/>
              <a:gd name="connsiteY803" fmla="*/ 848067 h 6858000"/>
              <a:gd name="connsiteX804" fmla="*/ 4968849 w 7467600"/>
              <a:gd name="connsiteY804" fmla="*/ 962318 h 6858000"/>
              <a:gd name="connsiteX805" fmla="*/ 5104039 w 7467600"/>
              <a:gd name="connsiteY805" fmla="*/ 940634 h 6858000"/>
              <a:gd name="connsiteX806" fmla="*/ 5256311 w 7467600"/>
              <a:gd name="connsiteY806" fmla="*/ 916490 h 6858000"/>
              <a:gd name="connsiteX807" fmla="*/ 5377381 w 7467600"/>
              <a:gd name="connsiteY807" fmla="*/ 912671 h 6858000"/>
              <a:gd name="connsiteX808" fmla="*/ 5460148 w 7467600"/>
              <a:gd name="connsiteY808" fmla="*/ 911442 h 6858000"/>
              <a:gd name="connsiteX809" fmla="*/ 5648971 w 7467600"/>
              <a:gd name="connsiteY809" fmla="*/ 891331 h 6858000"/>
              <a:gd name="connsiteX810" fmla="*/ 5844807 w 7467600"/>
              <a:gd name="connsiteY810" fmla="*/ 870718 h 6858000"/>
              <a:gd name="connsiteX811" fmla="*/ 5862975 w 7467600"/>
              <a:gd name="connsiteY811" fmla="*/ 869756 h 6858000"/>
              <a:gd name="connsiteX812" fmla="*/ 5920887 w 7467600"/>
              <a:gd name="connsiteY812" fmla="*/ 865929 h 6858000"/>
              <a:gd name="connsiteX813" fmla="*/ 5504425 w 7467600"/>
              <a:gd name="connsiteY813" fmla="*/ 848067 h 6858000"/>
              <a:gd name="connsiteX814" fmla="*/ 3607114 w 7467600"/>
              <a:gd name="connsiteY814" fmla="*/ 467441 h 6858000"/>
              <a:gd name="connsiteX815" fmla="*/ 3296242 w 7467600"/>
              <a:gd name="connsiteY815" fmla="*/ 807991 h 6858000"/>
              <a:gd name="connsiteX816" fmla="*/ 3174674 w 7467600"/>
              <a:gd name="connsiteY816" fmla="*/ 919759 h 6858000"/>
              <a:gd name="connsiteX817" fmla="*/ 3042978 w 7467600"/>
              <a:gd name="connsiteY817" fmla="*/ 1054894 h 6858000"/>
              <a:gd name="connsiteX818" fmla="*/ 2968914 w 7467600"/>
              <a:gd name="connsiteY818" fmla="*/ 1133756 h 6858000"/>
              <a:gd name="connsiteX819" fmla="*/ 3103823 w 7467600"/>
              <a:gd name="connsiteY819" fmla="*/ 1026814 h 6858000"/>
              <a:gd name="connsiteX820" fmla="*/ 3607114 w 7467600"/>
              <a:gd name="connsiteY820" fmla="*/ 467441 h 6858000"/>
              <a:gd name="connsiteX821" fmla="*/ 3744487 w 7467600"/>
              <a:gd name="connsiteY821" fmla="*/ 383136 h 6858000"/>
              <a:gd name="connsiteX822" fmla="*/ 3970213 w 7467600"/>
              <a:gd name="connsiteY822" fmla="*/ 995559 h 6858000"/>
              <a:gd name="connsiteX823" fmla="*/ 3744487 w 7467600"/>
              <a:gd name="connsiteY823" fmla="*/ 383136 h 6858000"/>
              <a:gd name="connsiteX824" fmla="*/ 3624562 w 7467600"/>
              <a:gd name="connsiteY824" fmla="*/ 367041 h 6858000"/>
              <a:gd name="connsiteX825" fmla="*/ 3489712 w 7467600"/>
              <a:gd name="connsiteY825" fmla="*/ 485386 h 6858000"/>
              <a:gd name="connsiteX826" fmla="*/ 3182994 w 7467600"/>
              <a:gd name="connsiteY826" fmla="*/ 828265 h 6858000"/>
              <a:gd name="connsiteX827" fmla="*/ 2892114 w 7467600"/>
              <a:gd name="connsiteY827" fmla="*/ 1172635 h 6858000"/>
              <a:gd name="connsiteX828" fmla="*/ 3021459 w 7467600"/>
              <a:gd name="connsiteY828" fmla="*/ 1035385 h 6858000"/>
              <a:gd name="connsiteX829" fmla="*/ 3153873 w 7467600"/>
              <a:gd name="connsiteY829" fmla="*/ 898971 h 6858000"/>
              <a:gd name="connsiteX830" fmla="*/ 3276511 w 7467600"/>
              <a:gd name="connsiteY830" fmla="*/ 786423 h 6858000"/>
              <a:gd name="connsiteX831" fmla="*/ 3584154 w 7467600"/>
              <a:gd name="connsiteY831" fmla="*/ 448218 h 6858000"/>
              <a:gd name="connsiteX832" fmla="*/ 3624562 w 7467600"/>
              <a:gd name="connsiteY832" fmla="*/ 367041 h 6858000"/>
              <a:gd name="connsiteX833" fmla="*/ 3766672 w 7467600"/>
              <a:gd name="connsiteY833" fmla="*/ 359429 h 6858000"/>
              <a:gd name="connsiteX834" fmla="*/ 3996338 w 7467600"/>
              <a:gd name="connsiteY834" fmla="*/ 968237 h 6858000"/>
              <a:gd name="connsiteX835" fmla="*/ 3766672 w 7467600"/>
              <a:gd name="connsiteY835" fmla="*/ 359429 h 6858000"/>
              <a:gd name="connsiteX836" fmla="*/ 5805386 w 7467600"/>
              <a:gd name="connsiteY836" fmla="*/ 239240 h 6858000"/>
              <a:gd name="connsiteX837" fmla="*/ 5736947 w 7467600"/>
              <a:gd name="connsiteY837" fmla="*/ 261367 h 6858000"/>
              <a:gd name="connsiteX838" fmla="*/ 5427012 w 7467600"/>
              <a:gd name="connsiteY838" fmla="*/ 311272 h 6858000"/>
              <a:gd name="connsiteX839" fmla="*/ 5147818 w 7467600"/>
              <a:gd name="connsiteY839" fmla="*/ 322112 h 6858000"/>
              <a:gd name="connsiteX840" fmla="*/ 5060854 w 7467600"/>
              <a:gd name="connsiteY840" fmla="*/ 311882 h 6858000"/>
              <a:gd name="connsiteX841" fmla="*/ 4945989 w 7467600"/>
              <a:gd name="connsiteY841" fmla="*/ 300516 h 6858000"/>
              <a:gd name="connsiteX842" fmla="*/ 5410479 w 7467600"/>
              <a:gd name="connsiteY842" fmla="*/ 348434 h 6858000"/>
              <a:gd name="connsiteX843" fmla="*/ 5805386 w 7467600"/>
              <a:gd name="connsiteY843" fmla="*/ 239240 h 6858000"/>
              <a:gd name="connsiteX844" fmla="*/ 5905192 w 7467600"/>
              <a:gd name="connsiteY844" fmla="*/ 163079 h 6858000"/>
              <a:gd name="connsiteX845" fmla="*/ 5865655 w 7467600"/>
              <a:gd name="connsiteY845" fmla="*/ 171901 h 6858000"/>
              <a:gd name="connsiteX846" fmla="*/ 5259740 w 7467600"/>
              <a:gd name="connsiteY846" fmla="*/ 257013 h 6858000"/>
              <a:gd name="connsiteX847" fmla="*/ 5208466 w 7467600"/>
              <a:gd name="connsiteY847" fmla="*/ 257550 h 6858000"/>
              <a:gd name="connsiteX848" fmla="*/ 4980204 w 7467600"/>
              <a:gd name="connsiteY848" fmla="*/ 271903 h 6858000"/>
              <a:gd name="connsiteX849" fmla="*/ 5068068 w 7467600"/>
              <a:gd name="connsiteY849" fmla="*/ 282244 h 6858000"/>
              <a:gd name="connsiteX850" fmla="*/ 5153231 w 7467600"/>
              <a:gd name="connsiteY850" fmla="*/ 292240 h 6858000"/>
              <a:gd name="connsiteX851" fmla="*/ 5426491 w 7467600"/>
              <a:gd name="connsiteY851" fmla="*/ 281128 h 6858000"/>
              <a:gd name="connsiteX852" fmla="*/ 5731212 w 7467600"/>
              <a:gd name="connsiteY852" fmla="*/ 231951 h 6858000"/>
              <a:gd name="connsiteX853" fmla="*/ 5905192 w 7467600"/>
              <a:gd name="connsiteY853" fmla="*/ 163079 h 6858000"/>
              <a:gd name="connsiteX854" fmla="*/ 5944437 w 7467600"/>
              <a:gd name="connsiteY854" fmla="*/ 113829 h 6858000"/>
              <a:gd name="connsiteX855" fmla="*/ 5825032 w 7467600"/>
              <a:gd name="connsiteY855" fmla="*/ 146405 h 6858000"/>
              <a:gd name="connsiteX856" fmla="*/ 4955599 w 7467600"/>
              <a:gd name="connsiteY856" fmla="*/ 247008 h 6858000"/>
              <a:gd name="connsiteX857" fmla="*/ 5210104 w 7467600"/>
              <a:gd name="connsiteY857" fmla="*/ 228123 h 6858000"/>
              <a:gd name="connsiteX858" fmla="*/ 5261015 w 7467600"/>
              <a:gd name="connsiteY858" fmla="*/ 227087 h 6858000"/>
              <a:gd name="connsiteX859" fmla="*/ 5861181 w 7467600"/>
              <a:gd name="connsiteY859" fmla="*/ 143093 h 6858000"/>
              <a:gd name="connsiteX860" fmla="*/ 5961252 w 7467600"/>
              <a:gd name="connsiteY860" fmla="*/ 114820 h 6858000"/>
              <a:gd name="connsiteX861" fmla="*/ 5944437 w 7467600"/>
              <a:gd name="connsiteY861" fmla="*/ 113829 h 6858000"/>
              <a:gd name="connsiteX862" fmla="*/ 3882765 w 7467600"/>
              <a:gd name="connsiteY862" fmla="*/ 0 h 6858000"/>
              <a:gd name="connsiteX863" fmla="*/ 3995099 w 7467600"/>
              <a:gd name="connsiteY863" fmla="*/ 0 h 6858000"/>
              <a:gd name="connsiteX864" fmla="*/ 4163818 w 7467600"/>
              <a:gd name="connsiteY864" fmla="*/ 234104 h 6858000"/>
              <a:gd name="connsiteX865" fmla="*/ 4172099 w 7467600"/>
              <a:gd name="connsiteY865" fmla="*/ 234207 h 6858000"/>
              <a:gd name="connsiteX866" fmla="*/ 4784282 w 7467600"/>
              <a:gd name="connsiteY866" fmla="*/ 276561 h 6858000"/>
              <a:gd name="connsiteX867" fmla="*/ 4801687 w 7467600"/>
              <a:gd name="connsiteY867" fmla="*/ 267764 h 6858000"/>
              <a:gd name="connsiteX868" fmla="*/ 6082788 w 7467600"/>
              <a:gd name="connsiteY868" fmla="*/ 64119 h 6858000"/>
              <a:gd name="connsiteX869" fmla="*/ 6099442 w 7467600"/>
              <a:gd name="connsiteY869" fmla="*/ 82568 h 6858000"/>
              <a:gd name="connsiteX870" fmla="*/ 4804137 w 7467600"/>
              <a:gd name="connsiteY870" fmla="*/ 320931 h 6858000"/>
              <a:gd name="connsiteX871" fmla="*/ 4227047 w 7467600"/>
              <a:gd name="connsiteY871" fmla="*/ 313415 h 6858000"/>
              <a:gd name="connsiteX872" fmla="*/ 4346041 w 7467600"/>
              <a:gd name="connsiteY872" fmla="*/ 456086 h 6858000"/>
              <a:gd name="connsiteX873" fmla="*/ 4870967 w 7467600"/>
              <a:gd name="connsiteY873" fmla="*/ 963061 h 6858000"/>
              <a:gd name="connsiteX874" fmla="*/ 4889647 w 7467600"/>
              <a:gd name="connsiteY874" fmla="*/ 957147 h 6858000"/>
              <a:gd name="connsiteX875" fmla="*/ 5422504 w 7467600"/>
              <a:gd name="connsiteY875" fmla="*/ 805191 h 6858000"/>
              <a:gd name="connsiteX876" fmla="*/ 6087656 w 7467600"/>
              <a:gd name="connsiteY876" fmla="*/ 826703 h 6858000"/>
              <a:gd name="connsiteX877" fmla="*/ 6058717 w 7467600"/>
              <a:gd name="connsiteY877" fmla="*/ 865992 h 6858000"/>
              <a:gd name="connsiteX878" fmla="*/ 4974153 w 7467600"/>
              <a:gd name="connsiteY878" fmla="*/ 1045456 h 6858000"/>
              <a:gd name="connsiteX879" fmla="*/ 5627835 w 7467600"/>
              <a:gd name="connsiteY879" fmla="*/ 1472077 h 6858000"/>
              <a:gd name="connsiteX880" fmla="*/ 5629817 w 7467600"/>
              <a:gd name="connsiteY880" fmla="*/ 1471412 h 6858000"/>
              <a:gd name="connsiteX881" fmla="*/ 5634124 w 7467600"/>
              <a:gd name="connsiteY881" fmla="*/ 1470572 h 6858000"/>
              <a:gd name="connsiteX882" fmla="*/ 5755832 w 7467600"/>
              <a:gd name="connsiteY882" fmla="*/ 1383886 h 6858000"/>
              <a:gd name="connsiteX883" fmla="*/ 6014186 w 7467600"/>
              <a:gd name="connsiteY883" fmla="*/ 1279799 h 6858000"/>
              <a:gd name="connsiteX884" fmla="*/ 6901619 w 7467600"/>
              <a:gd name="connsiteY884" fmla="*/ 1047874 h 6858000"/>
              <a:gd name="connsiteX885" fmla="*/ 6931566 w 7467600"/>
              <a:gd name="connsiteY885" fmla="*/ 1062034 h 6858000"/>
              <a:gd name="connsiteX886" fmla="*/ 5790982 w 7467600"/>
              <a:gd name="connsiteY886" fmla="*/ 1561380 h 6858000"/>
              <a:gd name="connsiteX887" fmla="*/ 6188971 w 7467600"/>
              <a:gd name="connsiteY887" fmla="*/ 1755168 h 6858000"/>
              <a:gd name="connsiteX888" fmla="*/ 6202446 w 7467600"/>
              <a:gd name="connsiteY888" fmla="*/ 1752268 h 6858000"/>
              <a:gd name="connsiteX889" fmla="*/ 7179560 w 7467600"/>
              <a:gd name="connsiteY889" fmla="*/ 1467551 h 6858000"/>
              <a:gd name="connsiteX890" fmla="*/ 7158730 w 7467600"/>
              <a:gd name="connsiteY890" fmla="*/ 1507835 h 6858000"/>
              <a:gd name="connsiteX891" fmla="*/ 6326959 w 7467600"/>
              <a:gd name="connsiteY891" fmla="*/ 1817686 h 6858000"/>
              <a:gd name="connsiteX892" fmla="*/ 6537433 w 7467600"/>
              <a:gd name="connsiteY892" fmla="*/ 1907790 h 6858000"/>
              <a:gd name="connsiteX893" fmla="*/ 6550221 w 7467600"/>
              <a:gd name="connsiteY893" fmla="*/ 1910729 h 6858000"/>
              <a:gd name="connsiteX894" fmla="*/ 6964438 w 7467600"/>
              <a:gd name="connsiteY894" fmla="*/ 2209505 h 6858000"/>
              <a:gd name="connsiteX895" fmla="*/ 7367862 w 7467600"/>
              <a:gd name="connsiteY895" fmla="*/ 2806833 h 6858000"/>
              <a:gd name="connsiteX896" fmla="*/ 7364329 w 7467600"/>
              <a:gd name="connsiteY896" fmla="*/ 2826907 h 6858000"/>
              <a:gd name="connsiteX897" fmla="*/ 7290545 w 7467600"/>
              <a:gd name="connsiteY897" fmla="*/ 2850663 h 6858000"/>
              <a:gd name="connsiteX898" fmla="*/ 6472036 w 7467600"/>
              <a:gd name="connsiteY898" fmla="*/ 1959003 h 6858000"/>
              <a:gd name="connsiteX899" fmla="*/ 5792897 w 7467600"/>
              <a:gd name="connsiteY899" fmla="*/ 1647747 h 6858000"/>
              <a:gd name="connsiteX900" fmla="*/ 5842751 w 7467600"/>
              <a:gd name="connsiteY900" fmla="*/ 1816112 h 6858000"/>
              <a:gd name="connsiteX901" fmla="*/ 5847424 w 7467600"/>
              <a:gd name="connsiteY901" fmla="*/ 1815776 h 6858000"/>
              <a:gd name="connsiteX902" fmla="*/ 6399821 w 7467600"/>
              <a:gd name="connsiteY902" fmla="*/ 2344799 h 6858000"/>
              <a:gd name="connsiteX903" fmla="*/ 6323232 w 7467600"/>
              <a:gd name="connsiteY903" fmla="*/ 2389634 h 6858000"/>
              <a:gd name="connsiteX904" fmla="*/ 5942958 w 7467600"/>
              <a:gd name="connsiteY904" fmla="*/ 2077708 h 6858000"/>
              <a:gd name="connsiteX905" fmla="*/ 5921559 w 7467600"/>
              <a:gd name="connsiteY905" fmla="*/ 2378596 h 6858000"/>
              <a:gd name="connsiteX906" fmla="*/ 5817651 w 7467600"/>
              <a:gd name="connsiteY906" fmla="*/ 3023919 h 6858000"/>
              <a:gd name="connsiteX907" fmla="*/ 5729634 w 7467600"/>
              <a:gd name="connsiteY907" fmla="*/ 3051849 h 6858000"/>
              <a:gd name="connsiteX908" fmla="*/ 5611018 w 7467600"/>
              <a:gd name="connsiteY908" fmla="*/ 2316769 h 6858000"/>
              <a:gd name="connsiteX909" fmla="*/ 5687608 w 7467600"/>
              <a:gd name="connsiteY909" fmla="*/ 2039972 h 6858000"/>
              <a:gd name="connsiteX910" fmla="*/ 5657554 w 7467600"/>
              <a:gd name="connsiteY910" fmla="*/ 1576445 h 6858000"/>
              <a:gd name="connsiteX911" fmla="*/ 5150475 w 7467600"/>
              <a:gd name="connsiteY911" fmla="*/ 1274012 h 6858000"/>
              <a:gd name="connsiteX912" fmla="*/ 5349142 w 7467600"/>
              <a:gd name="connsiteY912" fmla="*/ 2204405 h 6858000"/>
              <a:gd name="connsiteX913" fmla="*/ 5262214 w 7467600"/>
              <a:gd name="connsiteY913" fmla="*/ 2233836 h 6858000"/>
              <a:gd name="connsiteX914" fmla="*/ 4981539 w 7467600"/>
              <a:gd name="connsiteY914" fmla="*/ 1542201 h 6858000"/>
              <a:gd name="connsiteX915" fmla="*/ 4958461 w 7467600"/>
              <a:gd name="connsiteY915" fmla="*/ 1136957 h 6858000"/>
              <a:gd name="connsiteX916" fmla="*/ 4655015 w 7467600"/>
              <a:gd name="connsiteY916" fmla="*/ 891426 h 6858000"/>
              <a:gd name="connsiteX917" fmla="*/ 4348002 w 7467600"/>
              <a:gd name="connsiteY917" fmla="*/ 2205895 h 6858000"/>
              <a:gd name="connsiteX918" fmla="*/ 4262250 w 7467600"/>
              <a:gd name="connsiteY918" fmla="*/ 2219972 h 6858000"/>
              <a:gd name="connsiteX919" fmla="*/ 4550611 w 7467600"/>
              <a:gd name="connsiteY919" fmla="*/ 817540 h 6858000"/>
              <a:gd name="connsiteX920" fmla="*/ 4564418 w 7467600"/>
              <a:gd name="connsiteY920" fmla="*/ 808293 h 6858000"/>
              <a:gd name="connsiteX921" fmla="*/ 4266388 w 7467600"/>
              <a:gd name="connsiteY921" fmla="*/ 500083 h 6858000"/>
              <a:gd name="connsiteX922" fmla="*/ 4032842 w 7467600"/>
              <a:gd name="connsiteY922" fmla="*/ 211809 h 6858000"/>
              <a:gd name="connsiteX923" fmla="*/ 3882765 w 7467600"/>
              <a:gd name="connsiteY923" fmla="*/ 0 h 6858000"/>
              <a:gd name="connsiteX924" fmla="*/ 3721337 w 7467600"/>
              <a:gd name="connsiteY924" fmla="*/ 0 h 6858000"/>
              <a:gd name="connsiteX925" fmla="*/ 3797544 w 7467600"/>
              <a:gd name="connsiteY925" fmla="*/ 0 h 6858000"/>
              <a:gd name="connsiteX926" fmla="*/ 3775734 w 7467600"/>
              <a:gd name="connsiteY926" fmla="*/ 95131 h 6858000"/>
              <a:gd name="connsiteX927" fmla="*/ 3724807 w 7467600"/>
              <a:gd name="connsiteY927" fmla="*/ 272257 h 6858000"/>
              <a:gd name="connsiteX928" fmla="*/ 3726844 w 7467600"/>
              <a:gd name="connsiteY928" fmla="*/ 282988 h 6858000"/>
              <a:gd name="connsiteX929" fmla="*/ 3742664 w 7467600"/>
              <a:gd name="connsiteY929" fmla="*/ 279918 h 6858000"/>
              <a:gd name="connsiteX930" fmla="*/ 4103910 w 7467600"/>
              <a:gd name="connsiteY930" fmla="*/ 1161917 h 6858000"/>
              <a:gd name="connsiteX931" fmla="*/ 4020269 w 7467600"/>
              <a:gd name="connsiteY931" fmla="*/ 1200406 h 6858000"/>
              <a:gd name="connsiteX932" fmla="*/ 3674882 w 7467600"/>
              <a:gd name="connsiteY932" fmla="*/ 488524 h 6858000"/>
              <a:gd name="connsiteX933" fmla="*/ 3132682 w 7467600"/>
              <a:gd name="connsiteY933" fmla="*/ 1072284 h 6858000"/>
              <a:gd name="connsiteX934" fmla="*/ 2716346 w 7467600"/>
              <a:gd name="connsiteY934" fmla="*/ 1276376 h 6858000"/>
              <a:gd name="connsiteX935" fmla="*/ 2716772 w 7467600"/>
              <a:gd name="connsiteY935" fmla="*/ 1255462 h 6858000"/>
              <a:gd name="connsiteX936" fmla="*/ 3471096 w 7467600"/>
              <a:gd name="connsiteY936" fmla="*/ 437072 h 6858000"/>
              <a:gd name="connsiteX937" fmla="*/ 3639057 w 7467600"/>
              <a:gd name="connsiteY937" fmla="*/ 286334 h 6858000"/>
              <a:gd name="connsiteX938" fmla="*/ 3640309 w 7467600"/>
              <a:gd name="connsiteY938" fmla="*/ 284664 h 6858000"/>
              <a:gd name="connsiteX939" fmla="*/ 3646022 w 7467600"/>
              <a:gd name="connsiteY939" fmla="*/ 276711 h 6858000"/>
              <a:gd name="connsiteX940" fmla="*/ 3707943 w 7467600"/>
              <a:gd name="connsiteY940" fmla="*/ 65958 h 6858000"/>
              <a:gd name="connsiteX941" fmla="*/ 3721337 w 7467600"/>
              <a:gd name="connsiteY941" fmla="*/ 0 h 6858000"/>
              <a:gd name="connsiteX942" fmla="*/ 2867960 w 7467600"/>
              <a:gd name="connsiteY942" fmla="*/ 0 h 6858000"/>
              <a:gd name="connsiteX943" fmla="*/ 2926351 w 7467600"/>
              <a:gd name="connsiteY943" fmla="*/ 0 h 6858000"/>
              <a:gd name="connsiteX944" fmla="*/ 2902823 w 7467600"/>
              <a:gd name="connsiteY944" fmla="*/ 262929 h 6858000"/>
              <a:gd name="connsiteX945" fmla="*/ 2940663 w 7467600"/>
              <a:gd name="connsiteY945" fmla="*/ 140884 h 6858000"/>
              <a:gd name="connsiteX946" fmla="*/ 2947039 w 7467600"/>
              <a:gd name="connsiteY946" fmla="*/ 122524 h 6858000"/>
              <a:gd name="connsiteX947" fmla="*/ 2984316 w 7467600"/>
              <a:gd name="connsiteY947" fmla="*/ 0 h 6858000"/>
              <a:gd name="connsiteX948" fmla="*/ 3016114 w 7467600"/>
              <a:gd name="connsiteY948" fmla="*/ 0 h 6858000"/>
              <a:gd name="connsiteX949" fmla="*/ 2979949 w 7467600"/>
              <a:gd name="connsiteY949" fmla="*/ 119274 h 6858000"/>
              <a:gd name="connsiteX950" fmla="*/ 3023879 w 7467600"/>
              <a:gd name="connsiteY950" fmla="*/ 0 h 6858000"/>
              <a:gd name="connsiteX951" fmla="*/ 3105400 w 7467600"/>
              <a:gd name="connsiteY951" fmla="*/ 0 h 6858000"/>
              <a:gd name="connsiteX952" fmla="*/ 3094669 w 7467600"/>
              <a:gd name="connsiteY952" fmla="*/ 30308 h 6858000"/>
              <a:gd name="connsiteX953" fmla="*/ 2901945 w 7467600"/>
              <a:gd name="connsiteY953" fmla="*/ 466538 h 6858000"/>
              <a:gd name="connsiteX954" fmla="*/ 2815209 w 7467600"/>
              <a:gd name="connsiteY954" fmla="*/ 497361 h 6858000"/>
              <a:gd name="connsiteX955" fmla="*/ 2844845 w 7467600"/>
              <a:gd name="connsiteY955" fmla="*/ 127638 h 6858000"/>
              <a:gd name="connsiteX956" fmla="*/ 2867960 w 7467600"/>
              <a:gd name="connsiteY956" fmla="*/ 0 h 6858000"/>
              <a:gd name="connsiteX957" fmla="*/ 1057230 w 7467600"/>
              <a:gd name="connsiteY957" fmla="*/ 0 h 6858000"/>
              <a:gd name="connsiteX958" fmla="*/ 1111003 w 7467600"/>
              <a:gd name="connsiteY958" fmla="*/ 0 h 6858000"/>
              <a:gd name="connsiteX959" fmla="*/ 1125553 w 7467600"/>
              <a:gd name="connsiteY959" fmla="*/ 52588 h 6858000"/>
              <a:gd name="connsiteX960" fmla="*/ 1304276 w 7467600"/>
              <a:gd name="connsiteY960" fmla="*/ 476275 h 6858000"/>
              <a:gd name="connsiteX961" fmla="*/ 1492066 w 7467600"/>
              <a:gd name="connsiteY961" fmla="*/ 886333 h 6858000"/>
              <a:gd name="connsiteX962" fmla="*/ 1423698 w 7467600"/>
              <a:gd name="connsiteY962" fmla="*/ 710817 h 6858000"/>
              <a:gd name="connsiteX963" fmla="*/ 1357609 w 7467600"/>
              <a:gd name="connsiteY963" fmla="*/ 532892 h 6858000"/>
              <a:gd name="connsiteX964" fmla="*/ 1309550 w 7467600"/>
              <a:gd name="connsiteY964" fmla="*/ 374031 h 6858000"/>
              <a:gd name="connsiteX965" fmla="*/ 1193673 w 7467600"/>
              <a:gd name="connsiteY965" fmla="*/ 49533 h 6858000"/>
              <a:gd name="connsiteX966" fmla="*/ 1164391 w 7467600"/>
              <a:gd name="connsiteY966" fmla="*/ 0 h 6858000"/>
              <a:gd name="connsiteX967" fmla="*/ 1200666 w 7467600"/>
              <a:gd name="connsiteY967" fmla="*/ 0 h 6858000"/>
              <a:gd name="connsiteX968" fmla="*/ 1223408 w 7467600"/>
              <a:gd name="connsiteY968" fmla="*/ 38996 h 6858000"/>
              <a:gd name="connsiteX969" fmla="*/ 1339635 w 7467600"/>
              <a:gd name="connsiteY969" fmla="*/ 365517 h 6858000"/>
              <a:gd name="connsiteX970" fmla="*/ 1387469 w 7467600"/>
              <a:gd name="connsiteY970" fmla="*/ 523079 h 6858000"/>
              <a:gd name="connsiteX971" fmla="*/ 1452685 w 7467600"/>
              <a:gd name="connsiteY971" fmla="*/ 699806 h 6858000"/>
              <a:gd name="connsiteX972" fmla="*/ 1492092 w 7467600"/>
              <a:gd name="connsiteY972" fmla="*/ 800424 h 6858000"/>
              <a:gd name="connsiteX973" fmla="*/ 1455302 w 7467600"/>
              <a:gd name="connsiteY973" fmla="*/ 632913 h 6858000"/>
              <a:gd name="connsiteX974" fmla="*/ 1222336 w 7467600"/>
              <a:gd name="connsiteY974" fmla="*/ 9480 h 6858000"/>
              <a:gd name="connsiteX975" fmla="*/ 1214634 w 7467600"/>
              <a:gd name="connsiteY975" fmla="*/ 0 h 6858000"/>
              <a:gd name="connsiteX976" fmla="*/ 1289827 w 7467600"/>
              <a:gd name="connsiteY976" fmla="*/ 0 h 6858000"/>
              <a:gd name="connsiteX977" fmla="*/ 1321076 w 7467600"/>
              <a:gd name="connsiteY977" fmla="*/ 59722 h 6858000"/>
              <a:gd name="connsiteX978" fmla="*/ 1512579 w 7467600"/>
              <a:gd name="connsiteY978" fmla="*/ 626441 h 6858000"/>
              <a:gd name="connsiteX979" fmla="*/ 1506076 w 7467600"/>
              <a:gd name="connsiteY979" fmla="*/ 1089289 h 6858000"/>
              <a:gd name="connsiteX980" fmla="*/ 1486346 w 7467600"/>
              <a:gd name="connsiteY980" fmla="*/ 1079919 h 6858000"/>
              <a:gd name="connsiteX981" fmla="*/ 1070511 w 7467600"/>
              <a:gd name="connsiteY981" fmla="*/ 48609 h 6858000"/>
              <a:gd name="connsiteX982" fmla="*/ 1057230 w 7467600"/>
              <a:gd name="connsiteY982" fmla="*/ 0 h 6858000"/>
              <a:gd name="connsiteX983" fmla="*/ 43151 w 7467600"/>
              <a:gd name="connsiteY983" fmla="*/ 0 h 6858000"/>
              <a:gd name="connsiteX984" fmla="*/ 95283 w 7467600"/>
              <a:gd name="connsiteY984" fmla="*/ 0 h 6858000"/>
              <a:gd name="connsiteX985" fmla="*/ 300708 w 7467600"/>
              <a:gd name="connsiteY985" fmla="*/ 154571 h 6858000"/>
              <a:gd name="connsiteX986" fmla="*/ 530414 w 7467600"/>
              <a:gd name="connsiteY986" fmla="*/ 354673 h 6858000"/>
              <a:gd name="connsiteX987" fmla="*/ 333785 w 7467600"/>
              <a:gd name="connsiteY987" fmla="*/ 161564 h 6858000"/>
              <a:gd name="connsiteX988" fmla="*/ 147005 w 7467600"/>
              <a:gd name="connsiteY988" fmla="*/ 0 h 6858000"/>
              <a:gd name="connsiteX989" fmla="*/ 272509 w 7467600"/>
              <a:gd name="connsiteY989" fmla="*/ 0 h 6858000"/>
              <a:gd name="connsiteX990" fmla="*/ 326276 w 7467600"/>
              <a:gd name="connsiteY990" fmla="*/ 45847 h 6858000"/>
              <a:gd name="connsiteX991" fmla="*/ 823759 w 7467600"/>
              <a:gd name="connsiteY991" fmla="*/ 574145 h 6858000"/>
              <a:gd name="connsiteX992" fmla="*/ 811254 w 7467600"/>
              <a:gd name="connsiteY992" fmla="*/ 665546 h 6858000"/>
              <a:gd name="connsiteX993" fmla="*/ 154042 w 7467600"/>
              <a:gd name="connsiteY993" fmla="*/ 261522 h 6858000"/>
              <a:gd name="connsiteX994" fmla="*/ 13550 w 7467600"/>
              <a:gd name="connsiteY994" fmla="*/ 158423 h 6858000"/>
              <a:gd name="connsiteX995" fmla="*/ 0 w 7467600"/>
              <a:gd name="connsiteY995" fmla="*/ 146618 h 6858000"/>
              <a:gd name="connsiteX996" fmla="*/ 0 w 7467600"/>
              <a:gd name="connsiteY996" fmla="*/ 59161 h 6858000"/>
              <a:gd name="connsiteX997" fmla="*/ 45427 w 7467600"/>
              <a:gd name="connsiteY997" fmla="*/ 101078 h 6858000"/>
              <a:gd name="connsiteX998" fmla="*/ 630103 w 7467600"/>
              <a:gd name="connsiteY998" fmla="*/ 485885 h 6858000"/>
              <a:gd name="connsiteX999" fmla="*/ 532040 w 7467600"/>
              <a:gd name="connsiteY999" fmla="*/ 399359 h 6858000"/>
              <a:gd name="connsiteX1000" fmla="*/ 517618 w 7467600"/>
              <a:gd name="connsiteY1000" fmla="*/ 385726 h 6858000"/>
              <a:gd name="connsiteX1001" fmla="*/ 285074 w 7467600"/>
              <a:gd name="connsiteY1001" fmla="*/ 182755 h 6858000"/>
              <a:gd name="connsiteX1002" fmla="*/ 43151 w 7467600"/>
              <a:gd name="connsiteY100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131946 w 7467600"/>
              <a:gd name="connsiteY127" fmla="*/ 5075653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7131946 w 7467600"/>
              <a:gd name="connsiteY145" fmla="*/ 5075653 h 6858000"/>
              <a:gd name="connsiteX146" fmla="*/ 1903353 w 7467600"/>
              <a:gd name="connsiteY146" fmla="*/ 5044827 h 6858000"/>
              <a:gd name="connsiteX147" fmla="*/ 1936931 w 7467600"/>
              <a:gd name="connsiteY147" fmla="*/ 5093954 h 6858000"/>
              <a:gd name="connsiteX148" fmla="*/ 2195868 w 7467600"/>
              <a:gd name="connsiteY148" fmla="*/ 5396574 h 6858000"/>
              <a:gd name="connsiteX149" fmla="*/ 2088852 w 7467600"/>
              <a:gd name="connsiteY149" fmla="*/ 5166123 h 6858000"/>
              <a:gd name="connsiteX150" fmla="*/ 1958241 w 7467600"/>
              <a:gd name="connsiteY150" fmla="*/ 5067955 h 6858000"/>
              <a:gd name="connsiteX151" fmla="*/ 1903353 w 7467600"/>
              <a:gd name="connsiteY151" fmla="*/ 5044827 h 6858000"/>
              <a:gd name="connsiteX152" fmla="*/ 1979378 w 7467600"/>
              <a:gd name="connsiteY152" fmla="*/ 4769504 h 6858000"/>
              <a:gd name="connsiteX153" fmla="*/ 2882120 w 7467600"/>
              <a:gd name="connsiteY153" fmla="*/ 5064547 h 6858000"/>
              <a:gd name="connsiteX154" fmla="*/ 2793103 w 7467600"/>
              <a:gd name="connsiteY154" fmla="*/ 5039699 h 6858000"/>
              <a:gd name="connsiteX155" fmla="*/ 2770041 w 7467600"/>
              <a:gd name="connsiteY155" fmla="*/ 5033634 h 6858000"/>
              <a:gd name="connsiteX156" fmla="*/ 1979378 w 7467600"/>
              <a:gd name="connsiteY156" fmla="*/ 4769504 h 6858000"/>
              <a:gd name="connsiteX157" fmla="*/ 1927410 w 7467600"/>
              <a:gd name="connsiteY157" fmla="*/ 4716164 h 6858000"/>
              <a:gd name="connsiteX158" fmla="*/ 1959587 w 7467600"/>
              <a:gd name="connsiteY158" fmla="*/ 4728849 h 6858000"/>
              <a:gd name="connsiteX159" fmla="*/ 2777707 w 7467600"/>
              <a:gd name="connsiteY159" fmla="*/ 5003991 h 6858000"/>
              <a:gd name="connsiteX160" fmla="*/ 2800768 w 7467600"/>
              <a:gd name="connsiteY160" fmla="*/ 5010056 h 6858000"/>
              <a:gd name="connsiteX161" fmla="*/ 2879408 w 7467600"/>
              <a:gd name="connsiteY161" fmla="*/ 5031590 h 6858000"/>
              <a:gd name="connsiteX162" fmla="*/ 2862295 w 7467600"/>
              <a:gd name="connsiteY162" fmla="*/ 5022958 h 6858000"/>
              <a:gd name="connsiteX163" fmla="*/ 2813343 w 7467600"/>
              <a:gd name="connsiteY163" fmla="*/ 4998369 h 6858000"/>
              <a:gd name="connsiteX164" fmla="*/ 2646245 w 7467600"/>
              <a:gd name="connsiteY164" fmla="*/ 4930999 h 6858000"/>
              <a:gd name="connsiteX165" fmla="*/ 1999243 w 7467600"/>
              <a:gd name="connsiteY165" fmla="*/ 4730524 h 6858000"/>
              <a:gd name="connsiteX166" fmla="*/ 1979527 w 7467600"/>
              <a:gd name="connsiteY166" fmla="*/ 4726651 h 6858000"/>
              <a:gd name="connsiteX167" fmla="*/ 1927410 w 7467600"/>
              <a:gd name="connsiteY167" fmla="*/ 4716164 h 6858000"/>
              <a:gd name="connsiteX168" fmla="*/ 1997014 w 7467600"/>
              <a:gd name="connsiteY168" fmla="*/ 4698007 h 6858000"/>
              <a:gd name="connsiteX169" fmla="*/ 2005458 w 7467600"/>
              <a:gd name="connsiteY169" fmla="*/ 4699540 h 6858000"/>
              <a:gd name="connsiteX170" fmla="*/ 2657186 w 7467600"/>
              <a:gd name="connsiteY170" fmla="*/ 4901687 h 6858000"/>
              <a:gd name="connsiteX171" fmla="*/ 2826662 w 7467600"/>
              <a:gd name="connsiteY171" fmla="*/ 4970362 h 6858000"/>
              <a:gd name="connsiteX172" fmla="*/ 2876100 w 7467600"/>
              <a:gd name="connsiteY172" fmla="*/ 4995397 h 6858000"/>
              <a:gd name="connsiteX173" fmla="*/ 3042600 w 7467600"/>
              <a:gd name="connsiteY173" fmla="*/ 5059532 h 6858000"/>
              <a:gd name="connsiteX174" fmla="*/ 1997014 w 7467600"/>
              <a:gd name="connsiteY174" fmla="*/ 4698007 h 6858000"/>
              <a:gd name="connsiteX175" fmla="*/ 2305292 w 7467600"/>
              <a:gd name="connsiteY175" fmla="*/ 4219492 h 6858000"/>
              <a:gd name="connsiteX176" fmla="*/ 3360922 w 7467600"/>
              <a:gd name="connsiteY176" fmla="*/ 4529373 h 6858000"/>
              <a:gd name="connsiteX177" fmla="*/ 3492420 w 7467600"/>
              <a:gd name="connsiteY177" fmla="*/ 4510145 h 6858000"/>
              <a:gd name="connsiteX178" fmla="*/ 3364086 w 7467600"/>
              <a:gd name="connsiteY178" fmla="*/ 4480340 h 6858000"/>
              <a:gd name="connsiteX179" fmla="*/ 3225818 w 7467600"/>
              <a:gd name="connsiteY179" fmla="*/ 4411822 h 6858000"/>
              <a:gd name="connsiteX180" fmla="*/ 3129696 w 7467600"/>
              <a:gd name="connsiteY180" fmla="*/ 4360704 h 6858000"/>
              <a:gd name="connsiteX181" fmla="*/ 2814545 w 7467600"/>
              <a:gd name="connsiteY181" fmla="*/ 4282955 h 6858000"/>
              <a:gd name="connsiteX182" fmla="*/ 2305292 w 7467600"/>
              <a:gd name="connsiteY182" fmla="*/ 4219492 h 6858000"/>
              <a:gd name="connsiteX183" fmla="*/ 2626982 w 7467600"/>
              <a:gd name="connsiteY183" fmla="*/ 4206450 h 6858000"/>
              <a:gd name="connsiteX184" fmla="*/ 2490617 w 7467600"/>
              <a:gd name="connsiteY184" fmla="*/ 4206951 h 6858000"/>
              <a:gd name="connsiteX185" fmla="*/ 2819869 w 7467600"/>
              <a:gd name="connsiteY185" fmla="*/ 4252936 h 6858000"/>
              <a:gd name="connsiteX186" fmla="*/ 3143018 w 7467600"/>
              <a:gd name="connsiteY186" fmla="*/ 4332698 h 6858000"/>
              <a:gd name="connsiteX187" fmla="*/ 3241520 w 7467600"/>
              <a:gd name="connsiteY187" fmla="*/ 4385112 h 6858000"/>
              <a:gd name="connsiteX188" fmla="*/ 3374575 w 7467600"/>
              <a:gd name="connsiteY188" fmla="*/ 4451517 h 6858000"/>
              <a:gd name="connsiteX189" fmla="*/ 3505221 w 7467600"/>
              <a:gd name="connsiteY189" fmla="*/ 4480757 h 6858000"/>
              <a:gd name="connsiteX190" fmla="*/ 2626982 w 7467600"/>
              <a:gd name="connsiteY190" fmla="*/ 4206450 h 6858000"/>
              <a:gd name="connsiteX191" fmla="*/ 1310106 w 7467600"/>
              <a:gd name="connsiteY191" fmla="*/ 3943217 h 6858000"/>
              <a:gd name="connsiteX192" fmla="*/ 854994 w 7467600"/>
              <a:gd name="connsiteY192" fmla="*/ 4399136 h 6858000"/>
              <a:gd name="connsiteX193" fmla="*/ 742462 w 7467600"/>
              <a:gd name="connsiteY193" fmla="*/ 4594648 h 6858000"/>
              <a:gd name="connsiteX194" fmla="*/ 820602 w 7467600"/>
              <a:gd name="connsiteY194" fmla="*/ 4485915 h 6858000"/>
              <a:gd name="connsiteX195" fmla="*/ 878295 w 7467600"/>
              <a:gd name="connsiteY195" fmla="*/ 4403594 h 6858000"/>
              <a:gd name="connsiteX196" fmla="*/ 1240607 w 7467600"/>
              <a:gd name="connsiteY196" fmla="*/ 4010401 h 6858000"/>
              <a:gd name="connsiteX197" fmla="*/ 1310106 w 7467600"/>
              <a:gd name="connsiteY197" fmla="*/ 3943217 h 6858000"/>
              <a:gd name="connsiteX198" fmla="*/ 1423113 w 7467600"/>
              <a:gd name="connsiteY198" fmla="*/ 3874565 h 6858000"/>
              <a:gd name="connsiteX199" fmla="*/ 1260565 w 7467600"/>
              <a:gd name="connsiteY199" fmla="*/ 4031982 h 6858000"/>
              <a:gd name="connsiteX200" fmla="*/ 901900 w 7467600"/>
              <a:gd name="connsiteY200" fmla="*/ 4421236 h 6858000"/>
              <a:gd name="connsiteX201" fmla="*/ 845044 w 7467600"/>
              <a:gd name="connsiteY201" fmla="*/ 4502436 h 6858000"/>
              <a:gd name="connsiteX202" fmla="*/ 685926 w 7467600"/>
              <a:gd name="connsiteY202" fmla="*/ 4703069 h 6858000"/>
              <a:gd name="connsiteX203" fmla="*/ 684248 w 7467600"/>
              <a:gd name="connsiteY203" fmla="*/ 4706721 h 6858000"/>
              <a:gd name="connsiteX204" fmla="*/ 1423113 w 7467600"/>
              <a:gd name="connsiteY204" fmla="*/ 3874565 h 6858000"/>
              <a:gd name="connsiteX205" fmla="*/ 3316479 w 7467600"/>
              <a:gd name="connsiteY205" fmla="*/ 3872136 h 6858000"/>
              <a:gd name="connsiteX206" fmla="*/ 3546806 w 7467600"/>
              <a:gd name="connsiteY206" fmla="*/ 4356139 h 6858000"/>
              <a:gd name="connsiteX207" fmla="*/ 3364433 w 7467600"/>
              <a:gd name="connsiteY207" fmla="*/ 3953121 h 6858000"/>
              <a:gd name="connsiteX208" fmla="*/ 3316479 w 7467600"/>
              <a:gd name="connsiteY208" fmla="*/ 3872136 h 6858000"/>
              <a:gd name="connsiteX209" fmla="*/ 3291335 w 7467600"/>
              <a:gd name="connsiteY209" fmla="*/ 3767420 h 6858000"/>
              <a:gd name="connsiteX210" fmla="*/ 3390805 w 7467600"/>
              <a:gd name="connsiteY210" fmla="*/ 3937163 h 6858000"/>
              <a:gd name="connsiteX211" fmla="*/ 3579062 w 7467600"/>
              <a:gd name="connsiteY211" fmla="*/ 4359040 h 6858000"/>
              <a:gd name="connsiteX212" fmla="*/ 3467355 w 7467600"/>
              <a:gd name="connsiteY212" fmla="*/ 3988130 h 6858000"/>
              <a:gd name="connsiteX213" fmla="*/ 3310753 w 7467600"/>
              <a:gd name="connsiteY213" fmla="*/ 3787140 h 6858000"/>
              <a:gd name="connsiteX214" fmla="*/ 3291335 w 7467600"/>
              <a:gd name="connsiteY214" fmla="*/ 3767420 h 6858000"/>
              <a:gd name="connsiteX215" fmla="*/ 1635889 w 7467600"/>
              <a:gd name="connsiteY215" fmla="*/ 3709494 h 6858000"/>
              <a:gd name="connsiteX216" fmla="*/ 1634800 w 7467600"/>
              <a:gd name="connsiteY216" fmla="*/ 3731111 h 6858000"/>
              <a:gd name="connsiteX217" fmla="*/ 1635889 w 7467600"/>
              <a:gd name="connsiteY217" fmla="*/ 3709494 h 6858000"/>
              <a:gd name="connsiteX218" fmla="*/ 1510397 w 7467600"/>
              <a:gd name="connsiteY218" fmla="*/ 3684705 h 6858000"/>
              <a:gd name="connsiteX219" fmla="*/ 1146550 w 7467600"/>
              <a:gd name="connsiteY219" fmla="*/ 3802012 h 6858000"/>
              <a:gd name="connsiteX220" fmla="*/ 698834 w 7467600"/>
              <a:gd name="connsiteY220" fmla="*/ 3952272 h 6858000"/>
              <a:gd name="connsiteX221" fmla="*/ 34256 w 7467600"/>
              <a:gd name="connsiteY221" fmla="*/ 4347603 h 6858000"/>
              <a:gd name="connsiteX222" fmla="*/ 527241 w 7467600"/>
              <a:gd name="connsiteY222" fmla="*/ 4065078 h 6858000"/>
              <a:gd name="connsiteX223" fmla="*/ 1510397 w 7467600"/>
              <a:gd name="connsiteY223" fmla="*/ 3684705 h 6858000"/>
              <a:gd name="connsiteX224" fmla="*/ 1313114 w 7467600"/>
              <a:gd name="connsiteY224" fmla="*/ 3655216 h 6858000"/>
              <a:gd name="connsiteX225" fmla="*/ 1109304 w 7467600"/>
              <a:gd name="connsiteY225" fmla="*/ 3669030 h 6858000"/>
              <a:gd name="connsiteX226" fmla="*/ 8129 w 7467600"/>
              <a:gd name="connsiteY226" fmla="*/ 4330519 h 6858000"/>
              <a:gd name="connsiteX227" fmla="*/ 687572 w 7467600"/>
              <a:gd name="connsiteY227" fmla="*/ 3925629 h 6858000"/>
              <a:gd name="connsiteX228" fmla="*/ 1138365 w 7467600"/>
              <a:gd name="connsiteY228" fmla="*/ 3774515 h 6858000"/>
              <a:gd name="connsiteX229" fmla="*/ 1505579 w 7467600"/>
              <a:gd name="connsiteY229" fmla="*/ 3655526 h 6858000"/>
              <a:gd name="connsiteX230" fmla="*/ 1313114 w 7467600"/>
              <a:gd name="connsiteY230" fmla="*/ 3655216 h 6858000"/>
              <a:gd name="connsiteX231" fmla="*/ 3655073 w 7467600"/>
              <a:gd name="connsiteY231" fmla="*/ 3650884 h 6858000"/>
              <a:gd name="connsiteX232" fmla="*/ 3989938 w 7467600"/>
              <a:gd name="connsiteY232" fmla="*/ 3991685 h 6858000"/>
              <a:gd name="connsiteX233" fmla="*/ 4393907 w 7467600"/>
              <a:gd name="connsiteY233" fmla="*/ 4261258 h 6858000"/>
              <a:gd name="connsiteX234" fmla="*/ 4648051 w 7467600"/>
              <a:gd name="connsiteY234" fmla="*/ 4374051 h 6858000"/>
              <a:gd name="connsiteX235" fmla="*/ 4383389 w 7467600"/>
              <a:gd name="connsiteY235" fmla="*/ 4184369 h 6858000"/>
              <a:gd name="connsiteX236" fmla="*/ 4165508 w 7467600"/>
              <a:gd name="connsiteY236" fmla="*/ 4035196 h 6858000"/>
              <a:gd name="connsiteX237" fmla="*/ 4068162 w 7467600"/>
              <a:gd name="connsiteY237" fmla="*/ 3953394 h 6858000"/>
              <a:gd name="connsiteX238" fmla="*/ 3981416 w 7467600"/>
              <a:gd name="connsiteY238" fmla="*/ 3880482 h 6858000"/>
              <a:gd name="connsiteX239" fmla="*/ 3800147 w 7467600"/>
              <a:gd name="connsiteY239" fmla="*/ 3749872 h 6858000"/>
              <a:gd name="connsiteX240" fmla="*/ 3655073 w 7467600"/>
              <a:gd name="connsiteY240" fmla="*/ 3650884 h 6858000"/>
              <a:gd name="connsiteX241" fmla="*/ 3670252 w 7467600"/>
              <a:gd name="connsiteY241" fmla="*/ 3622798 h 6858000"/>
              <a:gd name="connsiteX242" fmla="*/ 3817258 w 7467600"/>
              <a:gd name="connsiteY242" fmla="*/ 3723577 h 6858000"/>
              <a:gd name="connsiteX243" fmla="*/ 4000461 w 7467600"/>
              <a:gd name="connsiteY243" fmla="*/ 3855966 h 6858000"/>
              <a:gd name="connsiteX244" fmla="*/ 4088180 w 7467600"/>
              <a:gd name="connsiteY244" fmla="*/ 3929774 h 6858000"/>
              <a:gd name="connsiteX245" fmla="*/ 4184555 w 7467600"/>
              <a:gd name="connsiteY245" fmla="*/ 4010683 h 6858000"/>
              <a:gd name="connsiteX246" fmla="*/ 4399563 w 7467600"/>
              <a:gd name="connsiteY246" fmla="*/ 4158106 h 6858000"/>
              <a:gd name="connsiteX247" fmla="*/ 4684469 w 7467600"/>
              <a:gd name="connsiteY247" fmla="*/ 4364680 h 6858000"/>
              <a:gd name="connsiteX248" fmla="*/ 4690271 w 7467600"/>
              <a:gd name="connsiteY248" fmla="*/ 4370034 h 6858000"/>
              <a:gd name="connsiteX249" fmla="*/ 4136093 w 7467600"/>
              <a:gd name="connsiteY249" fmla="*/ 3858466 h 6858000"/>
              <a:gd name="connsiteX250" fmla="*/ 3670252 w 7467600"/>
              <a:gd name="connsiteY250" fmla="*/ 3622798 h 6858000"/>
              <a:gd name="connsiteX251" fmla="*/ 4440129 w 7467600"/>
              <a:gd name="connsiteY251" fmla="*/ 3448571 h 6858000"/>
              <a:gd name="connsiteX252" fmla="*/ 4856525 w 7467600"/>
              <a:gd name="connsiteY252" fmla="*/ 3915351 h 6858000"/>
              <a:gd name="connsiteX253" fmla="*/ 5059055 w 7467600"/>
              <a:gd name="connsiteY253" fmla="*/ 4108918 h 6858000"/>
              <a:gd name="connsiteX254" fmla="*/ 5290070 w 7467600"/>
              <a:gd name="connsiteY254" fmla="*/ 4263619 h 6858000"/>
              <a:gd name="connsiteX255" fmla="*/ 4834991 w 7467600"/>
              <a:gd name="connsiteY255" fmla="*/ 3830985 h 6858000"/>
              <a:gd name="connsiteX256" fmla="*/ 4440129 w 7467600"/>
              <a:gd name="connsiteY256" fmla="*/ 3448571 h 6858000"/>
              <a:gd name="connsiteX257" fmla="*/ 4441737 w 7467600"/>
              <a:gd name="connsiteY257" fmla="*/ 3399734 h 6858000"/>
              <a:gd name="connsiteX258" fmla="*/ 4431236 w 7467600"/>
              <a:gd name="connsiteY258" fmla="*/ 3400954 h 6858000"/>
              <a:gd name="connsiteX259" fmla="*/ 4557150 w 7467600"/>
              <a:gd name="connsiteY259" fmla="*/ 3510023 h 6858000"/>
              <a:gd name="connsiteX260" fmla="*/ 4856936 w 7467600"/>
              <a:gd name="connsiteY260" fmla="*/ 3809146 h 6858000"/>
              <a:gd name="connsiteX261" fmla="*/ 5111996 w 7467600"/>
              <a:gd name="connsiteY261" fmla="*/ 4065759 h 6858000"/>
              <a:gd name="connsiteX262" fmla="*/ 5388878 w 7467600"/>
              <a:gd name="connsiteY262" fmla="*/ 4300185 h 6858000"/>
              <a:gd name="connsiteX263" fmla="*/ 5425556 w 7467600"/>
              <a:gd name="connsiteY263" fmla="*/ 4308967 h 6858000"/>
              <a:gd name="connsiteX264" fmla="*/ 4943646 w 7467600"/>
              <a:gd name="connsiteY264" fmla="*/ 3822916 h 6858000"/>
              <a:gd name="connsiteX265" fmla="*/ 4594837 w 7467600"/>
              <a:gd name="connsiteY265" fmla="*/ 3532274 h 6858000"/>
              <a:gd name="connsiteX266" fmla="*/ 4441737 w 7467600"/>
              <a:gd name="connsiteY266" fmla="*/ 3399734 h 6858000"/>
              <a:gd name="connsiteX267" fmla="*/ 5425834 w 7467600"/>
              <a:gd name="connsiteY267" fmla="*/ 3162785 h 6858000"/>
              <a:gd name="connsiteX268" fmla="*/ 5401644 w 7467600"/>
              <a:gd name="connsiteY268" fmla="*/ 3617847 h 6858000"/>
              <a:gd name="connsiteX269" fmla="*/ 5467256 w 7467600"/>
              <a:gd name="connsiteY269" fmla="*/ 4175494 h 6858000"/>
              <a:gd name="connsiteX270" fmla="*/ 5448069 w 7467600"/>
              <a:gd name="connsiteY270" fmla="*/ 3567554 h 6858000"/>
              <a:gd name="connsiteX271" fmla="*/ 5425834 w 7467600"/>
              <a:gd name="connsiteY271" fmla="*/ 3162785 h 6858000"/>
              <a:gd name="connsiteX272" fmla="*/ 1318687 w 7467600"/>
              <a:gd name="connsiteY272" fmla="*/ 3113840 h 6858000"/>
              <a:gd name="connsiteX273" fmla="*/ 1066793 w 7467600"/>
              <a:gd name="connsiteY273" fmla="*/ 3212171 h 6858000"/>
              <a:gd name="connsiteX274" fmla="*/ 993319 w 7467600"/>
              <a:gd name="connsiteY274" fmla="*/ 3247648 h 6858000"/>
              <a:gd name="connsiteX275" fmla="*/ 853081 w 7467600"/>
              <a:gd name="connsiteY275" fmla="*/ 3312410 h 6858000"/>
              <a:gd name="connsiteX276" fmla="*/ 805957 w 7467600"/>
              <a:gd name="connsiteY276" fmla="*/ 3330443 h 6858000"/>
              <a:gd name="connsiteX277" fmla="*/ 1318687 w 7467600"/>
              <a:gd name="connsiteY277" fmla="*/ 3113840 h 6858000"/>
              <a:gd name="connsiteX278" fmla="*/ 5453702 w 7467600"/>
              <a:gd name="connsiteY278" fmla="*/ 3090882 h 6858000"/>
              <a:gd name="connsiteX279" fmla="*/ 5480135 w 7467600"/>
              <a:gd name="connsiteY279" fmla="*/ 3565802 h 6858000"/>
              <a:gd name="connsiteX280" fmla="*/ 5499023 w 7467600"/>
              <a:gd name="connsiteY280" fmla="*/ 4166310 h 6858000"/>
              <a:gd name="connsiteX281" fmla="*/ 5547022 w 7467600"/>
              <a:gd name="connsiteY281" fmla="*/ 3607838 h 6858000"/>
              <a:gd name="connsiteX282" fmla="*/ 5515964 w 7467600"/>
              <a:gd name="connsiteY282" fmla="*/ 3378541 h 6858000"/>
              <a:gd name="connsiteX283" fmla="*/ 5453702 w 7467600"/>
              <a:gd name="connsiteY283" fmla="*/ 3090882 h 6858000"/>
              <a:gd name="connsiteX284" fmla="*/ 1238695 w 7467600"/>
              <a:gd name="connsiteY284" fmla="*/ 3076820 h 6858000"/>
              <a:gd name="connsiteX285" fmla="*/ 716371 w 7467600"/>
              <a:gd name="connsiteY285" fmla="*/ 3293249 h 6858000"/>
              <a:gd name="connsiteX286" fmla="*/ 579522 w 7467600"/>
              <a:gd name="connsiteY286" fmla="*/ 3371759 h 6858000"/>
              <a:gd name="connsiteX287" fmla="*/ 600288 w 7467600"/>
              <a:gd name="connsiteY287" fmla="*/ 3365555 h 6858000"/>
              <a:gd name="connsiteX288" fmla="*/ 840692 w 7467600"/>
              <a:gd name="connsiteY288" fmla="*/ 3284921 h 6858000"/>
              <a:gd name="connsiteX289" fmla="*/ 979248 w 7467600"/>
              <a:gd name="connsiteY289" fmla="*/ 3221003 h 6858000"/>
              <a:gd name="connsiteX290" fmla="*/ 1053282 w 7467600"/>
              <a:gd name="connsiteY290" fmla="*/ 3185247 h 6858000"/>
              <a:gd name="connsiteX291" fmla="*/ 1320603 w 7467600"/>
              <a:gd name="connsiteY291" fmla="*/ 3081281 h 6858000"/>
              <a:gd name="connsiteX292" fmla="*/ 1238695 w 7467600"/>
              <a:gd name="connsiteY292" fmla="*/ 3076820 h 6858000"/>
              <a:gd name="connsiteX293" fmla="*/ 5425627 w 7467600"/>
              <a:gd name="connsiteY293" fmla="*/ 2954192 h 6858000"/>
              <a:gd name="connsiteX294" fmla="*/ 5470770 w 7467600"/>
              <a:gd name="connsiteY294" fmla="*/ 3005435 h 6858000"/>
              <a:gd name="connsiteX295" fmla="*/ 5519779 w 7467600"/>
              <a:gd name="connsiteY295" fmla="*/ 4359223 h 6858000"/>
              <a:gd name="connsiteX296" fmla="*/ 5520293 w 7467600"/>
              <a:gd name="connsiteY296" fmla="*/ 4360602 h 6858000"/>
              <a:gd name="connsiteX297" fmla="*/ 5767221 w 7467600"/>
              <a:gd name="connsiteY297" fmla="*/ 4665564 h 6858000"/>
              <a:gd name="connsiteX298" fmla="*/ 6937169 w 7467600"/>
              <a:gd name="connsiteY298" fmla="*/ 4815941 h 6858000"/>
              <a:gd name="connsiteX299" fmla="*/ 6953922 w 7467600"/>
              <a:gd name="connsiteY299" fmla="*/ 4890068 h 6858000"/>
              <a:gd name="connsiteX300" fmla="*/ 6071359 w 7467600"/>
              <a:gd name="connsiteY300" fmla="*/ 4770770 h 6858000"/>
              <a:gd name="connsiteX301" fmla="*/ 6038839 w 7467600"/>
              <a:gd name="connsiteY301" fmla="*/ 4764474 h 6858000"/>
              <a:gd name="connsiteX302" fmla="*/ 6038706 w 7467600"/>
              <a:gd name="connsiteY302" fmla="*/ 4763847 h 6858000"/>
              <a:gd name="connsiteX303" fmla="*/ 6037784 w 7467600"/>
              <a:gd name="connsiteY303" fmla="*/ 4764270 h 6858000"/>
              <a:gd name="connsiteX304" fmla="*/ 6038839 w 7467600"/>
              <a:gd name="connsiteY304" fmla="*/ 4764474 h 6858000"/>
              <a:gd name="connsiteX305" fmla="*/ 6040338 w 7467600"/>
              <a:gd name="connsiteY305" fmla="*/ 4771418 h 6858000"/>
              <a:gd name="connsiteX306" fmla="*/ 6024488 w 7467600"/>
              <a:gd name="connsiteY306" fmla="*/ 4809903 h 6858000"/>
              <a:gd name="connsiteX307" fmla="*/ 5599771 w 7467600"/>
              <a:gd name="connsiteY307" fmla="*/ 5509652 h 6858000"/>
              <a:gd name="connsiteX308" fmla="*/ 5548843 w 7467600"/>
              <a:gd name="connsiteY308" fmla="*/ 5563845 h 6858000"/>
              <a:gd name="connsiteX309" fmla="*/ 5940952 w 7467600"/>
              <a:gd name="connsiteY309" fmla="*/ 6250028 h 6858000"/>
              <a:gd name="connsiteX310" fmla="*/ 6043441 w 7467600"/>
              <a:gd name="connsiteY310" fmla="*/ 6665847 h 6858000"/>
              <a:gd name="connsiteX311" fmla="*/ 6093432 w 7467600"/>
              <a:gd name="connsiteY311" fmla="*/ 6858000 h 6858000"/>
              <a:gd name="connsiteX312" fmla="*/ 6034344 w 7467600"/>
              <a:gd name="connsiteY312" fmla="*/ 6858000 h 6858000"/>
              <a:gd name="connsiteX313" fmla="*/ 6026679 w 7467600"/>
              <a:gd name="connsiteY313" fmla="*/ 6836959 h 6858000"/>
              <a:gd name="connsiteX314" fmla="*/ 5800441 w 7467600"/>
              <a:gd name="connsiteY314" fmla="*/ 6335286 h 6858000"/>
              <a:gd name="connsiteX315" fmla="*/ 5526562 w 7467600"/>
              <a:gd name="connsiteY315" fmla="*/ 5705388 h 6858000"/>
              <a:gd name="connsiteX316" fmla="*/ 5519640 w 7467600"/>
              <a:gd name="connsiteY316" fmla="*/ 5683774 h 6858000"/>
              <a:gd name="connsiteX317" fmla="*/ 5844559 w 7467600"/>
              <a:gd name="connsiteY317" fmla="*/ 6553349 h 6858000"/>
              <a:gd name="connsiteX318" fmla="*/ 5975994 w 7467600"/>
              <a:gd name="connsiteY318" fmla="*/ 6858000 h 6858000"/>
              <a:gd name="connsiteX319" fmla="*/ 5898547 w 7467600"/>
              <a:gd name="connsiteY319" fmla="*/ 6858000 h 6858000"/>
              <a:gd name="connsiteX320" fmla="*/ 5682041 w 7467600"/>
              <a:gd name="connsiteY320" fmla="*/ 6355860 h 6858000"/>
              <a:gd name="connsiteX321" fmla="*/ 5461758 w 7467600"/>
              <a:gd name="connsiteY321" fmla="*/ 5820220 h 6858000"/>
              <a:gd name="connsiteX322" fmla="*/ 5237282 w 7467600"/>
              <a:gd name="connsiteY322" fmla="*/ 6579086 h 6858000"/>
              <a:gd name="connsiteX323" fmla="*/ 5115009 w 7467600"/>
              <a:gd name="connsiteY323" fmla="*/ 6858000 h 6858000"/>
              <a:gd name="connsiteX324" fmla="*/ 5028074 w 7467600"/>
              <a:gd name="connsiteY324" fmla="*/ 6858000 h 6858000"/>
              <a:gd name="connsiteX325" fmla="*/ 5079508 w 7467600"/>
              <a:gd name="connsiteY325" fmla="*/ 6749074 h 6858000"/>
              <a:gd name="connsiteX326" fmla="*/ 5371846 w 7467600"/>
              <a:gd name="connsiteY326" fmla="*/ 5924413 h 6858000"/>
              <a:gd name="connsiteX327" fmla="*/ 5270512 w 7467600"/>
              <a:gd name="connsiteY327" fmla="*/ 6138975 h 6858000"/>
              <a:gd name="connsiteX328" fmla="*/ 5062409 w 7467600"/>
              <a:gd name="connsiteY328" fmla="*/ 6653544 h 6858000"/>
              <a:gd name="connsiteX329" fmla="*/ 5036628 w 7467600"/>
              <a:gd name="connsiteY329" fmla="*/ 6754247 h 6858000"/>
              <a:gd name="connsiteX330" fmla="*/ 5009112 w 7467600"/>
              <a:gd name="connsiteY330" fmla="*/ 6858000 h 6858000"/>
              <a:gd name="connsiteX331" fmla="*/ 4976679 w 7467600"/>
              <a:gd name="connsiteY331" fmla="*/ 6858000 h 6858000"/>
              <a:gd name="connsiteX332" fmla="*/ 5006537 w 7467600"/>
              <a:gd name="connsiteY332" fmla="*/ 6747068 h 6858000"/>
              <a:gd name="connsiteX333" fmla="*/ 5032723 w 7467600"/>
              <a:gd name="connsiteY333" fmla="*/ 6644957 h 6858000"/>
              <a:gd name="connsiteX334" fmla="*/ 5242949 w 7467600"/>
              <a:gd name="connsiteY334" fmla="*/ 6125175 h 6858000"/>
              <a:gd name="connsiteX335" fmla="*/ 5286321 w 7467600"/>
              <a:gd name="connsiteY335" fmla="*/ 6033555 h 6858000"/>
              <a:gd name="connsiteX336" fmla="*/ 5008210 w 7467600"/>
              <a:gd name="connsiteY336" fmla="*/ 6649194 h 6858000"/>
              <a:gd name="connsiteX337" fmla="*/ 4986321 w 7467600"/>
              <a:gd name="connsiteY337" fmla="*/ 6765687 h 6858000"/>
              <a:gd name="connsiteX338" fmla="*/ 4973474 w 7467600"/>
              <a:gd name="connsiteY338" fmla="*/ 6858000 h 6858000"/>
              <a:gd name="connsiteX339" fmla="*/ 4907178 w 7467600"/>
              <a:gd name="connsiteY339" fmla="*/ 6858000 h 6858000"/>
              <a:gd name="connsiteX340" fmla="*/ 4910810 w 7467600"/>
              <a:gd name="connsiteY340" fmla="*/ 6829660 h 6858000"/>
              <a:gd name="connsiteX341" fmla="*/ 4987461 w 7467600"/>
              <a:gd name="connsiteY341" fmla="*/ 6432994 h 6858000"/>
              <a:gd name="connsiteX342" fmla="*/ 5179262 w 7467600"/>
              <a:gd name="connsiteY342" fmla="*/ 6035044 h 6858000"/>
              <a:gd name="connsiteX343" fmla="*/ 4689678 w 7467600"/>
              <a:gd name="connsiteY343" fmla="*/ 6440241 h 6858000"/>
              <a:gd name="connsiteX344" fmla="*/ 4477543 w 7467600"/>
              <a:gd name="connsiteY344" fmla="*/ 6674836 h 6858000"/>
              <a:gd name="connsiteX345" fmla="*/ 4329957 w 7467600"/>
              <a:gd name="connsiteY345" fmla="*/ 6858000 h 6858000"/>
              <a:gd name="connsiteX346" fmla="*/ 4218595 w 7467600"/>
              <a:gd name="connsiteY346" fmla="*/ 6858000 h 6858000"/>
              <a:gd name="connsiteX347" fmla="*/ 4368888 w 7467600"/>
              <a:gd name="connsiteY347" fmla="*/ 6668412 h 6858000"/>
              <a:gd name="connsiteX348" fmla="*/ 4563091 w 7467600"/>
              <a:gd name="connsiteY348" fmla="*/ 6442508 h 6858000"/>
              <a:gd name="connsiteX349" fmla="*/ 5387324 w 7467600"/>
              <a:gd name="connsiteY349" fmla="*/ 5705830 h 6858000"/>
              <a:gd name="connsiteX350" fmla="*/ 5073620 w 7467600"/>
              <a:gd name="connsiteY350" fmla="*/ 5955437 h 6858000"/>
              <a:gd name="connsiteX351" fmla="*/ 4689789 w 7467600"/>
              <a:gd name="connsiteY351" fmla="*/ 6268382 h 6858000"/>
              <a:gd name="connsiteX352" fmla="*/ 4418722 w 7467600"/>
              <a:gd name="connsiteY352" fmla="*/ 6570886 h 6858000"/>
              <a:gd name="connsiteX353" fmla="*/ 4214944 w 7467600"/>
              <a:gd name="connsiteY353" fmla="*/ 6858000 h 6858000"/>
              <a:gd name="connsiteX354" fmla="*/ 4177898 w 7467600"/>
              <a:gd name="connsiteY354" fmla="*/ 6858000 h 6858000"/>
              <a:gd name="connsiteX355" fmla="*/ 4391597 w 7467600"/>
              <a:gd name="connsiteY355" fmla="*/ 6556370 h 6858000"/>
              <a:gd name="connsiteX356" fmla="*/ 4668889 w 7467600"/>
              <a:gd name="connsiteY356" fmla="*/ 6246399 h 6858000"/>
              <a:gd name="connsiteX357" fmla="*/ 5055427 w 7467600"/>
              <a:gd name="connsiteY357" fmla="*/ 5931476 h 6858000"/>
              <a:gd name="connsiteX358" fmla="*/ 5371814 w 7467600"/>
              <a:gd name="connsiteY358" fmla="*/ 5678975 h 6858000"/>
              <a:gd name="connsiteX359" fmla="*/ 4987918 w 7467600"/>
              <a:gd name="connsiteY359" fmla="*/ 5838701 h 6858000"/>
              <a:gd name="connsiteX360" fmla="*/ 4317146 w 7467600"/>
              <a:gd name="connsiteY360" fmla="*/ 6587716 h 6858000"/>
              <a:gd name="connsiteX361" fmla="*/ 4171627 w 7467600"/>
              <a:gd name="connsiteY361" fmla="*/ 6858000 h 6858000"/>
              <a:gd name="connsiteX362" fmla="*/ 4081585 w 7467600"/>
              <a:gd name="connsiteY362" fmla="*/ 6858000 h 6858000"/>
              <a:gd name="connsiteX363" fmla="*/ 4238603 w 7467600"/>
              <a:gd name="connsiteY363" fmla="*/ 6559341 h 6858000"/>
              <a:gd name="connsiteX364" fmla="*/ 4778333 w 7467600"/>
              <a:gd name="connsiteY364" fmla="*/ 5873626 h 6858000"/>
              <a:gd name="connsiteX365" fmla="*/ 5414185 w 7467600"/>
              <a:gd name="connsiteY365" fmla="*/ 5573882 h 6858000"/>
              <a:gd name="connsiteX366" fmla="*/ 5959648 w 7467600"/>
              <a:gd name="connsiteY366" fmla="*/ 4760797 h 6858000"/>
              <a:gd name="connsiteX367" fmla="*/ 5355019 w 7467600"/>
              <a:gd name="connsiteY367" fmla="*/ 4734672 h 6858000"/>
              <a:gd name="connsiteX368" fmla="*/ 5083565 w 7467600"/>
              <a:gd name="connsiteY368" fmla="*/ 5179121 h 6858000"/>
              <a:gd name="connsiteX369" fmla="*/ 4713577 w 7467600"/>
              <a:gd name="connsiteY369" fmla="*/ 5616803 h 6858000"/>
              <a:gd name="connsiteX370" fmla="*/ 3989559 w 7467600"/>
              <a:gd name="connsiteY370" fmla="*/ 6145945 h 6858000"/>
              <a:gd name="connsiteX371" fmla="*/ 3939824 w 7467600"/>
              <a:gd name="connsiteY371" fmla="*/ 6066900 h 6858000"/>
              <a:gd name="connsiteX372" fmla="*/ 4584537 w 7467600"/>
              <a:gd name="connsiteY372" fmla="*/ 5324826 h 6858000"/>
              <a:gd name="connsiteX373" fmla="*/ 5037105 w 7467600"/>
              <a:gd name="connsiteY373" fmla="*/ 5088765 h 6858000"/>
              <a:gd name="connsiteX374" fmla="*/ 5039930 w 7467600"/>
              <a:gd name="connsiteY374" fmla="*/ 5089585 h 6858000"/>
              <a:gd name="connsiteX375" fmla="*/ 5263764 w 7467600"/>
              <a:gd name="connsiteY375" fmla="*/ 4735525 h 6858000"/>
              <a:gd name="connsiteX376" fmla="*/ 4086300 w 7467600"/>
              <a:gd name="connsiteY376" fmla="*/ 4884599 h 6858000"/>
              <a:gd name="connsiteX377" fmla="*/ 4085485 w 7467600"/>
              <a:gd name="connsiteY377" fmla="*/ 4899070 h 6858000"/>
              <a:gd name="connsiteX378" fmla="*/ 3871915 w 7467600"/>
              <a:gd name="connsiteY378" fmla="*/ 5253645 h 6858000"/>
              <a:gd name="connsiteX379" fmla="*/ 3799374 w 7467600"/>
              <a:gd name="connsiteY379" fmla="*/ 5466127 h 6858000"/>
              <a:gd name="connsiteX380" fmla="*/ 3498850 w 7467600"/>
              <a:gd name="connsiteY380" fmla="*/ 6661888 h 6858000"/>
              <a:gd name="connsiteX381" fmla="*/ 3399216 w 7467600"/>
              <a:gd name="connsiteY381" fmla="*/ 6858000 h 6858000"/>
              <a:gd name="connsiteX382" fmla="*/ 3303688 w 7467600"/>
              <a:gd name="connsiteY382" fmla="*/ 6858000 h 6858000"/>
              <a:gd name="connsiteX383" fmla="*/ 3391774 w 7467600"/>
              <a:gd name="connsiteY383" fmla="*/ 6697181 h 6858000"/>
              <a:gd name="connsiteX384" fmla="*/ 3735540 w 7467600"/>
              <a:gd name="connsiteY384" fmla="*/ 5546923 h 6858000"/>
              <a:gd name="connsiteX385" fmla="*/ 3729438 w 7467600"/>
              <a:gd name="connsiteY385" fmla="*/ 5569058 h 6858000"/>
              <a:gd name="connsiteX386" fmla="*/ 3707782 w 7467600"/>
              <a:gd name="connsiteY386" fmla="*/ 5644908 h 6858000"/>
              <a:gd name="connsiteX387" fmla="*/ 3583827 w 7467600"/>
              <a:gd name="connsiteY387" fmla="*/ 6039215 h 6858000"/>
              <a:gd name="connsiteX388" fmla="*/ 3547861 w 7467600"/>
              <a:gd name="connsiteY388" fmla="*/ 6129609 h 6858000"/>
              <a:gd name="connsiteX389" fmla="*/ 3490905 w 7467600"/>
              <a:gd name="connsiteY389" fmla="*/ 6277660 h 6858000"/>
              <a:gd name="connsiteX390" fmla="*/ 3455859 w 7467600"/>
              <a:gd name="connsiteY390" fmla="*/ 6391301 h 6858000"/>
              <a:gd name="connsiteX391" fmla="*/ 3429112 w 7467600"/>
              <a:gd name="connsiteY391" fmla="*/ 6479469 h 6858000"/>
              <a:gd name="connsiteX392" fmla="*/ 3304862 w 7467600"/>
              <a:gd name="connsiteY392" fmla="*/ 6796476 h 6858000"/>
              <a:gd name="connsiteX393" fmla="*/ 3276071 w 7467600"/>
              <a:gd name="connsiteY393" fmla="*/ 6858000 h 6858000"/>
              <a:gd name="connsiteX394" fmla="*/ 3240805 w 7467600"/>
              <a:gd name="connsiteY394" fmla="*/ 6858000 h 6858000"/>
              <a:gd name="connsiteX395" fmla="*/ 3275917 w 7467600"/>
              <a:gd name="connsiteY395" fmla="*/ 6783192 h 6858000"/>
              <a:gd name="connsiteX396" fmla="*/ 3399358 w 7467600"/>
              <a:gd name="connsiteY396" fmla="*/ 6469011 h 6858000"/>
              <a:gd name="connsiteX397" fmla="*/ 3425650 w 7467600"/>
              <a:gd name="connsiteY397" fmla="*/ 6381333 h 6858000"/>
              <a:gd name="connsiteX398" fmla="*/ 3460661 w 7467600"/>
              <a:gd name="connsiteY398" fmla="*/ 6266763 h 6858000"/>
              <a:gd name="connsiteX399" fmla="*/ 3518021 w 7467600"/>
              <a:gd name="connsiteY399" fmla="*/ 6117298 h 6858000"/>
              <a:gd name="connsiteX400" fmla="*/ 3554035 w 7467600"/>
              <a:gd name="connsiteY400" fmla="*/ 6027832 h 6858000"/>
              <a:gd name="connsiteX401" fmla="*/ 3677174 w 7467600"/>
              <a:gd name="connsiteY401" fmla="*/ 5636351 h 6858000"/>
              <a:gd name="connsiteX402" fmla="*/ 3698819 w 7467600"/>
              <a:gd name="connsiteY402" fmla="*/ 5560503 h 6858000"/>
              <a:gd name="connsiteX403" fmla="*/ 3702094 w 7467600"/>
              <a:gd name="connsiteY403" fmla="*/ 5549194 h 6858000"/>
              <a:gd name="connsiteX404" fmla="*/ 3398355 w 7467600"/>
              <a:gd name="connsiteY404" fmla="*/ 6094603 h 6858000"/>
              <a:gd name="connsiteX405" fmla="*/ 3193941 w 7467600"/>
              <a:gd name="connsiteY405" fmla="*/ 6798775 h 6858000"/>
              <a:gd name="connsiteX406" fmla="*/ 3184140 w 7467600"/>
              <a:gd name="connsiteY406" fmla="*/ 6858000 h 6858000"/>
              <a:gd name="connsiteX407" fmla="*/ 3099978 w 7467600"/>
              <a:gd name="connsiteY407" fmla="*/ 6858000 h 6858000"/>
              <a:gd name="connsiteX408" fmla="*/ 3101556 w 7467600"/>
              <a:gd name="connsiteY408" fmla="*/ 6843337 h 6858000"/>
              <a:gd name="connsiteX409" fmla="*/ 3370162 w 7467600"/>
              <a:gd name="connsiteY409" fmla="*/ 5785550 h 6858000"/>
              <a:gd name="connsiteX410" fmla="*/ 3746477 w 7467600"/>
              <a:gd name="connsiteY410" fmla="*/ 5377889 h 6858000"/>
              <a:gd name="connsiteX411" fmla="*/ 3863399 w 7467600"/>
              <a:gd name="connsiteY411" fmla="*/ 5087257 h 6858000"/>
              <a:gd name="connsiteX412" fmla="*/ 3968712 w 7467600"/>
              <a:gd name="connsiteY412" fmla="*/ 4913989 h 6858000"/>
              <a:gd name="connsiteX413" fmla="*/ 2792390 w 7467600"/>
              <a:gd name="connsiteY413" fmla="*/ 5382974 h 6858000"/>
              <a:gd name="connsiteX414" fmla="*/ 2714982 w 7467600"/>
              <a:gd name="connsiteY414" fmla="*/ 5427051 h 6858000"/>
              <a:gd name="connsiteX415" fmla="*/ 2813361 w 7467600"/>
              <a:gd name="connsiteY415" fmla="*/ 6023912 h 6858000"/>
              <a:gd name="connsiteX416" fmla="*/ 2688430 w 7467600"/>
              <a:gd name="connsiteY416" fmla="*/ 6801564 h 6858000"/>
              <a:gd name="connsiteX417" fmla="*/ 2629626 w 7467600"/>
              <a:gd name="connsiteY417" fmla="*/ 6763394 h 6858000"/>
              <a:gd name="connsiteX418" fmla="*/ 2565328 w 7467600"/>
              <a:gd name="connsiteY418" fmla="*/ 5516399 h 6858000"/>
              <a:gd name="connsiteX419" fmla="*/ 1922999 w 7467600"/>
              <a:gd name="connsiteY419" fmla="*/ 5980343 h 6858000"/>
              <a:gd name="connsiteX420" fmla="*/ 1950261 w 7467600"/>
              <a:gd name="connsiteY420" fmla="*/ 6405858 h 6858000"/>
              <a:gd name="connsiteX421" fmla="*/ 2365554 w 7467600"/>
              <a:gd name="connsiteY421" fmla="*/ 6759107 h 6858000"/>
              <a:gd name="connsiteX422" fmla="*/ 2424142 w 7467600"/>
              <a:gd name="connsiteY422" fmla="*/ 6858000 h 6858000"/>
              <a:gd name="connsiteX423" fmla="*/ 2395994 w 7467600"/>
              <a:gd name="connsiteY423" fmla="*/ 6858000 h 6858000"/>
              <a:gd name="connsiteX424" fmla="*/ 2392863 w 7467600"/>
              <a:gd name="connsiteY424" fmla="*/ 6852964 h 6858000"/>
              <a:gd name="connsiteX425" fmla="*/ 2017589 w 7467600"/>
              <a:gd name="connsiteY425" fmla="*/ 6493982 h 6858000"/>
              <a:gd name="connsiteX426" fmla="*/ 2147336 w 7467600"/>
              <a:gd name="connsiteY426" fmla="*/ 6594052 h 6858000"/>
              <a:gd name="connsiteX427" fmla="*/ 2207047 w 7467600"/>
              <a:gd name="connsiteY427" fmla="*/ 6654540 h 6858000"/>
              <a:gd name="connsiteX428" fmla="*/ 2299106 w 7467600"/>
              <a:gd name="connsiteY428" fmla="*/ 6778931 h 6858000"/>
              <a:gd name="connsiteX429" fmla="*/ 2314430 w 7467600"/>
              <a:gd name="connsiteY429" fmla="*/ 6801144 h 6858000"/>
              <a:gd name="connsiteX430" fmla="*/ 2352406 w 7467600"/>
              <a:gd name="connsiteY430" fmla="*/ 6858000 h 6858000"/>
              <a:gd name="connsiteX431" fmla="*/ 2314492 w 7467600"/>
              <a:gd name="connsiteY431" fmla="*/ 6858000 h 6858000"/>
              <a:gd name="connsiteX432" fmla="*/ 2288095 w 7467600"/>
              <a:gd name="connsiteY432" fmla="*/ 6818030 h 6858000"/>
              <a:gd name="connsiteX433" fmla="*/ 2272768 w 7467600"/>
              <a:gd name="connsiteY433" fmla="*/ 6795822 h 6858000"/>
              <a:gd name="connsiteX434" fmla="*/ 2182715 w 7467600"/>
              <a:gd name="connsiteY434" fmla="*/ 6675071 h 6858000"/>
              <a:gd name="connsiteX435" fmla="*/ 2032061 w 7467600"/>
              <a:gd name="connsiteY435" fmla="*/ 6541380 h 6858000"/>
              <a:gd name="connsiteX436" fmla="*/ 2257220 w 7467600"/>
              <a:gd name="connsiteY436" fmla="*/ 6826257 h 6858000"/>
              <a:gd name="connsiteX437" fmla="*/ 2281324 w 7467600"/>
              <a:gd name="connsiteY437" fmla="*/ 6858000 h 6858000"/>
              <a:gd name="connsiteX438" fmla="*/ 2242860 w 7467600"/>
              <a:gd name="connsiteY438" fmla="*/ 6858000 h 6858000"/>
              <a:gd name="connsiteX439" fmla="*/ 2232818 w 7467600"/>
              <a:gd name="connsiteY439" fmla="*/ 6844926 h 6858000"/>
              <a:gd name="connsiteX440" fmla="*/ 1990172 w 7467600"/>
              <a:gd name="connsiteY440" fmla="*/ 6542121 h 6858000"/>
              <a:gd name="connsiteX441" fmla="*/ 2124090 w 7467600"/>
              <a:gd name="connsiteY441" fmla="*/ 6761017 h 6858000"/>
              <a:gd name="connsiteX442" fmla="*/ 2200380 w 7467600"/>
              <a:gd name="connsiteY442" fmla="*/ 6858000 h 6858000"/>
              <a:gd name="connsiteX443" fmla="*/ 2147507 w 7467600"/>
              <a:gd name="connsiteY443" fmla="*/ 6858000 h 6858000"/>
              <a:gd name="connsiteX444" fmla="*/ 2070668 w 7467600"/>
              <a:gd name="connsiteY444" fmla="*/ 6761520 h 6858000"/>
              <a:gd name="connsiteX445" fmla="*/ 1975142 w 7467600"/>
              <a:gd name="connsiteY445" fmla="*/ 6585570 h 6858000"/>
              <a:gd name="connsiteX446" fmla="*/ 2050035 w 7467600"/>
              <a:gd name="connsiteY446" fmla="*/ 6813345 h 6858000"/>
              <a:gd name="connsiteX447" fmla="*/ 2063025 w 7467600"/>
              <a:gd name="connsiteY447" fmla="*/ 6858000 h 6858000"/>
              <a:gd name="connsiteX448" fmla="*/ 2021675 w 7467600"/>
              <a:gd name="connsiteY448" fmla="*/ 6858000 h 6858000"/>
              <a:gd name="connsiteX449" fmla="*/ 2019308 w 7467600"/>
              <a:gd name="connsiteY449" fmla="*/ 6847118 h 6858000"/>
              <a:gd name="connsiteX450" fmla="*/ 1938835 w 7467600"/>
              <a:gd name="connsiteY450" fmla="*/ 6551160 h 6858000"/>
              <a:gd name="connsiteX451" fmla="*/ 1953230 w 7467600"/>
              <a:gd name="connsiteY451" fmla="*/ 6759699 h 6858000"/>
              <a:gd name="connsiteX452" fmla="*/ 1956763 w 7467600"/>
              <a:gd name="connsiteY452" fmla="*/ 6778191 h 6858000"/>
              <a:gd name="connsiteX453" fmla="*/ 1967925 w 7467600"/>
              <a:gd name="connsiteY453" fmla="*/ 6858000 h 6858000"/>
              <a:gd name="connsiteX454" fmla="*/ 1936622 w 7467600"/>
              <a:gd name="connsiteY454" fmla="*/ 6858000 h 6858000"/>
              <a:gd name="connsiteX455" fmla="*/ 1926261 w 7467600"/>
              <a:gd name="connsiteY455" fmla="*/ 6784064 h 6858000"/>
              <a:gd name="connsiteX456" fmla="*/ 1922724 w 7467600"/>
              <a:gd name="connsiteY456" fmla="*/ 6765577 h 6858000"/>
              <a:gd name="connsiteX457" fmla="*/ 1904650 w 7467600"/>
              <a:gd name="connsiteY457" fmla="*/ 6639616 h 6858000"/>
              <a:gd name="connsiteX458" fmla="*/ 1885273 w 7467600"/>
              <a:gd name="connsiteY458" fmla="*/ 6858000 h 6858000"/>
              <a:gd name="connsiteX459" fmla="*/ 1854363 w 7467600"/>
              <a:gd name="connsiteY459" fmla="*/ 6858000 h 6858000"/>
              <a:gd name="connsiteX460" fmla="*/ 1880391 w 7467600"/>
              <a:gd name="connsiteY460" fmla="*/ 6603796 h 6858000"/>
              <a:gd name="connsiteX461" fmla="*/ 1818273 w 7467600"/>
              <a:gd name="connsiteY461" fmla="*/ 6715729 h 6858000"/>
              <a:gd name="connsiteX462" fmla="*/ 1794691 w 7467600"/>
              <a:gd name="connsiteY462" fmla="*/ 6843239 h 6858000"/>
              <a:gd name="connsiteX463" fmla="*/ 1794914 w 7467600"/>
              <a:gd name="connsiteY463" fmla="*/ 6858000 h 6858000"/>
              <a:gd name="connsiteX464" fmla="*/ 1746128 w 7467600"/>
              <a:gd name="connsiteY464" fmla="*/ 6858000 h 6858000"/>
              <a:gd name="connsiteX465" fmla="*/ 1753934 w 7467600"/>
              <a:gd name="connsiteY465" fmla="*/ 6724796 h 6858000"/>
              <a:gd name="connsiteX466" fmla="*/ 1792053 w 7467600"/>
              <a:gd name="connsiteY466" fmla="*/ 6572396 h 6858000"/>
              <a:gd name="connsiteX467" fmla="*/ 1862248 w 7467600"/>
              <a:gd name="connsiteY467" fmla="*/ 6266397 h 6858000"/>
              <a:gd name="connsiteX468" fmla="*/ 1862250 w 7467600"/>
              <a:gd name="connsiteY468" fmla="*/ 6033531 h 6858000"/>
              <a:gd name="connsiteX469" fmla="*/ 1211999 w 7467600"/>
              <a:gd name="connsiteY469" fmla="*/ 6683610 h 6858000"/>
              <a:gd name="connsiteX470" fmla="*/ 1213266 w 7467600"/>
              <a:gd name="connsiteY470" fmla="*/ 6691947 h 6858000"/>
              <a:gd name="connsiteX471" fmla="*/ 1203370 w 7467600"/>
              <a:gd name="connsiteY471" fmla="*/ 6850676 h 6858000"/>
              <a:gd name="connsiteX472" fmla="*/ 1203671 w 7467600"/>
              <a:gd name="connsiteY472" fmla="*/ 6858000 h 6858000"/>
              <a:gd name="connsiteX473" fmla="*/ 1143180 w 7467600"/>
              <a:gd name="connsiteY473" fmla="*/ 6858000 h 6858000"/>
              <a:gd name="connsiteX474" fmla="*/ 1142176 w 7467600"/>
              <a:gd name="connsiteY474" fmla="*/ 6766045 h 6858000"/>
              <a:gd name="connsiteX475" fmla="*/ 1067484 w 7467600"/>
              <a:gd name="connsiteY475" fmla="*/ 6858000 h 6858000"/>
              <a:gd name="connsiteX476" fmla="*/ 953928 w 7467600"/>
              <a:gd name="connsiteY476" fmla="*/ 6858000 h 6858000"/>
              <a:gd name="connsiteX477" fmla="*/ 959715 w 7467600"/>
              <a:gd name="connsiteY477" fmla="*/ 6850185 h 6858000"/>
              <a:gd name="connsiteX478" fmla="*/ 1483788 w 7467600"/>
              <a:gd name="connsiteY478" fmla="*/ 6259174 h 6858000"/>
              <a:gd name="connsiteX479" fmla="*/ 1100671 w 7467600"/>
              <a:gd name="connsiteY479" fmla="*/ 6252137 h 6858000"/>
              <a:gd name="connsiteX480" fmla="*/ 1090144 w 7467600"/>
              <a:gd name="connsiteY480" fmla="*/ 6256748 h 6858000"/>
              <a:gd name="connsiteX481" fmla="*/ 1095872 w 7467600"/>
              <a:gd name="connsiteY481" fmla="*/ 6271892 h 6858000"/>
              <a:gd name="connsiteX482" fmla="*/ 262785 w 7467600"/>
              <a:gd name="connsiteY482" fmla="*/ 6845450 h 6858000"/>
              <a:gd name="connsiteX483" fmla="*/ 209968 w 7467600"/>
              <a:gd name="connsiteY483" fmla="*/ 6770713 h 6858000"/>
              <a:gd name="connsiteX484" fmla="*/ 873460 w 7467600"/>
              <a:gd name="connsiteY484" fmla="*/ 6253768 h 6858000"/>
              <a:gd name="connsiteX485" fmla="*/ 192686 w 7467600"/>
              <a:gd name="connsiteY485" fmla="*/ 5849257 h 6858000"/>
              <a:gd name="connsiteX486" fmla="*/ 4696 w 7467600"/>
              <a:gd name="connsiteY486" fmla="*/ 5697668 h 6858000"/>
              <a:gd name="connsiteX487" fmla="*/ 0 w 7467600"/>
              <a:gd name="connsiteY487" fmla="*/ 5689984 h 6858000"/>
              <a:gd name="connsiteX488" fmla="*/ 0 w 7467600"/>
              <a:gd name="connsiteY488" fmla="*/ 5513472 h 6858000"/>
              <a:gd name="connsiteX489" fmla="*/ 174101 w 7467600"/>
              <a:gd name="connsiteY489" fmla="*/ 5620277 h 6858000"/>
              <a:gd name="connsiteX490" fmla="*/ 891800 w 7467600"/>
              <a:gd name="connsiteY490" fmla="*/ 6036935 h 6858000"/>
              <a:gd name="connsiteX491" fmla="*/ 1072219 w 7467600"/>
              <a:gd name="connsiteY491" fmla="*/ 6169443 h 6858000"/>
              <a:gd name="connsiteX492" fmla="*/ 1074117 w 7467600"/>
              <a:gd name="connsiteY492" fmla="*/ 6170301 h 6858000"/>
              <a:gd name="connsiteX493" fmla="*/ 1083114 w 7467600"/>
              <a:gd name="connsiteY493" fmla="*/ 6174131 h 6858000"/>
              <a:gd name="connsiteX494" fmla="*/ 1543010 w 7467600"/>
              <a:gd name="connsiteY494" fmla="*/ 6191140 h 6858000"/>
              <a:gd name="connsiteX495" fmla="*/ 1551080 w 7467600"/>
              <a:gd name="connsiteY495" fmla="*/ 6195006 h 6858000"/>
              <a:gd name="connsiteX496" fmla="*/ 2345443 w 7467600"/>
              <a:gd name="connsiteY496" fmla="*/ 5549882 h 6858000"/>
              <a:gd name="connsiteX497" fmla="*/ 1721499 w 7467600"/>
              <a:gd name="connsiteY497" fmla="*/ 5599969 h 6858000"/>
              <a:gd name="connsiteX498" fmla="*/ 767716 w 7467600"/>
              <a:gd name="connsiteY498" fmla="*/ 5472768 h 6858000"/>
              <a:gd name="connsiteX499" fmla="*/ 722147 w 7467600"/>
              <a:gd name="connsiteY499" fmla="*/ 5393091 h 6858000"/>
              <a:gd name="connsiteX500" fmla="*/ 1485552 w 7467600"/>
              <a:gd name="connsiteY500" fmla="*/ 5313202 h 6858000"/>
              <a:gd name="connsiteX501" fmla="*/ 2143004 w 7467600"/>
              <a:gd name="connsiteY501" fmla="*/ 5402420 h 6858000"/>
              <a:gd name="connsiteX502" fmla="*/ 1933391 w 7467600"/>
              <a:gd name="connsiteY502" fmla="*/ 5156971 h 6858000"/>
              <a:gd name="connsiteX503" fmla="*/ 1827118 w 7467600"/>
              <a:gd name="connsiteY503" fmla="*/ 4968410 h 6858000"/>
              <a:gd name="connsiteX504" fmla="*/ 1837349 w 7467600"/>
              <a:gd name="connsiteY504" fmla="*/ 4956357 h 6858000"/>
              <a:gd name="connsiteX505" fmla="*/ 2162835 w 7467600"/>
              <a:gd name="connsiteY505" fmla="*/ 5187853 h 6858000"/>
              <a:gd name="connsiteX506" fmla="*/ 2257167 w 7467600"/>
              <a:gd name="connsiteY506" fmla="*/ 5462123 h 6858000"/>
              <a:gd name="connsiteX507" fmla="*/ 2261598 w 7467600"/>
              <a:gd name="connsiteY507" fmla="*/ 5467998 h 6858000"/>
              <a:gd name="connsiteX508" fmla="*/ 2437177 w 7467600"/>
              <a:gd name="connsiteY508" fmla="*/ 5479608 h 6858000"/>
              <a:gd name="connsiteX509" fmla="*/ 2445247 w 7467600"/>
              <a:gd name="connsiteY509" fmla="*/ 5483476 h 6858000"/>
              <a:gd name="connsiteX510" fmla="*/ 2743626 w 7467600"/>
              <a:gd name="connsiteY510" fmla="*/ 5304819 h 6858000"/>
              <a:gd name="connsiteX511" fmla="*/ 3048102 w 7467600"/>
              <a:gd name="connsiteY511" fmla="*/ 5150595 h 6858000"/>
              <a:gd name="connsiteX512" fmla="*/ 1799414 w 7467600"/>
              <a:gd name="connsiteY512" fmla="*/ 4694732 h 6858000"/>
              <a:gd name="connsiteX513" fmla="*/ 1771735 w 7467600"/>
              <a:gd name="connsiteY513" fmla="*/ 4619929 h 6858000"/>
              <a:gd name="connsiteX514" fmla="*/ 3104273 w 7467600"/>
              <a:gd name="connsiteY514" fmla="*/ 5076159 h 6858000"/>
              <a:gd name="connsiteX515" fmla="*/ 3113245 w 7467600"/>
              <a:gd name="connsiteY515" fmla="*/ 5090705 h 6858000"/>
              <a:gd name="connsiteX516" fmla="*/ 3126294 w 7467600"/>
              <a:gd name="connsiteY516" fmla="*/ 5114400 h 6858000"/>
              <a:gd name="connsiteX517" fmla="*/ 3937433 w 7467600"/>
              <a:gd name="connsiteY517" fmla="*/ 4830473 h 6858000"/>
              <a:gd name="connsiteX518" fmla="*/ 3590475 w 7467600"/>
              <a:gd name="connsiteY518" fmla="*/ 4597974 h 6858000"/>
              <a:gd name="connsiteX519" fmla="*/ 3100264 w 7467600"/>
              <a:gd name="connsiteY519" fmla="*/ 4579845 h 6858000"/>
              <a:gd name="connsiteX520" fmla="*/ 2183576 w 7467600"/>
              <a:gd name="connsiteY520" fmla="*/ 4227150 h 6858000"/>
              <a:gd name="connsiteX521" fmla="*/ 2151029 w 7467600"/>
              <a:gd name="connsiteY521" fmla="*/ 4146947 h 6858000"/>
              <a:gd name="connsiteX522" fmla="*/ 3563434 w 7467600"/>
              <a:gd name="connsiteY522" fmla="*/ 4469115 h 6858000"/>
              <a:gd name="connsiteX523" fmla="*/ 3177952 w 7467600"/>
              <a:gd name="connsiteY523" fmla="*/ 3657386 h 6858000"/>
              <a:gd name="connsiteX524" fmla="*/ 3189263 w 7467600"/>
              <a:gd name="connsiteY524" fmla="*/ 3625726 h 6858000"/>
              <a:gd name="connsiteX525" fmla="*/ 3560912 w 7467600"/>
              <a:gd name="connsiteY525" fmla="*/ 4079863 h 6858000"/>
              <a:gd name="connsiteX526" fmla="*/ 3626636 w 7467600"/>
              <a:gd name="connsiteY526" fmla="*/ 4512230 h 6858000"/>
              <a:gd name="connsiteX527" fmla="*/ 3653088 w 7467600"/>
              <a:gd name="connsiteY527" fmla="*/ 4521417 h 6858000"/>
              <a:gd name="connsiteX528" fmla="*/ 3988128 w 7467600"/>
              <a:gd name="connsiteY528" fmla="*/ 4817267 h 6858000"/>
              <a:gd name="connsiteX529" fmla="*/ 4830582 w 7467600"/>
              <a:gd name="connsiteY529" fmla="*/ 4676000 h 6858000"/>
              <a:gd name="connsiteX530" fmla="*/ 4830100 w 7467600"/>
              <a:gd name="connsiteY530" fmla="*/ 4675554 h 6858000"/>
              <a:gd name="connsiteX531" fmla="*/ 4036318 w 7467600"/>
              <a:gd name="connsiteY531" fmla="*/ 4147013 h 6858000"/>
              <a:gd name="connsiteX532" fmla="*/ 3432098 w 7467600"/>
              <a:gd name="connsiteY532" fmla="*/ 3537312 h 6858000"/>
              <a:gd name="connsiteX533" fmla="*/ 3446761 w 7467600"/>
              <a:gd name="connsiteY533" fmla="*/ 3461278 h 6858000"/>
              <a:gd name="connsiteX534" fmla="*/ 4419733 w 7467600"/>
              <a:gd name="connsiteY534" fmla="*/ 3963555 h 6858000"/>
              <a:gd name="connsiteX535" fmla="*/ 4781371 w 7467600"/>
              <a:gd name="connsiteY535" fmla="*/ 4458604 h 6858000"/>
              <a:gd name="connsiteX536" fmla="*/ 4780440 w 7467600"/>
              <a:gd name="connsiteY536" fmla="*/ 4470290 h 6858000"/>
              <a:gd name="connsiteX537" fmla="*/ 4898954 w 7467600"/>
              <a:gd name="connsiteY537" fmla="*/ 4662092 h 6858000"/>
              <a:gd name="connsiteX538" fmla="*/ 4900699 w 7467600"/>
              <a:gd name="connsiteY538" fmla="*/ 4670867 h 6858000"/>
              <a:gd name="connsiteX539" fmla="*/ 5714511 w 7467600"/>
              <a:gd name="connsiteY539" fmla="*/ 4663483 h 6858000"/>
              <a:gd name="connsiteX540" fmla="*/ 5464793 w 7467600"/>
              <a:gd name="connsiteY540" fmla="*/ 4393556 h 6858000"/>
              <a:gd name="connsiteX541" fmla="*/ 5461897 w 7467600"/>
              <a:gd name="connsiteY541" fmla="*/ 4390879 h 6858000"/>
              <a:gd name="connsiteX542" fmla="*/ 4294126 w 7467600"/>
              <a:gd name="connsiteY542" fmla="*/ 3303048 h 6858000"/>
              <a:gd name="connsiteX543" fmla="*/ 4305321 w 7467600"/>
              <a:gd name="connsiteY543" fmla="*/ 3256953 h 6858000"/>
              <a:gd name="connsiteX544" fmla="*/ 4949299 w 7467600"/>
              <a:gd name="connsiteY544" fmla="*/ 3766336 h 6858000"/>
              <a:gd name="connsiteX545" fmla="*/ 5291452 w 7467600"/>
              <a:gd name="connsiteY545" fmla="*/ 4076801 h 6858000"/>
              <a:gd name="connsiteX546" fmla="*/ 5434998 w 7467600"/>
              <a:gd name="connsiteY546" fmla="*/ 4254100 h 6858000"/>
              <a:gd name="connsiteX547" fmla="*/ 5351015 w 7467600"/>
              <a:gd name="connsiteY547" fmla="*/ 3760989 h 6858000"/>
              <a:gd name="connsiteX548" fmla="*/ 5413780 w 7467600"/>
              <a:gd name="connsiteY548" fmla="*/ 2966265 h 6858000"/>
              <a:gd name="connsiteX549" fmla="*/ 5425627 w 7467600"/>
              <a:gd name="connsiteY549" fmla="*/ 2954192 h 6858000"/>
              <a:gd name="connsiteX550" fmla="*/ 6604735 w 7467600"/>
              <a:gd name="connsiteY550" fmla="*/ 2041381 h 6858000"/>
              <a:gd name="connsiteX551" fmla="*/ 7204487 w 7467600"/>
              <a:gd name="connsiteY551" fmla="*/ 2742112 h 6858000"/>
              <a:gd name="connsiteX552" fmla="*/ 7131592 w 7467600"/>
              <a:gd name="connsiteY552" fmla="*/ 2672096 h 6858000"/>
              <a:gd name="connsiteX553" fmla="*/ 6996344 w 7467600"/>
              <a:gd name="connsiteY553" fmla="*/ 2518310 h 6858000"/>
              <a:gd name="connsiteX554" fmla="*/ 6735495 w 7467600"/>
              <a:gd name="connsiteY554" fmla="*/ 2196890 h 6858000"/>
              <a:gd name="connsiteX555" fmla="*/ 6721901 w 7467600"/>
              <a:gd name="connsiteY555" fmla="*/ 2179274 h 6858000"/>
              <a:gd name="connsiteX556" fmla="*/ 6604735 w 7467600"/>
              <a:gd name="connsiteY556" fmla="*/ 2041381 h 6858000"/>
              <a:gd name="connsiteX557" fmla="*/ 6591670 w 7467600"/>
              <a:gd name="connsiteY557" fmla="*/ 1988277 h 6858000"/>
              <a:gd name="connsiteX558" fmla="*/ 6747349 w 7467600"/>
              <a:gd name="connsiteY558" fmla="*/ 2160069 h 6858000"/>
              <a:gd name="connsiteX559" fmla="*/ 6760943 w 7467600"/>
              <a:gd name="connsiteY559" fmla="*/ 2177686 h 6858000"/>
              <a:gd name="connsiteX560" fmla="*/ 7021065 w 7467600"/>
              <a:gd name="connsiteY560" fmla="*/ 2498102 h 6858000"/>
              <a:gd name="connsiteX561" fmla="*/ 7155223 w 7467600"/>
              <a:gd name="connsiteY561" fmla="*/ 2650386 h 6858000"/>
              <a:gd name="connsiteX562" fmla="*/ 7203167 w 7467600"/>
              <a:gd name="connsiteY562" fmla="*/ 2697288 h 6858000"/>
              <a:gd name="connsiteX563" fmla="*/ 6937703 w 7467600"/>
              <a:gd name="connsiteY563" fmla="*/ 2321981 h 6858000"/>
              <a:gd name="connsiteX564" fmla="*/ 6591670 w 7467600"/>
              <a:gd name="connsiteY564" fmla="*/ 1988277 h 6858000"/>
              <a:gd name="connsiteX565" fmla="*/ 5798671 w 7467600"/>
              <a:gd name="connsiteY565" fmla="*/ 1981601 h 6858000"/>
              <a:gd name="connsiteX566" fmla="*/ 5754709 w 7467600"/>
              <a:gd name="connsiteY566" fmla="*/ 2071454 h 6858000"/>
              <a:gd name="connsiteX567" fmla="*/ 5763044 w 7467600"/>
              <a:gd name="connsiteY567" fmla="*/ 2842206 h 6858000"/>
              <a:gd name="connsiteX568" fmla="*/ 5764974 w 7467600"/>
              <a:gd name="connsiteY568" fmla="*/ 2799609 h 6858000"/>
              <a:gd name="connsiteX569" fmla="*/ 5767665 w 7467600"/>
              <a:gd name="connsiteY569" fmla="*/ 2666409 h 6858000"/>
              <a:gd name="connsiteX570" fmla="*/ 5763055 w 7467600"/>
              <a:gd name="connsiteY570" fmla="*/ 2579705 h 6858000"/>
              <a:gd name="connsiteX571" fmla="*/ 5758079 w 7467600"/>
              <a:gd name="connsiteY571" fmla="*/ 2492508 h 6858000"/>
              <a:gd name="connsiteX572" fmla="*/ 5779325 w 7467600"/>
              <a:gd name="connsiteY572" fmla="*/ 2197069 h 6858000"/>
              <a:gd name="connsiteX573" fmla="*/ 5798671 w 7467600"/>
              <a:gd name="connsiteY573" fmla="*/ 1981601 h 6858000"/>
              <a:gd name="connsiteX574" fmla="*/ 5829202 w 7467600"/>
              <a:gd name="connsiteY574" fmla="*/ 1971679 h 6858000"/>
              <a:gd name="connsiteX575" fmla="*/ 5809558 w 7467600"/>
              <a:gd name="connsiteY575" fmla="*/ 2198043 h 6858000"/>
              <a:gd name="connsiteX576" fmla="*/ 5788653 w 7467600"/>
              <a:gd name="connsiteY576" fmla="*/ 2489430 h 6858000"/>
              <a:gd name="connsiteX577" fmla="*/ 5793439 w 7467600"/>
              <a:gd name="connsiteY577" fmla="*/ 2575235 h 6858000"/>
              <a:gd name="connsiteX578" fmla="*/ 5796837 w 7467600"/>
              <a:gd name="connsiteY578" fmla="*/ 2637633 h 6858000"/>
              <a:gd name="connsiteX579" fmla="*/ 5818614 w 7467600"/>
              <a:gd name="connsiteY579" fmla="*/ 2473055 h 6858000"/>
              <a:gd name="connsiteX580" fmla="*/ 5829202 w 7467600"/>
              <a:gd name="connsiteY580" fmla="*/ 1971679 h 6858000"/>
              <a:gd name="connsiteX581" fmla="*/ 5911389 w 7467600"/>
              <a:gd name="connsiteY581" fmla="*/ 1898371 h 6858000"/>
              <a:gd name="connsiteX582" fmla="*/ 6237627 w 7467600"/>
              <a:gd name="connsiteY582" fmla="*/ 2231921 h 6858000"/>
              <a:gd name="connsiteX583" fmla="*/ 5911389 w 7467600"/>
              <a:gd name="connsiteY583" fmla="*/ 1898371 h 6858000"/>
              <a:gd name="connsiteX584" fmla="*/ 6944437 w 7467600"/>
              <a:gd name="connsiteY584" fmla="*/ 1575402 h 6858000"/>
              <a:gd name="connsiteX585" fmla="*/ 6304730 w 7467600"/>
              <a:gd name="connsiteY585" fmla="*/ 1766654 h 6858000"/>
              <a:gd name="connsiteX586" fmla="*/ 6944437 w 7467600"/>
              <a:gd name="connsiteY586" fmla="*/ 1575402 h 6858000"/>
              <a:gd name="connsiteX587" fmla="*/ 7019523 w 7467600"/>
              <a:gd name="connsiteY587" fmla="*/ 1519450 h 6858000"/>
              <a:gd name="connsiteX588" fmla="*/ 6298091 w 7467600"/>
              <a:gd name="connsiteY588" fmla="*/ 1737122 h 6858000"/>
              <a:gd name="connsiteX589" fmla="*/ 7019523 w 7467600"/>
              <a:gd name="connsiteY589" fmla="*/ 1519450 h 6858000"/>
              <a:gd name="connsiteX590" fmla="*/ 2399523 w 7467600"/>
              <a:gd name="connsiteY590" fmla="*/ 1428234 h 6858000"/>
              <a:gd name="connsiteX591" fmla="*/ 2224982 w 7467600"/>
              <a:gd name="connsiteY591" fmla="*/ 1826201 h 6858000"/>
              <a:gd name="connsiteX592" fmla="*/ 2096099 w 7467600"/>
              <a:gd name="connsiteY592" fmla="*/ 2345900 h 6858000"/>
              <a:gd name="connsiteX593" fmla="*/ 2283317 w 7467600"/>
              <a:gd name="connsiteY593" fmla="*/ 1796925 h 6858000"/>
              <a:gd name="connsiteX594" fmla="*/ 2399523 w 7467600"/>
              <a:gd name="connsiteY594" fmla="*/ 1428234 h 6858000"/>
              <a:gd name="connsiteX595" fmla="*/ 2448558 w 7467600"/>
              <a:gd name="connsiteY595" fmla="*/ 1373435 h 6858000"/>
              <a:gd name="connsiteX596" fmla="*/ 2312521 w 7467600"/>
              <a:gd name="connsiteY596" fmla="*/ 1806140 h 6858000"/>
              <a:gd name="connsiteX597" fmla="*/ 2127533 w 7467600"/>
              <a:gd name="connsiteY597" fmla="*/ 2348380 h 6858000"/>
              <a:gd name="connsiteX598" fmla="*/ 2358080 w 7467600"/>
              <a:gd name="connsiteY598" fmla="*/ 1866134 h 6858000"/>
              <a:gd name="connsiteX599" fmla="*/ 2407436 w 7467600"/>
              <a:gd name="connsiteY599" fmla="*/ 1651070 h 6858000"/>
              <a:gd name="connsiteX600" fmla="*/ 2448558 w 7467600"/>
              <a:gd name="connsiteY600" fmla="*/ 1373435 h 6858000"/>
              <a:gd name="connsiteX601" fmla="*/ 278707 w 7467600"/>
              <a:gd name="connsiteY601" fmla="*/ 1352270 h 6858000"/>
              <a:gd name="connsiteX602" fmla="*/ 321570 w 7467600"/>
              <a:gd name="connsiteY602" fmla="*/ 1861610 h 6858000"/>
              <a:gd name="connsiteX603" fmla="*/ 294281 w 7467600"/>
              <a:gd name="connsiteY603" fmla="*/ 1440658 h 6858000"/>
              <a:gd name="connsiteX604" fmla="*/ 278707 w 7467600"/>
              <a:gd name="connsiteY604" fmla="*/ 1352270 h 6858000"/>
              <a:gd name="connsiteX605" fmla="*/ 1423821 w 7467600"/>
              <a:gd name="connsiteY605" fmla="*/ 1351958 h 6858000"/>
              <a:gd name="connsiteX606" fmla="*/ 1638521 w 7467600"/>
              <a:gd name="connsiteY606" fmla="*/ 1908470 h 6858000"/>
              <a:gd name="connsiteX607" fmla="*/ 1754199 w 7467600"/>
              <a:gd name="connsiteY607" fmla="*/ 2149284 h 6858000"/>
              <a:gd name="connsiteX608" fmla="*/ 1908359 w 7467600"/>
              <a:gd name="connsiteY608" fmla="*/ 2364988 h 6858000"/>
              <a:gd name="connsiteX609" fmla="*/ 1647661 w 7467600"/>
              <a:gd name="connsiteY609" fmla="*/ 1825945 h 6858000"/>
              <a:gd name="connsiteX610" fmla="*/ 1423821 w 7467600"/>
              <a:gd name="connsiteY610" fmla="*/ 1351958 h 6858000"/>
              <a:gd name="connsiteX611" fmla="*/ 1431890 w 7467600"/>
              <a:gd name="connsiteY611" fmla="*/ 1306475 h 6858000"/>
              <a:gd name="connsiteX612" fmla="*/ 1507597 w 7467600"/>
              <a:gd name="connsiteY612" fmla="*/ 1446132 h 6858000"/>
              <a:gd name="connsiteX613" fmla="*/ 1674586 w 7467600"/>
              <a:gd name="connsiteY613" fmla="*/ 1813832 h 6858000"/>
              <a:gd name="connsiteX614" fmla="*/ 1815950 w 7467600"/>
              <a:gd name="connsiteY614" fmla="*/ 2128564 h 6858000"/>
              <a:gd name="connsiteX615" fmla="*/ 1984242 w 7467600"/>
              <a:gd name="connsiteY615" fmla="*/ 2430829 h 6858000"/>
              <a:gd name="connsiteX616" fmla="*/ 2014023 w 7467600"/>
              <a:gd name="connsiteY616" fmla="*/ 2450995 h 6858000"/>
              <a:gd name="connsiteX617" fmla="*/ 1747337 w 7467600"/>
              <a:gd name="connsiteY617" fmla="*/ 1855264 h 6858000"/>
              <a:gd name="connsiteX618" fmla="*/ 1533749 w 7467600"/>
              <a:gd name="connsiteY618" fmla="*/ 1478656 h 6858000"/>
              <a:gd name="connsiteX619" fmla="*/ 1431890 w 7467600"/>
              <a:gd name="connsiteY619" fmla="*/ 1306475 h 6858000"/>
              <a:gd name="connsiteX620" fmla="*/ 5052692 w 7467600"/>
              <a:gd name="connsiteY620" fmla="*/ 1292994 h 6858000"/>
              <a:gd name="connsiteX621" fmla="*/ 5200661 w 7467600"/>
              <a:gd name="connsiteY621" fmla="*/ 1635186 h 6858000"/>
              <a:gd name="connsiteX622" fmla="*/ 5297138 w 7467600"/>
              <a:gd name="connsiteY622" fmla="*/ 1906351 h 6858000"/>
              <a:gd name="connsiteX623" fmla="*/ 5052692 w 7467600"/>
              <a:gd name="connsiteY623" fmla="*/ 1292994 h 6858000"/>
              <a:gd name="connsiteX624" fmla="*/ 5009948 w 7467600"/>
              <a:gd name="connsiteY624" fmla="*/ 1273619 h 6858000"/>
              <a:gd name="connsiteX625" fmla="*/ 5121777 w 7467600"/>
              <a:gd name="connsiteY625" fmla="*/ 1654213 h 6858000"/>
              <a:gd name="connsiteX626" fmla="*/ 5293545 w 7467600"/>
              <a:gd name="connsiteY626" fmla="*/ 2072247 h 6858000"/>
              <a:gd name="connsiteX627" fmla="*/ 5294042 w 7467600"/>
              <a:gd name="connsiteY627" fmla="*/ 2065019 h 6858000"/>
              <a:gd name="connsiteX628" fmla="*/ 5171936 w 7467600"/>
              <a:gd name="connsiteY628" fmla="*/ 1647613 h 6858000"/>
              <a:gd name="connsiteX629" fmla="*/ 5009948 w 7467600"/>
              <a:gd name="connsiteY629" fmla="*/ 1273619 h 6858000"/>
              <a:gd name="connsiteX630" fmla="*/ 655236 w 7467600"/>
              <a:gd name="connsiteY630" fmla="*/ 1268632 h 6858000"/>
              <a:gd name="connsiteX631" fmla="*/ 839521 w 7467600"/>
              <a:gd name="connsiteY631" fmla="*/ 1685315 h 6858000"/>
              <a:gd name="connsiteX632" fmla="*/ 1109416 w 7467600"/>
              <a:gd name="connsiteY632" fmla="*/ 2061663 h 6858000"/>
              <a:gd name="connsiteX633" fmla="*/ 1298300 w 7467600"/>
              <a:gd name="connsiteY633" fmla="*/ 2247742 h 6858000"/>
              <a:gd name="connsiteX634" fmla="*/ 1125871 w 7467600"/>
              <a:gd name="connsiteY634" fmla="*/ 1989513 h 6858000"/>
              <a:gd name="connsiteX635" fmla="*/ 981574 w 7467600"/>
              <a:gd name="connsiteY635" fmla="*/ 1783157 h 6858000"/>
              <a:gd name="connsiteX636" fmla="*/ 922198 w 7467600"/>
              <a:gd name="connsiteY636" fmla="*/ 1677437 h 6858000"/>
              <a:gd name="connsiteX637" fmla="*/ 869293 w 7467600"/>
              <a:gd name="connsiteY637" fmla="*/ 1583214 h 6858000"/>
              <a:gd name="connsiteX638" fmla="*/ 751431 w 7467600"/>
              <a:gd name="connsiteY638" fmla="*/ 1405731 h 6858000"/>
              <a:gd name="connsiteX639" fmla="*/ 655236 w 7467600"/>
              <a:gd name="connsiteY639" fmla="*/ 1268632 h 6858000"/>
              <a:gd name="connsiteX640" fmla="*/ 6516292 w 7467600"/>
              <a:gd name="connsiteY640" fmla="*/ 1263064 h 6858000"/>
              <a:gd name="connsiteX641" fmla="*/ 5736320 w 7467600"/>
              <a:gd name="connsiteY641" fmla="*/ 1501803 h 6858000"/>
              <a:gd name="connsiteX642" fmla="*/ 6516292 w 7467600"/>
              <a:gd name="connsiteY642" fmla="*/ 1263064 h 6858000"/>
              <a:gd name="connsiteX643" fmla="*/ 291466 w 7467600"/>
              <a:gd name="connsiteY643" fmla="*/ 1250369 h 6858000"/>
              <a:gd name="connsiteX644" fmla="*/ 323180 w 7467600"/>
              <a:gd name="connsiteY644" fmla="*/ 1435283 h 6858000"/>
              <a:gd name="connsiteX645" fmla="*/ 349381 w 7467600"/>
              <a:gd name="connsiteY645" fmla="*/ 1875041 h 6858000"/>
              <a:gd name="connsiteX646" fmla="*/ 374363 w 7467600"/>
              <a:gd name="connsiteY646" fmla="*/ 1506494 h 6858000"/>
              <a:gd name="connsiteX647" fmla="*/ 302168 w 7467600"/>
              <a:gd name="connsiteY647" fmla="*/ 1274495 h 6858000"/>
              <a:gd name="connsiteX648" fmla="*/ 291466 w 7467600"/>
              <a:gd name="connsiteY648" fmla="*/ 1250369 h 6858000"/>
              <a:gd name="connsiteX649" fmla="*/ 678222 w 7467600"/>
              <a:gd name="connsiteY649" fmla="*/ 1248670 h 6858000"/>
              <a:gd name="connsiteX650" fmla="*/ 775536 w 7467600"/>
              <a:gd name="connsiteY650" fmla="*/ 1388015 h 6858000"/>
              <a:gd name="connsiteX651" fmla="*/ 894529 w 7467600"/>
              <a:gd name="connsiteY651" fmla="*/ 1567739 h 6858000"/>
              <a:gd name="connsiteX652" fmla="*/ 948000 w 7467600"/>
              <a:gd name="connsiteY652" fmla="*/ 1663088 h 6858000"/>
              <a:gd name="connsiteX653" fmla="*/ 1006812 w 7467600"/>
              <a:gd name="connsiteY653" fmla="*/ 1767683 h 6858000"/>
              <a:gd name="connsiteX654" fmla="*/ 1149133 w 7467600"/>
              <a:gd name="connsiteY654" fmla="*/ 1971513 h 6858000"/>
              <a:gd name="connsiteX655" fmla="*/ 1333952 w 7467600"/>
              <a:gd name="connsiteY655" fmla="*/ 2251620 h 6858000"/>
              <a:gd name="connsiteX656" fmla="*/ 1337329 w 7467600"/>
              <a:gd name="connsiteY656" fmla="*/ 2258350 h 6858000"/>
              <a:gd name="connsiteX657" fmla="*/ 1014726 w 7467600"/>
              <a:gd name="connsiteY657" fmla="*/ 1615556 h 6858000"/>
              <a:gd name="connsiteX658" fmla="*/ 678222 w 7467600"/>
              <a:gd name="connsiteY658" fmla="*/ 1248670 h 6858000"/>
              <a:gd name="connsiteX659" fmla="*/ 6691602 w 7467600"/>
              <a:gd name="connsiteY659" fmla="*/ 1140573 h 6858000"/>
              <a:gd name="connsiteX660" fmla="*/ 6571100 w 7467600"/>
              <a:gd name="connsiteY660" fmla="*/ 1183662 h 6858000"/>
              <a:gd name="connsiteX661" fmla="*/ 6241687 w 7467600"/>
              <a:gd name="connsiteY661" fmla="*/ 1257600 h 6858000"/>
              <a:gd name="connsiteX662" fmla="*/ 5693009 w 7467600"/>
              <a:gd name="connsiteY662" fmla="*/ 1478256 h 6858000"/>
              <a:gd name="connsiteX663" fmla="*/ 6548420 w 7467600"/>
              <a:gd name="connsiteY663" fmla="*/ 1214599 h 6858000"/>
              <a:gd name="connsiteX664" fmla="*/ 6605473 w 7467600"/>
              <a:gd name="connsiteY664" fmla="*/ 1184686 h 6858000"/>
              <a:gd name="connsiteX665" fmla="*/ 6691602 w 7467600"/>
              <a:gd name="connsiteY665" fmla="*/ 1140573 h 6858000"/>
              <a:gd name="connsiteX666" fmla="*/ 4002475 w 7467600"/>
              <a:gd name="connsiteY666" fmla="*/ 1037802 h 6858000"/>
              <a:gd name="connsiteX667" fmla="*/ 4000324 w 7467600"/>
              <a:gd name="connsiteY667" fmla="*/ 1039362 h 6858000"/>
              <a:gd name="connsiteX668" fmla="*/ 4002862 w 7467600"/>
              <a:gd name="connsiteY668" fmla="*/ 1042866 h 6858000"/>
              <a:gd name="connsiteX669" fmla="*/ 4002475 w 7467600"/>
              <a:gd name="connsiteY669" fmla="*/ 1037802 h 6858000"/>
              <a:gd name="connsiteX670" fmla="*/ 506322 w 7467600"/>
              <a:gd name="connsiteY670" fmla="*/ 1020997 h 6858000"/>
              <a:gd name="connsiteX671" fmla="*/ 533068 w 7467600"/>
              <a:gd name="connsiteY671" fmla="*/ 1029409 h 6858000"/>
              <a:gd name="connsiteX672" fmla="*/ 1232525 w 7467600"/>
              <a:gd name="connsiteY672" fmla="*/ 1804675 h 6858000"/>
              <a:gd name="connsiteX673" fmla="*/ 1388858 w 7467600"/>
              <a:gd name="connsiteY673" fmla="*/ 2368011 h 6858000"/>
              <a:gd name="connsiteX674" fmla="*/ 1384098 w 7467600"/>
              <a:gd name="connsiteY674" fmla="*/ 2378125 h 6858000"/>
              <a:gd name="connsiteX675" fmla="*/ 1425393 w 7467600"/>
              <a:gd name="connsiteY675" fmla="*/ 2589124 h 6858000"/>
              <a:gd name="connsiteX676" fmla="*/ 1424001 w 7467600"/>
              <a:gd name="connsiteY676" fmla="*/ 2597541 h 6858000"/>
              <a:gd name="connsiteX677" fmla="*/ 2152729 w 7467600"/>
              <a:gd name="connsiteY677" fmla="*/ 2864487 h 6858000"/>
              <a:gd name="connsiteX678" fmla="*/ 2020609 w 7467600"/>
              <a:gd name="connsiteY678" fmla="*/ 2539671 h 6858000"/>
              <a:gd name="connsiteX679" fmla="*/ 2018920 w 7467600"/>
              <a:gd name="connsiteY679" fmla="*/ 2536309 h 6858000"/>
              <a:gd name="connsiteX680" fmla="*/ 1342441 w 7467600"/>
              <a:gd name="connsiteY680" fmla="*/ 1173017 h 6858000"/>
              <a:gd name="connsiteX681" fmla="*/ 1367925 w 7467600"/>
              <a:gd name="connsiteY681" fmla="*/ 1135648 h 6858000"/>
              <a:gd name="connsiteX682" fmla="*/ 1771401 w 7467600"/>
              <a:gd name="connsiteY682" fmla="*/ 1806673 h 6858000"/>
              <a:gd name="connsiteX683" fmla="*/ 1972385 w 7467600"/>
              <a:gd name="connsiteY683" fmla="*/ 2198735 h 6858000"/>
              <a:gd name="connsiteX684" fmla="*/ 2040892 w 7467600"/>
              <a:gd name="connsiteY684" fmla="*/ 2405205 h 6858000"/>
              <a:gd name="connsiteX685" fmla="*/ 2131689 w 7467600"/>
              <a:gd name="connsiteY685" fmla="*/ 1936926 h 6858000"/>
              <a:gd name="connsiteX686" fmla="*/ 2454820 w 7467600"/>
              <a:gd name="connsiteY686" fmla="*/ 1248808 h 6858000"/>
              <a:gd name="connsiteX687" fmla="*/ 2492512 w 7467600"/>
              <a:gd name="connsiteY687" fmla="*/ 1302920 h 6858000"/>
              <a:gd name="connsiteX688" fmla="*/ 2081216 w 7467600"/>
              <a:gd name="connsiteY688" fmla="*/ 2527513 h 6858000"/>
              <a:gd name="connsiteX689" fmla="*/ 2081211 w 7467600"/>
              <a:gd name="connsiteY689" fmla="*/ 2528916 h 6858000"/>
              <a:gd name="connsiteX690" fmla="*/ 2199067 w 7467600"/>
              <a:gd name="connsiteY690" fmla="*/ 2884061 h 6858000"/>
              <a:gd name="connsiteX691" fmla="*/ 3192586 w 7467600"/>
              <a:gd name="connsiteY691" fmla="*/ 3411496 h 6858000"/>
              <a:gd name="connsiteX692" fmla="*/ 3182620 w 7467600"/>
              <a:gd name="connsiteY692" fmla="*/ 3483279 h 6858000"/>
              <a:gd name="connsiteX693" fmla="*/ 2435119 w 7467600"/>
              <a:gd name="connsiteY693" fmla="*/ 3080173 h 6858000"/>
              <a:gd name="connsiteX694" fmla="*/ 2410152 w 7467600"/>
              <a:gd name="connsiteY694" fmla="*/ 3063751 h 6858000"/>
              <a:gd name="connsiteX695" fmla="*/ 2408099 w 7467600"/>
              <a:gd name="connsiteY695" fmla="*/ 3064403 h 6858000"/>
              <a:gd name="connsiteX696" fmla="*/ 2407218 w 7467600"/>
              <a:gd name="connsiteY696" fmla="*/ 3070324 h 6858000"/>
              <a:gd name="connsiteX697" fmla="*/ 2380138 w 7467600"/>
              <a:gd name="connsiteY697" fmla="*/ 3099341 h 6858000"/>
              <a:gd name="connsiteX698" fmla="*/ 1765923 w 7467600"/>
              <a:gd name="connsiteY698" fmla="*/ 3581043 h 6858000"/>
              <a:gd name="connsiteX699" fmla="*/ 1702258 w 7467600"/>
              <a:gd name="connsiteY699" fmla="*/ 3612286 h 6858000"/>
              <a:gd name="connsiteX700" fmla="*/ 1538370 w 7467600"/>
              <a:gd name="connsiteY700" fmla="*/ 3811804 h 6858000"/>
              <a:gd name="connsiteX701" fmla="*/ 542867 w 7467600"/>
              <a:gd name="connsiteY701" fmla="*/ 4944092 h 6858000"/>
              <a:gd name="connsiteX702" fmla="*/ 515800 w 7467600"/>
              <a:gd name="connsiteY702" fmla="*/ 4862180 h 6858000"/>
              <a:gd name="connsiteX703" fmla="*/ 909145 w 7467600"/>
              <a:gd name="connsiteY703" fmla="*/ 4199225 h 6858000"/>
              <a:gd name="connsiteX704" fmla="*/ 1214067 w 7467600"/>
              <a:gd name="connsiteY704" fmla="*/ 3908561 h 6858000"/>
              <a:gd name="connsiteX705" fmla="*/ 640967 w 7467600"/>
              <a:gd name="connsiteY705" fmla="*/ 4105601 h 6858000"/>
              <a:gd name="connsiteX706" fmla="*/ 112563 w 7467600"/>
              <a:gd name="connsiteY706" fmla="*/ 4396952 h 6858000"/>
              <a:gd name="connsiteX707" fmla="*/ 0 w 7467600"/>
              <a:gd name="connsiteY707" fmla="*/ 4466006 h 6858000"/>
              <a:gd name="connsiteX708" fmla="*/ 0 w 7467600"/>
              <a:gd name="connsiteY708" fmla="*/ 4233763 h 6858000"/>
              <a:gd name="connsiteX709" fmla="*/ 36881 w 7467600"/>
              <a:gd name="connsiteY709" fmla="*/ 4200118 h 6858000"/>
              <a:gd name="connsiteX710" fmla="*/ 910534 w 7467600"/>
              <a:gd name="connsiteY710" fmla="*/ 3629753 h 6858000"/>
              <a:gd name="connsiteX711" fmla="*/ 1578717 w 7467600"/>
              <a:gd name="connsiteY711" fmla="*/ 3575982 h 6858000"/>
              <a:gd name="connsiteX712" fmla="*/ 2338780 w 7467600"/>
              <a:gd name="connsiteY712" fmla="*/ 3033725 h 6858000"/>
              <a:gd name="connsiteX713" fmla="*/ 1807991 w 7467600"/>
              <a:gd name="connsiteY713" fmla="*/ 2807184 h 6858000"/>
              <a:gd name="connsiteX714" fmla="*/ 1416358 w 7467600"/>
              <a:gd name="connsiteY714" fmla="*/ 3112571 h 6858000"/>
              <a:gd name="connsiteX715" fmla="*/ 939066 w 7467600"/>
              <a:gd name="connsiteY715" fmla="*/ 3378798 h 6858000"/>
              <a:gd name="connsiteX716" fmla="*/ 115099 w 7467600"/>
              <a:gd name="connsiteY716" fmla="*/ 3607650 h 6858000"/>
              <a:gd name="connsiteX717" fmla="*/ 97284 w 7467600"/>
              <a:gd name="connsiteY717" fmla="*/ 3520393 h 6858000"/>
              <a:gd name="connsiteX718" fmla="*/ 922050 w 7467600"/>
              <a:gd name="connsiteY718" fmla="*/ 3074867 h 6858000"/>
              <a:gd name="connsiteX719" fmla="*/ 1405265 w 7467600"/>
              <a:gd name="connsiteY719" fmla="*/ 3016319 h 6858000"/>
              <a:gd name="connsiteX720" fmla="*/ 1407512 w 7467600"/>
              <a:gd name="connsiteY720" fmla="*/ 3018001 h 6858000"/>
              <a:gd name="connsiteX721" fmla="*/ 1726266 w 7467600"/>
              <a:gd name="connsiteY721" fmla="*/ 2777274 h 6858000"/>
              <a:gd name="connsiteX722" fmla="*/ 625390 w 7467600"/>
              <a:gd name="connsiteY722" fmla="*/ 2514541 h 6858000"/>
              <a:gd name="connsiteX723" fmla="*/ 619799 w 7467600"/>
              <a:gd name="connsiteY723" fmla="*/ 2527180 h 6858000"/>
              <a:gd name="connsiteX724" fmla="*/ 310030 w 7467600"/>
              <a:gd name="connsiteY724" fmla="*/ 2771818 h 6858000"/>
              <a:gd name="connsiteX725" fmla="*/ 173877 w 7467600"/>
              <a:gd name="connsiteY725" fmla="*/ 2937056 h 6858000"/>
              <a:gd name="connsiteX726" fmla="*/ 77889 w 7467600"/>
              <a:gd name="connsiteY726" fmla="*/ 3138440 h 6858000"/>
              <a:gd name="connsiteX727" fmla="*/ 0 w 7467600"/>
              <a:gd name="connsiteY727" fmla="*/ 3271395 h 6858000"/>
              <a:gd name="connsiteX728" fmla="*/ 0 w 7467600"/>
              <a:gd name="connsiteY728" fmla="*/ 3153002 h 6858000"/>
              <a:gd name="connsiteX729" fmla="*/ 2386 w 7467600"/>
              <a:gd name="connsiteY729" fmla="*/ 3149203 h 6858000"/>
              <a:gd name="connsiteX730" fmla="*/ 89753 w 7467600"/>
              <a:gd name="connsiteY730" fmla="*/ 2987702 h 6858000"/>
              <a:gd name="connsiteX731" fmla="*/ 76869 w 7467600"/>
              <a:gd name="connsiteY731" fmla="*/ 3005404 h 6858000"/>
              <a:gd name="connsiteX732" fmla="*/ 32049 w 7467600"/>
              <a:gd name="connsiteY732" fmla="*/ 3065814 h 6858000"/>
              <a:gd name="connsiteX733" fmla="*/ 0 w 7467600"/>
              <a:gd name="connsiteY733" fmla="*/ 3108744 h 6858000"/>
              <a:gd name="connsiteX734" fmla="*/ 0 w 7467600"/>
              <a:gd name="connsiteY734" fmla="*/ 3058059 h 6858000"/>
              <a:gd name="connsiteX735" fmla="*/ 7610 w 7467600"/>
              <a:gd name="connsiteY735" fmla="*/ 3047889 h 6858000"/>
              <a:gd name="connsiteX736" fmla="*/ 52419 w 7467600"/>
              <a:gd name="connsiteY736" fmla="*/ 2987479 h 6858000"/>
              <a:gd name="connsiteX737" fmla="*/ 59142 w 7467600"/>
              <a:gd name="connsiteY737" fmla="*/ 2978488 h 6858000"/>
              <a:gd name="connsiteX738" fmla="*/ 0 w 7467600"/>
              <a:gd name="connsiteY738" fmla="*/ 3015334 h 6858000"/>
              <a:gd name="connsiteX739" fmla="*/ 0 w 7467600"/>
              <a:gd name="connsiteY739" fmla="*/ 2914286 h 6858000"/>
              <a:gd name="connsiteX740" fmla="*/ 36383 w 7467600"/>
              <a:gd name="connsiteY740" fmla="*/ 2901128 h 6858000"/>
              <a:gd name="connsiteX741" fmla="*/ 156329 w 7467600"/>
              <a:gd name="connsiteY741" fmla="*/ 2840533 h 6858000"/>
              <a:gd name="connsiteX742" fmla="*/ 358355 w 7467600"/>
              <a:gd name="connsiteY742" fmla="*/ 2620471 h 6858000"/>
              <a:gd name="connsiteX743" fmla="*/ 510577 w 7467600"/>
              <a:gd name="connsiteY743" fmla="*/ 2501244 h 6858000"/>
              <a:gd name="connsiteX744" fmla="*/ 211967 w 7467600"/>
              <a:gd name="connsiteY744" fmla="*/ 2479171 h 6858000"/>
              <a:gd name="connsiteX745" fmla="*/ 0 w 7467600"/>
              <a:gd name="connsiteY745" fmla="*/ 2476398 h 6858000"/>
              <a:gd name="connsiteX746" fmla="*/ 0 w 7467600"/>
              <a:gd name="connsiteY746" fmla="*/ 2389189 h 6858000"/>
              <a:gd name="connsiteX747" fmla="*/ 103062 w 7467600"/>
              <a:gd name="connsiteY747" fmla="*/ 2389518 h 6858000"/>
              <a:gd name="connsiteX748" fmla="*/ 510734 w 7467600"/>
              <a:gd name="connsiteY748" fmla="*/ 2416201 h 6858000"/>
              <a:gd name="connsiteX749" fmla="*/ 279257 w 7467600"/>
              <a:gd name="connsiteY749" fmla="*/ 2092102 h 6858000"/>
              <a:gd name="connsiteX750" fmla="*/ 65265 w 7467600"/>
              <a:gd name="connsiteY750" fmla="*/ 2006049 h 6858000"/>
              <a:gd name="connsiteX751" fmla="*/ 0 w 7467600"/>
              <a:gd name="connsiteY751" fmla="*/ 1982532 h 6858000"/>
              <a:gd name="connsiteX752" fmla="*/ 0 w 7467600"/>
              <a:gd name="connsiteY752" fmla="*/ 1912789 h 6858000"/>
              <a:gd name="connsiteX753" fmla="*/ 97460 w 7467600"/>
              <a:gd name="connsiteY753" fmla="*/ 1953725 h 6858000"/>
              <a:gd name="connsiteX754" fmla="*/ 221272 w 7467600"/>
              <a:gd name="connsiteY754" fmla="*/ 1980766 h 6858000"/>
              <a:gd name="connsiteX755" fmla="*/ 116765 w 7467600"/>
              <a:gd name="connsiteY755" fmla="*/ 1911033 h 6858000"/>
              <a:gd name="connsiteX756" fmla="*/ 16405 w 7467600"/>
              <a:gd name="connsiteY756" fmla="*/ 1803412 h 6858000"/>
              <a:gd name="connsiteX757" fmla="*/ 0 w 7467600"/>
              <a:gd name="connsiteY757" fmla="*/ 1784777 h 6858000"/>
              <a:gd name="connsiteX758" fmla="*/ 0 w 7467600"/>
              <a:gd name="connsiteY758" fmla="*/ 1740082 h 6858000"/>
              <a:gd name="connsiteX759" fmla="*/ 39394 w 7467600"/>
              <a:gd name="connsiteY759" fmla="*/ 1784856 h 6858000"/>
              <a:gd name="connsiteX760" fmla="*/ 135813 w 7467600"/>
              <a:gd name="connsiteY760" fmla="*/ 1888838 h 6858000"/>
              <a:gd name="connsiteX761" fmla="*/ 242575 w 7467600"/>
              <a:gd name="connsiteY761" fmla="*/ 1958841 h 6858000"/>
              <a:gd name="connsiteX762" fmla="*/ 82197 w 7467600"/>
              <a:gd name="connsiteY762" fmla="*/ 1754826 h 6858000"/>
              <a:gd name="connsiteX763" fmla="*/ 0 w 7467600"/>
              <a:gd name="connsiteY763" fmla="*/ 1679650 h 6858000"/>
              <a:gd name="connsiteX764" fmla="*/ 0 w 7467600"/>
              <a:gd name="connsiteY764" fmla="*/ 1602463 h 6858000"/>
              <a:gd name="connsiteX765" fmla="*/ 84689 w 7467600"/>
              <a:gd name="connsiteY765" fmla="*/ 1677442 h 6858000"/>
              <a:gd name="connsiteX766" fmla="*/ 298437 w 7467600"/>
              <a:gd name="connsiteY766" fmla="*/ 1968019 h 6858000"/>
              <a:gd name="connsiteX767" fmla="*/ 227269 w 7467600"/>
              <a:gd name="connsiteY767" fmla="*/ 1114064 h 6858000"/>
              <a:gd name="connsiteX768" fmla="*/ 248003 w 7467600"/>
              <a:gd name="connsiteY768" fmla="*/ 1089613 h 6858000"/>
              <a:gd name="connsiteX769" fmla="*/ 427020 w 7467600"/>
              <a:gd name="connsiteY769" fmla="*/ 1619803 h 6858000"/>
              <a:gd name="connsiteX770" fmla="*/ 340345 w 7467600"/>
              <a:gd name="connsiteY770" fmla="*/ 2027739 h 6858000"/>
              <a:gd name="connsiteX771" fmla="*/ 360865 w 7467600"/>
              <a:gd name="connsiteY771" fmla="*/ 2044827 h 6858000"/>
              <a:gd name="connsiteX772" fmla="*/ 560414 w 7467600"/>
              <a:gd name="connsiteY772" fmla="*/ 2421457 h 6858000"/>
              <a:gd name="connsiteX773" fmla="*/ 1359703 w 7467600"/>
              <a:gd name="connsiteY773" fmla="*/ 2578554 h 6858000"/>
              <a:gd name="connsiteX774" fmla="*/ 1359422 w 7467600"/>
              <a:gd name="connsiteY774" fmla="*/ 2577994 h 6858000"/>
              <a:gd name="connsiteX775" fmla="*/ 828701 w 7467600"/>
              <a:gd name="connsiteY775" fmla="*/ 1839520 h 6858000"/>
              <a:gd name="connsiteX776" fmla="*/ 494427 w 7467600"/>
              <a:gd name="connsiteY776" fmla="*/ 1092333 h 6858000"/>
              <a:gd name="connsiteX777" fmla="*/ 506322 w 7467600"/>
              <a:gd name="connsiteY777" fmla="*/ 1020997 h 6858000"/>
              <a:gd name="connsiteX778" fmla="*/ 4570198 w 7467600"/>
              <a:gd name="connsiteY778" fmla="*/ 978081 h 6858000"/>
              <a:gd name="connsiteX779" fmla="*/ 4523691 w 7467600"/>
              <a:gd name="connsiteY779" fmla="*/ 1127776 h 6858000"/>
              <a:gd name="connsiteX780" fmla="*/ 4509875 w 7467600"/>
              <a:gd name="connsiteY780" fmla="*/ 1167552 h 6858000"/>
              <a:gd name="connsiteX781" fmla="*/ 4478168 w 7467600"/>
              <a:gd name="connsiteY781" fmla="*/ 1260735 h 6858000"/>
              <a:gd name="connsiteX782" fmla="*/ 4409309 w 7467600"/>
              <a:gd name="connsiteY782" fmla="*/ 1666996 h 6858000"/>
              <a:gd name="connsiteX783" fmla="*/ 4370031 w 7467600"/>
              <a:gd name="connsiteY783" fmla="*/ 1955666 h 6858000"/>
              <a:gd name="connsiteX784" fmla="*/ 4570198 w 7467600"/>
              <a:gd name="connsiteY784" fmla="*/ 978081 h 6858000"/>
              <a:gd name="connsiteX785" fmla="*/ 4557898 w 7467600"/>
              <a:gd name="connsiteY785" fmla="*/ 900011 h 6858000"/>
              <a:gd name="connsiteX786" fmla="*/ 4344840 w 7467600"/>
              <a:gd name="connsiteY786" fmla="*/ 1922038 h 6858000"/>
              <a:gd name="connsiteX787" fmla="*/ 4378710 w 7467600"/>
              <a:gd name="connsiteY787" fmla="*/ 1665516 h 6858000"/>
              <a:gd name="connsiteX788" fmla="*/ 4448798 w 7467600"/>
              <a:gd name="connsiteY788" fmla="*/ 1253024 h 6858000"/>
              <a:gd name="connsiteX789" fmla="*/ 4480315 w 7467600"/>
              <a:gd name="connsiteY789" fmla="*/ 1158454 h 6858000"/>
              <a:gd name="connsiteX790" fmla="*/ 4494133 w 7467600"/>
              <a:gd name="connsiteY790" fmla="*/ 1118676 h 6858000"/>
              <a:gd name="connsiteX791" fmla="*/ 4557898 w 7467600"/>
              <a:gd name="connsiteY791" fmla="*/ 900011 h 6858000"/>
              <a:gd name="connsiteX792" fmla="*/ 5870151 w 7467600"/>
              <a:gd name="connsiteY792" fmla="*/ 898890 h 6858000"/>
              <a:gd name="connsiteX793" fmla="*/ 5861335 w 7467600"/>
              <a:gd name="connsiteY793" fmla="*/ 899177 h 6858000"/>
              <a:gd name="connsiteX794" fmla="*/ 5843702 w 7467600"/>
              <a:gd name="connsiteY794" fmla="*/ 899748 h 6858000"/>
              <a:gd name="connsiteX795" fmla="*/ 5651107 w 7467600"/>
              <a:gd name="connsiteY795" fmla="*/ 920306 h 6858000"/>
              <a:gd name="connsiteX796" fmla="*/ 5459407 w 7467600"/>
              <a:gd name="connsiteY796" fmla="*/ 940975 h 6858000"/>
              <a:gd name="connsiteX797" fmla="*/ 5374846 w 7467600"/>
              <a:gd name="connsiteY797" fmla="*/ 941988 h 6858000"/>
              <a:gd name="connsiteX798" fmla="*/ 5256105 w 7467600"/>
              <a:gd name="connsiteY798" fmla="*/ 945632 h 6858000"/>
              <a:gd name="connsiteX799" fmla="*/ 5107071 w 7467600"/>
              <a:gd name="connsiteY799" fmla="*/ 969720 h 6858000"/>
              <a:gd name="connsiteX800" fmla="*/ 4998681 w 7467600"/>
              <a:gd name="connsiteY800" fmla="*/ 988771 h 6858000"/>
              <a:gd name="connsiteX801" fmla="*/ 5870151 w 7467600"/>
              <a:gd name="connsiteY801" fmla="*/ 898890 h 6858000"/>
              <a:gd name="connsiteX802" fmla="*/ 5504425 w 7467600"/>
              <a:gd name="connsiteY802" fmla="*/ 848067 h 6858000"/>
              <a:gd name="connsiteX803" fmla="*/ 4968849 w 7467600"/>
              <a:gd name="connsiteY803" fmla="*/ 962318 h 6858000"/>
              <a:gd name="connsiteX804" fmla="*/ 5104039 w 7467600"/>
              <a:gd name="connsiteY804" fmla="*/ 940634 h 6858000"/>
              <a:gd name="connsiteX805" fmla="*/ 5256311 w 7467600"/>
              <a:gd name="connsiteY805" fmla="*/ 916490 h 6858000"/>
              <a:gd name="connsiteX806" fmla="*/ 5377381 w 7467600"/>
              <a:gd name="connsiteY806" fmla="*/ 912671 h 6858000"/>
              <a:gd name="connsiteX807" fmla="*/ 5460148 w 7467600"/>
              <a:gd name="connsiteY807" fmla="*/ 911442 h 6858000"/>
              <a:gd name="connsiteX808" fmla="*/ 5648971 w 7467600"/>
              <a:gd name="connsiteY808" fmla="*/ 891331 h 6858000"/>
              <a:gd name="connsiteX809" fmla="*/ 5844807 w 7467600"/>
              <a:gd name="connsiteY809" fmla="*/ 870718 h 6858000"/>
              <a:gd name="connsiteX810" fmla="*/ 5862975 w 7467600"/>
              <a:gd name="connsiteY810" fmla="*/ 869756 h 6858000"/>
              <a:gd name="connsiteX811" fmla="*/ 5920887 w 7467600"/>
              <a:gd name="connsiteY811" fmla="*/ 865929 h 6858000"/>
              <a:gd name="connsiteX812" fmla="*/ 5504425 w 7467600"/>
              <a:gd name="connsiteY812" fmla="*/ 848067 h 6858000"/>
              <a:gd name="connsiteX813" fmla="*/ 3607114 w 7467600"/>
              <a:gd name="connsiteY813" fmla="*/ 467441 h 6858000"/>
              <a:gd name="connsiteX814" fmla="*/ 3296242 w 7467600"/>
              <a:gd name="connsiteY814" fmla="*/ 807991 h 6858000"/>
              <a:gd name="connsiteX815" fmla="*/ 3174674 w 7467600"/>
              <a:gd name="connsiteY815" fmla="*/ 919759 h 6858000"/>
              <a:gd name="connsiteX816" fmla="*/ 3042978 w 7467600"/>
              <a:gd name="connsiteY816" fmla="*/ 1054894 h 6858000"/>
              <a:gd name="connsiteX817" fmla="*/ 2968914 w 7467600"/>
              <a:gd name="connsiteY817" fmla="*/ 1133756 h 6858000"/>
              <a:gd name="connsiteX818" fmla="*/ 3103823 w 7467600"/>
              <a:gd name="connsiteY818" fmla="*/ 1026814 h 6858000"/>
              <a:gd name="connsiteX819" fmla="*/ 3607114 w 7467600"/>
              <a:gd name="connsiteY819" fmla="*/ 467441 h 6858000"/>
              <a:gd name="connsiteX820" fmla="*/ 3744487 w 7467600"/>
              <a:gd name="connsiteY820" fmla="*/ 383136 h 6858000"/>
              <a:gd name="connsiteX821" fmla="*/ 3970213 w 7467600"/>
              <a:gd name="connsiteY821" fmla="*/ 995559 h 6858000"/>
              <a:gd name="connsiteX822" fmla="*/ 3744487 w 7467600"/>
              <a:gd name="connsiteY822" fmla="*/ 383136 h 6858000"/>
              <a:gd name="connsiteX823" fmla="*/ 3624562 w 7467600"/>
              <a:gd name="connsiteY823" fmla="*/ 367041 h 6858000"/>
              <a:gd name="connsiteX824" fmla="*/ 3489712 w 7467600"/>
              <a:gd name="connsiteY824" fmla="*/ 485386 h 6858000"/>
              <a:gd name="connsiteX825" fmla="*/ 3182994 w 7467600"/>
              <a:gd name="connsiteY825" fmla="*/ 828265 h 6858000"/>
              <a:gd name="connsiteX826" fmla="*/ 2892114 w 7467600"/>
              <a:gd name="connsiteY826" fmla="*/ 1172635 h 6858000"/>
              <a:gd name="connsiteX827" fmla="*/ 3021459 w 7467600"/>
              <a:gd name="connsiteY827" fmla="*/ 1035385 h 6858000"/>
              <a:gd name="connsiteX828" fmla="*/ 3153873 w 7467600"/>
              <a:gd name="connsiteY828" fmla="*/ 898971 h 6858000"/>
              <a:gd name="connsiteX829" fmla="*/ 3276511 w 7467600"/>
              <a:gd name="connsiteY829" fmla="*/ 786423 h 6858000"/>
              <a:gd name="connsiteX830" fmla="*/ 3584154 w 7467600"/>
              <a:gd name="connsiteY830" fmla="*/ 448218 h 6858000"/>
              <a:gd name="connsiteX831" fmla="*/ 3624562 w 7467600"/>
              <a:gd name="connsiteY831" fmla="*/ 367041 h 6858000"/>
              <a:gd name="connsiteX832" fmla="*/ 3766672 w 7467600"/>
              <a:gd name="connsiteY832" fmla="*/ 359429 h 6858000"/>
              <a:gd name="connsiteX833" fmla="*/ 3996338 w 7467600"/>
              <a:gd name="connsiteY833" fmla="*/ 968237 h 6858000"/>
              <a:gd name="connsiteX834" fmla="*/ 3766672 w 7467600"/>
              <a:gd name="connsiteY834" fmla="*/ 359429 h 6858000"/>
              <a:gd name="connsiteX835" fmla="*/ 5805386 w 7467600"/>
              <a:gd name="connsiteY835" fmla="*/ 239240 h 6858000"/>
              <a:gd name="connsiteX836" fmla="*/ 5736947 w 7467600"/>
              <a:gd name="connsiteY836" fmla="*/ 261367 h 6858000"/>
              <a:gd name="connsiteX837" fmla="*/ 5427012 w 7467600"/>
              <a:gd name="connsiteY837" fmla="*/ 311272 h 6858000"/>
              <a:gd name="connsiteX838" fmla="*/ 5147818 w 7467600"/>
              <a:gd name="connsiteY838" fmla="*/ 322112 h 6858000"/>
              <a:gd name="connsiteX839" fmla="*/ 5060854 w 7467600"/>
              <a:gd name="connsiteY839" fmla="*/ 311882 h 6858000"/>
              <a:gd name="connsiteX840" fmla="*/ 4945989 w 7467600"/>
              <a:gd name="connsiteY840" fmla="*/ 300516 h 6858000"/>
              <a:gd name="connsiteX841" fmla="*/ 5410479 w 7467600"/>
              <a:gd name="connsiteY841" fmla="*/ 348434 h 6858000"/>
              <a:gd name="connsiteX842" fmla="*/ 5805386 w 7467600"/>
              <a:gd name="connsiteY842" fmla="*/ 239240 h 6858000"/>
              <a:gd name="connsiteX843" fmla="*/ 5905192 w 7467600"/>
              <a:gd name="connsiteY843" fmla="*/ 163079 h 6858000"/>
              <a:gd name="connsiteX844" fmla="*/ 5865655 w 7467600"/>
              <a:gd name="connsiteY844" fmla="*/ 171901 h 6858000"/>
              <a:gd name="connsiteX845" fmla="*/ 5259740 w 7467600"/>
              <a:gd name="connsiteY845" fmla="*/ 257013 h 6858000"/>
              <a:gd name="connsiteX846" fmla="*/ 5208466 w 7467600"/>
              <a:gd name="connsiteY846" fmla="*/ 257550 h 6858000"/>
              <a:gd name="connsiteX847" fmla="*/ 4980204 w 7467600"/>
              <a:gd name="connsiteY847" fmla="*/ 271903 h 6858000"/>
              <a:gd name="connsiteX848" fmla="*/ 5068068 w 7467600"/>
              <a:gd name="connsiteY848" fmla="*/ 282244 h 6858000"/>
              <a:gd name="connsiteX849" fmla="*/ 5153231 w 7467600"/>
              <a:gd name="connsiteY849" fmla="*/ 292240 h 6858000"/>
              <a:gd name="connsiteX850" fmla="*/ 5426491 w 7467600"/>
              <a:gd name="connsiteY850" fmla="*/ 281128 h 6858000"/>
              <a:gd name="connsiteX851" fmla="*/ 5731212 w 7467600"/>
              <a:gd name="connsiteY851" fmla="*/ 231951 h 6858000"/>
              <a:gd name="connsiteX852" fmla="*/ 5905192 w 7467600"/>
              <a:gd name="connsiteY852" fmla="*/ 163079 h 6858000"/>
              <a:gd name="connsiteX853" fmla="*/ 5944437 w 7467600"/>
              <a:gd name="connsiteY853" fmla="*/ 113829 h 6858000"/>
              <a:gd name="connsiteX854" fmla="*/ 5825032 w 7467600"/>
              <a:gd name="connsiteY854" fmla="*/ 146405 h 6858000"/>
              <a:gd name="connsiteX855" fmla="*/ 4955599 w 7467600"/>
              <a:gd name="connsiteY855" fmla="*/ 247008 h 6858000"/>
              <a:gd name="connsiteX856" fmla="*/ 5210104 w 7467600"/>
              <a:gd name="connsiteY856" fmla="*/ 228123 h 6858000"/>
              <a:gd name="connsiteX857" fmla="*/ 5261015 w 7467600"/>
              <a:gd name="connsiteY857" fmla="*/ 227087 h 6858000"/>
              <a:gd name="connsiteX858" fmla="*/ 5861181 w 7467600"/>
              <a:gd name="connsiteY858" fmla="*/ 143093 h 6858000"/>
              <a:gd name="connsiteX859" fmla="*/ 5961252 w 7467600"/>
              <a:gd name="connsiteY859" fmla="*/ 114820 h 6858000"/>
              <a:gd name="connsiteX860" fmla="*/ 5944437 w 7467600"/>
              <a:gd name="connsiteY860" fmla="*/ 113829 h 6858000"/>
              <a:gd name="connsiteX861" fmla="*/ 3882765 w 7467600"/>
              <a:gd name="connsiteY861" fmla="*/ 0 h 6858000"/>
              <a:gd name="connsiteX862" fmla="*/ 3995099 w 7467600"/>
              <a:gd name="connsiteY862" fmla="*/ 0 h 6858000"/>
              <a:gd name="connsiteX863" fmla="*/ 4163818 w 7467600"/>
              <a:gd name="connsiteY863" fmla="*/ 234104 h 6858000"/>
              <a:gd name="connsiteX864" fmla="*/ 4172099 w 7467600"/>
              <a:gd name="connsiteY864" fmla="*/ 234207 h 6858000"/>
              <a:gd name="connsiteX865" fmla="*/ 4784282 w 7467600"/>
              <a:gd name="connsiteY865" fmla="*/ 276561 h 6858000"/>
              <a:gd name="connsiteX866" fmla="*/ 4801687 w 7467600"/>
              <a:gd name="connsiteY866" fmla="*/ 267764 h 6858000"/>
              <a:gd name="connsiteX867" fmla="*/ 6082788 w 7467600"/>
              <a:gd name="connsiteY867" fmla="*/ 64119 h 6858000"/>
              <a:gd name="connsiteX868" fmla="*/ 6099442 w 7467600"/>
              <a:gd name="connsiteY868" fmla="*/ 82568 h 6858000"/>
              <a:gd name="connsiteX869" fmla="*/ 4804137 w 7467600"/>
              <a:gd name="connsiteY869" fmla="*/ 320931 h 6858000"/>
              <a:gd name="connsiteX870" fmla="*/ 4227047 w 7467600"/>
              <a:gd name="connsiteY870" fmla="*/ 313415 h 6858000"/>
              <a:gd name="connsiteX871" fmla="*/ 4346041 w 7467600"/>
              <a:gd name="connsiteY871" fmla="*/ 456086 h 6858000"/>
              <a:gd name="connsiteX872" fmla="*/ 4870967 w 7467600"/>
              <a:gd name="connsiteY872" fmla="*/ 963061 h 6858000"/>
              <a:gd name="connsiteX873" fmla="*/ 4889647 w 7467600"/>
              <a:gd name="connsiteY873" fmla="*/ 957147 h 6858000"/>
              <a:gd name="connsiteX874" fmla="*/ 5422504 w 7467600"/>
              <a:gd name="connsiteY874" fmla="*/ 805191 h 6858000"/>
              <a:gd name="connsiteX875" fmla="*/ 6087656 w 7467600"/>
              <a:gd name="connsiteY875" fmla="*/ 826703 h 6858000"/>
              <a:gd name="connsiteX876" fmla="*/ 6058717 w 7467600"/>
              <a:gd name="connsiteY876" fmla="*/ 865992 h 6858000"/>
              <a:gd name="connsiteX877" fmla="*/ 4974153 w 7467600"/>
              <a:gd name="connsiteY877" fmla="*/ 1045456 h 6858000"/>
              <a:gd name="connsiteX878" fmla="*/ 5627835 w 7467600"/>
              <a:gd name="connsiteY878" fmla="*/ 1472077 h 6858000"/>
              <a:gd name="connsiteX879" fmla="*/ 5629817 w 7467600"/>
              <a:gd name="connsiteY879" fmla="*/ 1471412 h 6858000"/>
              <a:gd name="connsiteX880" fmla="*/ 5634124 w 7467600"/>
              <a:gd name="connsiteY880" fmla="*/ 1470572 h 6858000"/>
              <a:gd name="connsiteX881" fmla="*/ 5755832 w 7467600"/>
              <a:gd name="connsiteY881" fmla="*/ 1383886 h 6858000"/>
              <a:gd name="connsiteX882" fmla="*/ 6014186 w 7467600"/>
              <a:gd name="connsiteY882" fmla="*/ 1279799 h 6858000"/>
              <a:gd name="connsiteX883" fmla="*/ 6901619 w 7467600"/>
              <a:gd name="connsiteY883" fmla="*/ 1047874 h 6858000"/>
              <a:gd name="connsiteX884" fmla="*/ 6931566 w 7467600"/>
              <a:gd name="connsiteY884" fmla="*/ 1062034 h 6858000"/>
              <a:gd name="connsiteX885" fmla="*/ 5790982 w 7467600"/>
              <a:gd name="connsiteY885" fmla="*/ 1561380 h 6858000"/>
              <a:gd name="connsiteX886" fmla="*/ 6188971 w 7467600"/>
              <a:gd name="connsiteY886" fmla="*/ 1755168 h 6858000"/>
              <a:gd name="connsiteX887" fmla="*/ 6202446 w 7467600"/>
              <a:gd name="connsiteY887" fmla="*/ 1752268 h 6858000"/>
              <a:gd name="connsiteX888" fmla="*/ 7179560 w 7467600"/>
              <a:gd name="connsiteY888" fmla="*/ 1467551 h 6858000"/>
              <a:gd name="connsiteX889" fmla="*/ 7158730 w 7467600"/>
              <a:gd name="connsiteY889" fmla="*/ 1507835 h 6858000"/>
              <a:gd name="connsiteX890" fmla="*/ 6326959 w 7467600"/>
              <a:gd name="connsiteY890" fmla="*/ 1817686 h 6858000"/>
              <a:gd name="connsiteX891" fmla="*/ 6537433 w 7467600"/>
              <a:gd name="connsiteY891" fmla="*/ 1907790 h 6858000"/>
              <a:gd name="connsiteX892" fmla="*/ 6550221 w 7467600"/>
              <a:gd name="connsiteY892" fmla="*/ 1910729 h 6858000"/>
              <a:gd name="connsiteX893" fmla="*/ 6964438 w 7467600"/>
              <a:gd name="connsiteY893" fmla="*/ 2209505 h 6858000"/>
              <a:gd name="connsiteX894" fmla="*/ 7367862 w 7467600"/>
              <a:gd name="connsiteY894" fmla="*/ 2806833 h 6858000"/>
              <a:gd name="connsiteX895" fmla="*/ 7364329 w 7467600"/>
              <a:gd name="connsiteY895" fmla="*/ 2826907 h 6858000"/>
              <a:gd name="connsiteX896" fmla="*/ 7290545 w 7467600"/>
              <a:gd name="connsiteY896" fmla="*/ 2850663 h 6858000"/>
              <a:gd name="connsiteX897" fmla="*/ 6472036 w 7467600"/>
              <a:gd name="connsiteY897" fmla="*/ 1959003 h 6858000"/>
              <a:gd name="connsiteX898" fmla="*/ 5792897 w 7467600"/>
              <a:gd name="connsiteY898" fmla="*/ 1647747 h 6858000"/>
              <a:gd name="connsiteX899" fmla="*/ 5842751 w 7467600"/>
              <a:gd name="connsiteY899" fmla="*/ 1816112 h 6858000"/>
              <a:gd name="connsiteX900" fmla="*/ 5847424 w 7467600"/>
              <a:gd name="connsiteY900" fmla="*/ 1815776 h 6858000"/>
              <a:gd name="connsiteX901" fmla="*/ 6399821 w 7467600"/>
              <a:gd name="connsiteY901" fmla="*/ 2344799 h 6858000"/>
              <a:gd name="connsiteX902" fmla="*/ 6323232 w 7467600"/>
              <a:gd name="connsiteY902" fmla="*/ 2389634 h 6858000"/>
              <a:gd name="connsiteX903" fmla="*/ 5942958 w 7467600"/>
              <a:gd name="connsiteY903" fmla="*/ 2077708 h 6858000"/>
              <a:gd name="connsiteX904" fmla="*/ 5921559 w 7467600"/>
              <a:gd name="connsiteY904" fmla="*/ 2378596 h 6858000"/>
              <a:gd name="connsiteX905" fmla="*/ 5817651 w 7467600"/>
              <a:gd name="connsiteY905" fmla="*/ 3023919 h 6858000"/>
              <a:gd name="connsiteX906" fmla="*/ 5729634 w 7467600"/>
              <a:gd name="connsiteY906" fmla="*/ 3051849 h 6858000"/>
              <a:gd name="connsiteX907" fmla="*/ 5611018 w 7467600"/>
              <a:gd name="connsiteY907" fmla="*/ 2316769 h 6858000"/>
              <a:gd name="connsiteX908" fmla="*/ 5687608 w 7467600"/>
              <a:gd name="connsiteY908" fmla="*/ 2039972 h 6858000"/>
              <a:gd name="connsiteX909" fmla="*/ 5657554 w 7467600"/>
              <a:gd name="connsiteY909" fmla="*/ 1576445 h 6858000"/>
              <a:gd name="connsiteX910" fmla="*/ 5150475 w 7467600"/>
              <a:gd name="connsiteY910" fmla="*/ 1274012 h 6858000"/>
              <a:gd name="connsiteX911" fmla="*/ 5349142 w 7467600"/>
              <a:gd name="connsiteY911" fmla="*/ 2204405 h 6858000"/>
              <a:gd name="connsiteX912" fmla="*/ 5262214 w 7467600"/>
              <a:gd name="connsiteY912" fmla="*/ 2233836 h 6858000"/>
              <a:gd name="connsiteX913" fmla="*/ 4981539 w 7467600"/>
              <a:gd name="connsiteY913" fmla="*/ 1542201 h 6858000"/>
              <a:gd name="connsiteX914" fmla="*/ 4958461 w 7467600"/>
              <a:gd name="connsiteY914" fmla="*/ 1136957 h 6858000"/>
              <a:gd name="connsiteX915" fmla="*/ 4655015 w 7467600"/>
              <a:gd name="connsiteY915" fmla="*/ 891426 h 6858000"/>
              <a:gd name="connsiteX916" fmla="*/ 4348002 w 7467600"/>
              <a:gd name="connsiteY916" fmla="*/ 2205895 h 6858000"/>
              <a:gd name="connsiteX917" fmla="*/ 4262250 w 7467600"/>
              <a:gd name="connsiteY917" fmla="*/ 2219972 h 6858000"/>
              <a:gd name="connsiteX918" fmla="*/ 4550611 w 7467600"/>
              <a:gd name="connsiteY918" fmla="*/ 817540 h 6858000"/>
              <a:gd name="connsiteX919" fmla="*/ 4564418 w 7467600"/>
              <a:gd name="connsiteY919" fmla="*/ 808293 h 6858000"/>
              <a:gd name="connsiteX920" fmla="*/ 4266388 w 7467600"/>
              <a:gd name="connsiteY920" fmla="*/ 500083 h 6858000"/>
              <a:gd name="connsiteX921" fmla="*/ 4032842 w 7467600"/>
              <a:gd name="connsiteY921" fmla="*/ 211809 h 6858000"/>
              <a:gd name="connsiteX922" fmla="*/ 3882765 w 7467600"/>
              <a:gd name="connsiteY922" fmla="*/ 0 h 6858000"/>
              <a:gd name="connsiteX923" fmla="*/ 3721337 w 7467600"/>
              <a:gd name="connsiteY923" fmla="*/ 0 h 6858000"/>
              <a:gd name="connsiteX924" fmla="*/ 3797544 w 7467600"/>
              <a:gd name="connsiteY924" fmla="*/ 0 h 6858000"/>
              <a:gd name="connsiteX925" fmla="*/ 3775734 w 7467600"/>
              <a:gd name="connsiteY925" fmla="*/ 95131 h 6858000"/>
              <a:gd name="connsiteX926" fmla="*/ 3724807 w 7467600"/>
              <a:gd name="connsiteY926" fmla="*/ 272257 h 6858000"/>
              <a:gd name="connsiteX927" fmla="*/ 3726844 w 7467600"/>
              <a:gd name="connsiteY927" fmla="*/ 282988 h 6858000"/>
              <a:gd name="connsiteX928" fmla="*/ 3742664 w 7467600"/>
              <a:gd name="connsiteY928" fmla="*/ 279918 h 6858000"/>
              <a:gd name="connsiteX929" fmla="*/ 4103910 w 7467600"/>
              <a:gd name="connsiteY929" fmla="*/ 1161917 h 6858000"/>
              <a:gd name="connsiteX930" fmla="*/ 4020269 w 7467600"/>
              <a:gd name="connsiteY930" fmla="*/ 1200406 h 6858000"/>
              <a:gd name="connsiteX931" fmla="*/ 3674882 w 7467600"/>
              <a:gd name="connsiteY931" fmla="*/ 488524 h 6858000"/>
              <a:gd name="connsiteX932" fmla="*/ 3132682 w 7467600"/>
              <a:gd name="connsiteY932" fmla="*/ 1072284 h 6858000"/>
              <a:gd name="connsiteX933" fmla="*/ 2716346 w 7467600"/>
              <a:gd name="connsiteY933" fmla="*/ 1276376 h 6858000"/>
              <a:gd name="connsiteX934" fmla="*/ 2716772 w 7467600"/>
              <a:gd name="connsiteY934" fmla="*/ 1255462 h 6858000"/>
              <a:gd name="connsiteX935" fmla="*/ 3471096 w 7467600"/>
              <a:gd name="connsiteY935" fmla="*/ 437072 h 6858000"/>
              <a:gd name="connsiteX936" fmla="*/ 3639057 w 7467600"/>
              <a:gd name="connsiteY936" fmla="*/ 286334 h 6858000"/>
              <a:gd name="connsiteX937" fmla="*/ 3640309 w 7467600"/>
              <a:gd name="connsiteY937" fmla="*/ 284664 h 6858000"/>
              <a:gd name="connsiteX938" fmla="*/ 3646022 w 7467600"/>
              <a:gd name="connsiteY938" fmla="*/ 276711 h 6858000"/>
              <a:gd name="connsiteX939" fmla="*/ 3707943 w 7467600"/>
              <a:gd name="connsiteY939" fmla="*/ 65958 h 6858000"/>
              <a:gd name="connsiteX940" fmla="*/ 3721337 w 7467600"/>
              <a:gd name="connsiteY940" fmla="*/ 0 h 6858000"/>
              <a:gd name="connsiteX941" fmla="*/ 2867960 w 7467600"/>
              <a:gd name="connsiteY941" fmla="*/ 0 h 6858000"/>
              <a:gd name="connsiteX942" fmla="*/ 2926351 w 7467600"/>
              <a:gd name="connsiteY942" fmla="*/ 0 h 6858000"/>
              <a:gd name="connsiteX943" fmla="*/ 2902823 w 7467600"/>
              <a:gd name="connsiteY943" fmla="*/ 262929 h 6858000"/>
              <a:gd name="connsiteX944" fmla="*/ 2940663 w 7467600"/>
              <a:gd name="connsiteY944" fmla="*/ 140884 h 6858000"/>
              <a:gd name="connsiteX945" fmla="*/ 2947039 w 7467600"/>
              <a:gd name="connsiteY945" fmla="*/ 122524 h 6858000"/>
              <a:gd name="connsiteX946" fmla="*/ 2984316 w 7467600"/>
              <a:gd name="connsiteY946" fmla="*/ 0 h 6858000"/>
              <a:gd name="connsiteX947" fmla="*/ 3016114 w 7467600"/>
              <a:gd name="connsiteY947" fmla="*/ 0 h 6858000"/>
              <a:gd name="connsiteX948" fmla="*/ 2979949 w 7467600"/>
              <a:gd name="connsiteY948" fmla="*/ 119274 h 6858000"/>
              <a:gd name="connsiteX949" fmla="*/ 3023879 w 7467600"/>
              <a:gd name="connsiteY949" fmla="*/ 0 h 6858000"/>
              <a:gd name="connsiteX950" fmla="*/ 3105400 w 7467600"/>
              <a:gd name="connsiteY950" fmla="*/ 0 h 6858000"/>
              <a:gd name="connsiteX951" fmla="*/ 3094669 w 7467600"/>
              <a:gd name="connsiteY951" fmla="*/ 30308 h 6858000"/>
              <a:gd name="connsiteX952" fmla="*/ 2901945 w 7467600"/>
              <a:gd name="connsiteY952" fmla="*/ 466538 h 6858000"/>
              <a:gd name="connsiteX953" fmla="*/ 2815209 w 7467600"/>
              <a:gd name="connsiteY953" fmla="*/ 497361 h 6858000"/>
              <a:gd name="connsiteX954" fmla="*/ 2844845 w 7467600"/>
              <a:gd name="connsiteY954" fmla="*/ 127638 h 6858000"/>
              <a:gd name="connsiteX955" fmla="*/ 2867960 w 7467600"/>
              <a:gd name="connsiteY955" fmla="*/ 0 h 6858000"/>
              <a:gd name="connsiteX956" fmla="*/ 1057230 w 7467600"/>
              <a:gd name="connsiteY956" fmla="*/ 0 h 6858000"/>
              <a:gd name="connsiteX957" fmla="*/ 1111003 w 7467600"/>
              <a:gd name="connsiteY957" fmla="*/ 0 h 6858000"/>
              <a:gd name="connsiteX958" fmla="*/ 1125553 w 7467600"/>
              <a:gd name="connsiteY958" fmla="*/ 52588 h 6858000"/>
              <a:gd name="connsiteX959" fmla="*/ 1304276 w 7467600"/>
              <a:gd name="connsiteY959" fmla="*/ 476275 h 6858000"/>
              <a:gd name="connsiteX960" fmla="*/ 1492066 w 7467600"/>
              <a:gd name="connsiteY960" fmla="*/ 886333 h 6858000"/>
              <a:gd name="connsiteX961" fmla="*/ 1423698 w 7467600"/>
              <a:gd name="connsiteY961" fmla="*/ 710817 h 6858000"/>
              <a:gd name="connsiteX962" fmla="*/ 1357609 w 7467600"/>
              <a:gd name="connsiteY962" fmla="*/ 532892 h 6858000"/>
              <a:gd name="connsiteX963" fmla="*/ 1309550 w 7467600"/>
              <a:gd name="connsiteY963" fmla="*/ 374031 h 6858000"/>
              <a:gd name="connsiteX964" fmla="*/ 1193673 w 7467600"/>
              <a:gd name="connsiteY964" fmla="*/ 49533 h 6858000"/>
              <a:gd name="connsiteX965" fmla="*/ 1164391 w 7467600"/>
              <a:gd name="connsiteY965" fmla="*/ 0 h 6858000"/>
              <a:gd name="connsiteX966" fmla="*/ 1200666 w 7467600"/>
              <a:gd name="connsiteY966" fmla="*/ 0 h 6858000"/>
              <a:gd name="connsiteX967" fmla="*/ 1223408 w 7467600"/>
              <a:gd name="connsiteY967" fmla="*/ 38996 h 6858000"/>
              <a:gd name="connsiteX968" fmla="*/ 1339635 w 7467600"/>
              <a:gd name="connsiteY968" fmla="*/ 365517 h 6858000"/>
              <a:gd name="connsiteX969" fmla="*/ 1387469 w 7467600"/>
              <a:gd name="connsiteY969" fmla="*/ 523079 h 6858000"/>
              <a:gd name="connsiteX970" fmla="*/ 1452685 w 7467600"/>
              <a:gd name="connsiteY970" fmla="*/ 699806 h 6858000"/>
              <a:gd name="connsiteX971" fmla="*/ 1492092 w 7467600"/>
              <a:gd name="connsiteY971" fmla="*/ 800424 h 6858000"/>
              <a:gd name="connsiteX972" fmla="*/ 1455302 w 7467600"/>
              <a:gd name="connsiteY972" fmla="*/ 632913 h 6858000"/>
              <a:gd name="connsiteX973" fmla="*/ 1222336 w 7467600"/>
              <a:gd name="connsiteY973" fmla="*/ 9480 h 6858000"/>
              <a:gd name="connsiteX974" fmla="*/ 1214634 w 7467600"/>
              <a:gd name="connsiteY974" fmla="*/ 0 h 6858000"/>
              <a:gd name="connsiteX975" fmla="*/ 1289827 w 7467600"/>
              <a:gd name="connsiteY975" fmla="*/ 0 h 6858000"/>
              <a:gd name="connsiteX976" fmla="*/ 1321076 w 7467600"/>
              <a:gd name="connsiteY976" fmla="*/ 59722 h 6858000"/>
              <a:gd name="connsiteX977" fmla="*/ 1512579 w 7467600"/>
              <a:gd name="connsiteY977" fmla="*/ 626441 h 6858000"/>
              <a:gd name="connsiteX978" fmla="*/ 1506076 w 7467600"/>
              <a:gd name="connsiteY978" fmla="*/ 1089289 h 6858000"/>
              <a:gd name="connsiteX979" fmla="*/ 1486346 w 7467600"/>
              <a:gd name="connsiteY979" fmla="*/ 1079919 h 6858000"/>
              <a:gd name="connsiteX980" fmla="*/ 1070511 w 7467600"/>
              <a:gd name="connsiteY980" fmla="*/ 48609 h 6858000"/>
              <a:gd name="connsiteX981" fmla="*/ 1057230 w 7467600"/>
              <a:gd name="connsiteY981" fmla="*/ 0 h 6858000"/>
              <a:gd name="connsiteX982" fmla="*/ 43151 w 7467600"/>
              <a:gd name="connsiteY982" fmla="*/ 0 h 6858000"/>
              <a:gd name="connsiteX983" fmla="*/ 95283 w 7467600"/>
              <a:gd name="connsiteY983" fmla="*/ 0 h 6858000"/>
              <a:gd name="connsiteX984" fmla="*/ 300708 w 7467600"/>
              <a:gd name="connsiteY984" fmla="*/ 154571 h 6858000"/>
              <a:gd name="connsiteX985" fmla="*/ 530414 w 7467600"/>
              <a:gd name="connsiteY985" fmla="*/ 354673 h 6858000"/>
              <a:gd name="connsiteX986" fmla="*/ 333785 w 7467600"/>
              <a:gd name="connsiteY986" fmla="*/ 161564 h 6858000"/>
              <a:gd name="connsiteX987" fmla="*/ 147005 w 7467600"/>
              <a:gd name="connsiteY987" fmla="*/ 0 h 6858000"/>
              <a:gd name="connsiteX988" fmla="*/ 272509 w 7467600"/>
              <a:gd name="connsiteY988" fmla="*/ 0 h 6858000"/>
              <a:gd name="connsiteX989" fmla="*/ 326276 w 7467600"/>
              <a:gd name="connsiteY989" fmla="*/ 45847 h 6858000"/>
              <a:gd name="connsiteX990" fmla="*/ 823759 w 7467600"/>
              <a:gd name="connsiteY990" fmla="*/ 574145 h 6858000"/>
              <a:gd name="connsiteX991" fmla="*/ 811254 w 7467600"/>
              <a:gd name="connsiteY991" fmla="*/ 665546 h 6858000"/>
              <a:gd name="connsiteX992" fmla="*/ 154042 w 7467600"/>
              <a:gd name="connsiteY992" fmla="*/ 261522 h 6858000"/>
              <a:gd name="connsiteX993" fmla="*/ 13550 w 7467600"/>
              <a:gd name="connsiteY993" fmla="*/ 158423 h 6858000"/>
              <a:gd name="connsiteX994" fmla="*/ 0 w 7467600"/>
              <a:gd name="connsiteY994" fmla="*/ 146618 h 6858000"/>
              <a:gd name="connsiteX995" fmla="*/ 0 w 7467600"/>
              <a:gd name="connsiteY995" fmla="*/ 59161 h 6858000"/>
              <a:gd name="connsiteX996" fmla="*/ 45427 w 7467600"/>
              <a:gd name="connsiteY996" fmla="*/ 101078 h 6858000"/>
              <a:gd name="connsiteX997" fmla="*/ 630103 w 7467600"/>
              <a:gd name="connsiteY997" fmla="*/ 485885 h 6858000"/>
              <a:gd name="connsiteX998" fmla="*/ 532040 w 7467600"/>
              <a:gd name="connsiteY998" fmla="*/ 399359 h 6858000"/>
              <a:gd name="connsiteX999" fmla="*/ 517618 w 7467600"/>
              <a:gd name="connsiteY999" fmla="*/ 385726 h 6858000"/>
              <a:gd name="connsiteX1000" fmla="*/ 285074 w 7467600"/>
              <a:gd name="connsiteY1000" fmla="*/ 182755 h 6858000"/>
              <a:gd name="connsiteX1001" fmla="*/ 43151 w 7467600"/>
              <a:gd name="connsiteY100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244057 w 7467600"/>
              <a:gd name="connsiteY140" fmla="*/ 5124233 h 6858000"/>
              <a:gd name="connsiteX141" fmla="*/ 7353035 w 7467600"/>
              <a:gd name="connsiteY141" fmla="*/ 5197318 h 6858000"/>
              <a:gd name="connsiteX142" fmla="*/ 7467600 w 7467600"/>
              <a:gd name="connsiteY142" fmla="*/ 5297634 h 6858000"/>
              <a:gd name="connsiteX143" fmla="*/ 7467600 w 7467600"/>
              <a:gd name="connsiteY143" fmla="*/ 5361850 h 6858000"/>
              <a:gd name="connsiteX144" fmla="*/ 7368569 w 7467600"/>
              <a:gd name="connsiteY144" fmla="*/ 5270182 h 6858000"/>
              <a:gd name="connsiteX145" fmla="*/ 1903353 w 7467600"/>
              <a:gd name="connsiteY145" fmla="*/ 5044827 h 6858000"/>
              <a:gd name="connsiteX146" fmla="*/ 1936931 w 7467600"/>
              <a:gd name="connsiteY146" fmla="*/ 5093954 h 6858000"/>
              <a:gd name="connsiteX147" fmla="*/ 2195868 w 7467600"/>
              <a:gd name="connsiteY147" fmla="*/ 5396574 h 6858000"/>
              <a:gd name="connsiteX148" fmla="*/ 2088852 w 7467600"/>
              <a:gd name="connsiteY148" fmla="*/ 5166123 h 6858000"/>
              <a:gd name="connsiteX149" fmla="*/ 1958241 w 7467600"/>
              <a:gd name="connsiteY149" fmla="*/ 5067955 h 6858000"/>
              <a:gd name="connsiteX150" fmla="*/ 1903353 w 7467600"/>
              <a:gd name="connsiteY150" fmla="*/ 5044827 h 6858000"/>
              <a:gd name="connsiteX151" fmla="*/ 1979378 w 7467600"/>
              <a:gd name="connsiteY151" fmla="*/ 4769504 h 6858000"/>
              <a:gd name="connsiteX152" fmla="*/ 2882120 w 7467600"/>
              <a:gd name="connsiteY152" fmla="*/ 5064547 h 6858000"/>
              <a:gd name="connsiteX153" fmla="*/ 2793103 w 7467600"/>
              <a:gd name="connsiteY153" fmla="*/ 5039699 h 6858000"/>
              <a:gd name="connsiteX154" fmla="*/ 2770041 w 7467600"/>
              <a:gd name="connsiteY154" fmla="*/ 5033634 h 6858000"/>
              <a:gd name="connsiteX155" fmla="*/ 1979378 w 7467600"/>
              <a:gd name="connsiteY155" fmla="*/ 4769504 h 6858000"/>
              <a:gd name="connsiteX156" fmla="*/ 1927410 w 7467600"/>
              <a:gd name="connsiteY156" fmla="*/ 4716164 h 6858000"/>
              <a:gd name="connsiteX157" fmla="*/ 1959587 w 7467600"/>
              <a:gd name="connsiteY157" fmla="*/ 4728849 h 6858000"/>
              <a:gd name="connsiteX158" fmla="*/ 2777707 w 7467600"/>
              <a:gd name="connsiteY158" fmla="*/ 5003991 h 6858000"/>
              <a:gd name="connsiteX159" fmla="*/ 2800768 w 7467600"/>
              <a:gd name="connsiteY159" fmla="*/ 5010056 h 6858000"/>
              <a:gd name="connsiteX160" fmla="*/ 2879408 w 7467600"/>
              <a:gd name="connsiteY160" fmla="*/ 5031590 h 6858000"/>
              <a:gd name="connsiteX161" fmla="*/ 2862295 w 7467600"/>
              <a:gd name="connsiteY161" fmla="*/ 5022958 h 6858000"/>
              <a:gd name="connsiteX162" fmla="*/ 2813343 w 7467600"/>
              <a:gd name="connsiteY162" fmla="*/ 4998369 h 6858000"/>
              <a:gd name="connsiteX163" fmla="*/ 2646245 w 7467600"/>
              <a:gd name="connsiteY163" fmla="*/ 4930999 h 6858000"/>
              <a:gd name="connsiteX164" fmla="*/ 1999243 w 7467600"/>
              <a:gd name="connsiteY164" fmla="*/ 4730524 h 6858000"/>
              <a:gd name="connsiteX165" fmla="*/ 1979527 w 7467600"/>
              <a:gd name="connsiteY165" fmla="*/ 4726651 h 6858000"/>
              <a:gd name="connsiteX166" fmla="*/ 1927410 w 7467600"/>
              <a:gd name="connsiteY166" fmla="*/ 4716164 h 6858000"/>
              <a:gd name="connsiteX167" fmla="*/ 1997014 w 7467600"/>
              <a:gd name="connsiteY167" fmla="*/ 4698007 h 6858000"/>
              <a:gd name="connsiteX168" fmla="*/ 2005458 w 7467600"/>
              <a:gd name="connsiteY168" fmla="*/ 4699540 h 6858000"/>
              <a:gd name="connsiteX169" fmla="*/ 2657186 w 7467600"/>
              <a:gd name="connsiteY169" fmla="*/ 4901687 h 6858000"/>
              <a:gd name="connsiteX170" fmla="*/ 2826662 w 7467600"/>
              <a:gd name="connsiteY170" fmla="*/ 4970362 h 6858000"/>
              <a:gd name="connsiteX171" fmla="*/ 2876100 w 7467600"/>
              <a:gd name="connsiteY171" fmla="*/ 4995397 h 6858000"/>
              <a:gd name="connsiteX172" fmla="*/ 3042600 w 7467600"/>
              <a:gd name="connsiteY172" fmla="*/ 5059532 h 6858000"/>
              <a:gd name="connsiteX173" fmla="*/ 1997014 w 7467600"/>
              <a:gd name="connsiteY173" fmla="*/ 4698007 h 6858000"/>
              <a:gd name="connsiteX174" fmla="*/ 2305292 w 7467600"/>
              <a:gd name="connsiteY174" fmla="*/ 4219492 h 6858000"/>
              <a:gd name="connsiteX175" fmla="*/ 3360922 w 7467600"/>
              <a:gd name="connsiteY175" fmla="*/ 4529373 h 6858000"/>
              <a:gd name="connsiteX176" fmla="*/ 3492420 w 7467600"/>
              <a:gd name="connsiteY176" fmla="*/ 4510145 h 6858000"/>
              <a:gd name="connsiteX177" fmla="*/ 3364086 w 7467600"/>
              <a:gd name="connsiteY177" fmla="*/ 4480340 h 6858000"/>
              <a:gd name="connsiteX178" fmla="*/ 3225818 w 7467600"/>
              <a:gd name="connsiteY178" fmla="*/ 4411822 h 6858000"/>
              <a:gd name="connsiteX179" fmla="*/ 3129696 w 7467600"/>
              <a:gd name="connsiteY179" fmla="*/ 4360704 h 6858000"/>
              <a:gd name="connsiteX180" fmla="*/ 2814545 w 7467600"/>
              <a:gd name="connsiteY180" fmla="*/ 4282955 h 6858000"/>
              <a:gd name="connsiteX181" fmla="*/ 2305292 w 7467600"/>
              <a:gd name="connsiteY181" fmla="*/ 4219492 h 6858000"/>
              <a:gd name="connsiteX182" fmla="*/ 2626982 w 7467600"/>
              <a:gd name="connsiteY182" fmla="*/ 4206450 h 6858000"/>
              <a:gd name="connsiteX183" fmla="*/ 2490617 w 7467600"/>
              <a:gd name="connsiteY183" fmla="*/ 4206951 h 6858000"/>
              <a:gd name="connsiteX184" fmla="*/ 2819869 w 7467600"/>
              <a:gd name="connsiteY184" fmla="*/ 4252936 h 6858000"/>
              <a:gd name="connsiteX185" fmla="*/ 3143018 w 7467600"/>
              <a:gd name="connsiteY185" fmla="*/ 4332698 h 6858000"/>
              <a:gd name="connsiteX186" fmla="*/ 3241520 w 7467600"/>
              <a:gd name="connsiteY186" fmla="*/ 4385112 h 6858000"/>
              <a:gd name="connsiteX187" fmla="*/ 3374575 w 7467600"/>
              <a:gd name="connsiteY187" fmla="*/ 4451517 h 6858000"/>
              <a:gd name="connsiteX188" fmla="*/ 3505221 w 7467600"/>
              <a:gd name="connsiteY188" fmla="*/ 4480757 h 6858000"/>
              <a:gd name="connsiteX189" fmla="*/ 2626982 w 7467600"/>
              <a:gd name="connsiteY189" fmla="*/ 4206450 h 6858000"/>
              <a:gd name="connsiteX190" fmla="*/ 1310106 w 7467600"/>
              <a:gd name="connsiteY190" fmla="*/ 3943217 h 6858000"/>
              <a:gd name="connsiteX191" fmla="*/ 854994 w 7467600"/>
              <a:gd name="connsiteY191" fmla="*/ 4399136 h 6858000"/>
              <a:gd name="connsiteX192" fmla="*/ 742462 w 7467600"/>
              <a:gd name="connsiteY192" fmla="*/ 4594648 h 6858000"/>
              <a:gd name="connsiteX193" fmla="*/ 820602 w 7467600"/>
              <a:gd name="connsiteY193" fmla="*/ 4485915 h 6858000"/>
              <a:gd name="connsiteX194" fmla="*/ 878295 w 7467600"/>
              <a:gd name="connsiteY194" fmla="*/ 4403594 h 6858000"/>
              <a:gd name="connsiteX195" fmla="*/ 1240607 w 7467600"/>
              <a:gd name="connsiteY195" fmla="*/ 4010401 h 6858000"/>
              <a:gd name="connsiteX196" fmla="*/ 1310106 w 7467600"/>
              <a:gd name="connsiteY196" fmla="*/ 3943217 h 6858000"/>
              <a:gd name="connsiteX197" fmla="*/ 1423113 w 7467600"/>
              <a:gd name="connsiteY197" fmla="*/ 3874565 h 6858000"/>
              <a:gd name="connsiteX198" fmla="*/ 1260565 w 7467600"/>
              <a:gd name="connsiteY198" fmla="*/ 4031982 h 6858000"/>
              <a:gd name="connsiteX199" fmla="*/ 901900 w 7467600"/>
              <a:gd name="connsiteY199" fmla="*/ 4421236 h 6858000"/>
              <a:gd name="connsiteX200" fmla="*/ 845044 w 7467600"/>
              <a:gd name="connsiteY200" fmla="*/ 4502436 h 6858000"/>
              <a:gd name="connsiteX201" fmla="*/ 685926 w 7467600"/>
              <a:gd name="connsiteY201" fmla="*/ 4703069 h 6858000"/>
              <a:gd name="connsiteX202" fmla="*/ 684248 w 7467600"/>
              <a:gd name="connsiteY202" fmla="*/ 4706721 h 6858000"/>
              <a:gd name="connsiteX203" fmla="*/ 1423113 w 7467600"/>
              <a:gd name="connsiteY203" fmla="*/ 3874565 h 6858000"/>
              <a:gd name="connsiteX204" fmla="*/ 3316479 w 7467600"/>
              <a:gd name="connsiteY204" fmla="*/ 3872136 h 6858000"/>
              <a:gd name="connsiteX205" fmla="*/ 3546806 w 7467600"/>
              <a:gd name="connsiteY205" fmla="*/ 4356139 h 6858000"/>
              <a:gd name="connsiteX206" fmla="*/ 3364433 w 7467600"/>
              <a:gd name="connsiteY206" fmla="*/ 3953121 h 6858000"/>
              <a:gd name="connsiteX207" fmla="*/ 3316479 w 7467600"/>
              <a:gd name="connsiteY207" fmla="*/ 3872136 h 6858000"/>
              <a:gd name="connsiteX208" fmla="*/ 3291335 w 7467600"/>
              <a:gd name="connsiteY208" fmla="*/ 3767420 h 6858000"/>
              <a:gd name="connsiteX209" fmla="*/ 3390805 w 7467600"/>
              <a:gd name="connsiteY209" fmla="*/ 3937163 h 6858000"/>
              <a:gd name="connsiteX210" fmla="*/ 3579062 w 7467600"/>
              <a:gd name="connsiteY210" fmla="*/ 4359040 h 6858000"/>
              <a:gd name="connsiteX211" fmla="*/ 3467355 w 7467600"/>
              <a:gd name="connsiteY211" fmla="*/ 3988130 h 6858000"/>
              <a:gd name="connsiteX212" fmla="*/ 3310753 w 7467600"/>
              <a:gd name="connsiteY212" fmla="*/ 3787140 h 6858000"/>
              <a:gd name="connsiteX213" fmla="*/ 3291335 w 7467600"/>
              <a:gd name="connsiteY213" fmla="*/ 3767420 h 6858000"/>
              <a:gd name="connsiteX214" fmla="*/ 1635889 w 7467600"/>
              <a:gd name="connsiteY214" fmla="*/ 3709494 h 6858000"/>
              <a:gd name="connsiteX215" fmla="*/ 1634800 w 7467600"/>
              <a:gd name="connsiteY215" fmla="*/ 3731111 h 6858000"/>
              <a:gd name="connsiteX216" fmla="*/ 1635889 w 7467600"/>
              <a:gd name="connsiteY216" fmla="*/ 3709494 h 6858000"/>
              <a:gd name="connsiteX217" fmla="*/ 1510397 w 7467600"/>
              <a:gd name="connsiteY217" fmla="*/ 3684705 h 6858000"/>
              <a:gd name="connsiteX218" fmla="*/ 1146550 w 7467600"/>
              <a:gd name="connsiteY218" fmla="*/ 3802012 h 6858000"/>
              <a:gd name="connsiteX219" fmla="*/ 698834 w 7467600"/>
              <a:gd name="connsiteY219" fmla="*/ 3952272 h 6858000"/>
              <a:gd name="connsiteX220" fmla="*/ 34256 w 7467600"/>
              <a:gd name="connsiteY220" fmla="*/ 4347603 h 6858000"/>
              <a:gd name="connsiteX221" fmla="*/ 527241 w 7467600"/>
              <a:gd name="connsiteY221" fmla="*/ 4065078 h 6858000"/>
              <a:gd name="connsiteX222" fmla="*/ 1510397 w 7467600"/>
              <a:gd name="connsiteY222" fmla="*/ 3684705 h 6858000"/>
              <a:gd name="connsiteX223" fmla="*/ 1313114 w 7467600"/>
              <a:gd name="connsiteY223" fmla="*/ 3655216 h 6858000"/>
              <a:gd name="connsiteX224" fmla="*/ 1109304 w 7467600"/>
              <a:gd name="connsiteY224" fmla="*/ 3669030 h 6858000"/>
              <a:gd name="connsiteX225" fmla="*/ 8129 w 7467600"/>
              <a:gd name="connsiteY225" fmla="*/ 4330519 h 6858000"/>
              <a:gd name="connsiteX226" fmla="*/ 687572 w 7467600"/>
              <a:gd name="connsiteY226" fmla="*/ 3925629 h 6858000"/>
              <a:gd name="connsiteX227" fmla="*/ 1138365 w 7467600"/>
              <a:gd name="connsiteY227" fmla="*/ 3774515 h 6858000"/>
              <a:gd name="connsiteX228" fmla="*/ 1505579 w 7467600"/>
              <a:gd name="connsiteY228" fmla="*/ 3655526 h 6858000"/>
              <a:gd name="connsiteX229" fmla="*/ 1313114 w 7467600"/>
              <a:gd name="connsiteY229" fmla="*/ 3655216 h 6858000"/>
              <a:gd name="connsiteX230" fmla="*/ 3655073 w 7467600"/>
              <a:gd name="connsiteY230" fmla="*/ 3650884 h 6858000"/>
              <a:gd name="connsiteX231" fmla="*/ 3989938 w 7467600"/>
              <a:gd name="connsiteY231" fmla="*/ 3991685 h 6858000"/>
              <a:gd name="connsiteX232" fmla="*/ 4393907 w 7467600"/>
              <a:gd name="connsiteY232" fmla="*/ 4261258 h 6858000"/>
              <a:gd name="connsiteX233" fmla="*/ 4648051 w 7467600"/>
              <a:gd name="connsiteY233" fmla="*/ 4374051 h 6858000"/>
              <a:gd name="connsiteX234" fmla="*/ 4383389 w 7467600"/>
              <a:gd name="connsiteY234" fmla="*/ 4184369 h 6858000"/>
              <a:gd name="connsiteX235" fmla="*/ 4165508 w 7467600"/>
              <a:gd name="connsiteY235" fmla="*/ 4035196 h 6858000"/>
              <a:gd name="connsiteX236" fmla="*/ 4068162 w 7467600"/>
              <a:gd name="connsiteY236" fmla="*/ 3953394 h 6858000"/>
              <a:gd name="connsiteX237" fmla="*/ 3981416 w 7467600"/>
              <a:gd name="connsiteY237" fmla="*/ 3880482 h 6858000"/>
              <a:gd name="connsiteX238" fmla="*/ 3800147 w 7467600"/>
              <a:gd name="connsiteY238" fmla="*/ 3749872 h 6858000"/>
              <a:gd name="connsiteX239" fmla="*/ 3655073 w 7467600"/>
              <a:gd name="connsiteY239" fmla="*/ 3650884 h 6858000"/>
              <a:gd name="connsiteX240" fmla="*/ 3670252 w 7467600"/>
              <a:gd name="connsiteY240" fmla="*/ 3622798 h 6858000"/>
              <a:gd name="connsiteX241" fmla="*/ 3817258 w 7467600"/>
              <a:gd name="connsiteY241" fmla="*/ 3723577 h 6858000"/>
              <a:gd name="connsiteX242" fmla="*/ 4000461 w 7467600"/>
              <a:gd name="connsiteY242" fmla="*/ 3855966 h 6858000"/>
              <a:gd name="connsiteX243" fmla="*/ 4088180 w 7467600"/>
              <a:gd name="connsiteY243" fmla="*/ 3929774 h 6858000"/>
              <a:gd name="connsiteX244" fmla="*/ 4184555 w 7467600"/>
              <a:gd name="connsiteY244" fmla="*/ 4010683 h 6858000"/>
              <a:gd name="connsiteX245" fmla="*/ 4399563 w 7467600"/>
              <a:gd name="connsiteY245" fmla="*/ 4158106 h 6858000"/>
              <a:gd name="connsiteX246" fmla="*/ 4684469 w 7467600"/>
              <a:gd name="connsiteY246" fmla="*/ 4364680 h 6858000"/>
              <a:gd name="connsiteX247" fmla="*/ 4690271 w 7467600"/>
              <a:gd name="connsiteY247" fmla="*/ 4370034 h 6858000"/>
              <a:gd name="connsiteX248" fmla="*/ 4136093 w 7467600"/>
              <a:gd name="connsiteY248" fmla="*/ 3858466 h 6858000"/>
              <a:gd name="connsiteX249" fmla="*/ 3670252 w 7467600"/>
              <a:gd name="connsiteY249" fmla="*/ 3622798 h 6858000"/>
              <a:gd name="connsiteX250" fmla="*/ 4440129 w 7467600"/>
              <a:gd name="connsiteY250" fmla="*/ 3448571 h 6858000"/>
              <a:gd name="connsiteX251" fmla="*/ 4856525 w 7467600"/>
              <a:gd name="connsiteY251" fmla="*/ 3915351 h 6858000"/>
              <a:gd name="connsiteX252" fmla="*/ 5059055 w 7467600"/>
              <a:gd name="connsiteY252" fmla="*/ 4108918 h 6858000"/>
              <a:gd name="connsiteX253" fmla="*/ 5290070 w 7467600"/>
              <a:gd name="connsiteY253" fmla="*/ 4263619 h 6858000"/>
              <a:gd name="connsiteX254" fmla="*/ 4834991 w 7467600"/>
              <a:gd name="connsiteY254" fmla="*/ 3830985 h 6858000"/>
              <a:gd name="connsiteX255" fmla="*/ 4440129 w 7467600"/>
              <a:gd name="connsiteY255" fmla="*/ 3448571 h 6858000"/>
              <a:gd name="connsiteX256" fmla="*/ 4441737 w 7467600"/>
              <a:gd name="connsiteY256" fmla="*/ 3399734 h 6858000"/>
              <a:gd name="connsiteX257" fmla="*/ 4431236 w 7467600"/>
              <a:gd name="connsiteY257" fmla="*/ 3400954 h 6858000"/>
              <a:gd name="connsiteX258" fmla="*/ 4557150 w 7467600"/>
              <a:gd name="connsiteY258" fmla="*/ 3510023 h 6858000"/>
              <a:gd name="connsiteX259" fmla="*/ 4856936 w 7467600"/>
              <a:gd name="connsiteY259" fmla="*/ 3809146 h 6858000"/>
              <a:gd name="connsiteX260" fmla="*/ 5111996 w 7467600"/>
              <a:gd name="connsiteY260" fmla="*/ 4065759 h 6858000"/>
              <a:gd name="connsiteX261" fmla="*/ 5388878 w 7467600"/>
              <a:gd name="connsiteY261" fmla="*/ 4300185 h 6858000"/>
              <a:gd name="connsiteX262" fmla="*/ 5425556 w 7467600"/>
              <a:gd name="connsiteY262" fmla="*/ 4308967 h 6858000"/>
              <a:gd name="connsiteX263" fmla="*/ 4943646 w 7467600"/>
              <a:gd name="connsiteY263" fmla="*/ 3822916 h 6858000"/>
              <a:gd name="connsiteX264" fmla="*/ 4594837 w 7467600"/>
              <a:gd name="connsiteY264" fmla="*/ 3532274 h 6858000"/>
              <a:gd name="connsiteX265" fmla="*/ 4441737 w 7467600"/>
              <a:gd name="connsiteY265" fmla="*/ 3399734 h 6858000"/>
              <a:gd name="connsiteX266" fmla="*/ 5425834 w 7467600"/>
              <a:gd name="connsiteY266" fmla="*/ 3162785 h 6858000"/>
              <a:gd name="connsiteX267" fmla="*/ 5401644 w 7467600"/>
              <a:gd name="connsiteY267" fmla="*/ 3617847 h 6858000"/>
              <a:gd name="connsiteX268" fmla="*/ 5467256 w 7467600"/>
              <a:gd name="connsiteY268" fmla="*/ 4175494 h 6858000"/>
              <a:gd name="connsiteX269" fmla="*/ 5448069 w 7467600"/>
              <a:gd name="connsiteY269" fmla="*/ 3567554 h 6858000"/>
              <a:gd name="connsiteX270" fmla="*/ 5425834 w 7467600"/>
              <a:gd name="connsiteY270" fmla="*/ 3162785 h 6858000"/>
              <a:gd name="connsiteX271" fmla="*/ 1318687 w 7467600"/>
              <a:gd name="connsiteY271" fmla="*/ 3113840 h 6858000"/>
              <a:gd name="connsiteX272" fmla="*/ 1066793 w 7467600"/>
              <a:gd name="connsiteY272" fmla="*/ 3212171 h 6858000"/>
              <a:gd name="connsiteX273" fmla="*/ 993319 w 7467600"/>
              <a:gd name="connsiteY273" fmla="*/ 3247648 h 6858000"/>
              <a:gd name="connsiteX274" fmla="*/ 853081 w 7467600"/>
              <a:gd name="connsiteY274" fmla="*/ 3312410 h 6858000"/>
              <a:gd name="connsiteX275" fmla="*/ 805957 w 7467600"/>
              <a:gd name="connsiteY275" fmla="*/ 3330443 h 6858000"/>
              <a:gd name="connsiteX276" fmla="*/ 1318687 w 7467600"/>
              <a:gd name="connsiteY276" fmla="*/ 3113840 h 6858000"/>
              <a:gd name="connsiteX277" fmla="*/ 5453702 w 7467600"/>
              <a:gd name="connsiteY277" fmla="*/ 3090882 h 6858000"/>
              <a:gd name="connsiteX278" fmla="*/ 5480135 w 7467600"/>
              <a:gd name="connsiteY278" fmla="*/ 3565802 h 6858000"/>
              <a:gd name="connsiteX279" fmla="*/ 5499023 w 7467600"/>
              <a:gd name="connsiteY279" fmla="*/ 4166310 h 6858000"/>
              <a:gd name="connsiteX280" fmla="*/ 5547022 w 7467600"/>
              <a:gd name="connsiteY280" fmla="*/ 3607838 h 6858000"/>
              <a:gd name="connsiteX281" fmla="*/ 5515964 w 7467600"/>
              <a:gd name="connsiteY281" fmla="*/ 3378541 h 6858000"/>
              <a:gd name="connsiteX282" fmla="*/ 5453702 w 7467600"/>
              <a:gd name="connsiteY282" fmla="*/ 3090882 h 6858000"/>
              <a:gd name="connsiteX283" fmla="*/ 1238695 w 7467600"/>
              <a:gd name="connsiteY283" fmla="*/ 3076820 h 6858000"/>
              <a:gd name="connsiteX284" fmla="*/ 716371 w 7467600"/>
              <a:gd name="connsiteY284" fmla="*/ 3293249 h 6858000"/>
              <a:gd name="connsiteX285" fmla="*/ 579522 w 7467600"/>
              <a:gd name="connsiteY285" fmla="*/ 3371759 h 6858000"/>
              <a:gd name="connsiteX286" fmla="*/ 600288 w 7467600"/>
              <a:gd name="connsiteY286" fmla="*/ 3365555 h 6858000"/>
              <a:gd name="connsiteX287" fmla="*/ 840692 w 7467600"/>
              <a:gd name="connsiteY287" fmla="*/ 3284921 h 6858000"/>
              <a:gd name="connsiteX288" fmla="*/ 979248 w 7467600"/>
              <a:gd name="connsiteY288" fmla="*/ 3221003 h 6858000"/>
              <a:gd name="connsiteX289" fmla="*/ 1053282 w 7467600"/>
              <a:gd name="connsiteY289" fmla="*/ 3185247 h 6858000"/>
              <a:gd name="connsiteX290" fmla="*/ 1320603 w 7467600"/>
              <a:gd name="connsiteY290" fmla="*/ 3081281 h 6858000"/>
              <a:gd name="connsiteX291" fmla="*/ 1238695 w 7467600"/>
              <a:gd name="connsiteY291" fmla="*/ 3076820 h 6858000"/>
              <a:gd name="connsiteX292" fmla="*/ 5425627 w 7467600"/>
              <a:gd name="connsiteY292" fmla="*/ 2954192 h 6858000"/>
              <a:gd name="connsiteX293" fmla="*/ 5470770 w 7467600"/>
              <a:gd name="connsiteY293" fmla="*/ 3005435 h 6858000"/>
              <a:gd name="connsiteX294" fmla="*/ 5519779 w 7467600"/>
              <a:gd name="connsiteY294" fmla="*/ 4359223 h 6858000"/>
              <a:gd name="connsiteX295" fmla="*/ 5520293 w 7467600"/>
              <a:gd name="connsiteY295" fmla="*/ 4360602 h 6858000"/>
              <a:gd name="connsiteX296" fmla="*/ 5767221 w 7467600"/>
              <a:gd name="connsiteY296" fmla="*/ 4665564 h 6858000"/>
              <a:gd name="connsiteX297" fmla="*/ 6937169 w 7467600"/>
              <a:gd name="connsiteY297" fmla="*/ 4815941 h 6858000"/>
              <a:gd name="connsiteX298" fmla="*/ 6953922 w 7467600"/>
              <a:gd name="connsiteY298" fmla="*/ 4890068 h 6858000"/>
              <a:gd name="connsiteX299" fmla="*/ 6071359 w 7467600"/>
              <a:gd name="connsiteY299" fmla="*/ 4770770 h 6858000"/>
              <a:gd name="connsiteX300" fmla="*/ 6038839 w 7467600"/>
              <a:gd name="connsiteY300" fmla="*/ 4764474 h 6858000"/>
              <a:gd name="connsiteX301" fmla="*/ 6038706 w 7467600"/>
              <a:gd name="connsiteY301" fmla="*/ 4763847 h 6858000"/>
              <a:gd name="connsiteX302" fmla="*/ 6037784 w 7467600"/>
              <a:gd name="connsiteY302" fmla="*/ 4764270 h 6858000"/>
              <a:gd name="connsiteX303" fmla="*/ 6038839 w 7467600"/>
              <a:gd name="connsiteY303" fmla="*/ 4764474 h 6858000"/>
              <a:gd name="connsiteX304" fmla="*/ 6040338 w 7467600"/>
              <a:gd name="connsiteY304" fmla="*/ 4771418 h 6858000"/>
              <a:gd name="connsiteX305" fmla="*/ 6024488 w 7467600"/>
              <a:gd name="connsiteY305" fmla="*/ 4809903 h 6858000"/>
              <a:gd name="connsiteX306" fmla="*/ 5599771 w 7467600"/>
              <a:gd name="connsiteY306" fmla="*/ 5509652 h 6858000"/>
              <a:gd name="connsiteX307" fmla="*/ 5548843 w 7467600"/>
              <a:gd name="connsiteY307" fmla="*/ 5563845 h 6858000"/>
              <a:gd name="connsiteX308" fmla="*/ 5940952 w 7467600"/>
              <a:gd name="connsiteY308" fmla="*/ 6250028 h 6858000"/>
              <a:gd name="connsiteX309" fmla="*/ 6043441 w 7467600"/>
              <a:gd name="connsiteY309" fmla="*/ 6665847 h 6858000"/>
              <a:gd name="connsiteX310" fmla="*/ 6093432 w 7467600"/>
              <a:gd name="connsiteY310" fmla="*/ 6858000 h 6858000"/>
              <a:gd name="connsiteX311" fmla="*/ 6034344 w 7467600"/>
              <a:gd name="connsiteY311" fmla="*/ 6858000 h 6858000"/>
              <a:gd name="connsiteX312" fmla="*/ 6026679 w 7467600"/>
              <a:gd name="connsiteY312" fmla="*/ 6836959 h 6858000"/>
              <a:gd name="connsiteX313" fmla="*/ 5800441 w 7467600"/>
              <a:gd name="connsiteY313" fmla="*/ 6335286 h 6858000"/>
              <a:gd name="connsiteX314" fmla="*/ 5526562 w 7467600"/>
              <a:gd name="connsiteY314" fmla="*/ 5705388 h 6858000"/>
              <a:gd name="connsiteX315" fmla="*/ 5519640 w 7467600"/>
              <a:gd name="connsiteY315" fmla="*/ 5683774 h 6858000"/>
              <a:gd name="connsiteX316" fmla="*/ 5844559 w 7467600"/>
              <a:gd name="connsiteY316" fmla="*/ 6553349 h 6858000"/>
              <a:gd name="connsiteX317" fmla="*/ 5975994 w 7467600"/>
              <a:gd name="connsiteY317" fmla="*/ 6858000 h 6858000"/>
              <a:gd name="connsiteX318" fmla="*/ 5898547 w 7467600"/>
              <a:gd name="connsiteY318" fmla="*/ 6858000 h 6858000"/>
              <a:gd name="connsiteX319" fmla="*/ 5682041 w 7467600"/>
              <a:gd name="connsiteY319" fmla="*/ 6355860 h 6858000"/>
              <a:gd name="connsiteX320" fmla="*/ 5461758 w 7467600"/>
              <a:gd name="connsiteY320" fmla="*/ 5820220 h 6858000"/>
              <a:gd name="connsiteX321" fmla="*/ 5237282 w 7467600"/>
              <a:gd name="connsiteY321" fmla="*/ 6579086 h 6858000"/>
              <a:gd name="connsiteX322" fmla="*/ 5115009 w 7467600"/>
              <a:gd name="connsiteY322" fmla="*/ 6858000 h 6858000"/>
              <a:gd name="connsiteX323" fmla="*/ 5028074 w 7467600"/>
              <a:gd name="connsiteY323" fmla="*/ 6858000 h 6858000"/>
              <a:gd name="connsiteX324" fmla="*/ 5079508 w 7467600"/>
              <a:gd name="connsiteY324" fmla="*/ 6749074 h 6858000"/>
              <a:gd name="connsiteX325" fmla="*/ 5371846 w 7467600"/>
              <a:gd name="connsiteY325" fmla="*/ 5924413 h 6858000"/>
              <a:gd name="connsiteX326" fmla="*/ 5270512 w 7467600"/>
              <a:gd name="connsiteY326" fmla="*/ 6138975 h 6858000"/>
              <a:gd name="connsiteX327" fmla="*/ 5062409 w 7467600"/>
              <a:gd name="connsiteY327" fmla="*/ 6653544 h 6858000"/>
              <a:gd name="connsiteX328" fmla="*/ 5036628 w 7467600"/>
              <a:gd name="connsiteY328" fmla="*/ 6754247 h 6858000"/>
              <a:gd name="connsiteX329" fmla="*/ 5009112 w 7467600"/>
              <a:gd name="connsiteY329" fmla="*/ 6858000 h 6858000"/>
              <a:gd name="connsiteX330" fmla="*/ 4976679 w 7467600"/>
              <a:gd name="connsiteY330" fmla="*/ 6858000 h 6858000"/>
              <a:gd name="connsiteX331" fmla="*/ 5006537 w 7467600"/>
              <a:gd name="connsiteY331" fmla="*/ 6747068 h 6858000"/>
              <a:gd name="connsiteX332" fmla="*/ 5032723 w 7467600"/>
              <a:gd name="connsiteY332" fmla="*/ 6644957 h 6858000"/>
              <a:gd name="connsiteX333" fmla="*/ 5242949 w 7467600"/>
              <a:gd name="connsiteY333" fmla="*/ 6125175 h 6858000"/>
              <a:gd name="connsiteX334" fmla="*/ 5286321 w 7467600"/>
              <a:gd name="connsiteY334" fmla="*/ 6033555 h 6858000"/>
              <a:gd name="connsiteX335" fmla="*/ 5008210 w 7467600"/>
              <a:gd name="connsiteY335" fmla="*/ 6649194 h 6858000"/>
              <a:gd name="connsiteX336" fmla="*/ 4986321 w 7467600"/>
              <a:gd name="connsiteY336" fmla="*/ 6765687 h 6858000"/>
              <a:gd name="connsiteX337" fmla="*/ 4973474 w 7467600"/>
              <a:gd name="connsiteY337" fmla="*/ 6858000 h 6858000"/>
              <a:gd name="connsiteX338" fmla="*/ 4907178 w 7467600"/>
              <a:gd name="connsiteY338" fmla="*/ 6858000 h 6858000"/>
              <a:gd name="connsiteX339" fmla="*/ 4910810 w 7467600"/>
              <a:gd name="connsiteY339" fmla="*/ 6829660 h 6858000"/>
              <a:gd name="connsiteX340" fmla="*/ 4987461 w 7467600"/>
              <a:gd name="connsiteY340" fmla="*/ 6432994 h 6858000"/>
              <a:gd name="connsiteX341" fmla="*/ 5179262 w 7467600"/>
              <a:gd name="connsiteY341" fmla="*/ 6035044 h 6858000"/>
              <a:gd name="connsiteX342" fmla="*/ 4689678 w 7467600"/>
              <a:gd name="connsiteY342" fmla="*/ 6440241 h 6858000"/>
              <a:gd name="connsiteX343" fmla="*/ 4477543 w 7467600"/>
              <a:gd name="connsiteY343" fmla="*/ 6674836 h 6858000"/>
              <a:gd name="connsiteX344" fmla="*/ 4329957 w 7467600"/>
              <a:gd name="connsiteY344" fmla="*/ 6858000 h 6858000"/>
              <a:gd name="connsiteX345" fmla="*/ 4218595 w 7467600"/>
              <a:gd name="connsiteY345" fmla="*/ 6858000 h 6858000"/>
              <a:gd name="connsiteX346" fmla="*/ 4368888 w 7467600"/>
              <a:gd name="connsiteY346" fmla="*/ 6668412 h 6858000"/>
              <a:gd name="connsiteX347" fmla="*/ 4563091 w 7467600"/>
              <a:gd name="connsiteY347" fmla="*/ 6442508 h 6858000"/>
              <a:gd name="connsiteX348" fmla="*/ 5387324 w 7467600"/>
              <a:gd name="connsiteY348" fmla="*/ 5705830 h 6858000"/>
              <a:gd name="connsiteX349" fmla="*/ 5073620 w 7467600"/>
              <a:gd name="connsiteY349" fmla="*/ 5955437 h 6858000"/>
              <a:gd name="connsiteX350" fmla="*/ 4689789 w 7467600"/>
              <a:gd name="connsiteY350" fmla="*/ 6268382 h 6858000"/>
              <a:gd name="connsiteX351" fmla="*/ 4418722 w 7467600"/>
              <a:gd name="connsiteY351" fmla="*/ 6570886 h 6858000"/>
              <a:gd name="connsiteX352" fmla="*/ 4214944 w 7467600"/>
              <a:gd name="connsiteY352" fmla="*/ 6858000 h 6858000"/>
              <a:gd name="connsiteX353" fmla="*/ 4177898 w 7467600"/>
              <a:gd name="connsiteY353" fmla="*/ 6858000 h 6858000"/>
              <a:gd name="connsiteX354" fmla="*/ 4391597 w 7467600"/>
              <a:gd name="connsiteY354" fmla="*/ 6556370 h 6858000"/>
              <a:gd name="connsiteX355" fmla="*/ 4668889 w 7467600"/>
              <a:gd name="connsiteY355" fmla="*/ 6246399 h 6858000"/>
              <a:gd name="connsiteX356" fmla="*/ 5055427 w 7467600"/>
              <a:gd name="connsiteY356" fmla="*/ 5931476 h 6858000"/>
              <a:gd name="connsiteX357" fmla="*/ 5371814 w 7467600"/>
              <a:gd name="connsiteY357" fmla="*/ 5678975 h 6858000"/>
              <a:gd name="connsiteX358" fmla="*/ 4987918 w 7467600"/>
              <a:gd name="connsiteY358" fmla="*/ 5838701 h 6858000"/>
              <a:gd name="connsiteX359" fmla="*/ 4317146 w 7467600"/>
              <a:gd name="connsiteY359" fmla="*/ 6587716 h 6858000"/>
              <a:gd name="connsiteX360" fmla="*/ 4171627 w 7467600"/>
              <a:gd name="connsiteY360" fmla="*/ 6858000 h 6858000"/>
              <a:gd name="connsiteX361" fmla="*/ 4081585 w 7467600"/>
              <a:gd name="connsiteY361" fmla="*/ 6858000 h 6858000"/>
              <a:gd name="connsiteX362" fmla="*/ 4238603 w 7467600"/>
              <a:gd name="connsiteY362" fmla="*/ 6559341 h 6858000"/>
              <a:gd name="connsiteX363" fmla="*/ 4778333 w 7467600"/>
              <a:gd name="connsiteY363" fmla="*/ 5873626 h 6858000"/>
              <a:gd name="connsiteX364" fmla="*/ 5414185 w 7467600"/>
              <a:gd name="connsiteY364" fmla="*/ 5573882 h 6858000"/>
              <a:gd name="connsiteX365" fmla="*/ 5959648 w 7467600"/>
              <a:gd name="connsiteY365" fmla="*/ 4760797 h 6858000"/>
              <a:gd name="connsiteX366" fmla="*/ 5355019 w 7467600"/>
              <a:gd name="connsiteY366" fmla="*/ 4734672 h 6858000"/>
              <a:gd name="connsiteX367" fmla="*/ 5083565 w 7467600"/>
              <a:gd name="connsiteY367" fmla="*/ 5179121 h 6858000"/>
              <a:gd name="connsiteX368" fmla="*/ 4713577 w 7467600"/>
              <a:gd name="connsiteY368" fmla="*/ 5616803 h 6858000"/>
              <a:gd name="connsiteX369" fmla="*/ 3989559 w 7467600"/>
              <a:gd name="connsiteY369" fmla="*/ 6145945 h 6858000"/>
              <a:gd name="connsiteX370" fmla="*/ 3939824 w 7467600"/>
              <a:gd name="connsiteY370" fmla="*/ 6066900 h 6858000"/>
              <a:gd name="connsiteX371" fmla="*/ 4584537 w 7467600"/>
              <a:gd name="connsiteY371" fmla="*/ 5324826 h 6858000"/>
              <a:gd name="connsiteX372" fmla="*/ 5037105 w 7467600"/>
              <a:gd name="connsiteY372" fmla="*/ 5088765 h 6858000"/>
              <a:gd name="connsiteX373" fmla="*/ 5039930 w 7467600"/>
              <a:gd name="connsiteY373" fmla="*/ 5089585 h 6858000"/>
              <a:gd name="connsiteX374" fmla="*/ 5263764 w 7467600"/>
              <a:gd name="connsiteY374" fmla="*/ 4735525 h 6858000"/>
              <a:gd name="connsiteX375" fmla="*/ 4086300 w 7467600"/>
              <a:gd name="connsiteY375" fmla="*/ 4884599 h 6858000"/>
              <a:gd name="connsiteX376" fmla="*/ 4085485 w 7467600"/>
              <a:gd name="connsiteY376" fmla="*/ 4899070 h 6858000"/>
              <a:gd name="connsiteX377" fmla="*/ 3871915 w 7467600"/>
              <a:gd name="connsiteY377" fmla="*/ 5253645 h 6858000"/>
              <a:gd name="connsiteX378" fmla="*/ 3799374 w 7467600"/>
              <a:gd name="connsiteY378" fmla="*/ 5466127 h 6858000"/>
              <a:gd name="connsiteX379" fmla="*/ 3498850 w 7467600"/>
              <a:gd name="connsiteY379" fmla="*/ 6661888 h 6858000"/>
              <a:gd name="connsiteX380" fmla="*/ 3399216 w 7467600"/>
              <a:gd name="connsiteY380" fmla="*/ 6858000 h 6858000"/>
              <a:gd name="connsiteX381" fmla="*/ 3303688 w 7467600"/>
              <a:gd name="connsiteY381" fmla="*/ 6858000 h 6858000"/>
              <a:gd name="connsiteX382" fmla="*/ 3391774 w 7467600"/>
              <a:gd name="connsiteY382" fmla="*/ 6697181 h 6858000"/>
              <a:gd name="connsiteX383" fmla="*/ 3735540 w 7467600"/>
              <a:gd name="connsiteY383" fmla="*/ 5546923 h 6858000"/>
              <a:gd name="connsiteX384" fmla="*/ 3729438 w 7467600"/>
              <a:gd name="connsiteY384" fmla="*/ 5569058 h 6858000"/>
              <a:gd name="connsiteX385" fmla="*/ 3707782 w 7467600"/>
              <a:gd name="connsiteY385" fmla="*/ 5644908 h 6858000"/>
              <a:gd name="connsiteX386" fmla="*/ 3583827 w 7467600"/>
              <a:gd name="connsiteY386" fmla="*/ 6039215 h 6858000"/>
              <a:gd name="connsiteX387" fmla="*/ 3547861 w 7467600"/>
              <a:gd name="connsiteY387" fmla="*/ 6129609 h 6858000"/>
              <a:gd name="connsiteX388" fmla="*/ 3490905 w 7467600"/>
              <a:gd name="connsiteY388" fmla="*/ 6277660 h 6858000"/>
              <a:gd name="connsiteX389" fmla="*/ 3455859 w 7467600"/>
              <a:gd name="connsiteY389" fmla="*/ 6391301 h 6858000"/>
              <a:gd name="connsiteX390" fmla="*/ 3429112 w 7467600"/>
              <a:gd name="connsiteY390" fmla="*/ 6479469 h 6858000"/>
              <a:gd name="connsiteX391" fmla="*/ 3304862 w 7467600"/>
              <a:gd name="connsiteY391" fmla="*/ 6796476 h 6858000"/>
              <a:gd name="connsiteX392" fmla="*/ 3276071 w 7467600"/>
              <a:gd name="connsiteY392" fmla="*/ 6858000 h 6858000"/>
              <a:gd name="connsiteX393" fmla="*/ 3240805 w 7467600"/>
              <a:gd name="connsiteY393" fmla="*/ 6858000 h 6858000"/>
              <a:gd name="connsiteX394" fmla="*/ 3275917 w 7467600"/>
              <a:gd name="connsiteY394" fmla="*/ 6783192 h 6858000"/>
              <a:gd name="connsiteX395" fmla="*/ 3399358 w 7467600"/>
              <a:gd name="connsiteY395" fmla="*/ 6469011 h 6858000"/>
              <a:gd name="connsiteX396" fmla="*/ 3425650 w 7467600"/>
              <a:gd name="connsiteY396" fmla="*/ 6381333 h 6858000"/>
              <a:gd name="connsiteX397" fmla="*/ 3460661 w 7467600"/>
              <a:gd name="connsiteY397" fmla="*/ 6266763 h 6858000"/>
              <a:gd name="connsiteX398" fmla="*/ 3518021 w 7467600"/>
              <a:gd name="connsiteY398" fmla="*/ 6117298 h 6858000"/>
              <a:gd name="connsiteX399" fmla="*/ 3554035 w 7467600"/>
              <a:gd name="connsiteY399" fmla="*/ 6027832 h 6858000"/>
              <a:gd name="connsiteX400" fmla="*/ 3677174 w 7467600"/>
              <a:gd name="connsiteY400" fmla="*/ 5636351 h 6858000"/>
              <a:gd name="connsiteX401" fmla="*/ 3698819 w 7467600"/>
              <a:gd name="connsiteY401" fmla="*/ 5560503 h 6858000"/>
              <a:gd name="connsiteX402" fmla="*/ 3702094 w 7467600"/>
              <a:gd name="connsiteY402" fmla="*/ 5549194 h 6858000"/>
              <a:gd name="connsiteX403" fmla="*/ 3398355 w 7467600"/>
              <a:gd name="connsiteY403" fmla="*/ 6094603 h 6858000"/>
              <a:gd name="connsiteX404" fmla="*/ 3193941 w 7467600"/>
              <a:gd name="connsiteY404" fmla="*/ 6798775 h 6858000"/>
              <a:gd name="connsiteX405" fmla="*/ 3184140 w 7467600"/>
              <a:gd name="connsiteY405" fmla="*/ 6858000 h 6858000"/>
              <a:gd name="connsiteX406" fmla="*/ 3099978 w 7467600"/>
              <a:gd name="connsiteY406" fmla="*/ 6858000 h 6858000"/>
              <a:gd name="connsiteX407" fmla="*/ 3101556 w 7467600"/>
              <a:gd name="connsiteY407" fmla="*/ 6843337 h 6858000"/>
              <a:gd name="connsiteX408" fmla="*/ 3370162 w 7467600"/>
              <a:gd name="connsiteY408" fmla="*/ 5785550 h 6858000"/>
              <a:gd name="connsiteX409" fmla="*/ 3746477 w 7467600"/>
              <a:gd name="connsiteY409" fmla="*/ 5377889 h 6858000"/>
              <a:gd name="connsiteX410" fmla="*/ 3863399 w 7467600"/>
              <a:gd name="connsiteY410" fmla="*/ 5087257 h 6858000"/>
              <a:gd name="connsiteX411" fmla="*/ 3968712 w 7467600"/>
              <a:gd name="connsiteY411" fmla="*/ 4913989 h 6858000"/>
              <a:gd name="connsiteX412" fmla="*/ 2792390 w 7467600"/>
              <a:gd name="connsiteY412" fmla="*/ 5382974 h 6858000"/>
              <a:gd name="connsiteX413" fmla="*/ 2714982 w 7467600"/>
              <a:gd name="connsiteY413" fmla="*/ 5427051 h 6858000"/>
              <a:gd name="connsiteX414" fmla="*/ 2813361 w 7467600"/>
              <a:gd name="connsiteY414" fmla="*/ 6023912 h 6858000"/>
              <a:gd name="connsiteX415" fmla="*/ 2688430 w 7467600"/>
              <a:gd name="connsiteY415" fmla="*/ 6801564 h 6858000"/>
              <a:gd name="connsiteX416" fmla="*/ 2629626 w 7467600"/>
              <a:gd name="connsiteY416" fmla="*/ 6763394 h 6858000"/>
              <a:gd name="connsiteX417" fmla="*/ 2565328 w 7467600"/>
              <a:gd name="connsiteY417" fmla="*/ 5516399 h 6858000"/>
              <a:gd name="connsiteX418" fmla="*/ 1922999 w 7467600"/>
              <a:gd name="connsiteY418" fmla="*/ 5980343 h 6858000"/>
              <a:gd name="connsiteX419" fmla="*/ 1950261 w 7467600"/>
              <a:gd name="connsiteY419" fmla="*/ 6405858 h 6858000"/>
              <a:gd name="connsiteX420" fmla="*/ 2365554 w 7467600"/>
              <a:gd name="connsiteY420" fmla="*/ 6759107 h 6858000"/>
              <a:gd name="connsiteX421" fmla="*/ 2424142 w 7467600"/>
              <a:gd name="connsiteY421" fmla="*/ 6858000 h 6858000"/>
              <a:gd name="connsiteX422" fmla="*/ 2395994 w 7467600"/>
              <a:gd name="connsiteY422" fmla="*/ 6858000 h 6858000"/>
              <a:gd name="connsiteX423" fmla="*/ 2392863 w 7467600"/>
              <a:gd name="connsiteY423" fmla="*/ 6852964 h 6858000"/>
              <a:gd name="connsiteX424" fmla="*/ 2017589 w 7467600"/>
              <a:gd name="connsiteY424" fmla="*/ 6493982 h 6858000"/>
              <a:gd name="connsiteX425" fmla="*/ 2147336 w 7467600"/>
              <a:gd name="connsiteY425" fmla="*/ 6594052 h 6858000"/>
              <a:gd name="connsiteX426" fmla="*/ 2207047 w 7467600"/>
              <a:gd name="connsiteY426" fmla="*/ 6654540 h 6858000"/>
              <a:gd name="connsiteX427" fmla="*/ 2299106 w 7467600"/>
              <a:gd name="connsiteY427" fmla="*/ 6778931 h 6858000"/>
              <a:gd name="connsiteX428" fmla="*/ 2314430 w 7467600"/>
              <a:gd name="connsiteY428" fmla="*/ 6801144 h 6858000"/>
              <a:gd name="connsiteX429" fmla="*/ 2352406 w 7467600"/>
              <a:gd name="connsiteY429" fmla="*/ 6858000 h 6858000"/>
              <a:gd name="connsiteX430" fmla="*/ 2314492 w 7467600"/>
              <a:gd name="connsiteY430" fmla="*/ 6858000 h 6858000"/>
              <a:gd name="connsiteX431" fmla="*/ 2288095 w 7467600"/>
              <a:gd name="connsiteY431" fmla="*/ 6818030 h 6858000"/>
              <a:gd name="connsiteX432" fmla="*/ 2272768 w 7467600"/>
              <a:gd name="connsiteY432" fmla="*/ 6795822 h 6858000"/>
              <a:gd name="connsiteX433" fmla="*/ 2182715 w 7467600"/>
              <a:gd name="connsiteY433" fmla="*/ 6675071 h 6858000"/>
              <a:gd name="connsiteX434" fmla="*/ 2032061 w 7467600"/>
              <a:gd name="connsiteY434" fmla="*/ 6541380 h 6858000"/>
              <a:gd name="connsiteX435" fmla="*/ 2257220 w 7467600"/>
              <a:gd name="connsiteY435" fmla="*/ 6826257 h 6858000"/>
              <a:gd name="connsiteX436" fmla="*/ 2281324 w 7467600"/>
              <a:gd name="connsiteY436" fmla="*/ 6858000 h 6858000"/>
              <a:gd name="connsiteX437" fmla="*/ 2242860 w 7467600"/>
              <a:gd name="connsiteY437" fmla="*/ 6858000 h 6858000"/>
              <a:gd name="connsiteX438" fmla="*/ 2232818 w 7467600"/>
              <a:gd name="connsiteY438" fmla="*/ 6844926 h 6858000"/>
              <a:gd name="connsiteX439" fmla="*/ 1990172 w 7467600"/>
              <a:gd name="connsiteY439" fmla="*/ 6542121 h 6858000"/>
              <a:gd name="connsiteX440" fmla="*/ 2124090 w 7467600"/>
              <a:gd name="connsiteY440" fmla="*/ 6761017 h 6858000"/>
              <a:gd name="connsiteX441" fmla="*/ 2200380 w 7467600"/>
              <a:gd name="connsiteY441" fmla="*/ 6858000 h 6858000"/>
              <a:gd name="connsiteX442" fmla="*/ 2147507 w 7467600"/>
              <a:gd name="connsiteY442" fmla="*/ 6858000 h 6858000"/>
              <a:gd name="connsiteX443" fmla="*/ 2070668 w 7467600"/>
              <a:gd name="connsiteY443" fmla="*/ 6761520 h 6858000"/>
              <a:gd name="connsiteX444" fmla="*/ 1975142 w 7467600"/>
              <a:gd name="connsiteY444" fmla="*/ 6585570 h 6858000"/>
              <a:gd name="connsiteX445" fmla="*/ 2050035 w 7467600"/>
              <a:gd name="connsiteY445" fmla="*/ 6813345 h 6858000"/>
              <a:gd name="connsiteX446" fmla="*/ 2063025 w 7467600"/>
              <a:gd name="connsiteY446" fmla="*/ 6858000 h 6858000"/>
              <a:gd name="connsiteX447" fmla="*/ 2021675 w 7467600"/>
              <a:gd name="connsiteY447" fmla="*/ 6858000 h 6858000"/>
              <a:gd name="connsiteX448" fmla="*/ 2019308 w 7467600"/>
              <a:gd name="connsiteY448" fmla="*/ 6847118 h 6858000"/>
              <a:gd name="connsiteX449" fmla="*/ 1938835 w 7467600"/>
              <a:gd name="connsiteY449" fmla="*/ 6551160 h 6858000"/>
              <a:gd name="connsiteX450" fmla="*/ 1953230 w 7467600"/>
              <a:gd name="connsiteY450" fmla="*/ 6759699 h 6858000"/>
              <a:gd name="connsiteX451" fmla="*/ 1956763 w 7467600"/>
              <a:gd name="connsiteY451" fmla="*/ 6778191 h 6858000"/>
              <a:gd name="connsiteX452" fmla="*/ 1967925 w 7467600"/>
              <a:gd name="connsiteY452" fmla="*/ 6858000 h 6858000"/>
              <a:gd name="connsiteX453" fmla="*/ 1936622 w 7467600"/>
              <a:gd name="connsiteY453" fmla="*/ 6858000 h 6858000"/>
              <a:gd name="connsiteX454" fmla="*/ 1926261 w 7467600"/>
              <a:gd name="connsiteY454" fmla="*/ 6784064 h 6858000"/>
              <a:gd name="connsiteX455" fmla="*/ 1922724 w 7467600"/>
              <a:gd name="connsiteY455" fmla="*/ 6765577 h 6858000"/>
              <a:gd name="connsiteX456" fmla="*/ 1904650 w 7467600"/>
              <a:gd name="connsiteY456" fmla="*/ 6639616 h 6858000"/>
              <a:gd name="connsiteX457" fmla="*/ 1885273 w 7467600"/>
              <a:gd name="connsiteY457" fmla="*/ 6858000 h 6858000"/>
              <a:gd name="connsiteX458" fmla="*/ 1854363 w 7467600"/>
              <a:gd name="connsiteY458" fmla="*/ 6858000 h 6858000"/>
              <a:gd name="connsiteX459" fmla="*/ 1880391 w 7467600"/>
              <a:gd name="connsiteY459" fmla="*/ 6603796 h 6858000"/>
              <a:gd name="connsiteX460" fmla="*/ 1818273 w 7467600"/>
              <a:gd name="connsiteY460" fmla="*/ 6715729 h 6858000"/>
              <a:gd name="connsiteX461" fmla="*/ 1794691 w 7467600"/>
              <a:gd name="connsiteY461" fmla="*/ 6843239 h 6858000"/>
              <a:gd name="connsiteX462" fmla="*/ 1794914 w 7467600"/>
              <a:gd name="connsiteY462" fmla="*/ 6858000 h 6858000"/>
              <a:gd name="connsiteX463" fmla="*/ 1746128 w 7467600"/>
              <a:gd name="connsiteY463" fmla="*/ 6858000 h 6858000"/>
              <a:gd name="connsiteX464" fmla="*/ 1753934 w 7467600"/>
              <a:gd name="connsiteY464" fmla="*/ 6724796 h 6858000"/>
              <a:gd name="connsiteX465" fmla="*/ 1792053 w 7467600"/>
              <a:gd name="connsiteY465" fmla="*/ 6572396 h 6858000"/>
              <a:gd name="connsiteX466" fmla="*/ 1862248 w 7467600"/>
              <a:gd name="connsiteY466" fmla="*/ 6266397 h 6858000"/>
              <a:gd name="connsiteX467" fmla="*/ 1862250 w 7467600"/>
              <a:gd name="connsiteY467" fmla="*/ 6033531 h 6858000"/>
              <a:gd name="connsiteX468" fmla="*/ 1211999 w 7467600"/>
              <a:gd name="connsiteY468" fmla="*/ 6683610 h 6858000"/>
              <a:gd name="connsiteX469" fmla="*/ 1213266 w 7467600"/>
              <a:gd name="connsiteY469" fmla="*/ 6691947 h 6858000"/>
              <a:gd name="connsiteX470" fmla="*/ 1203370 w 7467600"/>
              <a:gd name="connsiteY470" fmla="*/ 6850676 h 6858000"/>
              <a:gd name="connsiteX471" fmla="*/ 1203671 w 7467600"/>
              <a:gd name="connsiteY471" fmla="*/ 6858000 h 6858000"/>
              <a:gd name="connsiteX472" fmla="*/ 1143180 w 7467600"/>
              <a:gd name="connsiteY472" fmla="*/ 6858000 h 6858000"/>
              <a:gd name="connsiteX473" fmla="*/ 1142176 w 7467600"/>
              <a:gd name="connsiteY473" fmla="*/ 6766045 h 6858000"/>
              <a:gd name="connsiteX474" fmla="*/ 1067484 w 7467600"/>
              <a:gd name="connsiteY474" fmla="*/ 6858000 h 6858000"/>
              <a:gd name="connsiteX475" fmla="*/ 953928 w 7467600"/>
              <a:gd name="connsiteY475" fmla="*/ 6858000 h 6858000"/>
              <a:gd name="connsiteX476" fmla="*/ 959715 w 7467600"/>
              <a:gd name="connsiteY476" fmla="*/ 6850185 h 6858000"/>
              <a:gd name="connsiteX477" fmla="*/ 1483788 w 7467600"/>
              <a:gd name="connsiteY477" fmla="*/ 6259174 h 6858000"/>
              <a:gd name="connsiteX478" fmla="*/ 1100671 w 7467600"/>
              <a:gd name="connsiteY478" fmla="*/ 6252137 h 6858000"/>
              <a:gd name="connsiteX479" fmla="*/ 1090144 w 7467600"/>
              <a:gd name="connsiteY479" fmla="*/ 6256748 h 6858000"/>
              <a:gd name="connsiteX480" fmla="*/ 1095872 w 7467600"/>
              <a:gd name="connsiteY480" fmla="*/ 6271892 h 6858000"/>
              <a:gd name="connsiteX481" fmla="*/ 262785 w 7467600"/>
              <a:gd name="connsiteY481" fmla="*/ 6845450 h 6858000"/>
              <a:gd name="connsiteX482" fmla="*/ 209968 w 7467600"/>
              <a:gd name="connsiteY482" fmla="*/ 6770713 h 6858000"/>
              <a:gd name="connsiteX483" fmla="*/ 873460 w 7467600"/>
              <a:gd name="connsiteY483" fmla="*/ 6253768 h 6858000"/>
              <a:gd name="connsiteX484" fmla="*/ 192686 w 7467600"/>
              <a:gd name="connsiteY484" fmla="*/ 5849257 h 6858000"/>
              <a:gd name="connsiteX485" fmla="*/ 4696 w 7467600"/>
              <a:gd name="connsiteY485" fmla="*/ 5697668 h 6858000"/>
              <a:gd name="connsiteX486" fmla="*/ 0 w 7467600"/>
              <a:gd name="connsiteY486" fmla="*/ 5689984 h 6858000"/>
              <a:gd name="connsiteX487" fmla="*/ 0 w 7467600"/>
              <a:gd name="connsiteY487" fmla="*/ 5513472 h 6858000"/>
              <a:gd name="connsiteX488" fmla="*/ 174101 w 7467600"/>
              <a:gd name="connsiteY488" fmla="*/ 5620277 h 6858000"/>
              <a:gd name="connsiteX489" fmla="*/ 891800 w 7467600"/>
              <a:gd name="connsiteY489" fmla="*/ 6036935 h 6858000"/>
              <a:gd name="connsiteX490" fmla="*/ 1072219 w 7467600"/>
              <a:gd name="connsiteY490" fmla="*/ 6169443 h 6858000"/>
              <a:gd name="connsiteX491" fmla="*/ 1074117 w 7467600"/>
              <a:gd name="connsiteY491" fmla="*/ 6170301 h 6858000"/>
              <a:gd name="connsiteX492" fmla="*/ 1083114 w 7467600"/>
              <a:gd name="connsiteY492" fmla="*/ 6174131 h 6858000"/>
              <a:gd name="connsiteX493" fmla="*/ 1543010 w 7467600"/>
              <a:gd name="connsiteY493" fmla="*/ 6191140 h 6858000"/>
              <a:gd name="connsiteX494" fmla="*/ 1551080 w 7467600"/>
              <a:gd name="connsiteY494" fmla="*/ 6195006 h 6858000"/>
              <a:gd name="connsiteX495" fmla="*/ 2345443 w 7467600"/>
              <a:gd name="connsiteY495" fmla="*/ 5549882 h 6858000"/>
              <a:gd name="connsiteX496" fmla="*/ 1721499 w 7467600"/>
              <a:gd name="connsiteY496" fmla="*/ 5599969 h 6858000"/>
              <a:gd name="connsiteX497" fmla="*/ 767716 w 7467600"/>
              <a:gd name="connsiteY497" fmla="*/ 5472768 h 6858000"/>
              <a:gd name="connsiteX498" fmla="*/ 722147 w 7467600"/>
              <a:gd name="connsiteY498" fmla="*/ 5393091 h 6858000"/>
              <a:gd name="connsiteX499" fmla="*/ 1485552 w 7467600"/>
              <a:gd name="connsiteY499" fmla="*/ 5313202 h 6858000"/>
              <a:gd name="connsiteX500" fmla="*/ 2143004 w 7467600"/>
              <a:gd name="connsiteY500" fmla="*/ 5402420 h 6858000"/>
              <a:gd name="connsiteX501" fmla="*/ 1933391 w 7467600"/>
              <a:gd name="connsiteY501" fmla="*/ 5156971 h 6858000"/>
              <a:gd name="connsiteX502" fmla="*/ 1827118 w 7467600"/>
              <a:gd name="connsiteY502" fmla="*/ 4968410 h 6858000"/>
              <a:gd name="connsiteX503" fmla="*/ 1837349 w 7467600"/>
              <a:gd name="connsiteY503" fmla="*/ 4956357 h 6858000"/>
              <a:gd name="connsiteX504" fmla="*/ 2162835 w 7467600"/>
              <a:gd name="connsiteY504" fmla="*/ 5187853 h 6858000"/>
              <a:gd name="connsiteX505" fmla="*/ 2257167 w 7467600"/>
              <a:gd name="connsiteY505" fmla="*/ 5462123 h 6858000"/>
              <a:gd name="connsiteX506" fmla="*/ 2261598 w 7467600"/>
              <a:gd name="connsiteY506" fmla="*/ 5467998 h 6858000"/>
              <a:gd name="connsiteX507" fmla="*/ 2437177 w 7467600"/>
              <a:gd name="connsiteY507" fmla="*/ 5479608 h 6858000"/>
              <a:gd name="connsiteX508" fmla="*/ 2445247 w 7467600"/>
              <a:gd name="connsiteY508" fmla="*/ 5483476 h 6858000"/>
              <a:gd name="connsiteX509" fmla="*/ 2743626 w 7467600"/>
              <a:gd name="connsiteY509" fmla="*/ 5304819 h 6858000"/>
              <a:gd name="connsiteX510" fmla="*/ 3048102 w 7467600"/>
              <a:gd name="connsiteY510" fmla="*/ 5150595 h 6858000"/>
              <a:gd name="connsiteX511" fmla="*/ 1799414 w 7467600"/>
              <a:gd name="connsiteY511" fmla="*/ 4694732 h 6858000"/>
              <a:gd name="connsiteX512" fmla="*/ 1771735 w 7467600"/>
              <a:gd name="connsiteY512" fmla="*/ 4619929 h 6858000"/>
              <a:gd name="connsiteX513" fmla="*/ 3104273 w 7467600"/>
              <a:gd name="connsiteY513" fmla="*/ 5076159 h 6858000"/>
              <a:gd name="connsiteX514" fmla="*/ 3113245 w 7467600"/>
              <a:gd name="connsiteY514" fmla="*/ 5090705 h 6858000"/>
              <a:gd name="connsiteX515" fmla="*/ 3126294 w 7467600"/>
              <a:gd name="connsiteY515" fmla="*/ 5114400 h 6858000"/>
              <a:gd name="connsiteX516" fmla="*/ 3937433 w 7467600"/>
              <a:gd name="connsiteY516" fmla="*/ 4830473 h 6858000"/>
              <a:gd name="connsiteX517" fmla="*/ 3590475 w 7467600"/>
              <a:gd name="connsiteY517" fmla="*/ 4597974 h 6858000"/>
              <a:gd name="connsiteX518" fmla="*/ 3100264 w 7467600"/>
              <a:gd name="connsiteY518" fmla="*/ 4579845 h 6858000"/>
              <a:gd name="connsiteX519" fmla="*/ 2183576 w 7467600"/>
              <a:gd name="connsiteY519" fmla="*/ 4227150 h 6858000"/>
              <a:gd name="connsiteX520" fmla="*/ 2151029 w 7467600"/>
              <a:gd name="connsiteY520" fmla="*/ 4146947 h 6858000"/>
              <a:gd name="connsiteX521" fmla="*/ 3563434 w 7467600"/>
              <a:gd name="connsiteY521" fmla="*/ 4469115 h 6858000"/>
              <a:gd name="connsiteX522" fmla="*/ 3177952 w 7467600"/>
              <a:gd name="connsiteY522" fmla="*/ 3657386 h 6858000"/>
              <a:gd name="connsiteX523" fmla="*/ 3189263 w 7467600"/>
              <a:gd name="connsiteY523" fmla="*/ 3625726 h 6858000"/>
              <a:gd name="connsiteX524" fmla="*/ 3560912 w 7467600"/>
              <a:gd name="connsiteY524" fmla="*/ 4079863 h 6858000"/>
              <a:gd name="connsiteX525" fmla="*/ 3626636 w 7467600"/>
              <a:gd name="connsiteY525" fmla="*/ 4512230 h 6858000"/>
              <a:gd name="connsiteX526" fmla="*/ 3653088 w 7467600"/>
              <a:gd name="connsiteY526" fmla="*/ 4521417 h 6858000"/>
              <a:gd name="connsiteX527" fmla="*/ 3988128 w 7467600"/>
              <a:gd name="connsiteY527" fmla="*/ 4817267 h 6858000"/>
              <a:gd name="connsiteX528" fmla="*/ 4830582 w 7467600"/>
              <a:gd name="connsiteY528" fmla="*/ 4676000 h 6858000"/>
              <a:gd name="connsiteX529" fmla="*/ 4830100 w 7467600"/>
              <a:gd name="connsiteY529" fmla="*/ 4675554 h 6858000"/>
              <a:gd name="connsiteX530" fmla="*/ 4036318 w 7467600"/>
              <a:gd name="connsiteY530" fmla="*/ 4147013 h 6858000"/>
              <a:gd name="connsiteX531" fmla="*/ 3432098 w 7467600"/>
              <a:gd name="connsiteY531" fmla="*/ 3537312 h 6858000"/>
              <a:gd name="connsiteX532" fmla="*/ 3446761 w 7467600"/>
              <a:gd name="connsiteY532" fmla="*/ 3461278 h 6858000"/>
              <a:gd name="connsiteX533" fmla="*/ 4419733 w 7467600"/>
              <a:gd name="connsiteY533" fmla="*/ 3963555 h 6858000"/>
              <a:gd name="connsiteX534" fmla="*/ 4781371 w 7467600"/>
              <a:gd name="connsiteY534" fmla="*/ 4458604 h 6858000"/>
              <a:gd name="connsiteX535" fmla="*/ 4780440 w 7467600"/>
              <a:gd name="connsiteY535" fmla="*/ 4470290 h 6858000"/>
              <a:gd name="connsiteX536" fmla="*/ 4898954 w 7467600"/>
              <a:gd name="connsiteY536" fmla="*/ 4662092 h 6858000"/>
              <a:gd name="connsiteX537" fmla="*/ 4900699 w 7467600"/>
              <a:gd name="connsiteY537" fmla="*/ 4670867 h 6858000"/>
              <a:gd name="connsiteX538" fmla="*/ 5714511 w 7467600"/>
              <a:gd name="connsiteY538" fmla="*/ 4663483 h 6858000"/>
              <a:gd name="connsiteX539" fmla="*/ 5464793 w 7467600"/>
              <a:gd name="connsiteY539" fmla="*/ 4393556 h 6858000"/>
              <a:gd name="connsiteX540" fmla="*/ 5461897 w 7467600"/>
              <a:gd name="connsiteY540" fmla="*/ 4390879 h 6858000"/>
              <a:gd name="connsiteX541" fmla="*/ 4294126 w 7467600"/>
              <a:gd name="connsiteY541" fmla="*/ 3303048 h 6858000"/>
              <a:gd name="connsiteX542" fmla="*/ 4305321 w 7467600"/>
              <a:gd name="connsiteY542" fmla="*/ 3256953 h 6858000"/>
              <a:gd name="connsiteX543" fmla="*/ 4949299 w 7467600"/>
              <a:gd name="connsiteY543" fmla="*/ 3766336 h 6858000"/>
              <a:gd name="connsiteX544" fmla="*/ 5291452 w 7467600"/>
              <a:gd name="connsiteY544" fmla="*/ 4076801 h 6858000"/>
              <a:gd name="connsiteX545" fmla="*/ 5434998 w 7467600"/>
              <a:gd name="connsiteY545" fmla="*/ 4254100 h 6858000"/>
              <a:gd name="connsiteX546" fmla="*/ 5351015 w 7467600"/>
              <a:gd name="connsiteY546" fmla="*/ 3760989 h 6858000"/>
              <a:gd name="connsiteX547" fmla="*/ 5413780 w 7467600"/>
              <a:gd name="connsiteY547" fmla="*/ 2966265 h 6858000"/>
              <a:gd name="connsiteX548" fmla="*/ 5425627 w 7467600"/>
              <a:gd name="connsiteY548" fmla="*/ 2954192 h 6858000"/>
              <a:gd name="connsiteX549" fmla="*/ 6604735 w 7467600"/>
              <a:gd name="connsiteY549" fmla="*/ 2041381 h 6858000"/>
              <a:gd name="connsiteX550" fmla="*/ 7204487 w 7467600"/>
              <a:gd name="connsiteY550" fmla="*/ 2742112 h 6858000"/>
              <a:gd name="connsiteX551" fmla="*/ 7131592 w 7467600"/>
              <a:gd name="connsiteY551" fmla="*/ 2672096 h 6858000"/>
              <a:gd name="connsiteX552" fmla="*/ 6996344 w 7467600"/>
              <a:gd name="connsiteY552" fmla="*/ 2518310 h 6858000"/>
              <a:gd name="connsiteX553" fmla="*/ 6735495 w 7467600"/>
              <a:gd name="connsiteY553" fmla="*/ 2196890 h 6858000"/>
              <a:gd name="connsiteX554" fmla="*/ 6721901 w 7467600"/>
              <a:gd name="connsiteY554" fmla="*/ 2179274 h 6858000"/>
              <a:gd name="connsiteX555" fmla="*/ 6604735 w 7467600"/>
              <a:gd name="connsiteY555" fmla="*/ 2041381 h 6858000"/>
              <a:gd name="connsiteX556" fmla="*/ 6591670 w 7467600"/>
              <a:gd name="connsiteY556" fmla="*/ 1988277 h 6858000"/>
              <a:gd name="connsiteX557" fmla="*/ 6747349 w 7467600"/>
              <a:gd name="connsiteY557" fmla="*/ 2160069 h 6858000"/>
              <a:gd name="connsiteX558" fmla="*/ 6760943 w 7467600"/>
              <a:gd name="connsiteY558" fmla="*/ 2177686 h 6858000"/>
              <a:gd name="connsiteX559" fmla="*/ 7021065 w 7467600"/>
              <a:gd name="connsiteY559" fmla="*/ 2498102 h 6858000"/>
              <a:gd name="connsiteX560" fmla="*/ 7155223 w 7467600"/>
              <a:gd name="connsiteY560" fmla="*/ 2650386 h 6858000"/>
              <a:gd name="connsiteX561" fmla="*/ 7203167 w 7467600"/>
              <a:gd name="connsiteY561" fmla="*/ 2697288 h 6858000"/>
              <a:gd name="connsiteX562" fmla="*/ 6937703 w 7467600"/>
              <a:gd name="connsiteY562" fmla="*/ 2321981 h 6858000"/>
              <a:gd name="connsiteX563" fmla="*/ 6591670 w 7467600"/>
              <a:gd name="connsiteY563" fmla="*/ 1988277 h 6858000"/>
              <a:gd name="connsiteX564" fmla="*/ 5798671 w 7467600"/>
              <a:gd name="connsiteY564" fmla="*/ 1981601 h 6858000"/>
              <a:gd name="connsiteX565" fmla="*/ 5754709 w 7467600"/>
              <a:gd name="connsiteY565" fmla="*/ 2071454 h 6858000"/>
              <a:gd name="connsiteX566" fmla="*/ 5763044 w 7467600"/>
              <a:gd name="connsiteY566" fmla="*/ 2842206 h 6858000"/>
              <a:gd name="connsiteX567" fmla="*/ 5764974 w 7467600"/>
              <a:gd name="connsiteY567" fmla="*/ 2799609 h 6858000"/>
              <a:gd name="connsiteX568" fmla="*/ 5767665 w 7467600"/>
              <a:gd name="connsiteY568" fmla="*/ 2666409 h 6858000"/>
              <a:gd name="connsiteX569" fmla="*/ 5763055 w 7467600"/>
              <a:gd name="connsiteY569" fmla="*/ 2579705 h 6858000"/>
              <a:gd name="connsiteX570" fmla="*/ 5758079 w 7467600"/>
              <a:gd name="connsiteY570" fmla="*/ 2492508 h 6858000"/>
              <a:gd name="connsiteX571" fmla="*/ 5779325 w 7467600"/>
              <a:gd name="connsiteY571" fmla="*/ 2197069 h 6858000"/>
              <a:gd name="connsiteX572" fmla="*/ 5798671 w 7467600"/>
              <a:gd name="connsiteY572" fmla="*/ 1981601 h 6858000"/>
              <a:gd name="connsiteX573" fmla="*/ 5829202 w 7467600"/>
              <a:gd name="connsiteY573" fmla="*/ 1971679 h 6858000"/>
              <a:gd name="connsiteX574" fmla="*/ 5809558 w 7467600"/>
              <a:gd name="connsiteY574" fmla="*/ 2198043 h 6858000"/>
              <a:gd name="connsiteX575" fmla="*/ 5788653 w 7467600"/>
              <a:gd name="connsiteY575" fmla="*/ 2489430 h 6858000"/>
              <a:gd name="connsiteX576" fmla="*/ 5793439 w 7467600"/>
              <a:gd name="connsiteY576" fmla="*/ 2575235 h 6858000"/>
              <a:gd name="connsiteX577" fmla="*/ 5796837 w 7467600"/>
              <a:gd name="connsiteY577" fmla="*/ 2637633 h 6858000"/>
              <a:gd name="connsiteX578" fmla="*/ 5818614 w 7467600"/>
              <a:gd name="connsiteY578" fmla="*/ 2473055 h 6858000"/>
              <a:gd name="connsiteX579" fmla="*/ 5829202 w 7467600"/>
              <a:gd name="connsiteY579" fmla="*/ 1971679 h 6858000"/>
              <a:gd name="connsiteX580" fmla="*/ 5911389 w 7467600"/>
              <a:gd name="connsiteY580" fmla="*/ 1898371 h 6858000"/>
              <a:gd name="connsiteX581" fmla="*/ 6237627 w 7467600"/>
              <a:gd name="connsiteY581" fmla="*/ 2231921 h 6858000"/>
              <a:gd name="connsiteX582" fmla="*/ 5911389 w 7467600"/>
              <a:gd name="connsiteY582" fmla="*/ 1898371 h 6858000"/>
              <a:gd name="connsiteX583" fmla="*/ 6944437 w 7467600"/>
              <a:gd name="connsiteY583" fmla="*/ 1575402 h 6858000"/>
              <a:gd name="connsiteX584" fmla="*/ 6304730 w 7467600"/>
              <a:gd name="connsiteY584" fmla="*/ 1766654 h 6858000"/>
              <a:gd name="connsiteX585" fmla="*/ 6944437 w 7467600"/>
              <a:gd name="connsiteY585" fmla="*/ 1575402 h 6858000"/>
              <a:gd name="connsiteX586" fmla="*/ 7019523 w 7467600"/>
              <a:gd name="connsiteY586" fmla="*/ 1519450 h 6858000"/>
              <a:gd name="connsiteX587" fmla="*/ 6298091 w 7467600"/>
              <a:gd name="connsiteY587" fmla="*/ 1737122 h 6858000"/>
              <a:gd name="connsiteX588" fmla="*/ 7019523 w 7467600"/>
              <a:gd name="connsiteY588" fmla="*/ 1519450 h 6858000"/>
              <a:gd name="connsiteX589" fmla="*/ 2399523 w 7467600"/>
              <a:gd name="connsiteY589" fmla="*/ 1428234 h 6858000"/>
              <a:gd name="connsiteX590" fmla="*/ 2224982 w 7467600"/>
              <a:gd name="connsiteY590" fmla="*/ 1826201 h 6858000"/>
              <a:gd name="connsiteX591" fmla="*/ 2096099 w 7467600"/>
              <a:gd name="connsiteY591" fmla="*/ 2345900 h 6858000"/>
              <a:gd name="connsiteX592" fmla="*/ 2283317 w 7467600"/>
              <a:gd name="connsiteY592" fmla="*/ 1796925 h 6858000"/>
              <a:gd name="connsiteX593" fmla="*/ 2399523 w 7467600"/>
              <a:gd name="connsiteY593" fmla="*/ 1428234 h 6858000"/>
              <a:gd name="connsiteX594" fmla="*/ 2448558 w 7467600"/>
              <a:gd name="connsiteY594" fmla="*/ 1373435 h 6858000"/>
              <a:gd name="connsiteX595" fmla="*/ 2312521 w 7467600"/>
              <a:gd name="connsiteY595" fmla="*/ 1806140 h 6858000"/>
              <a:gd name="connsiteX596" fmla="*/ 2127533 w 7467600"/>
              <a:gd name="connsiteY596" fmla="*/ 2348380 h 6858000"/>
              <a:gd name="connsiteX597" fmla="*/ 2358080 w 7467600"/>
              <a:gd name="connsiteY597" fmla="*/ 1866134 h 6858000"/>
              <a:gd name="connsiteX598" fmla="*/ 2407436 w 7467600"/>
              <a:gd name="connsiteY598" fmla="*/ 1651070 h 6858000"/>
              <a:gd name="connsiteX599" fmla="*/ 2448558 w 7467600"/>
              <a:gd name="connsiteY599" fmla="*/ 1373435 h 6858000"/>
              <a:gd name="connsiteX600" fmla="*/ 278707 w 7467600"/>
              <a:gd name="connsiteY600" fmla="*/ 1352270 h 6858000"/>
              <a:gd name="connsiteX601" fmla="*/ 321570 w 7467600"/>
              <a:gd name="connsiteY601" fmla="*/ 1861610 h 6858000"/>
              <a:gd name="connsiteX602" fmla="*/ 294281 w 7467600"/>
              <a:gd name="connsiteY602" fmla="*/ 1440658 h 6858000"/>
              <a:gd name="connsiteX603" fmla="*/ 278707 w 7467600"/>
              <a:gd name="connsiteY603" fmla="*/ 1352270 h 6858000"/>
              <a:gd name="connsiteX604" fmla="*/ 1423821 w 7467600"/>
              <a:gd name="connsiteY604" fmla="*/ 1351958 h 6858000"/>
              <a:gd name="connsiteX605" fmla="*/ 1638521 w 7467600"/>
              <a:gd name="connsiteY605" fmla="*/ 1908470 h 6858000"/>
              <a:gd name="connsiteX606" fmla="*/ 1754199 w 7467600"/>
              <a:gd name="connsiteY606" fmla="*/ 2149284 h 6858000"/>
              <a:gd name="connsiteX607" fmla="*/ 1908359 w 7467600"/>
              <a:gd name="connsiteY607" fmla="*/ 2364988 h 6858000"/>
              <a:gd name="connsiteX608" fmla="*/ 1647661 w 7467600"/>
              <a:gd name="connsiteY608" fmla="*/ 1825945 h 6858000"/>
              <a:gd name="connsiteX609" fmla="*/ 1423821 w 7467600"/>
              <a:gd name="connsiteY609" fmla="*/ 1351958 h 6858000"/>
              <a:gd name="connsiteX610" fmla="*/ 1431890 w 7467600"/>
              <a:gd name="connsiteY610" fmla="*/ 1306475 h 6858000"/>
              <a:gd name="connsiteX611" fmla="*/ 1507597 w 7467600"/>
              <a:gd name="connsiteY611" fmla="*/ 1446132 h 6858000"/>
              <a:gd name="connsiteX612" fmla="*/ 1674586 w 7467600"/>
              <a:gd name="connsiteY612" fmla="*/ 1813832 h 6858000"/>
              <a:gd name="connsiteX613" fmla="*/ 1815950 w 7467600"/>
              <a:gd name="connsiteY613" fmla="*/ 2128564 h 6858000"/>
              <a:gd name="connsiteX614" fmla="*/ 1984242 w 7467600"/>
              <a:gd name="connsiteY614" fmla="*/ 2430829 h 6858000"/>
              <a:gd name="connsiteX615" fmla="*/ 2014023 w 7467600"/>
              <a:gd name="connsiteY615" fmla="*/ 2450995 h 6858000"/>
              <a:gd name="connsiteX616" fmla="*/ 1747337 w 7467600"/>
              <a:gd name="connsiteY616" fmla="*/ 1855264 h 6858000"/>
              <a:gd name="connsiteX617" fmla="*/ 1533749 w 7467600"/>
              <a:gd name="connsiteY617" fmla="*/ 1478656 h 6858000"/>
              <a:gd name="connsiteX618" fmla="*/ 1431890 w 7467600"/>
              <a:gd name="connsiteY618" fmla="*/ 1306475 h 6858000"/>
              <a:gd name="connsiteX619" fmla="*/ 5052692 w 7467600"/>
              <a:gd name="connsiteY619" fmla="*/ 1292994 h 6858000"/>
              <a:gd name="connsiteX620" fmla="*/ 5200661 w 7467600"/>
              <a:gd name="connsiteY620" fmla="*/ 1635186 h 6858000"/>
              <a:gd name="connsiteX621" fmla="*/ 5297138 w 7467600"/>
              <a:gd name="connsiteY621" fmla="*/ 1906351 h 6858000"/>
              <a:gd name="connsiteX622" fmla="*/ 5052692 w 7467600"/>
              <a:gd name="connsiteY622" fmla="*/ 1292994 h 6858000"/>
              <a:gd name="connsiteX623" fmla="*/ 5009948 w 7467600"/>
              <a:gd name="connsiteY623" fmla="*/ 1273619 h 6858000"/>
              <a:gd name="connsiteX624" fmla="*/ 5121777 w 7467600"/>
              <a:gd name="connsiteY624" fmla="*/ 1654213 h 6858000"/>
              <a:gd name="connsiteX625" fmla="*/ 5293545 w 7467600"/>
              <a:gd name="connsiteY625" fmla="*/ 2072247 h 6858000"/>
              <a:gd name="connsiteX626" fmla="*/ 5294042 w 7467600"/>
              <a:gd name="connsiteY626" fmla="*/ 2065019 h 6858000"/>
              <a:gd name="connsiteX627" fmla="*/ 5171936 w 7467600"/>
              <a:gd name="connsiteY627" fmla="*/ 1647613 h 6858000"/>
              <a:gd name="connsiteX628" fmla="*/ 5009948 w 7467600"/>
              <a:gd name="connsiteY628" fmla="*/ 1273619 h 6858000"/>
              <a:gd name="connsiteX629" fmla="*/ 655236 w 7467600"/>
              <a:gd name="connsiteY629" fmla="*/ 1268632 h 6858000"/>
              <a:gd name="connsiteX630" fmla="*/ 839521 w 7467600"/>
              <a:gd name="connsiteY630" fmla="*/ 1685315 h 6858000"/>
              <a:gd name="connsiteX631" fmla="*/ 1109416 w 7467600"/>
              <a:gd name="connsiteY631" fmla="*/ 2061663 h 6858000"/>
              <a:gd name="connsiteX632" fmla="*/ 1298300 w 7467600"/>
              <a:gd name="connsiteY632" fmla="*/ 2247742 h 6858000"/>
              <a:gd name="connsiteX633" fmla="*/ 1125871 w 7467600"/>
              <a:gd name="connsiteY633" fmla="*/ 1989513 h 6858000"/>
              <a:gd name="connsiteX634" fmla="*/ 981574 w 7467600"/>
              <a:gd name="connsiteY634" fmla="*/ 1783157 h 6858000"/>
              <a:gd name="connsiteX635" fmla="*/ 922198 w 7467600"/>
              <a:gd name="connsiteY635" fmla="*/ 1677437 h 6858000"/>
              <a:gd name="connsiteX636" fmla="*/ 869293 w 7467600"/>
              <a:gd name="connsiteY636" fmla="*/ 1583214 h 6858000"/>
              <a:gd name="connsiteX637" fmla="*/ 751431 w 7467600"/>
              <a:gd name="connsiteY637" fmla="*/ 1405731 h 6858000"/>
              <a:gd name="connsiteX638" fmla="*/ 655236 w 7467600"/>
              <a:gd name="connsiteY638" fmla="*/ 1268632 h 6858000"/>
              <a:gd name="connsiteX639" fmla="*/ 6516292 w 7467600"/>
              <a:gd name="connsiteY639" fmla="*/ 1263064 h 6858000"/>
              <a:gd name="connsiteX640" fmla="*/ 5736320 w 7467600"/>
              <a:gd name="connsiteY640" fmla="*/ 1501803 h 6858000"/>
              <a:gd name="connsiteX641" fmla="*/ 6516292 w 7467600"/>
              <a:gd name="connsiteY641" fmla="*/ 1263064 h 6858000"/>
              <a:gd name="connsiteX642" fmla="*/ 291466 w 7467600"/>
              <a:gd name="connsiteY642" fmla="*/ 1250369 h 6858000"/>
              <a:gd name="connsiteX643" fmla="*/ 323180 w 7467600"/>
              <a:gd name="connsiteY643" fmla="*/ 1435283 h 6858000"/>
              <a:gd name="connsiteX644" fmla="*/ 349381 w 7467600"/>
              <a:gd name="connsiteY644" fmla="*/ 1875041 h 6858000"/>
              <a:gd name="connsiteX645" fmla="*/ 374363 w 7467600"/>
              <a:gd name="connsiteY645" fmla="*/ 1506494 h 6858000"/>
              <a:gd name="connsiteX646" fmla="*/ 302168 w 7467600"/>
              <a:gd name="connsiteY646" fmla="*/ 1274495 h 6858000"/>
              <a:gd name="connsiteX647" fmla="*/ 291466 w 7467600"/>
              <a:gd name="connsiteY647" fmla="*/ 1250369 h 6858000"/>
              <a:gd name="connsiteX648" fmla="*/ 678222 w 7467600"/>
              <a:gd name="connsiteY648" fmla="*/ 1248670 h 6858000"/>
              <a:gd name="connsiteX649" fmla="*/ 775536 w 7467600"/>
              <a:gd name="connsiteY649" fmla="*/ 1388015 h 6858000"/>
              <a:gd name="connsiteX650" fmla="*/ 894529 w 7467600"/>
              <a:gd name="connsiteY650" fmla="*/ 1567739 h 6858000"/>
              <a:gd name="connsiteX651" fmla="*/ 948000 w 7467600"/>
              <a:gd name="connsiteY651" fmla="*/ 1663088 h 6858000"/>
              <a:gd name="connsiteX652" fmla="*/ 1006812 w 7467600"/>
              <a:gd name="connsiteY652" fmla="*/ 1767683 h 6858000"/>
              <a:gd name="connsiteX653" fmla="*/ 1149133 w 7467600"/>
              <a:gd name="connsiteY653" fmla="*/ 1971513 h 6858000"/>
              <a:gd name="connsiteX654" fmla="*/ 1333952 w 7467600"/>
              <a:gd name="connsiteY654" fmla="*/ 2251620 h 6858000"/>
              <a:gd name="connsiteX655" fmla="*/ 1337329 w 7467600"/>
              <a:gd name="connsiteY655" fmla="*/ 2258350 h 6858000"/>
              <a:gd name="connsiteX656" fmla="*/ 1014726 w 7467600"/>
              <a:gd name="connsiteY656" fmla="*/ 1615556 h 6858000"/>
              <a:gd name="connsiteX657" fmla="*/ 678222 w 7467600"/>
              <a:gd name="connsiteY657" fmla="*/ 1248670 h 6858000"/>
              <a:gd name="connsiteX658" fmla="*/ 6691602 w 7467600"/>
              <a:gd name="connsiteY658" fmla="*/ 1140573 h 6858000"/>
              <a:gd name="connsiteX659" fmla="*/ 6571100 w 7467600"/>
              <a:gd name="connsiteY659" fmla="*/ 1183662 h 6858000"/>
              <a:gd name="connsiteX660" fmla="*/ 6241687 w 7467600"/>
              <a:gd name="connsiteY660" fmla="*/ 1257600 h 6858000"/>
              <a:gd name="connsiteX661" fmla="*/ 5693009 w 7467600"/>
              <a:gd name="connsiteY661" fmla="*/ 1478256 h 6858000"/>
              <a:gd name="connsiteX662" fmla="*/ 6548420 w 7467600"/>
              <a:gd name="connsiteY662" fmla="*/ 1214599 h 6858000"/>
              <a:gd name="connsiteX663" fmla="*/ 6605473 w 7467600"/>
              <a:gd name="connsiteY663" fmla="*/ 1184686 h 6858000"/>
              <a:gd name="connsiteX664" fmla="*/ 6691602 w 7467600"/>
              <a:gd name="connsiteY664" fmla="*/ 1140573 h 6858000"/>
              <a:gd name="connsiteX665" fmla="*/ 4002475 w 7467600"/>
              <a:gd name="connsiteY665" fmla="*/ 1037802 h 6858000"/>
              <a:gd name="connsiteX666" fmla="*/ 4000324 w 7467600"/>
              <a:gd name="connsiteY666" fmla="*/ 1039362 h 6858000"/>
              <a:gd name="connsiteX667" fmla="*/ 4002862 w 7467600"/>
              <a:gd name="connsiteY667" fmla="*/ 1042866 h 6858000"/>
              <a:gd name="connsiteX668" fmla="*/ 4002475 w 7467600"/>
              <a:gd name="connsiteY668" fmla="*/ 1037802 h 6858000"/>
              <a:gd name="connsiteX669" fmla="*/ 506322 w 7467600"/>
              <a:gd name="connsiteY669" fmla="*/ 1020997 h 6858000"/>
              <a:gd name="connsiteX670" fmla="*/ 533068 w 7467600"/>
              <a:gd name="connsiteY670" fmla="*/ 1029409 h 6858000"/>
              <a:gd name="connsiteX671" fmla="*/ 1232525 w 7467600"/>
              <a:gd name="connsiteY671" fmla="*/ 1804675 h 6858000"/>
              <a:gd name="connsiteX672" fmla="*/ 1388858 w 7467600"/>
              <a:gd name="connsiteY672" fmla="*/ 2368011 h 6858000"/>
              <a:gd name="connsiteX673" fmla="*/ 1384098 w 7467600"/>
              <a:gd name="connsiteY673" fmla="*/ 2378125 h 6858000"/>
              <a:gd name="connsiteX674" fmla="*/ 1425393 w 7467600"/>
              <a:gd name="connsiteY674" fmla="*/ 2589124 h 6858000"/>
              <a:gd name="connsiteX675" fmla="*/ 1424001 w 7467600"/>
              <a:gd name="connsiteY675" fmla="*/ 2597541 h 6858000"/>
              <a:gd name="connsiteX676" fmla="*/ 2152729 w 7467600"/>
              <a:gd name="connsiteY676" fmla="*/ 2864487 h 6858000"/>
              <a:gd name="connsiteX677" fmla="*/ 2020609 w 7467600"/>
              <a:gd name="connsiteY677" fmla="*/ 2539671 h 6858000"/>
              <a:gd name="connsiteX678" fmla="*/ 2018920 w 7467600"/>
              <a:gd name="connsiteY678" fmla="*/ 2536309 h 6858000"/>
              <a:gd name="connsiteX679" fmla="*/ 1342441 w 7467600"/>
              <a:gd name="connsiteY679" fmla="*/ 1173017 h 6858000"/>
              <a:gd name="connsiteX680" fmla="*/ 1367925 w 7467600"/>
              <a:gd name="connsiteY680" fmla="*/ 1135648 h 6858000"/>
              <a:gd name="connsiteX681" fmla="*/ 1771401 w 7467600"/>
              <a:gd name="connsiteY681" fmla="*/ 1806673 h 6858000"/>
              <a:gd name="connsiteX682" fmla="*/ 1972385 w 7467600"/>
              <a:gd name="connsiteY682" fmla="*/ 2198735 h 6858000"/>
              <a:gd name="connsiteX683" fmla="*/ 2040892 w 7467600"/>
              <a:gd name="connsiteY683" fmla="*/ 2405205 h 6858000"/>
              <a:gd name="connsiteX684" fmla="*/ 2131689 w 7467600"/>
              <a:gd name="connsiteY684" fmla="*/ 1936926 h 6858000"/>
              <a:gd name="connsiteX685" fmla="*/ 2454820 w 7467600"/>
              <a:gd name="connsiteY685" fmla="*/ 1248808 h 6858000"/>
              <a:gd name="connsiteX686" fmla="*/ 2492512 w 7467600"/>
              <a:gd name="connsiteY686" fmla="*/ 1302920 h 6858000"/>
              <a:gd name="connsiteX687" fmla="*/ 2081216 w 7467600"/>
              <a:gd name="connsiteY687" fmla="*/ 2527513 h 6858000"/>
              <a:gd name="connsiteX688" fmla="*/ 2081211 w 7467600"/>
              <a:gd name="connsiteY688" fmla="*/ 2528916 h 6858000"/>
              <a:gd name="connsiteX689" fmla="*/ 2199067 w 7467600"/>
              <a:gd name="connsiteY689" fmla="*/ 2884061 h 6858000"/>
              <a:gd name="connsiteX690" fmla="*/ 3192586 w 7467600"/>
              <a:gd name="connsiteY690" fmla="*/ 3411496 h 6858000"/>
              <a:gd name="connsiteX691" fmla="*/ 3182620 w 7467600"/>
              <a:gd name="connsiteY691" fmla="*/ 3483279 h 6858000"/>
              <a:gd name="connsiteX692" fmla="*/ 2435119 w 7467600"/>
              <a:gd name="connsiteY692" fmla="*/ 3080173 h 6858000"/>
              <a:gd name="connsiteX693" fmla="*/ 2410152 w 7467600"/>
              <a:gd name="connsiteY693" fmla="*/ 3063751 h 6858000"/>
              <a:gd name="connsiteX694" fmla="*/ 2408099 w 7467600"/>
              <a:gd name="connsiteY694" fmla="*/ 3064403 h 6858000"/>
              <a:gd name="connsiteX695" fmla="*/ 2407218 w 7467600"/>
              <a:gd name="connsiteY695" fmla="*/ 3070324 h 6858000"/>
              <a:gd name="connsiteX696" fmla="*/ 2380138 w 7467600"/>
              <a:gd name="connsiteY696" fmla="*/ 3099341 h 6858000"/>
              <a:gd name="connsiteX697" fmla="*/ 1765923 w 7467600"/>
              <a:gd name="connsiteY697" fmla="*/ 3581043 h 6858000"/>
              <a:gd name="connsiteX698" fmla="*/ 1702258 w 7467600"/>
              <a:gd name="connsiteY698" fmla="*/ 3612286 h 6858000"/>
              <a:gd name="connsiteX699" fmla="*/ 1538370 w 7467600"/>
              <a:gd name="connsiteY699" fmla="*/ 3811804 h 6858000"/>
              <a:gd name="connsiteX700" fmla="*/ 542867 w 7467600"/>
              <a:gd name="connsiteY700" fmla="*/ 4944092 h 6858000"/>
              <a:gd name="connsiteX701" fmla="*/ 515800 w 7467600"/>
              <a:gd name="connsiteY701" fmla="*/ 4862180 h 6858000"/>
              <a:gd name="connsiteX702" fmla="*/ 909145 w 7467600"/>
              <a:gd name="connsiteY702" fmla="*/ 4199225 h 6858000"/>
              <a:gd name="connsiteX703" fmla="*/ 1214067 w 7467600"/>
              <a:gd name="connsiteY703" fmla="*/ 3908561 h 6858000"/>
              <a:gd name="connsiteX704" fmla="*/ 640967 w 7467600"/>
              <a:gd name="connsiteY704" fmla="*/ 4105601 h 6858000"/>
              <a:gd name="connsiteX705" fmla="*/ 112563 w 7467600"/>
              <a:gd name="connsiteY705" fmla="*/ 4396952 h 6858000"/>
              <a:gd name="connsiteX706" fmla="*/ 0 w 7467600"/>
              <a:gd name="connsiteY706" fmla="*/ 4466006 h 6858000"/>
              <a:gd name="connsiteX707" fmla="*/ 0 w 7467600"/>
              <a:gd name="connsiteY707" fmla="*/ 4233763 h 6858000"/>
              <a:gd name="connsiteX708" fmla="*/ 36881 w 7467600"/>
              <a:gd name="connsiteY708" fmla="*/ 4200118 h 6858000"/>
              <a:gd name="connsiteX709" fmla="*/ 910534 w 7467600"/>
              <a:gd name="connsiteY709" fmla="*/ 3629753 h 6858000"/>
              <a:gd name="connsiteX710" fmla="*/ 1578717 w 7467600"/>
              <a:gd name="connsiteY710" fmla="*/ 3575982 h 6858000"/>
              <a:gd name="connsiteX711" fmla="*/ 2338780 w 7467600"/>
              <a:gd name="connsiteY711" fmla="*/ 3033725 h 6858000"/>
              <a:gd name="connsiteX712" fmla="*/ 1807991 w 7467600"/>
              <a:gd name="connsiteY712" fmla="*/ 2807184 h 6858000"/>
              <a:gd name="connsiteX713" fmla="*/ 1416358 w 7467600"/>
              <a:gd name="connsiteY713" fmla="*/ 3112571 h 6858000"/>
              <a:gd name="connsiteX714" fmla="*/ 939066 w 7467600"/>
              <a:gd name="connsiteY714" fmla="*/ 3378798 h 6858000"/>
              <a:gd name="connsiteX715" fmla="*/ 115099 w 7467600"/>
              <a:gd name="connsiteY715" fmla="*/ 3607650 h 6858000"/>
              <a:gd name="connsiteX716" fmla="*/ 97284 w 7467600"/>
              <a:gd name="connsiteY716" fmla="*/ 3520393 h 6858000"/>
              <a:gd name="connsiteX717" fmla="*/ 922050 w 7467600"/>
              <a:gd name="connsiteY717" fmla="*/ 3074867 h 6858000"/>
              <a:gd name="connsiteX718" fmla="*/ 1405265 w 7467600"/>
              <a:gd name="connsiteY718" fmla="*/ 3016319 h 6858000"/>
              <a:gd name="connsiteX719" fmla="*/ 1407512 w 7467600"/>
              <a:gd name="connsiteY719" fmla="*/ 3018001 h 6858000"/>
              <a:gd name="connsiteX720" fmla="*/ 1726266 w 7467600"/>
              <a:gd name="connsiteY720" fmla="*/ 2777274 h 6858000"/>
              <a:gd name="connsiteX721" fmla="*/ 625390 w 7467600"/>
              <a:gd name="connsiteY721" fmla="*/ 2514541 h 6858000"/>
              <a:gd name="connsiteX722" fmla="*/ 619799 w 7467600"/>
              <a:gd name="connsiteY722" fmla="*/ 2527180 h 6858000"/>
              <a:gd name="connsiteX723" fmla="*/ 310030 w 7467600"/>
              <a:gd name="connsiteY723" fmla="*/ 2771818 h 6858000"/>
              <a:gd name="connsiteX724" fmla="*/ 173877 w 7467600"/>
              <a:gd name="connsiteY724" fmla="*/ 2937056 h 6858000"/>
              <a:gd name="connsiteX725" fmla="*/ 77889 w 7467600"/>
              <a:gd name="connsiteY725" fmla="*/ 3138440 h 6858000"/>
              <a:gd name="connsiteX726" fmla="*/ 0 w 7467600"/>
              <a:gd name="connsiteY726" fmla="*/ 3271395 h 6858000"/>
              <a:gd name="connsiteX727" fmla="*/ 0 w 7467600"/>
              <a:gd name="connsiteY727" fmla="*/ 3153002 h 6858000"/>
              <a:gd name="connsiteX728" fmla="*/ 2386 w 7467600"/>
              <a:gd name="connsiteY728" fmla="*/ 3149203 h 6858000"/>
              <a:gd name="connsiteX729" fmla="*/ 89753 w 7467600"/>
              <a:gd name="connsiteY729" fmla="*/ 2987702 h 6858000"/>
              <a:gd name="connsiteX730" fmla="*/ 76869 w 7467600"/>
              <a:gd name="connsiteY730" fmla="*/ 3005404 h 6858000"/>
              <a:gd name="connsiteX731" fmla="*/ 32049 w 7467600"/>
              <a:gd name="connsiteY731" fmla="*/ 3065814 h 6858000"/>
              <a:gd name="connsiteX732" fmla="*/ 0 w 7467600"/>
              <a:gd name="connsiteY732" fmla="*/ 3108744 h 6858000"/>
              <a:gd name="connsiteX733" fmla="*/ 0 w 7467600"/>
              <a:gd name="connsiteY733" fmla="*/ 3058059 h 6858000"/>
              <a:gd name="connsiteX734" fmla="*/ 7610 w 7467600"/>
              <a:gd name="connsiteY734" fmla="*/ 3047889 h 6858000"/>
              <a:gd name="connsiteX735" fmla="*/ 52419 w 7467600"/>
              <a:gd name="connsiteY735" fmla="*/ 2987479 h 6858000"/>
              <a:gd name="connsiteX736" fmla="*/ 59142 w 7467600"/>
              <a:gd name="connsiteY736" fmla="*/ 2978488 h 6858000"/>
              <a:gd name="connsiteX737" fmla="*/ 0 w 7467600"/>
              <a:gd name="connsiteY737" fmla="*/ 3015334 h 6858000"/>
              <a:gd name="connsiteX738" fmla="*/ 0 w 7467600"/>
              <a:gd name="connsiteY738" fmla="*/ 2914286 h 6858000"/>
              <a:gd name="connsiteX739" fmla="*/ 36383 w 7467600"/>
              <a:gd name="connsiteY739" fmla="*/ 2901128 h 6858000"/>
              <a:gd name="connsiteX740" fmla="*/ 156329 w 7467600"/>
              <a:gd name="connsiteY740" fmla="*/ 2840533 h 6858000"/>
              <a:gd name="connsiteX741" fmla="*/ 358355 w 7467600"/>
              <a:gd name="connsiteY741" fmla="*/ 2620471 h 6858000"/>
              <a:gd name="connsiteX742" fmla="*/ 510577 w 7467600"/>
              <a:gd name="connsiteY742" fmla="*/ 2501244 h 6858000"/>
              <a:gd name="connsiteX743" fmla="*/ 211967 w 7467600"/>
              <a:gd name="connsiteY743" fmla="*/ 2479171 h 6858000"/>
              <a:gd name="connsiteX744" fmla="*/ 0 w 7467600"/>
              <a:gd name="connsiteY744" fmla="*/ 2476398 h 6858000"/>
              <a:gd name="connsiteX745" fmla="*/ 0 w 7467600"/>
              <a:gd name="connsiteY745" fmla="*/ 2389189 h 6858000"/>
              <a:gd name="connsiteX746" fmla="*/ 103062 w 7467600"/>
              <a:gd name="connsiteY746" fmla="*/ 2389518 h 6858000"/>
              <a:gd name="connsiteX747" fmla="*/ 510734 w 7467600"/>
              <a:gd name="connsiteY747" fmla="*/ 2416201 h 6858000"/>
              <a:gd name="connsiteX748" fmla="*/ 279257 w 7467600"/>
              <a:gd name="connsiteY748" fmla="*/ 2092102 h 6858000"/>
              <a:gd name="connsiteX749" fmla="*/ 65265 w 7467600"/>
              <a:gd name="connsiteY749" fmla="*/ 2006049 h 6858000"/>
              <a:gd name="connsiteX750" fmla="*/ 0 w 7467600"/>
              <a:gd name="connsiteY750" fmla="*/ 1982532 h 6858000"/>
              <a:gd name="connsiteX751" fmla="*/ 0 w 7467600"/>
              <a:gd name="connsiteY751" fmla="*/ 1912789 h 6858000"/>
              <a:gd name="connsiteX752" fmla="*/ 97460 w 7467600"/>
              <a:gd name="connsiteY752" fmla="*/ 1953725 h 6858000"/>
              <a:gd name="connsiteX753" fmla="*/ 221272 w 7467600"/>
              <a:gd name="connsiteY753" fmla="*/ 1980766 h 6858000"/>
              <a:gd name="connsiteX754" fmla="*/ 116765 w 7467600"/>
              <a:gd name="connsiteY754" fmla="*/ 1911033 h 6858000"/>
              <a:gd name="connsiteX755" fmla="*/ 16405 w 7467600"/>
              <a:gd name="connsiteY755" fmla="*/ 1803412 h 6858000"/>
              <a:gd name="connsiteX756" fmla="*/ 0 w 7467600"/>
              <a:gd name="connsiteY756" fmla="*/ 1784777 h 6858000"/>
              <a:gd name="connsiteX757" fmla="*/ 0 w 7467600"/>
              <a:gd name="connsiteY757" fmla="*/ 1740082 h 6858000"/>
              <a:gd name="connsiteX758" fmla="*/ 39394 w 7467600"/>
              <a:gd name="connsiteY758" fmla="*/ 1784856 h 6858000"/>
              <a:gd name="connsiteX759" fmla="*/ 135813 w 7467600"/>
              <a:gd name="connsiteY759" fmla="*/ 1888838 h 6858000"/>
              <a:gd name="connsiteX760" fmla="*/ 242575 w 7467600"/>
              <a:gd name="connsiteY760" fmla="*/ 1958841 h 6858000"/>
              <a:gd name="connsiteX761" fmla="*/ 82197 w 7467600"/>
              <a:gd name="connsiteY761" fmla="*/ 1754826 h 6858000"/>
              <a:gd name="connsiteX762" fmla="*/ 0 w 7467600"/>
              <a:gd name="connsiteY762" fmla="*/ 1679650 h 6858000"/>
              <a:gd name="connsiteX763" fmla="*/ 0 w 7467600"/>
              <a:gd name="connsiteY763" fmla="*/ 1602463 h 6858000"/>
              <a:gd name="connsiteX764" fmla="*/ 84689 w 7467600"/>
              <a:gd name="connsiteY764" fmla="*/ 1677442 h 6858000"/>
              <a:gd name="connsiteX765" fmla="*/ 298437 w 7467600"/>
              <a:gd name="connsiteY765" fmla="*/ 1968019 h 6858000"/>
              <a:gd name="connsiteX766" fmla="*/ 227269 w 7467600"/>
              <a:gd name="connsiteY766" fmla="*/ 1114064 h 6858000"/>
              <a:gd name="connsiteX767" fmla="*/ 248003 w 7467600"/>
              <a:gd name="connsiteY767" fmla="*/ 1089613 h 6858000"/>
              <a:gd name="connsiteX768" fmla="*/ 427020 w 7467600"/>
              <a:gd name="connsiteY768" fmla="*/ 1619803 h 6858000"/>
              <a:gd name="connsiteX769" fmla="*/ 340345 w 7467600"/>
              <a:gd name="connsiteY769" fmla="*/ 2027739 h 6858000"/>
              <a:gd name="connsiteX770" fmla="*/ 360865 w 7467600"/>
              <a:gd name="connsiteY770" fmla="*/ 2044827 h 6858000"/>
              <a:gd name="connsiteX771" fmla="*/ 560414 w 7467600"/>
              <a:gd name="connsiteY771" fmla="*/ 2421457 h 6858000"/>
              <a:gd name="connsiteX772" fmla="*/ 1359703 w 7467600"/>
              <a:gd name="connsiteY772" fmla="*/ 2578554 h 6858000"/>
              <a:gd name="connsiteX773" fmla="*/ 1359422 w 7467600"/>
              <a:gd name="connsiteY773" fmla="*/ 2577994 h 6858000"/>
              <a:gd name="connsiteX774" fmla="*/ 828701 w 7467600"/>
              <a:gd name="connsiteY774" fmla="*/ 1839520 h 6858000"/>
              <a:gd name="connsiteX775" fmla="*/ 494427 w 7467600"/>
              <a:gd name="connsiteY775" fmla="*/ 1092333 h 6858000"/>
              <a:gd name="connsiteX776" fmla="*/ 506322 w 7467600"/>
              <a:gd name="connsiteY776" fmla="*/ 1020997 h 6858000"/>
              <a:gd name="connsiteX777" fmla="*/ 4570198 w 7467600"/>
              <a:gd name="connsiteY777" fmla="*/ 978081 h 6858000"/>
              <a:gd name="connsiteX778" fmla="*/ 4523691 w 7467600"/>
              <a:gd name="connsiteY778" fmla="*/ 1127776 h 6858000"/>
              <a:gd name="connsiteX779" fmla="*/ 4509875 w 7467600"/>
              <a:gd name="connsiteY779" fmla="*/ 1167552 h 6858000"/>
              <a:gd name="connsiteX780" fmla="*/ 4478168 w 7467600"/>
              <a:gd name="connsiteY780" fmla="*/ 1260735 h 6858000"/>
              <a:gd name="connsiteX781" fmla="*/ 4409309 w 7467600"/>
              <a:gd name="connsiteY781" fmla="*/ 1666996 h 6858000"/>
              <a:gd name="connsiteX782" fmla="*/ 4370031 w 7467600"/>
              <a:gd name="connsiteY782" fmla="*/ 1955666 h 6858000"/>
              <a:gd name="connsiteX783" fmla="*/ 4570198 w 7467600"/>
              <a:gd name="connsiteY783" fmla="*/ 978081 h 6858000"/>
              <a:gd name="connsiteX784" fmla="*/ 4557898 w 7467600"/>
              <a:gd name="connsiteY784" fmla="*/ 900011 h 6858000"/>
              <a:gd name="connsiteX785" fmla="*/ 4344840 w 7467600"/>
              <a:gd name="connsiteY785" fmla="*/ 1922038 h 6858000"/>
              <a:gd name="connsiteX786" fmla="*/ 4378710 w 7467600"/>
              <a:gd name="connsiteY786" fmla="*/ 1665516 h 6858000"/>
              <a:gd name="connsiteX787" fmla="*/ 4448798 w 7467600"/>
              <a:gd name="connsiteY787" fmla="*/ 1253024 h 6858000"/>
              <a:gd name="connsiteX788" fmla="*/ 4480315 w 7467600"/>
              <a:gd name="connsiteY788" fmla="*/ 1158454 h 6858000"/>
              <a:gd name="connsiteX789" fmla="*/ 4494133 w 7467600"/>
              <a:gd name="connsiteY789" fmla="*/ 1118676 h 6858000"/>
              <a:gd name="connsiteX790" fmla="*/ 4557898 w 7467600"/>
              <a:gd name="connsiteY790" fmla="*/ 900011 h 6858000"/>
              <a:gd name="connsiteX791" fmla="*/ 5870151 w 7467600"/>
              <a:gd name="connsiteY791" fmla="*/ 898890 h 6858000"/>
              <a:gd name="connsiteX792" fmla="*/ 5861335 w 7467600"/>
              <a:gd name="connsiteY792" fmla="*/ 899177 h 6858000"/>
              <a:gd name="connsiteX793" fmla="*/ 5843702 w 7467600"/>
              <a:gd name="connsiteY793" fmla="*/ 899748 h 6858000"/>
              <a:gd name="connsiteX794" fmla="*/ 5651107 w 7467600"/>
              <a:gd name="connsiteY794" fmla="*/ 920306 h 6858000"/>
              <a:gd name="connsiteX795" fmla="*/ 5459407 w 7467600"/>
              <a:gd name="connsiteY795" fmla="*/ 940975 h 6858000"/>
              <a:gd name="connsiteX796" fmla="*/ 5374846 w 7467600"/>
              <a:gd name="connsiteY796" fmla="*/ 941988 h 6858000"/>
              <a:gd name="connsiteX797" fmla="*/ 5256105 w 7467600"/>
              <a:gd name="connsiteY797" fmla="*/ 945632 h 6858000"/>
              <a:gd name="connsiteX798" fmla="*/ 5107071 w 7467600"/>
              <a:gd name="connsiteY798" fmla="*/ 969720 h 6858000"/>
              <a:gd name="connsiteX799" fmla="*/ 4998681 w 7467600"/>
              <a:gd name="connsiteY799" fmla="*/ 988771 h 6858000"/>
              <a:gd name="connsiteX800" fmla="*/ 5870151 w 7467600"/>
              <a:gd name="connsiteY800" fmla="*/ 898890 h 6858000"/>
              <a:gd name="connsiteX801" fmla="*/ 5504425 w 7467600"/>
              <a:gd name="connsiteY801" fmla="*/ 848067 h 6858000"/>
              <a:gd name="connsiteX802" fmla="*/ 4968849 w 7467600"/>
              <a:gd name="connsiteY802" fmla="*/ 962318 h 6858000"/>
              <a:gd name="connsiteX803" fmla="*/ 5104039 w 7467600"/>
              <a:gd name="connsiteY803" fmla="*/ 940634 h 6858000"/>
              <a:gd name="connsiteX804" fmla="*/ 5256311 w 7467600"/>
              <a:gd name="connsiteY804" fmla="*/ 916490 h 6858000"/>
              <a:gd name="connsiteX805" fmla="*/ 5377381 w 7467600"/>
              <a:gd name="connsiteY805" fmla="*/ 912671 h 6858000"/>
              <a:gd name="connsiteX806" fmla="*/ 5460148 w 7467600"/>
              <a:gd name="connsiteY806" fmla="*/ 911442 h 6858000"/>
              <a:gd name="connsiteX807" fmla="*/ 5648971 w 7467600"/>
              <a:gd name="connsiteY807" fmla="*/ 891331 h 6858000"/>
              <a:gd name="connsiteX808" fmla="*/ 5844807 w 7467600"/>
              <a:gd name="connsiteY808" fmla="*/ 870718 h 6858000"/>
              <a:gd name="connsiteX809" fmla="*/ 5862975 w 7467600"/>
              <a:gd name="connsiteY809" fmla="*/ 869756 h 6858000"/>
              <a:gd name="connsiteX810" fmla="*/ 5920887 w 7467600"/>
              <a:gd name="connsiteY810" fmla="*/ 865929 h 6858000"/>
              <a:gd name="connsiteX811" fmla="*/ 5504425 w 7467600"/>
              <a:gd name="connsiteY811" fmla="*/ 848067 h 6858000"/>
              <a:gd name="connsiteX812" fmla="*/ 3607114 w 7467600"/>
              <a:gd name="connsiteY812" fmla="*/ 467441 h 6858000"/>
              <a:gd name="connsiteX813" fmla="*/ 3296242 w 7467600"/>
              <a:gd name="connsiteY813" fmla="*/ 807991 h 6858000"/>
              <a:gd name="connsiteX814" fmla="*/ 3174674 w 7467600"/>
              <a:gd name="connsiteY814" fmla="*/ 919759 h 6858000"/>
              <a:gd name="connsiteX815" fmla="*/ 3042978 w 7467600"/>
              <a:gd name="connsiteY815" fmla="*/ 1054894 h 6858000"/>
              <a:gd name="connsiteX816" fmla="*/ 2968914 w 7467600"/>
              <a:gd name="connsiteY816" fmla="*/ 1133756 h 6858000"/>
              <a:gd name="connsiteX817" fmla="*/ 3103823 w 7467600"/>
              <a:gd name="connsiteY817" fmla="*/ 1026814 h 6858000"/>
              <a:gd name="connsiteX818" fmla="*/ 3607114 w 7467600"/>
              <a:gd name="connsiteY818" fmla="*/ 467441 h 6858000"/>
              <a:gd name="connsiteX819" fmla="*/ 3744487 w 7467600"/>
              <a:gd name="connsiteY819" fmla="*/ 383136 h 6858000"/>
              <a:gd name="connsiteX820" fmla="*/ 3970213 w 7467600"/>
              <a:gd name="connsiteY820" fmla="*/ 995559 h 6858000"/>
              <a:gd name="connsiteX821" fmla="*/ 3744487 w 7467600"/>
              <a:gd name="connsiteY821" fmla="*/ 383136 h 6858000"/>
              <a:gd name="connsiteX822" fmla="*/ 3624562 w 7467600"/>
              <a:gd name="connsiteY822" fmla="*/ 367041 h 6858000"/>
              <a:gd name="connsiteX823" fmla="*/ 3489712 w 7467600"/>
              <a:gd name="connsiteY823" fmla="*/ 485386 h 6858000"/>
              <a:gd name="connsiteX824" fmla="*/ 3182994 w 7467600"/>
              <a:gd name="connsiteY824" fmla="*/ 828265 h 6858000"/>
              <a:gd name="connsiteX825" fmla="*/ 2892114 w 7467600"/>
              <a:gd name="connsiteY825" fmla="*/ 1172635 h 6858000"/>
              <a:gd name="connsiteX826" fmla="*/ 3021459 w 7467600"/>
              <a:gd name="connsiteY826" fmla="*/ 1035385 h 6858000"/>
              <a:gd name="connsiteX827" fmla="*/ 3153873 w 7467600"/>
              <a:gd name="connsiteY827" fmla="*/ 898971 h 6858000"/>
              <a:gd name="connsiteX828" fmla="*/ 3276511 w 7467600"/>
              <a:gd name="connsiteY828" fmla="*/ 786423 h 6858000"/>
              <a:gd name="connsiteX829" fmla="*/ 3584154 w 7467600"/>
              <a:gd name="connsiteY829" fmla="*/ 448218 h 6858000"/>
              <a:gd name="connsiteX830" fmla="*/ 3624562 w 7467600"/>
              <a:gd name="connsiteY830" fmla="*/ 367041 h 6858000"/>
              <a:gd name="connsiteX831" fmla="*/ 3766672 w 7467600"/>
              <a:gd name="connsiteY831" fmla="*/ 359429 h 6858000"/>
              <a:gd name="connsiteX832" fmla="*/ 3996338 w 7467600"/>
              <a:gd name="connsiteY832" fmla="*/ 968237 h 6858000"/>
              <a:gd name="connsiteX833" fmla="*/ 3766672 w 7467600"/>
              <a:gd name="connsiteY833" fmla="*/ 359429 h 6858000"/>
              <a:gd name="connsiteX834" fmla="*/ 5805386 w 7467600"/>
              <a:gd name="connsiteY834" fmla="*/ 239240 h 6858000"/>
              <a:gd name="connsiteX835" fmla="*/ 5736947 w 7467600"/>
              <a:gd name="connsiteY835" fmla="*/ 261367 h 6858000"/>
              <a:gd name="connsiteX836" fmla="*/ 5427012 w 7467600"/>
              <a:gd name="connsiteY836" fmla="*/ 311272 h 6858000"/>
              <a:gd name="connsiteX837" fmla="*/ 5147818 w 7467600"/>
              <a:gd name="connsiteY837" fmla="*/ 322112 h 6858000"/>
              <a:gd name="connsiteX838" fmla="*/ 5060854 w 7467600"/>
              <a:gd name="connsiteY838" fmla="*/ 311882 h 6858000"/>
              <a:gd name="connsiteX839" fmla="*/ 4945989 w 7467600"/>
              <a:gd name="connsiteY839" fmla="*/ 300516 h 6858000"/>
              <a:gd name="connsiteX840" fmla="*/ 5410479 w 7467600"/>
              <a:gd name="connsiteY840" fmla="*/ 348434 h 6858000"/>
              <a:gd name="connsiteX841" fmla="*/ 5805386 w 7467600"/>
              <a:gd name="connsiteY841" fmla="*/ 239240 h 6858000"/>
              <a:gd name="connsiteX842" fmla="*/ 5905192 w 7467600"/>
              <a:gd name="connsiteY842" fmla="*/ 163079 h 6858000"/>
              <a:gd name="connsiteX843" fmla="*/ 5865655 w 7467600"/>
              <a:gd name="connsiteY843" fmla="*/ 171901 h 6858000"/>
              <a:gd name="connsiteX844" fmla="*/ 5259740 w 7467600"/>
              <a:gd name="connsiteY844" fmla="*/ 257013 h 6858000"/>
              <a:gd name="connsiteX845" fmla="*/ 5208466 w 7467600"/>
              <a:gd name="connsiteY845" fmla="*/ 257550 h 6858000"/>
              <a:gd name="connsiteX846" fmla="*/ 4980204 w 7467600"/>
              <a:gd name="connsiteY846" fmla="*/ 271903 h 6858000"/>
              <a:gd name="connsiteX847" fmla="*/ 5068068 w 7467600"/>
              <a:gd name="connsiteY847" fmla="*/ 282244 h 6858000"/>
              <a:gd name="connsiteX848" fmla="*/ 5153231 w 7467600"/>
              <a:gd name="connsiteY848" fmla="*/ 292240 h 6858000"/>
              <a:gd name="connsiteX849" fmla="*/ 5426491 w 7467600"/>
              <a:gd name="connsiteY849" fmla="*/ 281128 h 6858000"/>
              <a:gd name="connsiteX850" fmla="*/ 5731212 w 7467600"/>
              <a:gd name="connsiteY850" fmla="*/ 231951 h 6858000"/>
              <a:gd name="connsiteX851" fmla="*/ 5905192 w 7467600"/>
              <a:gd name="connsiteY851" fmla="*/ 163079 h 6858000"/>
              <a:gd name="connsiteX852" fmla="*/ 5944437 w 7467600"/>
              <a:gd name="connsiteY852" fmla="*/ 113829 h 6858000"/>
              <a:gd name="connsiteX853" fmla="*/ 5825032 w 7467600"/>
              <a:gd name="connsiteY853" fmla="*/ 146405 h 6858000"/>
              <a:gd name="connsiteX854" fmla="*/ 4955599 w 7467600"/>
              <a:gd name="connsiteY854" fmla="*/ 247008 h 6858000"/>
              <a:gd name="connsiteX855" fmla="*/ 5210104 w 7467600"/>
              <a:gd name="connsiteY855" fmla="*/ 228123 h 6858000"/>
              <a:gd name="connsiteX856" fmla="*/ 5261015 w 7467600"/>
              <a:gd name="connsiteY856" fmla="*/ 227087 h 6858000"/>
              <a:gd name="connsiteX857" fmla="*/ 5861181 w 7467600"/>
              <a:gd name="connsiteY857" fmla="*/ 143093 h 6858000"/>
              <a:gd name="connsiteX858" fmla="*/ 5961252 w 7467600"/>
              <a:gd name="connsiteY858" fmla="*/ 114820 h 6858000"/>
              <a:gd name="connsiteX859" fmla="*/ 5944437 w 7467600"/>
              <a:gd name="connsiteY859" fmla="*/ 113829 h 6858000"/>
              <a:gd name="connsiteX860" fmla="*/ 3882765 w 7467600"/>
              <a:gd name="connsiteY860" fmla="*/ 0 h 6858000"/>
              <a:gd name="connsiteX861" fmla="*/ 3995099 w 7467600"/>
              <a:gd name="connsiteY861" fmla="*/ 0 h 6858000"/>
              <a:gd name="connsiteX862" fmla="*/ 4163818 w 7467600"/>
              <a:gd name="connsiteY862" fmla="*/ 234104 h 6858000"/>
              <a:gd name="connsiteX863" fmla="*/ 4172099 w 7467600"/>
              <a:gd name="connsiteY863" fmla="*/ 234207 h 6858000"/>
              <a:gd name="connsiteX864" fmla="*/ 4784282 w 7467600"/>
              <a:gd name="connsiteY864" fmla="*/ 276561 h 6858000"/>
              <a:gd name="connsiteX865" fmla="*/ 4801687 w 7467600"/>
              <a:gd name="connsiteY865" fmla="*/ 267764 h 6858000"/>
              <a:gd name="connsiteX866" fmla="*/ 6082788 w 7467600"/>
              <a:gd name="connsiteY866" fmla="*/ 64119 h 6858000"/>
              <a:gd name="connsiteX867" fmla="*/ 6099442 w 7467600"/>
              <a:gd name="connsiteY867" fmla="*/ 82568 h 6858000"/>
              <a:gd name="connsiteX868" fmla="*/ 4804137 w 7467600"/>
              <a:gd name="connsiteY868" fmla="*/ 320931 h 6858000"/>
              <a:gd name="connsiteX869" fmla="*/ 4227047 w 7467600"/>
              <a:gd name="connsiteY869" fmla="*/ 313415 h 6858000"/>
              <a:gd name="connsiteX870" fmla="*/ 4346041 w 7467600"/>
              <a:gd name="connsiteY870" fmla="*/ 456086 h 6858000"/>
              <a:gd name="connsiteX871" fmla="*/ 4870967 w 7467600"/>
              <a:gd name="connsiteY871" fmla="*/ 963061 h 6858000"/>
              <a:gd name="connsiteX872" fmla="*/ 4889647 w 7467600"/>
              <a:gd name="connsiteY872" fmla="*/ 957147 h 6858000"/>
              <a:gd name="connsiteX873" fmla="*/ 5422504 w 7467600"/>
              <a:gd name="connsiteY873" fmla="*/ 805191 h 6858000"/>
              <a:gd name="connsiteX874" fmla="*/ 6087656 w 7467600"/>
              <a:gd name="connsiteY874" fmla="*/ 826703 h 6858000"/>
              <a:gd name="connsiteX875" fmla="*/ 6058717 w 7467600"/>
              <a:gd name="connsiteY875" fmla="*/ 865992 h 6858000"/>
              <a:gd name="connsiteX876" fmla="*/ 4974153 w 7467600"/>
              <a:gd name="connsiteY876" fmla="*/ 1045456 h 6858000"/>
              <a:gd name="connsiteX877" fmla="*/ 5627835 w 7467600"/>
              <a:gd name="connsiteY877" fmla="*/ 1472077 h 6858000"/>
              <a:gd name="connsiteX878" fmla="*/ 5629817 w 7467600"/>
              <a:gd name="connsiteY878" fmla="*/ 1471412 h 6858000"/>
              <a:gd name="connsiteX879" fmla="*/ 5634124 w 7467600"/>
              <a:gd name="connsiteY879" fmla="*/ 1470572 h 6858000"/>
              <a:gd name="connsiteX880" fmla="*/ 5755832 w 7467600"/>
              <a:gd name="connsiteY880" fmla="*/ 1383886 h 6858000"/>
              <a:gd name="connsiteX881" fmla="*/ 6014186 w 7467600"/>
              <a:gd name="connsiteY881" fmla="*/ 1279799 h 6858000"/>
              <a:gd name="connsiteX882" fmla="*/ 6901619 w 7467600"/>
              <a:gd name="connsiteY882" fmla="*/ 1047874 h 6858000"/>
              <a:gd name="connsiteX883" fmla="*/ 6931566 w 7467600"/>
              <a:gd name="connsiteY883" fmla="*/ 1062034 h 6858000"/>
              <a:gd name="connsiteX884" fmla="*/ 5790982 w 7467600"/>
              <a:gd name="connsiteY884" fmla="*/ 1561380 h 6858000"/>
              <a:gd name="connsiteX885" fmla="*/ 6188971 w 7467600"/>
              <a:gd name="connsiteY885" fmla="*/ 1755168 h 6858000"/>
              <a:gd name="connsiteX886" fmla="*/ 6202446 w 7467600"/>
              <a:gd name="connsiteY886" fmla="*/ 1752268 h 6858000"/>
              <a:gd name="connsiteX887" fmla="*/ 7179560 w 7467600"/>
              <a:gd name="connsiteY887" fmla="*/ 1467551 h 6858000"/>
              <a:gd name="connsiteX888" fmla="*/ 7158730 w 7467600"/>
              <a:gd name="connsiteY888" fmla="*/ 1507835 h 6858000"/>
              <a:gd name="connsiteX889" fmla="*/ 6326959 w 7467600"/>
              <a:gd name="connsiteY889" fmla="*/ 1817686 h 6858000"/>
              <a:gd name="connsiteX890" fmla="*/ 6537433 w 7467600"/>
              <a:gd name="connsiteY890" fmla="*/ 1907790 h 6858000"/>
              <a:gd name="connsiteX891" fmla="*/ 6550221 w 7467600"/>
              <a:gd name="connsiteY891" fmla="*/ 1910729 h 6858000"/>
              <a:gd name="connsiteX892" fmla="*/ 6964438 w 7467600"/>
              <a:gd name="connsiteY892" fmla="*/ 2209505 h 6858000"/>
              <a:gd name="connsiteX893" fmla="*/ 7367862 w 7467600"/>
              <a:gd name="connsiteY893" fmla="*/ 2806833 h 6858000"/>
              <a:gd name="connsiteX894" fmla="*/ 7364329 w 7467600"/>
              <a:gd name="connsiteY894" fmla="*/ 2826907 h 6858000"/>
              <a:gd name="connsiteX895" fmla="*/ 7290545 w 7467600"/>
              <a:gd name="connsiteY895" fmla="*/ 2850663 h 6858000"/>
              <a:gd name="connsiteX896" fmla="*/ 6472036 w 7467600"/>
              <a:gd name="connsiteY896" fmla="*/ 1959003 h 6858000"/>
              <a:gd name="connsiteX897" fmla="*/ 5792897 w 7467600"/>
              <a:gd name="connsiteY897" fmla="*/ 1647747 h 6858000"/>
              <a:gd name="connsiteX898" fmla="*/ 5842751 w 7467600"/>
              <a:gd name="connsiteY898" fmla="*/ 1816112 h 6858000"/>
              <a:gd name="connsiteX899" fmla="*/ 5847424 w 7467600"/>
              <a:gd name="connsiteY899" fmla="*/ 1815776 h 6858000"/>
              <a:gd name="connsiteX900" fmla="*/ 6399821 w 7467600"/>
              <a:gd name="connsiteY900" fmla="*/ 2344799 h 6858000"/>
              <a:gd name="connsiteX901" fmla="*/ 6323232 w 7467600"/>
              <a:gd name="connsiteY901" fmla="*/ 2389634 h 6858000"/>
              <a:gd name="connsiteX902" fmla="*/ 5942958 w 7467600"/>
              <a:gd name="connsiteY902" fmla="*/ 2077708 h 6858000"/>
              <a:gd name="connsiteX903" fmla="*/ 5921559 w 7467600"/>
              <a:gd name="connsiteY903" fmla="*/ 2378596 h 6858000"/>
              <a:gd name="connsiteX904" fmla="*/ 5817651 w 7467600"/>
              <a:gd name="connsiteY904" fmla="*/ 3023919 h 6858000"/>
              <a:gd name="connsiteX905" fmla="*/ 5729634 w 7467600"/>
              <a:gd name="connsiteY905" fmla="*/ 3051849 h 6858000"/>
              <a:gd name="connsiteX906" fmla="*/ 5611018 w 7467600"/>
              <a:gd name="connsiteY906" fmla="*/ 2316769 h 6858000"/>
              <a:gd name="connsiteX907" fmla="*/ 5687608 w 7467600"/>
              <a:gd name="connsiteY907" fmla="*/ 2039972 h 6858000"/>
              <a:gd name="connsiteX908" fmla="*/ 5657554 w 7467600"/>
              <a:gd name="connsiteY908" fmla="*/ 1576445 h 6858000"/>
              <a:gd name="connsiteX909" fmla="*/ 5150475 w 7467600"/>
              <a:gd name="connsiteY909" fmla="*/ 1274012 h 6858000"/>
              <a:gd name="connsiteX910" fmla="*/ 5349142 w 7467600"/>
              <a:gd name="connsiteY910" fmla="*/ 2204405 h 6858000"/>
              <a:gd name="connsiteX911" fmla="*/ 5262214 w 7467600"/>
              <a:gd name="connsiteY911" fmla="*/ 2233836 h 6858000"/>
              <a:gd name="connsiteX912" fmla="*/ 4981539 w 7467600"/>
              <a:gd name="connsiteY912" fmla="*/ 1542201 h 6858000"/>
              <a:gd name="connsiteX913" fmla="*/ 4958461 w 7467600"/>
              <a:gd name="connsiteY913" fmla="*/ 1136957 h 6858000"/>
              <a:gd name="connsiteX914" fmla="*/ 4655015 w 7467600"/>
              <a:gd name="connsiteY914" fmla="*/ 891426 h 6858000"/>
              <a:gd name="connsiteX915" fmla="*/ 4348002 w 7467600"/>
              <a:gd name="connsiteY915" fmla="*/ 2205895 h 6858000"/>
              <a:gd name="connsiteX916" fmla="*/ 4262250 w 7467600"/>
              <a:gd name="connsiteY916" fmla="*/ 2219972 h 6858000"/>
              <a:gd name="connsiteX917" fmla="*/ 4550611 w 7467600"/>
              <a:gd name="connsiteY917" fmla="*/ 817540 h 6858000"/>
              <a:gd name="connsiteX918" fmla="*/ 4564418 w 7467600"/>
              <a:gd name="connsiteY918" fmla="*/ 808293 h 6858000"/>
              <a:gd name="connsiteX919" fmla="*/ 4266388 w 7467600"/>
              <a:gd name="connsiteY919" fmla="*/ 500083 h 6858000"/>
              <a:gd name="connsiteX920" fmla="*/ 4032842 w 7467600"/>
              <a:gd name="connsiteY920" fmla="*/ 211809 h 6858000"/>
              <a:gd name="connsiteX921" fmla="*/ 3882765 w 7467600"/>
              <a:gd name="connsiteY921" fmla="*/ 0 h 6858000"/>
              <a:gd name="connsiteX922" fmla="*/ 3721337 w 7467600"/>
              <a:gd name="connsiteY922" fmla="*/ 0 h 6858000"/>
              <a:gd name="connsiteX923" fmla="*/ 3797544 w 7467600"/>
              <a:gd name="connsiteY923" fmla="*/ 0 h 6858000"/>
              <a:gd name="connsiteX924" fmla="*/ 3775734 w 7467600"/>
              <a:gd name="connsiteY924" fmla="*/ 95131 h 6858000"/>
              <a:gd name="connsiteX925" fmla="*/ 3724807 w 7467600"/>
              <a:gd name="connsiteY925" fmla="*/ 272257 h 6858000"/>
              <a:gd name="connsiteX926" fmla="*/ 3726844 w 7467600"/>
              <a:gd name="connsiteY926" fmla="*/ 282988 h 6858000"/>
              <a:gd name="connsiteX927" fmla="*/ 3742664 w 7467600"/>
              <a:gd name="connsiteY927" fmla="*/ 279918 h 6858000"/>
              <a:gd name="connsiteX928" fmla="*/ 4103910 w 7467600"/>
              <a:gd name="connsiteY928" fmla="*/ 1161917 h 6858000"/>
              <a:gd name="connsiteX929" fmla="*/ 4020269 w 7467600"/>
              <a:gd name="connsiteY929" fmla="*/ 1200406 h 6858000"/>
              <a:gd name="connsiteX930" fmla="*/ 3674882 w 7467600"/>
              <a:gd name="connsiteY930" fmla="*/ 488524 h 6858000"/>
              <a:gd name="connsiteX931" fmla="*/ 3132682 w 7467600"/>
              <a:gd name="connsiteY931" fmla="*/ 1072284 h 6858000"/>
              <a:gd name="connsiteX932" fmla="*/ 2716346 w 7467600"/>
              <a:gd name="connsiteY932" fmla="*/ 1276376 h 6858000"/>
              <a:gd name="connsiteX933" fmla="*/ 2716772 w 7467600"/>
              <a:gd name="connsiteY933" fmla="*/ 1255462 h 6858000"/>
              <a:gd name="connsiteX934" fmla="*/ 3471096 w 7467600"/>
              <a:gd name="connsiteY934" fmla="*/ 437072 h 6858000"/>
              <a:gd name="connsiteX935" fmla="*/ 3639057 w 7467600"/>
              <a:gd name="connsiteY935" fmla="*/ 286334 h 6858000"/>
              <a:gd name="connsiteX936" fmla="*/ 3640309 w 7467600"/>
              <a:gd name="connsiteY936" fmla="*/ 284664 h 6858000"/>
              <a:gd name="connsiteX937" fmla="*/ 3646022 w 7467600"/>
              <a:gd name="connsiteY937" fmla="*/ 276711 h 6858000"/>
              <a:gd name="connsiteX938" fmla="*/ 3707943 w 7467600"/>
              <a:gd name="connsiteY938" fmla="*/ 65958 h 6858000"/>
              <a:gd name="connsiteX939" fmla="*/ 3721337 w 7467600"/>
              <a:gd name="connsiteY939" fmla="*/ 0 h 6858000"/>
              <a:gd name="connsiteX940" fmla="*/ 2867960 w 7467600"/>
              <a:gd name="connsiteY940" fmla="*/ 0 h 6858000"/>
              <a:gd name="connsiteX941" fmla="*/ 2926351 w 7467600"/>
              <a:gd name="connsiteY941" fmla="*/ 0 h 6858000"/>
              <a:gd name="connsiteX942" fmla="*/ 2902823 w 7467600"/>
              <a:gd name="connsiteY942" fmla="*/ 262929 h 6858000"/>
              <a:gd name="connsiteX943" fmla="*/ 2940663 w 7467600"/>
              <a:gd name="connsiteY943" fmla="*/ 140884 h 6858000"/>
              <a:gd name="connsiteX944" fmla="*/ 2947039 w 7467600"/>
              <a:gd name="connsiteY944" fmla="*/ 122524 h 6858000"/>
              <a:gd name="connsiteX945" fmla="*/ 2984316 w 7467600"/>
              <a:gd name="connsiteY945" fmla="*/ 0 h 6858000"/>
              <a:gd name="connsiteX946" fmla="*/ 3016114 w 7467600"/>
              <a:gd name="connsiteY946" fmla="*/ 0 h 6858000"/>
              <a:gd name="connsiteX947" fmla="*/ 2979949 w 7467600"/>
              <a:gd name="connsiteY947" fmla="*/ 119274 h 6858000"/>
              <a:gd name="connsiteX948" fmla="*/ 3023879 w 7467600"/>
              <a:gd name="connsiteY948" fmla="*/ 0 h 6858000"/>
              <a:gd name="connsiteX949" fmla="*/ 3105400 w 7467600"/>
              <a:gd name="connsiteY949" fmla="*/ 0 h 6858000"/>
              <a:gd name="connsiteX950" fmla="*/ 3094669 w 7467600"/>
              <a:gd name="connsiteY950" fmla="*/ 30308 h 6858000"/>
              <a:gd name="connsiteX951" fmla="*/ 2901945 w 7467600"/>
              <a:gd name="connsiteY951" fmla="*/ 466538 h 6858000"/>
              <a:gd name="connsiteX952" fmla="*/ 2815209 w 7467600"/>
              <a:gd name="connsiteY952" fmla="*/ 497361 h 6858000"/>
              <a:gd name="connsiteX953" fmla="*/ 2844845 w 7467600"/>
              <a:gd name="connsiteY953" fmla="*/ 127638 h 6858000"/>
              <a:gd name="connsiteX954" fmla="*/ 2867960 w 7467600"/>
              <a:gd name="connsiteY954" fmla="*/ 0 h 6858000"/>
              <a:gd name="connsiteX955" fmla="*/ 1057230 w 7467600"/>
              <a:gd name="connsiteY955" fmla="*/ 0 h 6858000"/>
              <a:gd name="connsiteX956" fmla="*/ 1111003 w 7467600"/>
              <a:gd name="connsiteY956" fmla="*/ 0 h 6858000"/>
              <a:gd name="connsiteX957" fmla="*/ 1125553 w 7467600"/>
              <a:gd name="connsiteY957" fmla="*/ 52588 h 6858000"/>
              <a:gd name="connsiteX958" fmla="*/ 1304276 w 7467600"/>
              <a:gd name="connsiteY958" fmla="*/ 476275 h 6858000"/>
              <a:gd name="connsiteX959" fmla="*/ 1492066 w 7467600"/>
              <a:gd name="connsiteY959" fmla="*/ 886333 h 6858000"/>
              <a:gd name="connsiteX960" fmla="*/ 1423698 w 7467600"/>
              <a:gd name="connsiteY960" fmla="*/ 710817 h 6858000"/>
              <a:gd name="connsiteX961" fmla="*/ 1357609 w 7467600"/>
              <a:gd name="connsiteY961" fmla="*/ 532892 h 6858000"/>
              <a:gd name="connsiteX962" fmla="*/ 1309550 w 7467600"/>
              <a:gd name="connsiteY962" fmla="*/ 374031 h 6858000"/>
              <a:gd name="connsiteX963" fmla="*/ 1193673 w 7467600"/>
              <a:gd name="connsiteY963" fmla="*/ 49533 h 6858000"/>
              <a:gd name="connsiteX964" fmla="*/ 1164391 w 7467600"/>
              <a:gd name="connsiteY964" fmla="*/ 0 h 6858000"/>
              <a:gd name="connsiteX965" fmla="*/ 1200666 w 7467600"/>
              <a:gd name="connsiteY965" fmla="*/ 0 h 6858000"/>
              <a:gd name="connsiteX966" fmla="*/ 1223408 w 7467600"/>
              <a:gd name="connsiteY966" fmla="*/ 38996 h 6858000"/>
              <a:gd name="connsiteX967" fmla="*/ 1339635 w 7467600"/>
              <a:gd name="connsiteY967" fmla="*/ 365517 h 6858000"/>
              <a:gd name="connsiteX968" fmla="*/ 1387469 w 7467600"/>
              <a:gd name="connsiteY968" fmla="*/ 523079 h 6858000"/>
              <a:gd name="connsiteX969" fmla="*/ 1452685 w 7467600"/>
              <a:gd name="connsiteY969" fmla="*/ 699806 h 6858000"/>
              <a:gd name="connsiteX970" fmla="*/ 1492092 w 7467600"/>
              <a:gd name="connsiteY970" fmla="*/ 800424 h 6858000"/>
              <a:gd name="connsiteX971" fmla="*/ 1455302 w 7467600"/>
              <a:gd name="connsiteY971" fmla="*/ 632913 h 6858000"/>
              <a:gd name="connsiteX972" fmla="*/ 1222336 w 7467600"/>
              <a:gd name="connsiteY972" fmla="*/ 9480 h 6858000"/>
              <a:gd name="connsiteX973" fmla="*/ 1214634 w 7467600"/>
              <a:gd name="connsiteY973" fmla="*/ 0 h 6858000"/>
              <a:gd name="connsiteX974" fmla="*/ 1289827 w 7467600"/>
              <a:gd name="connsiteY974" fmla="*/ 0 h 6858000"/>
              <a:gd name="connsiteX975" fmla="*/ 1321076 w 7467600"/>
              <a:gd name="connsiteY975" fmla="*/ 59722 h 6858000"/>
              <a:gd name="connsiteX976" fmla="*/ 1512579 w 7467600"/>
              <a:gd name="connsiteY976" fmla="*/ 626441 h 6858000"/>
              <a:gd name="connsiteX977" fmla="*/ 1506076 w 7467600"/>
              <a:gd name="connsiteY977" fmla="*/ 1089289 h 6858000"/>
              <a:gd name="connsiteX978" fmla="*/ 1486346 w 7467600"/>
              <a:gd name="connsiteY978" fmla="*/ 1079919 h 6858000"/>
              <a:gd name="connsiteX979" fmla="*/ 1070511 w 7467600"/>
              <a:gd name="connsiteY979" fmla="*/ 48609 h 6858000"/>
              <a:gd name="connsiteX980" fmla="*/ 1057230 w 7467600"/>
              <a:gd name="connsiteY980" fmla="*/ 0 h 6858000"/>
              <a:gd name="connsiteX981" fmla="*/ 43151 w 7467600"/>
              <a:gd name="connsiteY981" fmla="*/ 0 h 6858000"/>
              <a:gd name="connsiteX982" fmla="*/ 95283 w 7467600"/>
              <a:gd name="connsiteY982" fmla="*/ 0 h 6858000"/>
              <a:gd name="connsiteX983" fmla="*/ 300708 w 7467600"/>
              <a:gd name="connsiteY983" fmla="*/ 154571 h 6858000"/>
              <a:gd name="connsiteX984" fmla="*/ 530414 w 7467600"/>
              <a:gd name="connsiteY984" fmla="*/ 354673 h 6858000"/>
              <a:gd name="connsiteX985" fmla="*/ 333785 w 7467600"/>
              <a:gd name="connsiteY985" fmla="*/ 161564 h 6858000"/>
              <a:gd name="connsiteX986" fmla="*/ 147005 w 7467600"/>
              <a:gd name="connsiteY986" fmla="*/ 0 h 6858000"/>
              <a:gd name="connsiteX987" fmla="*/ 272509 w 7467600"/>
              <a:gd name="connsiteY987" fmla="*/ 0 h 6858000"/>
              <a:gd name="connsiteX988" fmla="*/ 326276 w 7467600"/>
              <a:gd name="connsiteY988" fmla="*/ 45847 h 6858000"/>
              <a:gd name="connsiteX989" fmla="*/ 823759 w 7467600"/>
              <a:gd name="connsiteY989" fmla="*/ 574145 h 6858000"/>
              <a:gd name="connsiteX990" fmla="*/ 811254 w 7467600"/>
              <a:gd name="connsiteY990" fmla="*/ 665546 h 6858000"/>
              <a:gd name="connsiteX991" fmla="*/ 154042 w 7467600"/>
              <a:gd name="connsiteY991" fmla="*/ 261522 h 6858000"/>
              <a:gd name="connsiteX992" fmla="*/ 13550 w 7467600"/>
              <a:gd name="connsiteY992" fmla="*/ 158423 h 6858000"/>
              <a:gd name="connsiteX993" fmla="*/ 0 w 7467600"/>
              <a:gd name="connsiteY993" fmla="*/ 146618 h 6858000"/>
              <a:gd name="connsiteX994" fmla="*/ 0 w 7467600"/>
              <a:gd name="connsiteY994" fmla="*/ 59161 h 6858000"/>
              <a:gd name="connsiteX995" fmla="*/ 45427 w 7467600"/>
              <a:gd name="connsiteY995" fmla="*/ 101078 h 6858000"/>
              <a:gd name="connsiteX996" fmla="*/ 630103 w 7467600"/>
              <a:gd name="connsiteY996" fmla="*/ 485885 h 6858000"/>
              <a:gd name="connsiteX997" fmla="*/ 532040 w 7467600"/>
              <a:gd name="connsiteY997" fmla="*/ 399359 h 6858000"/>
              <a:gd name="connsiteX998" fmla="*/ 517618 w 7467600"/>
              <a:gd name="connsiteY998" fmla="*/ 385726 h 6858000"/>
              <a:gd name="connsiteX999" fmla="*/ 285074 w 7467600"/>
              <a:gd name="connsiteY999" fmla="*/ 182755 h 6858000"/>
              <a:gd name="connsiteX1000" fmla="*/ 43151 w 7467600"/>
              <a:gd name="connsiteY100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68569 w 7467600"/>
              <a:gd name="connsiteY127" fmla="*/ 5270182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7368569 w 7467600"/>
              <a:gd name="connsiteY143" fmla="*/ 5270182 h 6858000"/>
              <a:gd name="connsiteX144" fmla="*/ 1903353 w 7467600"/>
              <a:gd name="connsiteY144" fmla="*/ 5044827 h 6858000"/>
              <a:gd name="connsiteX145" fmla="*/ 1936931 w 7467600"/>
              <a:gd name="connsiteY145" fmla="*/ 5093954 h 6858000"/>
              <a:gd name="connsiteX146" fmla="*/ 2195868 w 7467600"/>
              <a:gd name="connsiteY146" fmla="*/ 5396574 h 6858000"/>
              <a:gd name="connsiteX147" fmla="*/ 2088852 w 7467600"/>
              <a:gd name="connsiteY147" fmla="*/ 5166123 h 6858000"/>
              <a:gd name="connsiteX148" fmla="*/ 1958241 w 7467600"/>
              <a:gd name="connsiteY148" fmla="*/ 5067955 h 6858000"/>
              <a:gd name="connsiteX149" fmla="*/ 1903353 w 7467600"/>
              <a:gd name="connsiteY149" fmla="*/ 5044827 h 6858000"/>
              <a:gd name="connsiteX150" fmla="*/ 1979378 w 7467600"/>
              <a:gd name="connsiteY150" fmla="*/ 4769504 h 6858000"/>
              <a:gd name="connsiteX151" fmla="*/ 2882120 w 7467600"/>
              <a:gd name="connsiteY151" fmla="*/ 5064547 h 6858000"/>
              <a:gd name="connsiteX152" fmla="*/ 2793103 w 7467600"/>
              <a:gd name="connsiteY152" fmla="*/ 5039699 h 6858000"/>
              <a:gd name="connsiteX153" fmla="*/ 2770041 w 7467600"/>
              <a:gd name="connsiteY153" fmla="*/ 5033634 h 6858000"/>
              <a:gd name="connsiteX154" fmla="*/ 1979378 w 7467600"/>
              <a:gd name="connsiteY154" fmla="*/ 4769504 h 6858000"/>
              <a:gd name="connsiteX155" fmla="*/ 1927410 w 7467600"/>
              <a:gd name="connsiteY155" fmla="*/ 4716164 h 6858000"/>
              <a:gd name="connsiteX156" fmla="*/ 1959587 w 7467600"/>
              <a:gd name="connsiteY156" fmla="*/ 4728849 h 6858000"/>
              <a:gd name="connsiteX157" fmla="*/ 2777707 w 7467600"/>
              <a:gd name="connsiteY157" fmla="*/ 5003991 h 6858000"/>
              <a:gd name="connsiteX158" fmla="*/ 2800768 w 7467600"/>
              <a:gd name="connsiteY158" fmla="*/ 5010056 h 6858000"/>
              <a:gd name="connsiteX159" fmla="*/ 2879408 w 7467600"/>
              <a:gd name="connsiteY159" fmla="*/ 5031590 h 6858000"/>
              <a:gd name="connsiteX160" fmla="*/ 2862295 w 7467600"/>
              <a:gd name="connsiteY160" fmla="*/ 5022958 h 6858000"/>
              <a:gd name="connsiteX161" fmla="*/ 2813343 w 7467600"/>
              <a:gd name="connsiteY161" fmla="*/ 4998369 h 6858000"/>
              <a:gd name="connsiteX162" fmla="*/ 2646245 w 7467600"/>
              <a:gd name="connsiteY162" fmla="*/ 4930999 h 6858000"/>
              <a:gd name="connsiteX163" fmla="*/ 1999243 w 7467600"/>
              <a:gd name="connsiteY163" fmla="*/ 4730524 h 6858000"/>
              <a:gd name="connsiteX164" fmla="*/ 1979527 w 7467600"/>
              <a:gd name="connsiteY164" fmla="*/ 4726651 h 6858000"/>
              <a:gd name="connsiteX165" fmla="*/ 1927410 w 7467600"/>
              <a:gd name="connsiteY165" fmla="*/ 4716164 h 6858000"/>
              <a:gd name="connsiteX166" fmla="*/ 1997014 w 7467600"/>
              <a:gd name="connsiteY166" fmla="*/ 4698007 h 6858000"/>
              <a:gd name="connsiteX167" fmla="*/ 2005458 w 7467600"/>
              <a:gd name="connsiteY167" fmla="*/ 4699540 h 6858000"/>
              <a:gd name="connsiteX168" fmla="*/ 2657186 w 7467600"/>
              <a:gd name="connsiteY168" fmla="*/ 4901687 h 6858000"/>
              <a:gd name="connsiteX169" fmla="*/ 2826662 w 7467600"/>
              <a:gd name="connsiteY169" fmla="*/ 4970362 h 6858000"/>
              <a:gd name="connsiteX170" fmla="*/ 2876100 w 7467600"/>
              <a:gd name="connsiteY170" fmla="*/ 4995397 h 6858000"/>
              <a:gd name="connsiteX171" fmla="*/ 3042600 w 7467600"/>
              <a:gd name="connsiteY171" fmla="*/ 5059532 h 6858000"/>
              <a:gd name="connsiteX172" fmla="*/ 1997014 w 7467600"/>
              <a:gd name="connsiteY172" fmla="*/ 4698007 h 6858000"/>
              <a:gd name="connsiteX173" fmla="*/ 2305292 w 7467600"/>
              <a:gd name="connsiteY173" fmla="*/ 4219492 h 6858000"/>
              <a:gd name="connsiteX174" fmla="*/ 3360922 w 7467600"/>
              <a:gd name="connsiteY174" fmla="*/ 4529373 h 6858000"/>
              <a:gd name="connsiteX175" fmla="*/ 3492420 w 7467600"/>
              <a:gd name="connsiteY175" fmla="*/ 4510145 h 6858000"/>
              <a:gd name="connsiteX176" fmla="*/ 3364086 w 7467600"/>
              <a:gd name="connsiteY176" fmla="*/ 4480340 h 6858000"/>
              <a:gd name="connsiteX177" fmla="*/ 3225818 w 7467600"/>
              <a:gd name="connsiteY177" fmla="*/ 4411822 h 6858000"/>
              <a:gd name="connsiteX178" fmla="*/ 3129696 w 7467600"/>
              <a:gd name="connsiteY178" fmla="*/ 4360704 h 6858000"/>
              <a:gd name="connsiteX179" fmla="*/ 2814545 w 7467600"/>
              <a:gd name="connsiteY179" fmla="*/ 4282955 h 6858000"/>
              <a:gd name="connsiteX180" fmla="*/ 2305292 w 7467600"/>
              <a:gd name="connsiteY180" fmla="*/ 4219492 h 6858000"/>
              <a:gd name="connsiteX181" fmla="*/ 2626982 w 7467600"/>
              <a:gd name="connsiteY181" fmla="*/ 4206450 h 6858000"/>
              <a:gd name="connsiteX182" fmla="*/ 2490617 w 7467600"/>
              <a:gd name="connsiteY182" fmla="*/ 4206951 h 6858000"/>
              <a:gd name="connsiteX183" fmla="*/ 2819869 w 7467600"/>
              <a:gd name="connsiteY183" fmla="*/ 4252936 h 6858000"/>
              <a:gd name="connsiteX184" fmla="*/ 3143018 w 7467600"/>
              <a:gd name="connsiteY184" fmla="*/ 4332698 h 6858000"/>
              <a:gd name="connsiteX185" fmla="*/ 3241520 w 7467600"/>
              <a:gd name="connsiteY185" fmla="*/ 4385112 h 6858000"/>
              <a:gd name="connsiteX186" fmla="*/ 3374575 w 7467600"/>
              <a:gd name="connsiteY186" fmla="*/ 4451517 h 6858000"/>
              <a:gd name="connsiteX187" fmla="*/ 3505221 w 7467600"/>
              <a:gd name="connsiteY187" fmla="*/ 4480757 h 6858000"/>
              <a:gd name="connsiteX188" fmla="*/ 2626982 w 7467600"/>
              <a:gd name="connsiteY188" fmla="*/ 4206450 h 6858000"/>
              <a:gd name="connsiteX189" fmla="*/ 1310106 w 7467600"/>
              <a:gd name="connsiteY189" fmla="*/ 3943217 h 6858000"/>
              <a:gd name="connsiteX190" fmla="*/ 854994 w 7467600"/>
              <a:gd name="connsiteY190" fmla="*/ 4399136 h 6858000"/>
              <a:gd name="connsiteX191" fmla="*/ 742462 w 7467600"/>
              <a:gd name="connsiteY191" fmla="*/ 4594648 h 6858000"/>
              <a:gd name="connsiteX192" fmla="*/ 820602 w 7467600"/>
              <a:gd name="connsiteY192" fmla="*/ 4485915 h 6858000"/>
              <a:gd name="connsiteX193" fmla="*/ 878295 w 7467600"/>
              <a:gd name="connsiteY193" fmla="*/ 4403594 h 6858000"/>
              <a:gd name="connsiteX194" fmla="*/ 1240607 w 7467600"/>
              <a:gd name="connsiteY194" fmla="*/ 4010401 h 6858000"/>
              <a:gd name="connsiteX195" fmla="*/ 1310106 w 7467600"/>
              <a:gd name="connsiteY195" fmla="*/ 3943217 h 6858000"/>
              <a:gd name="connsiteX196" fmla="*/ 1423113 w 7467600"/>
              <a:gd name="connsiteY196" fmla="*/ 3874565 h 6858000"/>
              <a:gd name="connsiteX197" fmla="*/ 1260565 w 7467600"/>
              <a:gd name="connsiteY197" fmla="*/ 4031982 h 6858000"/>
              <a:gd name="connsiteX198" fmla="*/ 901900 w 7467600"/>
              <a:gd name="connsiteY198" fmla="*/ 4421236 h 6858000"/>
              <a:gd name="connsiteX199" fmla="*/ 845044 w 7467600"/>
              <a:gd name="connsiteY199" fmla="*/ 4502436 h 6858000"/>
              <a:gd name="connsiteX200" fmla="*/ 685926 w 7467600"/>
              <a:gd name="connsiteY200" fmla="*/ 4703069 h 6858000"/>
              <a:gd name="connsiteX201" fmla="*/ 684248 w 7467600"/>
              <a:gd name="connsiteY201" fmla="*/ 4706721 h 6858000"/>
              <a:gd name="connsiteX202" fmla="*/ 1423113 w 7467600"/>
              <a:gd name="connsiteY202" fmla="*/ 3874565 h 6858000"/>
              <a:gd name="connsiteX203" fmla="*/ 3316479 w 7467600"/>
              <a:gd name="connsiteY203" fmla="*/ 3872136 h 6858000"/>
              <a:gd name="connsiteX204" fmla="*/ 3546806 w 7467600"/>
              <a:gd name="connsiteY204" fmla="*/ 4356139 h 6858000"/>
              <a:gd name="connsiteX205" fmla="*/ 3364433 w 7467600"/>
              <a:gd name="connsiteY205" fmla="*/ 3953121 h 6858000"/>
              <a:gd name="connsiteX206" fmla="*/ 3316479 w 7467600"/>
              <a:gd name="connsiteY206" fmla="*/ 3872136 h 6858000"/>
              <a:gd name="connsiteX207" fmla="*/ 3291335 w 7467600"/>
              <a:gd name="connsiteY207" fmla="*/ 3767420 h 6858000"/>
              <a:gd name="connsiteX208" fmla="*/ 3390805 w 7467600"/>
              <a:gd name="connsiteY208" fmla="*/ 3937163 h 6858000"/>
              <a:gd name="connsiteX209" fmla="*/ 3579062 w 7467600"/>
              <a:gd name="connsiteY209" fmla="*/ 4359040 h 6858000"/>
              <a:gd name="connsiteX210" fmla="*/ 3467355 w 7467600"/>
              <a:gd name="connsiteY210" fmla="*/ 3988130 h 6858000"/>
              <a:gd name="connsiteX211" fmla="*/ 3310753 w 7467600"/>
              <a:gd name="connsiteY211" fmla="*/ 3787140 h 6858000"/>
              <a:gd name="connsiteX212" fmla="*/ 3291335 w 7467600"/>
              <a:gd name="connsiteY212" fmla="*/ 3767420 h 6858000"/>
              <a:gd name="connsiteX213" fmla="*/ 1635889 w 7467600"/>
              <a:gd name="connsiteY213" fmla="*/ 3709494 h 6858000"/>
              <a:gd name="connsiteX214" fmla="*/ 1634800 w 7467600"/>
              <a:gd name="connsiteY214" fmla="*/ 3731111 h 6858000"/>
              <a:gd name="connsiteX215" fmla="*/ 1635889 w 7467600"/>
              <a:gd name="connsiteY215" fmla="*/ 3709494 h 6858000"/>
              <a:gd name="connsiteX216" fmla="*/ 1510397 w 7467600"/>
              <a:gd name="connsiteY216" fmla="*/ 3684705 h 6858000"/>
              <a:gd name="connsiteX217" fmla="*/ 1146550 w 7467600"/>
              <a:gd name="connsiteY217" fmla="*/ 3802012 h 6858000"/>
              <a:gd name="connsiteX218" fmla="*/ 698834 w 7467600"/>
              <a:gd name="connsiteY218" fmla="*/ 3952272 h 6858000"/>
              <a:gd name="connsiteX219" fmla="*/ 34256 w 7467600"/>
              <a:gd name="connsiteY219" fmla="*/ 4347603 h 6858000"/>
              <a:gd name="connsiteX220" fmla="*/ 527241 w 7467600"/>
              <a:gd name="connsiteY220" fmla="*/ 4065078 h 6858000"/>
              <a:gd name="connsiteX221" fmla="*/ 1510397 w 7467600"/>
              <a:gd name="connsiteY221" fmla="*/ 3684705 h 6858000"/>
              <a:gd name="connsiteX222" fmla="*/ 1313114 w 7467600"/>
              <a:gd name="connsiteY222" fmla="*/ 3655216 h 6858000"/>
              <a:gd name="connsiteX223" fmla="*/ 1109304 w 7467600"/>
              <a:gd name="connsiteY223" fmla="*/ 3669030 h 6858000"/>
              <a:gd name="connsiteX224" fmla="*/ 8129 w 7467600"/>
              <a:gd name="connsiteY224" fmla="*/ 4330519 h 6858000"/>
              <a:gd name="connsiteX225" fmla="*/ 687572 w 7467600"/>
              <a:gd name="connsiteY225" fmla="*/ 3925629 h 6858000"/>
              <a:gd name="connsiteX226" fmla="*/ 1138365 w 7467600"/>
              <a:gd name="connsiteY226" fmla="*/ 3774515 h 6858000"/>
              <a:gd name="connsiteX227" fmla="*/ 1505579 w 7467600"/>
              <a:gd name="connsiteY227" fmla="*/ 3655526 h 6858000"/>
              <a:gd name="connsiteX228" fmla="*/ 1313114 w 7467600"/>
              <a:gd name="connsiteY228" fmla="*/ 3655216 h 6858000"/>
              <a:gd name="connsiteX229" fmla="*/ 3655073 w 7467600"/>
              <a:gd name="connsiteY229" fmla="*/ 3650884 h 6858000"/>
              <a:gd name="connsiteX230" fmla="*/ 3989938 w 7467600"/>
              <a:gd name="connsiteY230" fmla="*/ 3991685 h 6858000"/>
              <a:gd name="connsiteX231" fmla="*/ 4393907 w 7467600"/>
              <a:gd name="connsiteY231" fmla="*/ 4261258 h 6858000"/>
              <a:gd name="connsiteX232" fmla="*/ 4648051 w 7467600"/>
              <a:gd name="connsiteY232" fmla="*/ 4374051 h 6858000"/>
              <a:gd name="connsiteX233" fmla="*/ 4383389 w 7467600"/>
              <a:gd name="connsiteY233" fmla="*/ 4184369 h 6858000"/>
              <a:gd name="connsiteX234" fmla="*/ 4165508 w 7467600"/>
              <a:gd name="connsiteY234" fmla="*/ 4035196 h 6858000"/>
              <a:gd name="connsiteX235" fmla="*/ 4068162 w 7467600"/>
              <a:gd name="connsiteY235" fmla="*/ 3953394 h 6858000"/>
              <a:gd name="connsiteX236" fmla="*/ 3981416 w 7467600"/>
              <a:gd name="connsiteY236" fmla="*/ 3880482 h 6858000"/>
              <a:gd name="connsiteX237" fmla="*/ 3800147 w 7467600"/>
              <a:gd name="connsiteY237" fmla="*/ 3749872 h 6858000"/>
              <a:gd name="connsiteX238" fmla="*/ 3655073 w 7467600"/>
              <a:gd name="connsiteY238" fmla="*/ 3650884 h 6858000"/>
              <a:gd name="connsiteX239" fmla="*/ 3670252 w 7467600"/>
              <a:gd name="connsiteY239" fmla="*/ 3622798 h 6858000"/>
              <a:gd name="connsiteX240" fmla="*/ 3817258 w 7467600"/>
              <a:gd name="connsiteY240" fmla="*/ 3723577 h 6858000"/>
              <a:gd name="connsiteX241" fmla="*/ 4000461 w 7467600"/>
              <a:gd name="connsiteY241" fmla="*/ 3855966 h 6858000"/>
              <a:gd name="connsiteX242" fmla="*/ 4088180 w 7467600"/>
              <a:gd name="connsiteY242" fmla="*/ 3929774 h 6858000"/>
              <a:gd name="connsiteX243" fmla="*/ 4184555 w 7467600"/>
              <a:gd name="connsiteY243" fmla="*/ 4010683 h 6858000"/>
              <a:gd name="connsiteX244" fmla="*/ 4399563 w 7467600"/>
              <a:gd name="connsiteY244" fmla="*/ 4158106 h 6858000"/>
              <a:gd name="connsiteX245" fmla="*/ 4684469 w 7467600"/>
              <a:gd name="connsiteY245" fmla="*/ 4364680 h 6858000"/>
              <a:gd name="connsiteX246" fmla="*/ 4690271 w 7467600"/>
              <a:gd name="connsiteY246" fmla="*/ 4370034 h 6858000"/>
              <a:gd name="connsiteX247" fmla="*/ 4136093 w 7467600"/>
              <a:gd name="connsiteY247" fmla="*/ 3858466 h 6858000"/>
              <a:gd name="connsiteX248" fmla="*/ 3670252 w 7467600"/>
              <a:gd name="connsiteY248" fmla="*/ 3622798 h 6858000"/>
              <a:gd name="connsiteX249" fmla="*/ 4440129 w 7467600"/>
              <a:gd name="connsiteY249" fmla="*/ 3448571 h 6858000"/>
              <a:gd name="connsiteX250" fmla="*/ 4856525 w 7467600"/>
              <a:gd name="connsiteY250" fmla="*/ 3915351 h 6858000"/>
              <a:gd name="connsiteX251" fmla="*/ 5059055 w 7467600"/>
              <a:gd name="connsiteY251" fmla="*/ 4108918 h 6858000"/>
              <a:gd name="connsiteX252" fmla="*/ 5290070 w 7467600"/>
              <a:gd name="connsiteY252" fmla="*/ 4263619 h 6858000"/>
              <a:gd name="connsiteX253" fmla="*/ 4834991 w 7467600"/>
              <a:gd name="connsiteY253" fmla="*/ 3830985 h 6858000"/>
              <a:gd name="connsiteX254" fmla="*/ 4440129 w 7467600"/>
              <a:gd name="connsiteY254" fmla="*/ 3448571 h 6858000"/>
              <a:gd name="connsiteX255" fmla="*/ 4441737 w 7467600"/>
              <a:gd name="connsiteY255" fmla="*/ 3399734 h 6858000"/>
              <a:gd name="connsiteX256" fmla="*/ 4431236 w 7467600"/>
              <a:gd name="connsiteY256" fmla="*/ 3400954 h 6858000"/>
              <a:gd name="connsiteX257" fmla="*/ 4557150 w 7467600"/>
              <a:gd name="connsiteY257" fmla="*/ 3510023 h 6858000"/>
              <a:gd name="connsiteX258" fmla="*/ 4856936 w 7467600"/>
              <a:gd name="connsiteY258" fmla="*/ 3809146 h 6858000"/>
              <a:gd name="connsiteX259" fmla="*/ 5111996 w 7467600"/>
              <a:gd name="connsiteY259" fmla="*/ 4065759 h 6858000"/>
              <a:gd name="connsiteX260" fmla="*/ 5388878 w 7467600"/>
              <a:gd name="connsiteY260" fmla="*/ 4300185 h 6858000"/>
              <a:gd name="connsiteX261" fmla="*/ 5425556 w 7467600"/>
              <a:gd name="connsiteY261" fmla="*/ 4308967 h 6858000"/>
              <a:gd name="connsiteX262" fmla="*/ 4943646 w 7467600"/>
              <a:gd name="connsiteY262" fmla="*/ 3822916 h 6858000"/>
              <a:gd name="connsiteX263" fmla="*/ 4594837 w 7467600"/>
              <a:gd name="connsiteY263" fmla="*/ 3532274 h 6858000"/>
              <a:gd name="connsiteX264" fmla="*/ 4441737 w 7467600"/>
              <a:gd name="connsiteY264" fmla="*/ 3399734 h 6858000"/>
              <a:gd name="connsiteX265" fmla="*/ 5425834 w 7467600"/>
              <a:gd name="connsiteY265" fmla="*/ 3162785 h 6858000"/>
              <a:gd name="connsiteX266" fmla="*/ 5401644 w 7467600"/>
              <a:gd name="connsiteY266" fmla="*/ 3617847 h 6858000"/>
              <a:gd name="connsiteX267" fmla="*/ 5467256 w 7467600"/>
              <a:gd name="connsiteY267" fmla="*/ 4175494 h 6858000"/>
              <a:gd name="connsiteX268" fmla="*/ 5448069 w 7467600"/>
              <a:gd name="connsiteY268" fmla="*/ 3567554 h 6858000"/>
              <a:gd name="connsiteX269" fmla="*/ 5425834 w 7467600"/>
              <a:gd name="connsiteY269" fmla="*/ 3162785 h 6858000"/>
              <a:gd name="connsiteX270" fmla="*/ 1318687 w 7467600"/>
              <a:gd name="connsiteY270" fmla="*/ 3113840 h 6858000"/>
              <a:gd name="connsiteX271" fmla="*/ 1066793 w 7467600"/>
              <a:gd name="connsiteY271" fmla="*/ 3212171 h 6858000"/>
              <a:gd name="connsiteX272" fmla="*/ 993319 w 7467600"/>
              <a:gd name="connsiteY272" fmla="*/ 3247648 h 6858000"/>
              <a:gd name="connsiteX273" fmla="*/ 853081 w 7467600"/>
              <a:gd name="connsiteY273" fmla="*/ 3312410 h 6858000"/>
              <a:gd name="connsiteX274" fmla="*/ 805957 w 7467600"/>
              <a:gd name="connsiteY274" fmla="*/ 3330443 h 6858000"/>
              <a:gd name="connsiteX275" fmla="*/ 1318687 w 7467600"/>
              <a:gd name="connsiteY275" fmla="*/ 3113840 h 6858000"/>
              <a:gd name="connsiteX276" fmla="*/ 5453702 w 7467600"/>
              <a:gd name="connsiteY276" fmla="*/ 3090882 h 6858000"/>
              <a:gd name="connsiteX277" fmla="*/ 5480135 w 7467600"/>
              <a:gd name="connsiteY277" fmla="*/ 3565802 h 6858000"/>
              <a:gd name="connsiteX278" fmla="*/ 5499023 w 7467600"/>
              <a:gd name="connsiteY278" fmla="*/ 4166310 h 6858000"/>
              <a:gd name="connsiteX279" fmla="*/ 5547022 w 7467600"/>
              <a:gd name="connsiteY279" fmla="*/ 3607838 h 6858000"/>
              <a:gd name="connsiteX280" fmla="*/ 5515964 w 7467600"/>
              <a:gd name="connsiteY280" fmla="*/ 3378541 h 6858000"/>
              <a:gd name="connsiteX281" fmla="*/ 5453702 w 7467600"/>
              <a:gd name="connsiteY281" fmla="*/ 3090882 h 6858000"/>
              <a:gd name="connsiteX282" fmla="*/ 1238695 w 7467600"/>
              <a:gd name="connsiteY282" fmla="*/ 3076820 h 6858000"/>
              <a:gd name="connsiteX283" fmla="*/ 716371 w 7467600"/>
              <a:gd name="connsiteY283" fmla="*/ 3293249 h 6858000"/>
              <a:gd name="connsiteX284" fmla="*/ 579522 w 7467600"/>
              <a:gd name="connsiteY284" fmla="*/ 3371759 h 6858000"/>
              <a:gd name="connsiteX285" fmla="*/ 600288 w 7467600"/>
              <a:gd name="connsiteY285" fmla="*/ 3365555 h 6858000"/>
              <a:gd name="connsiteX286" fmla="*/ 840692 w 7467600"/>
              <a:gd name="connsiteY286" fmla="*/ 3284921 h 6858000"/>
              <a:gd name="connsiteX287" fmla="*/ 979248 w 7467600"/>
              <a:gd name="connsiteY287" fmla="*/ 3221003 h 6858000"/>
              <a:gd name="connsiteX288" fmla="*/ 1053282 w 7467600"/>
              <a:gd name="connsiteY288" fmla="*/ 3185247 h 6858000"/>
              <a:gd name="connsiteX289" fmla="*/ 1320603 w 7467600"/>
              <a:gd name="connsiteY289" fmla="*/ 3081281 h 6858000"/>
              <a:gd name="connsiteX290" fmla="*/ 1238695 w 7467600"/>
              <a:gd name="connsiteY290" fmla="*/ 3076820 h 6858000"/>
              <a:gd name="connsiteX291" fmla="*/ 5425627 w 7467600"/>
              <a:gd name="connsiteY291" fmla="*/ 2954192 h 6858000"/>
              <a:gd name="connsiteX292" fmla="*/ 5470770 w 7467600"/>
              <a:gd name="connsiteY292" fmla="*/ 3005435 h 6858000"/>
              <a:gd name="connsiteX293" fmla="*/ 5519779 w 7467600"/>
              <a:gd name="connsiteY293" fmla="*/ 4359223 h 6858000"/>
              <a:gd name="connsiteX294" fmla="*/ 5520293 w 7467600"/>
              <a:gd name="connsiteY294" fmla="*/ 4360602 h 6858000"/>
              <a:gd name="connsiteX295" fmla="*/ 5767221 w 7467600"/>
              <a:gd name="connsiteY295" fmla="*/ 4665564 h 6858000"/>
              <a:gd name="connsiteX296" fmla="*/ 6937169 w 7467600"/>
              <a:gd name="connsiteY296" fmla="*/ 4815941 h 6858000"/>
              <a:gd name="connsiteX297" fmla="*/ 6953922 w 7467600"/>
              <a:gd name="connsiteY297" fmla="*/ 4890068 h 6858000"/>
              <a:gd name="connsiteX298" fmla="*/ 6071359 w 7467600"/>
              <a:gd name="connsiteY298" fmla="*/ 4770770 h 6858000"/>
              <a:gd name="connsiteX299" fmla="*/ 6038839 w 7467600"/>
              <a:gd name="connsiteY299" fmla="*/ 4764474 h 6858000"/>
              <a:gd name="connsiteX300" fmla="*/ 6038706 w 7467600"/>
              <a:gd name="connsiteY300" fmla="*/ 4763847 h 6858000"/>
              <a:gd name="connsiteX301" fmla="*/ 6037784 w 7467600"/>
              <a:gd name="connsiteY301" fmla="*/ 4764270 h 6858000"/>
              <a:gd name="connsiteX302" fmla="*/ 6038839 w 7467600"/>
              <a:gd name="connsiteY302" fmla="*/ 4764474 h 6858000"/>
              <a:gd name="connsiteX303" fmla="*/ 6040338 w 7467600"/>
              <a:gd name="connsiteY303" fmla="*/ 4771418 h 6858000"/>
              <a:gd name="connsiteX304" fmla="*/ 6024488 w 7467600"/>
              <a:gd name="connsiteY304" fmla="*/ 4809903 h 6858000"/>
              <a:gd name="connsiteX305" fmla="*/ 5599771 w 7467600"/>
              <a:gd name="connsiteY305" fmla="*/ 5509652 h 6858000"/>
              <a:gd name="connsiteX306" fmla="*/ 5548843 w 7467600"/>
              <a:gd name="connsiteY306" fmla="*/ 5563845 h 6858000"/>
              <a:gd name="connsiteX307" fmla="*/ 5940952 w 7467600"/>
              <a:gd name="connsiteY307" fmla="*/ 6250028 h 6858000"/>
              <a:gd name="connsiteX308" fmla="*/ 6043441 w 7467600"/>
              <a:gd name="connsiteY308" fmla="*/ 6665847 h 6858000"/>
              <a:gd name="connsiteX309" fmla="*/ 6093432 w 7467600"/>
              <a:gd name="connsiteY309" fmla="*/ 6858000 h 6858000"/>
              <a:gd name="connsiteX310" fmla="*/ 6034344 w 7467600"/>
              <a:gd name="connsiteY310" fmla="*/ 6858000 h 6858000"/>
              <a:gd name="connsiteX311" fmla="*/ 6026679 w 7467600"/>
              <a:gd name="connsiteY311" fmla="*/ 6836959 h 6858000"/>
              <a:gd name="connsiteX312" fmla="*/ 5800441 w 7467600"/>
              <a:gd name="connsiteY312" fmla="*/ 6335286 h 6858000"/>
              <a:gd name="connsiteX313" fmla="*/ 5526562 w 7467600"/>
              <a:gd name="connsiteY313" fmla="*/ 5705388 h 6858000"/>
              <a:gd name="connsiteX314" fmla="*/ 5519640 w 7467600"/>
              <a:gd name="connsiteY314" fmla="*/ 5683774 h 6858000"/>
              <a:gd name="connsiteX315" fmla="*/ 5844559 w 7467600"/>
              <a:gd name="connsiteY315" fmla="*/ 6553349 h 6858000"/>
              <a:gd name="connsiteX316" fmla="*/ 5975994 w 7467600"/>
              <a:gd name="connsiteY316" fmla="*/ 6858000 h 6858000"/>
              <a:gd name="connsiteX317" fmla="*/ 5898547 w 7467600"/>
              <a:gd name="connsiteY317" fmla="*/ 6858000 h 6858000"/>
              <a:gd name="connsiteX318" fmla="*/ 5682041 w 7467600"/>
              <a:gd name="connsiteY318" fmla="*/ 6355860 h 6858000"/>
              <a:gd name="connsiteX319" fmla="*/ 5461758 w 7467600"/>
              <a:gd name="connsiteY319" fmla="*/ 5820220 h 6858000"/>
              <a:gd name="connsiteX320" fmla="*/ 5237282 w 7467600"/>
              <a:gd name="connsiteY320" fmla="*/ 6579086 h 6858000"/>
              <a:gd name="connsiteX321" fmla="*/ 5115009 w 7467600"/>
              <a:gd name="connsiteY321" fmla="*/ 6858000 h 6858000"/>
              <a:gd name="connsiteX322" fmla="*/ 5028074 w 7467600"/>
              <a:gd name="connsiteY322" fmla="*/ 6858000 h 6858000"/>
              <a:gd name="connsiteX323" fmla="*/ 5079508 w 7467600"/>
              <a:gd name="connsiteY323" fmla="*/ 6749074 h 6858000"/>
              <a:gd name="connsiteX324" fmla="*/ 5371846 w 7467600"/>
              <a:gd name="connsiteY324" fmla="*/ 5924413 h 6858000"/>
              <a:gd name="connsiteX325" fmla="*/ 5270512 w 7467600"/>
              <a:gd name="connsiteY325" fmla="*/ 6138975 h 6858000"/>
              <a:gd name="connsiteX326" fmla="*/ 5062409 w 7467600"/>
              <a:gd name="connsiteY326" fmla="*/ 6653544 h 6858000"/>
              <a:gd name="connsiteX327" fmla="*/ 5036628 w 7467600"/>
              <a:gd name="connsiteY327" fmla="*/ 6754247 h 6858000"/>
              <a:gd name="connsiteX328" fmla="*/ 5009112 w 7467600"/>
              <a:gd name="connsiteY328" fmla="*/ 6858000 h 6858000"/>
              <a:gd name="connsiteX329" fmla="*/ 4976679 w 7467600"/>
              <a:gd name="connsiteY329" fmla="*/ 6858000 h 6858000"/>
              <a:gd name="connsiteX330" fmla="*/ 5006537 w 7467600"/>
              <a:gd name="connsiteY330" fmla="*/ 6747068 h 6858000"/>
              <a:gd name="connsiteX331" fmla="*/ 5032723 w 7467600"/>
              <a:gd name="connsiteY331" fmla="*/ 6644957 h 6858000"/>
              <a:gd name="connsiteX332" fmla="*/ 5242949 w 7467600"/>
              <a:gd name="connsiteY332" fmla="*/ 6125175 h 6858000"/>
              <a:gd name="connsiteX333" fmla="*/ 5286321 w 7467600"/>
              <a:gd name="connsiteY333" fmla="*/ 6033555 h 6858000"/>
              <a:gd name="connsiteX334" fmla="*/ 5008210 w 7467600"/>
              <a:gd name="connsiteY334" fmla="*/ 6649194 h 6858000"/>
              <a:gd name="connsiteX335" fmla="*/ 4986321 w 7467600"/>
              <a:gd name="connsiteY335" fmla="*/ 6765687 h 6858000"/>
              <a:gd name="connsiteX336" fmla="*/ 4973474 w 7467600"/>
              <a:gd name="connsiteY336" fmla="*/ 6858000 h 6858000"/>
              <a:gd name="connsiteX337" fmla="*/ 4907178 w 7467600"/>
              <a:gd name="connsiteY337" fmla="*/ 6858000 h 6858000"/>
              <a:gd name="connsiteX338" fmla="*/ 4910810 w 7467600"/>
              <a:gd name="connsiteY338" fmla="*/ 6829660 h 6858000"/>
              <a:gd name="connsiteX339" fmla="*/ 4987461 w 7467600"/>
              <a:gd name="connsiteY339" fmla="*/ 6432994 h 6858000"/>
              <a:gd name="connsiteX340" fmla="*/ 5179262 w 7467600"/>
              <a:gd name="connsiteY340" fmla="*/ 6035044 h 6858000"/>
              <a:gd name="connsiteX341" fmla="*/ 4689678 w 7467600"/>
              <a:gd name="connsiteY341" fmla="*/ 6440241 h 6858000"/>
              <a:gd name="connsiteX342" fmla="*/ 4477543 w 7467600"/>
              <a:gd name="connsiteY342" fmla="*/ 6674836 h 6858000"/>
              <a:gd name="connsiteX343" fmla="*/ 4329957 w 7467600"/>
              <a:gd name="connsiteY343" fmla="*/ 6858000 h 6858000"/>
              <a:gd name="connsiteX344" fmla="*/ 4218595 w 7467600"/>
              <a:gd name="connsiteY344" fmla="*/ 6858000 h 6858000"/>
              <a:gd name="connsiteX345" fmla="*/ 4368888 w 7467600"/>
              <a:gd name="connsiteY345" fmla="*/ 6668412 h 6858000"/>
              <a:gd name="connsiteX346" fmla="*/ 4563091 w 7467600"/>
              <a:gd name="connsiteY346" fmla="*/ 6442508 h 6858000"/>
              <a:gd name="connsiteX347" fmla="*/ 5387324 w 7467600"/>
              <a:gd name="connsiteY347" fmla="*/ 5705830 h 6858000"/>
              <a:gd name="connsiteX348" fmla="*/ 5073620 w 7467600"/>
              <a:gd name="connsiteY348" fmla="*/ 5955437 h 6858000"/>
              <a:gd name="connsiteX349" fmla="*/ 4689789 w 7467600"/>
              <a:gd name="connsiteY349" fmla="*/ 6268382 h 6858000"/>
              <a:gd name="connsiteX350" fmla="*/ 4418722 w 7467600"/>
              <a:gd name="connsiteY350" fmla="*/ 6570886 h 6858000"/>
              <a:gd name="connsiteX351" fmla="*/ 4214944 w 7467600"/>
              <a:gd name="connsiteY351" fmla="*/ 6858000 h 6858000"/>
              <a:gd name="connsiteX352" fmla="*/ 4177898 w 7467600"/>
              <a:gd name="connsiteY352" fmla="*/ 6858000 h 6858000"/>
              <a:gd name="connsiteX353" fmla="*/ 4391597 w 7467600"/>
              <a:gd name="connsiteY353" fmla="*/ 6556370 h 6858000"/>
              <a:gd name="connsiteX354" fmla="*/ 4668889 w 7467600"/>
              <a:gd name="connsiteY354" fmla="*/ 6246399 h 6858000"/>
              <a:gd name="connsiteX355" fmla="*/ 5055427 w 7467600"/>
              <a:gd name="connsiteY355" fmla="*/ 5931476 h 6858000"/>
              <a:gd name="connsiteX356" fmla="*/ 5371814 w 7467600"/>
              <a:gd name="connsiteY356" fmla="*/ 5678975 h 6858000"/>
              <a:gd name="connsiteX357" fmla="*/ 4987918 w 7467600"/>
              <a:gd name="connsiteY357" fmla="*/ 5838701 h 6858000"/>
              <a:gd name="connsiteX358" fmla="*/ 4317146 w 7467600"/>
              <a:gd name="connsiteY358" fmla="*/ 6587716 h 6858000"/>
              <a:gd name="connsiteX359" fmla="*/ 4171627 w 7467600"/>
              <a:gd name="connsiteY359" fmla="*/ 6858000 h 6858000"/>
              <a:gd name="connsiteX360" fmla="*/ 4081585 w 7467600"/>
              <a:gd name="connsiteY360" fmla="*/ 6858000 h 6858000"/>
              <a:gd name="connsiteX361" fmla="*/ 4238603 w 7467600"/>
              <a:gd name="connsiteY361" fmla="*/ 6559341 h 6858000"/>
              <a:gd name="connsiteX362" fmla="*/ 4778333 w 7467600"/>
              <a:gd name="connsiteY362" fmla="*/ 5873626 h 6858000"/>
              <a:gd name="connsiteX363" fmla="*/ 5414185 w 7467600"/>
              <a:gd name="connsiteY363" fmla="*/ 5573882 h 6858000"/>
              <a:gd name="connsiteX364" fmla="*/ 5959648 w 7467600"/>
              <a:gd name="connsiteY364" fmla="*/ 4760797 h 6858000"/>
              <a:gd name="connsiteX365" fmla="*/ 5355019 w 7467600"/>
              <a:gd name="connsiteY365" fmla="*/ 4734672 h 6858000"/>
              <a:gd name="connsiteX366" fmla="*/ 5083565 w 7467600"/>
              <a:gd name="connsiteY366" fmla="*/ 5179121 h 6858000"/>
              <a:gd name="connsiteX367" fmla="*/ 4713577 w 7467600"/>
              <a:gd name="connsiteY367" fmla="*/ 5616803 h 6858000"/>
              <a:gd name="connsiteX368" fmla="*/ 3989559 w 7467600"/>
              <a:gd name="connsiteY368" fmla="*/ 6145945 h 6858000"/>
              <a:gd name="connsiteX369" fmla="*/ 3939824 w 7467600"/>
              <a:gd name="connsiteY369" fmla="*/ 6066900 h 6858000"/>
              <a:gd name="connsiteX370" fmla="*/ 4584537 w 7467600"/>
              <a:gd name="connsiteY370" fmla="*/ 5324826 h 6858000"/>
              <a:gd name="connsiteX371" fmla="*/ 5037105 w 7467600"/>
              <a:gd name="connsiteY371" fmla="*/ 5088765 h 6858000"/>
              <a:gd name="connsiteX372" fmla="*/ 5039930 w 7467600"/>
              <a:gd name="connsiteY372" fmla="*/ 5089585 h 6858000"/>
              <a:gd name="connsiteX373" fmla="*/ 5263764 w 7467600"/>
              <a:gd name="connsiteY373" fmla="*/ 4735525 h 6858000"/>
              <a:gd name="connsiteX374" fmla="*/ 4086300 w 7467600"/>
              <a:gd name="connsiteY374" fmla="*/ 4884599 h 6858000"/>
              <a:gd name="connsiteX375" fmla="*/ 4085485 w 7467600"/>
              <a:gd name="connsiteY375" fmla="*/ 4899070 h 6858000"/>
              <a:gd name="connsiteX376" fmla="*/ 3871915 w 7467600"/>
              <a:gd name="connsiteY376" fmla="*/ 5253645 h 6858000"/>
              <a:gd name="connsiteX377" fmla="*/ 3799374 w 7467600"/>
              <a:gd name="connsiteY377" fmla="*/ 5466127 h 6858000"/>
              <a:gd name="connsiteX378" fmla="*/ 3498850 w 7467600"/>
              <a:gd name="connsiteY378" fmla="*/ 6661888 h 6858000"/>
              <a:gd name="connsiteX379" fmla="*/ 3399216 w 7467600"/>
              <a:gd name="connsiteY379" fmla="*/ 6858000 h 6858000"/>
              <a:gd name="connsiteX380" fmla="*/ 3303688 w 7467600"/>
              <a:gd name="connsiteY380" fmla="*/ 6858000 h 6858000"/>
              <a:gd name="connsiteX381" fmla="*/ 3391774 w 7467600"/>
              <a:gd name="connsiteY381" fmla="*/ 6697181 h 6858000"/>
              <a:gd name="connsiteX382" fmla="*/ 3735540 w 7467600"/>
              <a:gd name="connsiteY382" fmla="*/ 5546923 h 6858000"/>
              <a:gd name="connsiteX383" fmla="*/ 3729438 w 7467600"/>
              <a:gd name="connsiteY383" fmla="*/ 5569058 h 6858000"/>
              <a:gd name="connsiteX384" fmla="*/ 3707782 w 7467600"/>
              <a:gd name="connsiteY384" fmla="*/ 5644908 h 6858000"/>
              <a:gd name="connsiteX385" fmla="*/ 3583827 w 7467600"/>
              <a:gd name="connsiteY385" fmla="*/ 6039215 h 6858000"/>
              <a:gd name="connsiteX386" fmla="*/ 3547861 w 7467600"/>
              <a:gd name="connsiteY386" fmla="*/ 6129609 h 6858000"/>
              <a:gd name="connsiteX387" fmla="*/ 3490905 w 7467600"/>
              <a:gd name="connsiteY387" fmla="*/ 6277660 h 6858000"/>
              <a:gd name="connsiteX388" fmla="*/ 3455859 w 7467600"/>
              <a:gd name="connsiteY388" fmla="*/ 6391301 h 6858000"/>
              <a:gd name="connsiteX389" fmla="*/ 3429112 w 7467600"/>
              <a:gd name="connsiteY389" fmla="*/ 6479469 h 6858000"/>
              <a:gd name="connsiteX390" fmla="*/ 3304862 w 7467600"/>
              <a:gd name="connsiteY390" fmla="*/ 6796476 h 6858000"/>
              <a:gd name="connsiteX391" fmla="*/ 3276071 w 7467600"/>
              <a:gd name="connsiteY391" fmla="*/ 6858000 h 6858000"/>
              <a:gd name="connsiteX392" fmla="*/ 3240805 w 7467600"/>
              <a:gd name="connsiteY392" fmla="*/ 6858000 h 6858000"/>
              <a:gd name="connsiteX393" fmla="*/ 3275917 w 7467600"/>
              <a:gd name="connsiteY393" fmla="*/ 6783192 h 6858000"/>
              <a:gd name="connsiteX394" fmla="*/ 3399358 w 7467600"/>
              <a:gd name="connsiteY394" fmla="*/ 6469011 h 6858000"/>
              <a:gd name="connsiteX395" fmla="*/ 3425650 w 7467600"/>
              <a:gd name="connsiteY395" fmla="*/ 6381333 h 6858000"/>
              <a:gd name="connsiteX396" fmla="*/ 3460661 w 7467600"/>
              <a:gd name="connsiteY396" fmla="*/ 6266763 h 6858000"/>
              <a:gd name="connsiteX397" fmla="*/ 3518021 w 7467600"/>
              <a:gd name="connsiteY397" fmla="*/ 6117298 h 6858000"/>
              <a:gd name="connsiteX398" fmla="*/ 3554035 w 7467600"/>
              <a:gd name="connsiteY398" fmla="*/ 6027832 h 6858000"/>
              <a:gd name="connsiteX399" fmla="*/ 3677174 w 7467600"/>
              <a:gd name="connsiteY399" fmla="*/ 5636351 h 6858000"/>
              <a:gd name="connsiteX400" fmla="*/ 3698819 w 7467600"/>
              <a:gd name="connsiteY400" fmla="*/ 5560503 h 6858000"/>
              <a:gd name="connsiteX401" fmla="*/ 3702094 w 7467600"/>
              <a:gd name="connsiteY401" fmla="*/ 5549194 h 6858000"/>
              <a:gd name="connsiteX402" fmla="*/ 3398355 w 7467600"/>
              <a:gd name="connsiteY402" fmla="*/ 6094603 h 6858000"/>
              <a:gd name="connsiteX403" fmla="*/ 3193941 w 7467600"/>
              <a:gd name="connsiteY403" fmla="*/ 6798775 h 6858000"/>
              <a:gd name="connsiteX404" fmla="*/ 3184140 w 7467600"/>
              <a:gd name="connsiteY404" fmla="*/ 6858000 h 6858000"/>
              <a:gd name="connsiteX405" fmla="*/ 3099978 w 7467600"/>
              <a:gd name="connsiteY405" fmla="*/ 6858000 h 6858000"/>
              <a:gd name="connsiteX406" fmla="*/ 3101556 w 7467600"/>
              <a:gd name="connsiteY406" fmla="*/ 6843337 h 6858000"/>
              <a:gd name="connsiteX407" fmla="*/ 3370162 w 7467600"/>
              <a:gd name="connsiteY407" fmla="*/ 5785550 h 6858000"/>
              <a:gd name="connsiteX408" fmla="*/ 3746477 w 7467600"/>
              <a:gd name="connsiteY408" fmla="*/ 5377889 h 6858000"/>
              <a:gd name="connsiteX409" fmla="*/ 3863399 w 7467600"/>
              <a:gd name="connsiteY409" fmla="*/ 5087257 h 6858000"/>
              <a:gd name="connsiteX410" fmla="*/ 3968712 w 7467600"/>
              <a:gd name="connsiteY410" fmla="*/ 4913989 h 6858000"/>
              <a:gd name="connsiteX411" fmla="*/ 2792390 w 7467600"/>
              <a:gd name="connsiteY411" fmla="*/ 5382974 h 6858000"/>
              <a:gd name="connsiteX412" fmla="*/ 2714982 w 7467600"/>
              <a:gd name="connsiteY412" fmla="*/ 5427051 h 6858000"/>
              <a:gd name="connsiteX413" fmla="*/ 2813361 w 7467600"/>
              <a:gd name="connsiteY413" fmla="*/ 6023912 h 6858000"/>
              <a:gd name="connsiteX414" fmla="*/ 2688430 w 7467600"/>
              <a:gd name="connsiteY414" fmla="*/ 6801564 h 6858000"/>
              <a:gd name="connsiteX415" fmla="*/ 2629626 w 7467600"/>
              <a:gd name="connsiteY415" fmla="*/ 6763394 h 6858000"/>
              <a:gd name="connsiteX416" fmla="*/ 2565328 w 7467600"/>
              <a:gd name="connsiteY416" fmla="*/ 5516399 h 6858000"/>
              <a:gd name="connsiteX417" fmla="*/ 1922999 w 7467600"/>
              <a:gd name="connsiteY417" fmla="*/ 5980343 h 6858000"/>
              <a:gd name="connsiteX418" fmla="*/ 1950261 w 7467600"/>
              <a:gd name="connsiteY418" fmla="*/ 6405858 h 6858000"/>
              <a:gd name="connsiteX419" fmla="*/ 2365554 w 7467600"/>
              <a:gd name="connsiteY419" fmla="*/ 6759107 h 6858000"/>
              <a:gd name="connsiteX420" fmla="*/ 2424142 w 7467600"/>
              <a:gd name="connsiteY420" fmla="*/ 6858000 h 6858000"/>
              <a:gd name="connsiteX421" fmla="*/ 2395994 w 7467600"/>
              <a:gd name="connsiteY421" fmla="*/ 6858000 h 6858000"/>
              <a:gd name="connsiteX422" fmla="*/ 2392863 w 7467600"/>
              <a:gd name="connsiteY422" fmla="*/ 6852964 h 6858000"/>
              <a:gd name="connsiteX423" fmla="*/ 2017589 w 7467600"/>
              <a:gd name="connsiteY423" fmla="*/ 6493982 h 6858000"/>
              <a:gd name="connsiteX424" fmla="*/ 2147336 w 7467600"/>
              <a:gd name="connsiteY424" fmla="*/ 6594052 h 6858000"/>
              <a:gd name="connsiteX425" fmla="*/ 2207047 w 7467600"/>
              <a:gd name="connsiteY425" fmla="*/ 6654540 h 6858000"/>
              <a:gd name="connsiteX426" fmla="*/ 2299106 w 7467600"/>
              <a:gd name="connsiteY426" fmla="*/ 6778931 h 6858000"/>
              <a:gd name="connsiteX427" fmla="*/ 2314430 w 7467600"/>
              <a:gd name="connsiteY427" fmla="*/ 6801144 h 6858000"/>
              <a:gd name="connsiteX428" fmla="*/ 2352406 w 7467600"/>
              <a:gd name="connsiteY428" fmla="*/ 6858000 h 6858000"/>
              <a:gd name="connsiteX429" fmla="*/ 2314492 w 7467600"/>
              <a:gd name="connsiteY429" fmla="*/ 6858000 h 6858000"/>
              <a:gd name="connsiteX430" fmla="*/ 2288095 w 7467600"/>
              <a:gd name="connsiteY430" fmla="*/ 6818030 h 6858000"/>
              <a:gd name="connsiteX431" fmla="*/ 2272768 w 7467600"/>
              <a:gd name="connsiteY431" fmla="*/ 6795822 h 6858000"/>
              <a:gd name="connsiteX432" fmla="*/ 2182715 w 7467600"/>
              <a:gd name="connsiteY432" fmla="*/ 6675071 h 6858000"/>
              <a:gd name="connsiteX433" fmla="*/ 2032061 w 7467600"/>
              <a:gd name="connsiteY433" fmla="*/ 6541380 h 6858000"/>
              <a:gd name="connsiteX434" fmla="*/ 2257220 w 7467600"/>
              <a:gd name="connsiteY434" fmla="*/ 6826257 h 6858000"/>
              <a:gd name="connsiteX435" fmla="*/ 2281324 w 7467600"/>
              <a:gd name="connsiteY435" fmla="*/ 6858000 h 6858000"/>
              <a:gd name="connsiteX436" fmla="*/ 2242860 w 7467600"/>
              <a:gd name="connsiteY436" fmla="*/ 6858000 h 6858000"/>
              <a:gd name="connsiteX437" fmla="*/ 2232818 w 7467600"/>
              <a:gd name="connsiteY437" fmla="*/ 6844926 h 6858000"/>
              <a:gd name="connsiteX438" fmla="*/ 1990172 w 7467600"/>
              <a:gd name="connsiteY438" fmla="*/ 6542121 h 6858000"/>
              <a:gd name="connsiteX439" fmla="*/ 2124090 w 7467600"/>
              <a:gd name="connsiteY439" fmla="*/ 6761017 h 6858000"/>
              <a:gd name="connsiteX440" fmla="*/ 2200380 w 7467600"/>
              <a:gd name="connsiteY440" fmla="*/ 6858000 h 6858000"/>
              <a:gd name="connsiteX441" fmla="*/ 2147507 w 7467600"/>
              <a:gd name="connsiteY441" fmla="*/ 6858000 h 6858000"/>
              <a:gd name="connsiteX442" fmla="*/ 2070668 w 7467600"/>
              <a:gd name="connsiteY442" fmla="*/ 6761520 h 6858000"/>
              <a:gd name="connsiteX443" fmla="*/ 1975142 w 7467600"/>
              <a:gd name="connsiteY443" fmla="*/ 6585570 h 6858000"/>
              <a:gd name="connsiteX444" fmla="*/ 2050035 w 7467600"/>
              <a:gd name="connsiteY444" fmla="*/ 6813345 h 6858000"/>
              <a:gd name="connsiteX445" fmla="*/ 2063025 w 7467600"/>
              <a:gd name="connsiteY445" fmla="*/ 6858000 h 6858000"/>
              <a:gd name="connsiteX446" fmla="*/ 2021675 w 7467600"/>
              <a:gd name="connsiteY446" fmla="*/ 6858000 h 6858000"/>
              <a:gd name="connsiteX447" fmla="*/ 2019308 w 7467600"/>
              <a:gd name="connsiteY447" fmla="*/ 6847118 h 6858000"/>
              <a:gd name="connsiteX448" fmla="*/ 1938835 w 7467600"/>
              <a:gd name="connsiteY448" fmla="*/ 6551160 h 6858000"/>
              <a:gd name="connsiteX449" fmla="*/ 1953230 w 7467600"/>
              <a:gd name="connsiteY449" fmla="*/ 6759699 h 6858000"/>
              <a:gd name="connsiteX450" fmla="*/ 1956763 w 7467600"/>
              <a:gd name="connsiteY450" fmla="*/ 6778191 h 6858000"/>
              <a:gd name="connsiteX451" fmla="*/ 1967925 w 7467600"/>
              <a:gd name="connsiteY451" fmla="*/ 6858000 h 6858000"/>
              <a:gd name="connsiteX452" fmla="*/ 1936622 w 7467600"/>
              <a:gd name="connsiteY452" fmla="*/ 6858000 h 6858000"/>
              <a:gd name="connsiteX453" fmla="*/ 1926261 w 7467600"/>
              <a:gd name="connsiteY453" fmla="*/ 6784064 h 6858000"/>
              <a:gd name="connsiteX454" fmla="*/ 1922724 w 7467600"/>
              <a:gd name="connsiteY454" fmla="*/ 6765577 h 6858000"/>
              <a:gd name="connsiteX455" fmla="*/ 1904650 w 7467600"/>
              <a:gd name="connsiteY455" fmla="*/ 6639616 h 6858000"/>
              <a:gd name="connsiteX456" fmla="*/ 1885273 w 7467600"/>
              <a:gd name="connsiteY456" fmla="*/ 6858000 h 6858000"/>
              <a:gd name="connsiteX457" fmla="*/ 1854363 w 7467600"/>
              <a:gd name="connsiteY457" fmla="*/ 6858000 h 6858000"/>
              <a:gd name="connsiteX458" fmla="*/ 1880391 w 7467600"/>
              <a:gd name="connsiteY458" fmla="*/ 6603796 h 6858000"/>
              <a:gd name="connsiteX459" fmla="*/ 1818273 w 7467600"/>
              <a:gd name="connsiteY459" fmla="*/ 6715729 h 6858000"/>
              <a:gd name="connsiteX460" fmla="*/ 1794691 w 7467600"/>
              <a:gd name="connsiteY460" fmla="*/ 6843239 h 6858000"/>
              <a:gd name="connsiteX461" fmla="*/ 1794914 w 7467600"/>
              <a:gd name="connsiteY461" fmla="*/ 6858000 h 6858000"/>
              <a:gd name="connsiteX462" fmla="*/ 1746128 w 7467600"/>
              <a:gd name="connsiteY462" fmla="*/ 6858000 h 6858000"/>
              <a:gd name="connsiteX463" fmla="*/ 1753934 w 7467600"/>
              <a:gd name="connsiteY463" fmla="*/ 6724796 h 6858000"/>
              <a:gd name="connsiteX464" fmla="*/ 1792053 w 7467600"/>
              <a:gd name="connsiteY464" fmla="*/ 6572396 h 6858000"/>
              <a:gd name="connsiteX465" fmla="*/ 1862248 w 7467600"/>
              <a:gd name="connsiteY465" fmla="*/ 6266397 h 6858000"/>
              <a:gd name="connsiteX466" fmla="*/ 1862250 w 7467600"/>
              <a:gd name="connsiteY466" fmla="*/ 6033531 h 6858000"/>
              <a:gd name="connsiteX467" fmla="*/ 1211999 w 7467600"/>
              <a:gd name="connsiteY467" fmla="*/ 6683610 h 6858000"/>
              <a:gd name="connsiteX468" fmla="*/ 1213266 w 7467600"/>
              <a:gd name="connsiteY468" fmla="*/ 6691947 h 6858000"/>
              <a:gd name="connsiteX469" fmla="*/ 1203370 w 7467600"/>
              <a:gd name="connsiteY469" fmla="*/ 6850676 h 6858000"/>
              <a:gd name="connsiteX470" fmla="*/ 1203671 w 7467600"/>
              <a:gd name="connsiteY470" fmla="*/ 6858000 h 6858000"/>
              <a:gd name="connsiteX471" fmla="*/ 1143180 w 7467600"/>
              <a:gd name="connsiteY471" fmla="*/ 6858000 h 6858000"/>
              <a:gd name="connsiteX472" fmla="*/ 1142176 w 7467600"/>
              <a:gd name="connsiteY472" fmla="*/ 6766045 h 6858000"/>
              <a:gd name="connsiteX473" fmla="*/ 1067484 w 7467600"/>
              <a:gd name="connsiteY473" fmla="*/ 6858000 h 6858000"/>
              <a:gd name="connsiteX474" fmla="*/ 953928 w 7467600"/>
              <a:gd name="connsiteY474" fmla="*/ 6858000 h 6858000"/>
              <a:gd name="connsiteX475" fmla="*/ 959715 w 7467600"/>
              <a:gd name="connsiteY475" fmla="*/ 6850185 h 6858000"/>
              <a:gd name="connsiteX476" fmla="*/ 1483788 w 7467600"/>
              <a:gd name="connsiteY476" fmla="*/ 6259174 h 6858000"/>
              <a:gd name="connsiteX477" fmla="*/ 1100671 w 7467600"/>
              <a:gd name="connsiteY477" fmla="*/ 6252137 h 6858000"/>
              <a:gd name="connsiteX478" fmla="*/ 1090144 w 7467600"/>
              <a:gd name="connsiteY478" fmla="*/ 6256748 h 6858000"/>
              <a:gd name="connsiteX479" fmla="*/ 1095872 w 7467600"/>
              <a:gd name="connsiteY479" fmla="*/ 6271892 h 6858000"/>
              <a:gd name="connsiteX480" fmla="*/ 262785 w 7467600"/>
              <a:gd name="connsiteY480" fmla="*/ 6845450 h 6858000"/>
              <a:gd name="connsiteX481" fmla="*/ 209968 w 7467600"/>
              <a:gd name="connsiteY481" fmla="*/ 6770713 h 6858000"/>
              <a:gd name="connsiteX482" fmla="*/ 873460 w 7467600"/>
              <a:gd name="connsiteY482" fmla="*/ 6253768 h 6858000"/>
              <a:gd name="connsiteX483" fmla="*/ 192686 w 7467600"/>
              <a:gd name="connsiteY483" fmla="*/ 5849257 h 6858000"/>
              <a:gd name="connsiteX484" fmla="*/ 4696 w 7467600"/>
              <a:gd name="connsiteY484" fmla="*/ 5697668 h 6858000"/>
              <a:gd name="connsiteX485" fmla="*/ 0 w 7467600"/>
              <a:gd name="connsiteY485" fmla="*/ 5689984 h 6858000"/>
              <a:gd name="connsiteX486" fmla="*/ 0 w 7467600"/>
              <a:gd name="connsiteY486" fmla="*/ 5513472 h 6858000"/>
              <a:gd name="connsiteX487" fmla="*/ 174101 w 7467600"/>
              <a:gd name="connsiteY487" fmla="*/ 5620277 h 6858000"/>
              <a:gd name="connsiteX488" fmla="*/ 891800 w 7467600"/>
              <a:gd name="connsiteY488" fmla="*/ 6036935 h 6858000"/>
              <a:gd name="connsiteX489" fmla="*/ 1072219 w 7467600"/>
              <a:gd name="connsiteY489" fmla="*/ 6169443 h 6858000"/>
              <a:gd name="connsiteX490" fmla="*/ 1074117 w 7467600"/>
              <a:gd name="connsiteY490" fmla="*/ 6170301 h 6858000"/>
              <a:gd name="connsiteX491" fmla="*/ 1083114 w 7467600"/>
              <a:gd name="connsiteY491" fmla="*/ 6174131 h 6858000"/>
              <a:gd name="connsiteX492" fmla="*/ 1543010 w 7467600"/>
              <a:gd name="connsiteY492" fmla="*/ 6191140 h 6858000"/>
              <a:gd name="connsiteX493" fmla="*/ 1551080 w 7467600"/>
              <a:gd name="connsiteY493" fmla="*/ 6195006 h 6858000"/>
              <a:gd name="connsiteX494" fmla="*/ 2345443 w 7467600"/>
              <a:gd name="connsiteY494" fmla="*/ 5549882 h 6858000"/>
              <a:gd name="connsiteX495" fmla="*/ 1721499 w 7467600"/>
              <a:gd name="connsiteY495" fmla="*/ 5599969 h 6858000"/>
              <a:gd name="connsiteX496" fmla="*/ 767716 w 7467600"/>
              <a:gd name="connsiteY496" fmla="*/ 5472768 h 6858000"/>
              <a:gd name="connsiteX497" fmla="*/ 722147 w 7467600"/>
              <a:gd name="connsiteY497" fmla="*/ 5393091 h 6858000"/>
              <a:gd name="connsiteX498" fmla="*/ 1485552 w 7467600"/>
              <a:gd name="connsiteY498" fmla="*/ 5313202 h 6858000"/>
              <a:gd name="connsiteX499" fmla="*/ 2143004 w 7467600"/>
              <a:gd name="connsiteY499" fmla="*/ 5402420 h 6858000"/>
              <a:gd name="connsiteX500" fmla="*/ 1933391 w 7467600"/>
              <a:gd name="connsiteY500" fmla="*/ 5156971 h 6858000"/>
              <a:gd name="connsiteX501" fmla="*/ 1827118 w 7467600"/>
              <a:gd name="connsiteY501" fmla="*/ 4968410 h 6858000"/>
              <a:gd name="connsiteX502" fmla="*/ 1837349 w 7467600"/>
              <a:gd name="connsiteY502" fmla="*/ 4956357 h 6858000"/>
              <a:gd name="connsiteX503" fmla="*/ 2162835 w 7467600"/>
              <a:gd name="connsiteY503" fmla="*/ 5187853 h 6858000"/>
              <a:gd name="connsiteX504" fmla="*/ 2257167 w 7467600"/>
              <a:gd name="connsiteY504" fmla="*/ 5462123 h 6858000"/>
              <a:gd name="connsiteX505" fmla="*/ 2261598 w 7467600"/>
              <a:gd name="connsiteY505" fmla="*/ 5467998 h 6858000"/>
              <a:gd name="connsiteX506" fmla="*/ 2437177 w 7467600"/>
              <a:gd name="connsiteY506" fmla="*/ 5479608 h 6858000"/>
              <a:gd name="connsiteX507" fmla="*/ 2445247 w 7467600"/>
              <a:gd name="connsiteY507" fmla="*/ 5483476 h 6858000"/>
              <a:gd name="connsiteX508" fmla="*/ 2743626 w 7467600"/>
              <a:gd name="connsiteY508" fmla="*/ 5304819 h 6858000"/>
              <a:gd name="connsiteX509" fmla="*/ 3048102 w 7467600"/>
              <a:gd name="connsiteY509" fmla="*/ 5150595 h 6858000"/>
              <a:gd name="connsiteX510" fmla="*/ 1799414 w 7467600"/>
              <a:gd name="connsiteY510" fmla="*/ 4694732 h 6858000"/>
              <a:gd name="connsiteX511" fmla="*/ 1771735 w 7467600"/>
              <a:gd name="connsiteY511" fmla="*/ 4619929 h 6858000"/>
              <a:gd name="connsiteX512" fmla="*/ 3104273 w 7467600"/>
              <a:gd name="connsiteY512" fmla="*/ 5076159 h 6858000"/>
              <a:gd name="connsiteX513" fmla="*/ 3113245 w 7467600"/>
              <a:gd name="connsiteY513" fmla="*/ 5090705 h 6858000"/>
              <a:gd name="connsiteX514" fmla="*/ 3126294 w 7467600"/>
              <a:gd name="connsiteY514" fmla="*/ 5114400 h 6858000"/>
              <a:gd name="connsiteX515" fmla="*/ 3937433 w 7467600"/>
              <a:gd name="connsiteY515" fmla="*/ 4830473 h 6858000"/>
              <a:gd name="connsiteX516" fmla="*/ 3590475 w 7467600"/>
              <a:gd name="connsiteY516" fmla="*/ 4597974 h 6858000"/>
              <a:gd name="connsiteX517" fmla="*/ 3100264 w 7467600"/>
              <a:gd name="connsiteY517" fmla="*/ 4579845 h 6858000"/>
              <a:gd name="connsiteX518" fmla="*/ 2183576 w 7467600"/>
              <a:gd name="connsiteY518" fmla="*/ 4227150 h 6858000"/>
              <a:gd name="connsiteX519" fmla="*/ 2151029 w 7467600"/>
              <a:gd name="connsiteY519" fmla="*/ 4146947 h 6858000"/>
              <a:gd name="connsiteX520" fmla="*/ 3563434 w 7467600"/>
              <a:gd name="connsiteY520" fmla="*/ 4469115 h 6858000"/>
              <a:gd name="connsiteX521" fmla="*/ 3177952 w 7467600"/>
              <a:gd name="connsiteY521" fmla="*/ 3657386 h 6858000"/>
              <a:gd name="connsiteX522" fmla="*/ 3189263 w 7467600"/>
              <a:gd name="connsiteY522" fmla="*/ 3625726 h 6858000"/>
              <a:gd name="connsiteX523" fmla="*/ 3560912 w 7467600"/>
              <a:gd name="connsiteY523" fmla="*/ 4079863 h 6858000"/>
              <a:gd name="connsiteX524" fmla="*/ 3626636 w 7467600"/>
              <a:gd name="connsiteY524" fmla="*/ 4512230 h 6858000"/>
              <a:gd name="connsiteX525" fmla="*/ 3653088 w 7467600"/>
              <a:gd name="connsiteY525" fmla="*/ 4521417 h 6858000"/>
              <a:gd name="connsiteX526" fmla="*/ 3988128 w 7467600"/>
              <a:gd name="connsiteY526" fmla="*/ 4817267 h 6858000"/>
              <a:gd name="connsiteX527" fmla="*/ 4830582 w 7467600"/>
              <a:gd name="connsiteY527" fmla="*/ 4676000 h 6858000"/>
              <a:gd name="connsiteX528" fmla="*/ 4830100 w 7467600"/>
              <a:gd name="connsiteY528" fmla="*/ 4675554 h 6858000"/>
              <a:gd name="connsiteX529" fmla="*/ 4036318 w 7467600"/>
              <a:gd name="connsiteY529" fmla="*/ 4147013 h 6858000"/>
              <a:gd name="connsiteX530" fmla="*/ 3432098 w 7467600"/>
              <a:gd name="connsiteY530" fmla="*/ 3537312 h 6858000"/>
              <a:gd name="connsiteX531" fmla="*/ 3446761 w 7467600"/>
              <a:gd name="connsiteY531" fmla="*/ 3461278 h 6858000"/>
              <a:gd name="connsiteX532" fmla="*/ 4419733 w 7467600"/>
              <a:gd name="connsiteY532" fmla="*/ 3963555 h 6858000"/>
              <a:gd name="connsiteX533" fmla="*/ 4781371 w 7467600"/>
              <a:gd name="connsiteY533" fmla="*/ 4458604 h 6858000"/>
              <a:gd name="connsiteX534" fmla="*/ 4780440 w 7467600"/>
              <a:gd name="connsiteY534" fmla="*/ 4470290 h 6858000"/>
              <a:gd name="connsiteX535" fmla="*/ 4898954 w 7467600"/>
              <a:gd name="connsiteY535" fmla="*/ 4662092 h 6858000"/>
              <a:gd name="connsiteX536" fmla="*/ 4900699 w 7467600"/>
              <a:gd name="connsiteY536" fmla="*/ 4670867 h 6858000"/>
              <a:gd name="connsiteX537" fmla="*/ 5714511 w 7467600"/>
              <a:gd name="connsiteY537" fmla="*/ 4663483 h 6858000"/>
              <a:gd name="connsiteX538" fmla="*/ 5464793 w 7467600"/>
              <a:gd name="connsiteY538" fmla="*/ 4393556 h 6858000"/>
              <a:gd name="connsiteX539" fmla="*/ 5461897 w 7467600"/>
              <a:gd name="connsiteY539" fmla="*/ 4390879 h 6858000"/>
              <a:gd name="connsiteX540" fmla="*/ 4294126 w 7467600"/>
              <a:gd name="connsiteY540" fmla="*/ 3303048 h 6858000"/>
              <a:gd name="connsiteX541" fmla="*/ 4305321 w 7467600"/>
              <a:gd name="connsiteY541" fmla="*/ 3256953 h 6858000"/>
              <a:gd name="connsiteX542" fmla="*/ 4949299 w 7467600"/>
              <a:gd name="connsiteY542" fmla="*/ 3766336 h 6858000"/>
              <a:gd name="connsiteX543" fmla="*/ 5291452 w 7467600"/>
              <a:gd name="connsiteY543" fmla="*/ 4076801 h 6858000"/>
              <a:gd name="connsiteX544" fmla="*/ 5434998 w 7467600"/>
              <a:gd name="connsiteY544" fmla="*/ 4254100 h 6858000"/>
              <a:gd name="connsiteX545" fmla="*/ 5351015 w 7467600"/>
              <a:gd name="connsiteY545" fmla="*/ 3760989 h 6858000"/>
              <a:gd name="connsiteX546" fmla="*/ 5413780 w 7467600"/>
              <a:gd name="connsiteY546" fmla="*/ 2966265 h 6858000"/>
              <a:gd name="connsiteX547" fmla="*/ 5425627 w 7467600"/>
              <a:gd name="connsiteY547" fmla="*/ 2954192 h 6858000"/>
              <a:gd name="connsiteX548" fmla="*/ 6604735 w 7467600"/>
              <a:gd name="connsiteY548" fmla="*/ 2041381 h 6858000"/>
              <a:gd name="connsiteX549" fmla="*/ 7204487 w 7467600"/>
              <a:gd name="connsiteY549" fmla="*/ 2742112 h 6858000"/>
              <a:gd name="connsiteX550" fmla="*/ 7131592 w 7467600"/>
              <a:gd name="connsiteY550" fmla="*/ 2672096 h 6858000"/>
              <a:gd name="connsiteX551" fmla="*/ 6996344 w 7467600"/>
              <a:gd name="connsiteY551" fmla="*/ 2518310 h 6858000"/>
              <a:gd name="connsiteX552" fmla="*/ 6735495 w 7467600"/>
              <a:gd name="connsiteY552" fmla="*/ 2196890 h 6858000"/>
              <a:gd name="connsiteX553" fmla="*/ 6721901 w 7467600"/>
              <a:gd name="connsiteY553" fmla="*/ 2179274 h 6858000"/>
              <a:gd name="connsiteX554" fmla="*/ 6604735 w 7467600"/>
              <a:gd name="connsiteY554" fmla="*/ 2041381 h 6858000"/>
              <a:gd name="connsiteX555" fmla="*/ 6591670 w 7467600"/>
              <a:gd name="connsiteY555" fmla="*/ 1988277 h 6858000"/>
              <a:gd name="connsiteX556" fmla="*/ 6747349 w 7467600"/>
              <a:gd name="connsiteY556" fmla="*/ 2160069 h 6858000"/>
              <a:gd name="connsiteX557" fmla="*/ 6760943 w 7467600"/>
              <a:gd name="connsiteY557" fmla="*/ 2177686 h 6858000"/>
              <a:gd name="connsiteX558" fmla="*/ 7021065 w 7467600"/>
              <a:gd name="connsiteY558" fmla="*/ 2498102 h 6858000"/>
              <a:gd name="connsiteX559" fmla="*/ 7155223 w 7467600"/>
              <a:gd name="connsiteY559" fmla="*/ 2650386 h 6858000"/>
              <a:gd name="connsiteX560" fmla="*/ 7203167 w 7467600"/>
              <a:gd name="connsiteY560" fmla="*/ 2697288 h 6858000"/>
              <a:gd name="connsiteX561" fmla="*/ 6937703 w 7467600"/>
              <a:gd name="connsiteY561" fmla="*/ 2321981 h 6858000"/>
              <a:gd name="connsiteX562" fmla="*/ 6591670 w 7467600"/>
              <a:gd name="connsiteY562" fmla="*/ 1988277 h 6858000"/>
              <a:gd name="connsiteX563" fmla="*/ 5798671 w 7467600"/>
              <a:gd name="connsiteY563" fmla="*/ 1981601 h 6858000"/>
              <a:gd name="connsiteX564" fmla="*/ 5754709 w 7467600"/>
              <a:gd name="connsiteY564" fmla="*/ 2071454 h 6858000"/>
              <a:gd name="connsiteX565" fmla="*/ 5763044 w 7467600"/>
              <a:gd name="connsiteY565" fmla="*/ 2842206 h 6858000"/>
              <a:gd name="connsiteX566" fmla="*/ 5764974 w 7467600"/>
              <a:gd name="connsiteY566" fmla="*/ 2799609 h 6858000"/>
              <a:gd name="connsiteX567" fmla="*/ 5767665 w 7467600"/>
              <a:gd name="connsiteY567" fmla="*/ 2666409 h 6858000"/>
              <a:gd name="connsiteX568" fmla="*/ 5763055 w 7467600"/>
              <a:gd name="connsiteY568" fmla="*/ 2579705 h 6858000"/>
              <a:gd name="connsiteX569" fmla="*/ 5758079 w 7467600"/>
              <a:gd name="connsiteY569" fmla="*/ 2492508 h 6858000"/>
              <a:gd name="connsiteX570" fmla="*/ 5779325 w 7467600"/>
              <a:gd name="connsiteY570" fmla="*/ 2197069 h 6858000"/>
              <a:gd name="connsiteX571" fmla="*/ 5798671 w 7467600"/>
              <a:gd name="connsiteY571" fmla="*/ 1981601 h 6858000"/>
              <a:gd name="connsiteX572" fmla="*/ 5829202 w 7467600"/>
              <a:gd name="connsiteY572" fmla="*/ 1971679 h 6858000"/>
              <a:gd name="connsiteX573" fmla="*/ 5809558 w 7467600"/>
              <a:gd name="connsiteY573" fmla="*/ 2198043 h 6858000"/>
              <a:gd name="connsiteX574" fmla="*/ 5788653 w 7467600"/>
              <a:gd name="connsiteY574" fmla="*/ 2489430 h 6858000"/>
              <a:gd name="connsiteX575" fmla="*/ 5793439 w 7467600"/>
              <a:gd name="connsiteY575" fmla="*/ 2575235 h 6858000"/>
              <a:gd name="connsiteX576" fmla="*/ 5796837 w 7467600"/>
              <a:gd name="connsiteY576" fmla="*/ 2637633 h 6858000"/>
              <a:gd name="connsiteX577" fmla="*/ 5818614 w 7467600"/>
              <a:gd name="connsiteY577" fmla="*/ 2473055 h 6858000"/>
              <a:gd name="connsiteX578" fmla="*/ 5829202 w 7467600"/>
              <a:gd name="connsiteY578" fmla="*/ 1971679 h 6858000"/>
              <a:gd name="connsiteX579" fmla="*/ 5911389 w 7467600"/>
              <a:gd name="connsiteY579" fmla="*/ 1898371 h 6858000"/>
              <a:gd name="connsiteX580" fmla="*/ 6237627 w 7467600"/>
              <a:gd name="connsiteY580" fmla="*/ 2231921 h 6858000"/>
              <a:gd name="connsiteX581" fmla="*/ 5911389 w 7467600"/>
              <a:gd name="connsiteY581" fmla="*/ 1898371 h 6858000"/>
              <a:gd name="connsiteX582" fmla="*/ 6944437 w 7467600"/>
              <a:gd name="connsiteY582" fmla="*/ 1575402 h 6858000"/>
              <a:gd name="connsiteX583" fmla="*/ 6304730 w 7467600"/>
              <a:gd name="connsiteY583" fmla="*/ 1766654 h 6858000"/>
              <a:gd name="connsiteX584" fmla="*/ 6944437 w 7467600"/>
              <a:gd name="connsiteY584" fmla="*/ 1575402 h 6858000"/>
              <a:gd name="connsiteX585" fmla="*/ 7019523 w 7467600"/>
              <a:gd name="connsiteY585" fmla="*/ 1519450 h 6858000"/>
              <a:gd name="connsiteX586" fmla="*/ 6298091 w 7467600"/>
              <a:gd name="connsiteY586" fmla="*/ 1737122 h 6858000"/>
              <a:gd name="connsiteX587" fmla="*/ 7019523 w 7467600"/>
              <a:gd name="connsiteY587" fmla="*/ 1519450 h 6858000"/>
              <a:gd name="connsiteX588" fmla="*/ 2399523 w 7467600"/>
              <a:gd name="connsiteY588" fmla="*/ 1428234 h 6858000"/>
              <a:gd name="connsiteX589" fmla="*/ 2224982 w 7467600"/>
              <a:gd name="connsiteY589" fmla="*/ 1826201 h 6858000"/>
              <a:gd name="connsiteX590" fmla="*/ 2096099 w 7467600"/>
              <a:gd name="connsiteY590" fmla="*/ 2345900 h 6858000"/>
              <a:gd name="connsiteX591" fmla="*/ 2283317 w 7467600"/>
              <a:gd name="connsiteY591" fmla="*/ 1796925 h 6858000"/>
              <a:gd name="connsiteX592" fmla="*/ 2399523 w 7467600"/>
              <a:gd name="connsiteY592" fmla="*/ 1428234 h 6858000"/>
              <a:gd name="connsiteX593" fmla="*/ 2448558 w 7467600"/>
              <a:gd name="connsiteY593" fmla="*/ 1373435 h 6858000"/>
              <a:gd name="connsiteX594" fmla="*/ 2312521 w 7467600"/>
              <a:gd name="connsiteY594" fmla="*/ 1806140 h 6858000"/>
              <a:gd name="connsiteX595" fmla="*/ 2127533 w 7467600"/>
              <a:gd name="connsiteY595" fmla="*/ 2348380 h 6858000"/>
              <a:gd name="connsiteX596" fmla="*/ 2358080 w 7467600"/>
              <a:gd name="connsiteY596" fmla="*/ 1866134 h 6858000"/>
              <a:gd name="connsiteX597" fmla="*/ 2407436 w 7467600"/>
              <a:gd name="connsiteY597" fmla="*/ 1651070 h 6858000"/>
              <a:gd name="connsiteX598" fmla="*/ 2448558 w 7467600"/>
              <a:gd name="connsiteY598" fmla="*/ 1373435 h 6858000"/>
              <a:gd name="connsiteX599" fmla="*/ 278707 w 7467600"/>
              <a:gd name="connsiteY599" fmla="*/ 1352270 h 6858000"/>
              <a:gd name="connsiteX600" fmla="*/ 321570 w 7467600"/>
              <a:gd name="connsiteY600" fmla="*/ 1861610 h 6858000"/>
              <a:gd name="connsiteX601" fmla="*/ 294281 w 7467600"/>
              <a:gd name="connsiteY601" fmla="*/ 1440658 h 6858000"/>
              <a:gd name="connsiteX602" fmla="*/ 278707 w 7467600"/>
              <a:gd name="connsiteY602" fmla="*/ 1352270 h 6858000"/>
              <a:gd name="connsiteX603" fmla="*/ 1423821 w 7467600"/>
              <a:gd name="connsiteY603" fmla="*/ 1351958 h 6858000"/>
              <a:gd name="connsiteX604" fmla="*/ 1638521 w 7467600"/>
              <a:gd name="connsiteY604" fmla="*/ 1908470 h 6858000"/>
              <a:gd name="connsiteX605" fmla="*/ 1754199 w 7467600"/>
              <a:gd name="connsiteY605" fmla="*/ 2149284 h 6858000"/>
              <a:gd name="connsiteX606" fmla="*/ 1908359 w 7467600"/>
              <a:gd name="connsiteY606" fmla="*/ 2364988 h 6858000"/>
              <a:gd name="connsiteX607" fmla="*/ 1647661 w 7467600"/>
              <a:gd name="connsiteY607" fmla="*/ 1825945 h 6858000"/>
              <a:gd name="connsiteX608" fmla="*/ 1423821 w 7467600"/>
              <a:gd name="connsiteY608" fmla="*/ 1351958 h 6858000"/>
              <a:gd name="connsiteX609" fmla="*/ 1431890 w 7467600"/>
              <a:gd name="connsiteY609" fmla="*/ 1306475 h 6858000"/>
              <a:gd name="connsiteX610" fmla="*/ 1507597 w 7467600"/>
              <a:gd name="connsiteY610" fmla="*/ 1446132 h 6858000"/>
              <a:gd name="connsiteX611" fmla="*/ 1674586 w 7467600"/>
              <a:gd name="connsiteY611" fmla="*/ 1813832 h 6858000"/>
              <a:gd name="connsiteX612" fmla="*/ 1815950 w 7467600"/>
              <a:gd name="connsiteY612" fmla="*/ 2128564 h 6858000"/>
              <a:gd name="connsiteX613" fmla="*/ 1984242 w 7467600"/>
              <a:gd name="connsiteY613" fmla="*/ 2430829 h 6858000"/>
              <a:gd name="connsiteX614" fmla="*/ 2014023 w 7467600"/>
              <a:gd name="connsiteY614" fmla="*/ 2450995 h 6858000"/>
              <a:gd name="connsiteX615" fmla="*/ 1747337 w 7467600"/>
              <a:gd name="connsiteY615" fmla="*/ 1855264 h 6858000"/>
              <a:gd name="connsiteX616" fmla="*/ 1533749 w 7467600"/>
              <a:gd name="connsiteY616" fmla="*/ 1478656 h 6858000"/>
              <a:gd name="connsiteX617" fmla="*/ 1431890 w 7467600"/>
              <a:gd name="connsiteY617" fmla="*/ 1306475 h 6858000"/>
              <a:gd name="connsiteX618" fmla="*/ 5052692 w 7467600"/>
              <a:gd name="connsiteY618" fmla="*/ 1292994 h 6858000"/>
              <a:gd name="connsiteX619" fmla="*/ 5200661 w 7467600"/>
              <a:gd name="connsiteY619" fmla="*/ 1635186 h 6858000"/>
              <a:gd name="connsiteX620" fmla="*/ 5297138 w 7467600"/>
              <a:gd name="connsiteY620" fmla="*/ 1906351 h 6858000"/>
              <a:gd name="connsiteX621" fmla="*/ 5052692 w 7467600"/>
              <a:gd name="connsiteY621" fmla="*/ 1292994 h 6858000"/>
              <a:gd name="connsiteX622" fmla="*/ 5009948 w 7467600"/>
              <a:gd name="connsiteY622" fmla="*/ 1273619 h 6858000"/>
              <a:gd name="connsiteX623" fmla="*/ 5121777 w 7467600"/>
              <a:gd name="connsiteY623" fmla="*/ 1654213 h 6858000"/>
              <a:gd name="connsiteX624" fmla="*/ 5293545 w 7467600"/>
              <a:gd name="connsiteY624" fmla="*/ 2072247 h 6858000"/>
              <a:gd name="connsiteX625" fmla="*/ 5294042 w 7467600"/>
              <a:gd name="connsiteY625" fmla="*/ 2065019 h 6858000"/>
              <a:gd name="connsiteX626" fmla="*/ 5171936 w 7467600"/>
              <a:gd name="connsiteY626" fmla="*/ 1647613 h 6858000"/>
              <a:gd name="connsiteX627" fmla="*/ 5009948 w 7467600"/>
              <a:gd name="connsiteY627" fmla="*/ 1273619 h 6858000"/>
              <a:gd name="connsiteX628" fmla="*/ 655236 w 7467600"/>
              <a:gd name="connsiteY628" fmla="*/ 1268632 h 6858000"/>
              <a:gd name="connsiteX629" fmla="*/ 839521 w 7467600"/>
              <a:gd name="connsiteY629" fmla="*/ 1685315 h 6858000"/>
              <a:gd name="connsiteX630" fmla="*/ 1109416 w 7467600"/>
              <a:gd name="connsiteY630" fmla="*/ 2061663 h 6858000"/>
              <a:gd name="connsiteX631" fmla="*/ 1298300 w 7467600"/>
              <a:gd name="connsiteY631" fmla="*/ 2247742 h 6858000"/>
              <a:gd name="connsiteX632" fmla="*/ 1125871 w 7467600"/>
              <a:gd name="connsiteY632" fmla="*/ 1989513 h 6858000"/>
              <a:gd name="connsiteX633" fmla="*/ 981574 w 7467600"/>
              <a:gd name="connsiteY633" fmla="*/ 1783157 h 6858000"/>
              <a:gd name="connsiteX634" fmla="*/ 922198 w 7467600"/>
              <a:gd name="connsiteY634" fmla="*/ 1677437 h 6858000"/>
              <a:gd name="connsiteX635" fmla="*/ 869293 w 7467600"/>
              <a:gd name="connsiteY635" fmla="*/ 1583214 h 6858000"/>
              <a:gd name="connsiteX636" fmla="*/ 751431 w 7467600"/>
              <a:gd name="connsiteY636" fmla="*/ 1405731 h 6858000"/>
              <a:gd name="connsiteX637" fmla="*/ 655236 w 7467600"/>
              <a:gd name="connsiteY637" fmla="*/ 1268632 h 6858000"/>
              <a:gd name="connsiteX638" fmla="*/ 6516292 w 7467600"/>
              <a:gd name="connsiteY638" fmla="*/ 1263064 h 6858000"/>
              <a:gd name="connsiteX639" fmla="*/ 5736320 w 7467600"/>
              <a:gd name="connsiteY639" fmla="*/ 1501803 h 6858000"/>
              <a:gd name="connsiteX640" fmla="*/ 6516292 w 7467600"/>
              <a:gd name="connsiteY640" fmla="*/ 1263064 h 6858000"/>
              <a:gd name="connsiteX641" fmla="*/ 291466 w 7467600"/>
              <a:gd name="connsiteY641" fmla="*/ 1250369 h 6858000"/>
              <a:gd name="connsiteX642" fmla="*/ 323180 w 7467600"/>
              <a:gd name="connsiteY642" fmla="*/ 1435283 h 6858000"/>
              <a:gd name="connsiteX643" fmla="*/ 349381 w 7467600"/>
              <a:gd name="connsiteY643" fmla="*/ 1875041 h 6858000"/>
              <a:gd name="connsiteX644" fmla="*/ 374363 w 7467600"/>
              <a:gd name="connsiteY644" fmla="*/ 1506494 h 6858000"/>
              <a:gd name="connsiteX645" fmla="*/ 302168 w 7467600"/>
              <a:gd name="connsiteY645" fmla="*/ 1274495 h 6858000"/>
              <a:gd name="connsiteX646" fmla="*/ 291466 w 7467600"/>
              <a:gd name="connsiteY646" fmla="*/ 1250369 h 6858000"/>
              <a:gd name="connsiteX647" fmla="*/ 678222 w 7467600"/>
              <a:gd name="connsiteY647" fmla="*/ 1248670 h 6858000"/>
              <a:gd name="connsiteX648" fmla="*/ 775536 w 7467600"/>
              <a:gd name="connsiteY648" fmla="*/ 1388015 h 6858000"/>
              <a:gd name="connsiteX649" fmla="*/ 894529 w 7467600"/>
              <a:gd name="connsiteY649" fmla="*/ 1567739 h 6858000"/>
              <a:gd name="connsiteX650" fmla="*/ 948000 w 7467600"/>
              <a:gd name="connsiteY650" fmla="*/ 1663088 h 6858000"/>
              <a:gd name="connsiteX651" fmla="*/ 1006812 w 7467600"/>
              <a:gd name="connsiteY651" fmla="*/ 1767683 h 6858000"/>
              <a:gd name="connsiteX652" fmla="*/ 1149133 w 7467600"/>
              <a:gd name="connsiteY652" fmla="*/ 1971513 h 6858000"/>
              <a:gd name="connsiteX653" fmla="*/ 1333952 w 7467600"/>
              <a:gd name="connsiteY653" fmla="*/ 2251620 h 6858000"/>
              <a:gd name="connsiteX654" fmla="*/ 1337329 w 7467600"/>
              <a:gd name="connsiteY654" fmla="*/ 2258350 h 6858000"/>
              <a:gd name="connsiteX655" fmla="*/ 1014726 w 7467600"/>
              <a:gd name="connsiteY655" fmla="*/ 1615556 h 6858000"/>
              <a:gd name="connsiteX656" fmla="*/ 678222 w 7467600"/>
              <a:gd name="connsiteY656" fmla="*/ 1248670 h 6858000"/>
              <a:gd name="connsiteX657" fmla="*/ 6691602 w 7467600"/>
              <a:gd name="connsiteY657" fmla="*/ 1140573 h 6858000"/>
              <a:gd name="connsiteX658" fmla="*/ 6571100 w 7467600"/>
              <a:gd name="connsiteY658" fmla="*/ 1183662 h 6858000"/>
              <a:gd name="connsiteX659" fmla="*/ 6241687 w 7467600"/>
              <a:gd name="connsiteY659" fmla="*/ 1257600 h 6858000"/>
              <a:gd name="connsiteX660" fmla="*/ 5693009 w 7467600"/>
              <a:gd name="connsiteY660" fmla="*/ 1478256 h 6858000"/>
              <a:gd name="connsiteX661" fmla="*/ 6548420 w 7467600"/>
              <a:gd name="connsiteY661" fmla="*/ 1214599 h 6858000"/>
              <a:gd name="connsiteX662" fmla="*/ 6605473 w 7467600"/>
              <a:gd name="connsiteY662" fmla="*/ 1184686 h 6858000"/>
              <a:gd name="connsiteX663" fmla="*/ 6691602 w 7467600"/>
              <a:gd name="connsiteY663" fmla="*/ 1140573 h 6858000"/>
              <a:gd name="connsiteX664" fmla="*/ 4002475 w 7467600"/>
              <a:gd name="connsiteY664" fmla="*/ 1037802 h 6858000"/>
              <a:gd name="connsiteX665" fmla="*/ 4000324 w 7467600"/>
              <a:gd name="connsiteY665" fmla="*/ 1039362 h 6858000"/>
              <a:gd name="connsiteX666" fmla="*/ 4002862 w 7467600"/>
              <a:gd name="connsiteY666" fmla="*/ 1042866 h 6858000"/>
              <a:gd name="connsiteX667" fmla="*/ 4002475 w 7467600"/>
              <a:gd name="connsiteY667" fmla="*/ 1037802 h 6858000"/>
              <a:gd name="connsiteX668" fmla="*/ 506322 w 7467600"/>
              <a:gd name="connsiteY668" fmla="*/ 1020997 h 6858000"/>
              <a:gd name="connsiteX669" fmla="*/ 533068 w 7467600"/>
              <a:gd name="connsiteY669" fmla="*/ 1029409 h 6858000"/>
              <a:gd name="connsiteX670" fmla="*/ 1232525 w 7467600"/>
              <a:gd name="connsiteY670" fmla="*/ 1804675 h 6858000"/>
              <a:gd name="connsiteX671" fmla="*/ 1388858 w 7467600"/>
              <a:gd name="connsiteY671" fmla="*/ 2368011 h 6858000"/>
              <a:gd name="connsiteX672" fmla="*/ 1384098 w 7467600"/>
              <a:gd name="connsiteY672" fmla="*/ 2378125 h 6858000"/>
              <a:gd name="connsiteX673" fmla="*/ 1425393 w 7467600"/>
              <a:gd name="connsiteY673" fmla="*/ 2589124 h 6858000"/>
              <a:gd name="connsiteX674" fmla="*/ 1424001 w 7467600"/>
              <a:gd name="connsiteY674" fmla="*/ 2597541 h 6858000"/>
              <a:gd name="connsiteX675" fmla="*/ 2152729 w 7467600"/>
              <a:gd name="connsiteY675" fmla="*/ 2864487 h 6858000"/>
              <a:gd name="connsiteX676" fmla="*/ 2020609 w 7467600"/>
              <a:gd name="connsiteY676" fmla="*/ 2539671 h 6858000"/>
              <a:gd name="connsiteX677" fmla="*/ 2018920 w 7467600"/>
              <a:gd name="connsiteY677" fmla="*/ 2536309 h 6858000"/>
              <a:gd name="connsiteX678" fmla="*/ 1342441 w 7467600"/>
              <a:gd name="connsiteY678" fmla="*/ 1173017 h 6858000"/>
              <a:gd name="connsiteX679" fmla="*/ 1367925 w 7467600"/>
              <a:gd name="connsiteY679" fmla="*/ 1135648 h 6858000"/>
              <a:gd name="connsiteX680" fmla="*/ 1771401 w 7467600"/>
              <a:gd name="connsiteY680" fmla="*/ 1806673 h 6858000"/>
              <a:gd name="connsiteX681" fmla="*/ 1972385 w 7467600"/>
              <a:gd name="connsiteY681" fmla="*/ 2198735 h 6858000"/>
              <a:gd name="connsiteX682" fmla="*/ 2040892 w 7467600"/>
              <a:gd name="connsiteY682" fmla="*/ 2405205 h 6858000"/>
              <a:gd name="connsiteX683" fmla="*/ 2131689 w 7467600"/>
              <a:gd name="connsiteY683" fmla="*/ 1936926 h 6858000"/>
              <a:gd name="connsiteX684" fmla="*/ 2454820 w 7467600"/>
              <a:gd name="connsiteY684" fmla="*/ 1248808 h 6858000"/>
              <a:gd name="connsiteX685" fmla="*/ 2492512 w 7467600"/>
              <a:gd name="connsiteY685" fmla="*/ 1302920 h 6858000"/>
              <a:gd name="connsiteX686" fmla="*/ 2081216 w 7467600"/>
              <a:gd name="connsiteY686" fmla="*/ 2527513 h 6858000"/>
              <a:gd name="connsiteX687" fmla="*/ 2081211 w 7467600"/>
              <a:gd name="connsiteY687" fmla="*/ 2528916 h 6858000"/>
              <a:gd name="connsiteX688" fmla="*/ 2199067 w 7467600"/>
              <a:gd name="connsiteY688" fmla="*/ 2884061 h 6858000"/>
              <a:gd name="connsiteX689" fmla="*/ 3192586 w 7467600"/>
              <a:gd name="connsiteY689" fmla="*/ 3411496 h 6858000"/>
              <a:gd name="connsiteX690" fmla="*/ 3182620 w 7467600"/>
              <a:gd name="connsiteY690" fmla="*/ 3483279 h 6858000"/>
              <a:gd name="connsiteX691" fmla="*/ 2435119 w 7467600"/>
              <a:gd name="connsiteY691" fmla="*/ 3080173 h 6858000"/>
              <a:gd name="connsiteX692" fmla="*/ 2410152 w 7467600"/>
              <a:gd name="connsiteY692" fmla="*/ 3063751 h 6858000"/>
              <a:gd name="connsiteX693" fmla="*/ 2408099 w 7467600"/>
              <a:gd name="connsiteY693" fmla="*/ 3064403 h 6858000"/>
              <a:gd name="connsiteX694" fmla="*/ 2407218 w 7467600"/>
              <a:gd name="connsiteY694" fmla="*/ 3070324 h 6858000"/>
              <a:gd name="connsiteX695" fmla="*/ 2380138 w 7467600"/>
              <a:gd name="connsiteY695" fmla="*/ 3099341 h 6858000"/>
              <a:gd name="connsiteX696" fmla="*/ 1765923 w 7467600"/>
              <a:gd name="connsiteY696" fmla="*/ 3581043 h 6858000"/>
              <a:gd name="connsiteX697" fmla="*/ 1702258 w 7467600"/>
              <a:gd name="connsiteY697" fmla="*/ 3612286 h 6858000"/>
              <a:gd name="connsiteX698" fmla="*/ 1538370 w 7467600"/>
              <a:gd name="connsiteY698" fmla="*/ 3811804 h 6858000"/>
              <a:gd name="connsiteX699" fmla="*/ 542867 w 7467600"/>
              <a:gd name="connsiteY699" fmla="*/ 4944092 h 6858000"/>
              <a:gd name="connsiteX700" fmla="*/ 515800 w 7467600"/>
              <a:gd name="connsiteY700" fmla="*/ 4862180 h 6858000"/>
              <a:gd name="connsiteX701" fmla="*/ 909145 w 7467600"/>
              <a:gd name="connsiteY701" fmla="*/ 4199225 h 6858000"/>
              <a:gd name="connsiteX702" fmla="*/ 1214067 w 7467600"/>
              <a:gd name="connsiteY702" fmla="*/ 3908561 h 6858000"/>
              <a:gd name="connsiteX703" fmla="*/ 640967 w 7467600"/>
              <a:gd name="connsiteY703" fmla="*/ 4105601 h 6858000"/>
              <a:gd name="connsiteX704" fmla="*/ 112563 w 7467600"/>
              <a:gd name="connsiteY704" fmla="*/ 4396952 h 6858000"/>
              <a:gd name="connsiteX705" fmla="*/ 0 w 7467600"/>
              <a:gd name="connsiteY705" fmla="*/ 4466006 h 6858000"/>
              <a:gd name="connsiteX706" fmla="*/ 0 w 7467600"/>
              <a:gd name="connsiteY706" fmla="*/ 4233763 h 6858000"/>
              <a:gd name="connsiteX707" fmla="*/ 36881 w 7467600"/>
              <a:gd name="connsiteY707" fmla="*/ 4200118 h 6858000"/>
              <a:gd name="connsiteX708" fmla="*/ 910534 w 7467600"/>
              <a:gd name="connsiteY708" fmla="*/ 3629753 h 6858000"/>
              <a:gd name="connsiteX709" fmla="*/ 1578717 w 7467600"/>
              <a:gd name="connsiteY709" fmla="*/ 3575982 h 6858000"/>
              <a:gd name="connsiteX710" fmla="*/ 2338780 w 7467600"/>
              <a:gd name="connsiteY710" fmla="*/ 3033725 h 6858000"/>
              <a:gd name="connsiteX711" fmla="*/ 1807991 w 7467600"/>
              <a:gd name="connsiteY711" fmla="*/ 2807184 h 6858000"/>
              <a:gd name="connsiteX712" fmla="*/ 1416358 w 7467600"/>
              <a:gd name="connsiteY712" fmla="*/ 3112571 h 6858000"/>
              <a:gd name="connsiteX713" fmla="*/ 939066 w 7467600"/>
              <a:gd name="connsiteY713" fmla="*/ 3378798 h 6858000"/>
              <a:gd name="connsiteX714" fmla="*/ 115099 w 7467600"/>
              <a:gd name="connsiteY714" fmla="*/ 3607650 h 6858000"/>
              <a:gd name="connsiteX715" fmla="*/ 97284 w 7467600"/>
              <a:gd name="connsiteY715" fmla="*/ 3520393 h 6858000"/>
              <a:gd name="connsiteX716" fmla="*/ 922050 w 7467600"/>
              <a:gd name="connsiteY716" fmla="*/ 3074867 h 6858000"/>
              <a:gd name="connsiteX717" fmla="*/ 1405265 w 7467600"/>
              <a:gd name="connsiteY717" fmla="*/ 3016319 h 6858000"/>
              <a:gd name="connsiteX718" fmla="*/ 1407512 w 7467600"/>
              <a:gd name="connsiteY718" fmla="*/ 3018001 h 6858000"/>
              <a:gd name="connsiteX719" fmla="*/ 1726266 w 7467600"/>
              <a:gd name="connsiteY719" fmla="*/ 2777274 h 6858000"/>
              <a:gd name="connsiteX720" fmla="*/ 625390 w 7467600"/>
              <a:gd name="connsiteY720" fmla="*/ 2514541 h 6858000"/>
              <a:gd name="connsiteX721" fmla="*/ 619799 w 7467600"/>
              <a:gd name="connsiteY721" fmla="*/ 2527180 h 6858000"/>
              <a:gd name="connsiteX722" fmla="*/ 310030 w 7467600"/>
              <a:gd name="connsiteY722" fmla="*/ 2771818 h 6858000"/>
              <a:gd name="connsiteX723" fmla="*/ 173877 w 7467600"/>
              <a:gd name="connsiteY723" fmla="*/ 2937056 h 6858000"/>
              <a:gd name="connsiteX724" fmla="*/ 77889 w 7467600"/>
              <a:gd name="connsiteY724" fmla="*/ 3138440 h 6858000"/>
              <a:gd name="connsiteX725" fmla="*/ 0 w 7467600"/>
              <a:gd name="connsiteY725" fmla="*/ 3271395 h 6858000"/>
              <a:gd name="connsiteX726" fmla="*/ 0 w 7467600"/>
              <a:gd name="connsiteY726" fmla="*/ 3153002 h 6858000"/>
              <a:gd name="connsiteX727" fmla="*/ 2386 w 7467600"/>
              <a:gd name="connsiteY727" fmla="*/ 3149203 h 6858000"/>
              <a:gd name="connsiteX728" fmla="*/ 89753 w 7467600"/>
              <a:gd name="connsiteY728" fmla="*/ 2987702 h 6858000"/>
              <a:gd name="connsiteX729" fmla="*/ 76869 w 7467600"/>
              <a:gd name="connsiteY729" fmla="*/ 3005404 h 6858000"/>
              <a:gd name="connsiteX730" fmla="*/ 32049 w 7467600"/>
              <a:gd name="connsiteY730" fmla="*/ 3065814 h 6858000"/>
              <a:gd name="connsiteX731" fmla="*/ 0 w 7467600"/>
              <a:gd name="connsiteY731" fmla="*/ 3108744 h 6858000"/>
              <a:gd name="connsiteX732" fmla="*/ 0 w 7467600"/>
              <a:gd name="connsiteY732" fmla="*/ 3058059 h 6858000"/>
              <a:gd name="connsiteX733" fmla="*/ 7610 w 7467600"/>
              <a:gd name="connsiteY733" fmla="*/ 3047889 h 6858000"/>
              <a:gd name="connsiteX734" fmla="*/ 52419 w 7467600"/>
              <a:gd name="connsiteY734" fmla="*/ 2987479 h 6858000"/>
              <a:gd name="connsiteX735" fmla="*/ 59142 w 7467600"/>
              <a:gd name="connsiteY735" fmla="*/ 2978488 h 6858000"/>
              <a:gd name="connsiteX736" fmla="*/ 0 w 7467600"/>
              <a:gd name="connsiteY736" fmla="*/ 3015334 h 6858000"/>
              <a:gd name="connsiteX737" fmla="*/ 0 w 7467600"/>
              <a:gd name="connsiteY737" fmla="*/ 2914286 h 6858000"/>
              <a:gd name="connsiteX738" fmla="*/ 36383 w 7467600"/>
              <a:gd name="connsiteY738" fmla="*/ 2901128 h 6858000"/>
              <a:gd name="connsiteX739" fmla="*/ 156329 w 7467600"/>
              <a:gd name="connsiteY739" fmla="*/ 2840533 h 6858000"/>
              <a:gd name="connsiteX740" fmla="*/ 358355 w 7467600"/>
              <a:gd name="connsiteY740" fmla="*/ 2620471 h 6858000"/>
              <a:gd name="connsiteX741" fmla="*/ 510577 w 7467600"/>
              <a:gd name="connsiteY741" fmla="*/ 2501244 h 6858000"/>
              <a:gd name="connsiteX742" fmla="*/ 211967 w 7467600"/>
              <a:gd name="connsiteY742" fmla="*/ 2479171 h 6858000"/>
              <a:gd name="connsiteX743" fmla="*/ 0 w 7467600"/>
              <a:gd name="connsiteY743" fmla="*/ 2476398 h 6858000"/>
              <a:gd name="connsiteX744" fmla="*/ 0 w 7467600"/>
              <a:gd name="connsiteY744" fmla="*/ 2389189 h 6858000"/>
              <a:gd name="connsiteX745" fmla="*/ 103062 w 7467600"/>
              <a:gd name="connsiteY745" fmla="*/ 2389518 h 6858000"/>
              <a:gd name="connsiteX746" fmla="*/ 510734 w 7467600"/>
              <a:gd name="connsiteY746" fmla="*/ 2416201 h 6858000"/>
              <a:gd name="connsiteX747" fmla="*/ 279257 w 7467600"/>
              <a:gd name="connsiteY747" fmla="*/ 2092102 h 6858000"/>
              <a:gd name="connsiteX748" fmla="*/ 65265 w 7467600"/>
              <a:gd name="connsiteY748" fmla="*/ 2006049 h 6858000"/>
              <a:gd name="connsiteX749" fmla="*/ 0 w 7467600"/>
              <a:gd name="connsiteY749" fmla="*/ 1982532 h 6858000"/>
              <a:gd name="connsiteX750" fmla="*/ 0 w 7467600"/>
              <a:gd name="connsiteY750" fmla="*/ 1912789 h 6858000"/>
              <a:gd name="connsiteX751" fmla="*/ 97460 w 7467600"/>
              <a:gd name="connsiteY751" fmla="*/ 1953725 h 6858000"/>
              <a:gd name="connsiteX752" fmla="*/ 221272 w 7467600"/>
              <a:gd name="connsiteY752" fmla="*/ 1980766 h 6858000"/>
              <a:gd name="connsiteX753" fmla="*/ 116765 w 7467600"/>
              <a:gd name="connsiteY753" fmla="*/ 1911033 h 6858000"/>
              <a:gd name="connsiteX754" fmla="*/ 16405 w 7467600"/>
              <a:gd name="connsiteY754" fmla="*/ 1803412 h 6858000"/>
              <a:gd name="connsiteX755" fmla="*/ 0 w 7467600"/>
              <a:gd name="connsiteY755" fmla="*/ 1784777 h 6858000"/>
              <a:gd name="connsiteX756" fmla="*/ 0 w 7467600"/>
              <a:gd name="connsiteY756" fmla="*/ 1740082 h 6858000"/>
              <a:gd name="connsiteX757" fmla="*/ 39394 w 7467600"/>
              <a:gd name="connsiteY757" fmla="*/ 1784856 h 6858000"/>
              <a:gd name="connsiteX758" fmla="*/ 135813 w 7467600"/>
              <a:gd name="connsiteY758" fmla="*/ 1888838 h 6858000"/>
              <a:gd name="connsiteX759" fmla="*/ 242575 w 7467600"/>
              <a:gd name="connsiteY759" fmla="*/ 1958841 h 6858000"/>
              <a:gd name="connsiteX760" fmla="*/ 82197 w 7467600"/>
              <a:gd name="connsiteY760" fmla="*/ 1754826 h 6858000"/>
              <a:gd name="connsiteX761" fmla="*/ 0 w 7467600"/>
              <a:gd name="connsiteY761" fmla="*/ 1679650 h 6858000"/>
              <a:gd name="connsiteX762" fmla="*/ 0 w 7467600"/>
              <a:gd name="connsiteY762" fmla="*/ 1602463 h 6858000"/>
              <a:gd name="connsiteX763" fmla="*/ 84689 w 7467600"/>
              <a:gd name="connsiteY763" fmla="*/ 1677442 h 6858000"/>
              <a:gd name="connsiteX764" fmla="*/ 298437 w 7467600"/>
              <a:gd name="connsiteY764" fmla="*/ 1968019 h 6858000"/>
              <a:gd name="connsiteX765" fmla="*/ 227269 w 7467600"/>
              <a:gd name="connsiteY765" fmla="*/ 1114064 h 6858000"/>
              <a:gd name="connsiteX766" fmla="*/ 248003 w 7467600"/>
              <a:gd name="connsiteY766" fmla="*/ 1089613 h 6858000"/>
              <a:gd name="connsiteX767" fmla="*/ 427020 w 7467600"/>
              <a:gd name="connsiteY767" fmla="*/ 1619803 h 6858000"/>
              <a:gd name="connsiteX768" fmla="*/ 340345 w 7467600"/>
              <a:gd name="connsiteY768" fmla="*/ 2027739 h 6858000"/>
              <a:gd name="connsiteX769" fmla="*/ 360865 w 7467600"/>
              <a:gd name="connsiteY769" fmla="*/ 2044827 h 6858000"/>
              <a:gd name="connsiteX770" fmla="*/ 560414 w 7467600"/>
              <a:gd name="connsiteY770" fmla="*/ 2421457 h 6858000"/>
              <a:gd name="connsiteX771" fmla="*/ 1359703 w 7467600"/>
              <a:gd name="connsiteY771" fmla="*/ 2578554 h 6858000"/>
              <a:gd name="connsiteX772" fmla="*/ 1359422 w 7467600"/>
              <a:gd name="connsiteY772" fmla="*/ 2577994 h 6858000"/>
              <a:gd name="connsiteX773" fmla="*/ 828701 w 7467600"/>
              <a:gd name="connsiteY773" fmla="*/ 1839520 h 6858000"/>
              <a:gd name="connsiteX774" fmla="*/ 494427 w 7467600"/>
              <a:gd name="connsiteY774" fmla="*/ 1092333 h 6858000"/>
              <a:gd name="connsiteX775" fmla="*/ 506322 w 7467600"/>
              <a:gd name="connsiteY775" fmla="*/ 1020997 h 6858000"/>
              <a:gd name="connsiteX776" fmla="*/ 4570198 w 7467600"/>
              <a:gd name="connsiteY776" fmla="*/ 978081 h 6858000"/>
              <a:gd name="connsiteX777" fmla="*/ 4523691 w 7467600"/>
              <a:gd name="connsiteY777" fmla="*/ 1127776 h 6858000"/>
              <a:gd name="connsiteX778" fmla="*/ 4509875 w 7467600"/>
              <a:gd name="connsiteY778" fmla="*/ 1167552 h 6858000"/>
              <a:gd name="connsiteX779" fmla="*/ 4478168 w 7467600"/>
              <a:gd name="connsiteY779" fmla="*/ 1260735 h 6858000"/>
              <a:gd name="connsiteX780" fmla="*/ 4409309 w 7467600"/>
              <a:gd name="connsiteY780" fmla="*/ 1666996 h 6858000"/>
              <a:gd name="connsiteX781" fmla="*/ 4370031 w 7467600"/>
              <a:gd name="connsiteY781" fmla="*/ 1955666 h 6858000"/>
              <a:gd name="connsiteX782" fmla="*/ 4570198 w 7467600"/>
              <a:gd name="connsiteY782" fmla="*/ 978081 h 6858000"/>
              <a:gd name="connsiteX783" fmla="*/ 4557898 w 7467600"/>
              <a:gd name="connsiteY783" fmla="*/ 900011 h 6858000"/>
              <a:gd name="connsiteX784" fmla="*/ 4344840 w 7467600"/>
              <a:gd name="connsiteY784" fmla="*/ 1922038 h 6858000"/>
              <a:gd name="connsiteX785" fmla="*/ 4378710 w 7467600"/>
              <a:gd name="connsiteY785" fmla="*/ 1665516 h 6858000"/>
              <a:gd name="connsiteX786" fmla="*/ 4448798 w 7467600"/>
              <a:gd name="connsiteY786" fmla="*/ 1253024 h 6858000"/>
              <a:gd name="connsiteX787" fmla="*/ 4480315 w 7467600"/>
              <a:gd name="connsiteY787" fmla="*/ 1158454 h 6858000"/>
              <a:gd name="connsiteX788" fmla="*/ 4494133 w 7467600"/>
              <a:gd name="connsiteY788" fmla="*/ 1118676 h 6858000"/>
              <a:gd name="connsiteX789" fmla="*/ 4557898 w 7467600"/>
              <a:gd name="connsiteY789" fmla="*/ 900011 h 6858000"/>
              <a:gd name="connsiteX790" fmla="*/ 5870151 w 7467600"/>
              <a:gd name="connsiteY790" fmla="*/ 898890 h 6858000"/>
              <a:gd name="connsiteX791" fmla="*/ 5861335 w 7467600"/>
              <a:gd name="connsiteY791" fmla="*/ 899177 h 6858000"/>
              <a:gd name="connsiteX792" fmla="*/ 5843702 w 7467600"/>
              <a:gd name="connsiteY792" fmla="*/ 899748 h 6858000"/>
              <a:gd name="connsiteX793" fmla="*/ 5651107 w 7467600"/>
              <a:gd name="connsiteY793" fmla="*/ 920306 h 6858000"/>
              <a:gd name="connsiteX794" fmla="*/ 5459407 w 7467600"/>
              <a:gd name="connsiteY794" fmla="*/ 940975 h 6858000"/>
              <a:gd name="connsiteX795" fmla="*/ 5374846 w 7467600"/>
              <a:gd name="connsiteY795" fmla="*/ 941988 h 6858000"/>
              <a:gd name="connsiteX796" fmla="*/ 5256105 w 7467600"/>
              <a:gd name="connsiteY796" fmla="*/ 945632 h 6858000"/>
              <a:gd name="connsiteX797" fmla="*/ 5107071 w 7467600"/>
              <a:gd name="connsiteY797" fmla="*/ 969720 h 6858000"/>
              <a:gd name="connsiteX798" fmla="*/ 4998681 w 7467600"/>
              <a:gd name="connsiteY798" fmla="*/ 988771 h 6858000"/>
              <a:gd name="connsiteX799" fmla="*/ 5870151 w 7467600"/>
              <a:gd name="connsiteY799" fmla="*/ 898890 h 6858000"/>
              <a:gd name="connsiteX800" fmla="*/ 5504425 w 7467600"/>
              <a:gd name="connsiteY800" fmla="*/ 848067 h 6858000"/>
              <a:gd name="connsiteX801" fmla="*/ 4968849 w 7467600"/>
              <a:gd name="connsiteY801" fmla="*/ 962318 h 6858000"/>
              <a:gd name="connsiteX802" fmla="*/ 5104039 w 7467600"/>
              <a:gd name="connsiteY802" fmla="*/ 940634 h 6858000"/>
              <a:gd name="connsiteX803" fmla="*/ 5256311 w 7467600"/>
              <a:gd name="connsiteY803" fmla="*/ 916490 h 6858000"/>
              <a:gd name="connsiteX804" fmla="*/ 5377381 w 7467600"/>
              <a:gd name="connsiteY804" fmla="*/ 912671 h 6858000"/>
              <a:gd name="connsiteX805" fmla="*/ 5460148 w 7467600"/>
              <a:gd name="connsiteY805" fmla="*/ 911442 h 6858000"/>
              <a:gd name="connsiteX806" fmla="*/ 5648971 w 7467600"/>
              <a:gd name="connsiteY806" fmla="*/ 891331 h 6858000"/>
              <a:gd name="connsiteX807" fmla="*/ 5844807 w 7467600"/>
              <a:gd name="connsiteY807" fmla="*/ 870718 h 6858000"/>
              <a:gd name="connsiteX808" fmla="*/ 5862975 w 7467600"/>
              <a:gd name="connsiteY808" fmla="*/ 869756 h 6858000"/>
              <a:gd name="connsiteX809" fmla="*/ 5920887 w 7467600"/>
              <a:gd name="connsiteY809" fmla="*/ 865929 h 6858000"/>
              <a:gd name="connsiteX810" fmla="*/ 5504425 w 7467600"/>
              <a:gd name="connsiteY810" fmla="*/ 848067 h 6858000"/>
              <a:gd name="connsiteX811" fmla="*/ 3607114 w 7467600"/>
              <a:gd name="connsiteY811" fmla="*/ 467441 h 6858000"/>
              <a:gd name="connsiteX812" fmla="*/ 3296242 w 7467600"/>
              <a:gd name="connsiteY812" fmla="*/ 807991 h 6858000"/>
              <a:gd name="connsiteX813" fmla="*/ 3174674 w 7467600"/>
              <a:gd name="connsiteY813" fmla="*/ 919759 h 6858000"/>
              <a:gd name="connsiteX814" fmla="*/ 3042978 w 7467600"/>
              <a:gd name="connsiteY814" fmla="*/ 1054894 h 6858000"/>
              <a:gd name="connsiteX815" fmla="*/ 2968914 w 7467600"/>
              <a:gd name="connsiteY815" fmla="*/ 1133756 h 6858000"/>
              <a:gd name="connsiteX816" fmla="*/ 3103823 w 7467600"/>
              <a:gd name="connsiteY816" fmla="*/ 1026814 h 6858000"/>
              <a:gd name="connsiteX817" fmla="*/ 3607114 w 7467600"/>
              <a:gd name="connsiteY817" fmla="*/ 467441 h 6858000"/>
              <a:gd name="connsiteX818" fmla="*/ 3744487 w 7467600"/>
              <a:gd name="connsiteY818" fmla="*/ 383136 h 6858000"/>
              <a:gd name="connsiteX819" fmla="*/ 3970213 w 7467600"/>
              <a:gd name="connsiteY819" fmla="*/ 995559 h 6858000"/>
              <a:gd name="connsiteX820" fmla="*/ 3744487 w 7467600"/>
              <a:gd name="connsiteY820" fmla="*/ 383136 h 6858000"/>
              <a:gd name="connsiteX821" fmla="*/ 3624562 w 7467600"/>
              <a:gd name="connsiteY821" fmla="*/ 367041 h 6858000"/>
              <a:gd name="connsiteX822" fmla="*/ 3489712 w 7467600"/>
              <a:gd name="connsiteY822" fmla="*/ 485386 h 6858000"/>
              <a:gd name="connsiteX823" fmla="*/ 3182994 w 7467600"/>
              <a:gd name="connsiteY823" fmla="*/ 828265 h 6858000"/>
              <a:gd name="connsiteX824" fmla="*/ 2892114 w 7467600"/>
              <a:gd name="connsiteY824" fmla="*/ 1172635 h 6858000"/>
              <a:gd name="connsiteX825" fmla="*/ 3021459 w 7467600"/>
              <a:gd name="connsiteY825" fmla="*/ 1035385 h 6858000"/>
              <a:gd name="connsiteX826" fmla="*/ 3153873 w 7467600"/>
              <a:gd name="connsiteY826" fmla="*/ 898971 h 6858000"/>
              <a:gd name="connsiteX827" fmla="*/ 3276511 w 7467600"/>
              <a:gd name="connsiteY827" fmla="*/ 786423 h 6858000"/>
              <a:gd name="connsiteX828" fmla="*/ 3584154 w 7467600"/>
              <a:gd name="connsiteY828" fmla="*/ 448218 h 6858000"/>
              <a:gd name="connsiteX829" fmla="*/ 3624562 w 7467600"/>
              <a:gd name="connsiteY829" fmla="*/ 367041 h 6858000"/>
              <a:gd name="connsiteX830" fmla="*/ 3766672 w 7467600"/>
              <a:gd name="connsiteY830" fmla="*/ 359429 h 6858000"/>
              <a:gd name="connsiteX831" fmla="*/ 3996338 w 7467600"/>
              <a:gd name="connsiteY831" fmla="*/ 968237 h 6858000"/>
              <a:gd name="connsiteX832" fmla="*/ 3766672 w 7467600"/>
              <a:gd name="connsiteY832" fmla="*/ 359429 h 6858000"/>
              <a:gd name="connsiteX833" fmla="*/ 5805386 w 7467600"/>
              <a:gd name="connsiteY833" fmla="*/ 239240 h 6858000"/>
              <a:gd name="connsiteX834" fmla="*/ 5736947 w 7467600"/>
              <a:gd name="connsiteY834" fmla="*/ 261367 h 6858000"/>
              <a:gd name="connsiteX835" fmla="*/ 5427012 w 7467600"/>
              <a:gd name="connsiteY835" fmla="*/ 311272 h 6858000"/>
              <a:gd name="connsiteX836" fmla="*/ 5147818 w 7467600"/>
              <a:gd name="connsiteY836" fmla="*/ 322112 h 6858000"/>
              <a:gd name="connsiteX837" fmla="*/ 5060854 w 7467600"/>
              <a:gd name="connsiteY837" fmla="*/ 311882 h 6858000"/>
              <a:gd name="connsiteX838" fmla="*/ 4945989 w 7467600"/>
              <a:gd name="connsiteY838" fmla="*/ 300516 h 6858000"/>
              <a:gd name="connsiteX839" fmla="*/ 5410479 w 7467600"/>
              <a:gd name="connsiteY839" fmla="*/ 348434 h 6858000"/>
              <a:gd name="connsiteX840" fmla="*/ 5805386 w 7467600"/>
              <a:gd name="connsiteY840" fmla="*/ 239240 h 6858000"/>
              <a:gd name="connsiteX841" fmla="*/ 5905192 w 7467600"/>
              <a:gd name="connsiteY841" fmla="*/ 163079 h 6858000"/>
              <a:gd name="connsiteX842" fmla="*/ 5865655 w 7467600"/>
              <a:gd name="connsiteY842" fmla="*/ 171901 h 6858000"/>
              <a:gd name="connsiteX843" fmla="*/ 5259740 w 7467600"/>
              <a:gd name="connsiteY843" fmla="*/ 257013 h 6858000"/>
              <a:gd name="connsiteX844" fmla="*/ 5208466 w 7467600"/>
              <a:gd name="connsiteY844" fmla="*/ 257550 h 6858000"/>
              <a:gd name="connsiteX845" fmla="*/ 4980204 w 7467600"/>
              <a:gd name="connsiteY845" fmla="*/ 271903 h 6858000"/>
              <a:gd name="connsiteX846" fmla="*/ 5068068 w 7467600"/>
              <a:gd name="connsiteY846" fmla="*/ 282244 h 6858000"/>
              <a:gd name="connsiteX847" fmla="*/ 5153231 w 7467600"/>
              <a:gd name="connsiteY847" fmla="*/ 292240 h 6858000"/>
              <a:gd name="connsiteX848" fmla="*/ 5426491 w 7467600"/>
              <a:gd name="connsiteY848" fmla="*/ 281128 h 6858000"/>
              <a:gd name="connsiteX849" fmla="*/ 5731212 w 7467600"/>
              <a:gd name="connsiteY849" fmla="*/ 231951 h 6858000"/>
              <a:gd name="connsiteX850" fmla="*/ 5905192 w 7467600"/>
              <a:gd name="connsiteY850" fmla="*/ 163079 h 6858000"/>
              <a:gd name="connsiteX851" fmla="*/ 5944437 w 7467600"/>
              <a:gd name="connsiteY851" fmla="*/ 113829 h 6858000"/>
              <a:gd name="connsiteX852" fmla="*/ 5825032 w 7467600"/>
              <a:gd name="connsiteY852" fmla="*/ 146405 h 6858000"/>
              <a:gd name="connsiteX853" fmla="*/ 4955599 w 7467600"/>
              <a:gd name="connsiteY853" fmla="*/ 247008 h 6858000"/>
              <a:gd name="connsiteX854" fmla="*/ 5210104 w 7467600"/>
              <a:gd name="connsiteY854" fmla="*/ 228123 h 6858000"/>
              <a:gd name="connsiteX855" fmla="*/ 5261015 w 7467600"/>
              <a:gd name="connsiteY855" fmla="*/ 227087 h 6858000"/>
              <a:gd name="connsiteX856" fmla="*/ 5861181 w 7467600"/>
              <a:gd name="connsiteY856" fmla="*/ 143093 h 6858000"/>
              <a:gd name="connsiteX857" fmla="*/ 5961252 w 7467600"/>
              <a:gd name="connsiteY857" fmla="*/ 114820 h 6858000"/>
              <a:gd name="connsiteX858" fmla="*/ 5944437 w 7467600"/>
              <a:gd name="connsiteY858" fmla="*/ 113829 h 6858000"/>
              <a:gd name="connsiteX859" fmla="*/ 3882765 w 7467600"/>
              <a:gd name="connsiteY859" fmla="*/ 0 h 6858000"/>
              <a:gd name="connsiteX860" fmla="*/ 3995099 w 7467600"/>
              <a:gd name="connsiteY860" fmla="*/ 0 h 6858000"/>
              <a:gd name="connsiteX861" fmla="*/ 4163818 w 7467600"/>
              <a:gd name="connsiteY861" fmla="*/ 234104 h 6858000"/>
              <a:gd name="connsiteX862" fmla="*/ 4172099 w 7467600"/>
              <a:gd name="connsiteY862" fmla="*/ 234207 h 6858000"/>
              <a:gd name="connsiteX863" fmla="*/ 4784282 w 7467600"/>
              <a:gd name="connsiteY863" fmla="*/ 276561 h 6858000"/>
              <a:gd name="connsiteX864" fmla="*/ 4801687 w 7467600"/>
              <a:gd name="connsiteY864" fmla="*/ 267764 h 6858000"/>
              <a:gd name="connsiteX865" fmla="*/ 6082788 w 7467600"/>
              <a:gd name="connsiteY865" fmla="*/ 64119 h 6858000"/>
              <a:gd name="connsiteX866" fmla="*/ 6099442 w 7467600"/>
              <a:gd name="connsiteY866" fmla="*/ 82568 h 6858000"/>
              <a:gd name="connsiteX867" fmla="*/ 4804137 w 7467600"/>
              <a:gd name="connsiteY867" fmla="*/ 320931 h 6858000"/>
              <a:gd name="connsiteX868" fmla="*/ 4227047 w 7467600"/>
              <a:gd name="connsiteY868" fmla="*/ 313415 h 6858000"/>
              <a:gd name="connsiteX869" fmla="*/ 4346041 w 7467600"/>
              <a:gd name="connsiteY869" fmla="*/ 456086 h 6858000"/>
              <a:gd name="connsiteX870" fmla="*/ 4870967 w 7467600"/>
              <a:gd name="connsiteY870" fmla="*/ 963061 h 6858000"/>
              <a:gd name="connsiteX871" fmla="*/ 4889647 w 7467600"/>
              <a:gd name="connsiteY871" fmla="*/ 957147 h 6858000"/>
              <a:gd name="connsiteX872" fmla="*/ 5422504 w 7467600"/>
              <a:gd name="connsiteY872" fmla="*/ 805191 h 6858000"/>
              <a:gd name="connsiteX873" fmla="*/ 6087656 w 7467600"/>
              <a:gd name="connsiteY873" fmla="*/ 826703 h 6858000"/>
              <a:gd name="connsiteX874" fmla="*/ 6058717 w 7467600"/>
              <a:gd name="connsiteY874" fmla="*/ 865992 h 6858000"/>
              <a:gd name="connsiteX875" fmla="*/ 4974153 w 7467600"/>
              <a:gd name="connsiteY875" fmla="*/ 1045456 h 6858000"/>
              <a:gd name="connsiteX876" fmla="*/ 5627835 w 7467600"/>
              <a:gd name="connsiteY876" fmla="*/ 1472077 h 6858000"/>
              <a:gd name="connsiteX877" fmla="*/ 5629817 w 7467600"/>
              <a:gd name="connsiteY877" fmla="*/ 1471412 h 6858000"/>
              <a:gd name="connsiteX878" fmla="*/ 5634124 w 7467600"/>
              <a:gd name="connsiteY878" fmla="*/ 1470572 h 6858000"/>
              <a:gd name="connsiteX879" fmla="*/ 5755832 w 7467600"/>
              <a:gd name="connsiteY879" fmla="*/ 1383886 h 6858000"/>
              <a:gd name="connsiteX880" fmla="*/ 6014186 w 7467600"/>
              <a:gd name="connsiteY880" fmla="*/ 1279799 h 6858000"/>
              <a:gd name="connsiteX881" fmla="*/ 6901619 w 7467600"/>
              <a:gd name="connsiteY881" fmla="*/ 1047874 h 6858000"/>
              <a:gd name="connsiteX882" fmla="*/ 6931566 w 7467600"/>
              <a:gd name="connsiteY882" fmla="*/ 1062034 h 6858000"/>
              <a:gd name="connsiteX883" fmla="*/ 5790982 w 7467600"/>
              <a:gd name="connsiteY883" fmla="*/ 1561380 h 6858000"/>
              <a:gd name="connsiteX884" fmla="*/ 6188971 w 7467600"/>
              <a:gd name="connsiteY884" fmla="*/ 1755168 h 6858000"/>
              <a:gd name="connsiteX885" fmla="*/ 6202446 w 7467600"/>
              <a:gd name="connsiteY885" fmla="*/ 1752268 h 6858000"/>
              <a:gd name="connsiteX886" fmla="*/ 7179560 w 7467600"/>
              <a:gd name="connsiteY886" fmla="*/ 1467551 h 6858000"/>
              <a:gd name="connsiteX887" fmla="*/ 7158730 w 7467600"/>
              <a:gd name="connsiteY887" fmla="*/ 1507835 h 6858000"/>
              <a:gd name="connsiteX888" fmla="*/ 6326959 w 7467600"/>
              <a:gd name="connsiteY888" fmla="*/ 1817686 h 6858000"/>
              <a:gd name="connsiteX889" fmla="*/ 6537433 w 7467600"/>
              <a:gd name="connsiteY889" fmla="*/ 1907790 h 6858000"/>
              <a:gd name="connsiteX890" fmla="*/ 6550221 w 7467600"/>
              <a:gd name="connsiteY890" fmla="*/ 1910729 h 6858000"/>
              <a:gd name="connsiteX891" fmla="*/ 6964438 w 7467600"/>
              <a:gd name="connsiteY891" fmla="*/ 2209505 h 6858000"/>
              <a:gd name="connsiteX892" fmla="*/ 7367862 w 7467600"/>
              <a:gd name="connsiteY892" fmla="*/ 2806833 h 6858000"/>
              <a:gd name="connsiteX893" fmla="*/ 7364329 w 7467600"/>
              <a:gd name="connsiteY893" fmla="*/ 2826907 h 6858000"/>
              <a:gd name="connsiteX894" fmla="*/ 7290545 w 7467600"/>
              <a:gd name="connsiteY894" fmla="*/ 2850663 h 6858000"/>
              <a:gd name="connsiteX895" fmla="*/ 6472036 w 7467600"/>
              <a:gd name="connsiteY895" fmla="*/ 1959003 h 6858000"/>
              <a:gd name="connsiteX896" fmla="*/ 5792897 w 7467600"/>
              <a:gd name="connsiteY896" fmla="*/ 1647747 h 6858000"/>
              <a:gd name="connsiteX897" fmla="*/ 5842751 w 7467600"/>
              <a:gd name="connsiteY897" fmla="*/ 1816112 h 6858000"/>
              <a:gd name="connsiteX898" fmla="*/ 5847424 w 7467600"/>
              <a:gd name="connsiteY898" fmla="*/ 1815776 h 6858000"/>
              <a:gd name="connsiteX899" fmla="*/ 6399821 w 7467600"/>
              <a:gd name="connsiteY899" fmla="*/ 2344799 h 6858000"/>
              <a:gd name="connsiteX900" fmla="*/ 6323232 w 7467600"/>
              <a:gd name="connsiteY900" fmla="*/ 2389634 h 6858000"/>
              <a:gd name="connsiteX901" fmla="*/ 5942958 w 7467600"/>
              <a:gd name="connsiteY901" fmla="*/ 2077708 h 6858000"/>
              <a:gd name="connsiteX902" fmla="*/ 5921559 w 7467600"/>
              <a:gd name="connsiteY902" fmla="*/ 2378596 h 6858000"/>
              <a:gd name="connsiteX903" fmla="*/ 5817651 w 7467600"/>
              <a:gd name="connsiteY903" fmla="*/ 3023919 h 6858000"/>
              <a:gd name="connsiteX904" fmla="*/ 5729634 w 7467600"/>
              <a:gd name="connsiteY904" fmla="*/ 3051849 h 6858000"/>
              <a:gd name="connsiteX905" fmla="*/ 5611018 w 7467600"/>
              <a:gd name="connsiteY905" fmla="*/ 2316769 h 6858000"/>
              <a:gd name="connsiteX906" fmla="*/ 5687608 w 7467600"/>
              <a:gd name="connsiteY906" fmla="*/ 2039972 h 6858000"/>
              <a:gd name="connsiteX907" fmla="*/ 5657554 w 7467600"/>
              <a:gd name="connsiteY907" fmla="*/ 1576445 h 6858000"/>
              <a:gd name="connsiteX908" fmla="*/ 5150475 w 7467600"/>
              <a:gd name="connsiteY908" fmla="*/ 1274012 h 6858000"/>
              <a:gd name="connsiteX909" fmla="*/ 5349142 w 7467600"/>
              <a:gd name="connsiteY909" fmla="*/ 2204405 h 6858000"/>
              <a:gd name="connsiteX910" fmla="*/ 5262214 w 7467600"/>
              <a:gd name="connsiteY910" fmla="*/ 2233836 h 6858000"/>
              <a:gd name="connsiteX911" fmla="*/ 4981539 w 7467600"/>
              <a:gd name="connsiteY911" fmla="*/ 1542201 h 6858000"/>
              <a:gd name="connsiteX912" fmla="*/ 4958461 w 7467600"/>
              <a:gd name="connsiteY912" fmla="*/ 1136957 h 6858000"/>
              <a:gd name="connsiteX913" fmla="*/ 4655015 w 7467600"/>
              <a:gd name="connsiteY913" fmla="*/ 891426 h 6858000"/>
              <a:gd name="connsiteX914" fmla="*/ 4348002 w 7467600"/>
              <a:gd name="connsiteY914" fmla="*/ 2205895 h 6858000"/>
              <a:gd name="connsiteX915" fmla="*/ 4262250 w 7467600"/>
              <a:gd name="connsiteY915" fmla="*/ 2219972 h 6858000"/>
              <a:gd name="connsiteX916" fmla="*/ 4550611 w 7467600"/>
              <a:gd name="connsiteY916" fmla="*/ 817540 h 6858000"/>
              <a:gd name="connsiteX917" fmla="*/ 4564418 w 7467600"/>
              <a:gd name="connsiteY917" fmla="*/ 808293 h 6858000"/>
              <a:gd name="connsiteX918" fmla="*/ 4266388 w 7467600"/>
              <a:gd name="connsiteY918" fmla="*/ 500083 h 6858000"/>
              <a:gd name="connsiteX919" fmla="*/ 4032842 w 7467600"/>
              <a:gd name="connsiteY919" fmla="*/ 211809 h 6858000"/>
              <a:gd name="connsiteX920" fmla="*/ 3882765 w 7467600"/>
              <a:gd name="connsiteY920" fmla="*/ 0 h 6858000"/>
              <a:gd name="connsiteX921" fmla="*/ 3721337 w 7467600"/>
              <a:gd name="connsiteY921" fmla="*/ 0 h 6858000"/>
              <a:gd name="connsiteX922" fmla="*/ 3797544 w 7467600"/>
              <a:gd name="connsiteY922" fmla="*/ 0 h 6858000"/>
              <a:gd name="connsiteX923" fmla="*/ 3775734 w 7467600"/>
              <a:gd name="connsiteY923" fmla="*/ 95131 h 6858000"/>
              <a:gd name="connsiteX924" fmla="*/ 3724807 w 7467600"/>
              <a:gd name="connsiteY924" fmla="*/ 272257 h 6858000"/>
              <a:gd name="connsiteX925" fmla="*/ 3726844 w 7467600"/>
              <a:gd name="connsiteY925" fmla="*/ 282988 h 6858000"/>
              <a:gd name="connsiteX926" fmla="*/ 3742664 w 7467600"/>
              <a:gd name="connsiteY926" fmla="*/ 279918 h 6858000"/>
              <a:gd name="connsiteX927" fmla="*/ 4103910 w 7467600"/>
              <a:gd name="connsiteY927" fmla="*/ 1161917 h 6858000"/>
              <a:gd name="connsiteX928" fmla="*/ 4020269 w 7467600"/>
              <a:gd name="connsiteY928" fmla="*/ 1200406 h 6858000"/>
              <a:gd name="connsiteX929" fmla="*/ 3674882 w 7467600"/>
              <a:gd name="connsiteY929" fmla="*/ 488524 h 6858000"/>
              <a:gd name="connsiteX930" fmla="*/ 3132682 w 7467600"/>
              <a:gd name="connsiteY930" fmla="*/ 1072284 h 6858000"/>
              <a:gd name="connsiteX931" fmla="*/ 2716346 w 7467600"/>
              <a:gd name="connsiteY931" fmla="*/ 1276376 h 6858000"/>
              <a:gd name="connsiteX932" fmla="*/ 2716772 w 7467600"/>
              <a:gd name="connsiteY932" fmla="*/ 1255462 h 6858000"/>
              <a:gd name="connsiteX933" fmla="*/ 3471096 w 7467600"/>
              <a:gd name="connsiteY933" fmla="*/ 437072 h 6858000"/>
              <a:gd name="connsiteX934" fmla="*/ 3639057 w 7467600"/>
              <a:gd name="connsiteY934" fmla="*/ 286334 h 6858000"/>
              <a:gd name="connsiteX935" fmla="*/ 3640309 w 7467600"/>
              <a:gd name="connsiteY935" fmla="*/ 284664 h 6858000"/>
              <a:gd name="connsiteX936" fmla="*/ 3646022 w 7467600"/>
              <a:gd name="connsiteY936" fmla="*/ 276711 h 6858000"/>
              <a:gd name="connsiteX937" fmla="*/ 3707943 w 7467600"/>
              <a:gd name="connsiteY937" fmla="*/ 65958 h 6858000"/>
              <a:gd name="connsiteX938" fmla="*/ 3721337 w 7467600"/>
              <a:gd name="connsiteY938" fmla="*/ 0 h 6858000"/>
              <a:gd name="connsiteX939" fmla="*/ 2867960 w 7467600"/>
              <a:gd name="connsiteY939" fmla="*/ 0 h 6858000"/>
              <a:gd name="connsiteX940" fmla="*/ 2926351 w 7467600"/>
              <a:gd name="connsiteY940" fmla="*/ 0 h 6858000"/>
              <a:gd name="connsiteX941" fmla="*/ 2902823 w 7467600"/>
              <a:gd name="connsiteY941" fmla="*/ 262929 h 6858000"/>
              <a:gd name="connsiteX942" fmla="*/ 2940663 w 7467600"/>
              <a:gd name="connsiteY942" fmla="*/ 140884 h 6858000"/>
              <a:gd name="connsiteX943" fmla="*/ 2947039 w 7467600"/>
              <a:gd name="connsiteY943" fmla="*/ 122524 h 6858000"/>
              <a:gd name="connsiteX944" fmla="*/ 2984316 w 7467600"/>
              <a:gd name="connsiteY944" fmla="*/ 0 h 6858000"/>
              <a:gd name="connsiteX945" fmla="*/ 3016114 w 7467600"/>
              <a:gd name="connsiteY945" fmla="*/ 0 h 6858000"/>
              <a:gd name="connsiteX946" fmla="*/ 2979949 w 7467600"/>
              <a:gd name="connsiteY946" fmla="*/ 119274 h 6858000"/>
              <a:gd name="connsiteX947" fmla="*/ 3023879 w 7467600"/>
              <a:gd name="connsiteY947" fmla="*/ 0 h 6858000"/>
              <a:gd name="connsiteX948" fmla="*/ 3105400 w 7467600"/>
              <a:gd name="connsiteY948" fmla="*/ 0 h 6858000"/>
              <a:gd name="connsiteX949" fmla="*/ 3094669 w 7467600"/>
              <a:gd name="connsiteY949" fmla="*/ 30308 h 6858000"/>
              <a:gd name="connsiteX950" fmla="*/ 2901945 w 7467600"/>
              <a:gd name="connsiteY950" fmla="*/ 466538 h 6858000"/>
              <a:gd name="connsiteX951" fmla="*/ 2815209 w 7467600"/>
              <a:gd name="connsiteY951" fmla="*/ 497361 h 6858000"/>
              <a:gd name="connsiteX952" fmla="*/ 2844845 w 7467600"/>
              <a:gd name="connsiteY952" fmla="*/ 127638 h 6858000"/>
              <a:gd name="connsiteX953" fmla="*/ 2867960 w 7467600"/>
              <a:gd name="connsiteY953" fmla="*/ 0 h 6858000"/>
              <a:gd name="connsiteX954" fmla="*/ 1057230 w 7467600"/>
              <a:gd name="connsiteY954" fmla="*/ 0 h 6858000"/>
              <a:gd name="connsiteX955" fmla="*/ 1111003 w 7467600"/>
              <a:gd name="connsiteY955" fmla="*/ 0 h 6858000"/>
              <a:gd name="connsiteX956" fmla="*/ 1125553 w 7467600"/>
              <a:gd name="connsiteY956" fmla="*/ 52588 h 6858000"/>
              <a:gd name="connsiteX957" fmla="*/ 1304276 w 7467600"/>
              <a:gd name="connsiteY957" fmla="*/ 476275 h 6858000"/>
              <a:gd name="connsiteX958" fmla="*/ 1492066 w 7467600"/>
              <a:gd name="connsiteY958" fmla="*/ 886333 h 6858000"/>
              <a:gd name="connsiteX959" fmla="*/ 1423698 w 7467600"/>
              <a:gd name="connsiteY959" fmla="*/ 710817 h 6858000"/>
              <a:gd name="connsiteX960" fmla="*/ 1357609 w 7467600"/>
              <a:gd name="connsiteY960" fmla="*/ 532892 h 6858000"/>
              <a:gd name="connsiteX961" fmla="*/ 1309550 w 7467600"/>
              <a:gd name="connsiteY961" fmla="*/ 374031 h 6858000"/>
              <a:gd name="connsiteX962" fmla="*/ 1193673 w 7467600"/>
              <a:gd name="connsiteY962" fmla="*/ 49533 h 6858000"/>
              <a:gd name="connsiteX963" fmla="*/ 1164391 w 7467600"/>
              <a:gd name="connsiteY963" fmla="*/ 0 h 6858000"/>
              <a:gd name="connsiteX964" fmla="*/ 1200666 w 7467600"/>
              <a:gd name="connsiteY964" fmla="*/ 0 h 6858000"/>
              <a:gd name="connsiteX965" fmla="*/ 1223408 w 7467600"/>
              <a:gd name="connsiteY965" fmla="*/ 38996 h 6858000"/>
              <a:gd name="connsiteX966" fmla="*/ 1339635 w 7467600"/>
              <a:gd name="connsiteY966" fmla="*/ 365517 h 6858000"/>
              <a:gd name="connsiteX967" fmla="*/ 1387469 w 7467600"/>
              <a:gd name="connsiteY967" fmla="*/ 523079 h 6858000"/>
              <a:gd name="connsiteX968" fmla="*/ 1452685 w 7467600"/>
              <a:gd name="connsiteY968" fmla="*/ 699806 h 6858000"/>
              <a:gd name="connsiteX969" fmla="*/ 1492092 w 7467600"/>
              <a:gd name="connsiteY969" fmla="*/ 800424 h 6858000"/>
              <a:gd name="connsiteX970" fmla="*/ 1455302 w 7467600"/>
              <a:gd name="connsiteY970" fmla="*/ 632913 h 6858000"/>
              <a:gd name="connsiteX971" fmla="*/ 1222336 w 7467600"/>
              <a:gd name="connsiteY971" fmla="*/ 9480 h 6858000"/>
              <a:gd name="connsiteX972" fmla="*/ 1214634 w 7467600"/>
              <a:gd name="connsiteY972" fmla="*/ 0 h 6858000"/>
              <a:gd name="connsiteX973" fmla="*/ 1289827 w 7467600"/>
              <a:gd name="connsiteY973" fmla="*/ 0 h 6858000"/>
              <a:gd name="connsiteX974" fmla="*/ 1321076 w 7467600"/>
              <a:gd name="connsiteY974" fmla="*/ 59722 h 6858000"/>
              <a:gd name="connsiteX975" fmla="*/ 1512579 w 7467600"/>
              <a:gd name="connsiteY975" fmla="*/ 626441 h 6858000"/>
              <a:gd name="connsiteX976" fmla="*/ 1506076 w 7467600"/>
              <a:gd name="connsiteY976" fmla="*/ 1089289 h 6858000"/>
              <a:gd name="connsiteX977" fmla="*/ 1486346 w 7467600"/>
              <a:gd name="connsiteY977" fmla="*/ 1079919 h 6858000"/>
              <a:gd name="connsiteX978" fmla="*/ 1070511 w 7467600"/>
              <a:gd name="connsiteY978" fmla="*/ 48609 h 6858000"/>
              <a:gd name="connsiteX979" fmla="*/ 1057230 w 7467600"/>
              <a:gd name="connsiteY979" fmla="*/ 0 h 6858000"/>
              <a:gd name="connsiteX980" fmla="*/ 43151 w 7467600"/>
              <a:gd name="connsiteY980" fmla="*/ 0 h 6858000"/>
              <a:gd name="connsiteX981" fmla="*/ 95283 w 7467600"/>
              <a:gd name="connsiteY981" fmla="*/ 0 h 6858000"/>
              <a:gd name="connsiteX982" fmla="*/ 300708 w 7467600"/>
              <a:gd name="connsiteY982" fmla="*/ 154571 h 6858000"/>
              <a:gd name="connsiteX983" fmla="*/ 530414 w 7467600"/>
              <a:gd name="connsiteY983" fmla="*/ 354673 h 6858000"/>
              <a:gd name="connsiteX984" fmla="*/ 333785 w 7467600"/>
              <a:gd name="connsiteY984" fmla="*/ 161564 h 6858000"/>
              <a:gd name="connsiteX985" fmla="*/ 147005 w 7467600"/>
              <a:gd name="connsiteY985" fmla="*/ 0 h 6858000"/>
              <a:gd name="connsiteX986" fmla="*/ 272509 w 7467600"/>
              <a:gd name="connsiteY986" fmla="*/ 0 h 6858000"/>
              <a:gd name="connsiteX987" fmla="*/ 326276 w 7467600"/>
              <a:gd name="connsiteY987" fmla="*/ 45847 h 6858000"/>
              <a:gd name="connsiteX988" fmla="*/ 823759 w 7467600"/>
              <a:gd name="connsiteY988" fmla="*/ 574145 h 6858000"/>
              <a:gd name="connsiteX989" fmla="*/ 811254 w 7467600"/>
              <a:gd name="connsiteY989" fmla="*/ 665546 h 6858000"/>
              <a:gd name="connsiteX990" fmla="*/ 154042 w 7467600"/>
              <a:gd name="connsiteY990" fmla="*/ 261522 h 6858000"/>
              <a:gd name="connsiteX991" fmla="*/ 13550 w 7467600"/>
              <a:gd name="connsiteY991" fmla="*/ 158423 h 6858000"/>
              <a:gd name="connsiteX992" fmla="*/ 0 w 7467600"/>
              <a:gd name="connsiteY992" fmla="*/ 146618 h 6858000"/>
              <a:gd name="connsiteX993" fmla="*/ 0 w 7467600"/>
              <a:gd name="connsiteY993" fmla="*/ 59161 h 6858000"/>
              <a:gd name="connsiteX994" fmla="*/ 45427 w 7467600"/>
              <a:gd name="connsiteY994" fmla="*/ 101078 h 6858000"/>
              <a:gd name="connsiteX995" fmla="*/ 630103 w 7467600"/>
              <a:gd name="connsiteY995" fmla="*/ 485885 h 6858000"/>
              <a:gd name="connsiteX996" fmla="*/ 532040 w 7467600"/>
              <a:gd name="connsiteY996" fmla="*/ 399359 h 6858000"/>
              <a:gd name="connsiteX997" fmla="*/ 517618 w 7467600"/>
              <a:gd name="connsiteY997" fmla="*/ 385726 h 6858000"/>
              <a:gd name="connsiteX998" fmla="*/ 285074 w 7467600"/>
              <a:gd name="connsiteY998" fmla="*/ 182755 h 6858000"/>
              <a:gd name="connsiteX999" fmla="*/ 43151 w 7467600"/>
              <a:gd name="connsiteY99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361850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7467600 w 7467600"/>
              <a:gd name="connsiteY142" fmla="*/ 5361850 h 6858000"/>
              <a:gd name="connsiteX143" fmla="*/ 1903353 w 7467600"/>
              <a:gd name="connsiteY143" fmla="*/ 5044827 h 6858000"/>
              <a:gd name="connsiteX144" fmla="*/ 1936931 w 7467600"/>
              <a:gd name="connsiteY144" fmla="*/ 5093954 h 6858000"/>
              <a:gd name="connsiteX145" fmla="*/ 2195868 w 7467600"/>
              <a:gd name="connsiteY145" fmla="*/ 5396574 h 6858000"/>
              <a:gd name="connsiteX146" fmla="*/ 2088852 w 7467600"/>
              <a:gd name="connsiteY146" fmla="*/ 5166123 h 6858000"/>
              <a:gd name="connsiteX147" fmla="*/ 1958241 w 7467600"/>
              <a:gd name="connsiteY147" fmla="*/ 5067955 h 6858000"/>
              <a:gd name="connsiteX148" fmla="*/ 1903353 w 7467600"/>
              <a:gd name="connsiteY148" fmla="*/ 5044827 h 6858000"/>
              <a:gd name="connsiteX149" fmla="*/ 1979378 w 7467600"/>
              <a:gd name="connsiteY149" fmla="*/ 4769504 h 6858000"/>
              <a:gd name="connsiteX150" fmla="*/ 2882120 w 7467600"/>
              <a:gd name="connsiteY150" fmla="*/ 5064547 h 6858000"/>
              <a:gd name="connsiteX151" fmla="*/ 2793103 w 7467600"/>
              <a:gd name="connsiteY151" fmla="*/ 5039699 h 6858000"/>
              <a:gd name="connsiteX152" fmla="*/ 2770041 w 7467600"/>
              <a:gd name="connsiteY152" fmla="*/ 5033634 h 6858000"/>
              <a:gd name="connsiteX153" fmla="*/ 1979378 w 7467600"/>
              <a:gd name="connsiteY153" fmla="*/ 4769504 h 6858000"/>
              <a:gd name="connsiteX154" fmla="*/ 1927410 w 7467600"/>
              <a:gd name="connsiteY154" fmla="*/ 4716164 h 6858000"/>
              <a:gd name="connsiteX155" fmla="*/ 1959587 w 7467600"/>
              <a:gd name="connsiteY155" fmla="*/ 4728849 h 6858000"/>
              <a:gd name="connsiteX156" fmla="*/ 2777707 w 7467600"/>
              <a:gd name="connsiteY156" fmla="*/ 5003991 h 6858000"/>
              <a:gd name="connsiteX157" fmla="*/ 2800768 w 7467600"/>
              <a:gd name="connsiteY157" fmla="*/ 5010056 h 6858000"/>
              <a:gd name="connsiteX158" fmla="*/ 2879408 w 7467600"/>
              <a:gd name="connsiteY158" fmla="*/ 5031590 h 6858000"/>
              <a:gd name="connsiteX159" fmla="*/ 2862295 w 7467600"/>
              <a:gd name="connsiteY159" fmla="*/ 5022958 h 6858000"/>
              <a:gd name="connsiteX160" fmla="*/ 2813343 w 7467600"/>
              <a:gd name="connsiteY160" fmla="*/ 4998369 h 6858000"/>
              <a:gd name="connsiteX161" fmla="*/ 2646245 w 7467600"/>
              <a:gd name="connsiteY161" fmla="*/ 4930999 h 6858000"/>
              <a:gd name="connsiteX162" fmla="*/ 1999243 w 7467600"/>
              <a:gd name="connsiteY162" fmla="*/ 4730524 h 6858000"/>
              <a:gd name="connsiteX163" fmla="*/ 1979527 w 7467600"/>
              <a:gd name="connsiteY163" fmla="*/ 4726651 h 6858000"/>
              <a:gd name="connsiteX164" fmla="*/ 1927410 w 7467600"/>
              <a:gd name="connsiteY164" fmla="*/ 4716164 h 6858000"/>
              <a:gd name="connsiteX165" fmla="*/ 1997014 w 7467600"/>
              <a:gd name="connsiteY165" fmla="*/ 4698007 h 6858000"/>
              <a:gd name="connsiteX166" fmla="*/ 2005458 w 7467600"/>
              <a:gd name="connsiteY166" fmla="*/ 4699540 h 6858000"/>
              <a:gd name="connsiteX167" fmla="*/ 2657186 w 7467600"/>
              <a:gd name="connsiteY167" fmla="*/ 4901687 h 6858000"/>
              <a:gd name="connsiteX168" fmla="*/ 2826662 w 7467600"/>
              <a:gd name="connsiteY168" fmla="*/ 4970362 h 6858000"/>
              <a:gd name="connsiteX169" fmla="*/ 2876100 w 7467600"/>
              <a:gd name="connsiteY169" fmla="*/ 4995397 h 6858000"/>
              <a:gd name="connsiteX170" fmla="*/ 3042600 w 7467600"/>
              <a:gd name="connsiteY170" fmla="*/ 5059532 h 6858000"/>
              <a:gd name="connsiteX171" fmla="*/ 1997014 w 7467600"/>
              <a:gd name="connsiteY171" fmla="*/ 4698007 h 6858000"/>
              <a:gd name="connsiteX172" fmla="*/ 2305292 w 7467600"/>
              <a:gd name="connsiteY172" fmla="*/ 4219492 h 6858000"/>
              <a:gd name="connsiteX173" fmla="*/ 3360922 w 7467600"/>
              <a:gd name="connsiteY173" fmla="*/ 4529373 h 6858000"/>
              <a:gd name="connsiteX174" fmla="*/ 3492420 w 7467600"/>
              <a:gd name="connsiteY174" fmla="*/ 4510145 h 6858000"/>
              <a:gd name="connsiteX175" fmla="*/ 3364086 w 7467600"/>
              <a:gd name="connsiteY175" fmla="*/ 4480340 h 6858000"/>
              <a:gd name="connsiteX176" fmla="*/ 3225818 w 7467600"/>
              <a:gd name="connsiteY176" fmla="*/ 4411822 h 6858000"/>
              <a:gd name="connsiteX177" fmla="*/ 3129696 w 7467600"/>
              <a:gd name="connsiteY177" fmla="*/ 4360704 h 6858000"/>
              <a:gd name="connsiteX178" fmla="*/ 2814545 w 7467600"/>
              <a:gd name="connsiteY178" fmla="*/ 4282955 h 6858000"/>
              <a:gd name="connsiteX179" fmla="*/ 2305292 w 7467600"/>
              <a:gd name="connsiteY179" fmla="*/ 4219492 h 6858000"/>
              <a:gd name="connsiteX180" fmla="*/ 2626982 w 7467600"/>
              <a:gd name="connsiteY180" fmla="*/ 4206450 h 6858000"/>
              <a:gd name="connsiteX181" fmla="*/ 2490617 w 7467600"/>
              <a:gd name="connsiteY181" fmla="*/ 4206951 h 6858000"/>
              <a:gd name="connsiteX182" fmla="*/ 2819869 w 7467600"/>
              <a:gd name="connsiteY182" fmla="*/ 4252936 h 6858000"/>
              <a:gd name="connsiteX183" fmla="*/ 3143018 w 7467600"/>
              <a:gd name="connsiteY183" fmla="*/ 4332698 h 6858000"/>
              <a:gd name="connsiteX184" fmla="*/ 3241520 w 7467600"/>
              <a:gd name="connsiteY184" fmla="*/ 4385112 h 6858000"/>
              <a:gd name="connsiteX185" fmla="*/ 3374575 w 7467600"/>
              <a:gd name="connsiteY185" fmla="*/ 4451517 h 6858000"/>
              <a:gd name="connsiteX186" fmla="*/ 3505221 w 7467600"/>
              <a:gd name="connsiteY186" fmla="*/ 4480757 h 6858000"/>
              <a:gd name="connsiteX187" fmla="*/ 2626982 w 7467600"/>
              <a:gd name="connsiteY187" fmla="*/ 4206450 h 6858000"/>
              <a:gd name="connsiteX188" fmla="*/ 1310106 w 7467600"/>
              <a:gd name="connsiteY188" fmla="*/ 3943217 h 6858000"/>
              <a:gd name="connsiteX189" fmla="*/ 854994 w 7467600"/>
              <a:gd name="connsiteY189" fmla="*/ 4399136 h 6858000"/>
              <a:gd name="connsiteX190" fmla="*/ 742462 w 7467600"/>
              <a:gd name="connsiteY190" fmla="*/ 4594648 h 6858000"/>
              <a:gd name="connsiteX191" fmla="*/ 820602 w 7467600"/>
              <a:gd name="connsiteY191" fmla="*/ 4485915 h 6858000"/>
              <a:gd name="connsiteX192" fmla="*/ 878295 w 7467600"/>
              <a:gd name="connsiteY192" fmla="*/ 4403594 h 6858000"/>
              <a:gd name="connsiteX193" fmla="*/ 1240607 w 7467600"/>
              <a:gd name="connsiteY193" fmla="*/ 4010401 h 6858000"/>
              <a:gd name="connsiteX194" fmla="*/ 1310106 w 7467600"/>
              <a:gd name="connsiteY194" fmla="*/ 3943217 h 6858000"/>
              <a:gd name="connsiteX195" fmla="*/ 1423113 w 7467600"/>
              <a:gd name="connsiteY195" fmla="*/ 3874565 h 6858000"/>
              <a:gd name="connsiteX196" fmla="*/ 1260565 w 7467600"/>
              <a:gd name="connsiteY196" fmla="*/ 4031982 h 6858000"/>
              <a:gd name="connsiteX197" fmla="*/ 901900 w 7467600"/>
              <a:gd name="connsiteY197" fmla="*/ 4421236 h 6858000"/>
              <a:gd name="connsiteX198" fmla="*/ 845044 w 7467600"/>
              <a:gd name="connsiteY198" fmla="*/ 4502436 h 6858000"/>
              <a:gd name="connsiteX199" fmla="*/ 685926 w 7467600"/>
              <a:gd name="connsiteY199" fmla="*/ 4703069 h 6858000"/>
              <a:gd name="connsiteX200" fmla="*/ 684248 w 7467600"/>
              <a:gd name="connsiteY200" fmla="*/ 4706721 h 6858000"/>
              <a:gd name="connsiteX201" fmla="*/ 1423113 w 7467600"/>
              <a:gd name="connsiteY201" fmla="*/ 3874565 h 6858000"/>
              <a:gd name="connsiteX202" fmla="*/ 3316479 w 7467600"/>
              <a:gd name="connsiteY202" fmla="*/ 3872136 h 6858000"/>
              <a:gd name="connsiteX203" fmla="*/ 3546806 w 7467600"/>
              <a:gd name="connsiteY203" fmla="*/ 4356139 h 6858000"/>
              <a:gd name="connsiteX204" fmla="*/ 3364433 w 7467600"/>
              <a:gd name="connsiteY204" fmla="*/ 3953121 h 6858000"/>
              <a:gd name="connsiteX205" fmla="*/ 3316479 w 7467600"/>
              <a:gd name="connsiteY205" fmla="*/ 3872136 h 6858000"/>
              <a:gd name="connsiteX206" fmla="*/ 3291335 w 7467600"/>
              <a:gd name="connsiteY206" fmla="*/ 3767420 h 6858000"/>
              <a:gd name="connsiteX207" fmla="*/ 3390805 w 7467600"/>
              <a:gd name="connsiteY207" fmla="*/ 3937163 h 6858000"/>
              <a:gd name="connsiteX208" fmla="*/ 3579062 w 7467600"/>
              <a:gd name="connsiteY208" fmla="*/ 4359040 h 6858000"/>
              <a:gd name="connsiteX209" fmla="*/ 3467355 w 7467600"/>
              <a:gd name="connsiteY209" fmla="*/ 3988130 h 6858000"/>
              <a:gd name="connsiteX210" fmla="*/ 3310753 w 7467600"/>
              <a:gd name="connsiteY210" fmla="*/ 3787140 h 6858000"/>
              <a:gd name="connsiteX211" fmla="*/ 3291335 w 7467600"/>
              <a:gd name="connsiteY211" fmla="*/ 3767420 h 6858000"/>
              <a:gd name="connsiteX212" fmla="*/ 1635889 w 7467600"/>
              <a:gd name="connsiteY212" fmla="*/ 3709494 h 6858000"/>
              <a:gd name="connsiteX213" fmla="*/ 1634800 w 7467600"/>
              <a:gd name="connsiteY213" fmla="*/ 3731111 h 6858000"/>
              <a:gd name="connsiteX214" fmla="*/ 1635889 w 7467600"/>
              <a:gd name="connsiteY214" fmla="*/ 3709494 h 6858000"/>
              <a:gd name="connsiteX215" fmla="*/ 1510397 w 7467600"/>
              <a:gd name="connsiteY215" fmla="*/ 3684705 h 6858000"/>
              <a:gd name="connsiteX216" fmla="*/ 1146550 w 7467600"/>
              <a:gd name="connsiteY216" fmla="*/ 3802012 h 6858000"/>
              <a:gd name="connsiteX217" fmla="*/ 698834 w 7467600"/>
              <a:gd name="connsiteY217" fmla="*/ 3952272 h 6858000"/>
              <a:gd name="connsiteX218" fmla="*/ 34256 w 7467600"/>
              <a:gd name="connsiteY218" fmla="*/ 4347603 h 6858000"/>
              <a:gd name="connsiteX219" fmla="*/ 527241 w 7467600"/>
              <a:gd name="connsiteY219" fmla="*/ 4065078 h 6858000"/>
              <a:gd name="connsiteX220" fmla="*/ 1510397 w 7467600"/>
              <a:gd name="connsiteY220" fmla="*/ 3684705 h 6858000"/>
              <a:gd name="connsiteX221" fmla="*/ 1313114 w 7467600"/>
              <a:gd name="connsiteY221" fmla="*/ 3655216 h 6858000"/>
              <a:gd name="connsiteX222" fmla="*/ 1109304 w 7467600"/>
              <a:gd name="connsiteY222" fmla="*/ 3669030 h 6858000"/>
              <a:gd name="connsiteX223" fmla="*/ 8129 w 7467600"/>
              <a:gd name="connsiteY223" fmla="*/ 4330519 h 6858000"/>
              <a:gd name="connsiteX224" fmla="*/ 687572 w 7467600"/>
              <a:gd name="connsiteY224" fmla="*/ 3925629 h 6858000"/>
              <a:gd name="connsiteX225" fmla="*/ 1138365 w 7467600"/>
              <a:gd name="connsiteY225" fmla="*/ 3774515 h 6858000"/>
              <a:gd name="connsiteX226" fmla="*/ 1505579 w 7467600"/>
              <a:gd name="connsiteY226" fmla="*/ 3655526 h 6858000"/>
              <a:gd name="connsiteX227" fmla="*/ 1313114 w 7467600"/>
              <a:gd name="connsiteY227" fmla="*/ 3655216 h 6858000"/>
              <a:gd name="connsiteX228" fmla="*/ 3655073 w 7467600"/>
              <a:gd name="connsiteY228" fmla="*/ 3650884 h 6858000"/>
              <a:gd name="connsiteX229" fmla="*/ 3989938 w 7467600"/>
              <a:gd name="connsiteY229" fmla="*/ 3991685 h 6858000"/>
              <a:gd name="connsiteX230" fmla="*/ 4393907 w 7467600"/>
              <a:gd name="connsiteY230" fmla="*/ 4261258 h 6858000"/>
              <a:gd name="connsiteX231" fmla="*/ 4648051 w 7467600"/>
              <a:gd name="connsiteY231" fmla="*/ 4374051 h 6858000"/>
              <a:gd name="connsiteX232" fmla="*/ 4383389 w 7467600"/>
              <a:gd name="connsiteY232" fmla="*/ 4184369 h 6858000"/>
              <a:gd name="connsiteX233" fmla="*/ 4165508 w 7467600"/>
              <a:gd name="connsiteY233" fmla="*/ 4035196 h 6858000"/>
              <a:gd name="connsiteX234" fmla="*/ 4068162 w 7467600"/>
              <a:gd name="connsiteY234" fmla="*/ 3953394 h 6858000"/>
              <a:gd name="connsiteX235" fmla="*/ 3981416 w 7467600"/>
              <a:gd name="connsiteY235" fmla="*/ 3880482 h 6858000"/>
              <a:gd name="connsiteX236" fmla="*/ 3800147 w 7467600"/>
              <a:gd name="connsiteY236" fmla="*/ 3749872 h 6858000"/>
              <a:gd name="connsiteX237" fmla="*/ 3655073 w 7467600"/>
              <a:gd name="connsiteY237" fmla="*/ 3650884 h 6858000"/>
              <a:gd name="connsiteX238" fmla="*/ 3670252 w 7467600"/>
              <a:gd name="connsiteY238" fmla="*/ 3622798 h 6858000"/>
              <a:gd name="connsiteX239" fmla="*/ 3817258 w 7467600"/>
              <a:gd name="connsiteY239" fmla="*/ 3723577 h 6858000"/>
              <a:gd name="connsiteX240" fmla="*/ 4000461 w 7467600"/>
              <a:gd name="connsiteY240" fmla="*/ 3855966 h 6858000"/>
              <a:gd name="connsiteX241" fmla="*/ 4088180 w 7467600"/>
              <a:gd name="connsiteY241" fmla="*/ 3929774 h 6858000"/>
              <a:gd name="connsiteX242" fmla="*/ 4184555 w 7467600"/>
              <a:gd name="connsiteY242" fmla="*/ 4010683 h 6858000"/>
              <a:gd name="connsiteX243" fmla="*/ 4399563 w 7467600"/>
              <a:gd name="connsiteY243" fmla="*/ 4158106 h 6858000"/>
              <a:gd name="connsiteX244" fmla="*/ 4684469 w 7467600"/>
              <a:gd name="connsiteY244" fmla="*/ 4364680 h 6858000"/>
              <a:gd name="connsiteX245" fmla="*/ 4690271 w 7467600"/>
              <a:gd name="connsiteY245" fmla="*/ 4370034 h 6858000"/>
              <a:gd name="connsiteX246" fmla="*/ 4136093 w 7467600"/>
              <a:gd name="connsiteY246" fmla="*/ 3858466 h 6858000"/>
              <a:gd name="connsiteX247" fmla="*/ 3670252 w 7467600"/>
              <a:gd name="connsiteY247" fmla="*/ 3622798 h 6858000"/>
              <a:gd name="connsiteX248" fmla="*/ 4440129 w 7467600"/>
              <a:gd name="connsiteY248" fmla="*/ 3448571 h 6858000"/>
              <a:gd name="connsiteX249" fmla="*/ 4856525 w 7467600"/>
              <a:gd name="connsiteY249" fmla="*/ 3915351 h 6858000"/>
              <a:gd name="connsiteX250" fmla="*/ 5059055 w 7467600"/>
              <a:gd name="connsiteY250" fmla="*/ 4108918 h 6858000"/>
              <a:gd name="connsiteX251" fmla="*/ 5290070 w 7467600"/>
              <a:gd name="connsiteY251" fmla="*/ 4263619 h 6858000"/>
              <a:gd name="connsiteX252" fmla="*/ 4834991 w 7467600"/>
              <a:gd name="connsiteY252" fmla="*/ 3830985 h 6858000"/>
              <a:gd name="connsiteX253" fmla="*/ 4440129 w 7467600"/>
              <a:gd name="connsiteY253" fmla="*/ 3448571 h 6858000"/>
              <a:gd name="connsiteX254" fmla="*/ 4441737 w 7467600"/>
              <a:gd name="connsiteY254" fmla="*/ 3399734 h 6858000"/>
              <a:gd name="connsiteX255" fmla="*/ 4431236 w 7467600"/>
              <a:gd name="connsiteY255" fmla="*/ 3400954 h 6858000"/>
              <a:gd name="connsiteX256" fmla="*/ 4557150 w 7467600"/>
              <a:gd name="connsiteY256" fmla="*/ 3510023 h 6858000"/>
              <a:gd name="connsiteX257" fmla="*/ 4856936 w 7467600"/>
              <a:gd name="connsiteY257" fmla="*/ 3809146 h 6858000"/>
              <a:gd name="connsiteX258" fmla="*/ 5111996 w 7467600"/>
              <a:gd name="connsiteY258" fmla="*/ 4065759 h 6858000"/>
              <a:gd name="connsiteX259" fmla="*/ 5388878 w 7467600"/>
              <a:gd name="connsiteY259" fmla="*/ 4300185 h 6858000"/>
              <a:gd name="connsiteX260" fmla="*/ 5425556 w 7467600"/>
              <a:gd name="connsiteY260" fmla="*/ 4308967 h 6858000"/>
              <a:gd name="connsiteX261" fmla="*/ 4943646 w 7467600"/>
              <a:gd name="connsiteY261" fmla="*/ 3822916 h 6858000"/>
              <a:gd name="connsiteX262" fmla="*/ 4594837 w 7467600"/>
              <a:gd name="connsiteY262" fmla="*/ 3532274 h 6858000"/>
              <a:gd name="connsiteX263" fmla="*/ 4441737 w 7467600"/>
              <a:gd name="connsiteY263" fmla="*/ 3399734 h 6858000"/>
              <a:gd name="connsiteX264" fmla="*/ 5425834 w 7467600"/>
              <a:gd name="connsiteY264" fmla="*/ 3162785 h 6858000"/>
              <a:gd name="connsiteX265" fmla="*/ 5401644 w 7467600"/>
              <a:gd name="connsiteY265" fmla="*/ 3617847 h 6858000"/>
              <a:gd name="connsiteX266" fmla="*/ 5467256 w 7467600"/>
              <a:gd name="connsiteY266" fmla="*/ 4175494 h 6858000"/>
              <a:gd name="connsiteX267" fmla="*/ 5448069 w 7467600"/>
              <a:gd name="connsiteY267" fmla="*/ 3567554 h 6858000"/>
              <a:gd name="connsiteX268" fmla="*/ 5425834 w 7467600"/>
              <a:gd name="connsiteY268" fmla="*/ 3162785 h 6858000"/>
              <a:gd name="connsiteX269" fmla="*/ 1318687 w 7467600"/>
              <a:gd name="connsiteY269" fmla="*/ 3113840 h 6858000"/>
              <a:gd name="connsiteX270" fmla="*/ 1066793 w 7467600"/>
              <a:gd name="connsiteY270" fmla="*/ 3212171 h 6858000"/>
              <a:gd name="connsiteX271" fmla="*/ 993319 w 7467600"/>
              <a:gd name="connsiteY271" fmla="*/ 3247648 h 6858000"/>
              <a:gd name="connsiteX272" fmla="*/ 853081 w 7467600"/>
              <a:gd name="connsiteY272" fmla="*/ 3312410 h 6858000"/>
              <a:gd name="connsiteX273" fmla="*/ 805957 w 7467600"/>
              <a:gd name="connsiteY273" fmla="*/ 3330443 h 6858000"/>
              <a:gd name="connsiteX274" fmla="*/ 1318687 w 7467600"/>
              <a:gd name="connsiteY274" fmla="*/ 3113840 h 6858000"/>
              <a:gd name="connsiteX275" fmla="*/ 5453702 w 7467600"/>
              <a:gd name="connsiteY275" fmla="*/ 3090882 h 6858000"/>
              <a:gd name="connsiteX276" fmla="*/ 5480135 w 7467600"/>
              <a:gd name="connsiteY276" fmla="*/ 3565802 h 6858000"/>
              <a:gd name="connsiteX277" fmla="*/ 5499023 w 7467600"/>
              <a:gd name="connsiteY277" fmla="*/ 4166310 h 6858000"/>
              <a:gd name="connsiteX278" fmla="*/ 5547022 w 7467600"/>
              <a:gd name="connsiteY278" fmla="*/ 3607838 h 6858000"/>
              <a:gd name="connsiteX279" fmla="*/ 5515964 w 7467600"/>
              <a:gd name="connsiteY279" fmla="*/ 3378541 h 6858000"/>
              <a:gd name="connsiteX280" fmla="*/ 5453702 w 7467600"/>
              <a:gd name="connsiteY280" fmla="*/ 3090882 h 6858000"/>
              <a:gd name="connsiteX281" fmla="*/ 1238695 w 7467600"/>
              <a:gd name="connsiteY281" fmla="*/ 3076820 h 6858000"/>
              <a:gd name="connsiteX282" fmla="*/ 716371 w 7467600"/>
              <a:gd name="connsiteY282" fmla="*/ 3293249 h 6858000"/>
              <a:gd name="connsiteX283" fmla="*/ 579522 w 7467600"/>
              <a:gd name="connsiteY283" fmla="*/ 3371759 h 6858000"/>
              <a:gd name="connsiteX284" fmla="*/ 600288 w 7467600"/>
              <a:gd name="connsiteY284" fmla="*/ 3365555 h 6858000"/>
              <a:gd name="connsiteX285" fmla="*/ 840692 w 7467600"/>
              <a:gd name="connsiteY285" fmla="*/ 3284921 h 6858000"/>
              <a:gd name="connsiteX286" fmla="*/ 979248 w 7467600"/>
              <a:gd name="connsiteY286" fmla="*/ 3221003 h 6858000"/>
              <a:gd name="connsiteX287" fmla="*/ 1053282 w 7467600"/>
              <a:gd name="connsiteY287" fmla="*/ 3185247 h 6858000"/>
              <a:gd name="connsiteX288" fmla="*/ 1320603 w 7467600"/>
              <a:gd name="connsiteY288" fmla="*/ 3081281 h 6858000"/>
              <a:gd name="connsiteX289" fmla="*/ 1238695 w 7467600"/>
              <a:gd name="connsiteY289" fmla="*/ 3076820 h 6858000"/>
              <a:gd name="connsiteX290" fmla="*/ 5425627 w 7467600"/>
              <a:gd name="connsiteY290" fmla="*/ 2954192 h 6858000"/>
              <a:gd name="connsiteX291" fmla="*/ 5470770 w 7467600"/>
              <a:gd name="connsiteY291" fmla="*/ 3005435 h 6858000"/>
              <a:gd name="connsiteX292" fmla="*/ 5519779 w 7467600"/>
              <a:gd name="connsiteY292" fmla="*/ 4359223 h 6858000"/>
              <a:gd name="connsiteX293" fmla="*/ 5520293 w 7467600"/>
              <a:gd name="connsiteY293" fmla="*/ 4360602 h 6858000"/>
              <a:gd name="connsiteX294" fmla="*/ 5767221 w 7467600"/>
              <a:gd name="connsiteY294" fmla="*/ 4665564 h 6858000"/>
              <a:gd name="connsiteX295" fmla="*/ 6937169 w 7467600"/>
              <a:gd name="connsiteY295" fmla="*/ 4815941 h 6858000"/>
              <a:gd name="connsiteX296" fmla="*/ 6953922 w 7467600"/>
              <a:gd name="connsiteY296" fmla="*/ 4890068 h 6858000"/>
              <a:gd name="connsiteX297" fmla="*/ 6071359 w 7467600"/>
              <a:gd name="connsiteY297" fmla="*/ 4770770 h 6858000"/>
              <a:gd name="connsiteX298" fmla="*/ 6038839 w 7467600"/>
              <a:gd name="connsiteY298" fmla="*/ 4764474 h 6858000"/>
              <a:gd name="connsiteX299" fmla="*/ 6038706 w 7467600"/>
              <a:gd name="connsiteY299" fmla="*/ 4763847 h 6858000"/>
              <a:gd name="connsiteX300" fmla="*/ 6037784 w 7467600"/>
              <a:gd name="connsiteY300" fmla="*/ 4764270 h 6858000"/>
              <a:gd name="connsiteX301" fmla="*/ 6038839 w 7467600"/>
              <a:gd name="connsiteY301" fmla="*/ 4764474 h 6858000"/>
              <a:gd name="connsiteX302" fmla="*/ 6040338 w 7467600"/>
              <a:gd name="connsiteY302" fmla="*/ 4771418 h 6858000"/>
              <a:gd name="connsiteX303" fmla="*/ 6024488 w 7467600"/>
              <a:gd name="connsiteY303" fmla="*/ 4809903 h 6858000"/>
              <a:gd name="connsiteX304" fmla="*/ 5599771 w 7467600"/>
              <a:gd name="connsiteY304" fmla="*/ 5509652 h 6858000"/>
              <a:gd name="connsiteX305" fmla="*/ 5548843 w 7467600"/>
              <a:gd name="connsiteY305" fmla="*/ 5563845 h 6858000"/>
              <a:gd name="connsiteX306" fmla="*/ 5940952 w 7467600"/>
              <a:gd name="connsiteY306" fmla="*/ 6250028 h 6858000"/>
              <a:gd name="connsiteX307" fmla="*/ 6043441 w 7467600"/>
              <a:gd name="connsiteY307" fmla="*/ 6665847 h 6858000"/>
              <a:gd name="connsiteX308" fmla="*/ 6093432 w 7467600"/>
              <a:gd name="connsiteY308" fmla="*/ 6858000 h 6858000"/>
              <a:gd name="connsiteX309" fmla="*/ 6034344 w 7467600"/>
              <a:gd name="connsiteY309" fmla="*/ 6858000 h 6858000"/>
              <a:gd name="connsiteX310" fmla="*/ 6026679 w 7467600"/>
              <a:gd name="connsiteY310" fmla="*/ 6836959 h 6858000"/>
              <a:gd name="connsiteX311" fmla="*/ 5800441 w 7467600"/>
              <a:gd name="connsiteY311" fmla="*/ 6335286 h 6858000"/>
              <a:gd name="connsiteX312" fmla="*/ 5526562 w 7467600"/>
              <a:gd name="connsiteY312" fmla="*/ 5705388 h 6858000"/>
              <a:gd name="connsiteX313" fmla="*/ 5519640 w 7467600"/>
              <a:gd name="connsiteY313" fmla="*/ 5683774 h 6858000"/>
              <a:gd name="connsiteX314" fmla="*/ 5844559 w 7467600"/>
              <a:gd name="connsiteY314" fmla="*/ 6553349 h 6858000"/>
              <a:gd name="connsiteX315" fmla="*/ 5975994 w 7467600"/>
              <a:gd name="connsiteY315" fmla="*/ 6858000 h 6858000"/>
              <a:gd name="connsiteX316" fmla="*/ 5898547 w 7467600"/>
              <a:gd name="connsiteY316" fmla="*/ 6858000 h 6858000"/>
              <a:gd name="connsiteX317" fmla="*/ 5682041 w 7467600"/>
              <a:gd name="connsiteY317" fmla="*/ 6355860 h 6858000"/>
              <a:gd name="connsiteX318" fmla="*/ 5461758 w 7467600"/>
              <a:gd name="connsiteY318" fmla="*/ 5820220 h 6858000"/>
              <a:gd name="connsiteX319" fmla="*/ 5237282 w 7467600"/>
              <a:gd name="connsiteY319" fmla="*/ 6579086 h 6858000"/>
              <a:gd name="connsiteX320" fmla="*/ 5115009 w 7467600"/>
              <a:gd name="connsiteY320" fmla="*/ 6858000 h 6858000"/>
              <a:gd name="connsiteX321" fmla="*/ 5028074 w 7467600"/>
              <a:gd name="connsiteY321" fmla="*/ 6858000 h 6858000"/>
              <a:gd name="connsiteX322" fmla="*/ 5079508 w 7467600"/>
              <a:gd name="connsiteY322" fmla="*/ 6749074 h 6858000"/>
              <a:gd name="connsiteX323" fmla="*/ 5371846 w 7467600"/>
              <a:gd name="connsiteY323" fmla="*/ 5924413 h 6858000"/>
              <a:gd name="connsiteX324" fmla="*/ 5270512 w 7467600"/>
              <a:gd name="connsiteY324" fmla="*/ 6138975 h 6858000"/>
              <a:gd name="connsiteX325" fmla="*/ 5062409 w 7467600"/>
              <a:gd name="connsiteY325" fmla="*/ 6653544 h 6858000"/>
              <a:gd name="connsiteX326" fmla="*/ 5036628 w 7467600"/>
              <a:gd name="connsiteY326" fmla="*/ 6754247 h 6858000"/>
              <a:gd name="connsiteX327" fmla="*/ 5009112 w 7467600"/>
              <a:gd name="connsiteY327" fmla="*/ 6858000 h 6858000"/>
              <a:gd name="connsiteX328" fmla="*/ 4976679 w 7467600"/>
              <a:gd name="connsiteY328" fmla="*/ 6858000 h 6858000"/>
              <a:gd name="connsiteX329" fmla="*/ 5006537 w 7467600"/>
              <a:gd name="connsiteY329" fmla="*/ 6747068 h 6858000"/>
              <a:gd name="connsiteX330" fmla="*/ 5032723 w 7467600"/>
              <a:gd name="connsiteY330" fmla="*/ 6644957 h 6858000"/>
              <a:gd name="connsiteX331" fmla="*/ 5242949 w 7467600"/>
              <a:gd name="connsiteY331" fmla="*/ 6125175 h 6858000"/>
              <a:gd name="connsiteX332" fmla="*/ 5286321 w 7467600"/>
              <a:gd name="connsiteY332" fmla="*/ 6033555 h 6858000"/>
              <a:gd name="connsiteX333" fmla="*/ 5008210 w 7467600"/>
              <a:gd name="connsiteY333" fmla="*/ 6649194 h 6858000"/>
              <a:gd name="connsiteX334" fmla="*/ 4986321 w 7467600"/>
              <a:gd name="connsiteY334" fmla="*/ 6765687 h 6858000"/>
              <a:gd name="connsiteX335" fmla="*/ 4973474 w 7467600"/>
              <a:gd name="connsiteY335" fmla="*/ 6858000 h 6858000"/>
              <a:gd name="connsiteX336" fmla="*/ 4907178 w 7467600"/>
              <a:gd name="connsiteY336" fmla="*/ 6858000 h 6858000"/>
              <a:gd name="connsiteX337" fmla="*/ 4910810 w 7467600"/>
              <a:gd name="connsiteY337" fmla="*/ 6829660 h 6858000"/>
              <a:gd name="connsiteX338" fmla="*/ 4987461 w 7467600"/>
              <a:gd name="connsiteY338" fmla="*/ 6432994 h 6858000"/>
              <a:gd name="connsiteX339" fmla="*/ 5179262 w 7467600"/>
              <a:gd name="connsiteY339" fmla="*/ 6035044 h 6858000"/>
              <a:gd name="connsiteX340" fmla="*/ 4689678 w 7467600"/>
              <a:gd name="connsiteY340" fmla="*/ 6440241 h 6858000"/>
              <a:gd name="connsiteX341" fmla="*/ 4477543 w 7467600"/>
              <a:gd name="connsiteY341" fmla="*/ 6674836 h 6858000"/>
              <a:gd name="connsiteX342" fmla="*/ 4329957 w 7467600"/>
              <a:gd name="connsiteY342" fmla="*/ 6858000 h 6858000"/>
              <a:gd name="connsiteX343" fmla="*/ 4218595 w 7467600"/>
              <a:gd name="connsiteY343" fmla="*/ 6858000 h 6858000"/>
              <a:gd name="connsiteX344" fmla="*/ 4368888 w 7467600"/>
              <a:gd name="connsiteY344" fmla="*/ 6668412 h 6858000"/>
              <a:gd name="connsiteX345" fmla="*/ 4563091 w 7467600"/>
              <a:gd name="connsiteY345" fmla="*/ 6442508 h 6858000"/>
              <a:gd name="connsiteX346" fmla="*/ 5387324 w 7467600"/>
              <a:gd name="connsiteY346" fmla="*/ 5705830 h 6858000"/>
              <a:gd name="connsiteX347" fmla="*/ 5073620 w 7467600"/>
              <a:gd name="connsiteY347" fmla="*/ 5955437 h 6858000"/>
              <a:gd name="connsiteX348" fmla="*/ 4689789 w 7467600"/>
              <a:gd name="connsiteY348" fmla="*/ 6268382 h 6858000"/>
              <a:gd name="connsiteX349" fmla="*/ 4418722 w 7467600"/>
              <a:gd name="connsiteY349" fmla="*/ 6570886 h 6858000"/>
              <a:gd name="connsiteX350" fmla="*/ 4214944 w 7467600"/>
              <a:gd name="connsiteY350" fmla="*/ 6858000 h 6858000"/>
              <a:gd name="connsiteX351" fmla="*/ 4177898 w 7467600"/>
              <a:gd name="connsiteY351" fmla="*/ 6858000 h 6858000"/>
              <a:gd name="connsiteX352" fmla="*/ 4391597 w 7467600"/>
              <a:gd name="connsiteY352" fmla="*/ 6556370 h 6858000"/>
              <a:gd name="connsiteX353" fmla="*/ 4668889 w 7467600"/>
              <a:gd name="connsiteY353" fmla="*/ 6246399 h 6858000"/>
              <a:gd name="connsiteX354" fmla="*/ 5055427 w 7467600"/>
              <a:gd name="connsiteY354" fmla="*/ 5931476 h 6858000"/>
              <a:gd name="connsiteX355" fmla="*/ 5371814 w 7467600"/>
              <a:gd name="connsiteY355" fmla="*/ 5678975 h 6858000"/>
              <a:gd name="connsiteX356" fmla="*/ 4987918 w 7467600"/>
              <a:gd name="connsiteY356" fmla="*/ 5838701 h 6858000"/>
              <a:gd name="connsiteX357" fmla="*/ 4317146 w 7467600"/>
              <a:gd name="connsiteY357" fmla="*/ 6587716 h 6858000"/>
              <a:gd name="connsiteX358" fmla="*/ 4171627 w 7467600"/>
              <a:gd name="connsiteY358" fmla="*/ 6858000 h 6858000"/>
              <a:gd name="connsiteX359" fmla="*/ 4081585 w 7467600"/>
              <a:gd name="connsiteY359" fmla="*/ 6858000 h 6858000"/>
              <a:gd name="connsiteX360" fmla="*/ 4238603 w 7467600"/>
              <a:gd name="connsiteY360" fmla="*/ 6559341 h 6858000"/>
              <a:gd name="connsiteX361" fmla="*/ 4778333 w 7467600"/>
              <a:gd name="connsiteY361" fmla="*/ 5873626 h 6858000"/>
              <a:gd name="connsiteX362" fmla="*/ 5414185 w 7467600"/>
              <a:gd name="connsiteY362" fmla="*/ 5573882 h 6858000"/>
              <a:gd name="connsiteX363" fmla="*/ 5959648 w 7467600"/>
              <a:gd name="connsiteY363" fmla="*/ 4760797 h 6858000"/>
              <a:gd name="connsiteX364" fmla="*/ 5355019 w 7467600"/>
              <a:gd name="connsiteY364" fmla="*/ 4734672 h 6858000"/>
              <a:gd name="connsiteX365" fmla="*/ 5083565 w 7467600"/>
              <a:gd name="connsiteY365" fmla="*/ 5179121 h 6858000"/>
              <a:gd name="connsiteX366" fmla="*/ 4713577 w 7467600"/>
              <a:gd name="connsiteY366" fmla="*/ 5616803 h 6858000"/>
              <a:gd name="connsiteX367" fmla="*/ 3989559 w 7467600"/>
              <a:gd name="connsiteY367" fmla="*/ 6145945 h 6858000"/>
              <a:gd name="connsiteX368" fmla="*/ 3939824 w 7467600"/>
              <a:gd name="connsiteY368" fmla="*/ 6066900 h 6858000"/>
              <a:gd name="connsiteX369" fmla="*/ 4584537 w 7467600"/>
              <a:gd name="connsiteY369" fmla="*/ 5324826 h 6858000"/>
              <a:gd name="connsiteX370" fmla="*/ 5037105 w 7467600"/>
              <a:gd name="connsiteY370" fmla="*/ 5088765 h 6858000"/>
              <a:gd name="connsiteX371" fmla="*/ 5039930 w 7467600"/>
              <a:gd name="connsiteY371" fmla="*/ 5089585 h 6858000"/>
              <a:gd name="connsiteX372" fmla="*/ 5263764 w 7467600"/>
              <a:gd name="connsiteY372" fmla="*/ 4735525 h 6858000"/>
              <a:gd name="connsiteX373" fmla="*/ 4086300 w 7467600"/>
              <a:gd name="connsiteY373" fmla="*/ 4884599 h 6858000"/>
              <a:gd name="connsiteX374" fmla="*/ 4085485 w 7467600"/>
              <a:gd name="connsiteY374" fmla="*/ 4899070 h 6858000"/>
              <a:gd name="connsiteX375" fmla="*/ 3871915 w 7467600"/>
              <a:gd name="connsiteY375" fmla="*/ 5253645 h 6858000"/>
              <a:gd name="connsiteX376" fmla="*/ 3799374 w 7467600"/>
              <a:gd name="connsiteY376" fmla="*/ 5466127 h 6858000"/>
              <a:gd name="connsiteX377" fmla="*/ 3498850 w 7467600"/>
              <a:gd name="connsiteY377" fmla="*/ 6661888 h 6858000"/>
              <a:gd name="connsiteX378" fmla="*/ 3399216 w 7467600"/>
              <a:gd name="connsiteY378" fmla="*/ 6858000 h 6858000"/>
              <a:gd name="connsiteX379" fmla="*/ 3303688 w 7467600"/>
              <a:gd name="connsiteY379" fmla="*/ 6858000 h 6858000"/>
              <a:gd name="connsiteX380" fmla="*/ 3391774 w 7467600"/>
              <a:gd name="connsiteY380" fmla="*/ 6697181 h 6858000"/>
              <a:gd name="connsiteX381" fmla="*/ 3735540 w 7467600"/>
              <a:gd name="connsiteY381" fmla="*/ 5546923 h 6858000"/>
              <a:gd name="connsiteX382" fmla="*/ 3729438 w 7467600"/>
              <a:gd name="connsiteY382" fmla="*/ 5569058 h 6858000"/>
              <a:gd name="connsiteX383" fmla="*/ 3707782 w 7467600"/>
              <a:gd name="connsiteY383" fmla="*/ 5644908 h 6858000"/>
              <a:gd name="connsiteX384" fmla="*/ 3583827 w 7467600"/>
              <a:gd name="connsiteY384" fmla="*/ 6039215 h 6858000"/>
              <a:gd name="connsiteX385" fmla="*/ 3547861 w 7467600"/>
              <a:gd name="connsiteY385" fmla="*/ 6129609 h 6858000"/>
              <a:gd name="connsiteX386" fmla="*/ 3490905 w 7467600"/>
              <a:gd name="connsiteY386" fmla="*/ 6277660 h 6858000"/>
              <a:gd name="connsiteX387" fmla="*/ 3455859 w 7467600"/>
              <a:gd name="connsiteY387" fmla="*/ 6391301 h 6858000"/>
              <a:gd name="connsiteX388" fmla="*/ 3429112 w 7467600"/>
              <a:gd name="connsiteY388" fmla="*/ 6479469 h 6858000"/>
              <a:gd name="connsiteX389" fmla="*/ 3304862 w 7467600"/>
              <a:gd name="connsiteY389" fmla="*/ 6796476 h 6858000"/>
              <a:gd name="connsiteX390" fmla="*/ 3276071 w 7467600"/>
              <a:gd name="connsiteY390" fmla="*/ 6858000 h 6858000"/>
              <a:gd name="connsiteX391" fmla="*/ 3240805 w 7467600"/>
              <a:gd name="connsiteY391" fmla="*/ 6858000 h 6858000"/>
              <a:gd name="connsiteX392" fmla="*/ 3275917 w 7467600"/>
              <a:gd name="connsiteY392" fmla="*/ 6783192 h 6858000"/>
              <a:gd name="connsiteX393" fmla="*/ 3399358 w 7467600"/>
              <a:gd name="connsiteY393" fmla="*/ 6469011 h 6858000"/>
              <a:gd name="connsiteX394" fmla="*/ 3425650 w 7467600"/>
              <a:gd name="connsiteY394" fmla="*/ 6381333 h 6858000"/>
              <a:gd name="connsiteX395" fmla="*/ 3460661 w 7467600"/>
              <a:gd name="connsiteY395" fmla="*/ 6266763 h 6858000"/>
              <a:gd name="connsiteX396" fmla="*/ 3518021 w 7467600"/>
              <a:gd name="connsiteY396" fmla="*/ 6117298 h 6858000"/>
              <a:gd name="connsiteX397" fmla="*/ 3554035 w 7467600"/>
              <a:gd name="connsiteY397" fmla="*/ 6027832 h 6858000"/>
              <a:gd name="connsiteX398" fmla="*/ 3677174 w 7467600"/>
              <a:gd name="connsiteY398" fmla="*/ 5636351 h 6858000"/>
              <a:gd name="connsiteX399" fmla="*/ 3698819 w 7467600"/>
              <a:gd name="connsiteY399" fmla="*/ 5560503 h 6858000"/>
              <a:gd name="connsiteX400" fmla="*/ 3702094 w 7467600"/>
              <a:gd name="connsiteY400" fmla="*/ 5549194 h 6858000"/>
              <a:gd name="connsiteX401" fmla="*/ 3398355 w 7467600"/>
              <a:gd name="connsiteY401" fmla="*/ 6094603 h 6858000"/>
              <a:gd name="connsiteX402" fmla="*/ 3193941 w 7467600"/>
              <a:gd name="connsiteY402" fmla="*/ 6798775 h 6858000"/>
              <a:gd name="connsiteX403" fmla="*/ 3184140 w 7467600"/>
              <a:gd name="connsiteY403" fmla="*/ 6858000 h 6858000"/>
              <a:gd name="connsiteX404" fmla="*/ 3099978 w 7467600"/>
              <a:gd name="connsiteY404" fmla="*/ 6858000 h 6858000"/>
              <a:gd name="connsiteX405" fmla="*/ 3101556 w 7467600"/>
              <a:gd name="connsiteY405" fmla="*/ 6843337 h 6858000"/>
              <a:gd name="connsiteX406" fmla="*/ 3370162 w 7467600"/>
              <a:gd name="connsiteY406" fmla="*/ 5785550 h 6858000"/>
              <a:gd name="connsiteX407" fmla="*/ 3746477 w 7467600"/>
              <a:gd name="connsiteY407" fmla="*/ 5377889 h 6858000"/>
              <a:gd name="connsiteX408" fmla="*/ 3863399 w 7467600"/>
              <a:gd name="connsiteY408" fmla="*/ 5087257 h 6858000"/>
              <a:gd name="connsiteX409" fmla="*/ 3968712 w 7467600"/>
              <a:gd name="connsiteY409" fmla="*/ 4913989 h 6858000"/>
              <a:gd name="connsiteX410" fmla="*/ 2792390 w 7467600"/>
              <a:gd name="connsiteY410" fmla="*/ 5382974 h 6858000"/>
              <a:gd name="connsiteX411" fmla="*/ 2714982 w 7467600"/>
              <a:gd name="connsiteY411" fmla="*/ 5427051 h 6858000"/>
              <a:gd name="connsiteX412" fmla="*/ 2813361 w 7467600"/>
              <a:gd name="connsiteY412" fmla="*/ 6023912 h 6858000"/>
              <a:gd name="connsiteX413" fmla="*/ 2688430 w 7467600"/>
              <a:gd name="connsiteY413" fmla="*/ 6801564 h 6858000"/>
              <a:gd name="connsiteX414" fmla="*/ 2629626 w 7467600"/>
              <a:gd name="connsiteY414" fmla="*/ 6763394 h 6858000"/>
              <a:gd name="connsiteX415" fmla="*/ 2565328 w 7467600"/>
              <a:gd name="connsiteY415" fmla="*/ 5516399 h 6858000"/>
              <a:gd name="connsiteX416" fmla="*/ 1922999 w 7467600"/>
              <a:gd name="connsiteY416" fmla="*/ 5980343 h 6858000"/>
              <a:gd name="connsiteX417" fmla="*/ 1950261 w 7467600"/>
              <a:gd name="connsiteY417" fmla="*/ 6405858 h 6858000"/>
              <a:gd name="connsiteX418" fmla="*/ 2365554 w 7467600"/>
              <a:gd name="connsiteY418" fmla="*/ 6759107 h 6858000"/>
              <a:gd name="connsiteX419" fmla="*/ 2424142 w 7467600"/>
              <a:gd name="connsiteY419" fmla="*/ 6858000 h 6858000"/>
              <a:gd name="connsiteX420" fmla="*/ 2395994 w 7467600"/>
              <a:gd name="connsiteY420" fmla="*/ 6858000 h 6858000"/>
              <a:gd name="connsiteX421" fmla="*/ 2392863 w 7467600"/>
              <a:gd name="connsiteY421" fmla="*/ 6852964 h 6858000"/>
              <a:gd name="connsiteX422" fmla="*/ 2017589 w 7467600"/>
              <a:gd name="connsiteY422" fmla="*/ 6493982 h 6858000"/>
              <a:gd name="connsiteX423" fmla="*/ 2147336 w 7467600"/>
              <a:gd name="connsiteY423" fmla="*/ 6594052 h 6858000"/>
              <a:gd name="connsiteX424" fmla="*/ 2207047 w 7467600"/>
              <a:gd name="connsiteY424" fmla="*/ 6654540 h 6858000"/>
              <a:gd name="connsiteX425" fmla="*/ 2299106 w 7467600"/>
              <a:gd name="connsiteY425" fmla="*/ 6778931 h 6858000"/>
              <a:gd name="connsiteX426" fmla="*/ 2314430 w 7467600"/>
              <a:gd name="connsiteY426" fmla="*/ 6801144 h 6858000"/>
              <a:gd name="connsiteX427" fmla="*/ 2352406 w 7467600"/>
              <a:gd name="connsiteY427" fmla="*/ 6858000 h 6858000"/>
              <a:gd name="connsiteX428" fmla="*/ 2314492 w 7467600"/>
              <a:gd name="connsiteY428" fmla="*/ 6858000 h 6858000"/>
              <a:gd name="connsiteX429" fmla="*/ 2288095 w 7467600"/>
              <a:gd name="connsiteY429" fmla="*/ 6818030 h 6858000"/>
              <a:gd name="connsiteX430" fmla="*/ 2272768 w 7467600"/>
              <a:gd name="connsiteY430" fmla="*/ 6795822 h 6858000"/>
              <a:gd name="connsiteX431" fmla="*/ 2182715 w 7467600"/>
              <a:gd name="connsiteY431" fmla="*/ 6675071 h 6858000"/>
              <a:gd name="connsiteX432" fmla="*/ 2032061 w 7467600"/>
              <a:gd name="connsiteY432" fmla="*/ 6541380 h 6858000"/>
              <a:gd name="connsiteX433" fmla="*/ 2257220 w 7467600"/>
              <a:gd name="connsiteY433" fmla="*/ 6826257 h 6858000"/>
              <a:gd name="connsiteX434" fmla="*/ 2281324 w 7467600"/>
              <a:gd name="connsiteY434" fmla="*/ 6858000 h 6858000"/>
              <a:gd name="connsiteX435" fmla="*/ 2242860 w 7467600"/>
              <a:gd name="connsiteY435" fmla="*/ 6858000 h 6858000"/>
              <a:gd name="connsiteX436" fmla="*/ 2232818 w 7467600"/>
              <a:gd name="connsiteY436" fmla="*/ 6844926 h 6858000"/>
              <a:gd name="connsiteX437" fmla="*/ 1990172 w 7467600"/>
              <a:gd name="connsiteY437" fmla="*/ 6542121 h 6858000"/>
              <a:gd name="connsiteX438" fmla="*/ 2124090 w 7467600"/>
              <a:gd name="connsiteY438" fmla="*/ 6761017 h 6858000"/>
              <a:gd name="connsiteX439" fmla="*/ 2200380 w 7467600"/>
              <a:gd name="connsiteY439" fmla="*/ 6858000 h 6858000"/>
              <a:gd name="connsiteX440" fmla="*/ 2147507 w 7467600"/>
              <a:gd name="connsiteY440" fmla="*/ 6858000 h 6858000"/>
              <a:gd name="connsiteX441" fmla="*/ 2070668 w 7467600"/>
              <a:gd name="connsiteY441" fmla="*/ 6761520 h 6858000"/>
              <a:gd name="connsiteX442" fmla="*/ 1975142 w 7467600"/>
              <a:gd name="connsiteY442" fmla="*/ 6585570 h 6858000"/>
              <a:gd name="connsiteX443" fmla="*/ 2050035 w 7467600"/>
              <a:gd name="connsiteY443" fmla="*/ 6813345 h 6858000"/>
              <a:gd name="connsiteX444" fmla="*/ 2063025 w 7467600"/>
              <a:gd name="connsiteY444" fmla="*/ 6858000 h 6858000"/>
              <a:gd name="connsiteX445" fmla="*/ 2021675 w 7467600"/>
              <a:gd name="connsiteY445" fmla="*/ 6858000 h 6858000"/>
              <a:gd name="connsiteX446" fmla="*/ 2019308 w 7467600"/>
              <a:gd name="connsiteY446" fmla="*/ 6847118 h 6858000"/>
              <a:gd name="connsiteX447" fmla="*/ 1938835 w 7467600"/>
              <a:gd name="connsiteY447" fmla="*/ 6551160 h 6858000"/>
              <a:gd name="connsiteX448" fmla="*/ 1953230 w 7467600"/>
              <a:gd name="connsiteY448" fmla="*/ 6759699 h 6858000"/>
              <a:gd name="connsiteX449" fmla="*/ 1956763 w 7467600"/>
              <a:gd name="connsiteY449" fmla="*/ 6778191 h 6858000"/>
              <a:gd name="connsiteX450" fmla="*/ 1967925 w 7467600"/>
              <a:gd name="connsiteY450" fmla="*/ 6858000 h 6858000"/>
              <a:gd name="connsiteX451" fmla="*/ 1936622 w 7467600"/>
              <a:gd name="connsiteY451" fmla="*/ 6858000 h 6858000"/>
              <a:gd name="connsiteX452" fmla="*/ 1926261 w 7467600"/>
              <a:gd name="connsiteY452" fmla="*/ 6784064 h 6858000"/>
              <a:gd name="connsiteX453" fmla="*/ 1922724 w 7467600"/>
              <a:gd name="connsiteY453" fmla="*/ 6765577 h 6858000"/>
              <a:gd name="connsiteX454" fmla="*/ 1904650 w 7467600"/>
              <a:gd name="connsiteY454" fmla="*/ 6639616 h 6858000"/>
              <a:gd name="connsiteX455" fmla="*/ 1885273 w 7467600"/>
              <a:gd name="connsiteY455" fmla="*/ 6858000 h 6858000"/>
              <a:gd name="connsiteX456" fmla="*/ 1854363 w 7467600"/>
              <a:gd name="connsiteY456" fmla="*/ 6858000 h 6858000"/>
              <a:gd name="connsiteX457" fmla="*/ 1880391 w 7467600"/>
              <a:gd name="connsiteY457" fmla="*/ 6603796 h 6858000"/>
              <a:gd name="connsiteX458" fmla="*/ 1818273 w 7467600"/>
              <a:gd name="connsiteY458" fmla="*/ 6715729 h 6858000"/>
              <a:gd name="connsiteX459" fmla="*/ 1794691 w 7467600"/>
              <a:gd name="connsiteY459" fmla="*/ 6843239 h 6858000"/>
              <a:gd name="connsiteX460" fmla="*/ 1794914 w 7467600"/>
              <a:gd name="connsiteY460" fmla="*/ 6858000 h 6858000"/>
              <a:gd name="connsiteX461" fmla="*/ 1746128 w 7467600"/>
              <a:gd name="connsiteY461" fmla="*/ 6858000 h 6858000"/>
              <a:gd name="connsiteX462" fmla="*/ 1753934 w 7467600"/>
              <a:gd name="connsiteY462" fmla="*/ 6724796 h 6858000"/>
              <a:gd name="connsiteX463" fmla="*/ 1792053 w 7467600"/>
              <a:gd name="connsiteY463" fmla="*/ 6572396 h 6858000"/>
              <a:gd name="connsiteX464" fmla="*/ 1862248 w 7467600"/>
              <a:gd name="connsiteY464" fmla="*/ 6266397 h 6858000"/>
              <a:gd name="connsiteX465" fmla="*/ 1862250 w 7467600"/>
              <a:gd name="connsiteY465" fmla="*/ 6033531 h 6858000"/>
              <a:gd name="connsiteX466" fmla="*/ 1211999 w 7467600"/>
              <a:gd name="connsiteY466" fmla="*/ 6683610 h 6858000"/>
              <a:gd name="connsiteX467" fmla="*/ 1213266 w 7467600"/>
              <a:gd name="connsiteY467" fmla="*/ 6691947 h 6858000"/>
              <a:gd name="connsiteX468" fmla="*/ 1203370 w 7467600"/>
              <a:gd name="connsiteY468" fmla="*/ 6850676 h 6858000"/>
              <a:gd name="connsiteX469" fmla="*/ 1203671 w 7467600"/>
              <a:gd name="connsiteY469" fmla="*/ 6858000 h 6858000"/>
              <a:gd name="connsiteX470" fmla="*/ 1143180 w 7467600"/>
              <a:gd name="connsiteY470" fmla="*/ 6858000 h 6858000"/>
              <a:gd name="connsiteX471" fmla="*/ 1142176 w 7467600"/>
              <a:gd name="connsiteY471" fmla="*/ 6766045 h 6858000"/>
              <a:gd name="connsiteX472" fmla="*/ 1067484 w 7467600"/>
              <a:gd name="connsiteY472" fmla="*/ 6858000 h 6858000"/>
              <a:gd name="connsiteX473" fmla="*/ 953928 w 7467600"/>
              <a:gd name="connsiteY473" fmla="*/ 6858000 h 6858000"/>
              <a:gd name="connsiteX474" fmla="*/ 959715 w 7467600"/>
              <a:gd name="connsiteY474" fmla="*/ 6850185 h 6858000"/>
              <a:gd name="connsiteX475" fmla="*/ 1483788 w 7467600"/>
              <a:gd name="connsiteY475" fmla="*/ 6259174 h 6858000"/>
              <a:gd name="connsiteX476" fmla="*/ 1100671 w 7467600"/>
              <a:gd name="connsiteY476" fmla="*/ 6252137 h 6858000"/>
              <a:gd name="connsiteX477" fmla="*/ 1090144 w 7467600"/>
              <a:gd name="connsiteY477" fmla="*/ 6256748 h 6858000"/>
              <a:gd name="connsiteX478" fmla="*/ 1095872 w 7467600"/>
              <a:gd name="connsiteY478" fmla="*/ 6271892 h 6858000"/>
              <a:gd name="connsiteX479" fmla="*/ 262785 w 7467600"/>
              <a:gd name="connsiteY479" fmla="*/ 6845450 h 6858000"/>
              <a:gd name="connsiteX480" fmla="*/ 209968 w 7467600"/>
              <a:gd name="connsiteY480" fmla="*/ 6770713 h 6858000"/>
              <a:gd name="connsiteX481" fmla="*/ 873460 w 7467600"/>
              <a:gd name="connsiteY481" fmla="*/ 6253768 h 6858000"/>
              <a:gd name="connsiteX482" fmla="*/ 192686 w 7467600"/>
              <a:gd name="connsiteY482" fmla="*/ 5849257 h 6858000"/>
              <a:gd name="connsiteX483" fmla="*/ 4696 w 7467600"/>
              <a:gd name="connsiteY483" fmla="*/ 5697668 h 6858000"/>
              <a:gd name="connsiteX484" fmla="*/ 0 w 7467600"/>
              <a:gd name="connsiteY484" fmla="*/ 5689984 h 6858000"/>
              <a:gd name="connsiteX485" fmla="*/ 0 w 7467600"/>
              <a:gd name="connsiteY485" fmla="*/ 5513472 h 6858000"/>
              <a:gd name="connsiteX486" fmla="*/ 174101 w 7467600"/>
              <a:gd name="connsiteY486" fmla="*/ 5620277 h 6858000"/>
              <a:gd name="connsiteX487" fmla="*/ 891800 w 7467600"/>
              <a:gd name="connsiteY487" fmla="*/ 6036935 h 6858000"/>
              <a:gd name="connsiteX488" fmla="*/ 1072219 w 7467600"/>
              <a:gd name="connsiteY488" fmla="*/ 6169443 h 6858000"/>
              <a:gd name="connsiteX489" fmla="*/ 1074117 w 7467600"/>
              <a:gd name="connsiteY489" fmla="*/ 6170301 h 6858000"/>
              <a:gd name="connsiteX490" fmla="*/ 1083114 w 7467600"/>
              <a:gd name="connsiteY490" fmla="*/ 6174131 h 6858000"/>
              <a:gd name="connsiteX491" fmla="*/ 1543010 w 7467600"/>
              <a:gd name="connsiteY491" fmla="*/ 6191140 h 6858000"/>
              <a:gd name="connsiteX492" fmla="*/ 1551080 w 7467600"/>
              <a:gd name="connsiteY492" fmla="*/ 6195006 h 6858000"/>
              <a:gd name="connsiteX493" fmla="*/ 2345443 w 7467600"/>
              <a:gd name="connsiteY493" fmla="*/ 5549882 h 6858000"/>
              <a:gd name="connsiteX494" fmla="*/ 1721499 w 7467600"/>
              <a:gd name="connsiteY494" fmla="*/ 5599969 h 6858000"/>
              <a:gd name="connsiteX495" fmla="*/ 767716 w 7467600"/>
              <a:gd name="connsiteY495" fmla="*/ 5472768 h 6858000"/>
              <a:gd name="connsiteX496" fmla="*/ 722147 w 7467600"/>
              <a:gd name="connsiteY496" fmla="*/ 5393091 h 6858000"/>
              <a:gd name="connsiteX497" fmla="*/ 1485552 w 7467600"/>
              <a:gd name="connsiteY497" fmla="*/ 5313202 h 6858000"/>
              <a:gd name="connsiteX498" fmla="*/ 2143004 w 7467600"/>
              <a:gd name="connsiteY498" fmla="*/ 5402420 h 6858000"/>
              <a:gd name="connsiteX499" fmla="*/ 1933391 w 7467600"/>
              <a:gd name="connsiteY499" fmla="*/ 5156971 h 6858000"/>
              <a:gd name="connsiteX500" fmla="*/ 1827118 w 7467600"/>
              <a:gd name="connsiteY500" fmla="*/ 4968410 h 6858000"/>
              <a:gd name="connsiteX501" fmla="*/ 1837349 w 7467600"/>
              <a:gd name="connsiteY501" fmla="*/ 4956357 h 6858000"/>
              <a:gd name="connsiteX502" fmla="*/ 2162835 w 7467600"/>
              <a:gd name="connsiteY502" fmla="*/ 5187853 h 6858000"/>
              <a:gd name="connsiteX503" fmla="*/ 2257167 w 7467600"/>
              <a:gd name="connsiteY503" fmla="*/ 5462123 h 6858000"/>
              <a:gd name="connsiteX504" fmla="*/ 2261598 w 7467600"/>
              <a:gd name="connsiteY504" fmla="*/ 5467998 h 6858000"/>
              <a:gd name="connsiteX505" fmla="*/ 2437177 w 7467600"/>
              <a:gd name="connsiteY505" fmla="*/ 5479608 h 6858000"/>
              <a:gd name="connsiteX506" fmla="*/ 2445247 w 7467600"/>
              <a:gd name="connsiteY506" fmla="*/ 5483476 h 6858000"/>
              <a:gd name="connsiteX507" fmla="*/ 2743626 w 7467600"/>
              <a:gd name="connsiteY507" fmla="*/ 5304819 h 6858000"/>
              <a:gd name="connsiteX508" fmla="*/ 3048102 w 7467600"/>
              <a:gd name="connsiteY508" fmla="*/ 5150595 h 6858000"/>
              <a:gd name="connsiteX509" fmla="*/ 1799414 w 7467600"/>
              <a:gd name="connsiteY509" fmla="*/ 4694732 h 6858000"/>
              <a:gd name="connsiteX510" fmla="*/ 1771735 w 7467600"/>
              <a:gd name="connsiteY510" fmla="*/ 4619929 h 6858000"/>
              <a:gd name="connsiteX511" fmla="*/ 3104273 w 7467600"/>
              <a:gd name="connsiteY511" fmla="*/ 5076159 h 6858000"/>
              <a:gd name="connsiteX512" fmla="*/ 3113245 w 7467600"/>
              <a:gd name="connsiteY512" fmla="*/ 5090705 h 6858000"/>
              <a:gd name="connsiteX513" fmla="*/ 3126294 w 7467600"/>
              <a:gd name="connsiteY513" fmla="*/ 5114400 h 6858000"/>
              <a:gd name="connsiteX514" fmla="*/ 3937433 w 7467600"/>
              <a:gd name="connsiteY514" fmla="*/ 4830473 h 6858000"/>
              <a:gd name="connsiteX515" fmla="*/ 3590475 w 7467600"/>
              <a:gd name="connsiteY515" fmla="*/ 4597974 h 6858000"/>
              <a:gd name="connsiteX516" fmla="*/ 3100264 w 7467600"/>
              <a:gd name="connsiteY516" fmla="*/ 4579845 h 6858000"/>
              <a:gd name="connsiteX517" fmla="*/ 2183576 w 7467600"/>
              <a:gd name="connsiteY517" fmla="*/ 4227150 h 6858000"/>
              <a:gd name="connsiteX518" fmla="*/ 2151029 w 7467600"/>
              <a:gd name="connsiteY518" fmla="*/ 4146947 h 6858000"/>
              <a:gd name="connsiteX519" fmla="*/ 3563434 w 7467600"/>
              <a:gd name="connsiteY519" fmla="*/ 4469115 h 6858000"/>
              <a:gd name="connsiteX520" fmla="*/ 3177952 w 7467600"/>
              <a:gd name="connsiteY520" fmla="*/ 3657386 h 6858000"/>
              <a:gd name="connsiteX521" fmla="*/ 3189263 w 7467600"/>
              <a:gd name="connsiteY521" fmla="*/ 3625726 h 6858000"/>
              <a:gd name="connsiteX522" fmla="*/ 3560912 w 7467600"/>
              <a:gd name="connsiteY522" fmla="*/ 4079863 h 6858000"/>
              <a:gd name="connsiteX523" fmla="*/ 3626636 w 7467600"/>
              <a:gd name="connsiteY523" fmla="*/ 4512230 h 6858000"/>
              <a:gd name="connsiteX524" fmla="*/ 3653088 w 7467600"/>
              <a:gd name="connsiteY524" fmla="*/ 4521417 h 6858000"/>
              <a:gd name="connsiteX525" fmla="*/ 3988128 w 7467600"/>
              <a:gd name="connsiteY525" fmla="*/ 4817267 h 6858000"/>
              <a:gd name="connsiteX526" fmla="*/ 4830582 w 7467600"/>
              <a:gd name="connsiteY526" fmla="*/ 4676000 h 6858000"/>
              <a:gd name="connsiteX527" fmla="*/ 4830100 w 7467600"/>
              <a:gd name="connsiteY527" fmla="*/ 4675554 h 6858000"/>
              <a:gd name="connsiteX528" fmla="*/ 4036318 w 7467600"/>
              <a:gd name="connsiteY528" fmla="*/ 4147013 h 6858000"/>
              <a:gd name="connsiteX529" fmla="*/ 3432098 w 7467600"/>
              <a:gd name="connsiteY529" fmla="*/ 3537312 h 6858000"/>
              <a:gd name="connsiteX530" fmla="*/ 3446761 w 7467600"/>
              <a:gd name="connsiteY530" fmla="*/ 3461278 h 6858000"/>
              <a:gd name="connsiteX531" fmla="*/ 4419733 w 7467600"/>
              <a:gd name="connsiteY531" fmla="*/ 3963555 h 6858000"/>
              <a:gd name="connsiteX532" fmla="*/ 4781371 w 7467600"/>
              <a:gd name="connsiteY532" fmla="*/ 4458604 h 6858000"/>
              <a:gd name="connsiteX533" fmla="*/ 4780440 w 7467600"/>
              <a:gd name="connsiteY533" fmla="*/ 4470290 h 6858000"/>
              <a:gd name="connsiteX534" fmla="*/ 4898954 w 7467600"/>
              <a:gd name="connsiteY534" fmla="*/ 4662092 h 6858000"/>
              <a:gd name="connsiteX535" fmla="*/ 4900699 w 7467600"/>
              <a:gd name="connsiteY535" fmla="*/ 4670867 h 6858000"/>
              <a:gd name="connsiteX536" fmla="*/ 5714511 w 7467600"/>
              <a:gd name="connsiteY536" fmla="*/ 4663483 h 6858000"/>
              <a:gd name="connsiteX537" fmla="*/ 5464793 w 7467600"/>
              <a:gd name="connsiteY537" fmla="*/ 4393556 h 6858000"/>
              <a:gd name="connsiteX538" fmla="*/ 5461897 w 7467600"/>
              <a:gd name="connsiteY538" fmla="*/ 4390879 h 6858000"/>
              <a:gd name="connsiteX539" fmla="*/ 4294126 w 7467600"/>
              <a:gd name="connsiteY539" fmla="*/ 3303048 h 6858000"/>
              <a:gd name="connsiteX540" fmla="*/ 4305321 w 7467600"/>
              <a:gd name="connsiteY540" fmla="*/ 3256953 h 6858000"/>
              <a:gd name="connsiteX541" fmla="*/ 4949299 w 7467600"/>
              <a:gd name="connsiteY541" fmla="*/ 3766336 h 6858000"/>
              <a:gd name="connsiteX542" fmla="*/ 5291452 w 7467600"/>
              <a:gd name="connsiteY542" fmla="*/ 4076801 h 6858000"/>
              <a:gd name="connsiteX543" fmla="*/ 5434998 w 7467600"/>
              <a:gd name="connsiteY543" fmla="*/ 4254100 h 6858000"/>
              <a:gd name="connsiteX544" fmla="*/ 5351015 w 7467600"/>
              <a:gd name="connsiteY544" fmla="*/ 3760989 h 6858000"/>
              <a:gd name="connsiteX545" fmla="*/ 5413780 w 7467600"/>
              <a:gd name="connsiteY545" fmla="*/ 2966265 h 6858000"/>
              <a:gd name="connsiteX546" fmla="*/ 5425627 w 7467600"/>
              <a:gd name="connsiteY546" fmla="*/ 2954192 h 6858000"/>
              <a:gd name="connsiteX547" fmla="*/ 6604735 w 7467600"/>
              <a:gd name="connsiteY547" fmla="*/ 2041381 h 6858000"/>
              <a:gd name="connsiteX548" fmla="*/ 7204487 w 7467600"/>
              <a:gd name="connsiteY548" fmla="*/ 2742112 h 6858000"/>
              <a:gd name="connsiteX549" fmla="*/ 7131592 w 7467600"/>
              <a:gd name="connsiteY549" fmla="*/ 2672096 h 6858000"/>
              <a:gd name="connsiteX550" fmla="*/ 6996344 w 7467600"/>
              <a:gd name="connsiteY550" fmla="*/ 2518310 h 6858000"/>
              <a:gd name="connsiteX551" fmla="*/ 6735495 w 7467600"/>
              <a:gd name="connsiteY551" fmla="*/ 2196890 h 6858000"/>
              <a:gd name="connsiteX552" fmla="*/ 6721901 w 7467600"/>
              <a:gd name="connsiteY552" fmla="*/ 2179274 h 6858000"/>
              <a:gd name="connsiteX553" fmla="*/ 6604735 w 7467600"/>
              <a:gd name="connsiteY553" fmla="*/ 2041381 h 6858000"/>
              <a:gd name="connsiteX554" fmla="*/ 6591670 w 7467600"/>
              <a:gd name="connsiteY554" fmla="*/ 1988277 h 6858000"/>
              <a:gd name="connsiteX555" fmla="*/ 6747349 w 7467600"/>
              <a:gd name="connsiteY555" fmla="*/ 2160069 h 6858000"/>
              <a:gd name="connsiteX556" fmla="*/ 6760943 w 7467600"/>
              <a:gd name="connsiteY556" fmla="*/ 2177686 h 6858000"/>
              <a:gd name="connsiteX557" fmla="*/ 7021065 w 7467600"/>
              <a:gd name="connsiteY557" fmla="*/ 2498102 h 6858000"/>
              <a:gd name="connsiteX558" fmla="*/ 7155223 w 7467600"/>
              <a:gd name="connsiteY558" fmla="*/ 2650386 h 6858000"/>
              <a:gd name="connsiteX559" fmla="*/ 7203167 w 7467600"/>
              <a:gd name="connsiteY559" fmla="*/ 2697288 h 6858000"/>
              <a:gd name="connsiteX560" fmla="*/ 6937703 w 7467600"/>
              <a:gd name="connsiteY560" fmla="*/ 2321981 h 6858000"/>
              <a:gd name="connsiteX561" fmla="*/ 6591670 w 7467600"/>
              <a:gd name="connsiteY561" fmla="*/ 1988277 h 6858000"/>
              <a:gd name="connsiteX562" fmla="*/ 5798671 w 7467600"/>
              <a:gd name="connsiteY562" fmla="*/ 1981601 h 6858000"/>
              <a:gd name="connsiteX563" fmla="*/ 5754709 w 7467600"/>
              <a:gd name="connsiteY563" fmla="*/ 2071454 h 6858000"/>
              <a:gd name="connsiteX564" fmla="*/ 5763044 w 7467600"/>
              <a:gd name="connsiteY564" fmla="*/ 2842206 h 6858000"/>
              <a:gd name="connsiteX565" fmla="*/ 5764974 w 7467600"/>
              <a:gd name="connsiteY565" fmla="*/ 2799609 h 6858000"/>
              <a:gd name="connsiteX566" fmla="*/ 5767665 w 7467600"/>
              <a:gd name="connsiteY566" fmla="*/ 2666409 h 6858000"/>
              <a:gd name="connsiteX567" fmla="*/ 5763055 w 7467600"/>
              <a:gd name="connsiteY567" fmla="*/ 2579705 h 6858000"/>
              <a:gd name="connsiteX568" fmla="*/ 5758079 w 7467600"/>
              <a:gd name="connsiteY568" fmla="*/ 2492508 h 6858000"/>
              <a:gd name="connsiteX569" fmla="*/ 5779325 w 7467600"/>
              <a:gd name="connsiteY569" fmla="*/ 2197069 h 6858000"/>
              <a:gd name="connsiteX570" fmla="*/ 5798671 w 7467600"/>
              <a:gd name="connsiteY570" fmla="*/ 1981601 h 6858000"/>
              <a:gd name="connsiteX571" fmla="*/ 5829202 w 7467600"/>
              <a:gd name="connsiteY571" fmla="*/ 1971679 h 6858000"/>
              <a:gd name="connsiteX572" fmla="*/ 5809558 w 7467600"/>
              <a:gd name="connsiteY572" fmla="*/ 2198043 h 6858000"/>
              <a:gd name="connsiteX573" fmla="*/ 5788653 w 7467600"/>
              <a:gd name="connsiteY573" fmla="*/ 2489430 h 6858000"/>
              <a:gd name="connsiteX574" fmla="*/ 5793439 w 7467600"/>
              <a:gd name="connsiteY574" fmla="*/ 2575235 h 6858000"/>
              <a:gd name="connsiteX575" fmla="*/ 5796837 w 7467600"/>
              <a:gd name="connsiteY575" fmla="*/ 2637633 h 6858000"/>
              <a:gd name="connsiteX576" fmla="*/ 5818614 w 7467600"/>
              <a:gd name="connsiteY576" fmla="*/ 2473055 h 6858000"/>
              <a:gd name="connsiteX577" fmla="*/ 5829202 w 7467600"/>
              <a:gd name="connsiteY577" fmla="*/ 1971679 h 6858000"/>
              <a:gd name="connsiteX578" fmla="*/ 5911389 w 7467600"/>
              <a:gd name="connsiteY578" fmla="*/ 1898371 h 6858000"/>
              <a:gd name="connsiteX579" fmla="*/ 6237627 w 7467600"/>
              <a:gd name="connsiteY579" fmla="*/ 2231921 h 6858000"/>
              <a:gd name="connsiteX580" fmla="*/ 5911389 w 7467600"/>
              <a:gd name="connsiteY580" fmla="*/ 1898371 h 6858000"/>
              <a:gd name="connsiteX581" fmla="*/ 6944437 w 7467600"/>
              <a:gd name="connsiteY581" fmla="*/ 1575402 h 6858000"/>
              <a:gd name="connsiteX582" fmla="*/ 6304730 w 7467600"/>
              <a:gd name="connsiteY582" fmla="*/ 1766654 h 6858000"/>
              <a:gd name="connsiteX583" fmla="*/ 6944437 w 7467600"/>
              <a:gd name="connsiteY583" fmla="*/ 1575402 h 6858000"/>
              <a:gd name="connsiteX584" fmla="*/ 7019523 w 7467600"/>
              <a:gd name="connsiteY584" fmla="*/ 1519450 h 6858000"/>
              <a:gd name="connsiteX585" fmla="*/ 6298091 w 7467600"/>
              <a:gd name="connsiteY585" fmla="*/ 1737122 h 6858000"/>
              <a:gd name="connsiteX586" fmla="*/ 7019523 w 7467600"/>
              <a:gd name="connsiteY586" fmla="*/ 1519450 h 6858000"/>
              <a:gd name="connsiteX587" fmla="*/ 2399523 w 7467600"/>
              <a:gd name="connsiteY587" fmla="*/ 1428234 h 6858000"/>
              <a:gd name="connsiteX588" fmla="*/ 2224982 w 7467600"/>
              <a:gd name="connsiteY588" fmla="*/ 1826201 h 6858000"/>
              <a:gd name="connsiteX589" fmla="*/ 2096099 w 7467600"/>
              <a:gd name="connsiteY589" fmla="*/ 2345900 h 6858000"/>
              <a:gd name="connsiteX590" fmla="*/ 2283317 w 7467600"/>
              <a:gd name="connsiteY590" fmla="*/ 1796925 h 6858000"/>
              <a:gd name="connsiteX591" fmla="*/ 2399523 w 7467600"/>
              <a:gd name="connsiteY591" fmla="*/ 1428234 h 6858000"/>
              <a:gd name="connsiteX592" fmla="*/ 2448558 w 7467600"/>
              <a:gd name="connsiteY592" fmla="*/ 1373435 h 6858000"/>
              <a:gd name="connsiteX593" fmla="*/ 2312521 w 7467600"/>
              <a:gd name="connsiteY593" fmla="*/ 1806140 h 6858000"/>
              <a:gd name="connsiteX594" fmla="*/ 2127533 w 7467600"/>
              <a:gd name="connsiteY594" fmla="*/ 2348380 h 6858000"/>
              <a:gd name="connsiteX595" fmla="*/ 2358080 w 7467600"/>
              <a:gd name="connsiteY595" fmla="*/ 1866134 h 6858000"/>
              <a:gd name="connsiteX596" fmla="*/ 2407436 w 7467600"/>
              <a:gd name="connsiteY596" fmla="*/ 1651070 h 6858000"/>
              <a:gd name="connsiteX597" fmla="*/ 2448558 w 7467600"/>
              <a:gd name="connsiteY597" fmla="*/ 1373435 h 6858000"/>
              <a:gd name="connsiteX598" fmla="*/ 278707 w 7467600"/>
              <a:gd name="connsiteY598" fmla="*/ 1352270 h 6858000"/>
              <a:gd name="connsiteX599" fmla="*/ 321570 w 7467600"/>
              <a:gd name="connsiteY599" fmla="*/ 1861610 h 6858000"/>
              <a:gd name="connsiteX600" fmla="*/ 294281 w 7467600"/>
              <a:gd name="connsiteY600" fmla="*/ 1440658 h 6858000"/>
              <a:gd name="connsiteX601" fmla="*/ 278707 w 7467600"/>
              <a:gd name="connsiteY601" fmla="*/ 1352270 h 6858000"/>
              <a:gd name="connsiteX602" fmla="*/ 1423821 w 7467600"/>
              <a:gd name="connsiteY602" fmla="*/ 1351958 h 6858000"/>
              <a:gd name="connsiteX603" fmla="*/ 1638521 w 7467600"/>
              <a:gd name="connsiteY603" fmla="*/ 1908470 h 6858000"/>
              <a:gd name="connsiteX604" fmla="*/ 1754199 w 7467600"/>
              <a:gd name="connsiteY604" fmla="*/ 2149284 h 6858000"/>
              <a:gd name="connsiteX605" fmla="*/ 1908359 w 7467600"/>
              <a:gd name="connsiteY605" fmla="*/ 2364988 h 6858000"/>
              <a:gd name="connsiteX606" fmla="*/ 1647661 w 7467600"/>
              <a:gd name="connsiteY606" fmla="*/ 1825945 h 6858000"/>
              <a:gd name="connsiteX607" fmla="*/ 1423821 w 7467600"/>
              <a:gd name="connsiteY607" fmla="*/ 1351958 h 6858000"/>
              <a:gd name="connsiteX608" fmla="*/ 1431890 w 7467600"/>
              <a:gd name="connsiteY608" fmla="*/ 1306475 h 6858000"/>
              <a:gd name="connsiteX609" fmla="*/ 1507597 w 7467600"/>
              <a:gd name="connsiteY609" fmla="*/ 1446132 h 6858000"/>
              <a:gd name="connsiteX610" fmla="*/ 1674586 w 7467600"/>
              <a:gd name="connsiteY610" fmla="*/ 1813832 h 6858000"/>
              <a:gd name="connsiteX611" fmla="*/ 1815950 w 7467600"/>
              <a:gd name="connsiteY611" fmla="*/ 2128564 h 6858000"/>
              <a:gd name="connsiteX612" fmla="*/ 1984242 w 7467600"/>
              <a:gd name="connsiteY612" fmla="*/ 2430829 h 6858000"/>
              <a:gd name="connsiteX613" fmla="*/ 2014023 w 7467600"/>
              <a:gd name="connsiteY613" fmla="*/ 2450995 h 6858000"/>
              <a:gd name="connsiteX614" fmla="*/ 1747337 w 7467600"/>
              <a:gd name="connsiteY614" fmla="*/ 1855264 h 6858000"/>
              <a:gd name="connsiteX615" fmla="*/ 1533749 w 7467600"/>
              <a:gd name="connsiteY615" fmla="*/ 1478656 h 6858000"/>
              <a:gd name="connsiteX616" fmla="*/ 1431890 w 7467600"/>
              <a:gd name="connsiteY616" fmla="*/ 1306475 h 6858000"/>
              <a:gd name="connsiteX617" fmla="*/ 5052692 w 7467600"/>
              <a:gd name="connsiteY617" fmla="*/ 1292994 h 6858000"/>
              <a:gd name="connsiteX618" fmla="*/ 5200661 w 7467600"/>
              <a:gd name="connsiteY618" fmla="*/ 1635186 h 6858000"/>
              <a:gd name="connsiteX619" fmla="*/ 5297138 w 7467600"/>
              <a:gd name="connsiteY619" fmla="*/ 1906351 h 6858000"/>
              <a:gd name="connsiteX620" fmla="*/ 5052692 w 7467600"/>
              <a:gd name="connsiteY620" fmla="*/ 1292994 h 6858000"/>
              <a:gd name="connsiteX621" fmla="*/ 5009948 w 7467600"/>
              <a:gd name="connsiteY621" fmla="*/ 1273619 h 6858000"/>
              <a:gd name="connsiteX622" fmla="*/ 5121777 w 7467600"/>
              <a:gd name="connsiteY622" fmla="*/ 1654213 h 6858000"/>
              <a:gd name="connsiteX623" fmla="*/ 5293545 w 7467600"/>
              <a:gd name="connsiteY623" fmla="*/ 2072247 h 6858000"/>
              <a:gd name="connsiteX624" fmla="*/ 5294042 w 7467600"/>
              <a:gd name="connsiteY624" fmla="*/ 2065019 h 6858000"/>
              <a:gd name="connsiteX625" fmla="*/ 5171936 w 7467600"/>
              <a:gd name="connsiteY625" fmla="*/ 1647613 h 6858000"/>
              <a:gd name="connsiteX626" fmla="*/ 5009948 w 7467600"/>
              <a:gd name="connsiteY626" fmla="*/ 1273619 h 6858000"/>
              <a:gd name="connsiteX627" fmla="*/ 655236 w 7467600"/>
              <a:gd name="connsiteY627" fmla="*/ 1268632 h 6858000"/>
              <a:gd name="connsiteX628" fmla="*/ 839521 w 7467600"/>
              <a:gd name="connsiteY628" fmla="*/ 1685315 h 6858000"/>
              <a:gd name="connsiteX629" fmla="*/ 1109416 w 7467600"/>
              <a:gd name="connsiteY629" fmla="*/ 2061663 h 6858000"/>
              <a:gd name="connsiteX630" fmla="*/ 1298300 w 7467600"/>
              <a:gd name="connsiteY630" fmla="*/ 2247742 h 6858000"/>
              <a:gd name="connsiteX631" fmla="*/ 1125871 w 7467600"/>
              <a:gd name="connsiteY631" fmla="*/ 1989513 h 6858000"/>
              <a:gd name="connsiteX632" fmla="*/ 981574 w 7467600"/>
              <a:gd name="connsiteY632" fmla="*/ 1783157 h 6858000"/>
              <a:gd name="connsiteX633" fmla="*/ 922198 w 7467600"/>
              <a:gd name="connsiteY633" fmla="*/ 1677437 h 6858000"/>
              <a:gd name="connsiteX634" fmla="*/ 869293 w 7467600"/>
              <a:gd name="connsiteY634" fmla="*/ 1583214 h 6858000"/>
              <a:gd name="connsiteX635" fmla="*/ 751431 w 7467600"/>
              <a:gd name="connsiteY635" fmla="*/ 1405731 h 6858000"/>
              <a:gd name="connsiteX636" fmla="*/ 655236 w 7467600"/>
              <a:gd name="connsiteY636" fmla="*/ 1268632 h 6858000"/>
              <a:gd name="connsiteX637" fmla="*/ 6516292 w 7467600"/>
              <a:gd name="connsiteY637" fmla="*/ 1263064 h 6858000"/>
              <a:gd name="connsiteX638" fmla="*/ 5736320 w 7467600"/>
              <a:gd name="connsiteY638" fmla="*/ 1501803 h 6858000"/>
              <a:gd name="connsiteX639" fmla="*/ 6516292 w 7467600"/>
              <a:gd name="connsiteY639" fmla="*/ 1263064 h 6858000"/>
              <a:gd name="connsiteX640" fmla="*/ 291466 w 7467600"/>
              <a:gd name="connsiteY640" fmla="*/ 1250369 h 6858000"/>
              <a:gd name="connsiteX641" fmla="*/ 323180 w 7467600"/>
              <a:gd name="connsiteY641" fmla="*/ 1435283 h 6858000"/>
              <a:gd name="connsiteX642" fmla="*/ 349381 w 7467600"/>
              <a:gd name="connsiteY642" fmla="*/ 1875041 h 6858000"/>
              <a:gd name="connsiteX643" fmla="*/ 374363 w 7467600"/>
              <a:gd name="connsiteY643" fmla="*/ 1506494 h 6858000"/>
              <a:gd name="connsiteX644" fmla="*/ 302168 w 7467600"/>
              <a:gd name="connsiteY644" fmla="*/ 1274495 h 6858000"/>
              <a:gd name="connsiteX645" fmla="*/ 291466 w 7467600"/>
              <a:gd name="connsiteY645" fmla="*/ 1250369 h 6858000"/>
              <a:gd name="connsiteX646" fmla="*/ 678222 w 7467600"/>
              <a:gd name="connsiteY646" fmla="*/ 1248670 h 6858000"/>
              <a:gd name="connsiteX647" fmla="*/ 775536 w 7467600"/>
              <a:gd name="connsiteY647" fmla="*/ 1388015 h 6858000"/>
              <a:gd name="connsiteX648" fmla="*/ 894529 w 7467600"/>
              <a:gd name="connsiteY648" fmla="*/ 1567739 h 6858000"/>
              <a:gd name="connsiteX649" fmla="*/ 948000 w 7467600"/>
              <a:gd name="connsiteY649" fmla="*/ 1663088 h 6858000"/>
              <a:gd name="connsiteX650" fmla="*/ 1006812 w 7467600"/>
              <a:gd name="connsiteY650" fmla="*/ 1767683 h 6858000"/>
              <a:gd name="connsiteX651" fmla="*/ 1149133 w 7467600"/>
              <a:gd name="connsiteY651" fmla="*/ 1971513 h 6858000"/>
              <a:gd name="connsiteX652" fmla="*/ 1333952 w 7467600"/>
              <a:gd name="connsiteY652" fmla="*/ 2251620 h 6858000"/>
              <a:gd name="connsiteX653" fmla="*/ 1337329 w 7467600"/>
              <a:gd name="connsiteY653" fmla="*/ 2258350 h 6858000"/>
              <a:gd name="connsiteX654" fmla="*/ 1014726 w 7467600"/>
              <a:gd name="connsiteY654" fmla="*/ 1615556 h 6858000"/>
              <a:gd name="connsiteX655" fmla="*/ 678222 w 7467600"/>
              <a:gd name="connsiteY655" fmla="*/ 1248670 h 6858000"/>
              <a:gd name="connsiteX656" fmla="*/ 6691602 w 7467600"/>
              <a:gd name="connsiteY656" fmla="*/ 1140573 h 6858000"/>
              <a:gd name="connsiteX657" fmla="*/ 6571100 w 7467600"/>
              <a:gd name="connsiteY657" fmla="*/ 1183662 h 6858000"/>
              <a:gd name="connsiteX658" fmla="*/ 6241687 w 7467600"/>
              <a:gd name="connsiteY658" fmla="*/ 1257600 h 6858000"/>
              <a:gd name="connsiteX659" fmla="*/ 5693009 w 7467600"/>
              <a:gd name="connsiteY659" fmla="*/ 1478256 h 6858000"/>
              <a:gd name="connsiteX660" fmla="*/ 6548420 w 7467600"/>
              <a:gd name="connsiteY660" fmla="*/ 1214599 h 6858000"/>
              <a:gd name="connsiteX661" fmla="*/ 6605473 w 7467600"/>
              <a:gd name="connsiteY661" fmla="*/ 1184686 h 6858000"/>
              <a:gd name="connsiteX662" fmla="*/ 6691602 w 7467600"/>
              <a:gd name="connsiteY662" fmla="*/ 1140573 h 6858000"/>
              <a:gd name="connsiteX663" fmla="*/ 4002475 w 7467600"/>
              <a:gd name="connsiteY663" fmla="*/ 1037802 h 6858000"/>
              <a:gd name="connsiteX664" fmla="*/ 4000324 w 7467600"/>
              <a:gd name="connsiteY664" fmla="*/ 1039362 h 6858000"/>
              <a:gd name="connsiteX665" fmla="*/ 4002862 w 7467600"/>
              <a:gd name="connsiteY665" fmla="*/ 1042866 h 6858000"/>
              <a:gd name="connsiteX666" fmla="*/ 4002475 w 7467600"/>
              <a:gd name="connsiteY666" fmla="*/ 1037802 h 6858000"/>
              <a:gd name="connsiteX667" fmla="*/ 506322 w 7467600"/>
              <a:gd name="connsiteY667" fmla="*/ 1020997 h 6858000"/>
              <a:gd name="connsiteX668" fmla="*/ 533068 w 7467600"/>
              <a:gd name="connsiteY668" fmla="*/ 1029409 h 6858000"/>
              <a:gd name="connsiteX669" fmla="*/ 1232525 w 7467600"/>
              <a:gd name="connsiteY669" fmla="*/ 1804675 h 6858000"/>
              <a:gd name="connsiteX670" fmla="*/ 1388858 w 7467600"/>
              <a:gd name="connsiteY670" fmla="*/ 2368011 h 6858000"/>
              <a:gd name="connsiteX671" fmla="*/ 1384098 w 7467600"/>
              <a:gd name="connsiteY671" fmla="*/ 2378125 h 6858000"/>
              <a:gd name="connsiteX672" fmla="*/ 1425393 w 7467600"/>
              <a:gd name="connsiteY672" fmla="*/ 2589124 h 6858000"/>
              <a:gd name="connsiteX673" fmla="*/ 1424001 w 7467600"/>
              <a:gd name="connsiteY673" fmla="*/ 2597541 h 6858000"/>
              <a:gd name="connsiteX674" fmla="*/ 2152729 w 7467600"/>
              <a:gd name="connsiteY674" fmla="*/ 2864487 h 6858000"/>
              <a:gd name="connsiteX675" fmla="*/ 2020609 w 7467600"/>
              <a:gd name="connsiteY675" fmla="*/ 2539671 h 6858000"/>
              <a:gd name="connsiteX676" fmla="*/ 2018920 w 7467600"/>
              <a:gd name="connsiteY676" fmla="*/ 2536309 h 6858000"/>
              <a:gd name="connsiteX677" fmla="*/ 1342441 w 7467600"/>
              <a:gd name="connsiteY677" fmla="*/ 1173017 h 6858000"/>
              <a:gd name="connsiteX678" fmla="*/ 1367925 w 7467600"/>
              <a:gd name="connsiteY678" fmla="*/ 1135648 h 6858000"/>
              <a:gd name="connsiteX679" fmla="*/ 1771401 w 7467600"/>
              <a:gd name="connsiteY679" fmla="*/ 1806673 h 6858000"/>
              <a:gd name="connsiteX680" fmla="*/ 1972385 w 7467600"/>
              <a:gd name="connsiteY680" fmla="*/ 2198735 h 6858000"/>
              <a:gd name="connsiteX681" fmla="*/ 2040892 w 7467600"/>
              <a:gd name="connsiteY681" fmla="*/ 2405205 h 6858000"/>
              <a:gd name="connsiteX682" fmla="*/ 2131689 w 7467600"/>
              <a:gd name="connsiteY682" fmla="*/ 1936926 h 6858000"/>
              <a:gd name="connsiteX683" fmla="*/ 2454820 w 7467600"/>
              <a:gd name="connsiteY683" fmla="*/ 1248808 h 6858000"/>
              <a:gd name="connsiteX684" fmla="*/ 2492512 w 7467600"/>
              <a:gd name="connsiteY684" fmla="*/ 1302920 h 6858000"/>
              <a:gd name="connsiteX685" fmla="*/ 2081216 w 7467600"/>
              <a:gd name="connsiteY685" fmla="*/ 2527513 h 6858000"/>
              <a:gd name="connsiteX686" fmla="*/ 2081211 w 7467600"/>
              <a:gd name="connsiteY686" fmla="*/ 2528916 h 6858000"/>
              <a:gd name="connsiteX687" fmla="*/ 2199067 w 7467600"/>
              <a:gd name="connsiteY687" fmla="*/ 2884061 h 6858000"/>
              <a:gd name="connsiteX688" fmla="*/ 3192586 w 7467600"/>
              <a:gd name="connsiteY688" fmla="*/ 3411496 h 6858000"/>
              <a:gd name="connsiteX689" fmla="*/ 3182620 w 7467600"/>
              <a:gd name="connsiteY689" fmla="*/ 3483279 h 6858000"/>
              <a:gd name="connsiteX690" fmla="*/ 2435119 w 7467600"/>
              <a:gd name="connsiteY690" fmla="*/ 3080173 h 6858000"/>
              <a:gd name="connsiteX691" fmla="*/ 2410152 w 7467600"/>
              <a:gd name="connsiteY691" fmla="*/ 3063751 h 6858000"/>
              <a:gd name="connsiteX692" fmla="*/ 2408099 w 7467600"/>
              <a:gd name="connsiteY692" fmla="*/ 3064403 h 6858000"/>
              <a:gd name="connsiteX693" fmla="*/ 2407218 w 7467600"/>
              <a:gd name="connsiteY693" fmla="*/ 3070324 h 6858000"/>
              <a:gd name="connsiteX694" fmla="*/ 2380138 w 7467600"/>
              <a:gd name="connsiteY694" fmla="*/ 3099341 h 6858000"/>
              <a:gd name="connsiteX695" fmla="*/ 1765923 w 7467600"/>
              <a:gd name="connsiteY695" fmla="*/ 3581043 h 6858000"/>
              <a:gd name="connsiteX696" fmla="*/ 1702258 w 7467600"/>
              <a:gd name="connsiteY696" fmla="*/ 3612286 h 6858000"/>
              <a:gd name="connsiteX697" fmla="*/ 1538370 w 7467600"/>
              <a:gd name="connsiteY697" fmla="*/ 3811804 h 6858000"/>
              <a:gd name="connsiteX698" fmla="*/ 542867 w 7467600"/>
              <a:gd name="connsiteY698" fmla="*/ 4944092 h 6858000"/>
              <a:gd name="connsiteX699" fmla="*/ 515800 w 7467600"/>
              <a:gd name="connsiteY699" fmla="*/ 4862180 h 6858000"/>
              <a:gd name="connsiteX700" fmla="*/ 909145 w 7467600"/>
              <a:gd name="connsiteY700" fmla="*/ 4199225 h 6858000"/>
              <a:gd name="connsiteX701" fmla="*/ 1214067 w 7467600"/>
              <a:gd name="connsiteY701" fmla="*/ 3908561 h 6858000"/>
              <a:gd name="connsiteX702" fmla="*/ 640967 w 7467600"/>
              <a:gd name="connsiteY702" fmla="*/ 4105601 h 6858000"/>
              <a:gd name="connsiteX703" fmla="*/ 112563 w 7467600"/>
              <a:gd name="connsiteY703" fmla="*/ 4396952 h 6858000"/>
              <a:gd name="connsiteX704" fmla="*/ 0 w 7467600"/>
              <a:gd name="connsiteY704" fmla="*/ 4466006 h 6858000"/>
              <a:gd name="connsiteX705" fmla="*/ 0 w 7467600"/>
              <a:gd name="connsiteY705" fmla="*/ 4233763 h 6858000"/>
              <a:gd name="connsiteX706" fmla="*/ 36881 w 7467600"/>
              <a:gd name="connsiteY706" fmla="*/ 4200118 h 6858000"/>
              <a:gd name="connsiteX707" fmla="*/ 910534 w 7467600"/>
              <a:gd name="connsiteY707" fmla="*/ 3629753 h 6858000"/>
              <a:gd name="connsiteX708" fmla="*/ 1578717 w 7467600"/>
              <a:gd name="connsiteY708" fmla="*/ 3575982 h 6858000"/>
              <a:gd name="connsiteX709" fmla="*/ 2338780 w 7467600"/>
              <a:gd name="connsiteY709" fmla="*/ 3033725 h 6858000"/>
              <a:gd name="connsiteX710" fmla="*/ 1807991 w 7467600"/>
              <a:gd name="connsiteY710" fmla="*/ 2807184 h 6858000"/>
              <a:gd name="connsiteX711" fmla="*/ 1416358 w 7467600"/>
              <a:gd name="connsiteY711" fmla="*/ 3112571 h 6858000"/>
              <a:gd name="connsiteX712" fmla="*/ 939066 w 7467600"/>
              <a:gd name="connsiteY712" fmla="*/ 3378798 h 6858000"/>
              <a:gd name="connsiteX713" fmla="*/ 115099 w 7467600"/>
              <a:gd name="connsiteY713" fmla="*/ 3607650 h 6858000"/>
              <a:gd name="connsiteX714" fmla="*/ 97284 w 7467600"/>
              <a:gd name="connsiteY714" fmla="*/ 3520393 h 6858000"/>
              <a:gd name="connsiteX715" fmla="*/ 922050 w 7467600"/>
              <a:gd name="connsiteY715" fmla="*/ 3074867 h 6858000"/>
              <a:gd name="connsiteX716" fmla="*/ 1405265 w 7467600"/>
              <a:gd name="connsiteY716" fmla="*/ 3016319 h 6858000"/>
              <a:gd name="connsiteX717" fmla="*/ 1407512 w 7467600"/>
              <a:gd name="connsiteY717" fmla="*/ 3018001 h 6858000"/>
              <a:gd name="connsiteX718" fmla="*/ 1726266 w 7467600"/>
              <a:gd name="connsiteY718" fmla="*/ 2777274 h 6858000"/>
              <a:gd name="connsiteX719" fmla="*/ 625390 w 7467600"/>
              <a:gd name="connsiteY719" fmla="*/ 2514541 h 6858000"/>
              <a:gd name="connsiteX720" fmla="*/ 619799 w 7467600"/>
              <a:gd name="connsiteY720" fmla="*/ 2527180 h 6858000"/>
              <a:gd name="connsiteX721" fmla="*/ 310030 w 7467600"/>
              <a:gd name="connsiteY721" fmla="*/ 2771818 h 6858000"/>
              <a:gd name="connsiteX722" fmla="*/ 173877 w 7467600"/>
              <a:gd name="connsiteY722" fmla="*/ 2937056 h 6858000"/>
              <a:gd name="connsiteX723" fmla="*/ 77889 w 7467600"/>
              <a:gd name="connsiteY723" fmla="*/ 3138440 h 6858000"/>
              <a:gd name="connsiteX724" fmla="*/ 0 w 7467600"/>
              <a:gd name="connsiteY724" fmla="*/ 3271395 h 6858000"/>
              <a:gd name="connsiteX725" fmla="*/ 0 w 7467600"/>
              <a:gd name="connsiteY725" fmla="*/ 3153002 h 6858000"/>
              <a:gd name="connsiteX726" fmla="*/ 2386 w 7467600"/>
              <a:gd name="connsiteY726" fmla="*/ 3149203 h 6858000"/>
              <a:gd name="connsiteX727" fmla="*/ 89753 w 7467600"/>
              <a:gd name="connsiteY727" fmla="*/ 2987702 h 6858000"/>
              <a:gd name="connsiteX728" fmla="*/ 76869 w 7467600"/>
              <a:gd name="connsiteY728" fmla="*/ 3005404 h 6858000"/>
              <a:gd name="connsiteX729" fmla="*/ 32049 w 7467600"/>
              <a:gd name="connsiteY729" fmla="*/ 3065814 h 6858000"/>
              <a:gd name="connsiteX730" fmla="*/ 0 w 7467600"/>
              <a:gd name="connsiteY730" fmla="*/ 3108744 h 6858000"/>
              <a:gd name="connsiteX731" fmla="*/ 0 w 7467600"/>
              <a:gd name="connsiteY731" fmla="*/ 3058059 h 6858000"/>
              <a:gd name="connsiteX732" fmla="*/ 7610 w 7467600"/>
              <a:gd name="connsiteY732" fmla="*/ 3047889 h 6858000"/>
              <a:gd name="connsiteX733" fmla="*/ 52419 w 7467600"/>
              <a:gd name="connsiteY733" fmla="*/ 2987479 h 6858000"/>
              <a:gd name="connsiteX734" fmla="*/ 59142 w 7467600"/>
              <a:gd name="connsiteY734" fmla="*/ 2978488 h 6858000"/>
              <a:gd name="connsiteX735" fmla="*/ 0 w 7467600"/>
              <a:gd name="connsiteY735" fmla="*/ 3015334 h 6858000"/>
              <a:gd name="connsiteX736" fmla="*/ 0 w 7467600"/>
              <a:gd name="connsiteY736" fmla="*/ 2914286 h 6858000"/>
              <a:gd name="connsiteX737" fmla="*/ 36383 w 7467600"/>
              <a:gd name="connsiteY737" fmla="*/ 2901128 h 6858000"/>
              <a:gd name="connsiteX738" fmla="*/ 156329 w 7467600"/>
              <a:gd name="connsiteY738" fmla="*/ 2840533 h 6858000"/>
              <a:gd name="connsiteX739" fmla="*/ 358355 w 7467600"/>
              <a:gd name="connsiteY739" fmla="*/ 2620471 h 6858000"/>
              <a:gd name="connsiteX740" fmla="*/ 510577 w 7467600"/>
              <a:gd name="connsiteY740" fmla="*/ 2501244 h 6858000"/>
              <a:gd name="connsiteX741" fmla="*/ 211967 w 7467600"/>
              <a:gd name="connsiteY741" fmla="*/ 2479171 h 6858000"/>
              <a:gd name="connsiteX742" fmla="*/ 0 w 7467600"/>
              <a:gd name="connsiteY742" fmla="*/ 2476398 h 6858000"/>
              <a:gd name="connsiteX743" fmla="*/ 0 w 7467600"/>
              <a:gd name="connsiteY743" fmla="*/ 2389189 h 6858000"/>
              <a:gd name="connsiteX744" fmla="*/ 103062 w 7467600"/>
              <a:gd name="connsiteY744" fmla="*/ 2389518 h 6858000"/>
              <a:gd name="connsiteX745" fmla="*/ 510734 w 7467600"/>
              <a:gd name="connsiteY745" fmla="*/ 2416201 h 6858000"/>
              <a:gd name="connsiteX746" fmla="*/ 279257 w 7467600"/>
              <a:gd name="connsiteY746" fmla="*/ 2092102 h 6858000"/>
              <a:gd name="connsiteX747" fmla="*/ 65265 w 7467600"/>
              <a:gd name="connsiteY747" fmla="*/ 2006049 h 6858000"/>
              <a:gd name="connsiteX748" fmla="*/ 0 w 7467600"/>
              <a:gd name="connsiteY748" fmla="*/ 1982532 h 6858000"/>
              <a:gd name="connsiteX749" fmla="*/ 0 w 7467600"/>
              <a:gd name="connsiteY749" fmla="*/ 1912789 h 6858000"/>
              <a:gd name="connsiteX750" fmla="*/ 97460 w 7467600"/>
              <a:gd name="connsiteY750" fmla="*/ 1953725 h 6858000"/>
              <a:gd name="connsiteX751" fmla="*/ 221272 w 7467600"/>
              <a:gd name="connsiteY751" fmla="*/ 1980766 h 6858000"/>
              <a:gd name="connsiteX752" fmla="*/ 116765 w 7467600"/>
              <a:gd name="connsiteY752" fmla="*/ 1911033 h 6858000"/>
              <a:gd name="connsiteX753" fmla="*/ 16405 w 7467600"/>
              <a:gd name="connsiteY753" fmla="*/ 1803412 h 6858000"/>
              <a:gd name="connsiteX754" fmla="*/ 0 w 7467600"/>
              <a:gd name="connsiteY754" fmla="*/ 1784777 h 6858000"/>
              <a:gd name="connsiteX755" fmla="*/ 0 w 7467600"/>
              <a:gd name="connsiteY755" fmla="*/ 1740082 h 6858000"/>
              <a:gd name="connsiteX756" fmla="*/ 39394 w 7467600"/>
              <a:gd name="connsiteY756" fmla="*/ 1784856 h 6858000"/>
              <a:gd name="connsiteX757" fmla="*/ 135813 w 7467600"/>
              <a:gd name="connsiteY757" fmla="*/ 1888838 h 6858000"/>
              <a:gd name="connsiteX758" fmla="*/ 242575 w 7467600"/>
              <a:gd name="connsiteY758" fmla="*/ 1958841 h 6858000"/>
              <a:gd name="connsiteX759" fmla="*/ 82197 w 7467600"/>
              <a:gd name="connsiteY759" fmla="*/ 1754826 h 6858000"/>
              <a:gd name="connsiteX760" fmla="*/ 0 w 7467600"/>
              <a:gd name="connsiteY760" fmla="*/ 1679650 h 6858000"/>
              <a:gd name="connsiteX761" fmla="*/ 0 w 7467600"/>
              <a:gd name="connsiteY761" fmla="*/ 1602463 h 6858000"/>
              <a:gd name="connsiteX762" fmla="*/ 84689 w 7467600"/>
              <a:gd name="connsiteY762" fmla="*/ 1677442 h 6858000"/>
              <a:gd name="connsiteX763" fmla="*/ 298437 w 7467600"/>
              <a:gd name="connsiteY763" fmla="*/ 1968019 h 6858000"/>
              <a:gd name="connsiteX764" fmla="*/ 227269 w 7467600"/>
              <a:gd name="connsiteY764" fmla="*/ 1114064 h 6858000"/>
              <a:gd name="connsiteX765" fmla="*/ 248003 w 7467600"/>
              <a:gd name="connsiteY765" fmla="*/ 1089613 h 6858000"/>
              <a:gd name="connsiteX766" fmla="*/ 427020 w 7467600"/>
              <a:gd name="connsiteY766" fmla="*/ 1619803 h 6858000"/>
              <a:gd name="connsiteX767" fmla="*/ 340345 w 7467600"/>
              <a:gd name="connsiteY767" fmla="*/ 2027739 h 6858000"/>
              <a:gd name="connsiteX768" fmla="*/ 360865 w 7467600"/>
              <a:gd name="connsiteY768" fmla="*/ 2044827 h 6858000"/>
              <a:gd name="connsiteX769" fmla="*/ 560414 w 7467600"/>
              <a:gd name="connsiteY769" fmla="*/ 2421457 h 6858000"/>
              <a:gd name="connsiteX770" fmla="*/ 1359703 w 7467600"/>
              <a:gd name="connsiteY770" fmla="*/ 2578554 h 6858000"/>
              <a:gd name="connsiteX771" fmla="*/ 1359422 w 7467600"/>
              <a:gd name="connsiteY771" fmla="*/ 2577994 h 6858000"/>
              <a:gd name="connsiteX772" fmla="*/ 828701 w 7467600"/>
              <a:gd name="connsiteY772" fmla="*/ 1839520 h 6858000"/>
              <a:gd name="connsiteX773" fmla="*/ 494427 w 7467600"/>
              <a:gd name="connsiteY773" fmla="*/ 1092333 h 6858000"/>
              <a:gd name="connsiteX774" fmla="*/ 506322 w 7467600"/>
              <a:gd name="connsiteY774" fmla="*/ 1020997 h 6858000"/>
              <a:gd name="connsiteX775" fmla="*/ 4570198 w 7467600"/>
              <a:gd name="connsiteY775" fmla="*/ 978081 h 6858000"/>
              <a:gd name="connsiteX776" fmla="*/ 4523691 w 7467600"/>
              <a:gd name="connsiteY776" fmla="*/ 1127776 h 6858000"/>
              <a:gd name="connsiteX777" fmla="*/ 4509875 w 7467600"/>
              <a:gd name="connsiteY777" fmla="*/ 1167552 h 6858000"/>
              <a:gd name="connsiteX778" fmla="*/ 4478168 w 7467600"/>
              <a:gd name="connsiteY778" fmla="*/ 1260735 h 6858000"/>
              <a:gd name="connsiteX779" fmla="*/ 4409309 w 7467600"/>
              <a:gd name="connsiteY779" fmla="*/ 1666996 h 6858000"/>
              <a:gd name="connsiteX780" fmla="*/ 4370031 w 7467600"/>
              <a:gd name="connsiteY780" fmla="*/ 1955666 h 6858000"/>
              <a:gd name="connsiteX781" fmla="*/ 4570198 w 7467600"/>
              <a:gd name="connsiteY781" fmla="*/ 978081 h 6858000"/>
              <a:gd name="connsiteX782" fmla="*/ 4557898 w 7467600"/>
              <a:gd name="connsiteY782" fmla="*/ 900011 h 6858000"/>
              <a:gd name="connsiteX783" fmla="*/ 4344840 w 7467600"/>
              <a:gd name="connsiteY783" fmla="*/ 1922038 h 6858000"/>
              <a:gd name="connsiteX784" fmla="*/ 4378710 w 7467600"/>
              <a:gd name="connsiteY784" fmla="*/ 1665516 h 6858000"/>
              <a:gd name="connsiteX785" fmla="*/ 4448798 w 7467600"/>
              <a:gd name="connsiteY785" fmla="*/ 1253024 h 6858000"/>
              <a:gd name="connsiteX786" fmla="*/ 4480315 w 7467600"/>
              <a:gd name="connsiteY786" fmla="*/ 1158454 h 6858000"/>
              <a:gd name="connsiteX787" fmla="*/ 4494133 w 7467600"/>
              <a:gd name="connsiteY787" fmla="*/ 1118676 h 6858000"/>
              <a:gd name="connsiteX788" fmla="*/ 4557898 w 7467600"/>
              <a:gd name="connsiteY788" fmla="*/ 900011 h 6858000"/>
              <a:gd name="connsiteX789" fmla="*/ 5870151 w 7467600"/>
              <a:gd name="connsiteY789" fmla="*/ 898890 h 6858000"/>
              <a:gd name="connsiteX790" fmla="*/ 5861335 w 7467600"/>
              <a:gd name="connsiteY790" fmla="*/ 899177 h 6858000"/>
              <a:gd name="connsiteX791" fmla="*/ 5843702 w 7467600"/>
              <a:gd name="connsiteY791" fmla="*/ 899748 h 6858000"/>
              <a:gd name="connsiteX792" fmla="*/ 5651107 w 7467600"/>
              <a:gd name="connsiteY792" fmla="*/ 920306 h 6858000"/>
              <a:gd name="connsiteX793" fmla="*/ 5459407 w 7467600"/>
              <a:gd name="connsiteY793" fmla="*/ 940975 h 6858000"/>
              <a:gd name="connsiteX794" fmla="*/ 5374846 w 7467600"/>
              <a:gd name="connsiteY794" fmla="*/ 941988 h 6858000"/>
              <a:gd name="connsiteX795" fmla="*/ 5256105 w 7467600"/>
              <a:gd name="connsiteY795" fmla="*/ 945632 h 6858000"/>
              <a:gd name="connsiteX796" fmla="*/ 5107071 w 7467600"/>
              <a:gd name="connsiteY796" fmla="*/ 969720 h 6858000"/>
              <a:gd name="connsiteX797" fmla="*/ 4998681 w 7467600"/>
              <a:gd name="connsiteY797" fmla="*/ 988771 h 6858000"/>
              <a:gd name="connsiteX798" fmla="*/ 5870151 w 7467600"/>
              <a:gd name="connsiteY798" fmla="*/ 898890 h 6858000"/>
              <a:gd name="connsiteX799" fmla="*/ 5504425 w 7467600"/>
              <a:gd name="connsiteY799" fmla="*/ 848067 h 6858000"/>
              <a:gd name="connsiteX800" fmla="*/ 4968849 w 7467600"/>
              <a:gd name="connsiteY800" fmla="*/ 962318 h 6858000"/>
              <a:gd name="connsiteX801" fmla="*/ 5104039 w 7467600"/>
              <a:gd name="connsiteY801" fmla="*/ 940634 h 6858000"/>
              <a:gd name="connsiteX802" fmla="*/ 5256311 w 7467600"/>
              <a:gd name="connsiteY802" fmla="*/ 916490 h 6858000"/>
              <a:gd name="connsiteX803" fmla="*/ 5377381 w 7467600"/>
              <a:gd name="connsiteY803" fmla="*/ 912671 h 6858000"/>
              <a:gd name="connsiteX804" fmla="*/ 5460148 w 7467600"/>
              <a:gd name="connsiteY804" fmla="*/ 911442 h 6858000"/>
              <a:gd name="connsiteX805" fmla="*/ 5648971 w 7467600"/>
              <a:gd name="connsiteY805" fmla="*/ 891331 h 6858000"/>
              <a:gd name="connsiteX806" fmla="*/ 5844807 w 7467600"/>
              <a:gd name="connsiteY806" fmla="*/ 870718 h 6858000"/>
              <a:gd name="connsiteX807" fmla="*/ 5862975 w 7467600"/>
              <a:gd name="connsiteY807" fmla="*/ 869756 h 6858000"/>
              <a:gd name="connsiteX808" fmla="*/ 5920887 w 7467600"/>
              <a:gd name="connsiteY808" fmla="*/ 865929 h 6858000"/>
              <a:gd name="connsiteX809" fmla="*/ 5504425 w 7467600"/>
              <a:gd name="connsiteY809" fmla="*/ 848067 h 6858000"/>
              <a:gd name="connsiteX810" fmla="*/ 3607114 w 7467600"/>
              <a:gd name="connsiteY810" fmla="*/ 467441 h 6858000"/>
              <a:gd name="connsiteX811" fmla="*/ 3296242 w 7467600"/>
              <a:gd name="connsiteY811" fmla="*/ 807991 h 6858000"/>
              <a:gd name="connsiteX812" fmla="*/ 3174674 w 7467600"/>
              <a:gd name="connsiteY812" fmla="*/ 919759 h 6858000"/>
              <a:gd name="connsiteX813" fmla="*/ 3042978 w 7467600"/>
              <a:gd name="connsiteY813" fmla="*/ 1054894 h 6858000"/>
              <a:gd name="connsiteX814" fmla="*/ 2968914 w 7467600"/>
              <a:gd name="connsiteY814" fmla="*/ 1133756 h 6858000"/>
              <a:gd name="connsiteX815" fmla="*/ 3103823 w 7467600"/>
              <a:gd name="connsiteY815" fmla="*/ 1026814 h 6858000"/>
              <a:gd name="connsiteX816" fmla="*/ 3607114 w 7467600"/>
              <a:gd name="connsiteY816" fmla="*/ 467441 h 6858000"/>
              <a:gd name="connsiteX817" fmla="*/ 3744487 w 7467600"/>
              <a:gd name="connsiteY817" fmla="*/ 383136 h 6858000"/>
              <a:gd name="connsiteX818" fmla="*/ 3970213 w 7467600"/>
              <a:gd name="connsiteY818" fmla="*/ 995559 h 6858000"/>
              <a:gd name="connsiteX819" fmla="*/ 3744487 w 7467600"/>
              <a:gd name="connsiteY819" fmla="*/ 383136 h 6858000"/>
              <a:gd name="connsiteX820" fmla="*/ 3624562 w 7467600"/>
              <a:gd name="connsiteY820" fmla="*/ 367041 h 6858000"/>
              <a:gd name="connsiteX821" fmla="*/ 3489712 w 7467600"/>
              <a:gd name="connsiteY821" fmla="*/ 485386 h 6858000"/>
              <a:gd name="connsiteX822" fmla="*/ 3182994 w 7467600"/>
              <a:gd name="connsiteY822" fmla="*/ 828265 h 6858000"/>
              <a:gd name="connsiteX823" fmla="*/ 2892114 w 7467600"/>
              <a:gd name="connsiteY823" fmla="*/ 1172635 h 6858000"/>
              <a:gd name="connsiteX824" fmla="*/ 3021459 w 7467600"/>
              <a:gd name="connsiteY824" fmla="*/ 1035385 h 6858000"/>
              <a:gd name="connsiteX825" fmla="*/ 3153873 w 7467600"/>
              <a:gd name="connsiteY825" fmla="*/ 898971 h 6858000"/>
              <a:gd name="connsiteX826" fmla="*/ 3276511 w 7467600"/>
              <a:gd name="connsiteY826" fmla="*/ 786423 h 6858000"/>
              <a:gd name="connsiteX827" fmla="*/ 3584154 w 7467600"/>
              <a:gd name="connsiteY827" fmla="*/ 448218 h 6858000"/>
              <a:gd name="connsiteX828" fmla="*/ 3624562 w 7467600"/>
              <a:gd name="connsiteY828" fmla="*/ 367041 h 6858000"/>
              <a:gd name="connsiteX829" fmla="*/ 3766672 w 7467600"/>
              <a:gd name="connsiteY829" fmla="*/ 359429 h 6858000"/>
              <a:gd name="connsiteX830" fmla="*/ 3996338 w 7467600"/>
              <a:gd name="connsiteY830" fmla="*/ 968237 h 6858000"/>
              <a:gd name="connsiteX831" fmla="*/ 3766672 w 7467600"/>
              <a:gd name="connsiteY831" fmla="*/ 359429 h 6858000"/>
              <a:gd name="connsiteX832" fmla="*/ 5805386 w 7467600"/>
              <a:gd name="connsiteY832" fmla="*/ 239240 h 6858000"/>
              <a:gd name="connsiteX833" fmla="*/ 5736947 w 7467600"/>
              <a:gd name="connsiteY833" fmla="*/ 261367 h 6858000"/>
              <a:gd name="connsiteX834" fmla="*/ 5427012 w 7467600"/>
              <a:gd name="connsiteY834" fmla="*/ 311272 h 6858000"/>
              <a:gd name="connsiteX835" fmla="*/ 5147818 w 7467600"/>
              <a:gd name="connsiteY835" fmla="*/ 322112 h 6858000"/>
              <a:gd name="connsiteX836" fmla="*/ 5060854 w 7467600"/>
              <a:gd name="connsiteY836" fmla="*/ 311882 h 6858000"/>
              <a:gd name="connsiteX837" fmla="*/ 4945989 w 7467600"/>
              <a:gd name="connsiteY837" fmla="*/ 300516 h 6858000"/>
              <a:gd name="connsiteX838" fmla="*/ 5410479 w 7467600"/>
              <a:gd name="connsiteY838" fmla="*/ 348434 h 6858000"/>
              <a:gd name="connsiteX839" fmla="*/ 5805386 w 7467600"/>
              <a:gd name="connsiteY839" fmla="*/ 239240 h 6858000"/>
              <a:gd name="connsiteX840" fmla="*/ 5905192 w 7467600"/>
              <a:gd name="connsiteY840" fmla="*/ 163079 h 6858000"/>
              <a:gd name="connsiteX841" fmla="*/ 5865655 w 7467600"/>
              <a:gd name="connsiteY841" fmla="*/ 171901 h 6858000"/>
              <a:gd name="connsiteX842" fmla="*/ 5259740 w 7467600"/>
              <a:gd name="connsiteY842" fmla="*/ 257013 h 6858000"/>
              <a:gd name="connsiteX843" fmla="*/ 5208466 w 7467600"/>
              <a:gd name="connsiteY843" fmla="*/ 257550 h 6858000"/>
              <a:gd name="connsiteX844" fmla="*/ 4980204 w 7467600"/>
              <a:gd name="connsiteY844" fmla="*/ 271903 h 6858000"/>
              <a:gd name="connsiteX845" fmla="*/ 5068068 w 7467600"/>
              <a:gd name="connsiteY845" fmla="*/ 282244 h 6858000"/>
              <a:gd name="connsiteX846" fmla="*/ 5153231 w 7467600"/>
              <a:gd name="connsiteY846" fmla="*/ 292240 h 6858000"/>
              <a:gd name="connsiteX847" fmla="*/ 5426491 w 7467600"/>
              <a:gd name="connsiteY847" fmla="*/ 281128 h 6858000"/>
              <a:gd name="connsiteX848" fmla="*/ 5731212 w 7467600"/>
              <a:gd name="connsiteY848" fmla="*/ 231951 h 6858000"/>
              <a:gd name="connsiteX849" fmla="*/ 5905192 w 7467600"/>
              <a:gd name="connsiteY849" fmla="*/ 163079 h 6858000"/>
              <a:gd name="connsiteX850" fmla="*/ 5944437 w 7467600"/>
              <a:gd name="connsiteY850" fmla="*/ 113829 h 6858000"/>
              <a:gd name="connsiteX851" fmla="*/ 5825032 w 7467600"/>
              <a:gd name="connsiteY851" fmla="*/ 146405 h 6858000"/>
              <a:gd name="connsiteX852" fmla="*/ 4955599 w 7467600"/>
              <a:gd name="connsiteY852" fmla="*/ 247008 h 6858000"/>
              <a:gd name="connsiteX853" fmla="*/ 5210104 w 7467600"/>
              <a:gd name="connsiteY853" fmla="*/ 228123 h 6858000"/>
              <a:gd name="connsiteX854" fmla="*/ 5261015 w 7467600"/>
              <a:gd name="connsiteY854" fmla="*/ 227087 h 6858000"/>
              <a:gd name="connsiteX855" fmla="*/ 5861181 w 7467600"/>
              <a:gd name="connsiteY855" fmla="*/ 143093 h 6858000"/>
              <a:gd name="connsiteX856" fmla="*/ 5961252 w 7467600"/>
              <a:gd name="connsiteY856" fmla="*/ 114820 h 6858000"/>
              <a:gd name="connsiteX857" fmla="*/ 5944437 w 7467600"/>
              <a:gd name="connsiteY857" fmla="*/ 113829 h 6858000"/>
              <a:gd name="connsiteX858" fmla="*/ 3882765 w 7467600"/>
              <a:gd name="connsiteY858" fmla="*/ 0 h 6858000"/>
              <a:gd name="connsiteX859" fmla="*/ 3995099 w 7467600"/>
              <a:gd name="connsiteY859" fmla="*/ 0 h 6858000"/>
              <a:gd name="connsiteX860" fmla="*/ 4163818 w 7467600"/>
              <a:gd name="connsiteY860" fmla="*/ 234104 h 6858000"/>
              <a:gd name="connsiteX861" fmla="*/ 4172099 w 7467600"/>
              <a:gd name="connsiteY861" fmla="*/ 234207 h 6858000"/>
              <a:gd name="connsiteX862" fmla="*/ 4784282 w 7467600"/>
              <a:gd name="connsiteY862" fmla="*/ 276561 h 6858000"/>
              <a:gd name="connsiteX863" fmla="*/ 4801687 w 7467600"/>
              <a:gd name="connsiteY863" fmla="*/ 267764 h 6858000"/>
              <a:gd name="connsiteX864" fmla="*/ 6082788 w 7467600"/>
              <a:gd name="connsiteY864" fmla="*/ 64119 h 6858000"/>
              <a:gd name="connsiteX865" fmla="*/ 6099442 w 7467600"/>
              <a:gd name="connsiteY865" fmla="*/ 82568 h 6858000"/>
              <a:gd name="connsiteX866" fmla="*/ 4804137 w 7467600"/>
              <a:gd name="connsiteY866" fmla="*/ 320931 h 6858000"/>
              <a:gd name="connsiteX867" fmla="*/ 4227047 w 7467600"/>
              <a:gd name="connsiteY867" fmla="*/ 313415 h 6858000"/>
              <a:gd name="connsiteX868" fmla="*/ 4346041 w 7467600"/>
              <a:gd name="connsiteY868" fmla="*/ 456086 h 6858000"/>
              <a:gd name="connsiteX869" fmla="*/ 4870967 w 7467600"/>
              <a:gd name="connsiteY869" fmla="*/ 963061 h 6858000"/>
              <a:gd name="connsiteX870" fmla="*/ 4889647 w 7467600"/>
              <a:gd name="connsiteY870" fmla="*/ 957147 h 6858000"/>
              <a:gd name="connsiteX871" fmla="*/ 5422504 w 7467600"/>
              <a:gd name="connsiteY871" fmla="*/ 805191 h 6858000"/>
              <a:gd name="connsiteX872" fmla="*/ 6087656 w 7467600"/>
              <a:gd name="connsiteY872" fmla="*/ 826703 h 6858000"/>
              <a:gd name="connsiteX873" fmla="*/ 6058717 w 7467600"/>
              <a:gd name="connsiteY873" fmla="*/ 865992 h 6858000"/>
              <a:gd name="connsiteX874" fmla="*/ 4974153 w 7467600"/>
              <a:gd name="connsiteY874" fmla="*/ 1045456 h 6858000"/>
              <a:gd name="connsiteX875" fmla="*/ 5627835 w 7467600"/>
              <a:gd name="connsiteY875" fmla="*/ 1472077 h 6858000"/>
              <a:gd name="connsiteX876" fmla="*/ 5629817 w 7467600"/>
              <a:gd name="connsiteY876" fmla="*/ 1471412 h 6858000"/>
              <a:gd name="connsiteX877" fmla="*/ 5634124 w 7467600"/>
              <a:gd name="connsiteY877" fmla="*/ 1470572 h 6858000"/>
              <a:gd name="connsiteX878" fmla="*/ 5755832 w 7467600"/>
              <a:gd name="connsiteY878" fmla="*/ 1383886 h 6858000"/>
              <a:gd name="connsiteX879" fmla="*/ 6014186 w 7467600"/>
              <a:gd name="connsiteY879" fmla="*/ 1279799 h 6858000"/>
              <a:gd name="connsiteX880" fmla="*/ 6901619 w 7467600"/>
              <a:gd name="connsiteY880" fmla="*/ 1047874 h 6858000"/>
              <a:gd name="connsiteX881" fmla="*/ 6931566 w 7467600"/>
              <a:gd name="connsiteY881" fmla="*/ 1062034 h 6858000"/>
              <a:gd name="connsiteX882" fmla="*/ 5790982 w 7467600"/>
              <a:gd name="connsiteY882" fmla="*/ 1561380 h 6858000"/>
              <a:gd name="connsiteX883" fmla="*/ 6188971 w 7467600"/>
              <a:gd name="connsiteY883" fmla="*/ 1755168 h 6858000"/>
              <a:gd name="connsiteX884" fmla="*/ 6202446 w 7467600"/>
              <a:gd name="connsiteY884" fmla="*/ 1752268 h 6858000"/>
              <a:gd name="connsiteX885" fmla="*/ 7179560 w 7467600"/>
              <a:gd name="connsiteY885" fmla="*/ 1467551 h 6858000"/>
              <a:gd name="connsiteX886" fmla="*/ 7158730 w 7467600"/>
              <a:gd name="connsiteY886" fmla="*/ 1507835 h 6858000"/>
              <a:gd name="connsiteX887" fmla="*/ 6326959 w 7467600"/>
              <a:gd name="connsiteY887" fmla="*/ 1817686 h 6858000"/>
              <a:gd name="connsiteX888" fmla="*/ 6537433 w 7467600"/>
              <a:gd name="connsiteY888" fmla="*/ 1907790 h 6858000"/>
              <a:gd name="connsiteX889" fmla="*/ 6550221 w 7467600"/>
              <a:gd name="connsiteY889" fmla="*/ 1910729 h 6858000"/>
              <a:gd name="connsiteX890" fmla="*/ 6964438 w 7467600"/>
              <a:gd name="connsiteY890" fmla="*/ 2209505 h 6858000"/>
              <a:gd name="connsiteX891" fmla="*/ 7367862 w 7467600"/>
              <a:gd name="connsiteY891" fmla="*/ 2806833 h 6858000"/>
              <a:gd name="connsiteX892" fmla="*/ 7364329 w 7467600"/>
              <a:gd name="connsiteY892" fmla="*/ 2826907 h 6858000"/>
              <a:gd name="connsiteX893" fmla="*/ 7290545 w 7467600"/>
              <a:gd name="connsiteY893" fmla="*/ 2850663 h 6858000"/>
              <a:gd name="connsiteX894" fmla="*/ 6472036 w 7467600"/>
              <a:gd name="connsiteY894" fmla="*/ 1959003 h 6858000"/>
              <a:gd name="connsiteX895" fmla="*/ 5792897 w 7467600"/>
              <a:gd name="connsiteY895" fmla="*/ 1647747 h 6858000"/>
              <a:gd name="connsiteX896" fmla="*/ 5842751 w 7467600"/>
              <a:gd name="connsiteY896" fmla="*/ 1816112 h 6858000"/>
              <a:gd name="connsiteX897" fmla="*/ 5847424 w 7467600"/>
              <a:gd name="connsiteY897" fmla="*/ 1815776 h 6858000"/>
              <a:gd name="connsiteX898" fmla="*/ 6399821 w 7467600"/>
              <a:gd name="connsiteY898" fmla="*/ 2344799 h 6858000"/>
              <a:gd name="connsiteX899" fmla="*/ 6323232 w 7467600"/>
              <a:gd name="connsiteY899" fmla="*/ 2389634 h 6858000"/>
              <a:gd name="connsiteX900" fmla="*/ 5942958 w 7467600"/>
              <a:gd name="connsiteY900" fmla="*/ 2077708 h 6858000"/>
              <a:gd name="connsiteX901" fmla="*/ 5921559 w 7467600"/>
              <a:gd name="connsiteY901" fmla="*/ 2378596 h 6858000"/>
              <a:gd name="connsiteX902" fmla="*/ 5817651 w 7467600"/>
              <a:gd name="connsiteY902" fmla="*/ 3023919 h 6858000"/>
              <a:gd name="connsiteX903" fmla="*/ 5729634 w 7467600"/>
              <a:gd name="connsiteY903" fmla="*/ 3051849 h 6858000"/>
              <a:gd name="connsiteX904" fmla="*/ 5611018 w 7467600"/>
              <a:gd name="connsiteY904" fmla="*/ 2316769 h 6858000"/>
              <a:gd name="connsiteX905" fmla="*/ 5687608 w 7467600"/>
              <a:gd name="connsiteY905" fmla="*/ 2039972 h 6858000"/>
              <a:gd name="connsiteX906" fmla="*/ 5657554 w 7467600"/>
              <a:gd name="connsiteY906" fmla="*/ 1576445 h 6858000"/>
              <a:gd name="connsiteX907" fmla="*/ 5150475 w 7467600"/>
              <a:gd name="connsiteY907" fmla="*/ 1274012 h 6858000"/>
              <a:gd name="connsiteX908" fmla="*/ 5349142 w 7467600"/>
              <a:gd name="connsiteY908" fmla="*/ 2204405 h 6858000"/>
              <a:gd name="connsiteX909" fmla="*/ 5262214 w 7467600"/>
              <a:gd name="connsiteY909" fmla="*/ 2233836 h 6858000"/>
              <a:gd name="connsiteX910" fmla="*/ 4981539 w 7467600"/>
              <a:gd name="connsiteY910" fmla="*/ 1542201 h 6858000"/>
              <a:gd name="connsiteX911" fmla="*/ 4958461 w 7467600"/>
              <a:gd name="connsiteY911" fmla="*/ 1136957 h 6858000"/>
              <a:gd name="connsiteX912" fmla="*/ 4655015 w 7467600"/>
              <a:gd name="connsiteY912" fmla="*/ 891426 h 6858000"/>
              <a:gd name="connsiteX913" fmla="*/ 4348002 w 7467600"/>
              <a:gd name="connsiteY913" fmla="*/ 2205895 h 6858000"/>
              <a:gd name="connsiteX914" fmla="*/ 4262250 w 7467600"/>
              <a:gd name="connsiteY914" fmla="*/ 2219972 h 6858000"/>
              <a:gd name="connsiteX915" fmla="*/ 4550611 w 7467600"/>
              <a:gd name="connsiteY915" fmla="*/ 817540 h 6858000"/>
              <a:gd name="connsiteX916" fmla="*/ 4564418 w 7467600"/>
              <a:gd name="connsiteY916" fmla="*/ 808293 h 6858000"/>
              <a:gd name="connsiteX917" fmla="*/ 4266388 w 7467600"/>
              <a:gd name="connsiteY917" fmla="*/ 500083 h 6858000"/>
              <a:gd name="connsiteX918" fmla="*/ 4032842 w 7467600"/>
              <a:gd name="connsiteY918" fmla="*/ 211809 h 6858000"/>
              <a:gd name="connsiteX919" fmla="*/ 3882765 w 7467600"/>
              <a:gd name="connsiteY919" fmla="*/ 0 h 6858000"/>
              <a:gd name="connsiteX920" fmla="*/ 3721337 w 7467600"/>
              <a:gd name="connsiteY920" fmla="*/ 0 h 6858000"/>
              <a:gd name="connsiteX921" fmla="*/ 3797544 w 7467600"/>
              <a:gd name="connsiteY921" fmla="*/ 0 h 6858000"/>
              <a:gd name="connsiteX922" fmla="*/ 3775734 w 7467600"/>
              <a:gd name="connsiteY922" fmla="*/ 95131 h 6858000"/>
              <a:gd name="connsiteX923" fmla="*/ 3724807 w 7467600"/>
              <a:gd name="connsiteY923" fmla="*/ 272257 h 6858000"/>
              <a:gd name="connsiteX924" fmla="*/ 3726844 w 7467600"/>
              <a:gd name="connsiteY924" fmla="*/ 282988 h 6858000"/>
              <a:gd name="connsiteX925" fmla="*/ 3742664 w 7467600"/>
              <a:gd name="connsiteY925" fmla="*/ 279918 h 6858000"/>
              <a:gd name="connsiteX926" fmla="*/ 4103910 w 7467600"/>
              <a:gd name="connsiteY926" fmla="*/ 1161917 h 6858000"/>
              <a:gd name="connsiteX927" fmla="*/ 4020269 w 7467600"/>
              <a:gd name="connsiteY927" fmla="*/ 1200406 h 6858000"/>
              <a:gd name="connsiteX928" fmla="*/ 3674882 w 7467600"/>
              <a:gd name="connsiteY928" fmla="*/ 488524 h 6858000"/>
              <a:gd name="connsiteX929" fmla="*/ 3132682 w 7467600"/>
              <a:gd name="connsiteY929" fmla="*/ 1072284 h 6858000"/>
              <a:gd name="connsiteX930" fmla="*/ 2716346 w 7467600"/>
              <a:gd name="connsiteY930" fmla="*/ 1276376 h 6858000"/>
              <a:gd name="connsiteX931" fmla="*/ 2716772 w 7467600"/>
              <a:gd name="connsiteY931" fmla="*/ 1255462 h 6858000"/>
              <a:gd name="connsiteX932" fmla="*/ 3471096 w 7467600"/>
              <a:gd name="connsiteY932" fmla="*/ 437072 h 6858000"/>
              <a:gd name="connsiteX933" fmla="*/ 3639057 w 7467600"/>
              <a:gd name="connsiteY933" fmla="*/ 286334 h 6858000"/>
              <a:gd name="connsiteX934" fmla="*/ 3640309 w 7467600"/>
              <a:gd name="connsiteY934" fmla="*/ 284664 h 6858000"/>
              <a:gd name="connsiteX935" fmla="*/ 3646022 w 7467600"/>
              <a:gd name="connsiteY935" fmla="*/ 276711 h 6858000"/>
              <a:gd name="connsiteX936" fmla="*/ 3707943 w 7467600"/>
              <a:gd name="connsiteY936" fmla="*/ 65958 h 6858000"/>
              <a:gd name="connsiteX937" fmla="*/ 3721337 w 7467600"/>
              <a:gd name="connsiteY937" fmla="*/ 0 h 6858000"/>
              <a:gd name="connsiteX938" fmla="*/ 2867960 w 7467600"/>
              <a:gd name="connsiteY938" fmla="*/ 0 h 6858000"/>
              <a:gd name="connsiteX939" fmla="*/ 2926351 w 7467600"/>
              <a:gd name="connsiteY939" fmla="*/ 0 h 6858000"/>
              <a:gd name="connsiteX940" fmla="*/ 2902823 w 7467600"/>
              <a:gd name="connsiteY940" fmla="*/ 262929 h 6858000"/>
              <a:gd name="connsiteX941" fmla="*/ 2940663 w 7467600"/>
              <a:gd name="connsiteY941" fmla="*/ 140884 h 6858000"/>
              <a:gd name="connsiteX942" fmla="*/ 2947039 w 7467600"/>
              <a:gd name="connsiteY942" fmla="*/ 122524 h 6858000"/>
              <a:gd name="connsiteX943" fmla="*/ 2984316 w 7467600"/>
              <a:gd name="connsiteY943" fmla="*/ 0 h 6858000"/>
              <a:gd name="connsiteX944" fmla="*/ 3016114 w 7467600"/>
              <a:gd name="connsiteY944" fmla="*/ 0 h 6858000"/>
              <a:gd name="connsiteX945" fmla="*/ 2979949 w 7467600"/>
              <a:gd name="connsiteY945" fmla="*/ 119274 h 6858000"/>
              <a:gd name="connsiteX946" fmla="*/ 3023879 w 7467600"/>
              <a:gd name="connsiteY946" fmla="*/ 0 h 6858000"/>
              <a:gd name="connsiteX947" fmla="*/ 3105400 w 7467600"/>
              <a:gd name="connsiteY947" fmla="*/ 0 h 6858000"/>
              <a:gd name="connsiteX948" fmla="*/ 3094669 w 7467600"/>
              <a:gd name="connsiteY948" fmla="*/ 30308 h 6858000"/>
              <a:gd name="connsiteX949" fmla="*/ 2901945 w 7467600"/>
              <a:gd name="connsiteY949" fmla="*/ 466538 h 6858000"/>
              <a:gd name="connsiteX950" fmla="*/ 2815209 w 7467600"/>
              <a:gd name="connsiteY950" fmla="*/ 497361 h 6858000"/>
              <a:gd name="connsiteX951" fmla="*/ 2844845 w 7467600"/>
              <a:gd name="connsiteY951" fmla="*/ 127638 h 6858000"/>
              <a:gd name="connsiteX952" fmla="*/ 2867960 w 7467600"/>
              <a:gd name="connsiteY952" fmla="*/ 0 h 6858000"/>
              <a:gd name="connsiteX953" fmla="*/ 1057230 w 7467600"/>
              <a:gd name="connsiteY953" fmla="*/ 0 h 6858000"/>
              <a:gd name="connsiteX954" fmla="*/ 1111003 w 7467600"/>
              <a:gd name="connsiteY954" fmla="*/ 0 h 6858000"/>
              <a:gd name="connsiteX955" fmla="*/ 1125553 w 7467600"/>
              <a:gd name="connsiteY955" fmla="*/ 52588 h 6858000"/>
              <a:gd name="connsiteX956" fmla="*/ 1304276 w 7467600"/>
              <a:gd name="connsiteY956" fmla="*/ 476275 h 6858000"/>
              <a:gd name="connsiteX957" fmla="*/ 1492066 w 7467600"/>
              <a:gd name="connsiteY957" fmla="*/ 886333 h 6858000"/>
              <a:gd name="connsiteX958" fmla="*/ 1423698 w 7467600"/>
              <a:gd name="connsiteY958" fmla="*/ 710817 h 6858000"/>
              <a:gd name="connsiteX959" fmla="*/ 1357609 w 7467600"/>
              <a:gd name="connsiteY959" fmla="*/ 532892 h 6858000"/>
              <a:gd name="connsiteX960" fmla="*/ 1309550 w 7467600"/>
              <a:gd name="connsiteY960" fmla="*/ 374031 h 6858000"/>
              <a:gd name="connsiteX961" fmla="*/ 1193673 w 7467600"/>
              <a:gd name="connsiteY961" fmla="*/ 49533 h 6858000"/>
              <a:gd name="connsiteX962" fmla="*/ 1164391 w 7467600"/>
              <a:gd name="connsiteY962" fmla="*/ 0 h 6858000"/>
              <a:gd name="connsiteX963" fmla="*/ 1200666 w 7467600"/>
              <a:gd name="connsiteY963" fmla="*/ 0 h 6858000"/>
              <a:gd name="connsiteX964" fmla="*/ 1223408 w 7467600"/>
              <a:gd name="connsiteY964" fmla="*/ 38996 h 6858000"/>
              <a:gd name="connsiteX965" fmla="*/ 1339635 w 7467600"/>
              <a:gd name="connsiteY965" fmla="*/ 365517 h 6858000"/>
              <a:gd name="connsiteX966" fmla="*/ 1387469 w 7467600"/>
              <a:gd name="connsiteY966" fmla="*/ 523079 h 6858000"/>
              <a:gd name="connsiteX967" fmla="*/ 1452685 w 7467600"/>
              <a:gd name="connsiteY967" fmla="*/ 699806 h 6858000"/>
              <a:gd name="connsiteX968" fmla="*/ 1492092 w 7467600"/>
              <a:gd name="connsiteY968" fmla="*/ 800424 h 6858000"/>
              <a:gd name="connsiteX969" fmla="*/ 1455302 w 7467600"/>
              <a:gd name="connsiteY969" fmla="*/ 632913 h 6858000"/>
              <a:gd name="connsiteX970" fmla="*/ 1222336 w 7467600"/>
              <a:gd name="connsiteY970" fmla="*/ 9480 h 6858000"/>
              <a:gd name="connsiteX971" fmla="*/ 1214634 w 7467600"/>
              <a:gd name="connsiteY971" fmla="*/ 0 h 6858000"/>
              <a:gd name="connsiteX972" fmla="*/ 1289827 w 7467600"/>
              <a:gd name="connsiteY972" fmla="*/ 0 h 6858000"/>
              <a:gd name="connsiteX973" fmla="*/ 1321076 w 7467600"/>
              <a:gd name="connsiteY973" fmla="*/ 59722 h 6858000"/>
              <a:gd name="connsiteX974" fmla="*/ 1512579 w 7467600"/>
              <a:gd name="connsiteY974" fmla="*/ 626441 h 6858000"/>
              <a:gd name="connsiteX975" fmla="*/ 1506076 w 7467600"/>
              <a:gd name="connsiteY975" fmla="*/ 1089289 h 6858000"/>
              <a:gd name="connsiteX976" fmla="*/ 1486346 w 7467600"/>
              <a:gd name="connsiteY976" fmla="*/ 1079919 h 6858000"/>
              <a:gd name="connsiteX977" fmla="*/ 1070511 w 7467600"/>
              <a:gd name="connsiteY977" fmla="*/ 48609 h 6858000"/>
              <a:gd name="connsiteX978" fmla="*/ 1057230 w 7467600"/>
              <a:gd name="connsiteY978" fmla="*/ 0 h 6858000"/>
              <a:gd name="connsiteX979" fmla="*/ 43151 w 7467600"/>
              <a:gd name="connsiteY979" fmla="*/ 0 h 6858000"/>
              <a:gd name="connsiteX980" fmla="*/ 95283 w 7467600"/>
              <a:gd name="connsiteY980" fmla="*/ 0 h 6858000"/>
              <a:gd name="connsiteX981" fmla="*/ 300708 w 7467600"/>
              <a:gd name="connsiteY981" fmla="*/ 154571 h 6858000"/>
              <a:gd name="connsiteX982" fmla="*/ 530414 w 7467600"/>
              <a:gd name="connsiteY982" fmla="*/ 354673 h 6858000"/>
              <a:gd name="connsiteX983" fmla="*/ 333785 w 7467600"/>
              <a:gd name="connsiteY983" fmla="*/ 161564 h 6858000"/>
              <a:gd name="connsiteX984" fmla="*/ 147005 w 7467600"/>
              <a:gd name="connsiteY984" fmla="*/ 0 h 6858000"/>
              <a:gd name="connsiteX985" fmla="*/ 272509 w 7467600"/>
              <a:gd name="connsiteY985" fmla="*/ 0 h 6858000"/>
              <a:gd name="connsiteX986" fmla="*/ 326276 w 7467600"/>
              <a:gd name="connsiteY986" fmla="*/ 45847 h 6858000"/>
              <a:gd name="connsiteX987" fmla="*/ 823759 w 7467600"/>
              <a:gd name="connsiteY987" fmla="*/ 574145 h 6858000"/>
              <a:gd name="connsiteX988" fmla="*/ 811254 w 7467600"/>
              <a:gd name="connsiteY988" fmla="*/ 665546 h 6858000"/>
              <a:gd name="connsiteX989" fmla="*/ 154042 w 7467600"/>
              <a:gd name="connsiteY989" fmla="*/ 261522 h 6858000"/>
              <a:gd name="connsiteX990" fmla="*/ 13550 w 7467600"/>
              <a:gd name="connsiteY990" fmla="*/ 158423 h 6858000"/>
              <a:gd name="connsiteX991" fmla="*/ 0 w 7467600"/>
              <a:gd name="connsiteY991" fmla="*/ 146618 h 6858000"/>
              <a:gd name="connsiteX992" fmla="*/ 0 w 7467600"/>
              <a:gd name="connsiteY992" fmla="*/ 59161 h 6858000"/>
              <a:gd name="connsiteX993" fmla="*/ 45427 w 7467600"/>
              <a:gd name="connsiteY993" fmla="*/ 101078 h 6858000"/>
              <a:gd name="connsiteX994" fmla="*/ 630103 w 7467600"/>
              <a:gd name="connsiteY994" fmla="*/ 485885 h 6858000"/>
              <a:gd name="connsiteX995" fmla="*/ 532040 w 7467600"/>
              <a:gd name="connsiteY995" fmla="*/ 399359 h 6858000"/>
              <a:gd name="connsiteX996" fmla="*/ 517618 w 7467600"/>
              <a:gd name="connsiteY996" fmla="*/ 385726 h 6858000"/>
              <a:gd name="connsiteX997" fmla="*/ 285074 w 7467600"/>
              <a:gd name="connsiteY997" fmla="*/ 182755 h 6858000"/>
              <a:gd name="connsiteX998" fmla="*/ 43151 w 7467600"/>
              <a:gd name="connsiteY99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97634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7467600 w 7467600"/>
              <a:gd name="connsiteY141" fmla="*/ 5297634 h 6858000"/>
              <a:gd name="connsiteX142" fmla="*/ 1903353 w 7467600"/>
              <a:gd name="connsiteY142" fmla="*/ 5044827 h 6858000"/>
              <a:gd name="connsiteX143" fmla="*/ 1936931 w 7467600"/>
              <a:gd name="connsiteY143" fmla="*/ 5093954 h 6858000"/>
              <a:gd name="connsiteX144" fmla="*/ 2195868 w 7467600"/>
              <a:gd name="connsiteY144" fmla="*/ 5396574 h 6858000"/>
              <a:gd name="connsiteX145" fmla="*/ 2088852 w 7467600"/>
              <a:gd name="connsiteY145" fmla="*/ 5166123 h 6858000"/>
              <a:gd name="connsiteX146" fmla="*/ 1958241 w 7467600"/>
              <a:gd name="connsiteY146" fmla="*/ 5067955 h 6858000"/>
              <a:gd name="connsiteX147" fmla="*/ 1903353 w 7467600"/>
              <a:gd name="connsiteY147" fmla="*/ 5044827 h 6858000"/>
              <a:gd name="connsiteX148" fmla="*/ 1979378 w 7467600"/>
              <a:gd name="connsiteY148" fmla="*/ 4769504 h 6858000"/>
              <a:gd name="connsiteX149" fmla="*/ 2882120 w 7467600"/>
              <a:gd name="connsiteY149" fmla="*/ 5064547 h 6858000"/>
              <a:gd name="connsiteX150" fmla="*/ 2793103 w 7467600"/>
              <a:gd name="connsiteY150" fmla="*/ 5039699 h 6858000"/>
              <a:gd name="connsiteX151" fmla="*/ 2770041 w 7467600"/>
              <a:gd name="connsiteY151" fmla="*/ 5033634 h 6858000"/>
              <a:gd name="connsiteX152" fmla="*/ 1979378 w 7467600"/>
              <a:gd name="connsiteY152" fmla="*/ 4769504 h 6858000"/>
              <a:gd name="connsiteX153" fmla="*/ 1927410 w 7467600"/>
              <a:gd name="connsiteY153" fmla="*/ 4716164 h 6858000"/>
              <a:gd name="connsiteX154" fmla="*/ 1959587 w 7467600"/>
              <a:gd name="connsiteY154" fmla="*/ 4728849 h 6858000"/>
              <a:gd name="connsiteX155" fmla="*/ 2777707 w 7467600"/>
              <a:gd name="connsiteY155" fmla="*/ 5003991 h 6858000"/>
              <a:gd name="connsiteX156" fmla="*/ 2800768 w 7467600"/>
              <a:gd name="connsiteY156" fmla="*/ 5010056 h 6858000"/>
              <a:gd name="connsiteX157" fmla="*/ 2879408 w 7467600"/>
              <a:gd name="connsiteY157" fmla="*/ 5031590 h 6858000"/>
              <a:gd name="connsiteX158" fmla="*/ 2862295 w 7467600"/>
              <a:gd name="connsiteY158" fmla="*/ 5022958 h 6858000"/>
              <a:gd name="connsiteX159" fmla="*/ 2813343 w 7467600"/>
              <a:gd name="connsiteY159" fmla="*/ 4998369 h 6858000"/>
              <a:gd name="connsiteX160" fmla="*/ 2646245 w 7467600"/>
              <a:gd name="connsiteY160" fmla="*/ 4930999 h 6858000"/>
              <a:gd name="connsiteX161" fmla="*/ 1999243 w 7467600"/>
              <a:gd name="connsiteY161" fmla="*/ 4730524 h 6858000"/>
              <a:gd name="connsiteX162" fmla="*/ 1979527 w 7467600"/>
              <a:gd name="connsiteY162" fmla="*/ 4726651 h 6858000"/>
              <a:gd name="connsiteX163" fmla="*/ 1927410 w 7467600"/>
              <a:gd name="connsiteY163" fmla="*/ 4716164 h 6858000"/>
              <a:gd name="connsiteX164" fmla="*/ 1997014 w 7467600"/>
              <a:gd name="connsiteY164" fmla="*/ 4698007 h 6858000"/>
              <a:gd name="connsiteX165" fmla="*/ 2005458 w 7467600"/>
              <a:gd name="connsiteY165" fmla="*/ 4699540 h 6858000"/>
              <a:gd name="connsiteX166" fmla="*/ 2657186 w 7467600"/>
              <a:gd name="connsiteY166" fmla="*/ 4901687 h 6858000"/>
              <a:gd name="connsiteX167" fmla="*/ 2826662 w 7467600"/>
              <a:gd name="connsiteY167" fmla="*/ 4970362 h 6858000"/>
              <a:gd name="connsiteX168" fmla="*/ 2876100 w 7467600"/>
              <a:gd name="connsiteY168" fmla="*/ 4995397 h 6858000"/>
              <a:gd name="connsiteX169" fmla="*/ 3042600 w 7467600"/>
              <a:gd name="connsiteY169" fmla="*/ 5059532 h 6858000"/>
              <a:gd name="connsiteX170" fmla="*/ 1997014 w 7467600"/>
              <a:gd name="connsiteY170" fmla="*/ 4698007 h 6858000"/>
              <a:gd name="connsiteX171" fmla="*/ 2305292 w 7467600"/>
              <a:gd name="connsiteY171" fmla="*/ 4219492 h 6858000"/>
              <a:gd name="connsiteX172" fmla="*/ 3360922 w 7467600"/>
              <a:gd name="connsiteY172" fmla="*/ 4529373 h 6858000"/>
              <a:gd name="connsiteX173" fmla="*/ 3492420 w 7467600"/>
              <a:gd name="connsiteY173" fmla="*/ 4510145 h 6858000"/>
              <a:gd name="connsiteX174" fmla="*/ 3364086 w 7467600"/>
              <a:gd name="connsiteY174" fmla="*/ 4480340 h 6858000"/>
              <a:gd name="connsiteX175" fmla="*/ 3225818 w 7467600"/>
              <a:gd name="connsiteY175" fmla="*/ 4411822 h 6858000"/>
              <a:gd name="connsiteX176" fmla="*/ 3129696 w 7467600"/>
              <a:gd name="connsiteY176" fmla="*/ 4360704 h 6858000"/>
              <a:gd name="connsiteX177" fmla="*/ 2814545 w 7467600"/>
              <a:gd name="connsiteY177" fmla="*/ 4282955 h 6858000"/>
              <a:gd name="connsiteX178" fmla="*/ 2305292 w 7467600"/>
              <a:gd name="connsiteY178" fmla="*/ 4219492 h 6858000"/>
              <a:gd name="connsiteX179" fmla="*/ 2626982 w 7467600"/>
              <a:gd name="connsiteY179" fmla="*/ 4206450 h 6858000"/>
              <a:gd name="connsiteX180" fmla="*/ 2490617 w 7467600"/>
              <a:gd name="connsiteY180" fmla="*/ 4206951 h 6858000"/>
              <a:gd name="connsiteX181" fmla="*/ 2819869 w 7467600"/>
              <a:gd name="connsiteY181" fmla="*/ 4252936 h 6858000"/>
              <a:gd name="connsiteX182" fmla="*/ 3143018 w 7467600"/>
              <a:gd name="connsiteY182" fmla="*/ 4332698 h 6858000"/>
              <a:gd name="connsiteX183" fmla="*/ 3241520 w 7467600"/>
              <a:gd name="connsiteY183" fmla="*/ 4385112 h 6858000"/>
              <a:gd name="connsiteX184" fmla="*/ 3374575 w 7467600"/>
              <a:gd name="connsiteY184" fmla="*/ 4451517 h 6858000"/>
              <a:gd name="connsiteX185" fmla="*/ 3505221 w 7467600"/>
              <a:gd name="connsiteY185" fmla="*/ 4480757 h 6858000"/>
              <a:gd name="connsiteX186" fmla="*/ 2626982 w 7467600"/>
              <a:gd name="connsiteY186" fmla="*/ 4206450 h 6858000"/>
              <a:gd name="connsiteX187" fmla="*/ 1310106 w 7467600"/>
              <a:gd name="connsiteY187" fmla="*/ 3943217 h 6858000"/>
              <a:gd name="connsiteX188" fmla="*/ 854994 w 7467600"/>
              <a:gd name="connsiteY188" fmla="*/ 4399136 h 6858000"/>
              <a:gd name="connsiteX189" fmla="*/ 742462 w 7467600"/>
              <a:gd name="connsiteY189" fmla="*/ 4594648 h 6858000"/>
              <a:gd name="connsiteX190" fmla="*/ 820602 w 7467600"/>
              <a:gd name="connsiteY190" fmla="*/ 4485915 h 6858000"/>
              <a:gd name="connsiteX191" fmla="*/ 878295 w 7467600"/>
              <a:gd name="connsiteY191" fmla="*/ 4403594 h 6858000"/>
              <a:gd name="connsiteX192" fmla="*/ 1240607 w 7467600"/>
              <a:gd name="connsiteY192" fmla="*/ 4010401 h 6858000"/>
              <a:gd name="connsiteX193" fmla="*/ 1310106 w 7467600"/>
              <a:gd name="connsiteY193" fmla="*/ 3943217 h 6858000"/>
              <a:gd name="connsiteX194" fmla="*/ 1423113 w 7467600"/>
              <a:gd name="connsiteY194" fmla="*/ 3874565 h 6858000"/>
              <a:gd name="connsiteX195" fmla="*/ 1260565 w 7467600"/>
              <a:gd name="connsiteY195" fmla="*/ 4031982 h 6858000"/>
              <a:gd name="connsiteX196" fmla="*/ 901900 w 7467600"/>
              <a:gd name="connsiteY196" fmla="*/ 4421236 h 6858000"/>
              <a:gd name="connsiteX197" fmla="*/ 845044 w 7467600"/>
              <a:gd name="connsiteY197" fmla="*/ 4502436 h 6858000"/>
              <a:gd name="connsiteX198" fmla="*/ 685926 w 7467600"/>
              <a:gd name="connsiteY198" fmla="*/ 4703069 h 6858000"/>
              <a:gd name="connsiteX199" fmla="*/ 684248 w 7467600"/>
              <a:gd name="connsiteY199" fmla="*/ 4706721 h 6858000"/>
              <a:gd name="connsiteX200" fmla="*/ 1423113 w 7467600"/>
              <a:gd name="connsiteY200" fmla="*/ 3874565 h 6858000"/>
              <a:gd name="connsiteX201" fmla="*/ 3316479 w 7467600"/>
              <a:gd name="connsiteY201" fmla="*/ 3872136 h 6858000"/>
              <a:gd name="connsiteX202" fmla="*/ 3546806 w 7467600"/>
              <a:gd name="connsiteY202" fmla="*/ 4356139 h 6858000"/>
              <a:gd name="connsiteX203" fmla="*/ 3364433 w 7467600"/>
              <a:gd name="connsiteY203" fmla="*/ 3953121 h 6858000"/>
              <a:gd name="connsiteX204" fmla="*/ 3316479 w 7467600"/>
              <a:gd name="connsiteY204" fmla="*/ 3872136 h 6858000"/>
              <a:gd name="connsiteX205" fmla="*/ 3291335 w 7467600"/>
              <a:gd name="connsiteY205" fmla="*/ 3767420 h 6858000"/>
              <a:gd name="connsiteX206" fmla="*/ 3390805 w 7467600"/>
              <a:gd name="connsiteY206" fmla="*/ 3937163 h 6858000"/>
              <a:gd name="connsiteX207" fmla="*/ 3579062 w 7467600"/>
              <a:gd name="connsiteY207" fmla="*/ 4359040 h 6858000"/>
              <a:gd name="connsiteX208" fmla="*/ 3467355 w 7467600"/>
              <a:gd name="connsiteY208" fmla="*/ 3988130 h 6858000"/>
              <a:gd name="connsiteX209" fmla="*/ 3310753 w 7467600"/>
              <a:gd name="connsiteY209" fmla="*/ 3787140 h 6858000"/>
              <a:gd name="connsiteX210" fmla="*/ 3291335 w 7467600"/>
              <a:gd name="connsiteY210" fmla="*/ 3767420 h 6858000"/>
              <a:gd name="connsiteX211" fmla="*/ 1635889 w 7467600"/>
              <a:gd name="connsiteY211" fmla="*/ 3709494 h 6858000"/>
              <a:gd name="connsiteX212" fmla="*/ 1634800 w 7467600"/>
              <a:gd name="connsiteY212" fmla="*/ 3731111 h 6858000"/>
              <a:gd name="connsiteX213" fmla="*/ 1635889 w 7467600"/>
              <a:gd name="connsiteY213" fmla="*/ 3709494 h 6858000"/>
              <a:gd name="connsiteX214" fmla="*/ 1510397 w 7467600"/>
              <a:gd name="connsiteY214" fmla="*/ 3684705 h 6858000"/>
              <a:gd name="connsiteX215" fmla="*/ 1146550 w 7467600"/>
              <a:gd name="connsiteY215" fmla="*/ 3802012 h 6858000"/>
              <a:gd name="connsiteX216" fmla="*/ 698834 w 7467600"/>
              <a:gd name="connsiteY216" fmla="*/ 3952272 h 6858000"/>
              <a:gd name="connsiteX217" fmla="*/ 34256 w 7467600"/>
              <a:gd name="connsiteY217" fmla="*/ 4347603 h 6858000"/>
              <a:gd name="connsiteX218" fmla="*/ 527241 w 7467600"/>
              <a:gd name="connsiteY218" fmla="*/ 4065078 h 6858000"/>
              <a:gd name="connsiteX219" fmla="*/ 1510397 w 7467600"/>
              <a:gd name="connsiteY219" fmla="*/ 3684705 h 6858000"/>
              <a:gd name="connsiteX220" fmla="*/ 1313114 w 7467600"/>
              <a:gd name="connsiteY220" fmla="*/ 3655216 h 6858000"/>
              <a:gd name="connsiteX221" fmla="*/ 1109304 w 7467600"/>
              <a:gd name="connsiteY221" fmla="*/ 3669030 h 6858000"/>
              <a:gd name="connsiteX222" fmla="*/ 8129 w 7467600"/>
              <a:gd name="connsiteY222" fmla="*/ 4330519 h 6858000"/>
              <a:gd name="connsiteX223" fmla="*/ 687572 w 7467600"/>
              <a:gd name="connsiteY223" fmla="*/ 3925629 h 6858000"/>
              <a:gd name="connsiteX224" fmla="*/ 1138365 w 7467600"/>
              <a:gd name="connsiteY224" fmla="*/ 3774515 h 6858000"/>
              <a:gd name="connsiteX225" fmla="*/ 1505579 w 7467600"/>
              <a:gd name="connsiteY225" fmla="*/ 3655526 h 6858000"/>
              <a:gd name="connsiteX226" fmla="*/ 1313114 w 7467600"/>
              <a:gd name="connsiteY226" fmla="*/ 3655216 h 6858000"/>
              <a:gd name="connsiteX227" fmla="*/ 3655073 w 7467600"/>
              <a:gd name="connsiteY227" fmla="*/ 3650884 h 6858000"/>
              <a:gd name="connsiteX228" fmla="*/ 3989938 w 7467600"/>
              <a:gd name="connsiteY228" fmla="*/ 3991685 h 6858000"/>
              <a:gd name="connsiteX229" fmla="*/ 4393907 w 7467600"/>
              <a:gd name="connsiteY229" fmla="*/ 4261258 h 6858000"/>
              <a:gd name="connsiteX230" fmla="*/ 4648051 w 7467600"/>
              <a:gd name="connsiteY230" fmla="*/ 4374051 h 6858000"/>
              <a:gd name="connsiteX231" fmla="*/ 4383389 w 7467600"/>
              <a:gd name="connsiteY231" fmla="*/ 4184369 h 6858000"/>
              <a:gd name="connsiteX232" fmla="*/ 4165508 w 7467600"/>
              <a:gd name="connsiteY232" fmla="*/ 4035196 h 6858000"/>
              <a:gd name="connsiteX233" fmla="*/ 4068162 w 7467600"/>
              <a:gd name="connsiteY233" fmla="*/ 3953394 h 6858000"/>
              <a:gd name="connsiteX234" fmla="*/ 3981416 w 7467600"/>
              <a:gd name="connsiteY234" fmla="*/ 3880482 h 6858000"/>
              <a:gd name="connsiteX235" fmla="*/ 3800147 w 7467600"/>
              <a:gd name="connsiteY235" fmla="*/ 3749872 h 6858000"/>
              <a:gd name="connsiteX236" fmla="*/ 3655073 w 7467600"/>
              <a:gd name="connsiteY236" fmla="*/ 3650884 h 6858000"/>
              <a:gd name="connsiteX237" fmla="*/ 3670252 w 7467600"/>
              <a:gd name="connsiteY237" fmla="*/ 3622798 h 6858000"/>
              <a:gd name="connsiteX238" fmla="*/ 3817258 w 7467600"/>
              <a:gd name="connsiteY238" fmla="*/ 3723577 h 6858000"/>
              <a:gd name="connsiteX239" fmla="*/ 4000461 w 7467600"/>
              <a:gd name="connsiteY239" fmla="*/ 3855966 h 6858000"/>
              <a:gd name="connsiteX240" fmla="*/ 4088180 w 7467600"/>
              <a:gd name="connsiteY240" fmla="*/ 3929774 h 6858000"/>
              <a:gd name="connsiteX241" fmla="*/ 4184555 w 7467600"/>
              <a:gd name="connsiteY241" fmla="*/ 4010683 h 6858000"/>
              <a:gd name="connsiteX242" fmla="*/ 4399563 w 7467600"/>
              <a:gd name="connsiteY242" fmla="*/ 4158106 h 6858000"/>
              <a:gd name="connsiteX243" fmla="*/ 4684469 w 7467600"/>
              <a:gd name="connsiteY243" fmla="*/ 4364680 h 6858000"/>
              <a:gd name="connsiteX244" fmla="*/ 4690271 w 7467600"/>
              <a:gd name="connsiteY244" fmla="*/ 4370034 h 6858000"/>
              <a:gd name="connsiteX245" fmla="*/ 4136093 w 7467600"/>
              <a:gd name="connsiteY245" fmla="*/ 3858466 h 6858000"/>
              <a:gd name="connsiteX246" fmla="*/ 3670252 w 7467600"/>
              <a:gd name="connsiteY246" fmla="*/ 3622798 h 6858000"/>
              <a:gd name="connsiteX247" fmla="*/ 4440129 w 7467600"/>
              <a:gd name="connsiteY247" fmla="*/ 3448571 h 6858000"/>
              <a:gd name="connsiteX248" fmla="*/ 4856525 w 7467600"/>
              <a:gd name="connsiteY248" fmla="*/ 3915351 h 6858000"/>
              <a:gd name="connsiteX249" fmla="*/ 5059055 w 7467600"/>
              <a:gd name="connsiteY249" fmla="*/ 4108918 h 6858000"/>
              <a:gd name="connsiteX250" fmla="*/ 5290070 w 7467600"/>
              <a:gd name="connsiteY250" fmla="*/ 4263619 h 6858000"/>
              <a:gd name="connsiteX251" fmla="*/ 4834991 w 7467600"/>
              <a:gd name="connsiteY251" fmla="*/ 3830985 h 6858000"/>
              <a:gd name="connsiteX252" fmla="*/ 4440129 w 7467600"/>
              <a:gd name="connsiteY252" fmla="*/ 3448571 h 6858000"/>
              <a:gd name="connsiteX253" fmla="*/ 4441737 w 7467600"/>
              <a:gd name="connsiteY253" fmla="*/ 3399734 h 6858000"/>
              <a:gd name="connsiteX254" fmla="*/ 4431236 w 7467600"/>
              <a:gd name="connsiteY254" fmla="*/ 3400954 h 6858000"/>
              <a:gd name="connsiteX255" fmla="*/ 4557150 w 7467600"/>
              <a:gd name="connsiteY255" fmla="*/ 3510023 h 6858000"/>
              <a:gd name="connsiteX256" fmla="*/ 4856936 w 7467600"/>
              <a:gd name="connsiteY256" fmla="*/ 3809146 h 6858000"/>
              <a:gd name="connsiteX257" fmla="*/ 5111996 w 7467600"/>
              <a:gd name="connsiteY257" fmla="*/ 4065759 h 6858000"/>
              <a:gd name="connsiteX258" fmla="*/ 5388878 w 7467600"/>
              <a:gd name="connsiteY258" fmla="*/ 4300185 h 6858000"/>
              <a:gd name="connsiteX259" fmla="*/ 5425556 w 7467600"/>
              <a:gd name="connsiteY259" fmla="*/ 4308967 h 6858000"/>
              <a:gd name="connsiteX260" fmla="*/ 4943646 w 7467600"/>
              <a:gd name="connsiteY260" fmla="*/ 3822916 h 6858000"/>
              <a:gd name="connsiteX261" fmla="*/ 4594837 w 7467600"/>
              <a:gd name="connsiteY261" fmla="*/ 3532274 h 6858000"/>
              <a:gd name="connsiteX262" fmla="*/ 4441737 w 7467600"/>
              <a:gd name="connsiteY262" fmla="*/ 3399734 h 6858000"/>
              <a:gd name="connsiteX263" fmla="*/ 5425834 w 7467600"/>
              <a:gd name="connsiteY263" fmla="*/ 3162785 h 6858000"/>
              <a:gd name="connsiteX264" fmla="*/ 5401644 w 7467600"/>
              <a:gd name="connsiteY264" fmla="*/ 3617847 h 6858000"/>
              <a:gd name="connsiteX265" fmla="*/ 5467256 w 7467600"/>
              <a:gd name="connsiteY265" fmla="*/ 4175494 h 6858000"/>
              <a:gd name="connsiteX266" fmla="*/ 5448069 w 7467600"/>
              <a:gd name="connsiteY266" fmla="*/ 3567554 h 6858000"/>
              <a:gd name="connsiteX267" fmla="*/ 5425834 w 7467600"/>
              <a:gd name="connsiteY267" fmla="*/ 3162785 h 6858000"/>
              <a:gd name="connsiteX268" fmla="*/ 1318687 w 7467600"/>
              <a:gd name="connsiteY268" fmla="*/ 3113840 h 6858000"/>
              <a:gd name="connsiteX269" fmla="*/ 1066793 w 7467600"/>
              <a:gd name="connsiteY269" fmla="*/ 3212171 h 6858000"/>
              <a:gd name="connsiteX270" fmla="*/ 993319 w 7467600"/>
              <a:gd name="connsiteY270" fmla="*/ 3247648 h 6858000"/>
              <a:gd name="connsiteX271" fmla="*/ 853081 w 7467600"/>
              <a:gd name="connsiteY271" fmla="*/ 3312410 h 6858000"/>
              <a:gd name="connsiteX272" fmla="*/ 805957 w 7467600"/>
              <a:gd name="connsiteY272" fmla="*/ 3330443 h 6858000"/>
              <a:gd name="connsiteX273" fmla="*/ 1318687 w 7467600"/>
              <a:gd name="connsiteY273" fmla="*/ 3113840 h 6858000"/>
              <a:gd name="connsiteX274" fmla="*/ 5453702 w 7467600"/>
              <a:gd name="connsiteY274" fmla="*/ 3090882 h 6858000"/>
              <a:gd name="connsiteX275" fmla="*/ 5480135 w 7467600"/>
              <a:gd name="connsiteY275" fmla="*/ 3565802 h 6858000"/>
              <a:gd name="connsiteX276" fmla="*/ 5499023 w 7467600"/>
              <a:gd name="connsiteY276" fmla="*/ 4166310 h 6858000"/>
              <a:gd name="connsiteX277" fmla="*/ 5547022 w 7467600"/>
              <a:gd name="connsiteY277" fmla="*/ 3607838 h 6858000"/>
              <a:gd name="connsiteX278" fmla="*/ 5515964 w 7467600"/>
              <a:gd name="connsiteY278" fmla="*/ 3378541 h 6858000"/>
              <a:gd name="connsiteX279" fmla="*/ 5453702 w 7467600"/>
              <a:gd name="connsiteY279" fmla="*/ 3090882 h 6858000"/>
              <a:gd name="connsiteX280" fmla="*/ 1238695 w 7467600"/>
              <a:gd name="connsiteY280" fmla="*/ 3076820 h 6858000"/>
              <a:gd name="connsiteX281" fmla="*/ 716371 w 7467600"/>
              <a:gd name="connsiteY281" fmla="*/ 3293249 h 6858000"/>
              <a:gd name="connsiteX282" fmla="*/ 579522 w 7467600"/>
              <a:gd name="connsiteY282" fmla="*/ 3371759 h 6858000"/>
              <a:gd name="connsiteX283" fmla="*/ 600288 w 7467600"/>
              <a:gd name="connsiteY283" fmla="*/ 3365555 h 6858000"/>
              <a:gd name="connsiteX284" fmla="*/ 840692 w 7467600"/>
              <a:gd name="connsiteY284" fmla="*/ 3284921 h 6858000"/>
              <a:gd name="connsiteX285" fmla="*/ 979248 w 7467600"/>
              <a:gd name="connsiteY285" fmla="*/ 3221003 h 6858000"/>
              <a:gd name="connsiteX286" fmla="*/ 1053282 w 7467600"/>
              <a:gd name="connsiteY286" fmla="*/ 3185247 h 6858000"/>
              <a:gd name="connsiteX287" fmla="*/ 1320603 w 7467600"/>
              <a:gd name="connsiteY287" fmla="*/ 3081281 h 6858000"/>
              <a:gd name="connsiteX288" fmla="*/ 1238695 w 7467600"/>
              <a:gd name="connsiteY288" fmla="*/ 3076820 h 6858000"/>
              <a:gd name="connsiteX289" fmla="*/ 5425627 w 7467600"/>
              <a:gd name="connsiteY289" fmla="*/ 2954192 h 6858000"/>
              <a:gd name="connsiteX290" fmla="*/ 5470770 w 7467600"/>
              <a:gd name="connsiteY290" fmla="*/ 3005435 h 6858000"/>
              <a:gd name="connsiteX291" fmla="*/ 5519779 w 7467600"/>
              <a:gd name="connsiteY291" fmla="*/ 4359223 h 6858000"/>
              <a:gd name="connsiteX292" fmla="*/ 5520293 w 7467600"/>
              <a:gd name="connsiteY292" fmla="*/ 4360602 h 6858000"/>
              <a:gd name="connsiteX293" fmla="*/ 5767221 w 7467600"/>
              <a:gd name="connsiteY293" fmla="*/ 4665564 h 6858000"/>
              <a:gd name="connsiteX294" fmla="*/ 6937169 w 7467600"/>
              <a:gd name="connsiteY294" fmla="*/ 4815941 h 6858000"/>
              <a:gd name="connsiteX295" fmla="*/ 6953922 w 7467600"/>
              <a:gd name="connsiteY295" fmla="*/ 4890068 h 6858000"/>
              <a:gd name="connsiteX296" fmla="*/ 6071359 w 7467600"/>
              <a:gd name="connsiteY296" fmla="*/ 4770770 h 6858000"/>
              <a:gd name="connsiteX297" fmla="*/ 6038839 w 7467600"/>
              <a:gd name="connsiteY297" fmla="*/ 4764474 h 6858000"/>
              <a:gd name="connsiteX298" fmla="*/ 6038706 w 7467600"/>
              <a:gd name="connsiteY298" fmla="*/ 4763847 h 6858000"/>
              <a:gd name="connsiteX299" fmla="*/ 6037784 w 7467600"/>
              <a:gd name="connsiteY299" fmla="*/ 4764270 h 6858000"/>
              <a:gd name="connsiteX300" fmla="*/ 6038839 w 7467600"/>
              <a:gd name="connsiteY300" fmla="*/ 4764474 h 6858000"/>
              <a:gd name="connsiteX301" fmla="*/ 6040338 w 7467600"/>
              <a:gd name="connsiteY301" fmla="*/ 4771418 h 6858000"/>
              <a:gd name="connsiteX302" fmla="*/ 6024488 w 7467600"/>
              <a:gd name="connsiteY302" fmla="*/ 4809903 h 6858000"/>
              <a:gd name="connsiteX303" fmla="*/ 5599771 w 7467600"/>
              <a:gd name="connsiteY303" fmla="*/ 5509652 h 6858000"/>
              <a:gd name="connsiteX304" fmla="*/ 5548843 w 7467600"/>
              <a:gd name="connsiteY304" fmla="*/ 5563845 h 6858000"/>
              <a:gd name="connsiteX305" fmla="*/ 5940952 w 7467600"/>
              <a:gd name="connsiteY305" fmla="*/ 6250028 h 6858000"/>
              <a:gd name="connsiteX306" fmla="*/ 6043441 w 7467600"/>
              <a:gd name="connsiteY306" fmla="*/ 6665847 h 6858000"/>
              <a:gd name="connsiteX307" fmla="*/ 6093432 w 7467600"/>
              <a:gd name="connsiteY307" fmla="*/ 6858000 h 6858000"/>
              <a:gd name="connsiteX308" fmla="*/ 6034344 w 7467600"/>
              <a:gd name="connsiteY308" fmla="*/ 6858000 h 6858000"/>
              <a:gd name="connsiteX309" fmla="*/ 6026679 w 7467600"/>
              <a:gd name="connsiteY309" fmla="*/ 6836959 h 6858000"/>
              <a:gd name="connsiteX310" fmla="*/ 5800441 w 7467600"/>
              <a:gd name="connsiteY310" fmla="*/ 6335286 h 6858000"/>
              <a:gd name="connsiteX311" fmla="*/ 5526562 w 7467600"/>
              <a:gd name="connsiteY311" fmla="*/ 5705388 h 6858000"/>
              <a:gd name="connsiteX312" fmla="*/ 5519640 w 7467600"/>
              <a:gd name="connsiteY312" fmla="*/ 5683774 h 6858000"/>
              <a:gd name="connsiteX313" fmla="*/ 5844559 w 7467600"/>
              <a:gd name="connsiteY313" fmla="*/ 6553349 h 6858000"/>
              <a:gd name="connsiteX314" fmla="*/ 5975994 w 7467600"/>
              <a:gd name="connsiteY314" fmla="*/ 6858000 h 6858000"/>
              <a:gd name="connsiteX315" fmla="*/ 5898547 w 7467600"/>
              <a:gd name="connsiteY315" fmla="*/ 6858000 h 6858000"/>
              <a:gd name="connsiteX316" fmla="*/ 5682041 w 7467600"/>
              <a:gd name="connsiteY316" fmla="*/ 6355860 h 6858000"/>
              <a:gd name="connsiteX317" fmla="*/ 5461758 w 7467600"/>
              <a:gd name="connsiteY317" fmla="*/ 5820220 h 6858000"/>
              <a:gd name="connsiteX318" fmla="*/ 5237282 w 7467600"/>
              <a:gd name="connsiteY318" fmla="*/ 6579086 h 6858000"/>
              <a:gd name="connsiteX319" fmla="*/ 5115009 w 7467600"/>
              <a:gd name="connsiteY319" fmla="*/ 6858000 h 6858000"/>
              <a:gd name="connsiteX320" fmla="*/ 5028074 w 7467600"/>
              <a:gd name="connsiteY320" fmla="*/ 6858000 h 6858000"/>
              <a:gd name="connsiteX321" fmla="*/ 5079508 w 7467600"/>
              <a:gd name="connsiteY321" fmla="*/ 6749074 h 6858000"/>
              <a:gd name="connsiteX322" fmla="*/ 5371846 w 7467600"/>
              <a:gd name="connsiteY322" fmla="*/ 5924413 h 6858000"/>
              <a:gd name="connsiteX323" fmla="*/ 5270512 w 7467600"/>
              <a:gd name="connsiteY323" fmla="*/ 6138975 h 6858000"/>
              <a:gd name="connsiteX324" fmla="*/ 5062409 w 7467600"/>
              <a:gd name="connsiteY324" fmla="*/ 6653544 h 6858000"/>
              <a:gd name="connsiteX325" fmla="*/ 5036628 w 7467600"/>
              <a:gd name="connsiteY325" fmla="*/ 6754247 h 6858000"/>
              <a:gd name="connsiteX326" fmla="*/ 5009112 w 7467600"/>
              <a:gd name="connsiteY326" fmla="*/ 6858000 h 6858000"/>
              <a:gd name="connsiteX327" fmla="*/ 4976679 w 7467600"/>
              <a:gd name="connsiteY327" fmla="*/ 6858000 h 6858000"/>
              <a:gd name="connsiteX328" fmla="*/ 5006537 w 7467600"/>
              <a:gd name="connsiteY328" fmla="*/ 6747068 h 6858000"/>
              <a:gd name="connsiteX329" fmla="*/ 5032723 w 7467600"/>
              <a:gd name="connsiteY329" fmla="*/ 6644957 h 6858000"/>
              <a:gd name="connsiteX330" fmla="*/ 5242949 w 7467600"/>
              <a:gd name="connsiteY330" fmla="*/ 6125175 h 6858000"/>
              <a:gd name="connsiteX331" fmla="*/ 5286321 w 7467600"/>
              <a:gd name="connsiteY331" fmla="*/ 6033555 h 6858000"/>
              <a:gd name="connsiteX332" fmla="*/ 5008210 w 7467600"/>
              <a:gd name="connsiteY332" fmla="*/ 6649194 h 6858000"/>
              <a:gd name="connsiteX333" fmla="*/ 4986321 w 7467600"/>
              <a:gd name="connsiteY333" fmla="*/ 6765687 h 6858000"/>
              <a:gd name="connsiteX334" fmla="*/ 4973474 w 7467600"/>
              <a:gd name="connsiteY334" fmla="*/ 6858000 h 6858000"/>
              <a:gd name="connsiteX335" fmla="*/ 4907178 w 7467600"/>
              <a:gd name="connsiteY335" fmla="*/ 6858000 h 6858000"/>
              <a:gd name="connsiteX336" fmla="*/ 4910810 w 7467600"/>
              <a:gd name="connsiteY336" fmla="*/ 6829660 h 6858000"/>
              <a:gd name="connsiteX337" fmla="*/ 4987461 w 7467600"/>
              <a:gd name="connsiteY337" fmla="*/ 6432994 h 6858000"/>
              <a:gd name="connsiteX338" fmla="*/ 5179262 w 7467600"/>
              <a:gd name="connsiteY338" fmla="*/ 6035044 h 6858000"/>
              <a:gd name="connsiteX339" fmla="*/ 4689678 w 7467600"/>
              <a:gd name="connsiteY339" fmla="*/ 6440241 h 6858000"/>
              <a:gd name="connsiteX340" fmla="*/ 4477543 w 7467600"/>
              <a:gd name="connsiteY340" fmla="*/ 6674836 h 6858000"/>
              <a:gd name="connsiteX341" fmla="*/ 4329957 w 7467600"/>
              <a:gd name="connsiteY341" fmla="*/ 6858000 h 6858000"/>
              <a:gd name="connsiteX342" fmla="*/ 4218595 w 7467600"/>
              <a:gd name="connsiteY342" fmla="*/ 6858000 h 6858000"/>
              <a:gd name="connsiteX343" fmla="*/ 4368888 w 7467600"/>
              <a:gd name="connsiteY343" fmla="*/ 6668412 h 6858000"/>
              <a:gd name="connsiteX344" fmla="*/ 4563091 w 7467600"/>
              <a:gd name="connsiteY344" fmla="*/ 6442508 h 6858000"/>
              <a:gd name="connsiteX345" fmla="*/ 5387324 w 7467600"/>
              <a:gd name="connsiteY345" fmla="*/ 5705830 h 6858000"/>
              <a:gd name="connsiteX346" fmla="*/ 5073620 w 7467600"/>
              <a:gd name="connsiteY346" fmla="*/ 5955437 h 6858000"/>
              <a:gd name="connsiteX347" fmla="*/ 4689789 w 7467600"/>
              <a:gd name="connsiteY347" fmla="*/ 6268382 h 6858000"/>
              <a:gd name="connsiteX348" fmla="*/ 4418722 w 7467600"/>
              <a:gd name="connsiteY348" fmla="*/ 6570886 h 6858000"/>
              <a:gd name="connsiteX349" fmla="*/ 4214944 w 7467600"/>
              <a:gd name="connsiteY349" fmla="*/ 6858000 h 6858000"/>
              <a:gd name="connsiteX350" fmla="*/ 4177898 w 7467600"/>
              <a:gd name="connsiteY350" fmla="*/ 6858000 h 6858000"/>
              <a:gd name="connsiteX351" fmla="*/ 4391597 w 7467600"/>
              <a:gd name="connsiteY351" fmla="*/ 6556370 h 6858000"/>
              <a:gd name="connsiteX352" fmla="*/ 4668889 w 7467600"/>
              <a:gd name="connsiteY352" fmla="*/ 6246399 h 6858000"/>
              <a:gd name="connsiteX353" fmla="*/ 5055427 w 7467600"/>
              <a:gd name="connsiteY353" fmla="*/ 5931476 h 6858000"/>
              <a:gd name="connsiteX354" fmla="*/ 5371814 w 7467600"/>
              <a:gd name="connsiteY354" fmla="*/ 5678975 h 6858000"/>
              <a:gd name="connsiteX355" fmla="*/ 4987918 w 7467600"/>
              <a:gd name="connsiteY355" fmla="*/ 5838701 h 6858000"/>
              <a:gd name="connsiteX356" fmla="*/ 4317146 w 7467600"/>
              <a:gd name="connsiteY356" fmla="*/ 6587716 h 6858000"/>
              <a:gd name="connsiteX357" fmla="*/ 4171627 w 7467600"/>
              <a:gd name="connsiteY357" fmla="*/ 6858000 h 6858000"/>
              <a:gd name="connsiteX358" fmla="*/ 4081585 w 7467600"/>
              <a:gd name="connsiteY358" fmla="*/ 6858000 h 6858000"/>
              <a:gd name="connsiteX359" fmla="*/ 4238603 w 7467600"/>
              <a:gd name="connsiteY359" fmla="*/ 6559341 h 6858000"/>
              <a:gd name="connsiteX360" fmla="*/ 4778333 w 7467600"/>
              <a:gd name="connsiteY360" fmla="*/ 5873626 h 6858000"/>
              <a:gd name="connsiteX361" fmla="*/ 5414185 w 7467600"/>
              <a:gd name="connsiteY361" fmla="*/ 5573882 h 6858000"/>
              <a:gd name="connsiteX362" fmla="*/ 5959648 w 7467600"/>
              <a:gd name="connsiteY362" fmla="*/ 4760797 h 6858000"/>
              <a:gd name="connsiteX363" fmla="*/ 5355019 w 7467600"/>
              <a:gd name="connsiteY363" fmla="*/ 4734672 h 6858000"/>
              <a:gd name="connsiteX364" fmla="*/ 5083565 w 7467600"/>
              <a:gd name="connsiteY364" fmla="*/ 5179121 h 6858000"/>
              <a:gd name="connsiteX365" fmla="*/ 4713577 w 7467600"/>
              <a:gd name="connsiteY365" fmla="*/ 5616803 h 6858000"/>
              <a:gd name="connsiteX366" fmla="*/ 3989559 w 7467600"/>
              <a:gd name="connsiteY366" fmla="*/ 6145945 h 6858000"/>
              <a:gd name="connsiteX367" fmla="*/ 3939824 w 7467600"/>
              <a:gd name="connsiteY367" fmla="*/ 6066900 h 6858000"/>
              <a:gd name="connsiteX368" fmla="*/ 4584537 w 7467600"/>
              <a:gd name="connsiteY368" fmla="*/ 5324826 h 6858000"/>
              <a:gd name="connsiteX369" fmla="*/ 5037105 w 7467600"/>
              <a:gd name="connsiteY369" fmla="*/ 5088765 h 6858000"/>
              <a:gd name="connsiteX370" fmla="*/ 5039930 w 7467600"/>
              <a:gd name="connsiteY370" fmla="*/ 5089585 h 6858000"/>
              <a:gd name="connsiteX371" fmla="*/ 5263764 w 7467600"/>
              <a:gd name="connsiteY371" fmla="*/ 4735525 h 6858000"/>
              <a:gd name="connsiteX372" fmla="*/ 4086300 w 7467600"/>
              <a:gd name="connsiteY372" fmla="*/ 4884599 h 6858000"/>
              <a:gd name="connsiteX373" fmla="*/ 4085485 w 7467600"/>
              <a:gd name="connsiteY373" fmla="*/ 4899070 h 6858000"/>
              <a:gd name="connsiteX374" fmla="*/ 3871915 w 7467600"/>
              <a:gd name="connsiteY374" fmla="*/ 5253645 h 6858000"/>
              <a:gd name="connsiteX375" fmla="*/ 3799374 w 7467600"/>
              <a:gd name="connsiteY375" fmla="*/ 5466127 h 6858000"/>
              <a:gd name="connsiteX376" fmla="*/ 3498850 w 7467600"/>
              <a:gd name="connsiteY376" fmla="*/ 6661888 h 6858000"/>
              <a:gd name="connsiteX377" fmla="*/ 3399216 w 7467600"/>
              <a:gd name="connsiteY377" fmla="*/ 6858000 h 6858000"/>
              <a:gd name="connsiteX378" fmla="*/ 3303688 w 7467600"/>
              <a:gd name="connsiteY378" fmla="*/ 6858000 h 6858000"/>
              <a:gd name="connsiteX379" fmla="*/ 3391774 w 7467600"/>
              <a:gd name="connsiteY379" fmla="*/ 6697181 h 6858000"/>
              <a:gd name="connsiteX380" fmla="*/ 3735540 w 7467600"/>
              <a:gd name="connsiteY380" fmla="*/ 5546923 h 6858000"/>
              <a:gd name="connsiteX381" fmla="*/ 3729438 w 7467600"/>
              <a:gd name="connsiteY381" fmla="*/ 5569058 h 6858000"/>
              <a:gd name="connsiteX382" fmla="*/ 3707782 w 7467600"/>
              <a:gd name="connsiteY382" fmla="*/ 5644908 h 6858000"/>
              <a:gd name="connsiteX383" fmla="*/ 3583827 w 7467600"/>
              <a:gd name="connsiteY383" fmla="*/ 6039215 h 6858000"/>
              <a:gd name="connsiteX384" fmla="*/ 3547861 w 7467600"/>
              <a:gd name="connsiteY384" fmla="*/ 6129609 h 6858000"/>
              <a:gd name="connsiteX385" fmla="*/ 3490905 w 7467600"/>
              <a:gd name="connsiteY385" fmla="*/ 6277660 h 6858000"/>
              <a:gd name="connsiteX386" fmla="*/ 3455859 w 7467600"/>
              <a:gd name="connsiteY386" fmla="*/ 6391301 h 6858000"/>
              <a:gd name="connsiteX387" fmla="*/ 3429112 w 7467600"/>
              <a:gd name="connsiteY387" fmla="*/ 6479469 h 6858000"/>
              <a:gd name="connsiteX388" fmla="*/ 3304862 w 7467600"/>
              <a:gd name="connsiteY388" fmla="*/ 6796476 h 6858000"/>
              <a:gd name="connsiteX389" fmla="*/ 3276071 w 7467600"/>
              <a:gd name="connsiteY389" fmla="*/ 6858000 h 6858000"/>
              <a:gd name="connsiteX390" fmla="*/ 3240805 w 7467600"/>
              <a:gd name="connsiteY390" fmla="*/ 6858000 h 6858000"/>
              <a:gd name="connsiteX391" fmla="*/ 3275917 w 7467600"/>
              <a:gd name="connsiteY391" fmla="*/ 6783192 h 6858000"/>
              <a:gd name="connsiteX392" fmla="*/ 3399358 w 7467600"/>
              <a:gd name="connsiteY392" fmla="*/ 6469011 h 6858000"/>
              <a:gd name="connsiteX393" fmla="*/ 3425650 w 7467600"/>
              <a:gd name="connsiteY393" fmla="*/ 6381333 h 6858000"/>
              <a:gd name="connsiteX394" fmla="*/ 3460661 w 7467600"/>
              <a:gd name="connsiteY394" fmla="*/ 6266763 h 6858000"/>
              <a:gd name="connsiteX395" fmla="*/ 3518021 w 7467600"/>
              <a:gd name="connsiteY395" fmla="*/ 6117298 h 6858000"/>
              <a:gd name="connsiteX396" fmla="*/ 3554035 w 7467600"/>
              <a:gd name="connsiteY396" fmla="*/ 6027832 h 6858000"/>
              <a:gd name="connsiteX397" fmla="*/ 3677174 w 7467600"/>
              <a:gd name="connsiteY397" fmla="*/ 5636351 h 6858000"/>
              <a:gd name="connsiteX398" fmla="*/ 3698819 w 7467600"/>
              <a:gd name="connsiteY398" fmla="*/ 5560503 h 6858000"/>
              <a:gd name="connsiteX399" fmla="*/ 3702094 w 7467600"/>
              <a:gd name="connsiteY399" fmla="*/ 5549194 h 6858000"/>
              <a:gd name="connsiteX400" fmla="*/ 3398355 w 7467600"/>
              <a:gd name="connsiteY400" fmla="*/ 6094603 h 6858000"/>
              <a:gd name="connsiteX401" fmla="*/ 3193941 w 7467600"/>
              <a:gd name="connsiteY401" fmla="*/ 6798775 h 6858000"/>
              <a:gd name="connsiteX402" fmla="*/ 3184140 w 7467600"/>
              <a:gd name="connsiteY402" fmla="*/ 6858000 h 6858000"/>
              <a:gd name="connsiteX403" fmla="*/ 3099978 w 7467600"/>
              <a:gd name="connsiteY403" fmla="*/ 6858000 h 6858000"/>
              <a:gd name="connsiteX404" fmla="*/ 3101556 w 7467600"/>
              <a:gd name="connsiteY404" fmla="*/ 6843337 h 6858000"/>
              <a:gd name="connsiteX405" fmla="*/ 3370162 w 7467600"/>
              <a:gd name="connsiteY405" fmla="*/ 5785550 h 6858000"/>
              <a:gd name="connsiteX406" fmla="*/ 3746477 w 7467600"/>
              <a:gd name="connsiteY406" fmla="*/ 5377889 h 6858000"/>
              <a:gd name="connsiteX407" fmla="*/ 3863399 w 7467600"/>
              <a:gd name="connsiteY407" fmla="*/ 5087257 h 6858000"/>
              <a:gd name="connsiteX408" fmla="*/ 3968712 w 7467600"/>
              <a:gd name="connsiteY408" fmla="*/ 4913989 h 6858000"/>
              <a:gd name="connsiteX409" fmla="*/ 2792390 w 7467600"/>
              <a:gd name="connsiteY409" fmla="*/ 5382974 h 6858000"/>
              <a:gd name="connsiteX410" fmla="*/ 2714982 w 7467600"/>
              <a:gd name="connsiteY410" fmla="*/ 5427051 h 6858000"/>
              <a:gd name="connsiteX411" fmla="*/ 2813361 w 7467600"/>
              <a:gd name="connsiteY411" fmla="*/ 6023912 h 6858000"/>
              <a:gd name="connsiteX412" fmla="*/ 2688430 w 7467600"/>
              <a:gd name="connsiteY412" fmla="*/ 6801564 h 6858000"/>
              <a:gd name="connsiteX413" fmla="*/ 2629626 w 7467600"/>
              <a:gd name="connsiteY413" fmla="*/ 6763394 h 6858000"/>
              <a:gd name="connsiteX414" fmla="*/ 2565328 w 7467600"/>
              <a:gd name="connsiteY414" fmla="*/ 5516399 h 6858000"/>
              <a:gd name="connsiteX415" fmla="*/ 1922999 w 7467600"/>
              <a:gd name="connsiteY415" fmla="*/ 5980343 h 6858000"/>
              <a:gd name="connsiteX416" fmla="*/ 1950261 w 7467600"/>
              <a:gd name="connsiteY416" fmla="*/ 6405858 h 6858000"/>
              <a:gd name="connsiteX417" fmla="*/ 2365554 w 7467600"/>
              <a:gd name="connsiteY417" fmla="*/ 6759107 h 6858000"/>
              <a:gd name="connsiteX418" fmla="*/ 2424142 w 7467600"/>
              <a:gd name="connsiteY418" fmla="*/ 6858000 h 6858000"/>
              <a:gd name="connsiteX419" fmla="*/ 2395994 w 7467600"/>
              <a:gd name="connsiteY419" fmla="*/ 6858000 h 6858000"/>
              <a:gd name="connsiteX420" fmla="*/ 2392863 w 7467600"/>
              <a:gd name="connsiteY420" fmla="*/ 6852964 h 6858000"/>
              <a:gd name="connsiteX421" fmla="*/ 2017589 w 7467600"/>
              <a:gd name="connsiteY421" fmla="*/ 6493982 h 6858000"/>
              <a:gd name="connsiteX422" fmla="*/ 2147336 w 7467600"/>
              <a:gd name="connsiteY422" fmla="*/ 6594052 h 6858000"/>
              <a:gd name="connsiteX423" fmla="*/ 2207047 w 7467600"/>
              <a:gd name="connsiteY423" fmla="*/ 6654540 h 6858000"/>
              <a:gd name="connsiteX424" fmla="*/ 2299106 w 7467600"/>
              <a:gd name="connsiteY424" fmla="*/ 6778931 h 6858000"/>
              <a:gd name="connsiteX425" fmla="*/ 2314430 w 7467600"/>
              <a:gd name="connsiteY425" fmla="*/ 6801144 h 6858000"/>
              <a:gd name="connsiteX426" fmla="*/ 2352406 w 7467600"/>
              <a:gd name="connsiteY426" fmla="*/ 6858000 h 6858000"/>
              <a:gd name="connsiteX427" fmla="*/ 2314492 w 7467600"/>
              <a:gd name="connsiteY427" fmla="*/ 6858000 h 6858000"/>
              <a:gd name="connsiteX428" fmla="*/ 2288095 w 7467600"/>
              <a:gd name="connsiteY428" fmla="*/ 6818030 h 6858000"/>
              <a:gd name="connsiteX429" fmla="*/ 2272768 w 7467600"/>
              <a:gd name="connsiteY429" fmla="*/ 6795822 h 6858000"/>
              <a:gd name="connsiteX430" fmla="*/ 2182715 w 7467600"/>
              <a:gd name="connsiteY430" fmla="*/ 6675071 h 6858000"/>
              <a:gd name="connsiteX431" fmla="*/ 2032061 w 7467600"/>
              <a:gd name="connsiteY431" fmla="*/ 6541380 h 6858000"/>
              <a:gd name="connsiteX432" fmla="*/ 2257220 w 7467600"/>
              <a:gd name="connsiteY432" fmla="*/ 6826257 h 6858000"/>
              <a:gd name="connsiteX433" fmla="*/ 2281324 w 7467600"/>
              <a:gd name="connsiteY433" fmla="*/ 6858000 h 6858000"/>
              <a:gd name="connsiteX434" fmla="*/ 2242860 w 7467600"/>
              <a:gd name="connsiteY434" fmla="*/ 6858000 h 6858000"/>
              <a:gd name="connsiteX435" fmla="*/ 2232818 w 7467600"/>
              <a:gd name="connsiteY435" fmla="*/ 6844926 h 6858000"/>
              <a:gd name="connsiteX436" fmla="*/ 1990172 w 7467600"/>
              <a:gd name="connsiteY436" fmla="*/ 6542121 h 6858000"/>
              <a:gd name="connsiteX437" fmla="*/ 2124090 w 7467600"/>
              <a:gd name="connsiteY437" fmla="*/ 6761017 h 6858000"/>
              <a:gd name="connsiteX438" fmla="*/ 2200380 w 7467600"/>
              <a:gd name="connsiteY438" fmla="*/ 6858000 h 6858000"/>
              <a:gd name="connsiteX439" fmla="*/ 2147507 w 7467600"/>
              <a:gd name="connsiteY439" fmla="*/ 6858000 h 6858000"/>
              <a:gd name="connsiteX440" fmla="*/ 2070668 w 7467600"/>
              <a:gd name="connsiteY440" fmla="*/ 6761520 h 6858000"/>
              <a:gd name="connsiteX441" fmla="*/ 1975142 w 7467600"/>
              <a:gd name="connsiteY441" fmla="*/ 6585570 h 6858000"/>
              <a:gd name="connsiteX442" fmla="*/ 2050035 w 7467600"/>
              <a:gd name="connsiteY442" fmla="*/ 6813345 h 6858000"/>
              <a:gd name="connsiteX443" fmla="*/ 2063025 w 7467600"/>
              <a:gd name="connsiteY443" fmla="*/ 6858000 h 6858000"/>
              <a:gd name="connsiteX444" fmla="*/ 2021675 w 7467600"/>
              <a:gd name="connsiteY444" fmla="*/ 6858000 h 6858000"/>
              <a:gd name="connsiteX445" fmla="*/ 2019308 w 7467600"/>
              <a:gd name="connsiteY445" fmla="*/ 6847118 h 6858000"/>
              <a:gd name="connsiteX446" fmla="*/ 1938835 w 7467600"/>
              <a:gd name="connsiteY446" fmla="*/ 6551160 h 6858000"/>
              <a:gd name="connsiteX447" fmla="*/ 1953230 w 7467600"/>
              <a:gd name="connsiteY447" fmla="*/ 6759699 h 6858000"/>
              <a:gd name="connsiteX448" fmla="*/ 1956763 w 7467600"/>
              <a:gd name="connsiteY448" fmla="*/ 6778191 h 6858000"/>
              <a:gd name="connsiteX449" fmla="*/ 1967925 w 7467600"/>
              <a:gd name="connsiteY449" fmla="*/ 6858000 h 6858000"/>
              <a:gd name="connsiteX450" fmla="*/ 1936622 w 7467600"/>
              <a:gd name="connsiteY450" fmla="*/ 6858000 h 6858000"/>
              <a:gd name="connsiteX451" fmla="*/ 1926261 w 7467600"/>
              <a:gd name="connsiteY451" fmla="*/ 6784064 h 6858000"/>
              <a:gd name="connsiteX452" fmla="*/ 1922724 w 7467600"/>
              <a:gd name="connsiteY452" fmla="*/ 6765577 h 6858000"/>
              <a:gd name="connsiteX453" fmla="*/ 1904650 w 7467600"/>
              <a:gd name="connsiteY453" fmla="*/ 6639616 h 6858000"/>
              <a:gd name="connsiteX454" fmla="*/ 1885273 w 7467600"/>
              <a:gd name="connsiteY454" fmla="*/ 6858000 h 6858000"/>
              <a:gd name="connsiteX455" fmla="*/ 1854363 w 7467600"/>
              <a:gd name="connsiteY455" fmla="*/ 6858000 h 6858000"/>
              <a:gd name="connsiteX456" fmla="*/ 1880391 w 7467600"/>
              <a:gd name="connsiteY456" fmla="*/ 6603796 h 6858000"/>
              <a:gd name="connsiteX457" fmla="*/ 1818273 w 7467600"/>
              <a:gd name="connsiteY457" fmla="*/ 6715729 h 6858000"/>
              <a:gd name="connsiteX458" fmla="*/ 1794691 w 7467600"/>
              <a:gd name="connsiteY458" fmla="*/ 6843239 h 6858000"/>
              <a:gd name="connsiteX459" fmla="*/ 1794914 w 7467600"/>
              <a:gd name="connsiteY459" fmla="*/ 6858000 h 6858000"/>
              <a:gd name="connsiteX460" fmla="*/ 1746128 w 7467600"/>
              <a:gd name="connsiteY460" fmla="*/ 6858000 h 6858000"/>
              <a:gd name="connsiteX461" fmla="*/ 1753934 w 7467600"/>
              <a:gd name="connsiteY461" fmla="*/ 6724796 h 6858000"/>
              <a:gd name="connsiteX462" fmla="*/ 1792053 w 7467600"/>
              <a:gd name="connsiteY462" fmla="*/ 6572396 h 6858000"/>
              <a:gd name="connsiteX463" fmla="*/ 1862248 w 7467600"/>
              <a:gd name="connsiteY463" fmla="*/ 6266397 h 6858000"/>
              <a:gd name="connsiteX464" fmla="*/ 1862250 w 7467600"/>
              <a:gd name="connsiteY464" fmla="*/ 6033531 h 6858000"/>
              <a:gd name="connsiteX465" fmla="*/ 1211999 w 7467600"/>
              <a:gd name="connsiteY465" fmla="*/ 6683610 h 6858000"/>
              <a:gd name="connsiteX466" fmla="*/ 1213266 w 7467600"/>
              <a:gd name="connsiteY466" fmla="*/ 6691947 h 6858000"/>
              <a:gd name="connsiteX467" fmla="*/ 1203370 w 7467600"/>
              <a:gd name="connsiteY467" fmla="*/ 6850676 h 6858000"/>
              <a:gd name="connsiteX468" fmla="*/ 1203671 w 7467600"/>
              <a:gd name="connsiteY468" fmla="*/ 6858000 h 6858000"/>
              <a:gd name="connsiteX469" fmla="*/ 1143180 w 7467600"/>
              <a:gd name="connsiteY469" fmla="*/ 6858000 h 6858000"/>
              <a:gd name="connsiteX470" fmla="*/ 1142176 w 7467600"/>
              <a:gd name="connsiteY470" fmla="*/ 6766045 h 6858000"/>
              <a:gd name="connsiteX471" fmla="*/ 1067484 w 7467600"/>
              <a:gd name="connsiteY471" fmla="*/ 6858000 h 6858000"/>
              <a:gd name="connsiteX472" fmla="*/ 953928 w 7467600"/>
              <a:gd name="connsiteY472" fmla="*/ 6858000 h 6858000"/>
              <a:gd name="connsiteX473" fmla="*/ 959715 w 7467600"/>
              <a:gd name="connsiteY473" fmla="*/ 6850185 h 6858000"/>
              <a:gd name="connsiteX474" fmla="*/ 1483788 w 7467600"/>
              <a:gd name="connsiteY474" fmla="*/ 6259174 h 6858000"/>
              <a:gd name="connsiteX475" fmla="*/ 1100671 w 7467600"/>
              <a:gd name="connsiteY475" fmla="*/ 6252137 h 6858000"/>
              <a:gd name="connsiteX476" fmla="*/ 1090144 w 7467600"/>
              <a:gd name="connsiteY476" fmla="*/ 6256748 h 6858000"/>
              <a:gd name="connsiteX477" fmla="*/ 1095872 w 7467600"/>
              <a:gd name="connsiteY477" fmla="*/ 6271892 h 6858000"/>
              <a:gd name="connsiteX478" fmla="*/ 262785 w 7467600"/>
              <a:gd name="connsiteY478" fmla="*/ 6845450 h 6858000"/>
              <a:gd name="connsiteX479" fmla="*/ 209968 w 7467600"/>
              <a:gd name="connsiteY479" fmla="*/ 6770713 h 6858000"/>
              <a:gd name="connsiteX480" fmla="*/ 873460 w 7467600"/>
              <a:gd name="connsiteY480" fmla="*/ 6253768 h 6858000"/>
              <a:gd name="connsiteX481" fmla="*/ 192686 w 7467600"/>
              <a:gd name="connsiteY481" fmla="*/ 5849257 h 6858000"/>
              <a:gd name="connsiteX482" fmla="*/ 4696 w 7467600"/>
              <a:gd name="connsiteY482" fmla="*/ 5697668 h 6858000"/>
              <a:gd name="connsiteX483" fmla="*/ 0 w 7467600"/>
              <a:gd name="connsiteY483" fmla="*/ 5689984 h 6858000"/>
              <a:gd name="connsiteX484" fmla="*/ 0 w 7467600"/>
              <a:gd name="connsiteY484" fmla="*/ 5513472 h 6858000"/>
              <a:gd name="connsiteX485" fmla="*/ 174101 w 7467600"/>
              <a:gd name="connsiteY485" fmla="*/ 5620277 h 6858000"/>
              <a:gd name="connsiteX486" fmla="*/ 891800 w 7467600"/>
              <a:gd name="connsiteY486" fmla="*/ 6036935 h 6858000"/>
              <a:gd name="connsiteX487" fmla="*/ 1072219 w 7467600"/>
              <a:gd name="connsiteY487" fmla="*/ 6169443 h 6858000"/>
              <a:gd name="connsiteX488" fmla="*/ 1074117 w 7467600"/>
              <a:gd name="connsiteY488" fmla="*/ 6170301 h 6858000"/>
              <a:gd name="connsiteX489" fmla="*/ 1083114 w 7467600"/>
              <a:gd name="connsiteY489" fmla="*/ 6174131 h 6858000"/>
              <a:gd name="connsiteX490" fmla="*/ 1543010 w 7467600"/>
              <a:gd name="connsiteY490" fmla="*/ 6191140 h 6858000"/>
              <a:gd name="connsiteX491" fmla="*/ 1551080 w 7467600"/>
              <a:gd name="connsiteY491" fmla="*/ 6195006 h 6858000"/>
              <a:gd name="connsiteX492" fmla="*/ 2345443 w 7467600"/>
              <a:gd name="connsiteY492" fmla="*/ 5549882 h 6858000"/>
              <a:gd name="connsiteX493" fmla="*/ 1721499 w 7467600"/>
              <a:gd name="connsiteY493" fmla="*/ 5599969 h 6858000"/>
              <a:gd name="connsiteX494" fmla="*/ 767716 w 7467600"/>
              <a:gd name="connsiteY494" fmla="*/ 5472768 h 6858000"/>
              <a:gd name="connsiteX495" fmla="*/ 722147 w 7467600"/>
              <a:gd name="connsiteY495" fmla="*/ 5393091 h 6858000"/>
              <a:gd name="connsiteX496" fmla="*/ 1485552 w 7467600"/>
              <a:gd name="connsiteY496" fmla="*/ 5313202 h 6858000"/>
              <a:gd name="connsiteX497" fmla="*/ 2143004 w 7467600"/>
              <a:gd name="connsiteY497" fmla="*/ 5402420 h 6858000"/>
              <a:gd name="connsiteX498" fmla="*/ 1933391 w 7467600"/>
              <a:gd name="connsiteY498" fmla="*/ 5156971 h 6858000"/>
              <a:gd name="connsiteX499" fmla="*/ 1827118 w 7467600"/>
              <a:gd name="connsiteY499" fmla="*/ 4968410 h 6858000"/>
              <a:gd name="connsiteX500" fmla="*/ 1837349 w 7467600"/>
              <a:gd name="connsiteY500" fmla="*/ 4956357 h 6858000"/>
              <a:gd name="connsiteX501" fmla="*/ 2162835 w 7467600"/>
              <a:gd name="connsiteY501" fmla="*/ 5187853 h 6858000"/>
              <a:gd name="connsiteX502" fmla="*/ 2257167 w 7467600"/>
              <a:gd name="connsiteY502" fmla="*/ 5462123 h 6858000"/>
              <a:gd name="connsiteX503" fmla="*/ 2261598 w 7467600"/>
              <a:gd name="connsiteY503" fmla="*/ 5467998 h 6858000"/>
              <a:gd name="connsiteX504" fmla="*/ 2437177 w 7467600"/>
              <a:gd name="connsiteY504" fmla="*/ 5479608 h 6858000"/>
              <a:gd name="connsiteX505" fmla="*/ 2445247 w 7467600"/>
              <a:gd name="connsiteY505" fmla="*/ 5483476 h 6858000"/>
              <a:gd name="connsiteX506" fmla="*/ 2743626 w 7467600"/>
              <a:gd name="connsiteY506" fmla="*/ 5304819 h 6858000"/>
              <a:gd name="connsiteX507" fmla="*/ 3048102 w 7467600"/>
              <a:gd name="connsiteY507" fmla="*/ 5150595 h 6858000"/>
              <a:gd name="connsiteX508" fmla="*/ 1799414 w 7467600"/>
              <a:gd name="connsiteY508" fmla="*/ 4694732 h 6858000"/>
              <a:gd name="connsiteX509" fmla="*/ 1771735 w 7467600"/>
              <a:gd name="connsiteY509" fmla="*/ 4619929 h 6858000"/>
              <a:gd name="connsiteX510" fmla="*/ 3104273 w 7467600"/>
              <a:gd name="connsiteY510" fmla="*/ 5076159 h 6858000"/>
              <a:gd name="connsiteX511" fmla="*/ 3113245 w 7467600"/>
              <a:gd name="connsiteY511" fmla="*/ 5090705 h 6858000"/>
              <a:gd name="connsiteX512" fmla="*/ 3126294 w 7467600"/>
              <a:gd name="connsiteY512" fmla="*/ 5114400 h 6858000"/>
              <a:gd name="connsiteX513" fmla="*/ 3937433 w 7467600"/>
              <a:gd name="connsiteY513" fmla="*/ 4830473 h 6858000"/>
              <a:gd name="connsiteX514" fmla="*/ 3590475 w 7467600"/>
              <a:gd name="connsiteY514" fmla="*/ 4597974 h 6858000"/>
              <a:gd name="connsiteX515" fmla="*/ 3100264 w 7467600"/>
              <a:gd name="connsiteY515" fmla="*/ 4579845 h 6858000"/>
              <a:gd name="connsiteX516" fmla="*/ 2183576 w 7467600"/>
              <a:gd name="connsiteY516" fmla="*/ 4227150 h 6858000"/>
              <a:gd name="connsiteX517" fmla="*/ 2151029 w 7467600"/>
              <a:gd name="connsiteY517" fmla="*/ 4146947 h 6858000"/>
              <a:gd name="connsiteX518" fmla="*/ 3563434 w 7467600"/>
              <a:gd name="connsiteY518" fmla="*/ 4469115 h 6858000"/>
              <a:gd name="connsiteX519" fmla="*/ 3177952 w 7467600"/>
              <a:gd name="connsiteY519" fmla="*/ 3657386 h 6858000"/>
              <a:gd name="connsiteX520" fmla="*/ 3189263 w 7467600"/>
              <a:gd name="connsiteY520" fmla="*/ 3625726 h 6858000"/>
              <a:gd name="connsiteX521" fmla="*/ 3560912 w 7467600"/>
              <a:gd name="connsiteY521" fmla="*/ 4079863 h 6858000"/>
              <a:gd name="connsiteX522" fmla="*/ 3626636 w 7467600"/>
              <a:gd name="connsiteY522" fmla="*/ 4512230 h 6858000"/>
              <a:gd name="connsiteX523" fmla="*/ 3653088 w 7467600"/>
              <a:gd name="connsiteY523" fmla="*/ 4521417 h 6858000"/>
              <a:gd name="connsiteX524" fmla="*/ 3988128 w 7467600"/>
              <a:gd name="connsiteY524" fmla="*/ 4817267 h 6858000"/>
              <a:gd name="connsiteX525" fmla="*/ 4830582 w 7467600"/>
              <a:gd name="connsiteY525" fmla="*/ 4676000 h 6858000"/>
              <a:gd name="connsiteX526" fmla="*/ 4830100 w 7467600"/>
              <a:gd name="connsiteY526" fmla="*/ 4675554 h 6858000"/>
              <a:gd name="connsiteX527" fmla="*/ 4036318 w 7467600"/>
              <a:gd name="connsiteY527" fmla="*/ 4147013 h 6858000"/>
              <a:gd name="connsiteX528" fmla="*/ 3432098 w 7467600"/>
              <a:gd name="connsiteY528" fmla="*/ 3537312 h 6858000"/>
              <a:gd name="connsiteX529" fmla="*/ 3446761 w 7467600"/>
              <a:gd name="connsiteY529" fmla="*/ 3461278 h 6858000"/>
              <a:gd name="connsiteX530" fmla="*/ 4419733 w 7467600"/>
              <a:gd name="connsiteY530" fmla="*/ 3963555 h 6858000"/>
              <a:gd name="connsiteX531" fmla="*/ 4781371 w 7467600"/>
              <a:gd name="connsiteY531" fmla="*/ 4458604 h 6858000"/>
              <a:gd name="connsiteX532" fmla="*/ 4780440 w 7467600"/>
              <a:gd name="connsiteY532" fmla="*/ 4470290 h 6858000"/>
              <a:gd name="connsiteX533" fmla="*/ 4898954 w 7467600"/>
              <a:gd name="connsiteY533" fmla="*/ 4662092 h 6858000"/>
              <a:gd name="connsiteX534" fmla="*/ 4900699 w 7467600"/>
              <a:gd name="connsiteY534" fmla="*/ 4670867 h 6858000"/>
              <a:gd name="connsiteX535" fmla="*/ 5714511 w 7467600"/>
              <a:gd name="connsiteY535" fmla="*/ 4663483 h 6858000"/>
              <a:gd name="connsiteX536" fmla="*/ 5464793 w 7467600"/>
              <a:gd name="connsiteY536" fmla="*/ 4393556 h 6858000"/>
              <a:gd name="connsiteX537" fmla="*/ 5461897 w 7467600"/>
              <a:gd name="connsiteY537" fmla="*/ 4390879 h 6858000"/>
              <a:gd name="connsiteX538" fmla="*/ 4294126 w 7467600"/>
              <a:gd name="connsiteY538" fmla="*/ 3303048 h 6858000"/>
              <a:gd name="connsiteX539" fmla="*/ 4305321 w 7467600"/>
              <a:gd name="connsiteY539" fmla="*/ 3256953 h 6858000"/>
              <a:gd name="connsiteX540" fmla="*/ 4949299 w 7467600"/>
              <a:gd name="connsiteY540" fmla="*/ 3766336 h 6858000"/>
              <a:gd name="connsiteX541" fmla="*/ 5291452 w 7467600"/>
              <a:gd name="connsiteY541" fmla="*/ 4076801 h 6858000"/>
              <a:gd name="connsiteX542" fmla="*/ 5434998 w 7467600"/>
              <a:gd name="connsiteY542" fmla="*/ 4254100 h 6858000"/>
              <a:gd name="connsiteX543" fmla="*/ 5351015 w 7467600"/>
              <a:gd name="connsiteY543" fmla="*/ 3760989 h 6858000"/>
              <a:gd name="connsiteX544" fmla="*/ 5413780 w 7467600"/>
              <a:gd name="connsiteY544" fmla="*/ 2966265 h 6858000"/>
              <a:gd name="connsiteX545" fmla="*/ 5425627 w 7467600"/>
              <a:gd name="connsiteY545" fmla="*/ 2954192 h 6858000"/>
              <a:gd name="connsiteX546" fmla="*/ 6604735 w 7467600"/>
              <a:gd name="connsiteY546" fmla="*/ 2041381 h 6858000"/>
              <a:gd name="connsiteX547" fmla="*/ 7204487 w 7467600"/>
              <a:gd name="connsiteY547" fmla="*/ 2742112 h 6858000"/>
              <a:gd name="connsiteX548" fmla="*/ 7131592 w 7467600"/>
              <a:gd name="connsiteY548" fmla="*/ 2672096 h 6858000"/>
              <a:gd name="connsiteX549" fmla="*/ 6996344 w 7467600"/>
              <a:gd name="connsiteY549" fmla="*/ 2518310 h 6858000"/>
              <a:gd name="connsiteX550" fmla="*/ 6735495 w 7467600"/>
              <a:gd name="connsiteY550" fmla="*/ 2196890 h 6858000"/>
              <a:gd name="connsiteX551" fmla="*/ 6721901 w 7467600"/>
              <a:gd name="connsiteY551" fmla="*/ 2179274 h 6858000"/>
              <a:gd name="connsiteX552" fmla="*/ 6604735 w 7467600"/>
              <a:gd name="connsiteY552" fmla="*/ 2041381 h 6858000"/>
              <a:gd name="connsiteX553" fmla="*/ 6591670 w 7467600"/>
              <a:gd name="connsiteY553" fmla="*/ 1988277 h 6858000"/>
              <a:gd name="connsiteX554" fmla="*/ 6747349 w 7467600"/>
              <a:gd name="connsiteY554" fmla="*/ 2160069 h 6858000"/>
              <a:gd name="connsiteX555" fmla="*/ 6760943 w 7467600"/>
              <a:gd name="connsiteY555" fmla="*/ 2177686 h 6858000"/>
              <a:gd name="connsiteX556" fmla="*/ 7021065 w 7467600"/>
              <a:gd name="connsiteY556" fmla="*/ 2498102 h 6858000"/>
              <a:gd name="connsiteX557" fmla="*/ 7155223 w 7467600"/>
              <a:gd name="connsiteY557" fmla="*/ 2650386 h 6858000"/>
              <a:gd name="connsiteX558" fmla="*/ 7203167 w 7467600"/>
              <a:gd name="connsiteY558" fmla="*/ 2697288 h 6858000"/>
              <a:gd name="connsiteX559" fmla="*/ 6937703 w 7467600"/>
              <a:gd name="connsiteY559" fmla="*/ 2321981 h 6858000"/>
              <a:gd name="connsiteX560" fmla="*/ 6591670 w 7467600"/>
              <a:gd name="connsiteY560" fmla="*/ 1988277 h 6858000"/>
              <a:gd name="connsiteX561" fmla="*/ 5798671 w 7467600"/>
              <a:gd name="connsiteY561" fmla="*/ 1981601 h 6858000"/>
              <a:gd name="connsiteX562" fmla="*/ 5754709 w 7467600"/>
              <a:gd name="connsiteY562" fmla="*/ 2071454 h 6858000"/>
              <a:gd name="connsiteX563" fmla="*/ 5763044 w 7467600"/>
              <a:gd name="connsiteY563" fmla="*/ 2842206 h 6858000"/>
              <a:gd name="connsiteX564" fmla="*/ 5764974 w 7467600"/>
              <a:gd name="connsiteY564" fmla="*/ 2799609 h 6858000"/>
              <a:gd name="connsiteX565" fmla="*/ 5767665 w 7467600"/>
              <a:gd name="connsiteY565" fmla="*/ 2666409 h 6858000"/>
              <a:gd name="connsiteX566" fmla="*/ 5763055 w 7467600"/>
              <a:gd name="connsiteY566" fmla="*/ 2579705 h 6858000"/>
              <a:gd name="connsiteX567" fmla="*/ 5758079 w 7467600"/>
              <a:gd name="connsiteY567" fmla="*/ 2492508 h 6858000"/>
              <a:gd name="connsiteX568" fmla="*/ 5779325 w 7467600"/>
              <a:gd name="connsiteY568" fmla="*/ 2197069 h 6858000"/>
              <a:gd name="connsiteX569" fmla="*/ 5798671 w 7467600"/>
              <a:gd name="connsiteY569" fmla="*/ 1981601 h 6858000"/>
              <a:gd name="connsiteX570" fmla="*/ 5829202 w 7467600"/>
              <a:gd name="connsiteY570" fmla="*/ 1971679 h 6858000"/>
              <a:gd name="connsiteX571" fmla="*/ 5809558 w 7467600"/>
              <a:gd name="connsiteY571" fmla="*/ 2198043 h 6858000"/>
              <a:gd name="connsiteX572" fmla="*/ 5788653 w 7467600"/>
              <a:gd name="connsiteY572" fmla="*/ 2489430 h 6858000"/>
              <a:gd name="connsiteX573" fmla="*/ 5793439 w 7467600"/>
              <a:gd name="connsiteY573" fmla="*/ 2575235 h 6858000"/>
              <a:gd name="connsiteX574" fmla="*/ 5796837 w 7467600"/>
              <a:gd name="connsiteY574" fmla="*/ 2637633 h 6858000"/>
              <a:gd name="connsiteX575" fmla="*/ 5818614 w 7467600"/>
              <a:gd name="connsiteY575" fmla="*/ 2473055 h 6858000"/>
              <a:gd name="connsiteX576" fmla="*/ 5829202 w 7467600"/>
              <a:gd name="connsiteY576" fmla="*/ 1971679 h 6858000"/>
              <a:gd name="connsiteX577" fmla="*/ 5911389 w 7467600"/>
              <a:gd name="connsiteY577" fmla="*/ 1898371 h 6858000"/>
              <a:gd name="connsiteX578" fmla="*/ 6237627 w 7467600"/>
              <a:gd name="connsiteY578" fmla="*/ 2231921 h 6858000"/>
              <a:gd name="connsiteX579" fmla="*/ 5911389 w 7467600"/>
              <a:gd name="connsiteY579" fmla="*/ 1898371 h 6858000"/>
              <a:gd name="connsiteX580" fmla="*/ 6944437 w 7467600"/>
              <a:gd name="connsiteY580" fmla="*/ 1575402 h 6858000"/>
              <a:gd name="connsiteX581" fmla="*/ 6304730 w 7467600"/>
              <a:gd name="connsiteY581" fmla="*/ 1766654 h 6858000"/>
              <a:gd name="connsiteX582" fmla="*/ 6944437 w 7467600"/>
              <a:gd name="connsiteY582" fmla="*/ 1575402 h 6858000"/>
              <a:gd name="connsiteX583" fmla="*/ 7019523 w 7467600"/>
              <a:gd name="connsiteY583" fmla="*/ 1519450 h 6858000"/>
              <a:gd name="connsiteX584" fmla="*/ 6298091 w 7467600"/>
              <a:gd name="connsiteY584" fmla="*/ 1737122 h 6858000"/>
              <a:gd name="connsiteX585" fmla="*/ 7019523 w 7467600"/>
              <a:gd name="connsiteY585" fmla="*/ 1519450 h 6858000"/>
              <a:gd name="connsiteX586" fmla="*/ 2399523 w 7467600"/>
              <a:gd name="connsiteY586" fmla="*/ 1428234 h 6858000"/>
              <a:gd name="connsiteX587" fmla="*/ 2224982 w 7467600"/>
              <a:gd name="connsiteY587" fmla="*/ 1826201 h 6858000"/>
              <a:gd name="connsiteX588" fmla="*/ 2096099 w 7467600"/>
              <a:gd name="connsiteY588" fmla="*/ 2345900 h 6858000"/>
              <a:gd name="connsiteX589" fmla="*/ 2283317 w 7467600"/>
              <a:gd name="connsiteY589" fmla="*/ 1796925 h 6858000"/>
              <a:gd name="connsiteX590" fmla="*/ 2399523 w 7467600"/>
              <a:gd name="connsiteY590" fmla="*/ 1428234 h 6858000"/>
              <a:gd name="connsiteX591" fmla="*/ 2448558 w 7467600"/>
              <a:gd name="connsiteY591" fmla="*/ 1373435 h 6858000"/>
              <a:gd name="connsiteX592" fmla="*/ 2312521 w 7467600"/>
              <a:gd name="connsiteY592" fmla="*/ 1806140 h 6858000"/>
              <a:gd name="connsiteX593" fmla="*/ 2127533 w 7467600"/>
              <a:gd name="connsiteY593" fmla="*/ 2348380 h 6858000"/>
              <a:gd name="connsiteX594" fmla="*/ 2358080 w 7467600"/>
              <a:gd name="connsiteY594" fmla="*/ 1866134 h 6858000"/>
              <a:gd name="connsiteX595" fmla="*/ 2407436 w 7467600"/>
              <a:gd name="connsiteY595" fmla="*/ 1651070 h 6858000"/>
              <a:gd name="connsiteX596" fmla="*/ 2448558 w 7467600"/>
              <a:gd name="connsiteY596" fmla="*/ 1373435 h 6858000"/>
              <a:gd name="connsiteX597" fmla="*/ 278707 w 7467600"/>
              <a:gd name="connsiteY597" fmla="*/ 1352270 h 6858000"/>
              <a:gd name="connsiteX598" fmla="*/ 321570 w 7467600"/>
              <a:gd name="connsiteY598" fmla="*/ 1861610 h 6858000"/>
              <a:gd name="connsiteX599" fmla="*/ 294281 w 7467600"/>
              <a:gd name="connsiteY599" fmla="*/ 1440658 h 6858000"/>
              <a:gd name="connsiteX600" fmla="*/ 278707 w 7467600"/>
              <a:gd name="connsiteY600" fmla="*/ 1352270 h 6858000"/>
              <a:gd name="connsiteX601" fmla="*/ 1423821 w 7467600"/>
              <a:gd name="connsiteY601" fmla="*/ 1351958 h 6858000"/>
              <a:gd name="connsiteX602" fmla="*/ 1638521 w 7467600"/>
              <a:gd name="connsiteY602" fmla="*/ 1908470 h 6858000"/>
              <a:gd name="connsiteX603" fmla="*/ 1754199 w 7467600"/>
              <a:gd name="connsiteY603" fmla="*/ 2149284 h 6858000"/>
              <a:gd name="connsiteX604" fmla="*/ 1908359 w 7467600"/>
              <a:gd name="connsiteY604" fmla="*/ 2364988 h 6858000"/>
              <a:gd name="connsiteX605" fmla="*/ 1647661 w 7467600"/>
              <a:gd name="connsiteY605" fmla="*/ 1825945 h 6858000"/>
              <a:gd name="connsiteX606" fmla="*/ 1423821 w 7467600"/>
              <a:gd name="connsiteY606" fmla="*/ 1351958 h 6858000"/>
              <a:gd name="connsiteX607" fmla="*/ 1431890 w 7467600"/>
              <a:gd name="connsiteY607" fmla="*/ 1306475 h 6858000"/>
              <a:gd name="connsiteX608" fmla="*/ 1507597 w 7467600"/>
              <a:gd name="connsiteY608" fmla="*/ 1446132 h 6858000"/>
              <a:gd name="connsiteX609" fmla="*/ 1674586 w 7467600"/>
              <a:gd name="connsiteY609" fmla="*/ 1813832 h 6858000"/>
              <a:gd name="connsiteX610" fmla="*/ 1815950 w 7467600"/>
              <a:gd name="connsiteY610" fmla="*/ 2128564 h 6858000"/>
              <a:gd name="connsiteX611" fmla="*/ 1984242 w 7467600"/>
              <a:gd name="connsiteY611" fmla="*/ 2430829 h 6858000"/>
              <a:gd name="connsiteX612" fmla="*/ 2014023 w 7467600"/>
              <a:gd name="connsiteY612" fmla="*/ 2450995 h 6858000"/>
              <a:gd name="connsiteX613" fmla="*/ 1747337 w 7467600"/>
              <a:gd name="connsiteY613" fmla="*/ 1855264 h 6858000"/>
              <a:gd name="connsiteX614" fmla="*/ 1533749 w 7467600"/>
              <a:gd name="connsiteY614" fmla="*/ 1478656 h 6858000"/>
              <a:gd name="connsiteX615" fmla="*/ 1431890 w 7467600"/>
              <a:gd name="connsiteY615" fmla="*/ 1306475 h 6858000"/>
              <a:gd name="connsiteX616" fmla="*/ 5052692 w 7467600"/>
              <a:gd name="connsiteY616" fmla="*/ 1292994 h 6858000"/>
              <a:gd name="connsiteX617" fmla="*/ 5200661 w 7467600"/>
              <a:gd name="connsiteY617" fmla="*/ 1635186 h 6858000"/>
              <a:gd name="connsiteX618" fmla="*/ 5297138 w 7467600"/>
              <a:gd name="connsiteY618" fmla="*/ 1906351 h 6858000"/>
              <a:gd name="connsiteX619" fmla="*/ 5052692 w 7467600"/>
              <a:gd name="connsiteY619" fmla="*/ 1292994 h 6858000"/>
              <a:gd name="connsiteX620" fmla="*/ 5009948 w 7467600"/>
              <a:gd name="connsiteY620" fmla="*/ 1273619 h 6858000"/>
              <a:gd name="connsiteX621" fmla="*/ 5121777 w 7467600"/>
              <a:gd name="connsiteY621" fmla="*/ 1654213 h 6858000"/>
              <a:gd name="connsiteX622" fmla="*/ 5293545 w 7467600"/>
              <a:gd name="connsiteY622" fmla="*/ 2072247 h 6858000"/>
              <a:gd name="connsiteX623" fmla="*/ 5294042 w 7467600"/>
              <a:gd name="connsiteY623" fmla="*/ 2065019 h 6858000"/>
              <a:gd name="connsiteX624" fmla="*/ 5171936 w 7467600"/>
              <a:gd name="connsiteY624" fmla="*/ 1647613 h 6858000"/>
              <a:gd name="connsiteX625" fmla="*/ 5009948 w 7467600"/>
              <a:gd name="connsiteY625" fmla="*/ 1273619 h 6858000"/>
              <a:gd name="connsiteX626" fmla="*/ 655236 w 7467600"/>
              <a:gd name="connsiteY626" fmla="*/ 1268632 h 6858000"/>
              <a:gd name="connsiteX627" fmla="*/ 839521 w 7467600"/>
              <a:gd name="connsiteY627" fmla="*/ 1685315 h 6858000"/>
              <a:gd name="connsiteX628" fmla="*/ 1109416 w 7467600"/>
              <a:gd name="connsiteY628" fmla="*/ 2061663 h 6858000"/>
              <a:gd name="connsiteX629" fmla="*/ 1298300 w 7467600"/>
              <a:gd name="connsiteY629" fmla="*/ 2247742 h 6858000"/>
              <a:gd name="connsiteX630" fmla="*/ 1125871 w 7467600"/>
              <a:gd name="connsiteY630" fmla="*/ 1989513 h 6858000"/>
              <a:gd name="connsiteX631" fmla="*/ 981574 w 7467600"/>
              <a:gd name="connsiteY631" fmla="*/ 1783157 h 6858000"/>
              <a:gd name="connsiteX632" fmla="*/ 922198 w 7467600"/>
              <a:gd name="connsiteY632" fmla="*/ 1677437 h 6858000"/>
              <a:gd name="connsiteX633" fmla="*/ 869293 w 7467600"/>
              <a:gd name="connsiteY633" fmla="*/ 1583214 h 6858000"/>
              <a:gd name="connsiteX634" fmla="*/ 751431 w 7467600"/>
              <a:gd name="connsiteY634" fmla="*/ 1405731 h 6858000"/>
              <a:gd name="connsiteX635" fmla="*/ 655236 w 7467600"/>
              <a:gd name="connsiteY635" fmla="*/ 1268632 h 6858000"/>
              <a:gd name="connsiteX636" fmla="*/ 6516292 w 7467600"/>
              <a:gd name="connsiteY636" fmla="*/ 1263064 h 6858000"/>
              <a:gd name="connsiteX637" fmla="*/ 5736320 w 7467600"/>
              <a:gd name="connsiteY637" fmla="*/ 1501803 h 6858000"/>
              <a:gd name="connsiteX638" fmla="*/ 6516292 w 7467600"/>
              <a:gd name="connsiteY638" fmla="*/ 1263064 h 6858000"/>
              <a:gd name="connsiteX639" fmla="*/ 291466 w 7467600"/>
              <a:gd name="connsiteY639" fmla="*/ 1250369 h 6858000"/>
              <a:gd name="connsiteX640" fmla="*/ 323180 w 7467600"/>
              <a:gd name="connsiteY640" fmla="*/ 1435283 h 6858000"/>
              <a:gd name="connsiteX641" fmla="*/ 349381 w 7467600"/>
              <a:gd name="connsiteY641" fmla="*/ 1875041 h 6858000"/>
              <a:gd name="connsiteX642" fmla="*/ 374363 w 7467600"/>
              <a:gd name="connsiteY642" fmla="*/ 1506494 h 6858000"/>
              <a:gd name="connsiteX643" fmla="*/ 302168 w 7467600"/>
              <a:gd name="connsiteY643" fmla="*/ 1274495 h 6858000"/>
              <a:gd name="connsiteX644" fmla="*/ 291466 w 7467600"/>
              <a:gd name="connsiteY644" fmla="*/ 1250369 h 6858000"/>
              <a:gd name="connsiteX645" fmla="*/ 678222 w 7467600"/>
              <a:gd name="connsiteY645" fmla="*/ 1248670 h 6858000"/>
              <a:gd name="connsiteX646" fmla="*/ 775536 w 7467600"/>
              <a:gd name="connsiteY646" fmla="*/ 1388015 h 6858000"/>
              <a:gd name="connsiteX647" fmla="*/ 894529 w 7467600"/>
              <a:gd name="connsiteY647" fmla="*/ 1567739 h 6858000"/>
              <a:gd name="connsiteX648" fmla="*/ 948000 w 7467600"/>
              <a:gd name="connsiteY648" fmla="*/ 1663088 h 6858000"/>
              <a:gd name="connsiteX649" fmla="*/ 1006812 w 7467600"/>
              <a:gd name="connsiteY649" fmla="*/ 1767683 h 6858000"/>
              <a:gd name="connsiteX650" fmla="*/ 1149133 w 7467600"/>
              <a:gd name="connsiteY650" fmla="*/ 1971513 h 6858000"/>
              <a:gd name="connsiteX651" fmla="*/ 1333952 w 7467600"/>
              <a:gd name="connsiteY651" fmla="*/ 2251620 h 6858000"/>
              <a:gd name="connsiteX652" fmla="*/ 1337329 w 7467600"/>
              <a:gd name="connsiteY652" fmla="*/ 2258350 h 6858000"/>
              <a:gd name="connsiteX653" fmla="*/ 1014726 w 7467600"/>
              <a:gd name="connsiteY653" fmla="*/ 1615556 h 6858000"/>
              <a:gd name="connsiteX654" fmla="*/ 678222 w 7467600"/>
              <a:gd name="connsiteY654" fmla="*/ 1248670 h 6858000"/>
              <a:gd name="connsiteX655" fmla="*/ 6691602 w 7467600"/>
              <a:gd name="connsiteY655" fmla="*/ 1140573 h 6858000"/>
              <a:gd name="connsiteX656" fmla="*/ 6571100 w 7467600"/>
              <a:gd name="connsiteY656" fmla="*/ 1183662 h 6858000"/>
              <a:gd name="connsiteX657" fmla="*/ 6241687 w 7467600"/>
              <a:gd name="connsiteY657" fmla="*/ 1257600 h 6858000"/>
              <a:gd name="connsiteX658" fmla="*/ 5693009 w 7467600"/>
              <a:gd name="connsiteY658" fmla="*/ 1478256 h 6858000"/>
              <a:gd name="connsiteX659" fmla="*/ 6548420 w 7467600"/>
              <a:gd name="connsiteY659" fmla="*/ 1214599 h 6858000"/>
              <a:gd name="connsiteX660" fmla="*/ 6605473 w 7467600"/>
              <a:gd name="connsiteY660" fmla="*/ 1184686 h 6858000"/>
              <a:gd name="connsiteX661" fmla="*/ 6691602 w 7467600"/>
              <a:gd name="connsiteY661" fmla="*/ 1140573 h 6858000"/>
              <a:gd name="connsiteX662" fmla="*/ 4002475 w 7467600"/>
              <a:gd name="connsiteY662" fmla="*/ 1037802 h 6858000"/>
              <a:gd name="connsiteX663" fmla="*/ 4000324 w 7467600"/>
              <a:gd name="connsiteY663" fmla="*/ 1039362 h 6858000"/>
              <a:gd name="connsiteX664" fmla="*/ 4002862 w 7467600"/>
              <a:gd name="connsiteY664" fmla="*/ 1042866 h 6858000"/>
              <a:gd name="connsiteX665" fmla="*/ 4002475 w 7467600"/>
              <a:gd name="connsiteY665" fmla="*/ 1037802 h 6858000"/>
              <a:gd name="connsiteX666" fmla="*/ 506322 w 7467600"/>
              <a:gd name="connsiteY666" fmla="*/ 1020997 h 6858000"/>
              <a:gd name="connsiteX667" fmla="*/ 533068 w 7467600"/>
              <a:gd name="connsiteY667" fmla="*/ 1029409 h 6858000"/>
              <a:gd name="connsiteX668" fmla="*/ 1232525 w 7467600"/>
              <a:gd name="connsiteY668" fmla="*/ 1804675 h 6858000"/>
              <a:gd name="connsiteX669" fmla="*/ 1388858 w 7467600"/>
              <a:gd name="connsiteY669" fmla="*/ 2368011 h 6858000"/>
              <a:gd name="connsiteX670" fmla="*/ 1384098 w 7467600"/>
              <a:gd name="connsiteY670" fmla="*/ 2378125 h 6858000"/>
              <a:gd name="connsiteX671" fmla="*/ 1425393 w 7467600"/>
              <a:gd name="connsiteY671" fmla="*/ 2589124 h 6858000"/>
              <a:gd name="connsiteX672" fmla="*/ 1424001 w 7467600"/>
              <a:gd name="connsiteY672" fmla="*/ 2597541 h 6858000"/>
              <a:gd name="connsiteX673" fmla="*/ 2152729 w 7467600"/>
              <a:gd name="connsiteY673" fmla="*/ 2864487 h 6858000"/>
              <a:gd name="connsiteX674" fmla="*/ 2020609 w 7467600"/>
              <a:gd name="connsiteY674" fmla="*/ 2539671 h 6858000"/>
              <a:gd name="connsiteX675" fmla="*/ 2018920 w 7467600"/>
              <a:gd name="connsiteY675" fmla="*/ 2536309 h 6858000"/>
              <a:gd name="connsiteX676" fmla="*/ 1342441 w 7467600"/>
              <a:gd name="connsiteY676" fmla="*/ 1173017 h 6858000"/>
              <a:gd name="connsiteX677" fmla="*/ 1367925 w 7467600"/>
              <a:gd name="connsiteY677" fmla="*/ 1135648 h 6858000"/>
              <a:gd name="connsiteX678" fmla="*/ 1771401 w 7467600"/>
              <a:gd name="connsiteY678" fmla="*/ 1806673 h 6858000"/>
              <a:gd name="connsiteX679" fmla="*/ 1972385 w 7467600"/>
              <a:gd name="connsiteY679" fmla="*/ 2198735 h 6858000"/>
              <a:gd name="connsiteX680" fmla="*/ 2040892 w 7467600"/>
              <a:gd name="connsiteY680" fmla="*/ 2405205 h 6858000"/>
              <a:gd name="connsiteX681" fmla="*/ 2131689 w 7467600"/>
              <a:gd name="connsiteY681" fmla="*/ 1936926 h 6858000"/>
              <a:gd name="connsiteX682" fmla="*/ 2454820 w 7467600"/>
              <a:gd name="connsiteY682" fmla="*/ 1248808 h 6858000"/>
              <a:gd name="connsiteX683" fmla="*/ 2492512 w 7467600"/>
              <a:gd name="connsiteY683" fmla="*/ 1302920 h 6858000"/>
              <a:gd name="connsiteX684" fmla="*/ 2081216 w 7467600"/>
              <a:gd name="connsiteY684" fmla="*/ 2527513 h 6858000"/>
              <a:gd name="connsiteX685" fmla="*/ 2081211 w 7467600"/>
              <a:gd name="connsiteY685" fmla="*/ 2528916 h 6858000"/>
              <a:gd name="connsiteX686" fmla="*/ 2199067 w 7467600"/>
              <a:gd name="connsiteY686" fmla="*/ 2884061 h 6858000"/>
              <a:gd name="connsiteX687" fmla="*/ 3192586 w 7467600"/>
              <a:gd name="connsiteY687" fmla="*/ 3411496 h 6858000"/>
              <a:gd name="connsiteX688" fmla="*/ 3182620 w 7467600"/>
              <a:gd name="connsiteY688" fmla="*/ 3483279 h 6858000"/>
              <a:gd name="connsiteX689" fmla="*/ 2435119 w 7467600"/>
              <a:gd name="connsiteY689" fmla="*/ 3080173 h 6858000"/>
              <a:gd name="connsiteX690" fmla="*/ 2410152 w 7467600"/>
              <a:gd name="connsiteY690" fmla="*/ 3063751 h 6858000"/>
              <a:gd name="connsiteX691" fmla="*/ 2408099 w 7467600"/>
              <a:gd name="connsiteY691" fmla="*/ 3064403 h 6858000"/>
              <a:gd name="connsiteX692" fmla="*/ 2407218 w 7467600"/>
              <a:gd name="connsiteY692" fmla="*/ 3070324 h 6858000"/>
              <a:gd name="connsiteX693" fmla="*/ 2380138 w 7467600"/>
              <a:gd name="connsiteY693" fmla="*/ 3099341 h 6858000"/>
              <a:gd name="connsiteX694" fmla="*/ 1765923 w 7467600"/>
              <a:gd name="connsiteY694" fmla="*/ 3581043 h 6858000"/>
              <a:gd name="connsiteX695" fmla="*/ 1702258 w 7467600"/>
              <a:gd name="connsiteY695" fmla="*/ 3612286 h 6858000"/>
              <a:gd name="connsiteX696" fmla="*/ 1538370 w 7467600"/>
              <a:gd name="connsiteY696" fmla="*/ 3811804 h 6858000"/>
              <a:gd name="connsiteX697" fmla="*/ 542867 w 7467600"/>
              <a:gd name="connsiteY697" fmla="*/ 4944092 h 6858000"/>
              <a:gd name="connsiteX698" fmla="*/ 515800 w 7467600"/>
              <a:gd name="connsiteY698" fmla="*/ 4862180 h 6858000"/>
              <a:gd name="connsiteX699" fmla="*/ 909145 w 7467600"/>
              <a:gd name="connsiteY699" fmla="*/ 4199225 h 6858000"/>
              <a:gd name="connsiteX700" fmla="*/ 1214067 w 7467600"/>
              <a:gd name="connsiteY700" fmla="*/ 3908561 h 6858000"/>
              <a:gd name="connsiteX701" fmla="*/ 640967 w 7467600"/>
              <a:gd name="connsiteY701" fmla="*/ 4105601 h 6858000"/>
              <a:gd name="connsiteX702" fmla="*/ 112563 w 7467600"/>
              <a:gd name="connsiteY702" fmla="*/ 4396952 h 6858000"/>
              <a:gd name="connsiteX703" fmla="*/ 0 w 7467600"/>
              <a:gd name="connsiteY703" fmla="*/ 4466006 h 6858000"/>
              <a:gd name="connsiteX704" fmla="*/ 0 w 7467600"/>
              <a:gd name="connsiteY704" fmla="*/ 4233763 h 6858000"/>
              <a:gd name="connsiteX705" fmla="*/ 36881 w 7467600"/>
              <a:gd name="connsiteY705" fmla="*/ 4200118 h 6858000"/>
              <a:gd name="connsiteX706" fmla="*/ 910534 w 7467600"/>
              <a:gd name="connsiteY706" fmla="*/ 3629753 h 6858000"/>
              <a:gd name="connsiteX707" fmla="*/ 1578717 w 7467600"/>
              <a:gd name="connsiteY707" fmla="*/ 3575982 h 6858000"/>
              <a:gd name="connsiteX708" fmla="*/ 2338780 w 7467600"/>
              <a:gd name="connsiteY708" fmla="*/ 3033725 h 6858000"/>
              <a:gd name="connsiteX709" fmla="*/ 1807991 w 7467600"/>
              <a:gd name="connsiteY709" fmla="*/ 2807184 h 6858000"/>
              <a:gd name="connsiteX710" fmla="*/ 1416358 w 7467600"/>
              <a:gd name="connsiteY710" fmla="*/ 3112571 h 6858000"/>
              <a:gd name="connsiteX711" fmla="*/ 939066 w 7467600"/>
              <a:gd name="connsiteY711" fmla="*/ 3378798 h 6858000"/>
              <a:gd name="connsiteX712" fmla="*/ 115099 w 7467600"/>
              <a:gd name="connsiteY712" fmla="*/ 3607650 h 6858000"/>
              <a:gd name="connsiteX713" fmla="*/ 97284 w 7467600"/>
              <a:gd name="connsiteY713" fmla="*/ 3520393 h 6858000"/>
              <a:gd name="connsiteX714" fmla="*/ 922050 w 7467600"/>
              <a:gd name="connsiteY714" fmla="*/ 3074867 h 6858000"/>
              <a:gd name="connsiteX715" fmla="*/ 1405265 w 7467600"/>
              <a:gd name="connsiteY715" fmla="*/ 3016319 h 6858000"/>
              <a:gd name="connsiteX716" fmla="*/ 1407512 w 7467600"/>
              <a:gd name="connsiteY716" fmla="*/ 3018001 h 6858000"/>
              <a:gd name="connsiteX717" fmla="*/ 1726266 w 7467600"/>
              <a:gd name="connsiteY717" fmla="*/ 2777274 h 6858000"/>
              <a:gd name="connsiteX718" fmla="*/ 625390 w 7467600"/>
              <a:gd name="connsiteY718" fmla="*/ 2514541 h 6858000"/>
              <a:gd name="connsiteX719" fmla="*/ 619799 w 7467600"/>
              <a:gd name="connsiteY719" fmla="*/ 2527180 h 6858000"/>
              <a:gd name="connsiteX720" fmla="*/ 310030 w 7467600"/>
              <a:gd name="connsiteY720" fmla="*/ 2771818 h 6858000"/>
              <a:gd name="connsiteX721" fmla="*/ 173877 w 7467600"/>
              <a:gd name="connsiteY721" fmla="*/ 2937056 h 6858000"/>
              <a:gd name="connsiteX722" fmla="*/ 77889 w 7467600"/>
              <a:gd name="connsiteY722" fmla="*/ 3138440 h 6858000"/>
              <a:gd name="connsiteX723" fmla="*/ 0 w 7467600"/>
              <a:gd name="connsiteY723" fmla="*/ 3271395 h 6858000"/>
              <a:gd name="connsiteX724" fmla="*/ 0 w 7467600"/>
              <a:gd name="connsiteY724" fmla="*/ 3153002 h 6858000"/>
              <a:gd name="connsiteX725" fmla="*/ 2386 w 7467600"/>
              <a:gd name="connsiteY725" fmla="*/ 3149203 h 6858000"/>
              <a:gd name="connsiteX726" fmla="*/ 89753 w 7467600"/>
              <a:gd name="connsiteY726" fmla="*/ 2987702 h 6858000"/>
              <a:gd name="connsiteX727" fmla="*/ 76869 w 7467600"/>
              <a:gd name="connsiteY727" fmla="*/ 3005404 h 6858000"/>
              <a:gd name="connsiteX728" fmla="*/ 32049 w 7467600"/>
              <a:gd name="connsiteY728" fmla="*/ 3065814 h 6858000"/>
              <a:gd name="connsiteX729" fmla="*/ 0 w 7467600"/>
              <a:gd name="connsiteY729" fmla="*/ 3108744 h 6858000"/>
              <a:gd name="connsiteX730" fmla="*/ 0 w 7467600"/>
              <a:gd name="connsiteY730" fmla="*/ 3058059 h 6858000"/>
              <a:gd name="connsiteX731" fmla="*/ 7610 w 7467600"/>
              <a:gd name="connsiteY731" fmla="*/ 3047889 h 6858000"/>
              <a:gd name="connsiteX732" fmla="*/ 52419 w 7467600"/>
              <a:gd name="connsiteY732" fmla="*/ 2987479 h 6858000"/>
              <a:gd name="connsiteX733" fmla="*/ 59142 w 7467600"/>
              <a:gd name="connsiteY733" fmla="*/ 2978488 h 6858000"/>
              <a:gd name="connsiteX734" fmla="*/ 0 w 7467600"/>
              <a:gd name="connsiteY734" fmla="*/ 3015334 h 6858000"/>
              <a:gd name="connsiteX735" fmla="*/ 0 w 7467600"/>
              <a:gd name="connsiteY735" fmla="*/ 2914286 h 6858000"/>
              <a:gd name="connsiteX736" fmla="*/ 36383 w 7467600"/>
              <a:gd name="connsiteY736" fmla="*/ 2901128 h 6858000"/>
              <a:gd name="connsiteX737" fmla="*/ 156329 w 7467600"/>
              <a:gd name="connsiteY737" fmla="*/ 2840533 h 6858000"/>
              <a:gd name="connsiteX738" fmla="*/ 358355 w 7467600"/>
              <a:gd name="connsiteY738" fmla="*/ 2620471 h 6858000"/>
              <a:gd name="connsiteX739" fmla="*/ 510577 w 7467600"/>
              <a:gd name="connsiteY739" fmla="*/ 2501244 h 6858000"/>
              <a:gd name="connsiteX740" fmla="*/ 211967 w 7467600"/>
              <a:gd name="connsiteY740" fmla="*/ 2479171 h 6858000"/>
              <a:gd name="connsiteX741" fmla="*/ 0 w 7467600"/>
              <a:gd name="connsiteY741" fmla="*/ 2476398 h 6858000"/>
              <a:gd name="connsiteX742" fmla="*/ 0 w 7467600"/>
              <a:gd name="connsiteY742" fmla="*/ 2389189 h 6858000"/>
              <a:gd name="connsiteX743" fmla="*/ 103062 w 7467600"/>
              <a:gd name="connsiteY743" fmla="*/ 2389518 h 6858000"/>
              <a:gd name="connsiteX744" fmla="*/ 510734 w 7467600"/>
              <a:gd name="connsiteY744" fmla="*/ 2416201 h 6858000"/>
              <a:gd name="connsiteX745" fmla="*/ 279257 w 7467600"/>
              <a:gd name="connsiteY745" fmla="*/ 2092102 h 6858000"/>
              <a:gd name="connsiteX746" fmla="*/ 65265 w 7467600"/>
              <a:gd name="connsiteY746" fmla="*/ 2006049 h 6858000"/>
              <a:gd name="connsiteX747" fmla="*/ 0 w 7467600"/>
              <a:gd name="connsiteY747" fmla="*/ 1982532 h 6858000"/>
              <a:gd name="connsiteX748" fmla="*/ 0 w 7467600"/>
              <a:gd name="connsiteY748" fmla="*/ 1912789 h 6858000"/>
              <a:gd name="connsiteX749" fmla="*/ 97460 w 7467600"/>
              <a:gd name="connsiteY749" fmla="*/ 1953725 h 6858000"/>
              <a:gd name="connsiteX750" fmla="*/ 221272 w 7467600"/>
              <a:gd name="connsiteY750" fmla="*/ 1980766 h 6858000"/>
              <a:gd name="connsiteX751" fmla="*/ 116765 w 7467600"/>
              <a:gd name="connsiteY751" fmla="*/ 1911033 h 6858000"/>
              <a:gd name="connsiteX752" fmla="*/ 16405 w 7467600"/>
              <a:gd name="connsiteY752" fmla="*/ 1803412 h 6858000"/>
              <a:gd name="connsiteX753" fmla="*/ 0 w 7467600"/>
              <a:gd name="connsiteY753" fmla="*/ 1784777 h 6858000"/>
              <a:gd name="connsiteX754" fmla="*/ 0 w 7467600"/>
              <a:gd name="connsiteY754" fmla="*/ 1740082 h 6858000"/>
              <a:gd name="connsiteX755" fmla="*/ 39394 w 7467600"/>
              <a:gd name="connsiteY755" fmla="*/ 1784856 h 6858000"/>
              <a:gd name="connsiteX756" fmla="*/ 135813 w 7467600"/>
              <a:gd name="connsiteY756" fmla="*/ 1888838 h 6858000"/>
              <a:gd name="connsiteX757" fmla="*/ 242575 w 7467600"/>
              <a:gd name="connsiteY757" fmla="*/ 1958841 h 6858000"/>
              <a:gd name="connsiteX758" fmla="*/ 82197 w 7467600"/>
              <a:gd name="connsiteY758" fmla="*/ 1754826 h 6858000"/>
              <a:gd name="connsiteX759" fmla="*/ 0 w 7467600"/>
              <a:gd name="connsiteY759" fmla="*/ 1679650 h 6858000"/>
              <a:gd name="connsiteX760" fmla="*/ 0 w 7467600"/>
              <a:gd name="connsiteY760" fmla="*/ 1602463 h 6858000"/>
              <a:gd name="connsiteX761" fmla="*/ 84689 w 7467600"/>
              <a:gd name="connsiteY761" fmla="*/ 1677442 h 6858000"/>
              <a:gd name="connsiteX762" fmla="*/ 298437 w 7467600"/>
              <a:gd name="connsiteY762" fmla="*/ 1968019 h 6858000"/>
              <a:gd name="connsiteX763" fmla="*/ 227269 w 7467600"/>
              <a:gd name="connsiteY763" fmla="*/ 1114064 h 6858000"/>
              <a:gd name="connsiteX764" fmla="*/ 248003 w 7467600"/>
              <a:gd name="connsiteY764" fmla="*/ 1089613 h 6858000"/>
              <a:gd name="connsiteX765" fmla="*/ 427020 w 7467600"/>
              <a:gd name="connsiteY765" fmla="*/ 1619803 h 6858000"/>
              <a:gd name="connsiteX766" fmla="*/ 340345 w 7467600"/>
              <a:gd name="connsiteY766" fmla="*/ 2027739 h 6858000"/>
              <a:gd name="connsiteX767" fmla="*/ 360865 w 7467600"/>
              <a:gd name="connsiteY767" fmla="*/ 2044827 h 6858000"/>
              <a:gd name="connsiteX768" fmla="*/ 560414 w 7467600"/>
              <a:gd name="connsiteY768" fmla="*/ 2421457 h 6858000"/>
              <a:gd name="connsiteX769" fmla="*/ 1359703 w 7467600"/>
              <a:gd name="connsiteY769" fmla="*/ 2578554 h 6858000"/>
              <a:gd name="connsiteX770" fmla="*/ 1359422 w 7467600"/>
              <a:gd name="connsiteY770" fmla="*/ 2577994 h 6858000"/>
              <a:gd name="connsiteX771" fmla="*/ 828701 w 7467600"/>
              <a:gd name="connsiteY771" fmla="*/ 1839520 h 6858000"/>
              <a:gd name="connsiteX772" fmla="*/ 494427 w 7467600"/>
              <a:gd name="connsiteY772" fmla="*/ 1092333 h 6858000"/>
              <a:gd name="connsiteX773" fmla="*/ 506322 w 7467600"/>
              <a:gd name="connsiteY773" fmla="*/ 1020997 h 6858000"/>
              <a:gd name="connsiteX774" fmla="*/ 4570198 w 7467600"/>
              <a:gd name="connsiteY774" fmla="*/ 978081 h 6858000"/>
              <a:gd name="connsiteX775" fmla="*/ 4523691 w 7467600"/>
              <a:gd name="connsiteY775" fmla="*/ 1127776 h 6858000"/>
              <a:gd name="connsiteX776" fmla="*/ 4509875 w 7467600"/>
              <a:gd name="connsiteY776" fmla="*/ 1167552 h 6858000"/>
              <a:gd name="connsiteX777" fmla="*/ 4478168 w 7467600"/>
              <a:gd name="connsiteY777" fmla="*/ 1260735 h 6858000"/>
              <a:gd name="connsiteX778" fmla="*/ 4409309 w 7467600"/>
              <a:gd name="connsiteY778" fmla="*/ 1666996 h 6858000"/>
              <a:gd name="connsiteX779" fmla="*/ 4370031 w 7467600"/>
              <a:gd name="connsiteY779" fmla="*/ 1955666 h 6858000"/>
              <a:gd name="connsiteX780" fmla="*/ 4570198 w 7467600"/>
              <a:gd name="connsiteY780" fmla="*/ 978081 h 6858000"/>
              <a:gd name="connsiteX781" fmla="*/ 4557898 w 7467600"/>
              <a:gd name="connsiteY781" fmla="*/ 900011 h 6858000"/>
              <a:gd name="connsiteX782" fmla="*/ 4344840 w 7467600"/>
              <a:gd name="connsiteY782" fmla="*/ 1922038 h 6858000"/>
              <a:gd name="connsiteX783" fmla="*/ 4378710 w 7467600"/>
              <a:gd name="connsiteY783" fmla="*/ 1665516 h 6858000"/>
              <a:gd name="connsiteX784" fmla="*/ 4448798 w 7467600"/>
              <a:gd name="connsiteY784" fmla="*/ 1253024 h 6858000"/>
              <a:gd name="connsiteX785" fmla="*/ 4480315 w 7467600"/>
              <a:gd name="connsiteY785" fmla="*/ 1158454 h 6858000"/>
              <a:gd name="connsiteX786" fmla="*/ 4494133 w 7467600"/>
              <a:gd name="connsiteY786" fmla="*/ 1118676 h 6858000"/>
              <a:gd name="connsiteX787" fmla="*/ 4557898 w 7467600"/>
              <a:gd name="connsiteY787" fmla="*/ 900011 h 6858000"/>
              <a:gd name="connsiteX788" fmla="*/ 5870151 w 7467600"/>
              <a:gd name="connsiteY788" fmla="*/ 898890 h 6858000"/>
              <a:gd name="connsiteX789" fmla="*/ 5861335 w 7467600"/>
              <a:gd name="connsiteY789" fmla="*/ 899177 h 6858000"/>
              <a:gd name="connsiteX790" fmla="*/ 5843702 w 7467600"/>
              <a:gd name="connsiteY790" fmla="*/ 899748 h 6858000"/>
              <a:gd name="connsiteX791" fmla="*/ 5651107 w 7467600"/>
              <a:gd name="connsiteY791" fmla="*/ 920306 h 6858000"/>
              <a:gd name="connsiteX792" fmla="*/ 5459407 w 7467600"/>
              <a:gd name="connsiteY792" fmla="*/ 940975 h 6858000"/>
              <a:gd name="connsiteX793" fmla="*/ 5374846 w 7467600"/>
              <a:gd name="connsiteY793" fmla="*/ 941988 h 6858000"/>
              <a:gd name="connsiteX794" fmla="*/ 5256105 w 7467600"/>
              <a:gd name="connsiteY794" fmla="*/ 945632 h 6858000"/>
              <a:gd name="connsiteX795" fmla="*/ 5107071 w 7467600"/>
              <a:gd name="connsiteY795" fmla="*/ 969720 h 6858000"/>
              <a:gd name="connsiteX796" fmla="*/ 4998681 w 7467600"/>
              <a:gd name="connsiteY796" fmla="*/ 988771 h 6858000"/>
              <a:gd name="connsiteX797" fmla="*/ 5870151 w 7467600"/>
              <a:gd name="connsiteY797" fmla="*/ 898890 h 6858000"/>
              <a:gd name="connsiteX798" fmla="*/ 5504425 w 7467600"/>
              <a:gd name="connsiteY798" fmla="*/ 848067 h 6858000"/>
              <a:gd name="connsiteX799" fmla="*/ 4968849 w 7467600"/>
              <a:gd name="connsiteY799" fmla="*/ 962318 h 6858000"/>
              <a:gd name="connsiteX800" fmla="*/ 5104039 w 7467600"/>
              <a:gd name="connsiteY800" fmla="*/ 940634 h 6858000"/>
              <a:gd name="connsiteX801" fmla="*/ 5256311 w 7467600"/>
              <a:gd name="connsiteY801" fmla="*/ 916490 h 6858000"/>
              <a:gd name="connsiteX802" fmla="*/ 5377381 w 7467600"/>
              <a:gd name="connsiteY802" fmla="*/ 912671 h 6858000"/>
              <a:gd name="connsiteX803" fmla="*/ 5460148 w 7467600"/>
              <a:gd name="connsiteY803" fmla="*/ 911442 h 6858000"/>
              <a:gd name="connsiteX804" fmla="*/ 5648971 w 7467600"/>
              <a:gd name="connsiteY804" fmla="*/ 891331 h 6858000"/>
              <a:gd name="connsiteX805" fmla="*/ 5844807 w 7467600"/>
              <a:gd name="connsiteY805" fmla="*/ 870718 h 6858000"/>
              <a:gd name="connsiteX806" fmla="*/ 5862975 w 7467600"/>
              <a:gd name="connsiteY806" fmla="*/ 869756 h 6858000"/>
              <a:gd name="connsiteX807" fmla="*/ 5920887 w 7467600"/>
              <a:gd name="connsiteY807" fmla="*/ 865929 h 6858000"/>
              <a:gd name="connsiteX808" fmla="*/ 5504425 w 7467600"/>
              <a:gd name="connsiteY808" fmla="*/ 848067 h 6858000"/>
              <a:gd name="connsiteX809" fmla="*/ 3607114 w 7467600"/>
              <a:gd name="connsiteY809" fmla="*/ 467441 h 6858000"/>
              <a:gd name="connsiteX810" fmla="*/ 3296242 w 7467600"/>
              <a:gd name="connsiteY810" fmla="*/ 807991 h 6858000"/>
              <a:gd name="connsiteX811" fmla="*/ 3174674 w 7467600"/>
              <a:gd name="connsiteY811" fmla="*/ 919759 h 6858000"/>
              <a:gd name="connsiteX812" fmla="*/ 3042978 w 7467600"/>
              <a:gd name="connsiteY812" fmla="*/ 1054894 h 6858000"/>
              <a:gd name="connsiteX813" fmla="*/ 2968914 w 7467600"/>
              <a:gd name="connsiteY813" fmla="*/ 1133756 h 6858000"/>
              <a:gd name="connsiteX814" fmla="*/ 3103823 w 7467600"/>
              <a:gd name="connsiteY814" fmla="*/ 1026814 h 6858000"/>
              <a:gd name="connsiteX815" fmla="*/ 3607114 w 7467600"/>
              <a:gd name="connsiteY815" fmla="*/ 467441 h 6858000"/>
              <a:gd name="connsiteX816" fmla="*/ 3744487 w 7467600"/>
              <a:gd name="connsiteY816" fmla="*/ 383136 h 6858000"/>
              <a:gd name="connsiteX817" fmla="*/ 3970213 w 7467600"/>
              <a:gd name="connsiteY817" fmla="*/ 995559 h 6858000"/>
              <a:gd name="connsiteX818" fmla="*/ 3744487 w 7467600"/>
              <a:gd name="connsiteY818" fmla="*/ 383136 h 6858000"/>
              <a:gd name="connsiteX819" fmla="*/ 3624562 w 7467600"/>
              <a:gd name="connsiteY819" fmla="*/ 367041 h 6858000"/>
              <a:gd name="connsiteX820" fmla="*/ 3489712 w 7467600"/>
              <a:gd name="connsiteY820" fmla="*/ 485386 h 6858000"/>
              <a:gd name="connsiteX821" fmla="*/ 3182994 w 7467600"/>
              <a:gd name="connsiteY821" fmla="*/ 828265 h 6858000"/>
              <a:gd name="connsiteX822" fmla="*/ 2892114 w 7467600"/>
              <a:gd name="connsiteY822" fmla="*/ 1172635 h 6858000"/>
              <a:gd name="connsiteX823" fmla="*/ 3021459 w 7467600"/>
              <a:gd name="connsiteY823" fmla="*/ 1035385 h 6858000"/>
              <a:gd name="connsiteX824" fmla="*/ 3153873 w 7467600"/>
              <a:gd name="connsiteY824" fmla="*/ 898971 h 6858000"/>
              <a:gd name="connsiteX825" fmla="*/ 3276511 w 7467600"/>
              <a:gd name="connsiteY825" fmla="*/ 786423 h 6858000"/>
              <a:gd name="connsiteX826" fmla="*/ 3584154 w 7467600"/>
              <a:gd name="connsiteY826" fmla="*/ 448218 h 6858000"/>
              <a:gd name="connsiteX827" fmla="*/ 3624562 w 7467600"/>
              <a:gd name="connsiteY827" fmla="*/ 367041 h 6858000"/>
              <a:gd name="connsiteX828" fmla="*/ 3766672 w 7467600"/>
              <a:gd name="connsiteY828" fmla="*/ 359429 h 6858000"/>
              <a:gd name="connsiteX829" fmla="*/ 3996338 w 7467600"/>
              <a:gd name="connsiteY829" fmla="*/ 968237 h 6858000"/>
              <a:gd name="connsiteX830" fmla="*/ 3766672 w 7467600"/>
              <a:gd name="connsiteY830" fmla="*/ 359429 h 6858000"/>
              <a:gd name="connsiteX831" fmla="*/ 5805386 w 7467600"/>
              <a:gd name="connsiteY831" fmla="*/ 239240 h 6858000"/>
              <a:gd name="connsiteX832" fmla="*/ 5736947 w 7467600"/>
              <a:gd name="connsiteY832" fmla="*/ 261367 h 6858000"/>
              <a:gd name="connsiteX833" fmla="*/ 5427012 w 7467600"/>
              <a:gd name="connsiteY833" fmla="*/ 311272 h 6858000"/>
              <a:gd name="connsiteX834" fmla="*/ 5147818 w 7467600"/>
              <a:gd name="connsiteY834" fmla="*/ 322112 h 6858000"/>
              <a:gd name="connsiteX835" fmla="*/ 5060854 w 7467600"/>
              <a:gd name="connsiteY835" fmla="*/ 311882 h 6858000"/>
              <a:gd name="connsiteX836" fmla="*/ 4945989 w 7467600"/>
              <a:gd name="connsiteY836" fmla="*/ 300516 h 6858000"/>
              <a:gd name="connsiteX837" fmla="*/ 5410479 w 7467600"/>
              <a:gd name="connsiteY837" fmla="*/ 348434 h 6858000"/>
              <a:gd name="connsiteX838" fmla="*/ 5805386 w 7467600"/>
              <a:gd name="connsiteY838" fmla="*/ 239240 h 6858000"/>
              <a:gd name="connsiteX839" fmla="*/ 5905192 w 7467600"/>
              <a:gd name="connsiteY839" fmla="*/ 163079 h 6858000"/>
              <a:gd name="connsiteX840" fmla="*/ 5865655 w 7467600"/>
              <a:gd name="connsiteY840" fmla="*/ 171901 h 6858000"/>
              <a:gd name="connsiteX841" fmla="*/ 5259740 w 7467600"/>
              <a:gd name="connsiteY841" fmla="*/ 257013 h 6858000"/>
              <a:gd name="connsiteX842" fmla="*/ 5208466 w 7467600"/>
              <a:gd name="connsiteY842" fmla="*/ 257550 h 6858000"/>
              <a:gd name="connsiteX843" fmla="*/ 4980204 w 7467600"/>
              <a:gd name="connsiteY843" fmla="*/ 271903 h 6858000"/>
              <a:gd name="connsiteX844" fmla="*/ 5068068 w 7467600"/>
              <a:gd name="connsiteY844" fmla="*/ 282244 h 6858000"/>
              <a:gd name="connsiteX845" fmla="*/ 5153231 w 7467600"/>
              <a:gd name="connsiteY845" fmla="*/ 292240 h 6858000"/>
              <a:gd name="connsiteX846" fmla="*/ 5426491 w 7467600"/>
              <a:gd name="connsiteY846" fmla="*/ 281128 h 6858000"/>
              <a:gd name="connsiteX847" fmla="*/ 5731212 w 7467600"/>
              <a:gd name="connsiteY847" fmla="*/ 231951 h 6858000"/>
              <a:gd name="connsiteX848" fmla="*/ 5905192 w 7467600"/>
              <a:gd name="connsiteY848" fmla="*/ 163079 h 6858000"/>
              <a:gd name="connsiteX849" fmla="*/ 5944437 w 7467600"/>
              <a:gd name="connsiteY849" fmla="*/ 113829 h 6858000"/>
              <a:gd name="connsiteX850" fmla="*/ 5825032 w 7467600"/>
              <a:gd name="connsiteY850" fmla="*/ 146405 h 6858000"/>
              <a:gd name="connsiteX851" fmla="*/ 4955599 w 7467600"/>
              <a:gd name="connsiteY851" fmla="*/ 247008 h 6858000"/>
              <a:gd name="connsiteX852" fmla="*/ 5210104 w 7467600"/>
              <a:gd name="connsiteY852" fmla="*/ 228123 h 6858000"/>
              <a:gd name="connsiteX853" fmla="*/ 5261015 w 7467600"/>
              <a:gd name="connsiteY853" fmla="*/ 227087 h 6858000"/>
              <a:gd name="connsiteX854" fmla="*/ 5861181 w 7467600"/>
              <a:gd name="connsiteY854" fmla="*/ 143093 h 6858000"/>
              <a:gd name="connsiteX855" fmla="*/ 5961252 w 7467600"/>
              <a:gd name="connsiteY855" fmla="*/ 114820 h 6858000"/>
              <a:gd name="connsiteX856" fmla="*/ 5944437 w 7467600"/>
              <a:gd name="connsiteY856" fmla="*/ 113829 h 6858000"/>
              <a:gd name="connsiteX857" fmla="*/ 3882765 w 7467600"/>
              <a:gd name="connsiteY857" fmla="*/ 0 h 6858000"/>
              <a:gd name="connsiteX858" fmla="*/ 3995099 w 7467600"/>
              <a:gd name="connsiteY858" fmla="*/ 0 h 6858000"/>
              <a:gd name="connsiteX859" fmla="*/ 4163818 w 7467600"/>
              <a:gd name="connsiteY859" fmla="*/ 234104 h 6858000"/>
              <a:gd name="connsiteX860" fmla="*/ 4172099 w 7467600"/>
              <a:gd name="connsiteY860" fmla="*/ 234207 h 6858000"/>
              <a:gd name="connsiteX861" fmla="*/ 4784282 w 7467600"/>
              <a:gd name="connsiteY861" fmla="*/ 276561 h 6858000"/>
              <a:gd name="connsiteX862" fmla="*/ 4801687 w 7467600"/>
              <a:gd name="connsiteY862" fmla="*/ 267764 h 6858000"/>
              <a:gd name="connsiteX863" fmla="*/ 6082788 w 7467600"/>
              <a:gd name="connsiteY863" fmla="*/ 64119 h 6858000"/>
              <a:gd name="connsiteX864" fmla="*/ 6099442 w 7467600"/>
              <a:gd name="connsiteY864" fmla="*/ 82568 h 6858000"/>
              <a:gd name="connsiteX865" fmla="*/ 4804137 w 7467600"/>
              <a:gd name="connsiteY865" fmla="*/ 320931 h 6858000"/>
              <a:gd name="connsiteX866" fmla="*/ 4227047 w 7467600"/>
              <a:gd name="connsiteY866" fmla="*/ 313415 h 6858000"/>
              <a:gd name="connsiteX867" fmla="*/ 4346041 w 7467600"/>
              <a:gd name="connsiteY867" fmla="*/ 456086 h 6858000"/>
              <a:gd name="connsiteX868" fmla="*/ 4870967 w 7467600"/>
              <a:gd name="connsiteY868" fmla="*/ 963061 h 6858000"/>
              <a:gd name="connsiteX869" fmla="*/ 4889647 w 7467600"/>
              <a:gd name="connsiteY869" fmla="*/ 957147 h 6858000"/>
              <a:gd name="connsiteX870" fmla="*/ 5422504 w 7467600"/>
              <a:gd name="connsiteY870" fmla="*/ 805191 h 6858000"/>
              <a:gd name="connsiteX871" fmla="*/ 6087656 w 7467600"/>
              <a:gd name="connsiteY871" fmla="*/ 826703 h 6858000"/>
              <a:gd name="connsiteX872" fmla="*/ 6058717 w 7467600"/>
              <a:gd name="connsiteY872" fmla="*/ 865992 h 6858000"/>
              <a:gd name="connsiteX873" fmla="*/ 4974153 w 7467600"/>
              <a:gd name="connsiteY873" fmla="*/ 1045456 h 6858000"/>
              <a:gd name="connsiteX874" fmla="*/ 5627835 w 7467600"/>
              <a:gd name="connsiteY874" fmla="*/ 1472077 h 6858000"/>
              <a:gd name="connsiteX875" fmla="*/ 5629817 w 7467600"/>
              <a:gd name="connsiteY875" fmla="*/ 1471412 h 6858000"/>
              <a:gd name="connsiteX876" fmla="*/ 5634124 w 7467600"/>
              <a:gd name="connsiteY876" fmla="*/ 1470572 h 6858000"/>
              <a:gd name="connsiteX877" fmla="*/ 5755832 w 7467600"/>
              <a:gd name="connsiteY877" fmla="*/ 1383886 h 6858000"/>
              <a:gd name="connsiteX878" fmla="*/ 6014186 w 7467600"/>
              <a:gd name="connsiteY878" fmla="*/ 1279799 h 6858000"/>
              <a:gd name="connsiteX879" fmla="*/ 6901619 w 7467600"/>
              <a:gd name="connsiteY879" fmla="*/ 1047874 h 6858000"/>
              <a:gd name="connsiteX880" fmla="*/ 6931566 w 7467600"/>
              <a:gd name="connsiteY880" fmla="*/ 1062034 h 6858000"/>
              <a:gd name="connsiteX881" fmla="*/ 5790982 w 7467600"/>
              <a:gd name="connsiteY881" fmla="*/ 1561380 h 6858000"/>
              <a:gd name="connsiteX882" fmla="*/ 6188971 w 7467600"/>
              <a:gd name="connsiteY882" fmla="*/ 1755168 h 6858000"/>
              <a:gd name="connsiteX883" fmla="*/ 6202446 w 7467600"/>
              <a:gd name="connsiteY883" fmla="*/ 1752268 h 6858000"/>
              <a:gd name="connsiteX884" fmla="*/ 7179560 w 7467600"/>
              <a:gd name="connsiteY884" fmla="*/ 1467551 h 6858000"/>
              <a:gd name="connsiteX885" fmla="*/ 7158730 w 7467600"/>
              <a:gd name="connsiteY885" fmla="*/ 1507835 h 6858000"/>
              <a:gd name="connsiteX886" fmla="*/ 6326959 w 7467600"/>
              <a:gd name="connsiteY886" fmla="*/ 1817686 h 6858000"/>
              <a:gd name="connsiteX887" fmla="*/ 6537433 w 7467600"/>
              <a:gd name="connsiteY887" fmla="*/ 1907790 h 6858000"/>
              <a:gd name="connsiteX888" fmla="*/ 6550221 w 7467600"/>
              <a:gd name="connsiteY888" fmla="*/ 1910729 h 6858000"/>
              <a:gd name="connsiteX889" fmla="*/ 6964438 w 7467600"/>
              <a:gd name="connsiteY889" fmla="*/ 2209505 h 6858000"/>
              <a:gd name="connsiteX890" fmla="*/ 7367862 w 7467600"/>
              <a:gd name="connsiteY890" fmla="*/ 2806833 h 6858000"/>
              <a:gd name="connsiteX891" fmla="*/ 7364329 w 7467600"/>
              <a:gd name="connsiteY891" fmla="*/ 2826907 h 6858000"/>
              <a:gd name="connsiteX892" fmla="*/ 7290545 w 7467600"/>
              <a:gd name="connsiteY892" fmla="*/ 2850663 h 6858000"/>
              <a:gd name="connsiteX893" fmla="*/ 6472036 w 7467600"/>
              <a:gd name="connsiteY893" fmla="*/ 1959003 h 6858000"/>
              <a:gd name="connsiteX894" fmla="*/ 5792897 w 7467600"/>
              <a:gd name="connsiteY894" fmla="*/ 1647747 h 6858000"/>
              <a:gd name="connsiteX895" fmla="*/ 5842751 w 7467600"/>
              <a:gd name="connsiteY895" fmla="*/ 1816112 h 6858000"/>
              <a:gd name="connsiteX896" fmla="*/ 5847424 w 7467600"/>
              <a:gd name="connsiteY896" fmla="*/ 1815776 h 6858000"/>
              <a:gd name="connsiteX897" fmla="*/ 6399821 w 7467600"/>
              <a:gd name="connsiteY897" fmla="*/ 2344799 h 6858000"/>
              <a:gd name="connsiteX898" fmla="*/ 6323232 w 7467600"/>
              <a:gd name="connsiteY898" fmla="*/ 2389634 h 6858000"/>
              <a:gd name="connsiteX899" fmla="*/ 5942958 w 7467600"/>
              <a:gd name="connsiteY899" fmla="*/ 2077708 h 6858000"/>
              <a:gd name="connsiteX900" fmla="*/ 5921559 w 7467600"/>
              <a:gd name="connsiteY900" fmla="*/ 2378596 h 6858000"/>
              <a:gd name="connsiteX901" fmla="*/ 5817651 w 7467600"/>
              <a:gd name="connsiteY901" fmla="*/ 3023919 h 6858000"/>
              <a:gd name="connsiteX902" fmla="*/ 5729634 w 7467600"/>
              <a:gd name="connsiteY902" fmla="*/ 3051849 h 6858000"/>
              <a:gd name="connsiteX903" fmla="*/ 5611018 w 7467600"/>
              <a:gd name="connsiteY903" fmla="*/ 2316769 h 6858000"/>
              <a:gd name="connsiteX904" fmla="*/ 5687608 w 7467600"/>
              <a:gd name="connsiteY904" fmla="*/ 2039972 h 6858000"/>
              <a:gd name="connsiteX905" fmla="*/ 5657554 w 7467600"/>
              <a:gd name="connsiteY905" fmla="*/ 1576445 h 6858000"/>
              <a:gd name="connsiteX906" fmla="*/ 5150475 w 7467600"/>
              <a:gd name="connsiteY906" fmla="*/ 1274012 h 6858000"/>
              <a:gd name="connsiteX907" fmla="*/ 5349142 w 7467600"/>
              <a:gd name="connsiteY907" fmla="*/ 2204405 h 6858000"/>
              <a:gd name="connsiteX908" fmla="*/ 5262214 w 7467600"/>
              <a:gd name="connsiteY908" fmla="*/ 2233836 h 6858000"/>
              <a:gd name="connsiteX909" fmla="*/ 4981539 w 7467600"/>
              <a:gd name="connsiteY909" fmla="*/ 1542201 h 6858000"/>
              <a:gd name="connsiteX910" fmla="*/ 4958461 w 7467600"/>
              <a:gd name="connsiteY910" fmla="*/ 1136957 h 6858000"/>
              <a:gd name="connsiteX911" fmla="*/ 4655015 w 7467600"/>
              <a:gd name="connsiteY911" fmla="*/ 891426 h 6858000"/>
              <a:gd name="connsiteX912" fmla="*/ 4348002 w 7467600"/>
              <a:gd name="connsiteY912" fmla="*/ 2205895 h 6858000"/>
              <a:gd name="connsiteX913" fmla="*/ 4262250 w 7467600"/>
              <a:gd name="connsiteY913" fmla="*/ 2219972 h 6858000"/>
              <a:gd name="connsiteX914" fmla="*/ 4550611 w 7467600"/>
              <a:gd name="connsiteY914" fmla="*/ 817540 h 6858000"/>
              <a:gd name="connsiteX915" fmla="*/ 4564418 w 7467600"/>
              <a:gd name="connsiteY915" fmla="*/ 808293 h 6858000"/>
              <a:gd name="connsiteX916" fmla="*/ 4266388 w 7467600"/>
              <a:gd name="connsiteY916" fmla="*/ 500083 h 6858000"/>
              <a:gd name="connsiteX917" fmla="*/ 4032842 w 7467600"/>
              <a:gd name="connsiteY917" fmla="*/ 211809 h 6858000"/>
              <a:gd name="connsiteX918" fmla="*/ 3882765 w 7467600"/>
              <a:gd name="connsiteY918" fmla="*/ 0 h 6858000"/>
              <a:gd name="connsiteX919" fmla="*/ 3721337 w 7467600"/>
              <a:gd name="connsiteY919" fmla="*/ 0 h 6858000"/>
              <a:gd name="connsiteX920" fmla="*/ 3797544 w 7467600"/>
              <a:gd name="connsiteY920" fmla="*/ 0 h 6858000"/>
              <a:gd name="connsiteX921" fmla="*/ 3775734 w 7467600"/>
              <a:gd name="connsiteY921" fmla="*/ 95131 h 6858000"/>
              <a:gd name="connsiteX922" fmla="*/ 3724807 w 7467600"/>
              <a:gd name="connsiteY922" fmla="*/ 272257 h 6858000"/>
              <a:gd name="connsiteX923" fmla="*/ 3726844 w 7467600"/>
              <a:gd name="connsiteY923" fmla="*/ 282988 h 6858000"/>
              <a:gd name="connsiteX924" fmla="*/ 3742664 w 7467600"/>
              <a:gd name="connsiteY924" fmla="*/ 279918 h 6858000"/>
              <a:gd name="connsiteX925" fmla="*/ 4103910 w 7467600"/>
              <a:gd name="connsiteY925" fmla="*/ 1161917 h 6858000"/>
              <a:gd name="connsiteX926" fmla="*/ 4020269 w 7467600"/>
              <a:gd name="connsiteY926" fmla="*/ 1200406 h 6858000"/>
              <a:gd name="connsiteX927" fmla="*/ 3674882 w 7467600"/>
              <a:gd name="connsiteY927" fmla="*/ 488524 h 6858000"/>
              <a:gd name="connsiteX928" fmla="*/ 3132682 w 7467600"/>
              <a:gd name="connsiteY928" fmla="*/ 1072284 h 6858000"/>
              <a:gd name="connsiteX929" fmla="*/ 2716346 w 7467600"/>
              <a:gd name="connsiteY929" fmla="*/ 1276376 h 6858000"/>
              <a:gd name="connsiteX930" fmla="*/ 2716772 w 7467600"/>
              <a:gd name="connsiteY930" fmla="*/ 1255462 h 6858000"/>
              <a:gd name="connsiteX931" fmla="*/ 3471096 w 7467600"/>
              <a:gd name="connsiteY931" fmla="*/ 437072 h 6858000"/>
              <a:gd name="connsiteX932" fmla="*/ 3639057 w 7467600"/>
              <a:gd name="connsiteY932" fmla="*/ 286334 h 6858000"/>
              <a:gd name="connsiteX933" fmla="*/ 3640309 w 7467600"/>
              <a:gd name="connsiteY933" fmla="*/ 284664 h 6858000"/>
              <a:gd name="connsiteX934" fmla="*/ 3646022 w 7467600"/>
              <a:gd name="connsiteY934" fmla="*/ 276711 h 6858000"/>
              <a:gd name="connsiteX935" fmla="*/ 3707943 w 7467600"/>
              <a:gd name="connsiteY935" fmla="*/ 65958 h 6858000"/>
              <a:gd name="connsiteX936" fmla="*/ 3721337 w 7467600"/>
              <a:gd name="connsiteY936" fmla="*/ 0 h 6858000"/>
              <a:gd name="connsiteX937" fmla="*/ 2867960 w 7467600"/>
              <a:gd name="connsiteY937" fmla="*/ 0 h 6858000"/>
              <a:gd name="connsiteX938" fmla="*/ 2926351 w 7467600"/>
              <a:gd name="connsiteY938" fmla="*/ 0 h 6858000"/>
              <a:gd name="connsiteX939" fmla="*/ 2902823 w 7467600"/>
              <a:gd name="connsiteY939" fmla="*/ 262929 h 6858000"/>
              <a:gd name="connsiteX940" fmla="*/ 2940663 w 7467600"/>
              <a:gd name="connsiteY940" fmla="*/ 140884 h 6858000"/>
              <a:gd name="connsiteX941" fmla="*/ 2947039 w 7467600"/>
              <a:gd name="connsiteY941" fmla="*/ 122524 h 6858000"/>
              <a:gd name="connsiteX942" fmla="*/ 2984316 w 7467600"/>
              <a:gd name="connsiteY942" fmla="*/ 0 h 6858000"/>
              <a:gd name="connsiteX943" fmla="*/ 3016114 w 7467600"/>
              <a:gd name="connsiteY943" fmla="*/ 0 h 6858000"/>
              <a:gd name="connsiteX944" fmla="*/ 2979949 w 7467600"/>
              <a:gd name="connsiteY944" fmla="*/ 119274 h 6858000"/>
              <a:gd name="connsiteX945" fmla="*/ 3023879 w 7467600"/>
              <a:gd name="connsiteY945" fmla="*/ 0 h 6858000"/>
              <a:gd name="connsiteX946" fmla="*/ 3105400 w 7467600"/>
              <a:gd name="connsiteY946" fmla="*/ 0 h 6858000"/>
              <a:gd name="connsiteX947" fmla="*/ 3094669 w 7467600"/>
              <a:gd name="connsiteY947" fmla="*/ 30308 h 6858000"/>
              <a:gd name="connsiteX948" fmla="*/ 2901945 w 7467600"/>
              <a:gd name="connsiteY948" fmla="*/ 466538 h 6858000"/>
              <a:gd name="connsiteX949" fmla="*/ 2815209 w 7467600"/>
              <a:gd name="connsiteY949" fmla="*/ 497361 h 6858000"/>
              <a:gd name="connsiteX950" fmla="*/ 2844845 w 7467600"/>
              <a:gd name="connsiteY950" fmla="*/ 127638 h 6858000"/>
              <a:gd name="connsiteX951" fmla="*/ 2867960 w 7467600"/>
              <a:gd name="connsiteY951" fmla="*/ 0 h 6858000"/>
              <a:gd name="connsiteX952" fmla="*/ 1057230 w 7467600"/>
              <a:gd name="connsiteY952" fmla="*/ 0 h 6858000"/>
              <a:gd name="connsiteX953" fmla="*/ 1111003 w 7467600"/>
              <a:gd name="connsiteY953" fmla="*/ 0 h 6858000"/>
              <a:gd name="connsiteX954" fmla="*/ 1125553 w 7467600"/>
              <a:gd name="connsiteY954" fmla="*/ 52588 h 6858000"/>
              <a:gd name="connsiteX955" fmla="*/ 1304276 w 7467600"/>
              <a:gd name="connsiteY955" fmla="*/ 476275 h 6858000"/>
              <a:gd name="connsiteX956" fmla="*/ 1492066 w 7467600"/>
              <a:gd name="connsiteY956" fmla="*/ 886333 h 6858000"/>
              <a:gd name="connsiteX957" fmla="*/ 1423698 w 7467600"/>
              <a:gd name="connsiteY957" fmla="*/ 710817 h 6858000"/>
              <a:gd name="connsiteX958" fmla="*/ 1357609 w 7467600"/>
              <a:gd name="connsiteY958" fmla="*/ 532892 h 6858000"/>
              <a:gd name="connsiteX959" fmla="*/ 1309550 w 7467600"/>
              <a:gd name="connsiteY959" fmla="*/ 374031 h 6858000"/>
              <a:gd name="connsiteX960" fmla="*/ 1193673 w 7467600"/>
              <a:gd name="connsiteY960" fmla="*/ 49533 h 6858000"/>
              <a:gd name="connsiteX961" fmla="*/ 1164391 w 7467600"/>
              <a:gd name="connsiteY961" fmla="*/ 0 h 6858000"/>
              <a:gd name="connsiteX962" fmla="*/ 1200666 w 7467600"/>
              <a:gd name="connsiteY962" fmla="*/ 0 h 6858000"/>
              <a:gd name="connsiteX963" fmla="*/ 1223408 w 7467600"/>
              <a:gd name="connsiteY963" fmla="*/ 38996 h 6858000"/>
              <a:gd name="connsiteX964" fmla="*/ 1339635 w 7467600"/>
              <a:gd name="connsiteY964" fmla="*/ 365517 h 6858000"/>
              <a:gd name="connsiteX965" fmla="*/ 1387469 w 7467600"/>
              <a:gd name="connsiteY965" fmla="*/ 523079 h 6858000"/>
              <a:gd name="connsiteX966" fmla="*/ 1452685 w 7467600"/>
              <a:gd name="connsiteY966" fmla="*/ 699806 h 6858000"/>
              <a:gd name="connsiteX967" fmla="*/ 1492092 w 7467600"/>
              <a:gd name="connsiteY967" fmla="*/ 800424 h 6858000"/>
              <a:gd name="connsiteX968" fmla="*/ 1455302 w 7467600"/>
              <a:gd name="connsiteY968" fmla="*/ 632913 h 6858000"/>
              <a:gd name="connsiteX969" fmla="*/ 1222336 w 7467600"/>
              <a:gd name="connsiteY969" fmla="*/ 9480 h 6858000"/>
              <a:gd name="connsiteX970" fmla="*/ 1214634 w 7467600"/>
              <a:gd name="connsiteY970" fmla="*/ 0 h 6858000"/>
              <a:gd name="connsiteX971" fmla="*/ 1289827 w 7467600"/>
              <a:gd name="connsiteY971" fmla="*/ 0 h 6858000"/>
              <a:gd name="connsiteX972" fmla="*/ 1321076 w 7467600"/>
              <a:gd name="connsiteY972" fmla="*/ 59722 h 6858000"/>
              <a:gd name="connsiteX973" fmla="*/ 1512579 w 7467600"/>
              <a:gd name="connsiteY973" fmla="*/ 626441 h 6858000"/>
              <a:gd name="connsiteX974" fmla="*/ 1506076 w 7467600"/>
              <a:gd name="connsiteY974" fmla="*/ 1089289 h 6858000"/>
              <a:gd name="connsiteX975" fmla="*/ 1486346 w 7467600"/>
              <a:gd name="connsiteY975" fmla="*/ 1079919 h 6858000"/>
              <a:gd name="connsiteX976" fmla="*/ 1070511 w 7467600"/>
              <a:gd name="connsiteY976" fmla="*/ 48609 h 6858000"/>
              <a:gd name="connsiteX977" fmla="*/ 1057230 w 7467600"/>
              <a:gd name="connsiteY977" fmla="*/ 0 h 6858000"/>
              <a:gd name="connsiteX978" fmla="*/ 43151 w 7467600"/>
              <a:gd name="connsiteY978" fmla="*/ 0 h 6858000"/>
              <a:gd name="connsiteX979" fmla="*/ 95283 w 7467600"/>
              <a:gd name="connsiteY979" fmla="*/ 0 h 6858000"/>
              <a:gd name="connsiteX980" fmla="*/ 300708 w 7467600"/>
              <a:gd name="connsiteY980" fmla="*/ 154571 h 6858000"/>
              <a:gd name="connsiteX981" fmla="*/ 530414 w 7467600"/>
              <a:gd name="connsiteY981" fmla="*/ 354673 h 6858000"/>
              <a:gd name="connsiteX982" fmla="*/ 333785 w 7467600"/>
              <a:gd name="connsiteY982" fmla="*/ 161564 h 6858000"/>
              <a:gd name="connsiteX983" fmla="*/ 147005 w 7467600"/>
              <a:gd name="connsiteY983" fmla="*/ 0 h 6858000"/>
              <a:gd name="connsiteX984" fmla="*/ 272509 w 7467600"/>
              <a:gd name="connsiteY984" fmla="*/ 0 h 6858000"/>
              <a:gd name="connsiteX985" fmla="*/ 326276 w 7467600"/>
              <a:gd name="connsiteY985" fmla="*/ 45847 h 6858000"/>
              <a:gd name="connsiteX986" fmla="*/ 823759 w 7467600"/>
              <a:gd name="connsiteY986" fmla="*/ 574145 h 6858000"/>
              <a:gd name="connsiteX987" fmla="*/ 811254 w 7467600"/>
              <a:gd name="connsiteY987" fmla="*/ 665546 h 6858000"/>
              <a:gd name="connsiteX988" fmla="*/ 154042 w 7467600"/>
              <a:gd name="connsiteY988" fmla="*/ 261522 h 6858000"/>
              <a:gd name="connsiteX989" fmla="*/ 13550 w 7467600"/>
              <a:gd name="connsiteY989" fmla="*/ 158423 h 6858000"/>
              <a:gd name="connsiteX990" fmla="*/ 0 w 7467600"/>
              <a:gd name="connsiteY990" fmla="*/ 146618 h 6858000"/>
              <a:gd name="connsiteX991" fmla="*/ 0 w 7467600"/>
              <a:gd name="connsiteY991" fmla="*/ 59161 h 6858000"/>
              <a:gd name="connsiteX992" fmla="*/ 45427 w 7467600"/>
              <a:gd name="connsiteY992" fmla="*/ 101078 h 6858000"/>
              <a:gd name="connsiteX993" fmla="*/ 630103 w 7467600"/>
              <a:gd name="connsiteY993" fmla="*/ 485885 h 6858000"/>
              <a:gd name="connsiteX994" fmla="*/ 532040 w 7467600"/>
              <a:gd name="connsiteY994" fmla="*/ 399359 h 6858000"/>
              <a:gd name="connsiteX995" fmla="*/ 517618 w 7467600"/>
              <a:gd name="connsiteY995" fmla="*/ 385726 h 6858000"/>
              <a:gd name="connsiteX996" fmla="*/ 285074 w 7467600"/>
              <a:gd name="connsiteY996" fmla="*/ 182755 h 6858000"/>
              <a:gd name="connsiteX997" fmla="*/ 43151 w 7467600"/>
              <a:gd name="connsiteY99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53035 w 7467600"/>
              <a:gd name="connsiteY127" fmla="*/ 519731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7353035 w 7467600"/>
              <a:gd name="connsiteY140" fmla="*/ 5197318 h 6858000"/>
              <a:gd name="connsiteX141" fmla="*/ 1903353 w 7467600"/>
              <a:gd name="connsiteY141" fmla="*/ 5044827 h 6858000"/>
              <a:gd name="connsiteX142" fmla="*/ 1936931 w 7467600"/>
              <a:gd name="connsiteY142" fmla="*/ 5093954 h 6858000"/>
              <a:gd name="connsiteX143" fmla="*/ 2195868 w 7467600"/>
              <a:gd name="connsiteY143" fmla="*/ 5396574 h 6858000"/>
              <a:gd name="connsiteX144" fmla="*/ 2088852 w 7467600"/>
              <a:gd name="connsiteY144" fmla="*/ 5166123 h 6858000"/>
              <a:gd name="connsiteX145" fmla="*/ 1958241 w 7467600"/>
              <a:gd name="connsiteY145" fmla="*/ 5067955 h 6858000"/>
              <a:gd name="connsiteX146" fmla="*/ 1903353 w 7467600"/>
              <a:gd name="connsiteY146" fmla="*/ 5044827 h 6858000"/>
              <a:gd name="connsiteX147" fmla="*/ 1979378 w 7467600"/>
              <a:gd name="connsiteY147" fmla="*/ 4769504 h 6858000"/>
              <a:gd name="connsiteX148" fmla="*/ 2882120 w 7467600"/>
              <a:gd name="connsiteY148" fmla="*/ 5064547 h 6858000"/>
              <a:gd name="connsiteX149" fmla="*/ 2793103 w 7467600"/>
              <a:gd name="connsiteY149" fmla="*/ 5039699 h 6858000"/>
              <a:gd name="connsiteX150" fmla="*/ 2770041 w 7467600"/>
              <a:gd name="connsiteY150" fmla="*/ 5033634 h 6858000"/>
              <a:gd name="connsiteX151" fmla="*/ 1979378 w 7467600"/>
              <a:gd name="connsiteY151" fmla="*/ 4769504 h 6858000"/>
              <a:gd name="connsiteX152" fmla="*/ 1927410 w 7467600"/>
              <a:gd name="connsiteY152" fmla="*/ 4716164 h 6858000"/>
              <a:gd name="connsiteX153" fmla="*/ 1959587 w 7467600"/>
              <a:gd name="connsiteY153" fmla="*/ 4728849 h 6858000"/>
              <a:gd name="connsiteX154" fmla="*/ 2777707 w 7467600"/>
              <a:gd name="connsiteY154" fmla="*/ 5003991 h 6858000"/>
              <a:gd name="connsiteX155" fmla="*/ 2800768 w 7467600"/>
              <a:gd name="connsiteY155" fmla="*/ 5010056 h 6858000"/>
              <a:gd name="connsiteX156" fmla="*/ 2879408 w 7467600"/>
              <a:gd name="connsiteY156" fmla="*/ 5031590 h 6858000"/>
              <a:gd name="connsiteX157" fmla="*/ 2862295 w 7467600"/>
              <a:gd name="connsiteY157" fmla="*/ 5022958 h 6858000"/>
              <a:gd name="connsiteX158" fmla="*/ 2813343 w 7467600"/>
              <a:gd name="connsiteY158" fmla="*/ 4998369 h 6858000"/>
              <a:gd name="connsiteX159" fmla="*/ 2646245 w 7467600"/>
              <a:gd name="connsiteY159" fmla="*/ 4930999 h 6858000"/>
              <a:gd name="connsiteX160" fmla="*/ 1999243 w 7467600"/>
              <a:gd name="connsiteY160" fmla="*/ 4730524 h 6858000"/>
              <a:gd name="connsiteX161" fmla="*/ 1979527 w 7467600"/>
              <a:gd name="connsiteY161" fmla="*/ 4726651 h 6858000"/>
              <a:gd name="connsiteX162" fmla="*/ 1927410 w 7467600"/>
              <a:gd name="connsiteY162" fmla="*/ 4716164 h 6858000"/>
              <a:gd name="connsiteX163" fmla="*/ 1997014 w 7467600"/>
              <a:gd name="connsiteY163" fmla="*/ 4698007 h 6858000"/>
              <a:gd name="connsiteX164" fmla="*/ 2005458 w 7467600"/>
              <a:gd name="connsiteY164" fmla="*/ 4699540 h 6858000"/>
              <a:gd name="connsiteX165" fmla="*/ 2657186 w 7467600"/>
              <a:gd name="connsiteY165" fmla="*/ 4901687 h 6858000"/>
              <a:gd name="connsiteX166" fmla="*/ 2826662 w 7467600"/>
              <a:gd name="connsiteY166" fmla="*/ 4970362 h 6858000"/>
              <a:gd name="connsiteX167" fmla="*/ 2876100 w 7467600"/>
              <a:gd name="connsiteY167" fmla="*/ 4995397 h 6858000"/>
              <a:gd name="connsiteX168" fmla="*/ 3042600 w 7467600"/>
              <a:gd name="connsiteY168" fmla="*/ 5059532 h 6858000"/>
              <a:gd name="connsiteX169" fmla="*/ 1997014 w 7467600"/>
              <a:gd name="connsiteY169" fmla="*/ 4698007 h 6858000"/>
              <a:gd name="connsiteX170" fmla="*/ 2305292 w 7467600"/>
              <a:gd name="connsiteY170" fmla="*/ 4219492 h 6858000"/>
              <a:gd name="connsiteX171" fmla="*/ 3360922 w 7467600"/>
              <a:gd name="connsiteY171" fmla="*/ 4529373 h 6858000"/>
              <a:gd name="connsiteX172" fmla="*/ 3492420 w 7467600"/>
              <a:gd name="connsiteY172" fmla="*/ 4510145 h 6858000"/>
              <a:gd name="connsiteX173" fmla="*/ 3364086 w 7467600"/>
              <a:gd name="connsiteY173" fmla="*/ 4480340 h 6858000"/>
              <a:gd name="connsiteX174" fmla="*/ 3225818 w 7467600"/>
              <a:gd name="connsiteY174" fmla="*/ 4411822 h 6858000"/>
              <a:gd name="connsiteX175" fmla="*/ 3129696 w 7467600"/>
              <a:gd name="connsiteY175" fmla="*/ 4360704 h 6858000"/>
              <a:gd name="connsiteX176" fmla="*/ 2814545 w 7467600"/>
              <a:gd name="connsiteY176" fmla="*/ 4282955 h 6858000"/>
              <a:gd name="connsiteX177" fmla="*/ 2305292 w 7467600"/>
              <a:gd name="connsiteY177" fmla="*/ 4219492 h 6858000"/>
              <a:gd name="connsiteX178" fmla="*/ 2626982 w 7467600"/>
              <a:gd name="connsiteY178" fmla="*/ 4206450 h 6858000"/>
              <a:gd name="connsiteX179" fmla="*/ 2490617 w 7467600"/>
              <a:gd name="connsiteY179" fmla="*/ 4206951 h 6858000"/>
              <a:gd name="connsiteX180" fmla="*/ 2819869 w 7467600"/>
              <a:gd name="connsiteY180" fmla="*/ 4252936 h 6858000"/>
              <a:gd name="connsiteX181" fmla="*/ 3143018 w 7467600"/>
              <a:gd name="connsiteY181" fmla="*/ 4332698 h 6858000"/>
              <a:gd name="connsiteX182" fmla="*/ 3241520 w 7467600"/>
              <a:gd name="connsiteY182" fmla="*/ 4385112 h 6858000"/>
              <a:gd name="connsiteX183" fmla="*/ 3374575 w 7467600"/>
              <a:gd name="connsiteY183" fmla="*/ 4451517 h 6858000"/>
              <a:gd name="connsiteX184" fmla="*/ 3505221 w 7467600"/>
              <a:gd name="connsiteY184" fmla="*/ 4480757 h 6858000"/>
              <a:gd name="connsiteX185" fmla="*/ 2626982 w 7467600"/>
              <a:gd name="connsiteY185" fmla="*/ 4206450 h 6858000"/>
              <a:gd name="connsiteX186" fmla="*/ 1310106 w 7467600"/>
              <a:gd name="connsiteY186" fmla="*/ 3943217 h 6858000"/>
              <a:gd name="connsiteX187" fmla="*/ 854994 w 7467600"/>
              <a:gd name="connsiteY187" fmla="*/ 4399136 h 6858000"/>
              <a:gd name="connsiteX188" fmla="*/ 742462 w 7467600"/>
              <a:gd name="connsiteY188" fmla="*/ 4594648 h 6858000"/>
              <a:gd name="connsiteX189" fmla="*/ 820602 w 7467600"/>
              <a:gd name="connsiteY189" fmla="*/ 4485915 h 6858000"/>
              <a:gd name="connsiteX190" fmla="*/ 878295 w 7467600"/>
              <a:gd name="connsiteY190" fmla="*/ 4403594 h 6858000"/>
              <a:gd name="connsiteX191" fmla="*/ 1240607 w 7467600"/>
              <a:gd name="connsiteY191" fmla="*/ 4010401 h 6858000"/>
              <a:gd name="connsiteX192" fmla="*/ 1310106 w 7467600"/>
              <a:gd name="connsiteY192" fmla="*/ 3943217 h 6858000"/>
              <a:gd name="connsiteX193" fmla="*/ 1423113 w 7467600"/>
              <a:gd name="connsiteY193" fmla="*/ 3874565 h 6858000"/>
              <a:gd name="connsiteX194" fmla="*/ 1260565 w 7467600"/>
              <a:gd name="connsiteY194" fmla="*/ 4031982 h 6858000"/>
              <a:gd name="connsiteX195" fmla="*/ 901900 w 7467600"/>
              <a:gd name="connsiteY195" fmla="*/ 4421236 h 6858000"/>
              <a:gd name="connsiteX196" fmla="*/ 845044 w 7467600"/>
              <a:gd name="connsiteY196" fmla="*/ 4502436 h 6858000"/>
              <a:gd name="connsiteX197" fmla="*/ 685926 w 7467600"/>
              <a:gd name="connsiteY197" fmla="*/ 4703069 h 6858000"/>
              <a:gd name="connsiteX198" fmla="*/ 684248 w 7467600"/>
              <a:gd name="connsiteY198" fmla="*/ 4706721 h 6858000"/>
              <a:gd name="connsiteX199" fmla="*/ 1423113 w 7467600"/>
              <a:gd name="connsiteY199" fmla="*/ 3874565 h 6858000"/>
              <a:gd name="connsiteX200" fmla="*/ 3316479 w 7467600"/>
              <a:gd name="connsiteY200" fmla="*/ 3872136 h 6858000"/>
              <a:gd name="connsiteX201" fmla="*/ 3546806 w 7467600"/>
              <a:gd name="connsiteY201" fmla="*/ 4356139 h 6858000"/>
              <a:gd name="connsiteX202" fmla="*/ 3364433 w 7467600"/>
              <a:gd name="connsiteY202" fmla="*/ 3953121 h 6858000"/>
              <a:gd name="connsiteX203" fmla="*/ 3316479 w 7467600"/>
              <a:gd name="connsiteY203" fmla="*/ 3872136 h 6858000"/>
              <a:gd name="connsiteX204" fmla="*/ 3291335 w 7467600"/>
              <a:gd name="connsiteY204" fmla="*/ 3767420 h 6858000"/>
              <a:gd name="connsiteX205" fmla="*/ 3390805 w 7467600"/>
              <a:gd name="connsiteY205" fmla="*/ 3937163 h 6858000"/>
              <a:gd name="connsiteX206" fmla="*/ 3579062 w 7467600"/>
              <a:gd name="connsiteY206" fmla="*/ 4359040 h 6858000"/>
              <a:gd name="connsiteX207" fmla="*/ 3467355 w 7467600"/>
              <a:gd name="connsiteY207" fmla="*/ 3988130 h 6858000"/>
              <a:gd name="connsiteX208" fmla="*/ 3310753 w 7467600"/>
              <a:gd name="connsiteY208" fmla="*/ 3787140 h 6858000"/>
              <a:gd name="connsiteX209" fmla="*/ 3291335 w 7467600"/>
              <a:gd name="connsiteY209" fmla="*/ 3767420 h 6858000"/>
              <a:gd name="connsiteX210" fmla="*/ 1635889 w 7467600"/>
              <a:gd name="connsiteY210" fmla="*/ 3709494 h 6858000"/>
              <a:gd name="connsiteX211" fmla="*/ 1634800 w 7467600"/>
              <a:gd name="connsiteY211" fmla="*/ 3731111 h 6858000"/>
              <a:gd name="connsiteX212" fmla="*/ 1635889 w 7467600"/>
              <a:gd name="connsiteY212" fmla="*/ 3709494 h 6858000"/>
              <a:gd name="connsiteX213" fmla="*/ 1510397 w 7467600"/>
              <a:gd name="connsiteY213" fmla="*/ 3684705 h 6858000"/>
              <a:gd name="connsiteX214" fmla="*/ 1146550 w 7467600"/>
              <a:gd name="connsiteY214" fmla="*/ 3802012 h 6858000"/>
              <a:gd name="connsiteX215" fmla="*/ 698834 w 7467600"/>
              <a:gd name="connsiteY215" fmla="*/ 3952272 h 6858000"/>
              <a:gd name="connsiteX216" fmla="*/ 34256 w 7467600"/>
              <a:gd name="connsiteY216" fmla="*/ 4347603 h 6858000"/>
              <a:gd name="connsiteX217" fmla="*/ 527241 w 7467600"/>
              <a:gd name="connsiteY217" fmla="*/ 4065078 h 6858000"/>
              <a:gd name="connsiteX218" fmla="*/ 1510397 w 7467600"/>
              <a:gd name="connsiteY218" fmla="*/ 3684705 h 6858000"/>
              <a:gd name="connsiteX219" fmla="*/ 1313114 w 7467600"/>
              <a:gd name="connsiteY219" fmla="*/ 3655216 h 6858000"/>
              <a:gd name="connsiteX220" fmla="*/ 1109304 w 7467600"/>
              <a:gd name="connsiteY220" fmla="*/ 3669030 h 6858000"/>
              <a:gd name="connsiteX221" fmla="*/ 8129 w 7467600"/>
              <a:gd name="connsiteY221" fmla="*/ 4330519 h 6858000"/>
              <a:gd name="connsiteX222" fmla="*/ 687572 w 7467600"/>
              <a:gd name="connsiteY222" fmla="*/ 3925629 h 6858000"/>
              <a:gd name="connsiteX223" fmla="*/ 1138365 w 7467600"/>
              <a:gd name="connsiteY223" fmla="*/ 3774515 h 6858000"/>
              <a:gd name="connsiteX224" fmla="*/ 1505579 w 7467600"/>
              <a:gd name="connsiteY224" fmla="*/ 3655526 h 6858000"/>
              <a:gd name="connsiteX225" fmla="*/ 1313114 w 7467600"/>
              <a:gd name="connsiteY225" fmla="*/ 3655216 h 6858000"/>
              <a:gd name="connsiteX226" fmla="*/ 3655073 w 7467600"/>
              <a:gd name="connsiteY226" fmla="*/ 3650884 h 6858000"/>
              <a:gd name="connsiteX227" fmla="*/ 3989938 w 7467600"/>
              <a:gd name="connsiteY227" fmla="*/ 3991685 h 6858000"/>
              <a:gd name="connsiteX228" fmla="*/ 4393907 w 7467600"/>
              <a:gd name="connsiteY228" fmla="*/ 4261258 h 6858000"/>
              <a:gd name="connsiteX229" fmla="*/ 4648051 w 7467600"/>
              <a:gd name="connsiteY229" fmla="*/ 4374051 h 6858000"/>
              <a:gd name="connsiteX230" fmla="*/ 4383389 w 7467600"/>
              <a:gd name="connsiteY230" fmla="*/ 4184369 h 6858000"/>
              <a:gd name="connsiteX231" fmla="*/ 4165508 w 7467600"/>
              <a:gd name="connsiteY231" fmla="*/ 4035196 h 6858000"/>
              <a:gd name="connsiteX232" fmla="*/ 4068162 w 7467600"/>
              <a:gd name="connsiteY232" fmla="*/ 3953394 h 6858000"/>
              <a:gd name="connsiteX233" fmla="*/ 3981416 w 7467600"/>
              <a:gd name="connsiteY233" fmla="*/ 3880482 h 6858000"/>
              <a:gd name="connsiteX234" fmla="*/ 3800147 w 7467600"/>
              <a:gd name="connsiteY234" fmla="*/ 3749872 h 6858000"/>
              <a:gd name="connsiteX235" fmla="*/ 3655073 w 7467600"/>
              <a:gd name="connsiteY235" fmla="*/ 3650884 h 6858000"/>
              <a:gd name="connsiteX236" fmla="*/ 3670252 w 7467600"/>
              <a:gd name="connsiteY236" fmla="*/ 3622798 h 6858000"/>
              <a:gd name="connsiteX237" fmla="*/ 3817258 w 7467600"/>
              <a:gd name="connsiteY237" fmla="*/ 3723577 h 6858000"/>
              <a:gd name="connsiteX238" fmla="*/ 4000461 w 7467600"/>
              <a:gd name="connsiteY238" fmla="*/ 3855966 h 6858000"/>
              <a:gd name="connsiteX239" fmla="*/ 4088180 w 7467600"/>
              <a:gd name="connsiteY239" fmla="*/ 3929774 h 6858000"/>
              <a:gd name="connsiteX240" fmla="*/ 4184555 w 7467600"/>
              <a:gd name="connsiteY240" fmla="*/ 4010683 h 6858000"/>
              <a:gd name="connsiteX241" fmla="*/ 4399563 w 7467600"/>
              <a:gd name="connsiteY241" fmla="*/ 4158106 h 6858000"/>
              <a:gd name="connsiteX242" fmla="*/ 4684469 w 7467600"/>
              <a:gd name="connsiteY242" fmla="*/ 4364680 h 6858000"/>
              <a:gd name="connsiteX243" fmla="*/ 4690271 w 7467600"/>
              <a:gd name="connsiteY243" fmla="*/ 4370034 h 6858000"/>
              <a:gd name="connsiteX244" fmla="*/ 4136093 w 7467600"/>
              <a:gd name="connsiteY244" fmla="*/ 3858466 h 6858000"/>
              <a:gd name="connsiteX245" fmla="*/ 3670252 w 7467600"/>
              <a:gd name="connsiteY245" fmla="*/ 3622798 h 6858000"/>
              <a:gd name="connsiteX246" fmla="*/ 4440129 w 7467600"/>
              <a:gd name="connsiteY246" fmla="*/ 3448571 h 6858000"/>
              <a:gd name="connsiteX247" fmla="*/ 4856525 w 7467600"/>
              <a:gd name="connsiteY247" fmla="*/ 3915351 h 6858000"/>
              <a:gd name="connsiteX248" fmla="*/ 5059055 w 7467600"/>
              <a:gd name="connsiteY248" fmla="*/ 4108918 h 6858000"/>
              <a:gd name="connsiteX249" fmla="*/ 5290070 w 7467600"/>
              <a:gd name="connsiteY249" fmla="*/ 4263619 h 6858000"/>
              <a:gd name="connsiteX250" fmla="*/ 4834991 w 7467600"/>
              <a:gd name="connsiteY250" fmla="*/ 3830985 h 6858000"/>
              <a:gd name="connsiteX251" fmla="*/ 4440129 w 7467600"/>
              <a:gd name="connsiteY251" fmla="*/ 3448571 h 6858000"/>
              <a:gd name="connsiteX252" fmla="*/ 4441737 w 7467600"/>
              <a:gd name="connsiteY252" fmla="*/ 3399734 h 6858000"/>
              <a:gd name="connsiteX253" fmla="*/ 4431236 w 7467600"/>
              <a:gd name="connsiteY253" fmla="*/ 3400954 h 6858000"/>
              <a:gd name="connsiteX254" fmla="*/ 4557150 w 7467600"/>
              <a:gd name="connsiteY254" fmla="*/ 3510023 h 6858000"/>
              <a:gd name="connsiteX255" fmla="*/ 4856936 w 7467600"/>
              <a:gd name="connsiteY255" fmla="*/ 3809146 h 6858000"/>
              <a:gd name="connsiteX256" fmla="*/ 5111996 w 7467600"/>
              <a:gd name="connsiteY256" fmla="*/ 4065759 h 6858000"/>
              <a:gd name="connsiteX257" fmla="*/ 5388878 w 7467600"/>
              <a:gd name="connsiteY257" fmla="*/ 4300185 h 6858000"/>
              <a:gd name="connsiteX258" fmla="*/ 5425556 w 7467600"/>
              <a:gd name="connsiteY258" fmla="*/ 4308967 h 6858000"/>
              <a:gd name="connsiteX259" fmla="*/ 4943646 w 7467600"/>
              <a:gd name="connsiteY259" fmla="*/ 3822916 h 6858000"/>
              <a:gd name="connsiteX260" fmla="*/ 4594837 w 7467600"/>
              <a:gd name="connsiteY260" fmla="*/ 3532274 h 6858000"/>
              <a:gd name="connsiteX261" fmla="*/ 4441737 w 7467600"/>
              <a:gd name="connsiteY261" fmla="*/ 3399734 h 6858000"/>
              <a:gd name="connsiteX262" fmla="*/ 5425834 w 7467600"/>
              <a:gd name="connsiteY262" fmla="*/ 3162785 h 6858000"/>
              <a:gd name="connsiteX263" fmla="*/ 5401644 w 7467600"/>
              <a:gd name="connsiteY263" fmla="*/ 3617847 h 6858000"/>
              <a:gd name="connsiteX264" fmla="*/ 5467256 w 7467600"/>
              <a:gd name="connsiteY264" fmla="*/ 4175494 h 6858000"/>
              <a:gd name="connsiteX265" fmla="*/ 5448069 w 7467600"/>
              <a:gd name="connsiteY265" fmla="*/ 3567554 h 6858000"/>
              <a:gd name="connsiteX266" fmla="*/ 5425834 w 7467600"/>
              <a:gd name="connsiteY266" fmla="*/ 3162785 h 6858000"/>
              <a:gd name="connsiteX267" fmla="*/ 1318687 w 7467600"/>
              <a:gd name="connsiteY267" fmla="*/ 3113840 h 6858000"/>
              <a:gd name="connsiteX268" fmla="*/ 1066793 w 7467600"/>
              <a:gd name="connsiteY268" fmla="*/ 3212171 h 6858000"/>
              <a:gd name="connsiteX269" fmla="*/ 993319 w 7467600"/>
              <a:gd name="connsiteY269" fmla="*/ 3247648 h 6858000"/>
              <a:gd name="connsiteX270" fmla="*/ 853081 w 7467600"/>
              <a:gd name="connsiteY270" fmla="*/ 3312410 h 6858000"/>
              <a:gd name="connsiteX271" fmla="*/ 805957 w 7467600"/>
              <a:gd name="connsiteY271" fmla="*/ 3330443 h 6858000"/>
              <a:gd name="connsiteX272" fmla="*/ 1318687 w 7467600"/>
              <a:gd name="connsiteY272" fmla="*/ 3113840 h 6858000"/>
              <a:gd name="connsiteX273" fmla="*/ 5453702 w 7467600"/>
              <a:gd name="connsiteY273" fmla="*/ 3090882 h 6858000"/>
              <a:gd name="connsiteX274" fmla="*/ 5480135 w 7467600"/>
              <a:gd name="connsiteY274" fmla="*/ 3565802 h 6858000"/>
              <a:gd name="connsiteX275" fmla="*/ 5499023 w 7467600"/>
              <a:gd name="connsiteY275" fmla="*/ 4166310 h 6858000"/>
              <a:gd name="connsiteX276" fmla="*/ 5547022 w 7467600"/>
              <a:gd name="connsiteY276" fmla="*/ 3607838 h 6858000"/>
              <a:gd name="connsiteX277" fmla="*/ 5515964 w 7467600"/>
              <a:gd name="connsiteY277" fmla="*/ 3378541 h 6858000"/>
              <a:gd name="connsiteX278" fmla="*/ 5453702 w 7467600"/>
              <a:gd name="connsiteY278" fmla="*/ 3090882 h 6858000"/>
              <a:gd name="connsiteX279" fmla="*/ 1238695 w 7467600"/>
              <a:gd name="connsiteY279" fmla="*/ 3076820 h 6858000"/>
              <a:gd name="connsiteX280" fmla="*/ 716371 w 7467600"/>
              <a:gd name="connsiteY280" fmla="*/ 3293249 h 6858000"/>
              <a:gd name="connsiteX281" fmla="*/ 579522 w 7467600"/>
              <a:gd name="connsiteY281" fmla="*/ 3371759 h 6858000"/>
              <a:gd name="connsiteX282" fmla="*/ 600288 w 7467600"/>
              <a:gd name="connsiteY282" fmla="*/ 3365555 h 6858000"/>
              <a:gd name="connsiteX283" fmla="*/ 840692 w 7467600"/>
              <a:gd name="connsiteY283" fmla="*/ 3284921 h 6858000"/>
              <a:gd name="connsiteX284" fmla="*/ 979248 w 7467600"/>
              <a:gd name="connsiteY284" fmla="*/ 3221003 h 6858000"/>
              <a:gd name="connsiteX285" fmla="*/ 1053282 w 7467600"/>
              <a:gd name="connsiteY285" fmla="*/ 3185247 h 6858000"/>
              <a:gd name="connsiteX286" fmla="*/ 1320603 w 7467600"/>
              <a:gd name="connsiteY286" fmla="*/ 3081281 h 6858000"/>
              <a:gd name="connsiteX287" fmla="*/ 1238695 w 7467600"/>
              <a:gd name="connsiteY287" fmla="*/ 3076820 h 6858000"/>
              <a:gd name="connsiteX288" fmla="*/ 5425627 w 7467600"/>
              <a:gd name="connsiteY288" fmla="*/ 2954192 h 6858000"/>
              <a:gd name="connsiteX289" fmla="*/ 5470770 w 7467600"/>
              <a:gd name="connsiteY289" fmla="*/ 3005435 h 6858000"/>
              <a:gd name="connsiteX290" fmla="*/ 5519779 w 7467600"/>
              <a:gd name="connsiteY290" fmla="*/ 4359223 h 6858000"/>
              <a:gd name="connsiteX291" fmla="*/ 5520293 w 7467600"/>
              <a:gd name="connsiteY291" fmla="*/ 4360602 h 6858000"/>
              <a:gd name="connsiteX292" fmla="*/ 5767221 w 7467600"/>
              <a:gd name="connsiteY292" fmla="*/ 4665564 h 6858000"/>
              <a:gd name="connsiteX293" fmla="*/ 6937169 w 7467600"/>
              <a:gd name="connsiteY293" fmla="*/ 4815941 h 6858000"/>
              <a:gd name="connsiteX294" fmla="*/ 6953922 w 7467600"/>
              <a:gd name="connsiteY294" fmla="*/ 4890068 h 6858000"/>
              <a:gd name="connsiteX295" fmla="*/ 6071359 w 7467600"/>
              <a:gd name="connsiteY295" fmla="*/ 4770770 h 6858000"/>
              <a:gd name="connsiteX296" fmla="*/ 6038839 w 7467600"/>
              <a:gd name="connsiteY296" fmla="*/ 4764474 h 6858000"/>
              <a:gd name="connsiteX297" fmla="*/ 6038706 w 7467600"/>
              <a:gd name="connsiteY297" fmla="*/ 4763847 h 6858000"/>
              <a:gd name="connsiteX298" fmla="*/ 6037784 w 7467600"/>
              <a:gd name="connsiteY298" fmla="*/ 4764270 h 6858000"/>
              <a:gd name="connsiteX299" fmla="*/ 6038839 w 7467600"/>
              <a:gd name="connsiteY299" fmla="*/ 4764474 h 6858000"/>
              <a:gd name="connsiteX300" fmla="*/ 6040338 w 7467600"/>
              <a:gd name="connsiteY300" fmla="*/ 4771418 h 6858000"/>
              <a:gd name="connsiteX301" fmla="*/ 6024488 w 7467600"/>
              <a:gd name="connsiteY301" fmla="*/ 4809903 h 6858000"/>
              <a:gd name="connsiteX302" fmla="*/ 5599771 w 7467600"/>
              <a:gd name="connsiteY302" fmla="*/ 5509652 h 6858000"/>
              <a:gd name="connsiteX303" fmla="*/ 5548843 w 7467600"/>
              <a:gd name="connsiteY303" fmla="*/ 5563845 h 6858000"/>
              <a:gd name="connsiteX304" fmla="*/ 5940952 w 7467600"/>
              <a:gd name="connsiteY304" fmla="*/ 6250028 h 6858000"/>
              <a:gd name="connsiteX305" fmla="*/ 6043441 w 7467600"/>
              <a:gd name="connsiteY305" fmla="*/ 6665847 h 6858000"/>
              <a:gd name="connsiteX306" fmla="*/ 6093432 w 7467600"/>
              <a:gd name="connsiteY306" fmla="*/ 6858000 h 6858000"/>
              <a:gd name="connsiteX307" fmla="*/ 6034344 w 7467600"/>
              <a:gd name="connsiteY307" fmla="*/ 6858000 h 6858000"/>
              <a:gd name="connsiteX308" fmla="*/ 6026679 w 7467600"/>
              <a:gd name="connsiteY308" fmla="*/ 6836959 h 6858000"/>
              <a:gd name="connsiteX309" fmla="*/ 5800441 w 7467600"/>
              <a:gd name="connsiteY309" fmla="*/ 6335286 h 6858000"/>
              <a:gd name="connsiteX310" fmla="*/ 5526562 w 7467600"/>
              <a:gd name="connsiteY310" fmla="*/ 5705388 h 6858000"/>
              <a:gd name="connsiteX311" fmla="*/ 5519640 w 7467600"/>
              <a:gd name="connsiteY311" fmla="*/ 5683774 h 6858000"/>
              <a:gd name="connsiteX312" fmla="*/ 5844559 w 7467600"/>
              <a:gd name="connsiteY312" fmla="*/ 6553349 h 6858000"/>
              <a:gd name="connsiteX313" fmla="*/ 5975994 w 7467600"/>
              <a:gd name="connsiteY313" fmla="*/ 6858000 h 6858000"/>
              <a:gd name="connsiteX314" fmla="*/ 5898547 w 7467600"/>
              <a:gd name="connsiteY314" fmla="*/ 6858000 h 6858000"/>
              <a:gd name="connsiteX315" fmla="*/ 5682041 w 7467600"/>
              <a:gd name="connsiteY315" fmla="*/ 6355860 h 6858000"/>
              <a:gd name="connsiteX316" fmla="*/ 5461758 w 7467600"/>
              <a:gd name="connsiteY316" fmla="*/ 5820220 h 6858000"/>
              <a:gd name="connsiteX317" fmla="*/ 5237282 w 7467600"/>
              <a:gd name="connsiteY317" fmla="*/ 6579086 h 6858000"/>
              <a:gd name="connsiteX318" fmla="*/ 5115009 w 7467600"/>
              <a:gd name="connsiteY318" fmla="*/ 6858000 h 6858000"/>
              <a:gd name="connsiteX319" fmla="*/ 5028074 w 7467600"/>
              <a:gd name="connsiteY319" fmla="*/ 6858000 h 6858000"/>
              <a:gd name="connsiteX320" fmla="*/ 5079508 w 7467600"/>
              <a:gd name="connsiteY320" fmla="*/ 6749074 h 6858000"/>
              <a:gd name="connsiteX321" fmla="*/ 5371846 w 7467600"/>
              <a:gd name="connsiteY321" fmla="*/ 5924413 h 6858000"/>
              <a:gd name="connsiteX322" fmla="*/ 5270512 w 7467600"/>
              <a:gd name="connsiteY322" fmla="*/ 6138975 h 6858000"/>
              <a:gd name="connsiteX323" fmla="*/ 5062409 w 7467600"/>
              <a:gd name="connsiteY323" fmla="*/ 6653544 h 6858000"/>
              <a:gd name="connsiteX324" fmla="*/ 5036628 w 7467600"/>
              <a:gd name="connsiteY324" fmla="*/ 6754247 h 6858000"/>
              <a:gd name="connsiteX325" fmla="*/ 5009112 w 7467600"/>
              <a:gd name="connsiteY325" fmla="*/ 6858000 h 6858000"/>
              <a:gd name="connsiteX326" fmla="*/ 4976679 w 7467600"/>
              <a:gd name="connsiteY326" fmla="*/ 6858000 h 6858000"/>
              <a:gd name="connsiteX327" fmla="*/ 5006537 w 7467600"/>
              <a:gd name="connsiteY327" fmla="*/ 6747068 h 6858000"/>
              <a:gd name="connsiteX328" fmla="*/ 5032723 w 7467600"/>
              <a:gd name="connsiteY328" fmla="*/ 6644957 h 6858000"/>
              <a:gd name="connsiteX329" fmla="*/ 5242949 w 7467600"/>
              <a:gd name="connsiteY329" fmla="*/ 6125175 h 6858000"/>
              <a:gd name="connsiteX330" fmla="*/ 5286321 w 7467600"/>
              <a:gd name="connsiteY330" fmla="*/ 6033555 h 6858000"/>
              <a:gd name="connsiteX331" fmla="*/ 5008210 w 7467600"/>
              <a:gd name="connsiteY331" fmla="*/ 6649194 h 6858000"/>
              <a:gd name="connsiteX332" fmla="*/ 4986321 w 7467600"/>
              <a:gd name="connsiteY332" fmla="*/ 6765687 h 6858000"/>
              <a:gd name="connsiteX333" fmla="*/ 4973474 w 7467600"/>
              <a:gd name="connsiteY333" fmla="*/ 6858000 h 6858000"/>
              <a:gd name="connsiteX334" fmla="*/ 4907178 w 7467600"/>
              <a:gd name="connsiteY334" fmla="*/ 6858000 h 6858000"/>
              <a:gd name="connsiteX335" fmla="*/ 4910810 w 7467600"/>
              <a:gd name="connsiteY335" fmla="*/ 6829660 h 6858000"/>
              <a:gd name="connsiteX336" fmla="*/ 4987461 w 7467600"/>
              <a:gd name="connsiteY336" fmla="*/ 6432994 h 6858000"/>
              <a:gd name="connsiteX337" fmla="*/ 5179262 w 7467600"/>
              <a:gd name="connsiteY337" fmla="*/ 6035044 h 6858000"/>
              <a:gd name="connsiteX338" fmla="*/ 4689678 w 7467600"/>
              <a:gd name="connsiteY338" fmla="*/ 6440241 h 6858000"/>
              <a:gd name="connsiteX339" fmla="*/ 4477543 w 7467600"/>
              <a:gd name="connsiteY339" fmla="*/ 6674836 h 6858000"/>
              <a:gd name="connsiteX340" fmla="*/ 4329957 w 7467600"/>
              <a:gd name="connsiteY340" fmla="*/ 6858000 h 6858000"/>
              <a:gd name="connsiteX341" fmla="*/ 4218595 w 7467600"/>
              <a:gd name="connsiteY341" fmla="*/ 6858000 h 6858000"/>
              <a:gd name="connsiteX342" fmla="*/ 4368888 w 7467600"/>
              <a:gd name="connsiteY342" fmla="*/ 6668412 h 6858000"/>
              <a:gd name="connsiteX343" fmla="*/ 4563091 w 7467600"/>
              <a:gd name="connsiteY343" fmla="*/ 6442508 h 6858000"/>
              <a:gd name="connsiteX344" fmla="*/ 5387324 w 7467600"/>
              <a:gd name="connsiteY344" fmla="*/ 5705830 h 6858000"/>
              <a:gd name="connsiteX345" fmla="*/ 5073620 w 7467600"/>
              <a:gd name="connsiteY345" fmla="*/ 5955437 h 6858000"/>
              <a:gd name="connsiteX346" fmla="*/ 4689789 w 7467600"/>
              <a:gd name="connsiteY346" fmla="*/ 6268382 h 6858000"/>
              <a:gd name="connsiteX347" fmla="*/ 4418722 w 7467600"/>
              <a:gd name="connsiteY347" fmla="*/ 6570886 h 6858000"/>
              <a:gd name="connsiteX348" fmla="*/ 4214944 w 7467600"/>
              <a:gd name="connsiteY348" fmla="*/ 6858000 h 6858000"/>
              <a:gd name="connsiteX349" fmla="*/ 4177898 w 7467600"/>
              <a:gd name="connsiteY349" fmla="*/ 6858000 h 6858000"/>
              <a:gd name="connsiteX350" fmla="*/ 4391597 w 7467600"/>
              <a:gd name="connsiteY350" fmla="*/ 6556370 h 6858000"/>
              <a:gd name="connsiteX351" fmla="*/ 4668889 w 7467600"/>
              <a:gd name="connsiteY351" fmla="*/ 6246399 h 6858000"/>
              <a:gd name="connsiteX352" fmla="*/ 5055427 w 7467600"/>
              <a:gd name="connsiteY352" fmla="*/ 5931476 h 6858000"/>
              <a:gd name="connsiteX353" fmla="*/ 5371814 w 7467600"/>
              <a:gd name="connsiteY353" fmla="*/ 5678975 h 6858000"/>
              <a:gd name="connsiteX354" fmla="*/ 4987918 w 7467600"/>
              <a:gd name="connsiteY354" fmla="*/ 5838701 h 6858000"/>
              <a:gd name="connsiteX355" fmla="*/ 4317146 w 7467600"/>
              <a:gd name="connsiteY355" fmla="*/ 6587716 h 6858000"/>
              <a:gd name="connsiteX356" fmla="*/ 4171627 w 7467600"/>
              <a:gd name="connsiteY356" fmla="*/ 6858000 h 6858000"/>
              <a:gd name="connsiteX357" fmla="*/ 4081585 w 7467600"/>
              <a:gd name="connsiteY357" fmla="*/ 6858000 h 6858000"/>
              <a:gd name="connsiteX358" fmla="*/ 4238603 w 7467600"/>
              <a:gd name="connsiteY358" fmla="*/ 6559341 h 6858000"/>
              <a:gd name="connsiteX359" fmla="*/ 4778333 w 7467600"/>
              <a:gd name="connsiteY359" fmla="*/ 5873626 h 6858000"/>
              <a:gd name="connsiteX360" fmla="*/ 5414185 w 7467600"/>
              <a:gd name="connsiteY360" fmla="*/ 5573882 h 6858000"/>
              <a:gd name="connsiteX361" fmla="*/ 5959648 w 7467600"/>
              <a:gd name="connsiteY361" fmla="*/ 4760797 h 6858000"/>
              <a:gd name="connsiteX362" fmla="*/ 5355019 w 7467600"/>
              <a:gd name="connsiteY362" fmla="*/ 4734672 h 6858000"/>
              <a:gd name="connsiteX363" fmla="*/ 5083565 w 7467600"/>
              <a:gd name="connsiteY363" fmla="*/ 5179121 h 6858000"/>
              <a:gd name="connsiteX364" fmla="*/ 4713577 w 7467600"/>
              <a:gd name="connsiteY364" fmla="*/ 5616803 h 6858000"/>
              <a:gd name="connsiteX365" fmla="*/ 3989559 w 7467600"/>
              <a:gd name="connsiteY365" fmla="*/ 6145945 h 6858000"/>
              <a:gd name="connsiteX366" fmla="*/ 3939824 w 7467600"/>
              <a:gd name="connsiteY366" fmla="*/ 6066900 h 6858000"/>
              <a:gd name="connsiteX367" fmla="*/ 4584537 w 7467600"/>
              <a:gd name="connsiteY367" fmla="*/ 5324826 h 6858000"/>
              <a:gd name="connsiteX368" fmla="*/ 5037105 w 7467600"/>
              <a:gd name="connsiteY368" fmla="*/ 5088765 h 6858000"/>
              <a:gd name="connsiteX369" fmla="*/ 5039930 w 7467600"/>
              <a:gd name="connsiteY369" fmla="*/ 5089585 h 6858000"/>
              <a:gd name="connsiteX370" fmla="*/ 5263764 w 7467600"/>
              <a:gd name="connsiteY370" fmla="*/ 4735525 h 6858000"/>
              <a:gd name="connsiteX371" fmla="*/ 4086300 w 7467600"/>
              <a:gd name="connsiteY371" fmla="*/ 4884599 h 6858000"/>
              <a:gd name="connsiteX372" fmla="*/ 4085485 w 7467600"/>
              <a:gd name="connsiteY372" fmla="*/ 4899070 h 6858000"/>
              <a:gd name="connsiteX373" fmla="*/ 3871915 w 7467600"/>
              <a:gd name="connsiteY373" fmla="*/ 5253645 h 6858000"/>
              <a:gd name="connsiteX374" fmla="*/ 3799374 w 7467600"/>
              <a:gd name="connsiteY374" fmla="*/ 5466127 h 6858000"/>
              <a:gd name="connsiteX375" fmla="*/ 3498850 w 7467600"/>
              <a:gd name="connsiteY375" fmla="*/ 6661888 h 6858000"/>
              <a:gd name="connsiteX376" fmla="*/ 3399216 w 7467600"/>
              <a:gd name="connsiteY376" fmla="*/ 6858000 h 6858000"/>
              <a:gd name="connsiteX377" fmla="*/ 3303688 w 7467600"/>
              <a:gd name="connsiteY377" fmla="*/ 6858000 h 6858000"/>
              <a:gd name="connsiteX378" fmla="*/ 3391774 w 7467600"/>
              <a:gd name="connsiteY378" fmla="*/ 6697181 h 6858000"/>
              <a:gd name="connsiteX379" fmla="*/ 3735540 w 7467600"/>
              <a:gd name="connsiteY379" fmla="*/ 5546923 h 6858000"/>
              <a:gd name="connsiteX380" fmla="*/ 3729438 w 7467600"/>
              <a:gd name="connsiteY380" fmla="*/ 5569058 h 6858000"/>
              <a:gd name="connsiteX381" fmla="*/ 3707782 w 7467600"/>
              <a:gd name="connsiteY381" fmla="*/ 5644908 h 6858000"/>
              <a:gd name="connsiteX382" fmla="*/ 3583827 w 7467600"/>
              <a:gd name="connsiteY382" fmla="*/ 6039215 h 6858000"/>
              <a:gd name="connsiteX383" fmla="*/ 3547861 w 7467600"/>
              <a:gd name="connsiteY383" fmla="*/ 6129609 h 6858000"/>
              <a:gd name="connsiteX384" fmla="*/ 3490905 w 7467600"/>
              <a:gd name="connsiteY384" fmla="*/ 6277660 h 6858000"/>
              <a:gd name="connsiteX385" fmla="*/ 3455859 w 7467600"/>
              <a:gd name="connsiteY385" fmla="*/ 6391301 h 6858000"/>
              <a:gd name="connsiteX386" fmla="*/ 3429112 w 7467600"/>
              <a:gd name="connsiteY386" fmla="*/ 6479469 h 6858000"/>
              <a:gd name="connsiteX387" fmla="*/ 3304862 w 7467600"/>
              <a:gd name="connsiteY387" fmla="*/ 6796476 h 6858000"/>
              <a:gd name="connsiteX388" fmla="*/ 3276071 w 7467600"/>
              <a:gd name="connsiteY388" fmla="*/ 6858000 h 6858000"/>
              <a:gd name="connsiteX389" fmla="*/ 3240805 w 7467600"/>
              <a:gd name="connsiteY389" fmla="*/ 6858000 h 6858000"/>
              <a:gd name="connsiteX390" fmla="*/ 3275917 w 7467600"/>
              <a:gd name="connsiteY390" fmla="*/ 6783192 h 6858000"/>
              <a:gd name="connsiteX391" fmla="*/ 3399358 w 7467600"/>
              <a:gd name="connsiteY391" fmla="*/ 6469011 h 6858000"/>
              <a:gd name="connsiteX392" fmla="*/ 3425650 w 7467600"/>
              <a:gd name="connsiteY392" fmla="*/ 6381333 h 6858000"/>
              <a:gd name="connsiteX393" fmla="*/ 3460661 w 7467600"/>
              <a:gd name="connsiteY393" fmla="*/ 6266763 h 6858000"/>
              <a:gd name="connsiteX394" fmla="*/ 3518021 w 7467600"/>
              <a:gd name="connsiteY394" fmla="*/ 6117298 h 6858000"/>
              <a:gd name="connsiteX395" fmla="*/ 3554035 w 7467600"/>
              <a:gd name="connsiteY395" fmla="*/ 6027832 h 6858000"/>
              <a:gd name="connsiteX396" fmla="*/ 3677174 w 7467600"/>
              <a:gd name="connsiteY396" fmla="*/ 5636351 h 6858000"/>
              <a:gd name="connsiteX397" fmla="*/ 3698819 w 7467600"/>
              <a:gd name="connsiteY397" fmla="*/ 5560503 h 6858000"/>
              <a:gd name="connsiteX398" fmla="*/ 3702094 w 7467600"/>
              <a:gd name="connsiteY398" fmla="*/ 5549194 h 6858000"/>
              <a:gd name="connsiteX399" fmla="*/ 3398355 w 7467600"/>
              <a:gd name="connsiteY399" fmla="*/ 6094603 h 6858000"/>
              <a:gd name="connsiteX400" fmla="*/ 3193941 w 7467600"/>
              <a:gd name="connsiteY400" fmla="*/ 6798775 h 6858000"/>
              <a:gd name="connsiteX401" fmla="*/ 3184140 w 7467600"/>
              <a:gd name="connsiteY401" fmla="*/ 6858000 h 6858000"/>
              <a:gd name="connsiteX402" fmla="*/ 3099978 w 7467600"/>
              <a:gd name="connsiteY402" fmla="*/ 6858000 h 6858000"/>
              <a:gd name="connsiteX403" fmla="*/ 3101556 w 7467600"/>
              <a:gd name="connsiteY403" fmla="*/ 6843337 h 6858000"/>
              <a:gd name="connsiteX404" fmla="*/ 3370162 w 7467600"/>
              <a:gd name="connsiteY404" fmla="*/ 5785550 h 6858000"/>
              <a:gd name="connsiteX405" fmla="*/ 3746477 w 7467600"/>
              <a:gd name="connsiteY405" fmla="*/ 5377889 h 6858000"/>
              <a:gd name="connsiteX406" fmla="*/ 3863399 w 7467600"/>
              <a:gd name="connsiteY406" fmla="*/ 5087257 h 6858000"/>
              <a:gd name="connsiteX407" fmla="*/ 3968712 w 7467600"/>
              <a:gd name="connsiteY407" fmla="*/ 4913989 h 6858000"/>
              <a:gd name="connsiteX408" fmla="*/ 2792390 w 7467600"/>
              <a:gd name="connsiteY408" fmla="*/ 5382974 h 6858000"/>
              <a:gd name="connsiteX409" fmla="*/ 2714982 w 7467600"/>
              <a:gd name="connsiteY409" fmla="*/ 5427051 h 6858000"/>
              <a:gd name="connsiteX410" fmla="*/ 2813361 w 7467600"/>
              <a:gd name="connsiteY410" fmla="*/ 6023912 h 6858000"/>
              <a:gd name="connsiteX411" fmla="*/ 2688430 w 7467600"/>
              <a:gd name="connsiteY411" fmla="*/ 6801564 h 6858000"/>
              <a:gd name="connsiteX412" fmla="*/ 2629626 w 7467600"/>
              <a:gd name="connsiteY412" fmla="*/ 6763394 h 6858000"/>
              <a:gd name="connsiteX413" fmla="*/ 2565328 w 7467600"/>
              <a:gd name="connsiteY413" fmla="*/ 5516399 h 6858000"/>
              <a:gd name="connsiteX414" fmla="*/ 1922999 w 7467600"/>
              <a:gd name="connsiteY414" fmla="*/ 5980343 h 6858000"/>
              <a:gd name="connsiteX415" fmla="*/ 1950261 w 7467600"/>
              <a:gd name="connsiteY415" fmla="*/ 6405858 h 6858000"/>
              <a:gd name="connsiteX416" fmla="*/ 2365554 w 7467600"/>
              <a:gd name="connsiteY416" fmla="*/ 6759107 h 6858000"/>
              <a:gd name="connsiteX417" fmla="*/ 2424142 w 7467600"/>
              <a:gd name="connsiteY417" fmla="*/ 6858000 h 6858000"/>
              <a:gd name="connsiteX418" fmla="*/ 2395994 w 7467600"/>
              <a:gd name="connsiteY418" fmla="*/ 6858000 h 6858000"/>
              <a:gd name="connsiteX419" fmla="*/ 2392863 w 7467600"/>
              <a:gd name="connsiteY419" fmla="*/ 6852964 h 6858000"/>
              <a:gd name="connsiteX420" fmla="*/ 2017589 w 7467600"/>
              <a:gd name="connsiteY420" fmla="*/ 6493982 h 6858000"/>
              <a:gd name="connsiteX421" fmla="*/ 2147336 w 7467600"/>
              <a:gd name="connsiteY421" fmla="*/ 6594052 h 6858000"/>
              <a:gd name="connsiteX422" fmla="*/ 2207047 w 7467600"/>
              <a:gd name="connsiteY422" fmla="*/ 6654540 h 6858000"/>
              <a:gd name="connsiteX423" fmla="*/ 2299106 w 7467600"/>
              <a:gd name="connsiteY423" fmla="*/ 6778931 h 6858000"/>
              <a:gd name="connsiteX424" fmla="*/ 2314430 w 7467600"/>
              <a:gd name="connsiteY424" fmla="*/ 6801144 h 6858000"/>
              <a:gd name="connsiteX425" fmla="*/ 2352406 w 7467600"/>
              <a:gd name="connsiteY425" fmla="*/ 6858000 h 6858000"/>
              <a:gd name="connsiteX426" fmla="*/ 2314492 w 7467600"/>
              <a:gd name="connsiteY426" fmla="*/ 6858000 h 6858000"/>
              <a:gd name="connsiteX427" fmla="*/ 2288095 w 7467600"/>
              <a:gd name="connsiteY427" fmla="*/ 6818030 h 6858000"/>
              <a:gd name="connsiteX428" fmla="*/ 2272768 w 7467600"/>
              <a:gd name="connsiteY428" fmla="*/ 6795822 h 6858000"/>
              <a:gd name="connsiteX429" fmla="*/ 2182715 w 7467600"/>
              <a:gd name="connsiteY429" fmla="*/ 6675071 h 6858000"/>
              <a:gd name="connsiteX430" fmla="*/ 2032061 w 7467600"/>
              <a:gd name="connsiteY430" fmla="*/ 6541380 h 6858000"/>
              <a:gd name="connsiteX431" fmla="*/ 2257220 w 7467600"/>
              <a:gd name="connsiteY431" fmla="*/ 6826257 h 6858000"/>
              <a:gd name="connsiteX432" fmla="*/ 2281324 w 7467600"/>
              <a:gd name="connsiteY432" fmla="*/ 6858000 h 6858000"/>
              <a:gd name="connsiteX433" fmla="*/ 2242860 w 7467600"/>
              <a:gd name="connsiteY433" fmla="*/ 6858000 h 6858000"/>
              <a:gd name="connsiteX434" fmla="*/ 2232818 w 7467600"/>
              <a:gd name="connsiteY434" fmla="*/ 6844926 h 6858000"/>
              <a:gd name="connsiteX435" fmla="*/ 1990172 w 7467600"/>
              <a:gd name="connsiteY435" fmla="*/ 6542121 h 6858000"/>
              <a:gd name="connsiteX436" fmla="*/ 2124090 w 7467600"/>
              <a:gd name="connsiteY436" fmla="*/ 6761017 h 6858000"/>
              <a:gd name="connsiteX437" fmla="*/ 2200380 w 7467600"/>
              <a:gd name="connsiteY437" fmla="*/ 6858000 h 6858000"/>
              <a:gd name="connsiteX438" fmla="*/ 2147507 w 7467600"/>
              <a:gd name="connsiteY438" fmla="*/ 6858000 h 6858000"/>
              <a:gd name="connsiteX439" fmla="*/ 2070668 w 7467600"/>
              <a:gd name="connsiteY439" fmla="*/ 6761520 h 6858000"/>
              <a:gd name="connsiteX440" fmla="*/ 1975142 w 7467600"/>
              <a:gd name="connsiteY440" fmla="*/ 6585570 h 6858000"/>
              <a:gd name="connsiteX441" fmla="*/ 2050035 w 7467600"/>
              <a:gd name="connsiteY441" fmla="*/ 6813345 h 6858000"/>
              <a:gd name="connsiteX442" fmla="*/ 2063025 w 7467600"/>
              <a:gd name="connsiteY442" fmla="*/ 6858000 h 6858000"/>
              <a:gd name="connsiteX443" fmla="*/ 2021675 w 7467600"/>
              <a:gd name="connsiteY443" fmla="*/ 6858000 h 6858000"/>
              <a:gd name="connsiteX444" fmla="*/ 2019308 w 7467600"/>
              <a:gd name="connsiteY444" fmla="*/ 6847118 h 6858000"/>
              <a:gd name="connsiteX445" fmla="*/ 1938835 w 7467600"/>
              <a:gd name="connsiteY445" fmla="*/ 6551160 h 6858000"/>
              <a:gd name="connsiteX446" fmla="*/ 1953230 w 7467600"/>
              <a:gd name="connsiteY446" fmla="*/ 6759699 h 6858000"/>
              <a:gd name="connsiteX447" fmla="*/ 1956763 w 7467600"/>
              <a:gd name="connsiteY447" fmla="*/ 6778191 h 6858000"/>
              <a:gd name="connsiteX448" fmla="*/ 1967925 w 7467600"/>
              <a:gd name="connsiteY448" fmla="*/ 6858000 h 6858000"/>
              <a:gd name="connsiteX449" fmla="*/ 1936622 w 7467600"/>
              <a:gd name="connsiteY449" fmla="*/ 6858000 h 6858000"/>
              <a:gd name="connsiteX450" fmla="*/ 1926261 w 7467600"/>
              <a:gd name="connsiteY450" fmla="*/ 6784064 h 6858000"/>
              <a:gd name="connsiteX451" fmla="*/ 1922724 w 7467600"/>
              <a:gd name="connsiteY451" fmla="*/ 6765577 h 6858000"/>
              <a:gd name="connsiteX452" fmla="*/ 1904650 w 7467600"/>
              <a:gd name="connsiteY452" fmla="*/ 6639616 h 6858000"/>
              <a:gd name="connsiteX453" fmla="*/ 1885273 w 7467600"/>
              <a:gd name="connsiteY453" fmla="*/ 6858000 h 6858000"/>
              <a:gd name="connsiteX454" fmla="*/ 1854363 w 7467600"/>
              <a:gd name="connsiteY454" fmla="*/ 6858000 h 6858000"/>
              <a:gd name="connsiteX455" fmla="*/ 1880391 w 7467600"/>
              <a:gd name="connsiteY455" fmla="*/ 6603796 h 6858000"/>
              <a:gd name="connsiteX456" fmla="*/ 1818273 w 7467600"/>
              <a:gd name="connsiteY456" fmla="*/ 6715729 h 6858000"/>
              <a:gd name="connsiteX457" fmla="*/ 1794691 w 7467600"/>
              <a:gd name="connsiteY457" fmla="*/ 6843239 h 6858000"/>
              <a:gd name="connsiteX458" fmla="*/ 1794914 w 7467600"/>
              <a:gd name="connsiteY458" fmla="*/ 6858000 h 6858000"/>
              <a:gd name="connsiteX459" fmla="*/ 1746128 w 7467600"/>
              <a:gd name="connsiteY459" fmla="*/ 6858000 h 6858000"/>
              <a:gd name="connsiteX460" fmla="*/ 1753934 w 7467600"/>
              <a:gd name="connsiteY460" fmla="*/ 6724796 h 6858000"/>
              <a:gd name="connsiteX461" fmla="*/ 1792053 w 7467600"/>
              <a:gd name="connsiteY461" fmla="*/ 6572396 h 6858000"/>
              <a:gd name="connsiteX462" fmla="*/ 1862248 w 7467600"/>
              <a:gd name="connsiteY462" fmla="*/ 6266397 h 6858000"/>
              <a:gd name="connsiteX463" fmla="*/ 1862250 w 7467600"/>
              <a:gd name="connsiteY463" fmla="*/ 6033531 h 6858000"/>
              <a:gd name="connsiteX464" fmla="*/ 1211999 w 7467600"/>
              <a:gd name="connsiteY464" fmla="*/ 6683610 h 6858000"/>
              <a:gd name="connsiteX465" fmla="*/ 1213266 w 7467600"/>
              <a:gd name="connsiteY465" fmla="*/ 6691947 h 6858000"/>
              <a:gd name="connsiteX466" fmla="*/ 1203370 w 7467600"/>
              <a:gd name="connsiteY466" fmla="*/ 6850676 h 6858000"/>
              <a:gd name="connsiteX467" fmla="*/ 1203671 w 7467600"/>
              <a:gd name="connsiteY467" fmla="*/ 6858000 h 6858000"/>
              <a:gd name="connsiteX468" fmla="*/ 1143180 w 7467600"/>
              <a:gd name="connsiteY468" fmla="*/ 6858000 h 6858000"/>
              <a:gd name="connsiteX469" fmla="*/ 1142176 w 7467600"/>
              <a:gd name="connsiteY469" fmla="*/ 6766045 h 6858000"/>
              <a:gd name="connsiteX470" fmla="*/ 1067484 w 7467600"/>
              <a:gd name="connsiteY470" fmla="*/ 6858000 h 6858000"/>
              <a:gd name="connsiteX471" fmla="*/ 953928 w 7467600"/>
              <a:gd name="connsiteY471" fmla="*/ 6858000 h 6858000"/>
              <a:gd name="connsiteX472" fmla="*/ 959715 w 7467600"/>
              <a:gd name="connsiteY472" fmla="*/ 6850185 h 6858000"/>
              <a:gd name="connsiteX473" fmla="*/ 1483788 w 7467600"/>
              <a:gd name="connsiteY473" fmla="*/ 6259174 h 6858000"/>
              <a:gd name="connsiteX474" fmla="*/ 1100671 w 7467600"/>
              <a:gd name="connsiteY474" fmla="*/ 6252137 h 6858000"/>
              <a:gd name="connsiteX475" fmla="*/ 1090144 w 7467600"/>
              <a:gd name="connsiteY475" fmla="*/ 6256748 h 6858000"/>
              <a:gd name="connsiteX476" fmla="*/ 1095872 w 7467600"/>
              <a:gd name="connsiteY476" fmla="*/ 6271892 h 6858000"/>
              <a:gd name="connsiteX477" fmla="*/ 262785 w 7467600"/>
              <a:gd name="connsiteY477" fmla="*/ 6845450 h 6858000"/>
              <a:gd name="connsiteX478" fmla="*/ 209968 w 7467600"/>
              <a:gd name="connsiteY478" fmla="*/ 6770713 h 6858000"/>
              <a:gd name="connsiteX479" fmla="*/ 873460 w 7467600"/>
              <a:gd name="connsiteY479" fmla="*/ 6253768 h 6858000"/>
              <a:gd name="connsiteX480" fmla="*/ 192686 w 7467600"/>
              <a:gd name="connsiteY480" fmla="*/ 5849257 h 6858000"/>
              <a:gd name="connsiteX481" fmla="*/ 4696 w 7467600"/>
              <a:gd name="connsiteY481" fmla="*/ 5697668 h 6858000"/>
              <a:gd name="connsiteX482" fmla="*/ 0 w 7467600"/>
              <a:gd name="connsiteY482" fmla="*/ 5689984 h 6858000"/>
              <a:gd name="connsiteX483" fmla="*/ 0 w 7467600"/>
              <a:gd name="connsiteY483" fmla="*/ 5513472 h 6858000"/>
              <a:gd name="connsiteX484" fmla="*/ 174101 w 7467600"/>
              <a:gd name="connsiteY484" fmla="*/ 5620277 h 6858000"/>
              <a:gd name="connsiteX485" fmla="*/ 891800 w 7467600"/>
              <a:gd name="connsiteY485" fmla="*/ 6036935 h 6858000"/>
              <a:gd name="connsiteX486" fmla="*/ 1072219 w 7467600"/>
              <a:gd name="connsiteY486" fmla="*/ 6169443 h 6858000"/>
              <a:gd name="connsiteX487" fmla="*/ 1074117 w 7467600"/>
              <a:gd name="connsiteY487" fmla="*/ 6170301 h 6858000"/>
              <a:gd name="connsiteX488" fmla="*/ 1083114 w 7467600"/>
              <a:gd name="connsiteY488" fmla="*/ 6174131 h 6858000"/>
              <a:gd name="connsiteX489" fmla="*/ 1543010 w 7467600"/>
              <a:gd name="connsiteY489" fmla="*/ 6191140 h 6858000"/>
              <a:gd name="connsiteX490" fmla="*/ 1551080 w 7467600"/>
              <a:gd name="connsiteY490" fmla="*/ 6195006 h 6858000"/>
              <a:gd name="connsiteX491" fmla="*/ 2345443 w 7467600"/>
              <a:gd name="connsiteY491" fmla="*/ 5549882 h 6858000"/>
              <a:gd name="connsiteX492" fmla="*/ 1721499 w 7467600"/>
              <a:gd name="connsiteY492" fmla="*/ 5599969 h 6858000"/>
              <a:gd name="connsiteX493" fmla="*/ 767716 w 7467600"/>
              <a:gd name="connsiteY493" fmla="*/ 5472768 h 6858000"/>
              <a:gd name="connsiteX494" fmla="*/ 722147 w 7467600"/>
              <a:gd name="connsiteY494" fmla="*/ 5393091 h 6858000"/>
              <a:gd name="connsiteX495" fmla="*/ 1485552 w 7467600"/>
              <a:gd name="connsiteY495" fmla="*/ 5313202 h 6858000"/>
              <a:gd name="connsiteX496" fmla="*/ 2143004 w 7467600"/>
              <a:gd name="connsiteY496" fmla="*/ 5402420 h 6858000"/>
              <a:gd name="connsiteX497" fmla="*/ 1933391 w 7467600"/>
              <a:gd name="connsiteY497" fmla="*/ 5156971 h 6858000"/>
              <a:gd name="connsiteX498" fmla="*/ 1827118 w 7467600"/>
              <a:gd name="connsiteY498" fmla="*/ 4968410 h 6858000"/>
              <a:gd name="connsiteX499" fmla="*/ 1837349 w 7467600"/>
              <a:gd name="connsiteY499" fmla="*/ 4956357 h 6858000"/>
              <a:gd name="connsiteX500" fmla="*/ 2162835 w 7467600"/>
              <a:gd name="connsiteY500" fmla="*/ 5187853 h 6858000"/>
              <a:gd name="connsiteX501" fmla="*/ 2257167 w 7467600"/>
              <a:gd name="connsiteY501" fmla="*/ 5462123 h 6858000"/>
              <a:gd name="connsiteX502" fmla="*/ 2261598 w 7467600"/>
              <a:gd name="connsiteY502" fmla="*/ 5467998 h 6858000"/>
              <a:gd name="connsiteX503" fmla="*/ 2437177 w 7467600"/>
              <a:gd name="connsiteY503" fmla="*/ 5479608 h 6858000"/>
              <a:gd name="connsiteX504" fmla="*/ 2445247 w 7467600"/>
              <a:gd name="connsiteY504" fmla="*/ 5483476 h 6858000"/>
              <a:gd name="connsiteX505" fmla="*/ 2743626 w 7467600"/>
              <a:gd name="connsiteY505" fmla="*/ 5304819 h 6858000"/>
              <a:gd name="connsiteX506" fmla="*/ 3048102 w 7467600"/>
              <a:gd name="connsiteY506" fmla="*/ 5150595 h 6858000"/>
              <a:gd name="connsiteX507" fmla="*/ 1799414 w 7467600"/>
              <a:gd name="connsiteY507" fmla="*/ 4694732 h 6858000"/>
              <a:gd name="connsiteX508" fmla="*/ 1771735 w 7467600"/>
              <a:gd name="connsiteY508" fmla="*/ 4619929 h 6858000"/>
              <a:gd name="connsiteX509" fmla="*/ 3104273 w 7467600"/>
              <a:gd name="connsiteY509" fmla="*/ 5076159 h 6858000"/>
              <a:gd name="connsiteX510" fmla="*/ 3113245 w 7467600"/>
              <a:gd name="connsiteY510" fmla="*/ 5090705 h 6858000"/>
              <a:gd name="connsiteX511" fmla="*/ 3126294 w 7467600"/>
              <a:gd name="connsiteY511" fmla="*/ 5114400 h 6858000"/>
              <a:gd name="connsiteX512" fmla="*/ 3937433 w 7467600"/>
              <a:gd name="connsiteY512" fmla="*/ 4830473 h 6858000"/>
              <a:gd name="connsiteX513" fmla="*/ 3590475 w 7467600"/>
              <a:gd name="connsiteY513" fmla="*/ 4597974 h 6858000"/>
              <a:gd name="connsiteX514" fmla="*/ 3100264 w 7467600"/>
              <a:gd name="connsiteY514" fmla="*/ 4579845 h 6858000"/>
              <a:gd name="connsiteX515" fmla="*/ 2183576 w 7467600"/>
              <a:gd name="connsiteY515" fmla="*/ 4227150 h 6858000"/>
              <a:gd name="connsiteX516" fmla="*/ 2151029 w 7467600"/>
              <a:gd name="connsiteY516" fmla="*/ 4146947 h 6858000"/>
              <a:gd name="connsiteX517" fmla="*/ 3563434 w 7467600"/>
              <a:gd name="connsiteY517" fmla="*/ 4469115 h 6858000"/>
              <a:gd name="connsiteX518" fmla="*/ 3177952 w 7467600"/>
              <a:gd name="connsiteY518" fmla="*/ 3657386 h 6858000"/>
              <a:gd name="connsiteX519" fmla="*/ 3189263 w 7467600"/>
              <a:gd name="connsiteY519" fmla="*/ 3625726 h 6858000"/>
              <a:gd name="connsiteX520" fmla="*/ 3560912 w 7467600"/>
              <a:gd name="connsiteY520" fmla="*/ 4079863 h 6858000"/>
              <a:gd name="connsiteX521" fmla="*/ 3626636 w 7467600"/>
              <a:gd name="connsiteY521" fmla="*/ 4512230 h 6858000"/>
              <a:gd name="connsiteX522" fmla="*/ 3653088 w 7467600"/>
              <a:gd name="connsiteY522" fmla="*/ 4521417 h 6858000"/>
              <a:gd name="connsiteX523" fmla="*/ 3988128 w 7467600"/>
              <a:gd name="connsiteY523" fmla="*/ 4817267 h 6858000"/>
              <a:gd name="connsiteX524" fmla="*/ 4830582 w 7467600"/>
              <a:gd name="connsiteY524" fmla="*/ 4676000 h 6858000"/>
              <a:gd name="connsiteX525" fmla="*/ 4830100 w 7467600"/>
              <a:gd name="connsiteY525" fmla="*/ 4675554 h 6858000"/>
              <a:gd name="connsiteX526" fmla="*/ 4036318 w 7467600"/>
              <a:gd name="connsiteY526" fmla="*/ 4147013 h 6858000"/>
              <a:gd name="connsiteX527" fmla="*/ 3432098 w 7467600"/>
              <a:gd name="connsiteY527" fmla="*/ 3537312 h 6858000"/>
              <a:gd name="connsiteX528" fmla="*/ 3446761 w 7467600"/>
              <a:gd name="connsiteY528" fmla="*/ 3461278 h 6858000"/>
              <a:gd name="connsiteX529" fmla="*/ 4419733 w 7467600"/>
              <a:gd name="connsiteY529" fmla="*/ 3963555 h 6858000"/>
              <a:gd name="connsiteX530" fmla="*/ 4781371 w 7467600"/>
              <a:gd name="connsiteY530" fmla="*/ 4458604 h 6858000"/>
              <a:gd name="connsiteX531" fmla="*/ 4780440 w 7467600"/>
              <a:gd name="connsiteY531" fmla="*/ 4470290 h 6858000"/>
              <a:gd name="connsiteX532" fmla="*/ 4898954 w 7467600"/>
              <a:gd name="connsiteY532" fmla="*/ 4662092 h 6858000"/>
              <a:gd name="connsiteX533" fmla="*/ 4900699 w 7467600"/>
              <a:gd name="connsiteY533" fmla="*/ 4670867 h 6858000"/>
              <a:gd name="connsiteX534" fmla="*/ 5714511 w 7467600"/>
              <a:gd name="connsiteY534" fmla="*/ 4663483 h 6858000"/>
              <a:gd name="connsiteX535" fmla="*/ 5464793 w 7467600"/>
              <a:gd name="connsiteY535" fmla="*/ 4393556 h 6858000"/>
              <a:gd name="connsiteX536" fmla="*/ 5461897 w 7467600"/>
              <a:gd name="connsiteY536" fmla="*/ 4390879 h 6858000"/>
              <a:gd name="connsiteX537" fmla="*/ 4294126 w 7467600"/>
              <a:gd name="connsiteY537" fmla="*/ 3303048 h 6858000"/>
              <a:gd name="connsiteX538" fmla="*/ 4305321 w 7467600"/>
              <a:gd name="connsiteY538" fmla="*/ 3256953 h 6858000"/>
              <a:gd name="connsiteX539" fmla="*/ 4949299 w 7467600"/>
              <a:gd name="connsiteY539" fmla="*/ 3766336 h 6858000"/>
              <a:gd name="connsiteX540" fmla="*/ 5291452 w 7467600"/>
              <a:gd name="connsiteY540" fmla="*/ 4076801 h 6858000"/>
              <a:gd name="connsiteX541" fmla="*/ 5434998 w 7467600"/>
              <a:gd name="connsiteY541" fmla="*/ 4254100 h 6858000"/>
              <a:gd name="connsiteX542" fmla="*/ 5351015 w 7467600"/>
              <a:gd name="connsiteY542" fmla="*/ 3760989 h 6858000"/>
              <a:gd name="connsiteX543" fmla="*/ 5413780 w 7467600"/>
              <a:gd name="connsiteY543" fmla="*/ 2966265 h 6858000"/>
              <a:gd name="connsiteX544" fmla="*/ 5425627 w 7467600"/>
              <a:gd name="connsiteY544" fmla="*/ 2954192 h 6858000"/>
              <a:gd name="connsiteX545" fmla="*/ 6604735 w 7467600"/>
              <a:gd name="connsiteY545" fmla="*/ 2041381 h 6858000"/>
              <a:gd name="connsiteX546" fmla="*/ 7204487 w 7467600"/>
              <a:gd name="connsiteY546" fmla="*/ 2742112 h 6858000"/>
              <a:gd name="connsiteX547" fmla="*/ 7131592 w 7467600"/>
              <a:gd name="connsiteY547" fmla="*/ 2672096 h 6858000"/>
              <a:gd name="connsiteX548" fmla="*/ 6996344 w 7467600"/>
              <a:gd name="connsiteY548" fmla="*/ 2518310 h 6858000"/>
              <a:gd name="connsiteX549" fmla="*/ 6735495 w 7467600"/>
              <a:gd name="connsiteY549" fmla="*/ 2196890 h 6858000"/>
              <a:gd name="connsiteX550" fmla="*/ 6721901 w 7467600"/>
              <a:gd name="connsiteY550" fmla="*/ 2179274 h 6858000"/>
              <a:gd name="connsiteX551" fmla="*/ 6604735 w 7467600"/>
              <a:gd name="connsiteY551" fmla="*/ 2041381 h 6858000"/>
              <a:gd name="connsiteX552" fmla="*/ 6591670 w 7467600"/>
              <a:gd name="connsiteY552" fmla="*/ 1988277 h 6858000"/>
              <a:gd name="connsiteX553" fmla="*/ 6747349 w 7467600"/>
              <a:gd name="connsiteY553" fmla="*/ 2160069 h 6858000"/>
              <a:gd name="connsiteX554" fmla="*/ 6760943 w 7467600"/>
              <a:gd name="connsiteY554" fmla="*/ 2177686 h 6858000"/>
              <a:gd name="connsiteX555" fmla="*/ 7021065 w 7467600"/>
              <a:gd name="connsiteY555" fmla="*/ 2498102 h 6858000"/>
              <a:gd name="connsiteX556" fmla="*/ 7155223 w 7467600"/>
              <a:gd name="connsiteY556" fmla="*/ 2650386 h 6858000"/>
              <a:gd name="connsiteX557" fmla="*/ 7203167 w 7467600"/>
              <a:gd name="connsiteY557" fmla="*/ 2697288 h 6858000"/>
              <a:gd name="connsiteX558" fmla="*/ 6937703 w 7467600"/>
              <a:gd name="connsiteY558" fmla="*/ 2321981 h 6858000"/>
              <a:gd name="connsiteX559" fmla="*/ 6591670 w 7467600"/>
              <a:gd name="connsiteY559" fmla="*/ 1988277 h 6858000"/>
              <a:gd name="connsiteX560" fmla="*/ 5798671 w 7467600"/>
              <a:gd name="connsiteY560" fmla="*/ 1981601 h 6858000"/>
              <a:gd name="connsiteX561" fmla="*/ 5754709 w 7467600"/>
              <a:gd name="connsiteY561" fmla="*/ 2071454 h 6858000"/>
              <a:gd name="connsiteX562" fmla="*/ 5763044 w 7467600"/>
              <a:gd name="connsiteY562" fmla="*/ 2842206 h 6858000"/>
              <a:gd name="connsiteX563" fmla="*/ 5764974 w 7467600"/>
              <a:gd name="connsiteY563" fmla="*/ 2799609 h 6858000"/>
              <a:gd name="connsiteX564" fmla="*/ 5767665 w 7467600"/>
              <a:gd name="connsiteY564" fmla="*/ 2666409 h 6858000"/>
              <a:gd name="connsiteX565" fmla="*/ 5763055 w 7467600"/>
              <a:gd name="connsiteY565" fmla="*/ 2579705 h 6858000"/>
              <a:gd name="connsiteX566" fmla="*/ 5758079 w 7467600"/>
              <a:gd name="connsiteY566" fmla="*/ 2492508 h 6858000"/>
              <a:gd name="connsiteX567" fmla="*/ 5779325 w 7467600"/>
              <a:gd name="connsiteY567" fmla="*/ 2197069 h 6858000"/>
              <a:gd name="connsiteX568" fmla="*/ 5798671 w 7467600"/>
              <a:gd name="connsiteY568" fmla="*/ 1981601 h 6858000"/>
              <a:gd name="connsiteX569" fmla="*/ 5829202 w 7467600"/>
              <a:gd name="connsiteY569" fmla="*/ 1971679 h 6858000"/>
              <a:gd name="connsiteX570" fmla="*/ 5809558 w 7467600"/>
              <a:gd name="connsiteY570" fmla="*/ 2198043 h 6858000"/>
              <a:gd name="connsiteX571" fmla="*/ 5788653 w 7467600"/>
              <a:gd name="connsiteY571" fmla="*/ 2489430 h 6858000"/>
              <a:gd name="connsiteX572" fmla="*/ 5793439 w 7467600"/>
              <a:gd name="connsiteY572" fmla="*/ 2575235 h 6858000"/>
              <a:gd name="connsiteX573" fmla="*/ 5796837 w 7467600"/>
              <a:gd name="connsiteY573" fmla="*/ 2637633 h 6858000"/>
              <a:gd name="connsiteX574" fmla="*/ 5818614 w 7467600"/>
              <a:gd name="connsiteY574" fmla="*/ 2473055 h 6858000"/>
              <a:gd name="connsiteX575" fmla="*/ 5829202 w 7467600"/>
              <a:gd name="connsiteY575" fmla="*/ 1971679 h 6858000"/>
              <a:gd name="connsiteX576" fmla="*/ 5911389 w 7467600"/>
              <a:gd name="connsiteY576" fmla="*/ 1898371 h 6858000"/>
              <a:gd name="connsiteX577" fmla="*/ 6237627 w 7467600"/>
              <a:gd name="connsiteY577" fmla="*/ 2231921 h 6858000"/>
              <a:gd name="connsiteX578" fmla="*/ 5911389 w 7467600"/>
              <a:gd name="connsiteY578" fmla="*/ 1898371 h 6858000"/>
              <a:gd name="connsiteX579" fmla="*/ 6944437 w 7467600"/>
              <a:gd name="connsiteY579" fmla="*/ 1575402 h 6858000"/>
              <a:gd name="connsiteX580" fmla="*/ 6304730 w 7467600"/>
              <a:gd name="connsiteY580" fmla="*/ 1766654 h 6858000"/>
              <a:gd name="connsiteX581" fmla="*/ 6944437 w 7467600"/>
              <a:gd name="connsiteY581" fmla="*/ 1575402 h 6858000"/>
              <a:gd name="connsiteX582" fmla="*/ 7019523 w 7467600"/>
              <a:gd name="connsiteY582" fmla="*/ 1519450 h 6858000"/>
              <a:gd name="connsiteX583" fmla="*/ 6298091 w 7467600"/>
              <a:gd name="connsiteY583" fmla="*/ 1737122 h 6858000"/>
              <a:gd name="connsiteX584" fmla="*/ 7019523 w 7467600"/>
              <a:gd name="connsiteY584" fmla="*/ 1519450 h 6858000"/>
              <a:gd name="connsiteX585" fmla="*/ 2399523 w 7467600"/>
              <a:gd name="connsiteY585" fmla="*/ 1428234 h 6858000"/>
              <a:gd name="connsiteX586" fmla="*/ 2224982 w 7467600"/>
              <a:gd name="connsiteY586" fmla="*/ 1826201 h 6858000"/>
              <a:gd name="connsiteX587" fmla="*/ 2096099 w 7467600"/>
              <a:gd name="connsiteY587" fmla="*/ 2345900 h 6858000"/>
              <a:gd name="connsiteX588" fmla="*/ 2283317 w 7467600"/>
              <a:gd name="connsiteY588" fmla="*/ 1796925 h 6858000"/>
              <a:gd name="connsiteX589" fmla="*/ 2399523 w 7467600"/>
              <a:gd name="connsiteY589" fmla="*/ 1428234 h 6858000"/>
              <a:gd name="connsiteX590" fmla="*/ 2448558 w 7467600"/>
              <a:gd name="connsiteY590" fmla="*/ 1373435 h 6858000"/>
              <a:gd name="connsiteX591" fmla="*/ 2312521 w 7467600"/>
              <a:gd name="connsiteY591" fmla="*/ 1806140 h 6858000"/>
              <a:gd name="connsiteX592" fmla="*/ 2127533 w 7467600"/>
              <a:gd name="connsiteY592" fmla="*/ 2348380 h 6858000"/>
              <a:gd name="connsiteX593" fmla="*/ 2358080 w 7467600"/>
              <a:gd name="connsiteY593" fmla="*/ 1866134 h 6858000"/>
              <a:gd name="connsiteX594" fmla="*/ 2407436 w 7467600"/>
              <a:gd name="connsiteY594" fmla="*/ 1651070 h 6858000"/>
              <a:gd name="connsiteX595" fmla="*/ 2448558 w 7467600"/>
              <a:gd name="connsiteY595" fmla="*/ 1373435 h 6858000"/>
              <a:gd name="connsiteX596" fmla="*/ 278707 w 7467600"/>
              <a:gd name="connsiteY596" fmla="*/ 1352270 h 6858000"/>
              <a:gd name="connsiteX597" fmla="*/ 321570 w 7467600"/>
              <a:gd name="connsiteY597" fmla="*/ 1861610 h 6858000"/>
              <a:gd name="connsiteX598" fmla="*/ 294281 w 7467600"/>
              <a:gd name="connsiteY598" fmla="*/ 1440658 h 6858000"/>
              <a:gd name="connsiteX599" fmla="*/ 278707 w 7467600"/>
              <a:gd name="connsiteY599" fmla="*/ 1352270 h 6858000"/>
              <a:gd name="connsiteX600" fmla="*/ 1423821 w 7467600"/>
              <a:gd name="connsiteY600" fmla="*/ 1351958 h 6858000"/>
              <a:gd name="connsiteX601" fmla="*/ 1638521 w 7467600"/>
              <a:gd name="connsiteY601" fmla="*/ 1908470 h 6858000"/>
              <a:gd name="connsiteX602" fmla="*/ 1754199 w 7467600"/>
              <a:gd name="connsiteY602" fmla="*/ 2149284 h 6858000"/>
              <a:gd name="connsiteX603" fmla="*/ 1908359 w 7467600"/>
              <a:gd name="connsiteY603" fmla="*/ 2364988 h 6858000"/>
              <a:gd name="connsiteX604" fmla="*/ 1647661 w 7467600"/>
              <a:gd name="connsiteY604" fmla="*/ 1825945 h 6858000"/>
              <a:gd name="connsiteX605" fmla="*/ 1423821 w 7467600"/>
              <a:gd name="connsiteY605" fmla="*/ 1351958 h 6858000"/>
              <a:gd name="connsiteX606" fmla="*/ 1431890 w 7467600"/>
              <a:gd name="connsiteY606" fmla="*/ 1306475 h 6858000"/>
              <a:gd name="connsiteX607" fmla="*/ 1507597 w 7467600"/>
              <a:gd name="connsiteY607" fmla="*/ 1446132 h 6858000"/>
              <a:gd name="connsiteX608" fmla="*/ 1674586 w 7467600"/>
              <a:gd name="connsiteY608" fmla="*/ 1813832 h 6858000"/>
              <a:gd name="connsiteX609" fmla="*/ 1815950 w 7467600"/>
              <a:gd name="connsiteY609" fmla="*/ 2128564 h 6858000"/>
              <a:gd name="connsiteX610" fmla="*/ 1984242 w 7467600"/>
              <a:gd name="connsiteY610" fmla="*/ 2430829 h 6858000"/>
              <a:gd name="connsiteX611" fmla="*/ 2014023 w 7467600"/>
              <a:gd name="connsiteY611" fmla="*/ 2450995 h 6858000"/>
              <a:gd name="connsiteX612" fmla="*/ 1747337 w 7467600"/>
              <a:gd name="connsiteY612" fmla="*/ 1855264 h 6858000"/>
              <a:gd name="connsiteX613" fmla="*/ 1533749 w 7467600"/>
              <a:gd name="connsiteY613" fmla="*/ 1478656 h 6858000"/>
              <a:gd name="connsiteX614" fmla="*/ 1431890 w 7467600"/>
              <a:gd name="connsiteY614" fmla="*/ 1306475 h 6858000"/>
              <a:gd name="connsiteX615" fmla="*/ 5052692 w 7467600"/>
              <a:gd name="connsiteY615" fmla="*/ 1292994 h 6858000"/>
              <a:gd name="connsiteX616" fmla="*/ 5200661 w 7467600"/>
              <a:gd name="connsiteY616" fmla="*/ 1635186 h 6858000"/>
              <a:gd name="connsiteX617" fmla="*/ 5297138 w 7467600"/>
              <a:gd name="connsiteY617" fmla="*/ 1906351 h 6858000"/>
              <a:gd name="connsiteX618" fmla="*/ 5052692 w 7467600"/>
              <a:gd name="connsiteY618" fmla="*/ 1292994 h 6858000"/>
              <a:gd name="connsiteX619" fmla="*/ 5009948 w 7467600"/>
              <a:gd name="connsiteY619" fmla="*/ 1273619 h 6858000"/>
              <a:gd name="connsiteX620" fmla="*/ 5121777 w 7467600"/>
              <a:gd name="connsiteY620" fmla="*/ 1654213 h 6858000"/>
              <a:gd name="connsiteX621" fmla="*/ 5293545 w 7467600"/>
              <a:gd name="connsiteY621" fmla="*/ 2072247 h 6858000"/>
              <a:gd name="connsiteX622" fmla="*/ 5294042 w 7467600"/>
              <a:gd name="connsiteY622" fmla="*/ 2065019 h 6858000"/>
              <a:gd name="connsiteX623" fmla="*/ 5171936 w 7467600"/>
              <a:gd name="connsiteY623" fmla="*/ 1647613 h 6858000"/>
              <a:gd name="connsiteX624" fmla="*/ 5009948 w 7467600"/>
              <a:gd name="connsiteY624" fmla="*/ 1273619 h 6858000"/>
              <a:gd name="connsiteX625" fmla="*/ 655236 w 7467600"/>
              <a:gd name="connsiteY625" fmla="*/ 1268632 h 6858000"/>
              <a:gd name="connsiteX626" fmla="*/ 839521 w 7467600"/>
              <a:gd name="connsiteY626" fmla="*/ 1685315 h 6858000"/>
              <a:gd name="connsiteX627" fmla="*/ 1109416 w 7467600"/>
              <a:gd name="connsiteY627" fmla="*/ 2061663 h 6858000"/>
              <a:gd name="connsiteX628" fmla="*/ 1298300 w 7467600"/>
              <a:gd name="connsiteY628" fmla="*/ 2247742 h 6858000"/>
              <a:gd name="connsiteX629" fmla="*/ 1125871 w 7467600"/>
              <a:gd name="connsiteY629" fmla="*/ 1989513 h 6858000"/>
              <a:gd name="connsiteX630" fmla="*/ 981574 w 7467600"/>
              <a:gd name="connsiteY630" fmla="*/ 1783157 h 6858000"/>
              <a:gd name="connsiteX631" fmla="*/ 922198 w 7467600"/>
              <a:gd name="connsiteY631" fmla="*/ 1677437 h 6858000"/>
              <a:gd name="connsiteX632" fmla="*/ 869293 w 7467600"/>
              <a:gd name="connsiteY632" fmla="*/ 1583214 h 6858000"/>
              <a:gd name="connsiteX633" fmla="*/ 751431 w 7467600"/>
              <a:gd name="connsiteY633" fmla="*/ 1405731 h 6858000"/>
              <a:gd name="connsiteX634" fmla="*/ 655236 w 7467600"/>
              <a:gd name="connsiteY634" fmla="*/ 1268632 h 6858000"/>
              <a:gd name="connsiteX635" fmla="*/ 6516292 w 7467600"/>
              <a:gd name="connsiteY635" fmla="*/ 1263064 h 6858000"/>
              <a:gd name="connsiteX636" fmla="*/ 5736320 w 7467600"/>
              <a:gd name="connsiteY636" fmla="*/ 1501803 h 6858000"/>
              <a:gd name="connsiteX637" fmla="*/ 6516292 w 7467600"/>
              <a:gd name="connsiteY637" fmla="*/ 1263064 h 6858000"/>
              <a:gd name="connsiteX638" fmla="*/ 291466 w 7467600"/>
              <a:gd name="connsiteY638" fmla="*/ 1250369 h 6858000"/>
              <a:gd name="connsiteX639" fmla="*/ 323180 w 7467600"/>
              <a:gd name="connsiteY639" fmla="*/ 1435283 h 6858000"/>
              <a:gd name="connsiteX640" fmla="*/ 349381 w 7467600"/>
              <a:gd name="connsiteY640" fmla="*/ 1875041 h 6858000"/>
              <a:gd name="connsiteX641" fmla="*/ 374363 w 7467600"/>
              <a:gd name="connsiteY641" fmla="*/ 1506494 h 6858000"/>
              <a:gd name="connsiteX642" fmla="*/ 302168 w 7467600"/>
              <a:gd name="connsiteY642" fmla="*/ 1274495 h 6858000"/>
              <a:gd name="connsiteX643" fmla="*/ 291466 w 7467600"/>
              <a:gd name="connsiteY643" fmla="*/ 1250369 h 6858000"/>
              <a:gd name="connsiteX644" fmla="*/ 678222 w 7467600"/>
              <a:gd name="connsiteY644" fmla="*/ 1248670 h 6858000"/>
              <a:gd name="connsiteX645" fmla="*/ 775536 w 7467600"/>
              <a:gd name="connsiteY645" fmla="*/ 1388015 h 6858000"/>
              <a:gd name="connsiteX646" fmla="*/ 894529 w 7467600"/>
              <a:gd name="connsiteY646" fmla="*/ 1567739 h 6858000"/>
              <a:gd name="connsiteX647" fmla="*/ 948000 w 7467600"/>
              <a:gd name="connsiteY647" fmla="*/ 1663088 h 6858000"/>
              <a:gd name="connsiteX648" fmla="*/ 1006812 w 7467600"/>
              <a:gd name="connsiteY648" fmla="*/ 1767683 h 6858000"/>
              <a:gd name="connsiteX649" fmla="*/ 1149133 w 7467600"/>
              <a:gd name="connsiteY649" fmla="*/ 1971513 h 6858000"/>
              <a:gd name="connsiteX650" fmla="*/ 1333952 w 7467600"/>
              <a:gd name="connsiteY650" fmla="*/ 2251620 h 6858000"/>
              <a:gd name="connsiteX651" fmla="*/ 1337329 w 7467600"/>
              <a:gd name="connsiteY651" fmla="*/ 2258350 h 6858000"/>
              <a:gd name="connsiteX652" fmla="*/ 1014726 w 7467600"/>
              <a:gd name="connsiteY652" fmla="*/ 1615556 h 6858000"/>
              <a:gd name="connsiteX653" fmla="*/ 678222 w 7467600"/>
              <a:gd name="connsiteY653" fmla="*/ 1248670 h 6858000"/>
              <a:gd name="connsiteX654" fmla="*/ 6691602 w 7467600"/>
              <a:gd name="connsiteY654" fmla="*/ 1140573 h 6858000"/>
              <a:gd name="connsiteX655" fmla="*/ 6571100 w 7467600"/>
              <a:gd name="connsiteY655" fmla="*/ 1183662 h 6858000"/>
              <a:gd name="connsiteX656" fmla="*/ 6241687 w 7467600"/>
              <a:gd name="connsiteY656" fmla="*/ 1257600 h 6858000"/>
              <a:gd name="connsiteX657" fmla="*/ 5693009 w 7467600"/>
              <a:gd name="connsiteY657" fmla="*/ 1478256 h 6858000"/>
              <a:gd name="connsiteX658" fmla="*/ 6548420 w 7467600"/>
              <a:gd name="connsiteY658" fmla="*/ 1214599 h 6858000"/>
              <a:gd name="connsiteX659" fmla="*/ 6605473 w 7467600"/>
              <a:gd name="connsiteY659" fmla="*/ 1184686 h 6858000"/>
              <a:gd name="connsiteX660" fmla="*/ 6691602 w 7467600"/>
              <a:gd name="connsiteY660" fmla="*/ 1140573 h 6858000"/>
              <a:gd name="connsiteX661" fmla="*/ 4002475 w 7467600"/>
              <a:gd name="connsiteY661" fmla="*/ 1037802 h 6858000"/>
              <a:gd name="connsiteX662" fmla="*/ 4000324 w 7467600"/>
              <a:gd name="connsiteY662" fmla="*/ 1039362 h 6858000"/>
              <a:gd name="connsiteX663" fmla="*/ 4002862 w 7467600"/>
              <a:gd name="connsiteY663" fmla="*/ 1042866 h 6858000"/>
              <a:gd name="connsiteX664" fmla="*/ 4002475 w 7467600"/>
              <a:gd name="connsiteY664" fmla="*/ 1037802 h 6858000"/>
              <a:gd name="connsiteX665" fmla="*/ 506322 w 7467600"/>
              <a:gd name="connsiteY665" fmla="*/ 1020997 h 6858000"/>
              <a:gd name="connsiteX666" fmla="*/ 533068 w 7467600"/>
              <a:gd name="connsiteY666" fmla="*/ 1029409 h 6858000"/>
              <a:gd name="connsiteX667" fmla="*/ 1232525 w 7467600"/>
              <a:gd name="connsiteY667" fmla="*/ 1804675 h 6858000"/>
              <a:gd name="connsiteX668" fmla="*/ 1388858 w 7467600"/>
              <a:gd name="connsiteY668" fmla="*/ 2368011 h 6858000"/>
              <a:gd name="connsiteX669" fmla="*/ 1384098 w 7467600"/>
              <a:gd name="connsiteY669" fmla="*/ 2378125 h 6858000"/>
              <a:gd name="connsiteX670" fmla="*/ 1425393 w 7467600"/>
              <a:gd name="connsiteY670" fmla="*/ 2589124 h 6858000"/>
              <a:gd name="connsiteX671" fmla="*/ 1424001 w 7467600"/>
              <a:gd name="connsiteY671" fmla="*/ 2597541 h 6858000"/>
              <a:gd name="connsiteX672" fmla="*/ 2152729 w 7467600"/>
              <a:gd name="connsiteY672" fmla="*/ 2864487 h 6858000"/>
              <a:gd name="connsiteX673" fmla="*/ 2020609 w 7467600"/>
              <a:gd name="connsiteY673" fmla="*/ 2539671 h 6858000"/>
              <a:gd name="connsiteX674" fmla="*/ 2018920 w 7467600"/>
              <a:gd name="connsiteY674" fmla="*/ 2536309 h 6858000"/>
              <a:gd name="connsiteX675" fmla="*/ 1342441 w 7467600"/>
              <a:gd name="connsiteY675" fmla="*/ 1173017 h 6858000"/>
              <a:gd name="connsiteX676" fmla="*/ 1367925 w 7467600"/>
              <a:gd name="connsiteY676" fmla="*/ 1135648 h 6858000"/>
              <a:gd name="connsiteX677" fmla="*/ 1771401 w 7467600"/>
              <a:gd name="connsiteY677" fmla="*/ 1806673 h 6858000"/>
              <a:gd name="connsiteX678" fmla="*/ 1972385 w 7467600"/>
              <a:gd name="connsiteY678" fmla="*/ 2198735 h 6858000"/>
              <a:gd name="connsiteX679" fmla="*/ 2040892 w 7467600"/>
              <a:gd name="connsiteY679" fmla="*/ 2405205 h 6858000"/>
              <a:gd name="connsiteX680" fmla="*/ 2131689 w 7467600"/>
              <a:gd name="connsiteY680" fmla="*/ 1936926 h 6858000"/>
              <a:gd name="connsiteX681" fmla="*/ 2454820 w 7467600"/>
              <a:gd name="connsiteY681" fmla="*/ 1248808 h 6858000"/>
              <a:gd name="connsiteX682" fmla="*/ 2492512 w 7467600"/>
              <a:gd name="connsiteY682" fmla="*/ 1302920 h 6858000"/>
              <a:gd name="connsiteX683" fmla="*/ 2081216 w 7467600"/>
              <a:gd name="connsiteY683" fmla="*/ 2527513 h 6858000"/>
              <a:gd name="connsiteX684" fmla="*/ 2081211 w 7467600"/>
              <a:gd name="connsiteY684" fmla="*/ 2528916 h 6858000"/>
              <a:gd name="connsiteX685" fmla="*/ 2199067 w 7467600"/>
              <a:gd name="connsiteY685" fmla="*/ 2884061 h 6858000"/>
              <a:gd name="connsiteX686" fmla="*/ 3192586 w 7467600"/>
              <a:gd name="connsiteY686" fmla="*/ 3411496 h 6858000"/>
              <a:gd name="connsiteX687" fmla="*/ 3182620 w 7467600"/>
              <a:gd name="connsiteY687" fmla="*/ 3483279 h 6858000"/>
              <a:gd name="connsiteX688" fmla="*/ 2435119 w 7467600"/>
              <a:gd name="connsiteY688" fmla="*/ 3080173 h 6858000"/>
              <a:gd name="connsiteX689" fmla="*/ 2410152 w 7467600"/>
              <a:gd name="connsiteY689" fmla="*/ 3063751 h 6858000"/>
              <a:gd name="connsiteX690" fmla="*/ 2408099 w 7467600"/>
              <a:gd name="connsiteY690" fmla="*/ 3064403 h 6858000"/>
              <a:gd name="connsiteX691" fmla="*/ 2407218 w 7467600"/>
              <a:gd name="connsiteY691" fmla="*/ 3070324 h 6858000"/>
              <a:gd name="connsiteX692" fmla="*/ 2380138 w 7467600"/>
              <a:gd name="connsiteY692" fmla="*/ 3099341 h 6858000"/>
              <a:gd name="connsiteX693" fmla="*/ 1765923 w 7467600"/>
              <a:gd name="connsiteY693" fmla="*/ 3581043 h 6858000"/>
              <a:gd name="connsiteX694" fmla="*/ 1702258 w 7467600"/>
              <a:gd name="connsiteY694" fmla="*/ 3612286 h 6858000"/>
              <a:gd name="connsiteX695" fmla="*/ 1538370 w 7467600"/>
              <a:gd name="connsiteY695" fmla="*/ 3811804 h 6858000"/>
              <a:gd name="connsiteX696" fmla="*/ 542867 w 7467600"/>
              <a:gd name="connsiteY696" fmla="*/ 4944092 h 6858000"/>
              <a:gd name="connsiteX697" fmla="*/ 515800 w 7467600"/>
              <a:gd name="connsiteY697" fmla="*/ 4862180 h 6858000"/>
              <a:gd name="connsiteX698" fmla="*/ 909145 w 7467600"/>
              <a:gd name="connsiteY698" fmla="*/ 4199225 h 6858000"/>
              <a:gd name="connsiteX699" fmla="*/ 1214067 w 7467600"/>
              <a:gd name="connsiteY699" fmla="*/ 3908561 h 6858000"/>
              <a:gd name="connsiteX700" fmla="*/ 640967 w 7467600"/>
              <a:gd name="connsiteY700" fmla="*/ 4105601 h 6858000"/>
              <a:gd name="connsiteX701" fmla="*/ 112563 w 7467600"/>
              <a:gd name="connsiteY701" fmla="*/ 4396952 h 6858000"/>
              <a:gd name="connsiteX702" fmla="*/ 0 w 7467600"/>
              <a:gd name="connsiteY702" fmla="*/ 4466006 h 6858000"/>
              <a:gd name="connsiteX703" fmla="*/ 0 w 7467600"/>
              <a:gd name="connsiteY703" fmla="*/ 4233763 h 6858000"/>
              <a:gd name="connsiteX704" fmla="*/ 36881 w 7467600"/>
              <a:gd name="connsiteY704" fmla="*/ 4200118 h 6858000"/>
              <a:gd name="connsiteX705" fmla="*/ 910534 w 7467600"/>
              <a:gd name="connsiteY705" fmla="*/ 3629753 h 6858000"/>
              <a:gd name="connsiteX706" fmla="*/ 1578717 w 7467600"/>
              <a:gd name="connsiteY706" fmla="*/ 3575982 h 6858000"/>
              <a:gd name="connsiteX707" fmla="*/ 2338780 w 7467600"/>
              <a:gd name="connsiteY707" fmla="*/ 3033725 h 6858000"/>
              <a:gd name="connsiteX708" fmla="*/ 1807991 w 7467600"/>
              <a:gd name="connsiteY708" fmla="*/ 2807184 h 6858000"/>
              <a:gd name="connsiteX709" fmla="*/ 1416358 w 7467600"/>
              <a:gd name="connsiteY709" fmla="*/ 3112571 h 6858000"/>
              <a:gd name="connsiteX710" fmla="*/ 939066 w 7467600"/>
              <a:gd name="connsiteY710" fmla="*/ 3378798 h 6858000"/>
              <a:gd name="connsiteX711" fmla="*/ 115099 w 7467600"/>
              <a:gd name="connsiteY711" fmla="*/ 3607650 h 6858000"/>
              <a:gd name="connsiteX712" fmla="*/ 97284 w 7467600"/>
              <a:gd name="connsiteY712" fmla="*/ 3520393 h 6858000"/>
              <a:gd name="connsiteX713" fmla="*/ 922050 w 7467600"/>
              <a:gd name="connsiteY713" fmla="*/ 3074867 h 6858000"/>
              <a:gd name="connsiteX714" fmla="*/ 1405265 w 7467600"/>
              <a:gd name="connsiteY714" fmla="*/ 3016319 h 6858000"/>
              <a:gd name="connsiteX715" fmla="*/ 1407512 w 7467600"/>
              <a:gd name="connsiteY715" fmla="*/ 3018001 h 6858000"/>
              <a:gd name="connsiteX716" fmla="*/ 1726266 w 7467600"/>
              <a:gd name="connsiteY716" fmla="*/ 2777274 h 6858000"/>
              <a:gd name="connsiteX717" fmla="*/ 625390 w 7467600"/>
              <a:gd name="connsiteY717" fmla="*/ 2514541 h 6858000"/>
              <a:gd name="connsiteX718" fmla="*/ 619799 w 7467600"/>
              <a:gd name="connsiteY718" fmla="*/ 2527180 h 6858000"/>
              <a:gd name="connsiteX719" fmla="*/ 310030 w 7467600"/>
              <a:gd name="connsiteY719" fmla="*/ 2771818 h 6858000"/>
              <a:gd name="connsiteX720" fmla="*/ 173877 w 7467600"/>
              <a:gd name="connsiteY720" fmla="*/ 2937056 h 6858000"/>
              <a:gd name="connsiteX721" fmla="*/ 77889 w 7467600"/>
              <a:gd name="connsiteY721" fmla="*/ 3138440 h 6858000"/>
              <a:gd name="connsiteX722" fmla="*/ 0 w 7467600"/>
              <a:gd name="connsiteY722" fmla="*/ 3271395 h 6858000"/>
              <a:gd name="connsiteX723" fmla="*/ 0 w 7467600"/>
              <a:gd name="connsiteY723" fmla="*/ 3153002 h 6858000"/>
              <a:gd name="connsiteX724" fmla="*/ 2386 w 7467600"/>
              <a:gd name="connsiteY724" fmla="*/ 3149203 h 6858000"/>
              <a:gd name="connsiteX725" fmla="*/ 89753 w 7467600"/>
              <a:gd name="connsiteY725" fmla="*/ 2987702 h 6858000"/>
              <a:gd name="connsiteX726" fmla="*/ 76869 w 7467600"/>
              <a:gd name="connsiteY726" fmla="*/ 3005404 h 6858000"/>
              <a:gd name="connsiteX727" fmla="*/ 32049 w 7467600"/>
              <a:gd name="connsiteY727" fmla="*/ 3065814 h 6858000"/>
              <a:gd name="connsiteX728" fmla="*/ 0 w 7467600"/>
              <a:gd name="connsiteY728" fmla="*/ 3108744 h 6858000"/>
              <a:gd name="connsiteX729" fmla="*/ 0 w 7467600"/>
              <a:gd name="connsiteY729" fmla="*/ 3058059 h 6858000"/>
              <a:gd name="connsiteX730" fmla="*/ 7610 w 7467600"/>
              <a:gd name="connsiteY730" fmla="*/ 3047889 h 6858000"/>
              <a:gd name="connsiteX731" fmla="*/ 52419 w 7467600"/>
              <a:gd name="connsiteY731" fmla="*/ 2987479 h 6858000"/>
              <a:gd name="connsiteX732" fmla="*/ 59142 w 7467600"/>
              <a:gd name="connsiteY732" fmla="*/ 2978488 h 6858000"/>
              <a:gd name="connsiteX733" fmla="*/ 0 w 7467600"/>
              <a:gd name="connsiteY733" fmla="*/ 3015334 h 6858000"/>
              <a:gd name="connsiteX734" fmla="*/ 0 w 7467600"/>
              <a:gd name="connsiteY734" fmla="*/ 2914286 h 6858000"/>
              <a:gd name="connsiteX735" fmla="*/ 36383 w 7467600"/>
              <a:gd name="connsiteY735" fmla="*/ 2901128 h 6858000"/>
              <a:gd name="connsiteX736" fmla="*/ 156329 w 7467600"/>
              <a:gd name="connsiteY736" fmla="*/ 2840533 h 6858000"/>
              <a:gd name="connsiteX737" fmla="*/ 358355 w 7467600"/>
              <a:gd name="connsiteY737" fmla="*/ 2620471 h 6858000"/>
              <a:gd name="connsiteX738" fmla="*/ 510577 w 7467600"/>
              <a:gd name="connsiteY738" fmla="*/ 2501244 h 6858000"/>
              <a:gd name="connsiteX739" fmla="*/ 211967 w 7467600"/>
              <a:gd name="connsiteY739" fmla="*/ 2479171 h 6858000"/>
              <a:gd name="connsiteX740" fmla="*/ 0 w 7467600"/>
              <a:gd name="connsiteY740" fmla="*/ 2476398 h 6858000"/>
              <a:gd name="connsiteX741" fmla="*/ 0 w 7467600"/>
              <a:gd name="connsiteY741" fmla="*/ 2389189 h 6858000"/>
              <a:gd name="connsiteX742" fmla="*/ 103062 w 7467600"/>
              <a:gd name="connsiteY742" fmla="*/ 2389518 h 6858000"/>
              <a:gd name="connsiteX743" fmla="*/ 510734 w 7467600"/>
              <a:gd name="connsiteY743" fmla="*/ 2416201 h 6858000"/>
              <a:gd name="connsiteX744" fmla="*/ 279257 w 7467600"/>
              <a:gd name="connsiteY744" fmla="*/ 2092102 h 6858000"/>
              <a:gd name="connsiteX745" fmla="*/ 65265 w 7467600"/>
              <a:gd name="connsiteY745" fmla="*/ 2006049 h 6858000"/>
              <a:gd name="connsiteX746" fmla="*/ 0 w 7467600"/>
              <a:gd name="connsiteY746" fmla="*/ 1982532 h 6858000"/>
              <a:gd name="connsiteX747" fmla="*/ 0 w 7467600"/>
              <a:gd name="connsiteY747" fmla="*/ 1912789 h 6858000"/>
              <a:gd name="connsiteX748" fmla="*/ 97460 w 7467600"/>
              <a:gd name="connsiteY748" fmla="*/ 1953725 h 6858000"/>
              <a:gd name="connsiteX749" fmla="*/ 221272 w 7467600"/>
              <a:gd name="connsiteY749" fmla="*/ 1980766 h 6858000"/>
              <a:gd name="connsiteX750" fmla="*/ 116765 w 7467600"/>
              <a:gd name="connsiteY750" fmla="*/ 1911033 h 6858000"/>
              <a:gd name="connsiteX751" fmla="*/ 16405 w 7467600"/>
              <a:gd name="connsiteY751" fmla="*/ 1803412 h 6858000"/>
              <a:gd name="connsiteX752" fmla="*/ 0 w 7467600"/>
              <a:gd name="connsiteY752" fmla="*/ 1784777 h 6858000"/>
              <a:gd name="connsiteX753" fmla="*/ 0 w 7467600"/>
              <a:gd name="connsiteY753" fmla="*/ 1740082 h 6858000"/>
              <a:gd name="connsiteX754" fmla="*/ 39394 w 7467600"/>
              <a:gd name="connsiteY754" fmla="*/ 1784856 h 6858000"/>
              <a:gd name="connsiteX755" fmla="*/ 135813 w 7467600"/>
              <a:gd name="connsiteY755" fmla="*/ 1888838 h 6858000"/>
              <a:gd name="connsiteX756" fmla="*/ 242575 w 7467600"/>
              <a:gd name="connsiteY756" fmla="*/ 1958841 h 6858000"/>
              <a:gd name="connsiteX757" fmla="*/ 82197 w 7467600"/>
              <a:gd name="connsiteY757" fmla="*/ 1754826 h 6858000"/>
              <a:gd name="connsiteX758" fmla="*/ 0 w 7467600"/>
              <a:gd name="connsiteY758" fmla="*/ 1679650 h 6858000"/>
              <a:gd name="connsiteX759" fmla="*/ 0 w 7467600"/>
              <a:gd name="connsiteY759" fmla="*/ 1602463 h 6858000"/>
              <a:gd name="connsiteX760" fmla="*/ 84689 w 7467600"/>
              <a:gd name="connsiteY760" fmla="*/ 1677442 h 6858000"/>
              <a:gd name="connsiteX761" fmla="*/ 298437 w 7467600"/>
              <a:gd name="connsiteY761" fmla="*/ 1968019 h 6858000"/>
              <a:gd name="connsiteX762" fmla="*/ 227269 w 7467600"/>
              <a:gd name="connsiteY762" fmla="*/ 1114064 h 6858000"/>
              <a:gd name="connsiteX763" fmla="*/ 248003 w 7467600"/>
              <a:gd name="connsiteY763" fmla="*/ 1089613 h 6858000"/>
              <a:gd name="connsiteX764" fmla="*/ 427020 w 7467600"/>
              <a:gd name="connsiteY764" fmla="*/ 1619803 h 6858000"/>
              <a:gd name="connsiteX765" fmla="*/ 340345 w 7467600"/>
              <a:gd name="connsiteY765" fmla="*/ 2027739 h 6858000"/>
              <a:gd name="connsiteX766" fmla="*/ 360865 w 7467600"/>
              <a:gd name="connsiteY766" fmla="*/ 2044827 h 6858000"/>
              <a:gd name="connsiteX767" fmla="*/ 560414 w 7467600"/>
              <a:gd name="connsiteY767" fmla="*/ 2421457 h 6858000"/>
              <a:gd name="connsiteX768" fmla="*/ 1359703 w 7467600"/>
              <a:gd name="connsiteY768" fmla="*/ 2578554 h 6858000"/>
              <a:gd name="connsiteX769" fmla="*/ 1359422 w 7467600"/>
              <a:gd name="connsiteY769" fmla="*/ 2577994 h 6858000"/>
              <a:gd name="connsiteX770" fmla="*/ 828701 w 7467600"/>
              <a:gd name="connsiteY770" fmla="*/ 1839520 h 6858000"/>
              <a:gd name="connsiteX771" fmla="*/ 494427 w 7467600"/>
              <a:gd name="connsiteY771" fmla="*/ 1092333 h 6858000"/>
              <a:gd name="connsiteX772" fmla="*/ 506322 w 7467600"/>
              <a:gd name="connsiteY772" fmla="*/ 1020997 h 6858000"/>
              <a:gd name="connsiteX773" fmla="*/ 4570198 w 7467600"/>
              <a:gd name="connsiteY773" fmla="*/ 978081 h 6858000"/>
              <a:gd name="connsiteX774" fmla="*/ 4523691 w 7467600"/>
              <a:gd name="connsiteY774" fmla="*/ 1127776 h 6858000"/>
              <a:gd name="connsiteX775" fmla="*/ 4509875 w 7467600"/>
              <a:gd name="connsiteY775" fmla="*/ 1167552 h 6858000"/>
              <a:gd name="connsiteX776" fmla="*/ 4478168 w 7467600"/>
              <a:gd name="connsiteY776" fmla="*/ 1260735 h 6858000"/>
              <a:gd name="connsiteX777" fmla="*/ 4409309 w 7467600"/>
              <a:gd name="connsiteY777" fmla="*/ 1666996 h 6858000"/>
              <a:gd name="connsiteX778" fmla="*/ 4370031 w 7467600"/>
              <a:gd name="connsiteY778" fmla="*/ 1955666 h 6858000"/>
              <a:gd name="connsiteX779" fmla="*/ 4570198 w 7467600"/>
              <a:gd name="connsiteY779" fmla="*/ 978081 h 6858000"/>
              <a:gd name="connsiteX780" fmla="*/ 4557898 w 7467600"/>
              <a:gd name="connsiteY780" fmla="*/ 900011 h 6858000"/>
              <a:gd name="connsiteX781" fmla="*/ 4344840 w 7467600"/>
              <a:gd name="connsiteY781" fmla="*/ 1922038 h 6858000"/>
              <a:gd name="connsiteX782" fmla="*/ 4378710 w 7467600"/>
              <a:gd name="connsiteY782" fmla="*/ 1665516 h 6858000"/>
              <a:gd name="connsiteX783" fmla="*/ 4448798 w 7467600"/>
              <a:gd name="connsiteY783" fmla="*/ 1253024 h 6858000"/>
              <a:gd name="connsiteX784" fmla="*/ 4480315 w 7467600"/>
              <a:gd name="connsiteY784" fmla="*/ 1158454 h 6858000"/>
              <a:gd name="connsiteX785" fmla="*/ 4494133 w 7467600"/>
              <a:gd name="connsiteY785" fmla="*/ 1118676 h 6858000"/>
              <a:gd name="connsiteX786" fmla="*/ 4557898 w 7467600"/>
              <a:gd name="connsiteY786" fmla="*/ 900011 h 6858000"/>
              <a:gd name="connsiteX787" fmla="*/ 5870151 w 7467600"/>
              <a:gd name="connsiteY787" fmla="*/ 898890 h 6858000"/>
              <a:gd name="connsiteX788" fmla="*/ 5861335 w 7467600"/>
              <a:gd name="connsiteY788" fmla="*/ 899177 h 6858000"/>
              <a:gd name="connsiteX789" fmla="*/ 5843702 w 7467600"/>
              <a:gd name="connsiteY789" fmla="*/ 899748 h 6858000"/>
              <a:gd name="connsiteX790" fmla="*/ 5651107 w 7467600"/>
              <a:gd name="connsiteY790" fmla="*/ 920306 h 6858000"/>
              <a:gd name="connsiteX791" fmla="*/ 5459407 w 7467600"/>
              <a:gd name="connsiteY791" fmla="*/ 940975 h 6858000"/>
              <a:gd name="connsiteX792" fmla="*/ 5374846 w 7467600"/>
              <a:gd name="connsiteY792" fmla="*/ 941988 h 6858000"/>
              <a:gd name="connsiteX793" fmla="*/ 5256105 w 7467600"/>
              <a:gd name="connsiteY793" fmla="*/ 945632 h 6858000"/>
              <a:gd name="connsiteX794" fmla="*/ 5107071 w 7467600"/>
              <a:gd name="connsiteY794" fmla="*/ 969720 h 6858000"/>
              <a:gd name="connsiteX795" fmla="*/ 4998681 w 7467600"/>
              <a:gd name="connsiteY795" fmla="*/ 988771 h 6858000"/>
              <a:gd name="connsiteX796" fmla="*/ 5870151 w 7467600"/>
              <a:gd name="connsiteY796" fmla="*/ 898890 h 6858000"/>
              <a:gd name="connsiteX797" fmla="*/ 5504425 w 7467600"/>
              <a:gd name="connsiteY797" fmla="*/ 848067 h 6858000"/>
              <a:gd name="connsiteX798" fmla="*/ 4968849 w 7467600"/>
              <a:gd name="connsiteY798" fmla="*/ 962318 h 6858000"/>
              <a:gd name="connsiteX799" fmla="*/ 5104039 w 7467600"/>
              <a:gd name="connsiteY799" fmla="*/ 940634 h 6858000"/>
              <a:gd name="connsiteX800" fmla="*/ 5256311 w 7467600"/>
              <a:gd name="connsiteY800" fmla="*/ 916490 h 6858000"/>
              <a:gd name="connsiteX801" fmla="*/ 5377381 w 7467600"/>
              <a:gd name="connsiteY801" fmla="*/ 912671 h 6858000"/>
              <a:gd name="connsiteX802" fmla="*/ 5460148 w 7467600"/>
              <a:gd name="connsiteY802" fmla="*/ 911442 h 6858000"/>
              <a:gd name="connsiteX803" fmla="*/ 5648971 w 7467600"/>
              <a:gd name="connsiteY803" fmla="*/ 891331 h 6858000"/>
              <a:gd name="connsiteX804" fmla="*/ 5844807 w 7467600"/>
              <a:gd name="connsiteY804" fmla="*/ 870718 h 6858000"/>
              <a:gd name="connsiteX805" fmla="*/ 5862975 w 7467600"/>
              <a:gd name="connsiteY805" fmla="*/ 869756 h 6858000"/>
              <a:gd name="connsiteX806" fmla="*/ 5920887 w 7467600"/>
              <a:gd name="connsiteY806" fmla="*/ 865929 h 6858000"/>
              <a:gd name="connsiteX807" fmla="*/ 5504425 w 7467600"/>
              <a:gd name="connsiteY807" fmla="*/ 848067 h 6858000"/>
              <a:gd name="connsiteX808" fmla="*/ 3607114 w 7467600"/>
              <a:gd name="connsiteY808" fmla="*/ 467441 h 6858000"/>
              <a:gd name="connsiteX809" fmla="*/ 3296242 w 7467600"/>
              <a:gd name="connsiteY809" fmla="*/ 807991 h 6858000"/>
              <a:gd name="connsiteX810" fmla="*/ 3174674 w 7467600"/>
              <a:gd name="connsiteY810" fmla="*/ 919759 h 6858000"/>
              <a:gd name="connsiteX811" fmla="*/ 3042978 w 7467600"/>
              <a:gd name="connsiteY811" fmla="*/ 1054894 h 6858000"/>
              <a:gd name="connsiteX812" fmla="*/ 2968914 w 7467600"/>
              <a:gd name="connsiteY812" fmla="*/ 1133756 h 6858000"/>
              <a:gd name="connsiteX813" fmla="*/ 3103823 w 7467600"/>
              <a:gd name="connsiteY813" fmla="*/ 1026814 h 6858000"/>
              <a:gd name="connsiteX814" fmla="*/ 3607114 w 7467600"/>
              <a:gd name="connsiteY814" fmla="*/ 467441 h 6858000"/>
              <a:gd name="connsiteX815" fmla="*/ 3744487 w 7467600"/>
              <a:gd name="connsiteY815" fmla="*/ 383136 h 6858000"/>
              <a:gd name="connsiteX816" fmla="*/ 3970213 w 7467600"/>
              <a:gd name="connsiteY816" fmla="*/ 995559 h 6858000"/>
              <a:gd name="connsiteX817" fmla="*/ 3744487 w 7467600"/>
              <a:gd name="connsiteY817" fmla="*/ 383136 h 6858000"/>
              <a:gd name="connsiteX818" fmla="*/ 3624562 w 7467600"/>
              <a:gd name="connsiteY818" fmla="*/ 367041 h 6858000"/>
              <a:gd name="connsiteX819" fmla="*/ 3489712 w 7467600"/>
              <a:gd name="connsiteY819" fmla="*/ 485386 h 6858000"/>
              <a:gd name="connsiteX820" fmla="*/ 3182994 w 7467600"/>
              <a:gd name="connsiteY820" fmla="*/ 828265 h 6858000"/>
              <a:gd name="connsiteX821" fmla="*/ 2892114 w 7467600"/>
              <a:gd name="connsiteY821" fmla="*/ 1172635 h 6858000"/>
              <a:gd name="connsiteX822" fmla="*/ 3021459 w 7467600"/>
              <a:gd name="connsiteY822" fmla="*/ 1035385 h 6858000"/>
              <a:gd name="connsiteX823" fmla="*/ 3153873 w 7467600"/>
              <a:gd name="connsiteY823" fmla="*/ 898971 h 6858000"/>
              <a:gd name="connsiteX824" fmla="*/ 3276511 w 7467600"/>
              <a:gd name="connsiteY824" fmla="*/ 786423 h 6858000"/>
              <a:gd name="connsiteX825" fmla="*/ 3584154 w 7467600"/>
              <a:gd name="connsiteY825" fmla="*/ 448218 h 6858000"/>
              <a:gd name="connsiteX826" fmla="*/ 3624562 w 7467600"/>
              <a:gd name="connsiteY826" fmla="*/ 367041 h 6858000"/>
              <a:gd name="connsiteX827" fmla="*/ 3766672 w 7467600"/>
              <a:gd name="connsiteY827" fmla="*/ 359429 h 6858000"/>
              <a:gd name="connsiteX828" fmla="*/ 3996338 w 7467600"/>
              <a:gd name="connsiteY828" fmla="*/ 968237 h 6858000"/>
              <a:gd name="connsiteX829" fmla="*/ 3766672 w 7467600"/>
              <a:gd name="connsiteY829" fmla="*/ 359429 h 6858000"/>
              <a:gd name="connsiteX830" fmla="*/ 5805386 w 7467600"/>
              <a:gd name="connsiteY830" fmla="*/ 239240 h 6858000"/>
              <a:gd name="connsiteX831" fmla="*/ 5736947 w 7467600"/>
              <a:gd name="connsiteY831" fmla="*/ 261367 h 6858000"/>
              <a:gd name="connsiteX832" fmla="*/ 5427012 w 7467600"/>
              <a:gd name="connsiteY832" fmla="*/ 311272 h 6858000"/>
              <a:gd name="connsiteX833" fmla="*/ 5147818 w 7467600"/>
              <a:gd name="connsiteY833" fmla="*/ 322112 h 6858000"/>
              <a:gd name="connsiteX834" fmla="*/ 5060854 w 7467600"/>
              <a:gd name="connsiteY834" fmla="*/ 311882 h 6858000"/>
              <a:gd name="connsiteX835" fmla="*/ 4945989 w 7467600"/>
              <a:gd name="connsiteY835" fmla="*/ 300516 h 6858000"/>
              <a:gd name="connsiteX836" fmla="*/ 5410479 w 7467600"/>
              <a:gd name="connsiteY836" fmla="*/ 348434 h 6858000"/>
              <a:gd name="connsiteX837" fmla="*/ 5805386 w 7467600"/>
              <a:gd name="connsiteY837" fmla="*/ 239240 h 6858000"/>
              <a:gd name="connsiteX838" fmla="*/ 5905192 w 7467600"/>
              <a:gd name="connsiteY838" fmla="*/ 163079 h 6858000"/>
              <a:gd name="connsiteX839" fmla="*/ 5865655 w 7467600"/>
              <a:gd name="connsiteY839" fmla="*/ 171901 h 6858000"/>
              <a:gd name="connsiteX840" fmla="*/ 5259740 w 7467600"/>
              <a:gd name="connsiteY840" fmla="*/ 257013 h 6858000"/>
              <a:gd name="connsiteX841" fmla="*/ 5208466 w 7467600"/>
              <a:gd name="connsiteY841" fmla="*/ 257550 h 6858000"/>
              <a:gd name="connsiteX842" fmla="*/ 4980204 w 7467600"/>
              <a:gd name="connsiteY842" fmla="*/ 271903 h 6858000"/>
              <a:gd name="connsiteX843" fmla="*/ 5068068 w 7467600"/>
              <a:gd name="connsiteY843" fmla="*/ 282244 h 6858000"/>
              <a:gd name="connsiteX844" fmla="*/ 5153231 w 7467600"/>
              <a:gd name="connsiteY844" fmla="*/ 292240 h 6858000"/>
              <a:gd name="connsiteX845" fmla="*/ 5426491 w 7467600"/>
              <a:gd name="connsiteY845" fmla="*/ 281128 h 6858000"/>
              <a:gd name="connsiteX846" fmla="*/ 5731212 w 7467600"/>
              <a:gd name="connsiteY846" fmla="*/ 231951 h 6858000"/>
              <a:gd name="connsiteX847" fmla="*/ 5905192 w 7467600"/>
              <a:gd name="connsiteY847" fmla="*/ 163079 h 6858000"/>
              <a:gd name="connsiteX848" fmla="*/ 5944437 w 7467600"/>
              <a:gd name="connsiteY848" fmla="*/ 113829 h 6858000"/>
              <a:gd name="connsiteX849" fmla="*/ 5825032 w 7467600"/>
              <a:gd name="connsiteY849" fmla="*/ 146405 h 6858000"/>
              <a:gd name="connsiteX850" fmla="*/ 4955599 w 7467600"/>
              <a:gd name="connsiteY850" fmla="*/ 247008 h 6858000"/>
              <a:gd name="connsiteX851" fmla="*/ 5210104 w 7467600"/>
              <a:gd name="connsiteY851" fmla="*/ 228123 h 6858000"/>
              <a:gd name="connsiteX852" fmla="*/ 5261015 w 7467600"/>
              <a:gd name="connsiteY852" fmla="*/ 227087 h 6858000"/>
              <a:gd name="connsiteX853" fmla="*/ 5861181 w 7467600"/>
              <a:gd name="connsiteY853" fmla="*/ 143093 h 6858000"/>
              <a:gd name="connsiteX854" fmla="*/ 5961252 w 7467600"/>
              <a:gd name="connsiteY854" fmla="*/ 114820 h 6858000"/>
              <a:gd name="connsiteX855" fmla="*/ 5944437 w 7467600"/>
              <a:gd name="connsiteY855" fmla="*/ 113829 h 6858000"/>
              <a:gd name="connsiteX856" fmla="*/ 3882765 w 7467600"/>
              <a:gd name="connsiteY856" fmla="*/ 0 h 6858000"/>
              <a:gd name="connsiteX857" fmla="*/ 3995099 w 7467600"/>
              <a:gd name="connsiteY857" fmla="*/ 0 h 6858000"/>
              <a:gd name="connsiteX858" fmla="*/ 4163818 w 7467600"/>
              <a:gd name="connsiteY858" fmla="*/ 234104 h 6858000"/>
              <a:gd name="connsiteX859" fmla="*/ 4172099 w 7467600"/>
              <a:gd name="connsiteY859" fmla="*/ 234207 h 6858000"/>
              <a:gd name="connsiteX860" fmla="*/ 4784282 w 7467600"/>
              <a:gd name="connsiteY860" fmla="*/ 276561 h 6858000"/>
              <a:gd name="connsiteX861" fmla="*/ 4801687 w 7467600"/>
              <a:gd name="connsiteY861" fmla="*/ 267764 h 6858000"/>
              <a:gd name="connsiteX862" fmla="*/ 6082788 w 7467600"/>
              <a:gd name="connsiteY862" fmla="*/ 64119 h 6858000"/>
              <a:gd name="connsiteX863" fmla="*/ 6099442 w 7467600"/>
              <a:gd name="connsiteY863" fmla="*/ 82568 h 6858000"/>
              <a:gd name="connsiteX864" fmla="*/ 4804137 w 7467600"/>
              <a:gd name="connsiteY864" fmla="*/ 320931 h 6858000"/>
              <a:gd name="connsiteX865" fmla="*/ 4227047 w 7467600"/>
              <a:gd name="connsiteY865" fmla="*/ 313415 h 6858000"/>
              <a:gd name="connsiteX866" fmla="*/ 4346041 w 7467600"/>
              <a:gd name="connsiteY866" fmla="*/ 456086 h 6858000"/>
              <a:gd name="connsiteX867" fmla="*/ 4870967 w 7467600"/>
              <a:gd name="connsiteY867" fmla="*/ 963061 h 6858000"/>
              <a:gd name="connsiteX868" fmla="*/ 4889647 w 7467600"/>
              <a:gd name="connsiteY868" fmla="*/ 957147 h 6858000"/>
              <a:gd name="connsiteX869" fmla="*/ 5422504 w 7467600"/>
              <a:gd name="connsiteY869" fmla="*/ 805191 h 6858000"/>
              <a:gd name="connsiteX870" fmla="*/ 6087656 w 7467600"/>
              <a:gd name="connsiteY870" fmla="*/ 826703 h 6858000"/>
              <a:gd name="connsiteX871" fmla="*/ 6058717 w 7467600"/>
              <a:gd name="connsiteY871" fmla="*/ 865992 h 6858000"/>
              <a:gd name="connsiteX872" fmla="*/ 4974153 w 7467600"/>
              <a:gd name="connsiteY872" fmla="*/ 1045456 h 6858000"/>
              <a:gd name="connsiteX873" fmla="*/ 5627835 w 7467600"/>
              <a:gd name="connsiteY873" fmla="*/ 1472077 h 6858000"/>
              <a:gd name="connsiteX874" fmla="*/ 5629817 w 7467600"/>
              <a:gd name="connsiteY874" fmla="*/ 1471412 h 6858000"/>
              <a:gd name="connsiteX875" fmla="*/ 5634124 w 7467600"/>
              <a:gd name="connsiteY875" fmla="*/ 1470572 h 6858000"/>
              <a:gd name="connsiteX876" fmla="*/ 5755832 w 7467600"/>
              <a:gd name="connsiteY876" fmla="*/ 1383886 h 6858000"/>
              <a:gd name="connsiteX877" fmla="*/ 6014186 w 7467600"/>
              <a:gd name="connsiteY877" fmla="*/ 1279799 h 6858000"/>
              <a:gd name="connsiteX878" fmla="*/ 6901619 w 7467600"/>
              <a:gd name="connsiteY878" fmla="*/ 1047874 h 6858000"/>
              <a:gd name="connsiteX879" fmla="*/ 6931566 w 7467600"/>
              <a:gd name="connsiteY879" fmla="*/ 1062034 h 6858000"/>
              <a:gd name="connsiteX880" fmla="*/ 5790982 w 7467600"/>
              <a:gd name="connsiteY880" fmla="*/ 1561380 h 6858000"/>
              <a:gd name="connsiteX881" fmla="*/ 6188971 w 7467600"/>
              <a:gd name="connsiteY881" fmla="*/ 1755168 h 6858000"/>
              <a:gd name="connsiteX882" fmla="*/ 6202446 w 7467600"/>
              <a:gd name="connsiteY882" fmla="*/ 1752268 h 6858000"/>
              <a:gd name="connsiteX883" fmla="*/ 7179560 w 7467600"/>
              <a:gd name="connsiteY883" fmla="*/ 1467551 h 6858000"/>
              <a:gd name="connsiteX884" fmla="*/ 7158730 w 7467600"/>
              <a:gd name="connsiteY884" fmla="*/ 1507835 h 6858000"/>
              <a:gd name="connsiteX885" fmla="*/ 6326959 w 7467600"/>
              <a:gd name="connsiteY885" fmla="*/ 1817686 h 6858000"/>
              <a:gd name="connsiteX886" fmla="*/ 6537433 w 7467600"/>
              <a:gd name="connsiteY886" fmla="*/ 1907790 h 6858000"/>
              <a:gd name="connsiteX887" fmla="*/ 6550221 w 7467600"/>
              <a:gd name="connsiteY887" fmla="*/ 1910729 h 6858000"/>
              <a:gd name="connsiteX888" fmla="*/ 6964438 w 7467600"/>
              <a:gd name="connsiteY888" fmla="*/ 2209505 h 6858000"/>
              <a:gd name="connsiteX889" fmla="*/ 7367862 w 7467600"/>
              <a:gd name="connsiteY889" fmla="*/ 2806833 h 6858000"/>
              <a:gd name="connsiteX890" fmla="*/ 7364329 w 7467600"/>
              <a:gd name="connsiteY890" fmla="*/ 2826907 h 6858000"/>
              <a:gd name="connsiteX891" fmla="*/ 7290545 w 7467600"/>
              <a:gd name="connsiteY891" fmla="*/ 2850663 h 6858000"/>
              <a:gd name="connsiteX892" fmla="*/ 6472036 w 7467600"/>
              <a:gd name="connsiteY892" fmla="*/ 1959003 h 6858000"/>
              <a:gd name="connsiteX893" fmla="*/ 5792897 w 7467600"/>
              <a:gd name="connsiteY893" fmla="*/ 1647747 h 6858000"/>
              <a:gd name="connsiteX894" fmla="*/ 5842751 w 7467600"/>
              <a:gd name="connsiteY894" fmla="*/ 1816112 h 6858000"/>
              <a:gd name="connsiteX895" fmla="*/ 5847424 w 7467600"/>
              <a:gd name="connsiteY895" fmla="*/ 1815776 h 6858000"/>
              <a:gd name="connsiteX896" fmla="*/ 6399821 w 7467600"/>
              <a:gd name="connsiteY896" fmla="*/ 2344799 h 6858000"/>
              <a:gd name="connsiteX897" fmla="*/ 6323232 w 7467600"/>
              <a:gd name="connsiteY897" fmla="*/ 2389634 h 6858000"/>
              <a:gd name="connsiteX898" fmla="*/ 5942958 w 7467600"/>
              <a:gd name="connsiteY898" fmla="*/ 2077708 h 6858000"/>
              <a:gd name="connsiteX899" fmla="*/ 5921559 w 7467600"/>
              <a:gd name="connsiteY899" fmla="*/ 2378596 h 6858000"/>
              <a:gd name="connsiteX900" fmla="*/ 5817651 w 7467600"/>
              <a:gd name="connsiteY900" fmla="*/ 3023919 h 6858000"/>
              <a:gd name="connsiteX901" fmla="*/ 5729634 w 7467600"/>
              <a:gd name="connsiteY901" fmla="*/ 3051849 h 6858000"/>
              <a:gd name="connsiteX902" fmla="*/ 5611018 w 7467600"/>
              <a:gd name="connsiteY902" fmla="*/ 2316769 h 6858000"/>
              <a:gd name="connsiteX903" fmla="*/ 5687608 w 7467600"/>
              <a:gd name="connsiteY903" fmla="*/ 2039972 h 6858000"/>
              <a:gd name="connsiteX904" fmla="*/ 5657554 w 7467600"/>
              <a:gd name="connsiteY904" fmla="*/ 1576445 h 6858000"/>
              <a:gd name="connsiteX905" fmla="*/ 5150475 w 7467600"/>
              <a:gd name="connsiteY905" fmla="*/ 1274012 h 6858000"/>
              <a:gd name="connsiteX906" fmla="*/ 5349142 w 7467600"/>
              <a:gd name="connsiteY906" fmla="*/ 2204405 h 6858000"/>
              <a:gd name="connsiteX907" fmla="*/ 5262214 w 7467600"/>
              <a:gd name="connsiteY907" fmla="*/ 2233836 h 6858000"/>
              <a:gd name="connsiteX908" fmla="*/ 4981539 w 7467600"/>
              <a:gd name="connsiteY908" fmla="*/ 1542201 h 6858000"/>
              <a:gd name="connsiteX909" fmla="*/ 4958461 w 7467600"/>
              <a:gd name="connsiteY909" fmla="*/ 1136957 h 6858000"/>
              <a:gd name="connsiteX910" fmla="*/ 4655015 w 7467600"/>
              <a:gd name="connsiteY910" fmla="*/ 891426 h 6858000"/>
              <a:gd name="connsiteX911" fmla="*/ 4348002 w 7467600"/>
              <a:gd name="connsiteY911" fmla="*/ 2205895 h 6858000"/>
              <a:gd name="connsiteX912" fmla="*/ 4262250 w 7467600"/>
              <a:gd name="connsiteY912" fmla="*/ 2219972 h 6858000"/>
              <a:gd name="connsiteX913" fmla="*/ 4550611 w 7467600"/>
              <a:gd name="connsiteY913" fmla="*/ 817540 h 6858000"/>
              <a:gd name="connsiteX914" fmla="*/ 4564418 w 7467600"/>
              <a:gd name="connsiteY914" fmla="*/ 808293 h 6858000"/>
              <a:gd name="connsiteX915" fmla="*/ 4266388 w 7467600"/>
              <a:gd name="connsiteY915" fmla="*/ 500083 h 6858000"/>
              <a:gd name="connsiteX916" fmla="*/ 4032842 w 7467600"/>
              <a:gd name="connsiteY916" fmla="*/ 211809 h 6858000"/>
              <a:gd name="connsiteX917" fmla="*/ 3882765 w 7467600"/>
              <a:gd name="connsiteY917" fmla="*/ 0 h 6858000"/>
              <a:gd name="connsiteX918" fmla="*/ 3721337 w 7467600"/>
              <a:gd name="connsiteY918" fmla="*/ 0 h 6858000"/>
              <a:gd name="connsiteX919" fmla="*/ 3797544 w 7467600"/>
              <a:gd name="connsiteY919" fmla="*/ 0 h 6858000"/>
              <a:gd name="connsiteX920" fmla="*/ 3775734 w 7467600"/>
              <a:gd name="connsiteY920" fmla="*/ 95131 h 6858000"/>
              <a:gd name="connsiteX921" fmla="*/ 3724807 w 7467600"/>
              <a:gd name="connsiteY921" fmla="*/ 272257 h 6858000"/>
              <a:gd name="connsiteX922" fmla="*/ 3726844 w 7467600"/>
              <a:gd name="connsiteY922" fmla="*/ 282988 h 6858000"/>
              <a:gd name="connsiteX923" fmla="*/ 3742664 w 7467600"/>
              <a:gd name="connsiteY923" fmla="*/ 279918 h 6858000"/>
              <a:gd name="connsiteX924" fmla="*/ 4103910 w 7467600"/>
              <a:gd name="connsiteY924" fmla="*/ 1161917 h 6858000"/>
              <a:gd name="connsiteX925" fmla="*/ 4020269 w 7467600"/>
              <a:gd name="connsiteY925" fmla="*/ 1200406 h 6858000"/>
              <a:gd name="connsiteX926" fmla="*/ 3674882 w 7467600"/>
              <a:gd name="connsiteY926" fmla="*/ 488524 h 6858000"/>
              <a:gd name="connsiteX927" fmla="*/ 3132682 w 7467600"/>
              <a:gd name="connsiteY927" fmla="*/ 1072284 h 6858000"/>
              <a:gd name="connsiteX928" fmla="*/ 2716346 w 7467600"/>
              <a:gd name="connsiteY928" fmla="*/ 1276376 h 6858000"/>
              <a:gd name="connsiteX929" fmla="*/ 2716772 w 7467600"/>
              <a:gd name="connsiteY929" fmla="*/ 1255462 h 6858000"/>
              <a:gd name="connsiteX930" fmla="*/ 3471096 w 7467600"/>
              <a:gd name="connsiteY930" fmla="*/ 437072 h 6858000"/>
              <a:gd name="connsiteX931" fmla="*/ 3639057 w 7467600"/>
              <a:gd name="connsiteY931" fmla="*/ 286334 h 6858000"/>
              <a:gd name="connsiteX932" fmla="*/ 3640309 w 7467600"/>
              <a:gd name="connsiteY932" fmla="*/ 284664 h 6858000"/>
              <a:gd name="connsiteX933" fmla="*/ 3646022 w 7467600"/>
              <a:gd name="connsiteY933" fmla="*/ 276711 h 6858000"/>
              <a:gd name="connsiteX934" fmla="*/ 3707943 w 7467600"/>
              <a:gd name="connsiteY934" fmla="*/ 65958 h 6858000"/>
              <a:gd name="connsiteX935" fmla="*/ 3721337 w 7467600"/>
              <a:gd name="connsiteY935" fmla="*/ 0 h 6858000"/>
              <a:gd name="connsiteX936" fmla="*/ 2867960 w 7467600"/>
              <a:gd name="connsiteY936" fmla="*/ 0 h 6858000"/>
              <a:gd name="connsiteX937" fmla="*/ 2926351 w 7467600"/>
              <a:gd name="connsiteY937" fmla="*/ 0 h 6858000"/>
              <a:gd name="connsiteX938" fmla="*/ 2902823 w 7467600"/>
              <a:gd name="connsiteY938" fmla="*/ 262929 h 6858000"/>
              <a:gd name="connsiteX939" fmla="*/ 2940663 w 7467600"/>
              <a:gd name="connsiteY939" fmla="*/ 140884 h 6858000"/>
              <a:gd name="connsiteX940" fmla="*/ 2947039 w 7467600"/>
              <a:gd name="connsiteY940" fmla="*/ 122524 h 6858000"/>
              <a:gd name="connsiteX941" fmla="*/ 2984316 w 7467600"/>
              <a:gd name="connsiteY941" fmla="*/ 0 h 6858000"/>
              <a:gd name="connsiteX942" fmla="*/ 3016114 w 7467600"/>
              <a:gd name="connsiteY942" fmla="*/ 0 h 6858000"/>
              <a:gd name="connsiteX943" fmla="*/ 2979949 w 7467600"/>
              <a:gd name="connsiteY943" fmla="*/ 119274 h 6858000"/>
              <a:gd name="connsiteX944" fmla="*/ 3023879 w 7467600"/>
              <a:gd name="connsiteY944" fmla="*/ 0 h 6858000"/>
              <a:gd name="connsiteX945" fmla="*/ 3105400 w 7467600"/>
              <a:gd name="connsiteY945" fmla="*/ 0 h 6858000"/>
              <a:gd name="connsiteX946" fmla="*/ 3094669 w 7467600"/>
              <a:gd name="connsiteY946" fmla="*/ 30308 h 6858000"/>
              <a:gd name="connsiteX947" fmla="*/ 2901945 w 7467600"/>
              <a:gd name="connsiteY947" fmla="*/ 466538 h 6858000"/>
              <a:gd name="connsiteX948" fmla="*/ 2815209 w 7467600"/>
              <a:gd name="connsiteY948" fmla="*/ 497361 h 6858000"/>
              <a:gd name="connsiteX949" fmla="*/ 2844845 w 7467600"/>
              <a:gd name="connsiteY949" fmla="*/ 127638 h 6858000"/>
              <a:gd name="connsiteX950" fmla="*/ 2867960 w 7467600"/>
              <a:gd name="connsiteY950" fmla="*/ 0 h 6858000"/>
              <a:gd name="connsiteX951" fmla="*/ 1057230 w 7467600"/>
              <a:gd name="connsiteY951" fmla="*/ 0 h 6858000"/>
              <a:gd name="connsiteX952" fmla="*/ 1111003 w 7467600"/>
              <a:gd name="connsiteY952" fmla="*/ 0 h 6858000"/>
              <a:gd name="connsiteX953" fmla="*/ 1125553 w 7467600"/>
              <a:gd name="connsiteY953" fmla="*/ 52588 h 6858000"/>
              <a:gd name="connsiteX954" fmla="*/ 1304276 w 7467600"/>
              <a:gd name="connsiteY954" fmla="*/ 476275 h 6858000"/>
              <a:gd name="connsiteX955" fmla="*/ 1492066 w 7467600"/>
              <a:gd name="connsiteY955" fmla="*/ 886333 h 6858000"/>
              <a:gd name="connsiteX956" fmla="*/ 1423698 w 7467600"/>
              <a:gd name="connsiteY956" fmla="*/ 710817 h 6858000"/>
              <a:gd name="connsiteX957" fmla="*/ 1357609 w 7467600"/>
              <a:gd name="connsiteY957" fmla="*/ 532892 h 6858000"/>
              <a:gd name="connsiteX958" fmla="*/ 1309550 w 7467600"/>
              <a:gd name="connsiteY958" fmla="*/ 374031 h 6858000"/>
              <a:gd name="connsiteX959" fmla="*/ 1193673 w 7467600"/>
              <a:gd name="connsiteY959" fmla="*/ 49533 h 6858000"/>
              <a:gd name="connsiteX960" fmla="*/ 1164391 w 7467600"/>
              <a:gd name="connsiteY960" fmla="*/ 0 h 6858000"/>
              <a:gd name="connsiteX961" fmla="*/ 1200666 w 7467600"/>
              <a:gd name="connsiteY961" fmla="*/ 0 h 6858000"/>
              <a:gd name="connsiteX962" fmla="*/ 1223408 w 7467600"/>
              <a:gd name="connsiteY962" fmla="*/ 38996 h 6858000"/>
              <a:gd name="connsiteX963" fmla="*/ 1339635 w 7467600"/>
              <a:gd name="connsiteY963" fmla="*/ 365517 h 6858000"/>
              <a:gd name="connsiteX964" fmla="*/ 1387469 w 7467600"/>
              <a:gd name="connsiteY964" fmla="*/ 523079 h 6858000"/>
              <a:gd name="connsiteX965" fmla="*/ 1452685 w 7467600"/>
              <a:gd name="connsiteY965" fmla="*/ 699806 h 6858000"/>
              <a:gd name="connsiteX966" fmla="*/ 1492092 w 7467600"/>
              <a:gd name="connsiteY966" fmla="*/ 800424 h 6858000"/>
              <a:gd name="connsiteX967" fmla="*/ 1455302 w 7467600"/>
              <a:gd name="connsiteY967" fmla="*/ 632913 h 6858000"/>
              <a:gd name="connsiteX968" fmla="*/ 1222336 w 7467600"/>
              <a:gd name="connsiteY968" fmla="*/ 9480 h 6858000"/>
              <a:gd name="connsiteX969" fmla="*/ 1214634 w 7467600"/>
              <a:gd name="connsiteY969" fmla="*/ 0 h 6858000"/>
              <a:gd name="connsiteX970" fmla="*/ 1289827 w 7467600"/>
              <a:gd name="connsiteY970" fmla="*/ 0 h 6858000"/>
              <a:gd name="connsiteX971" fmla="*/ 1321076 w 7467600"/>
              <a:gd name="connsiteY971" fmla="*/ 59722 h 6858000"/>
              <a:gd name="connsiteX972" fmla="*/ 1512579 w 7467600"/>
              <a:gd name="connsiteY972" fmla="*/ 626441 h 6858000"/>
              <a:gd name="connsiteX973" fmla="*/ 1506076 w 7467600"/>
              <a:gd name="connsiteY973" fmla="*/ 1089289 h 6858000"/>
              <a:gd name="connsiteX974" fmla="*/ 1486346 w 7467600"/>
              <a:gd name="connsiteY974" fmla="*/ 1079919 h 6858000"/>
              <a:gd name="connsiteX975" fmla="*/ 1070511 w 7467600"/>
              <a:gd name="connsiteY975" fmla="*/ 48609 h 6858000"/>
              <a:gd name="connsiteX976" fmla="*/ 1057230 w 7467600"/>
              <a:gd name="connsiteY976" fmla="*/ 0 h 6858000"/>
              <a:gd name="connsiteX977" fmla="*/ 43151 w 7467600"/>
              <a:gd name="connsiteY977" fmla="*/ 0 h 6858000"/>
              <a:gd name="connsiteX978" fmla="*/ 95283 w 7467600"/>
              <a:gd name="connsiteY978" fmla="*/ 0 h 6858000"/>
              <a:gd name="connsiteX979" fmla="*/ 300708 w 7467600"/>
              <a:gd name="connsiteY979" fmla="*/ 154571 h 6858000"/>
              <a:gd name="connsiteX980" fmla="*/ 530414 w 7467600"/>
              <a:gd name="connsiteY980" fmla="*/ 354673 h 6858000"/>
              <a:gd name="connsiteX981" fmla="*/ 333785 w 7467600"/>
              <a:gd name="connsiteY981" fmla="*/ 161564 h 6858000"/>
              <a:gd name="connsiteX982" fmla="*/ 147005 w 7467600"/>
              <a:gd name="connsiteY982" fmla="*/ 0 h 6858000"/>
              <a:gd name="connsiteX983" fmla="*/ 272509 w 7467600"/>
              <a:gd name="connsiteY983" fmla="*/ 0 h 6858000"/>
              <a:gd name="connsiteX984" fmla="*/ 326276 w 7467600"/>
              <a:gd name="connsiteY984" fmla="*/ 45847 h 6858000"/>
              <a:gd name="connsiteX985" fmla="*/ 823759 w 7467600"/>
              <a:gd name="connsiteY985" fmla="*/ 574145 h 6858000"/>
              <a:gd name="connsiteX986" fmla="*/ 811254 w 7467600"/>
              <a:gd name="connsiteY986" fmla="*/ 665546 h 6858000"/>
              <a:gd name="connsiteX987" fmla="*/ 154042 w 7467600"/>
              <a:gd name="connsiteY987" fmla="*/ 261522 h 6858000"/>
              <a:gd name="connsiteX988" fmla="*/ 13550 w 7467600"/>
              <a:gd name="connsiteY988" fmla="*/ 158423 h 6858000"/>
              <a:gd name="connsiteX989" fmla="*/ 0 w 7467600"/>
              <a:gd name="connsiteY989" fmla="*/ 146618 h 6858000"/>
              <a:gd name="connsiteX990" fmla="*/ 0 w 7467600"/>
              <a:gd name="connsiteY990" fmla="*/ 59161 h 6858000"/>
              <a:gd name="connsiteX991" fmla="*/ 45427 w 7467600"/>
              <a:gd name="connsiteY991" fmla="*/ 101078 h 6858000"/>
              <a:gd name="connsiteX992" fmla="*/ 630103 w 7467600"/>
              <a:gd name="connsiteY992" fmla="*/ 485885 h 6858000"/>
              <a:gd name="connsiteX993" fmla="*/ 532040 w 7467600"/>
              <a:gd name="connsiteY993" fmla="*/ 399359 h 6858000"/>
              <a:gd name="connsiteX994" fmla="*/ 517618 w 7467600"/>
              <a:gd name="connsiteY994" fmla="*/ 385726 h 6858000"/>
              <a:gd name="connsiteX995" fmla="*/ 285074 w 7467600"/>
              <a:gd name="connsiteY995" fmla="*/ 182755 h 6858000"/>
              <a:gd name="connsiteX996" fmla="*/ 43151 w 7467600"/>
              <a:gd name="connsiteY99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27465 w 7467600"/>
              <a:gd name="connsiteY127" fmla="*/ 5174181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7327465 w 7467600"/>
              <a:gd name="connsiteY139" fmla="*/ 5174181 h 6858000"/>
              <a:gd name="connsiteX140" fmla="*/ 1903353 w 7467600"/>
              <a:gd name="connsiteY140" fmla="*/ 5044827 h 6858000"/>
              <a:gd name="connsiteX141" fmla="*/ 1936931 w 7467600"/>
              <a:gd name="connsiteY141" fmla="*/ 5093954 h 6858000"/>
              <a:gd name="connsiteX142" fmla="*/ 2195868 w 7467600"/>
              <a:gd name="connsiteY142" fmla="*/ 5396574 h 6858000"/>
              <a:gd name="connsiteX143" fmla="*/ 2088852 w 7467600"/>
              <a:gd name="connsiteY143" fmla="*/ 5166123 h 6858000"/>
              <a:gd name="connsiteX144" fmla="*/ 1958241 w 7467600"/>
              <a:gd name="connsiteY144" fmla="*/ 5067955 h 6858000"/>
              <a:gd name="connsiteX145" fmla="*/ 1903353 w 7467600"/>
              <a:gd name="connsiteY145" fmla="*/ 5044827 h 6858000"/>
              <a:gd name="connsiteX146" fmla="*/ 1979378 w 7467600"/>
              <a:gd name="connsiteY146" fmla="*/ 4769504 h 6858000"/>
              <a:gd name="connsiteX147" fmla="*/ 2882120 w 7467600"/>
              <a:gd name="connsiteY147" fmla="*/ 5064547 h 6858000"/>
              <a:gd name="connsiteX148" fmla="*/ 2793103 w 7467600"/>
              <a:gd name="connsiteY148" fmla="*/ 5039699 h 6858000"/>
              <a:gd name="connsiteX149" fmla="*/ 2770041 w 7467600"/>
              <a:gd name="connsiteY149" fmla="*/ 5033634 h 6858000"/>
              <a:gd name="connsiteX150" fmla="*/ 1979378 w 7467600"/>
              <a:gd name="connsiteY150" fmla="*/ 4769504 h 6858000"/>
              <a:gd name="connsiteX151" fmla="*/ 1927410 w 7467600"/>
              <a:gd name="connsiteY151" fmla="*/ 4716164 h 6858000"/>
              <a:gd name="connsiteX152" fmla="*/ 1959587 w 7467600"/>
              <a:gd name="connsiteY152" fmla="*/ 4728849 h 6858000"/>
              <a:gd name="connsiteX153" fmla="*/ 2777707 w 7467600"/>
              <a:gd name="connsiteY153" fmla="*/ 5003991 h 6858000"/>
              <a:gd name="connsiteX154" fmla="*/ 2800768 w 7467600"/>
              <a:gd name="connsiteY154" fmla="*/ 5010056 h 6858000"/>
              <a:gd name="connsiteX155" fmla="*/ 2879408 w 7467600"/>
              <a:gd name="connsiteY155" fmla="*/ 5031590 h 6858000"/>
              <a:gd name="connsiteX156" fmla="*/ 2862295 w 7467600"/>
              <a:gd name="connsiteY156" fmla="*/ 5022958 h 6858000"/>
              <a:gd name="connsiteX157" fmla="*/ 2813343 w 7467600"/>
              <a:gd name="connsiteY157" fmla="*/ 4998369 h 6858000"/>
              <a:gd name="connsiteX158" fmla="*/ 2646245 w 7467600"/>
              <a:gd name="connsiteY158" fmla="*/ 4930999 h 6858000"/>
              <a:gd name="connsiteX159" fmla="*/ 1999243 w 7467600"/>
              <a:gd name="connsiteY159" fmla="*/ 4730524 h 6858000"/>
              <a:gd name="connsiteX160" fmla="*/ 1979527 w 7467600"/>
              <a:gd name="connsiteY160" fmla="*/ 4726651 h 6858000"/>
              <a:gd name="connsiteX161" fmla="*/ 1927410 w 7467600"/>
              <a:gd name="connsiteY161" fmla="*/ 4716164 h 6858000"/>
              <a:gd name="connsiteX162" fmla="*/ 1997014 w 7467600"/>
              <a:gd name="connsiteY162" fmla="*/ 4698007 h 6858000"/>
              <a:gd name="connsiteX163" fmla="*/ 2005458 w 7467600"/>
              <a:gd name="connsiteY163" fmla="*/ 4699540 h 6858000"/>
              <a:gd name="connsiteX164" fmla="*/ 2657186 w 7467600"/>
              <a:gd name="connsiteY164" fmla="*/ 4901687 h 6858000"/>
              <a:gd name="connsiteX165" fmla="*/ 2826662 w 7467600"/>
              <a:gd name="connsiteY165" fmla="*/ 4970362 h 6858000"/>
              <a:gd name="connsiteX166" fmla="*/ 2876100 w 7467600"/>
              <a:gd name="connsiteY166" fmla="*/ 4995397 h 6858000"/>
              <a:gd name="connsiteX167" fmla="*/ 3042600 w 7467600"/>
              <a:gd name="connsiteY167" fmla="*/ 5059532 h 6858000"/>
              <a:gd name="connsiteX168" fmla="*/ 1997014 w 7467600"/>
              <a:gd name="connsiteY168" fmla="*/ 4698007 h 6858000"/>
              <a:gd name="connsiteX169" fmla="*/ 2305292 w 7467600"/>
              <a:gd name="connsiteY169" fmla="*/ 4219492 h 6858000"/>
              <a:gd name="connsiteX170" fmla="*/ 3360922 w 7467600"/>
              <a:gd name="connsiteY170" fmla="*/ 4529373 h 6858000"/>
              <a:gd name="connsiteX171" fmla="*/ 3492420 w 7467600"/>
              <a:gd name="connsiteY171" fmla="*/ 4510145 h 6858000"/>
              <a:gd name="connsiteX172" fmla="*/ 3364086 w 7467600"/>
              <a:gd name="connsiteY172" fmla="*/ 4480340 h 6858000"/>
              <a:gd name="connsiteX173" fmla="*/ 3225818 w 7467600"/>
              <a:gd name="connsiteY173" fmla="*/ 4411822 h 6858000"/>
              <a:gd name="connsiteX174" fmla="*/ 3129696 w 7467600"/>
              <a:gd name="connsiteY174" fmla="*/ 4360704 h 6858000"/>
              <a:gd name="connsiteX175" fmla="*/ 2814545 w 7467600"/>
              <a:gd name="connsiteY175" fmla="*/ 4282955 h 6858000"/>
              <a:gd name="connsiteX176" fmla="*/ 2305292 w 7467600"/>
              <a:gd name="connsiteY176" fmla="*/ 4219492 h 6858000"/>
              <a:gd name="connsiteX177" fmla="*/ 2626982 w 7467600"/>
              <a:gd name="connsiteY177" fmla="*/ 4206450 h 6858000"/>
              <a:gd name="connsiteX178" fmla="*/ 2490617 w 7467600"/>
              <a:gd name="connsiteY178" fmla="*/ 4206951 h 6858000"/>
              <a:gd name="connsiteX179" fmla="*/ 2819869 w 7467600"/>
              <a:gd name="connsiteY179" fmla="*/ 4252936 h 6858000"/>
              <a:gd name="connsiteX180" fmla="*/ 3143018 w 7467600"/>
              <a:gd name="connsiteY180" fmla="*/ 4332698 h 6858000"/>
              <a:gd name="connsiteX181" fmla="*/ 3241520 w 7467600"/>
              <a:gd name="connsiteY181" fmla="*/ 4385112 h 6858000"/>
              <a:gd name="connsiteX182" fmla="*/ 3374575 w 7467600"/>
              <a:gd name="connsiteY182" fmla="*/ 4451517 h 6858000"/>
              <a:gd name="connsiteX183" fmla="*/ 3505221 w 7467600"/>
              <a:gd name="connsiteY183" fmla="*/ 4480757 h 6858000"/>
              <a:gd name="connsiteX184" fmla="*/ 2626982 w 7467600"/>
              <a:gd name="connsiteY184" fmla="*/ 4206450 h 6858000"/>
              <a:gd name="connsiteX185" fmla="*/ 1310106 w 7467600"/>
              <a:gd name="connsiteY185" fmla="*/ 3943217 h 6858000"/>
              <a:gd name="connsiteX186" fmla="*/ 854994 w 7467600"/>
              <a:gd name="connsiteY186" fmla="*/ 4399136 h 6858000"/>
              <a:gd name="connsiteX187" fmla="*/ 742462 w 7467600"/>
              <a:gd name="connsiteY187" fmla="*/ 4594648 h 6858000"/>
              <a:gd name="connsiteX188" fmla="*/ 820602 w 7467600"/>
              <a:gd name="connsiteY188" fmla="*/ 4485915 h 6858000"/>
              <a:gd name="connsiteX189" fmla="*/ 878295 w 7467600"/>
              <a:gd name="connsiteY189" fmla="*/ 4403594 h 6858000"/>
              <a:gd name="connsiteX190" fmla="*/ 1240607 w 7467600"/>
              <a:gd name="connsiteY190" fmla="*/ 4010401 h 6858000"/>
              <a:gd name="connsiteX191" fmla="*/ 1310106 w 7467600"/>
              <a:gd name="connsiteY191" fmla="*/ 3943217 h 6858000"/>
              <a:gd name="connsiteX192" fmla="*/ 1423113 w 7467600"/>
              <a:gd name="connsiteY192" fmla="*/ 3874565 h 6858000"/>
              <a:gd name="connsiteX193" fmla="*/ 1260565 w 7467600"/>
              <a:gd name="connsiteY193" fmla="*/ 4031982 h 6858000"/>
              <a:gd name="connsiteX194" fmla="*/ 901900 w 7467600"/>
              <a:gd name="connsiteY194" fmla="*/ 4421236 h 6858000"/>
              <a:gd name="connsiteX195" fmla="*/ 845044 w 7467600"/>
              <a:gd name="connsiteY195" fmla="*/ 4502436 h 6858000"/>
              <a:gd name="connsiteX196" fmla="*/ 685926 w 7467600"/>
              <a:gd name="connsiteY196" fmla="*/ 4703069 h 6858000"/>
              <a:gd name="connsiteX197" fmla="*/ 684248 w 7467600"/>
              <a:gd name="connsiteY197" fmla="*/ 4706721 h 6858000"/>
              <a:gd name="connsiteX198" fmla="*/ 1423113 w 7467600"/>
              <a:gd name="connsiteY198" fmla="*/ 3874565 h 6858000"/>
              <a:gd name="connsiteX199" fmla="*/ 3316479 w 7467600"/>
              <a:gd name="connsiteY199" fmla="*/ 3872136 h 6858000"/>
              <a:gd name="connsiteX200" fmla="*/ 3546806 w 7467600"/>
              <a:gd name="connsiteY200" fmla="*/ 4356139 h 6858000"/>
              <a:gd name="connsiteX201" fmla="*/ 3364433 w 7467600"/>
              <a:gd name="connsiteY201" fmla="*/ 3953121 h 6858000"/>
              <a:gd name="connsiteX202" fmla="*/ 3316479 w 7467600"/>
              <a:gd name="connsiteY202" fmla="*/ 3872136 h 6858000"/>
              <a:gd name="connsiteX203" fmla="*/ 3291335 w 7467600"/>
              <a:gd name="connsiteY203" fmla="*/ 3767420 h 6858000"/>
              <a:gd name="connsiteX204" fmla="*/ 3390805 w 7467600"/>
              <a:gd name="connsiteY204" fmla="*/ 3937163 h 6858000"/>
              <a:gd name="connsiteX205" fmla="*/ 3579062 w 7467600"/>
              <a:gd name="connsiteY205" fmla="*/ 4359040 h 6858000"/>
              <a:gd name="connsiteX206" fmla="*/ 3467355 w 7467600"/>
              <a:gd name="connsiteY206" fmla="*/ 3988130 h 6858000"/>
              <a:gd name="connsiteX207" fmla="*/ 3310753 w 7467600"/>
              <a:gd name="connsiteY207" fmla="*/ 3787140 h 6858000"/>
              <a:gd name="connsiteX208" fmla="*/ 3291335 w 7467600"/>
              <a:gd name="connsiteY208" fmla="*/ 3767420 h 6858000"/>
              <a:gd name="connsiteX209" fmla="*/ 1635889 w 7467600"/>
              <a:gd name="connsiteY209" fmla="*/ 3709494 h 6858000"/>
              <a:gd name="connsiteX210" fmla="*/ 1634800 w 7467600"/>
              <a:gd name="connsiteY210" fmla="*/ 3731111 h 6858000"/>
              <a:gd name="connsiteX211" fmla="*/ 1635889 w 7467600"/>
              <a:gd name="connsiteY211" fmla="*/ 3709494 h 6858000"/>
              <a:gd name="connsiteX212" fmla="*/ 1510397 w 7467600"/>
              <a:gd name="connsiteY212" fmla="*/ 3684705 h 6858000"/>
              <a:gd name="connsiteX213" fmla="*/ 1146550 w 7467600"/>
              <a:gd name="connsiteY213" fmla="*/ 3802012 h 6858000"/>
              <a:gd name="connsiteX214" fmla="*/ 698834 w 7467600"/>
              <a:gd name="connsiteY214" fmla="*/ 3952272 h 6858000"/>
              <a:gd name="connsiteX215" fmla="*/ 34256 w 7467600"/>
              <a:gd name="connsiteY215" fmla="*/ 4347603 h 6858000"/>
              <a:gd name="connsiteX216" fmla="*/ 527241 w 7467600"/>
              <a:gd name="connsiteY216" fmla="*/ 4065078 h 6858000"/>
              <a:gd name="connsiteX217" fmla="*/ 1510397 w 7467600"/>
              <a:gd name="connsiteY217" fmla="*/ 3684705 h 6858000"/>
              <a:gd name="connsiteX218" fmla="*/ 1313114 w 7467600"/>
              <a:gd name="connsiteY218" fmla="*/ 3655216 h 6858000"/>
              <a:gd name="connsiteX219" fmla="*/ 1109304 w 7467600"/>
              <a:gd name="connsiteY219" fmla="*/ 3669030 h 6858000"/>
              <a:gd name="connsiteX220" fmla="*/ 8129 w 7467600"/>
              <a:gd name="connsiteY220" fmla="*/ 4330519 h 6858000"/>
              <a:gd name="connsiteX221" fmla="*/ 687572 w 7467600"/>
              <a:gd name="connsiteY221" fmla="*/ 3925629 h 6858000"/>
              <a:gd name="connsiteX222" fmla="*/ 1138365 w 7467600"/>
              <a:gd name="connsiteY222" fmla="*/ 3774515 h 6858000"/>
              <a:gd name="connsiteX223" fmla="*/ 1505579 w 7467600"/>
              <a:gd name="connsiteY223" fmla="*/ 3655526 h 6858000"/>
              <a:gd name="connsiteX224" fmla="*/ 1313114 w 7467600"/>
              <a:gd name="connsiteY224" fmla="*/ 3655216 h 6858000"/>
              <a:gd name="connsiteX225" fmla="*/ 3655073 w 7467600"/>
              <a:gd name="connsiteY225" fmla="*/ 3650884 h 6858000"/>
              <a:gd name="connsiteX226" fmla="*/ 3989938 w 7467600"/>
              <a:gd name="connsiteY226" fmla="*/ 3991685 h 6858000"/>
              <a:gd name="connsiteX227" fmla="*/ 4393907 w 7467600"/>
              <a:gd name="connsiteY227" fmla="*/ 4261258 h 6858000"/>
              <a:gd name="connsiteX228" fmla="*/ 4648051 w 7467600"/>
              <a:gd name="connsiteY228" fmla="*/ 4374051 h 6858000"/>
              <a:gd name="connsiteX229" fmla="*/ 4383389 w 7467600"/>
              <a:gd name="connsiteY229" fmla="*/ 4184369 h 6858000"/>
              <a:gd name="connsiteX230" fmla="*/ 4165508 w 7467600"/>
              <a:gd name="connsiteY230" fmla="*/ 4035196 h 6858000"/>
              <a:gd name="connsiteX231" fmla="*/ 4068162 w 7467600"/>
              <a:gd name="connsiteY231" fmla="*/ 3953394 h 6858000"/>
              <a:gd name="connsiteX232" fmla="*/ 3981416 w 7467600"/>
              <a:gd name="connsiteY232" fmla="*/ 3880482 h 6858000"/>
              <a:gd name="connsiteX233" fmla="*/ 3800147 w 7467600"/>
              <a:gd name="connsiteY233" fmla="*/ 3749872 h 6858000"/>
              <a:gd name="connsiteX234" fmla="*/ 3655073 w 7467600"/>
              <a:gd name="connsiteY234" fmla="*/ 3650884 h 6858000"/>
              <a:gd name="connsiteX235" fmla="*/ 3670252 w 7467600"/>
              <a:gd name="connsiteY235" fmla="*/ 3622798 h 6858000"/>
              <a:gd name="connsiteX236" fmla="*/ 3817258 w 7467600"/>
              <a:gd name="connsiteY236" fmla="*/ 3723577 h 6858000"/>
              <a:gd name="connsiteX237" fmla="*/ 4000461 w 7467600"/>
              <a:gd name="connsiteY237" fmla="*/ 3855966 h 6858000"/>
              <a:gd name="connsiteX238" fmla="*/ 4088180 w 7467600"/>
              <a:gd name="connsiteY238" fmla="*/ 3929774 h 6858000"/>
              <a:gd name="connsiteX239" fmla="*/ 4184555 w 7467600"/>
              <a:gd name="connsiteY239" fmla="*/ 4010683 h 6858000"/>
              <a:gd name="connsiteX240" fmla="*/ 4399563 w 7467600"/>
              <a:gd name="connsiteY240" fmla="*/ 4158106 h 6858000"/>
              <a:gd name="connsiteX241" fmla="*/ 4684469 w 7467600"/>
              <a:gd name="connsiteY241" fmla="*/ 4364680 h 6858000"/>
              <a:gd name="connsiteX242" fmla="*/ 4690271 w 7467600"/>
              <a:gd name="connsiteY242" fmla="*/ 4370034 h 6858000"/>
              <a:gd name="connsiteX243" fmla="*/ 4136093 w 7467600"/>
              <a:gd name="connsiteY243" fmla="*/ 3858466 h 6858000"/>
              <a:gd name="connsiteX244" fmla="*/ 3670252 w 7467600"/>
              <a:gd name="connsiteY244" fmla="*/ 3622798 h 6858000"/>
              <a:gd name="connsiteX245" fmla="*/ 4440129 w 7467600"/>
              <a:gd name="connsiteY245" fmla="*/ 3448571 h 6858000"/>
              <a:gd name="connsiteX246" fmla="*/ 4856525 w 7467600"/>
              <a:gd name="connsiteY246" fmla="*/ 3915351 h 6858000"/>
              <a:gd name="connsiteX247" fmla="*/ 5059055 w 7467600"/>
              <a:gd name="connsiteY247" fmla="*/ 4108918 h 6858000"/>
              <a:gd name="connsiteX248" fmla="*/ 5290070 w 7467600"/>
              <a:gd name="connsiteY248" fmla="*/ 4263619 h 6858000"/>
              <a:gd name="connsiteX249" fmla="*/ 4834991 w 7467600"/>
              <a:gd name="connsiteY249" fmla="*/ 3830985 h 6858000"/>
              <a:gd name="connsiteX250" fmla="*/ 4440129 w 7467600"/>
              <a:gd name="connsiteY250" fmla="*/ 3448571 h 6858000"/>
              <a:gd name="connsiteX251" fmla="*/ 4441737 w 7467600"/>
              <a:gd name="connsiteY251" fmla="*/ 3399734 h 6858000"/>
              <a:gd name="connsiteX252" fmla="*/ 4431236 w 7467600"/>
              <a:gd name="connsiteY252" fmla="*/ 3400954 h 6858000"/>
              <a:gd name="connsiteX253" fmla="*/ 4557150 w 7467600"/>
              <a:gd name="connsiteY253" fmla="*/ 3510023 h 6858000"/>
              <a:gd name="connsiteX254" fmla="*/ 4856936 w 7467600"/>
              <a:gd name="connsiteY254" fmla="*/ 3809146 h 6858000"/>
              <a:gd name="connsiteX255" fmla="*/ 5111996 w 7467600"/>
              <a:gd name="connsiteY255" fmla="*/ 4065759 h 6858000"/>
              <a:gd name="connsiteX256" fmla="*/ 5388878 w 7467600"/>
              <a:gd name="connsiteY256" fmla="*/ 4300185 h 6858000"/>
              <a:gd name="connsiteX257" fmla="*/ 5425556 w 7467600"/>
              <a:gd name="connsiteY257" fmla="*/ 4308967 h 6858000"/>
              <a:gd name="connsiteX258" fmla="*/ 4943646 w 7467600"/>
              <a:gd name="connsiteY258" fmla="*/ 3822916 h 6858000"/>
              <a:gd name="connsiteX259" fmla="*/ 4594837 w 7467600"/>
              <a:gd name="connsiteY259" fmla="*/ 3532274 h 6858000"/>
              <a:gd name="connsiteX260" fmla="*/ 4441737 w 7467600"/>
              <a:gd name="connsiteY260" fmla="*/ 3399734 h 6858000"/>
              <a:gd name="connsiteX261" fmla="*/ 5425834 w 7467600"/>
              <a:gd name="connsiteY261" fmla="*/ 3162785 h 6858000"/>
              <a:gd name="connsiteX262" fmla="*/ 5401644 w 7467600"/>
              <a:gd name="connsiteY262" fmla="*/ 3617847 h 6858000"/>
              <a:gd name="connsiteX263" fmla="*/ 5467256 w 7467600"/>
              <a:gd name="connsiteY263" fmla="*/ 4175494 h 6858000"/>
              <a:gd name="connsiteX264" fmla="*/ 5448069 w 7467600"/>
              <a:gd name="connsiteY264" fmla="*/ 3567554 h 6858000"/>
              <a:gd name="connsiteX265" fmla="*/ 5425834 w 7467600"/>
              <a:gd name="connsiteY265" fmla="*/ 3162785 h 6858000"/>
              <a:gd name="connsiteX266" fmla="*/ 1318687 w 7467600"/>
              <a:gd name="connsiteY266" fmla="*/ 3113840 h 6858000"/>
              <a:gd name="connsiteX267" fmla="*/ 1066793 w 7467600"/>
              <a:gd name="connsiteY267" fmla="*/ 3212171 h 6858000"/>
              <a:gd name="connsiteX268" fmla="*/ 993319 w 7467600"/>
              <a:gd name="connsiteY268" fmla="*/ 3247648 h 6858000"/>
              <a:gd name="connsiteX269" fmla="*/ 853081 w 7467600"/>
              <a:gd name="connsiteY269" fmla="*/ 3312410 h 6858000"/>
              <a:gd name="connsiteX270" fmla="*/ 805957 w 7467600"/>
              <a:gd name="connsiteY270" fmla="*/ 3330443 h 6858000"/>
              <a:gd name="connsiteX271" fmla="*/ 1318687 w 7467600"/>
              <a:gd name="connsiteY271" fmla="*/ 3113840 h 6858000"/>
              <a:gd name="connsiteX272" fmla="*/ 5453702 w 7467600"/>
              <a:gd name="connsiteY272" fmla="*/ 3090882 h 6858000"/>
              <a:gd name="connsiteX273" fmla="*/ 5480135 w 7467600"/>
              <a:gd name="connsiteY273" fmla="*/ 3565802 h 6858000"/>
              <a:gd name="connsiteX274" fmla="*/ 5499023 w 7467600"/>
              <a:gd name="connsiteY274" fmla="*/ 4166310 h 6858000"/>
              <a:gd name="connsiteX275" fmla="*/ 5547022 w 7467600"/>
              <a:gd name="connsiteY275" fmla="*/ 3607838 h 6858000"/>
              <a:gd name="connsiteX276" fmla="*/ 5515964 w 7467600"/>
              <a:gd name="connsiteY276" fmla="*/ 3378541 h 6858000"/>
              <a:gd name="connsiteX277" fmla="*/ 5453702 w 7467600"/>
              <a:gd name="connsiteY277" fmla="*/ 3090882 h 6858000"/>
              <a:gd name="connsiteX278" fmla="*/ 1238695 w 7467600"/>
              <a:gd name="connsiteY278" fmla="*/ 3076820 h 6858000"/>
              <a:gd name="connsiteX279" fmla="*/ 716371 w 7467600"/>
              <a:gd name="connsiteY279" fmla="*/ 3293249 h 6858000"/>
              <a:gd name="connsiteX280" fmla="*/ 579522 w 7467600"/>
              <a:gd name="connsiteY280" fmla="*/ 3371759 h 6858000"/>
              <a:gd name="connsiteX281" fmla="*/ 600288 w 7467600"/>
              <a:gd name="connsiteY281" fmla="*/ 3365555 h 6858000"/>
              <a:gd name="connsiteX282" fmla="*/ 840692 w 7467600"/>
              <a:gd name="connsiteY282" fmla="*/ 3284921 h 6858000"/>
              <a:gd name="connsiteX283" fmla="*/ 979248 w 7467600"/>
              <a:gd name="connsiteY283" fmla="*/ 3221003 h 6858000"/>
              <a:gd name="connsiteX284" fmla="*/ 1053282 w 7467600"/>
              <a:gd name="connsiteY284" fmla="*/ 3185247 h 6858000"/>
              <a:gd name="connsiteX285" fmla="*/ 1320603 w 7467600"/>
              <a:gd name="connsiteY285" fmla="*/ 3081281 h 6858000"/>
              <a:gd name="connsiteX286" fmla="*/ 1238695 w 7467600"/>
              <a:gd name="connsiteY286" fmla="*/ 3076820 h 6858000"/>
              <a:gd name="connsiteX287" fmla="*/ 5425627 w 7467600"/>
              <a:gd name="connsiteY287" fmla="*/ 2954192 h 6858000"/>
              <a:gd name="connsiteX288" fmla="*/ 5470770 w 7467600"/>
              <a:gd name="connsiteY288" fmla="*/ 3005435 h 6858000"/>
              <a:gd name="connsiteX289" fmla="*/ 5519779 w 7467600"/>
              <a:gd name="connsiteY289" fmla="*/ 4359223 h 6858000"/>
              <a:gd name="connsiteX290" fmla="*/ 5520293 w 7467600"/>
              <a:gd name="connsiteY290" fmla="*/ 4360602 h 6858000"/>
              <a:gd name="connsiteX291" fmla="*/ 5767221 w 7467600"/>
              <a:gd name="connsiteY291" fmla="*/ 4665564 h 6858000"/>
              <a:gd name="connsiteX292" fmla="*/ 6937169 w 7467600"/>
              <a:gd name="connsiteY292" fmla="*/ 4815941 h 6858000"/>
              <a:gd name="connsiteX293" fmla="*/ 6953922 w 7467600"/>
              <a:gd name="connsiteY293" fmla="*/ 4890068 h 6858000"/>
              <a:gd name="connsiteX294" fmla="*/ 6071359 w 7467600"/>
              <a:gd name="connsiteY294" fmla="*/ 4770770 h 6858000"/>
              <a:gd name="connsiteX295" fmla="*/ 6038839 w 7467600"/>
              <a:gd name="connsiteY295" fmla="*/ 4764474 h 6858000"/>
              <a:gd name="connsiteX296" fmla="*/ 6038706 w 7467600"/>
              <a:gd name="connsiteY296" fmla="*/ 4763847 h 6858000"/>
              <a:gd name="connsiteX297" fmla="*/ 6037784 w 7467600"/>
              <a:gd name="connsiteY297" fmla="*/ 4764270 h 6858000"/>
              <a:gd name="connsiteX298" fmla="*/ 6038839 w 7467600"/>
              <a:gd name="connsiteY298" fmla="*/ 4764474 h 6858000"/>
              <a:gd name="connsiteX299" fmla="*/ 6040338 w 7467600"/>
              <a:gd name="connsiteY299" fmla="*/ 4771418 h 6858000"/>
              <a:gd name="connsiteX300" fmla="*/ 6024488 w 7467600"/>
              <a:gd name="connsiteY300" fmla="*/ 4809903 h 6858000"/>
              <a:gd name="connsiteX301" fmla="*/ 5599771 w 7467600"/>
              <a:gd name="connsiteY301" fmla="*/ 5509652 h 6858000"/>
              <a:gd name="connsiteX302" fmla="*/ 5548843 w 7467600"/>
              <a:gd name="connsiteY302" fmla="*/ 5563845 h 6858000"/>
              <a:gd name="connsiteX303" fmla="*/ 5940952 w 7467600"/>
              <a:gd name="connsiteY303" fmla="*/ 6250028 h 6858000"/>
              <a:gd name="connsiteX304" fmla="*/ 6043441 w 7467600"/>
              <a:gd name="connsiteY304" fmla="*/ 6665847 h 6858000"/>
              <a:gd name="connsiteX305" fmla="*/ 6093432 w 7467600"/>
              <a:gd name="connsiteY305" fmla="*/ 6858000 h 6858000"/>
              <a:gd name="connsiteX306" fmla="*/ 6034344 w 7467600"/>
              <a:gd name="connsiteY306" fmla="*/ 6858000 h 6858000"/>
              <a:gd name="connsiteX307" fmla="*/ 6026679 w 7467600"/>
              <a:gd name="connsiteY307" fmla="*/ 6836959 h 6858000"/>
              <a:gd name="connsiteX308" fmla="*/ 5800441 w 7467600"/>
              <a:gd name="connsiteY308" fmla="*/ 6335286 h 6858000"/>
              <a:gd name="connsiteX309" fmla="*/ 5526562 w 7467600"/>
              <a:gd name="connsiteY309" fmla="*/ 5705388 h 6858000"/>
              <a:gd name="connsiteX310" fmla="*/ 5519640 w 7467600"/>
              <a:gd name="connsiteY310" fmla="*/ 5683774 h 6858000"/>
              <a:gd name="connsiteX311" fmla="*/ 5844559 w 7467600"/>
              <a:gd name="connsiteY311" fmla="*/ 6553349 h 6858000"/>
              <a:gd name="connsiteX312" fmla="*/ 5975994 w 7467600"/>
              <a:gd name="connsiteY312" fmla="*/ 6858000 h 6858000"/>
              <a:gd name="connsiteX313" fmla="*/ 5898547 w 7467600"/>
              <a:gd name="connsiteY313" fmla="*/ 6858000 h 6858000"/>
              <a:gd name="connsiteX314" fmla="*/ 5682041 w 7467600"/>
              <a:gd name="connsiteY314" fmla="*/ 6355860 h 6858000"/>
              <a:gd name="connsiteX315" fmla="*/ 5461758 w 7467600"/>
              <a:gd name="connsiteY315" fmla="*/ 5820220 h 6858000"/>
              <a:gd name="connsiteX316" fmla="*/ 5237282 w 7467600"/>
              <a:gd name="connsiteY316" fmla="*/ 6579086 h 6858000"/>
              <a:gd name="connsiteX317" fmla="*/ 5115009 w 7467600"/>
              <a:gd name="connsiteY317" fmla="*/ 6858000 h 6858000"/>
              <a:gd name="connsiteX318" fmla="*/ 5028074 w 7467600"/>
              <a:gd name="connsiteY318" fmla="*/ 6858000 h 6858000"/>
              <a:gd name="connsiteX319" fmla="*/ 5079508 w 7467600"/>
              <a:gd name="connsiteY319" fmla="*/ 6749074 h 6858000"/>
              <a:gd name="connsiteX320" fmla="*/ 5371846 w 7467600"/>
              <a:gd name="connsiteY320" fmla="*/ 5924413 h 6858000"/>
              <a:gd name="connsiteX321" fmla="*/ 5270512 w 7467600"/>
              <a:gd name="connsiteY321" fmla="*/ 6138975 h 6858000"/>
              <a:gd name="connsiteX322" fmla="*/ 5062409 w 7467600"/>
              <a:gd name="connsiteY322" fmla="*/ 6653544 h 6858000"/>
              <a:gd name="connsiteX323" fmla="*/ 5036628 w 7467600"/>
              <a:gd name="connsiteY323" fmla="*/ 6754247 h 6858000"/>
              <a:gd name="connsiteX324" fmla="*/ 5009112 w 7467600"/>
              <a:gd name="connsiteY324" fmla="*/ 6858000 h 6858000"/>
              <a:gd name="connsiteX325" fmla="*/ 4976679 w 7467600"/>
              <a:gd name="connsiteY325" fmla="*/ 6858000 h 6858000"/>
              <a:gd name="connsiteX326" fmla="*/ 5006537 w 7467600"/>
              <a:gd name="connsiteY326" fmla="*/ 6747068 h 6858000"/>
              <a:gd name="connsiteX327" fmla="*/ 5032723 w 7467600"/>
              <a:gd name="connsiteY327" fmla="*/ 6644957 h 6858000"/>
              <a:gd name="connsiteX328" fmla="*/ 5242949 w 7467600"/>
              <a:gd name="connsiteY328" fmla="*/ 6125175 h 6858000"/>
              <a:gd name="connsiteX329" fmla="*/ 5286321 w 7467600"/>
              <a:gd name="connsiteY329" fmla="*/ 6033555 h 6858000"/>
              <a:gd name="connsiteX330" fmla="*/ 5008210 w 7467600"/>
              <a:gd name="connsiteY330" fmla="*/ 6649194 h 6858000"/>
              <a:gd name="connsiteX331" fmla="*/ 4986321 w 7467600"/>
              <a:gd name="connsiteY331" fmla="*/ 6765687 h 6858000"/>
              <a:gd name="connsiteX332" fmla="*/ 4973474 w 7467600"/>
              <a:gd name="connsiteY332" fmla="*/ 6858000 h 6858000"/>
              <a:gd name="connsiteX333" fmla="*/ 4907178 w 7467600"/>
              <a:gd name="connsiteY333" fmla="*/ 6858000 h 6858000"/>
              <a:gd name="connsiteX334" fmla="*/ 4910810 w 7467600"/>
              <a:gd name="connsiteY334" fmla="*/ 6829660 h 6858000"/>
              <a:gd name="connsiteX335" fmla="*/ 4987461 w 7467600"/>
              <a:gd name="connsiteY335" fmla="*/ 6432994 h 6858000"/>
              <a:gd name="connsiteX336" fmla="*/ 5179262 w 7467600"/>
              <a:gd name="connsiteY336" fmla="*/ 6035044 h 6858000"/>
              <a:gd name="connsiteX337" fmla="*/ 4689678 w 7467600"/>
              <a:gd name="connsiteY337" fmla="*/ 6440241 h 6858000"/>
              <a:gd name="connsiteX338" fmla="*/ 4477543 w 7467600"/>
              <a:gd name="connsiteY338" fmla="*/ 6674836 h 6858000"/>
              <a:gd name="connsiteX339" fmla="*/ 4329957 w 7467600"/>
              <a:gd name="connsiteY339" fmla="*/ 6858000 h 6858000"/>
              <a:gd name="connsiteX340" fmla="*/ 4218595 w 7467600"/>
              <a:gd name="connsiteY340" fmla="*/ 6858000 h 6858000"/>
              <a:gd name="connsiteX341" fmla="*/ 4368888 w 7467600"/>
              <a:gd name="connsiteY341" fmla="*/ 6668412 h 6858000"/>
              <a:gd name="connsiteX342" fmla="*/ 4563091 w 7467600"/>
              <a:gd name="connsiteY342" fmla="*/ 6442508 h 6858000"/>
              <a:gd name="connsiteX343" fmla="*/ 5387324 w 7467600"/>
              <a:gd name="connsiteY343" fmla="*/ 5705830 h 6858000"/>
              <a:gd name="connsiteX344" fmla="*/ 5073620 w 7467600"/>
              <a:gd name="connsiteY344" fmla="*/ 5955437 h 6858000"/>
              <a:gd name="connsiteX345" fmla="*/ 4689789 w 7467600"/>
              <a:gd name="connsiteY345" fmla="*/ 6268382 h 6858000"/>
              <a:gd name="connsiteX346" fmla="*/ 4418722 w 7467600"/>
              <a:gd name="connsiteY346" fmla="*/ 6570886 h 6858000"/>
              <a:gd name="connsiteX347" fmla="*/ 4214944 w 7467600"/>
              <a:gd name="connsiteY347" fmla="*/ 6858000 h 6858000"/>
              <a:gd name="connsiteX348" fmla="*/ 4177898 w 7467600"/>
              <a:gd name="connsiteY348" fmla="*/ 6858000 h 6858000"/>
              <a:gd name="connsiteX349" fmla="*/ 4391597 w 7467600"/>
              <a:gd name="connsiteY349" fmla="*/ 6556370 h 6858000"/>
              <a:gd name="connsiteX350" fmla="*/ 4668889 w 7467600"/>
              <a:gd name="connsiteY350" fmla="*/ 6246399 h 6858000"/>
              <a:gd name="connsiteX351" fmla="*/ 5055427 w 7467600"/>
              <a:gd name="connsiteY351" fmla="*/ 5931476 h 6858000"/>
              <a:gd name="connsiteX352" fmla="*/ 5371814 w 7467600"/>
              <a:gd name="connsiteY352" fmla="*/ 5678975 h 6858000"/>
              <a:gd name="connsiteX353" fmla="*/ 4987918 w 7467600"/>
              <a:gd name="connsiteY353" fmla="*/ 5838701 h 6858000"/>
              <a:gd name="connsiteX354" fmla="*/ 4317146 w 7467600"/>
              <a:gd name="connsiteY354" fmla="*/ 6587716 h 6858000"/>
              <a:gd name="connsiteX355" fmla="*/ 4171627 w 7467600"/>
              <a:gd name="connsiteY355" fmla="*/ 6858000 h 6858000"/>
              <a:gd name="connsiteX356" fmla="*/ 4081585 w 7467600"/>
              <a:gd name="connsiteY356" fmla="*/ 6858000 h 6858000"/>
              <a:gd name="connsiteX357" fmla="*/ 4238603 w 7467600"/>
              <a:gd name="connsiteY357" fmla="*/ 6559341 h 6858000"/>
              <a:gd name="connsiteX358" fmla="*/ 4778333 w 7467600"/>
              <a:gd name="connsiteY358" fmla="*/ 5873626 h 6858000"/>
              <a:gd name="connsiteX359" fmla="*/ 5414185 w 7467600"/>
              <a:gd name="connsiteY359" fmla="*/ 5573882 h 6858000"/>
              <a:gd name="connsiteX360" fmla="*/ 5959648 w 7467600"/>
              <a:gd name="connsiteY360" fmla="*/ 4760797 h 6858000"/>
              <a:gd name="connsiteX361" fmla="*/ 5355019 w 7467600"/>
              <a:gd name="connsiteY361" fmla="*/ 4734672 h 6858000"/>
              <a:gd name="connsiteX362" fmla="*/ 5083565 w 7467600"/>
              <a:gd name="connsiteY362" fmla="*/ 5179121 h 6858000"/>
              <a:gd name="connsiteX363" fmla="*/ 4713577 w 7467600"/>
              <a:gd name="connsiteY363" fmla="*/ 5616803 h 6858000"/>
              <a:gd name="connsiteX364" fmla="*/ 3989559 w 7467600"/>
              <a:gd name="connsiteY364" fmla="*/ 6145945 h 6858000"/>
              <a:gd name="connsiteX365" fmla="*/ 3939824 w 7467600"/>
              <a:gd name="connsiteY365" fmla="*/ 6066900 h 6858000"/>
              <a:gd name="connsiteX366" fmla="*/ 4584537 w 7467600"/>
              <a:gd name="connsiteY366" fmla="*/ 5324826 h 6858000"/>
              <a:gd name="connsiteX367" fmla="*/ 5037105 w 7467600"/>
              <a:gd name="connsiteY367" fmla="*/ 5088765 h 6858000"/>
              <a:gd name="connsiteX368" fmla="*/ 5039930 w 7467600"/>
              <a:gd name="connsiteY368" fmla="*/ 5089585 h 6858000"/>
              <a:gd name="connsiteX369" fmla="*/ 5263764 w 7467600"/>
              <a:gd name="connsiteY369" fmla="*/ 4735525 h 6858000"/>
              <a:gd name="connsiteX370" fmla="*/ 4086300 w 7467600"/>
              <a:gd name="connsiteY370" fmla="*/ 4884599 h 6858000"/>
              <a:gd name="connsiteX371" fmla="*/ 4085485 w 7467600"/>
              <a:gd name="connsiteY371" fmla="*/ 4899070 h 6858000"/>
              <a:gd name="connsiteX372" fmla="*/ 3871915 w 7467600"/>
              <a:gd name="connsiteY372" fmla="*/ 5253645 h 6858000"/>
              <a:gd name="connsiteX373" fmla="*/ 3799374 w 7467600"/>
              <a:gd name="connsiteY373" fmla="*/ 5466127 h 6858000"/>
              <a:gd name="connsiteX374" fmla="*/ 3498850 w 7467600"/>
              <a:gd name="connsiteY374" fmla="*/ 6661888 h 6858000"/>
              <a:gd name="connsiteX375" fmla="*/ 3399216 w 7467600"/>
              <a:gd name="connsiteY375" fmla="*/ 6858000 h 6858000"/>
              <a:gd name="connsiteX376" fmla="*/ 3303688 w 7467600"/>
              <a:gd name="connsiteY376" fmla="*/ 6858000 h 6858000"/>
              <a:gd name="connsiteX377" fmla="*/ 3391774 w 7467600"/>
              <a:gd name="connsiteY377" fmla="*/ 6697181 h 6858000"/>
              <a:gd name="connsiteX378" fmla="*/ 3735540 w 7467600"/>
              <a:gd name="connsiteY378" fmla="*/ 5546923 h 6858000"/>
              <a:gd name="connsiteX379" fmla="*/ 3729438 w 7467600"/>
              <a:gd name="connsiteY379" fmla="*/ 5569058 h 6858000"/>
              <a:gd name="connsiteX380" fmla="*/ 3707782 w 7467600"/>
              <a:gd name="connsiteY380" fmla="*/ 5644908 h 6858000"/>
              <a:gd name="connsiteX381" fmla="*/ 3583827 w 7467600"/>
              <a:gd name="connsiteY381" fmla="*/ 6039215 h 6858000"/>
              <a:gd name="connsiteX382" fmla="*/ 3547861 w 7467600"/>
              <a:gd name="connsiteY382" fmla="*/ 6129609 h 6858000"/>
              <a:gd name="connsiteX383" fmla="*/ 3490905 w 7467600"/>
              <a:gd name="connsiteY383" fmla="*/ 6277660 h 6858000"/>
              <a:gd name="connsiteX384" fmla="*/ 3455859 w 7467600"/>
              <a:gd name="connsiteY384" fmla="*/ 6391301 h 6858000"/>
              <a:gd name="connsiteX385" fmla="*/ 3429112 w 7467600"/>
              <a:gd name="connsiteY385" fmla="*/ 6479469 h 6858000"/>
              <a:gd name="connsiteX386" fmla="*/ 3304862 w 7467600"/>
              <a:gd name="connsiteY386" fmla="*/ 6796476 h 6858000"/>
              <a:gd name="connsiteX387" fmla="*/ 3276071 w 7467600"/>
              <a:gd name="connsiteY387" fmla="*/ 6858000 h 6858000"/>
              <a:gd name="connsiteX388" fmla="*/ 3240805 w 7467600"/>
              <a:gd name="connsiteY388" fmla="*/ 6858000 h 6858000"/>
              <a:gd name="connsiteX389" fmla="*/ 3275917 w 7467600"/>
              <a:gd name="connsiteY389" fmla="*/ 6783192 h 6858000"/>
              <a:gd name="connsiteX390" fmla="*/ 3399358 w 7467600"/>
              <a:gd name="connsiteY390" fmla="*/ 6469011 h 6858000"/>
              <a:gd name="connsiteX391" fmla="*/ 3425650 w 7467600"/>
              <a:gd name="connsiteY391" fmla="*/ 6381333 h 6858000"/>
              <a:gd name="connsiteX392" fmla="*/ 3460661 w 7467600"/>
              <a:gd name="connsiteY392" fmla="*/ 6266763 h 6858000"/>
              <a:gd name="connsiteX393" fmla="*/ 3518021 w 7467600"/>
              <a:gd name="connsiteY393" fmla="*/ 6117298 h 6858000"/>
              <a:gd name="connsiteX394" fmla="*/ 3554035 w 7467600"/>
              <a:gd name="connsiteY394" fmla="*/ 6027832 h 6858000"/>
              <a:gd name="connsiteX395" fmla="*/ 3677174 w 7467600"/>
              <a:gd name="connsiteY395" fmla="*/ 5636351 h 6858000"/>
              <a:gd name="connsiteX396" fmla="*/ 3698819 w 7467600"/>
              <a:gd name="connsiteY396" fmla="*/ 5560503 h 6858000"/>
              <a:gd name="connsiteX397" fmla="*/ 3702094 w 7467600"/>
              <a:gd name="connsiteY397" fmla="*/ 5549194 h 6858000"/>
              <a:gd name="connsiteX398" fmla="*/ 3398355 w 7467600"/>
              <a:gd name="connsiteY398" fmla="*/ 6094603 h 6858000"/>
              <a:gd name="connsiteX399" fmla="*/ 3193941 w 7467600"/>
              <a:gd name="connsiteY399" fmla="*/ 6798775 h 6858000"/>
              <a:gd name="connsiteX400" fmla="*/ 3184140 w 7467600"/>
              <a:gd name="connsiteY400" fmla="*/ 6858000 h 6858000"/>
              <a:gd name="connsiteX401" fmla="*/ 3099978 w 7467600"/>
              <a:gd name="connsiteY401" fmla="*/ 6858000 h 6858000"/>
              <a:gd name="connsiteX402" fmla="*/ 3101556 w 7467600"/>
              <a:gd name="connsiteY402" fmla="*/ 6843337 h 6858000"/>
              <a:gd name="connsiteX403" fmla="*/ 3370162 w 7467600"/>
              <a:gd name="connsiteY403" fmla="*/ 5785550 h 6858000"/>
              <a:gd name="connsiteX404" fmla="*/ 3746477 w 7467600"/>
              <a:gd name="connsiteY404" fmla="*/ 5377889 h 6858000"/>
              <a:gd name="connsiteX405" fmla="*/ 3863399 w 7467600"/>
              <a:gd name="connsiteY405" fmla="*/ 5087257 h 6858000"/>
              <a:gd name="connsiteX406" fmla="*/ 3968712 w 7467600"/>
              <a:gd name="connsiteY406" fmla="*/ 4913989 h 6858000"/>
              <a:gd name="connsiteX407" fmla="*/ 2792390 w 7467600"/>
              <a:gd name="connsiteY407" fmla="*/ 5382974 h 6858000"/>
              <a:gd name="connsiteX408" fmla="*/ 2714982 w 7467600"/>
              <a:gd name="connsiteY408" fmla="*/ 5427051 h 6858000"/>
              <a:gd name="connsiteX409" fmla="*/ 2813361 w 7467600"/>
              <a:gd name="connsiteY409" fmla="*/ 6023912 h 6858000"/>
              <a:gd name="connsiteX410" fmla="*/ 2688430 w 7467600"/>
              <a:gd name="connsiteY410" fmla="*/ 6801564 h 6858000"/>
              <a:gd name="connsiteX411" fmla="*/ 2629626 w 7467600"/>
              <a:gd name="connsiteY411" fmla="*/ 6763394 h 6858000"/>
              <a:gd name="connsiteX412" fmla="*/ 2565328 w 7467600"/>
              <a:gd name="connsiteY412" fmla="*/ 5516399 h 6858000"/>
              <a:gd name="connsiteX413" fmla="*/ 1922999 w 7467600"/>
              <a:gd name="connsiteY413" fmla="*/ 5980343 h 6858000"/>
              <a:gd name="connsiteX414" fmla="*/ 1950261 w 7467600"/>
              <a:gd name="connsiteY414" fmla="*/ 6405858 h 6858000"/>
              <a:gd name="connsiteX415" fmla="*/ 2365554 w 7467600"/>
              <a:gd name="connsiteY415" fmla="*/ 6759107 h 6858000"/>
              <a:gd name="connsiteX416" fmla="*/ 2424142 w 7467600"/>
              <a:gd name="connsiteY416" fmla="*/ 6858000 h 6858000"/>
              <a:gd name="connsiteX417" fmla="*/ 2395994 w 7467600"/>
              <a:gd name="connsiteY417" fmla="*/ 6858000 h 6858000"/>
              <a:gd name="connsiteX418" fmla="*/ 2392863 w 7467600"/>
              <a:gd name="connsiteY418" fmla="*/ 6852964 h 6858000"/>
              <a:gd name="connsiteX419" fmla="*/ 2017589 w 7467600"/>
              <a:gd name="connsiteY419" fmla="*/ 6493982 h 6858000"/>
              <a:gd name="connsiteX420" fmla="*/ 2147336 w 7467600"/>
              <a:gd name="connsiteY420" fmla="*/ 6594052 h 6858000"/>
              <a:gd name="connsiteX421" fmla="*/ 2207047 w 7467600"/>
              <a:gd name="connsiteY421" fmla="*/ 6654540 h 6858000"/>
              <a:gd name="connsiteX422" fmla="*/ 2299106 w 7467600"/>
              <a:gd name="connsiteY422" fmla="*/ 6778931 h 6858000"/>
              <a:gd name="connsiteX423" fmla="*/ 2314430 w 7467600"/>
              <a:gd name="connsiteY423" fmla="*/ 6801144 h 6858000"/>
              <a:gd name="connsiteX424" fmla="*/ 2352406 w 7467600"/>
              <a:gd name="connsiteY424" fmla="*/ 6858000 h 6858000"/>
              <a:gd name="connsiteX425" fmla="*/ 2314492 w 7467600"/>
              <a:gd name="connsiteY425" fmla="*/ 6858000 h 6858000"/>
              <a:gd name="connsiteX426" fmla="*/ 2288095 w 7467600"/>
              <a:gd name="connsiteY426" fmla="*/ 6818030 h 6858000"/>
              <a:gd name="connsiteX427" fmla="*/ 2272768 w 7467600"/>
              <a:gd name="connsiteY427" fmla="*/ 6795822 h 6858000"/>
              <a:gd name="connsiteX428" fmla="*/ 2182715 w 7467600"/>
              <a:gd name="connsiteY428" fmla="*/ 6675071 h 6858000"/>
              <a:gd name="connsiteX429" fmla="*/ 2032061 w 7467600"/>
              <a:gd name="connsiteY429" fmla="*/ 6541380 h 6858000"/>
              <a:gd name="connsiteX430" fmla="*/ 2257220 w 7467600"/>
              <a:gd name="connsiteY430" fmla="*/ 6826257 h 6858000"/>
              <a:gd name="connsiteX431" fmla="*/ 2281324 w 7467600"/>
              <a:gd name="connsiteY431" fmla="*/ 6858000 h 6858000"/>
              <a:gd name="connsiteX432" fmla="*/ 2242860 w 7467600"/>
              <a:gd name="connsiteY432" fmla="*/ 6858000 h 6858000"/>
              <a:gd name="connsiteX433" fmla="*/ 2232818 w 7467600"/>
              <a:gd name="connsiteY433" fmla="*/ 6844926 h 6858000"/>
              <a:gd name="connsiteX434" fmla="*/ 1990172 w 7467600"/>
              <a:gd name="connsiteY434" fmla="*/ 6542121 h 6858000"/>
              <a:gd name="connsiteX435" fmla="*/ 2124090 w 7467600"/>
              <a:gd name="connsiteY435" fmla="*/ 6761017 h 6858000"/>
              <a:gd name="connsiteX436" fmla="*/ 2200380 w 7467600"/>
              <a:gd name="connsiteY436" fmla="*/ 6858000 h 6858000"/>
              <a:gd name="connsiteX437" fmla="*/ 2147507 w 7467600"/>
              <a:gd name="connsiteY437" fmla="*/ 6858000 h 6858000"/>
              <a:gd name="connsiteX438" fmla="*/ 2070668 w 7467600"/>
              <a:gd name="connsiteY438" fmla="*/ 6761520 h 6858000"/>
              <a:gd name="connsiteX439" fmla="*/ 1975142 w 7467600"/>
              <a:gd name="connsiteY439" fmla="*/ 6585570 h 6858000"/>
              <a:gd name="connsiteX440" fmla="*/ 2050035 w 7467600"/>
              <a:gd name="connsiteY440" fmla="*/ 6813345 h 6858000"/>
              <a:gd name="connsiteX441" fmla="*/ 2063025 w 7467600"/>
              <a:gd name="connsiteY441" fmla="*/ 6858000 h 6858000"/>
              <a:gd name="connsiteX442" fmla="*/ 2021675 w 7467600"/>
              <a:gd name="connsiteY442" fmla="*/ 6858000 h 6858000"/>
              <a:gd name="connsiteX443" fmla="*/ 2019308 w 7467600"/>
              <a:gd name="connsiteY443" fmla="*/ 6847118 h 6858000"/>
              <a:gd name="connsiteX444" fmla="*/ 1938835 w 7467600"/>
              <a:gd name="connsiteY444" fmla="*/ 6551160 h 6858000"/>
              <a:gd name="connsiteX445" fmla="*/ 1953230 w 7467600"/>
              <a:gd name="connsiteY445" fmla="*/ 6759699 h 6858000"/>
              <a:gd name="connsiteX446" fmla="*/ 1956763 w 7467600"/>
              <a:gd name="connsiteY446" fmla="*/ 6778191 h 6858000"/>
              <a:gd name="connsiteX447" fmla="*/ 1967925 w 7467600"/>
              <a:gd name="connsiteY447" fmla="*/ 6858000 h 6858000"/>
              <a:gd name="connsiteX448" fmla="*/ 1936622 w 7467600"/>
              <a:gd name="connsiteY448" fmla="*/ 6858000 h 6858000"/>
              <a:gd name="connsiteX449" fmla="*/ 1926261 w 7467600"/>
              <a:gd name="connsiteY449" fmla="*/ 6784064 h 6858000"/>
              <a:gd name="connsiteX450" fmla="*/ 1922724 w 7467600"/>
              <a:gd name="connsiteY450" fmla="*/ 6765577 h 6858000"/>
              <a:gd name="connsiteX451" fmla="*/ 1904650 w 7467600"/>
              <a:gd name="connsiteY451" fmla="*/ 6639616 h 6858000"/>
              <a:gd name="connsiteX452" fmla="*/ 1885273 w 7467600"/>
              <a:gd name="connsiteY452" fmla="*/ 6858000 h 6858000"/>
              <a:gd name="connsiteX453" fmla="*/ 1854363 w 7467600"/>
              <a:gd name="connsiteY453" fmla="*/ 6858000 h 6858000"/>
              <a:gd name="connsiteX454" fmla="*/ 1880391 w 7467600"/>
              <a:gd name="connsiteY454" fmla="*/ 6603796 h 6858000"/>
              <a:gd name="connsiteX455" fmla="*/ 1818273 w 7467600"/>
              <a:gd name="connsiteY455" fmla="*/ 6715729 h 6858000"/>
              <a:gd name="connsiteX456" fmla="*/ 1794691 w 7467600"/>
              <a:gd name="connsiteY456" fmla="*/ 6843239 h 6858000"/>
              <a:gd name="connsiteX457" fmla="*/ 1794914 w 7467600"/>
              <a:gd name="connsiteY457" fmla="*/ 6858000 h 6858000"/>
              <a:gd name="connsiteX458" fmla="*/ 1746128 w 7467600"/>
              <a:gd name="connsiteY458" fmla="*/ 6858000 h 6858000"/>
              <a:gd name="connsiteX459" fmla="*/ 1753934 w 7467600"/>
              <a:gd name="connsiteY459" fmla="*/ 6724796 h 6858000"/>
              <a:gd name="connsiteX460" fmla="*/ 1792053 w 7467600"/>
              <a:gd name="connsiteY460" fmla="*/ 6572396 h 6858000"/>
              <a:gd name="connsiteX461" fmla="*/ 1862248 w 7467600"/>
              <a:gd name="connsiteY461" fmla="*/ 6266397 h 6858000"/>
              <a:gd name="connsiteX462" fmla="*/ 1862250 w 7467600"/>
              <a:gd name="connsiteY462" fmla="*/ 6033531 h 6858000"/>
              <a:gd name="connsiteX463" fmla="*/ 1211999 w 7467600"/>
              <a:gd name="connsiteY463" fmla="*/ 6683610 h 6858000"/>
              <a:gd name="connsiteX464" fmla="*/ 1213266 w 7467600"/>
              <a:gd name="connsiteY464" fmla="*/ 6691947 h 6858000"/>
              <a:gd name="connsiteX465" fmla="*/ 1203370 w 7467600"/>
              <a:gd name="connsiteY465" fmla="*/ 6850676 h 6858000"/>
              <a:gd name="connsiteX466" fmla="*/ 1203671 w 7467600"/>
              <a:gd name="connsiteY466" fmla="*/ 6858000 h 6858000"/>
              <a:gd name="connsiteX467" fmla="*/ 1143180 w 7467600"/>
              <a:gd name="connsiteY467" fmla="*/ 6858000 h 6858000"/>
              <a:gd name="connsiteX468" fmla="*/ 1142176 w 7467600"/>
              <a:gd name="connsiteY468" fmla="*/ 6766045 h 6858000"/>
              <a:gd name="connsiteX469" fmla="*/ 1067484 w 7467600"/>
              <a:gd name="connsiteY469" fmla="*/ 6858000 h 6858000"/>
              <a:gd name="connsiteX470" fmla="*/ 953928 w 7467600"/>
              <a:gd name="connsiteY470" fmla="*/ 6858000 h 6858000"/>
              <a:gd name="connsiteX471" fmla="*/ 959715 w 7467600"/>
              <a:gd name="connsiteY471" fmla="*/ 6850185 h 6858000"/>
              <a:gd name="connsiteX472" fmla="*/ 1483788 w 7467600"/>
              <a:gd name="connsiteY472" fmla="*/ 6259174 h 6858000"/>
              <a:gd name="connsiteX473" fmla="*/ 1100671 w 7467600"/>
              <a:gd name="connsiteY473" fmla="*/ 6252137 h 6858000"/>
              <a:gd name="connsiteX474" fmla="*/ 1090144 w 7467600"/>
              <a:gd name="connsiteY474" fmla="*/ 6256748 h 6858000"/>
              <a:gd name="connsiteX475" fmla="*/ 1095872 w 7467600"/>
              <a:gd name="connsiteY475" fmla="*/ 6271892 h 6858000"/>
              <a:gd name="connsiteX476" fmla="*/ 262785 w 7467600"/>
              <a:gd name="connsiteY476" fmla="*/ 6845450 h 6858000"/>
              <a:gd name="connsiteX477" fmla="*/ 209968 w 7467600"/>
              <a:gd name="connsiteY477" fmla="*/ 6770713 h 6858000"/>
              <a:gd name="connsiteX478" fmla="*/ 873460 w 7467600"/>
              <a:gd name="connsiteY478" fmla="*/ 6253768 h 6858000"/>
              <a:gd name="connsiteX479" fmla="*/ 192686 w 7467600"/>
              <a:gd name="connsiteY479" fmla="*/ 5849257 h 6858000"/>
              <a:gd name="connsiteX480" fmla="*/ 4696 w 7467600"/>
              <a:gd name="connsiteY480" fmla="*/ 5697668 h 6858000"/>
              <a:gd name="connsiteX481" fmla="*/ 0 w 7467600"/>
              <a:gd name="connsiteY481" fmla="*/ 5689984 h 6858000"/>
              <a:gd name="connsiteX482" fmla="*/ 0 w 7467600"/>
              <a:gd name="connsiteY482" fmla="*/ 5513472 h 6858000"/>
              <a:gd name="connsiteX483" fmla="*/ 174101 w 7467600"/>
              <a:gd name="connsiteY483" fmla="*/ 5620277 h 6858000"/>
              <a:gd name="connsiteX484" fmla="*/ 891800 w 7467600"/>
              <a:gd name="connsiteY484" fmla="*/ 6036935 h 6858000"/>
              <a:gd name="connsiteX485" fmla="*/ 1072219 w 7467600"/>
              <a:gd name="connsiteY485" fmla="*/ 6169443 h 6858000"/>
              <a:gd name="connsiteX486" fmla="*/ 1074117 w 7467600"/>
              <a:gd name="connsiteY486" fmla="*/ 6170301 h 6858000"/>
              <a:gd name="connsiteX487" fmla="*/ 1083114 w 7467600"/>
              <a:gd name="connsiteY487" fmla="*/ 6174131 h 6858000"/>
              <a:gd name="connsiteX488" fmla="*/ 1543010 w 7467600"/>
              <a:gd name="connsiteY488" fmla="*/ 6191140 h 6858000"/>
              <a:gd name="connsiteX489" fmla="*/ 1551080 w 7467600"/>
              <a:gd name="connsiteY489" fmla="*/ 6195006 h 6858000"/>
              <a:gd name="connsiteX490" fmla="*/ 2345443 w 7467600"/>
              <a:gd name="connsiteY490" fmla="*/ 5549882 h 6858000"/>
              <a:gd name="connsiteX491" fmla="*/ 1721499 w 7467600"/>
              <a:gd name="connsiteY491" fmla="*/ 5599969 h 6858000"/>
              <a:gd name="connsiteX492" fmla="*/ 767716 w 7467600"/>
              <a:gd name="connsiteY492" fmla="*/ 5472768 h 6858000"/>
              <a:gd name="connsiteX493" fmla="*/ 722147 w 7467600"/>
              <a:gd name="connsiteY493" fmla="*/ 5393091 h 6858000"/>
              <a:gd name="connsiteX494" fmla="*/ 1485552 w 7467600"/>
              <a:gd name="connsiteY494" fmla="*/ 5313202 h 6858000"/>
              <a:gd name="connsiteX495" fmla="*/ 2143004 w 7467600"/>
              <a:gd name="connsiteY495" fmla="*/ 5402420 h 6858000"/>
              <a:gd name="connsiteX496" fmla="*/ 1933391 w 7467600"/>
              <a:gd name="connsiteY496" fmla="*/ 5156971 h 6858000"/>
              <a:gd name="connsiteX497" fmla="*/ 1827118 w 7467600"/>
              <a:gd name="connsiteY497" fmla="*/ 4968410 h 6858000"/>
              <a:gd name="connsiteX498" fmla="*/ 1837349 w 7467600"/>
              <a:gd name="connsiteY498" fmla="*/ 4956357 h 6858000"/>
              <a:gd name="connsiteX499" fmla="*/ 2162835 w 7467600"/>
              <a:gd name="connsiteY499" fmla="*/ 5187853 h 6858000"/>
              <a:gd name="connsiteX500" fmla="*/ 2257167 w 7467600"/>
              <a:gd name="connsiteY500" fmla="*/ 5462123 h 6858000"/>
              <a:gd name="connsiteX501" fmla="*/ 2261598 w 7467600"/>
              <a:gd name="connsiteY501" fmla="*/ 5467998 h 6858000"/>
              <a:gd name="connsiteX502" fmla="*/ 2437177 w 7467600"/>
              <a:gd name="connsiteY502" fmla="*/ 5479608 h 6858000"/>
              <a:gd name="connsiteX503" fmla="*/ 2445247 w 7467600"/>
              <a:gd name="connsiteY503" fmla="*/ 5483476 h 6858000"/>
              <a:gd name="connsiteX504" fmla="*/ 2743626 w 7467600"/>
              <a:gd name="connsiteY504" fmla="*/ 5304819 h 6858000"/>
              <a:gd name="connsiteX505" fmla="*/ 3048102 w 7467600"/>
              <a:gd name="connsiteY505" fmla="*/ 5150595 h 6858000"/>
              <a:gd name="connsiteX506" fmla="*/ 1799414 w 7467600"/>
              <a:gd name="connsiteY506" fmla="*/ 4694732 h 6858000"/>
              <a:gd name="connsiteX507" fmla="*/ 1771735 w 7467600"/>
              <a:gd name="connsiteY507" fmla="*/ 4619929 h 6858000"/>
              <a:gd name="connsiteX508" fmla="*/ 3104273 w 7467600"/>
              <a:gd name="connsiteY508" fmla="*/ 5076159 h 6858000"/>
              <a:gd name="connsiteX509" fmla="*/ 3113245 w 7467600"/>
              <a:gd name="connsiteY509" fmla="*/ 5090705 h 6858000"/>
              <a:gd name="connsiteX510" fmla="*/ 3126294 w 7467600"/>
              <a:gd name="connsiteY510" fmla="*/ 5114400 h 6858000"/>
              <a:gd name="connsiteX511" fmla="*/ 3937433 w 7467600"/>
              <a:gd name="connsiteY511" fmla="*/ 4830473 h 6858000"/>
              <a:gd name="connsiteX512" fmla="*/ 3590475 w 7467600"/>
              <a:gd name="connsiteY512" fmla="*/ 4597974 h 6858000"/>
              <a:gd name="connsiteX513" fmla="*/ 3100264 w 7467600"/>
              <a:gd name="connsiteY513" fmla="*/ 4579845 h 6858000"/>
              <a:gd name="connsiteX514" fmla="*/ 2183576 w 7467600"/>
              <a:gd name="connsiteY514" fmla="*/ 4227150 h 6858000"/>
              <a:gd name="connsiteX515" fmla="*/ 2151029 w 7467600"/>
              <a:gd name="connsiteY515" fmla="*/ 4146947 h 6858000"/>
              <a:gd name="connsiteX516" fmla="*/ 3563434 w 7467600"/>
              <a:gd name="connsiteY516" fmla="*/ 4469115 h 6858000"/>
              <a:gd name="connsiteX517" fmla="*/ 3177952 w 7467600"/>
              <a:gd name="connsiteY517" fmla="*/ 3657386 h 6858000"/>
              <a:gd name="connsiteX518" fmla="*/ 3189263 w 7467600"/>
              <a:gd name="connsiteY518" fmla="*/ 3625726 h 6858000"/>
              <a:gd name="connsiteX519" fmla="*/ 3560912 w 7467600"/>
              <a:gd name="connsiteY519" fmla="*/ 4079863 h 6858000"/>
              <a:gd name="connsiteX520" fmla="*/ 3626636 w 7467600"/>
              <a:gd name="connsiteY520" fmla="*/ 4512230 h 6858000"/>
              <a:gd name="connsiteX521" fmla="*/ 3653088 w 7467600"/>
              <a:gd name="connsiteY521" fmla="*/ 4521417 h 6858000"/>
              <a:gd name="connsiteX522" fmla="*/ 3988128 w 7467600"/>
              <a:gd name="connsiteY522" fmla="*/ 4817267 h 6858000"/>
              <a:gd name="connsiteX523" fmla="*/ 4830582 w 7467600"/>
              <a:gd name="connsiteY523" fmla="*/ 4676000 h 6858000"/>
              <a:gd name="connsiteX524" fmla="*/ 4830100 w 7467600"/>
              <a:gd name="connsiteY524" fmla="*/ 4675554 h 6858000"/>
              <a:gd name="connsiteX525" fmla="*/ 4036318 w 7467600"/>
              <a:gd name="connsiteY525" fmla="*/ 4147013 h 6858000"/>
              <a:gd name="connsiteX526" fmla="*/ 3432098 w 7467600"/>
              <a:gd name="connsiteY526" fmla="*/ 3537312 h 6858000"/>
              <a:gd name="connsiteX527" fmla="*/ 3446761 w 7467600"/>
              <a:gd name="connsiteY527" fmla="*/ 3461278 h 6858000"/>
              <a:gd name="connsiteX528" fmla="*/ 4419733 w 7467600"/>
              <a:gd name="connsiteY528" fmla="*/ 3963555 h 6858000"/>
              <a:gd name="connsiteX529" fmla="*/ 4781371 w 7467600"/>
              <a:gd name="connsiteY529" fmla="*/ 4458604 h 6858000"/>
              <a:gd name="connsiteX530" fmla="*/ 4780440 w 7467600"/>
              <a:gd name="connsiteY530" fmla="*/ 4470290 h 6858000"/>
              <a:gd name="connsiteX531" fmla="*/ 4898954 w 7467600"/>
              <a:gd name="connsiteY531" fmla="*/ 4662092 h 6858000"/>
              <a:gd name="connsiteX532" fmla="*/ 4900699 w 7467600"/>
              <a:gd name="connsiteY532" fmla="*/ 4670867 h 6858000"/>
              <a:gd name="connsiteX533" fmla="*/ 5714511 w 7467600"/>
              <a:gd name="connsiteY533" fmla="*/ 4663483 h 6858000"/>
              <a:gd name="connsiteX534" fmla="*/ 5464793 w 7467600"/>
              <a:gd name="connsiteY534" fmla="*/ 4393556 h 6858000"/>
              <a:gd name="connsiteX535" fmla="*/ 5461897 w 7467600"/>
              <a:gd name="connsiteY535" fmla="*/ 4390879 h 6858000"/>
              <a:gd name="connsiteX536" fmla="*/ 4294126 w 7467600"/>
              <a:gd name="connsiteY536" fmla="*/ 3303048 h 6858000"/>
              <a:gd name="connsiteX537" fmla="*/ 4305321 w 7467600"/>
              <a:gd name="connsiteY537" fmla="*/ 3256953 h 6858000"/>
              <a:gd name="connsiteX538" fmla="*/ 4949299 w 7467600"/>
              <a:gd name="connsiteY538" fmla="*/ 3766336 h 6858000"/>
              <a:gd name="connsiteX539" fmla="*/ 5291452 w 7467600"/>
              <a:gd name="connsiteY539" fmla="*/ 4076801 h 6858000"/>
              <a:gd name="connsiteX540" fmla="*/ 5434998 w 7467600"/>
              <a:gd name="connsiteY540" fmla="*/ 4254100 h 6858000"/>
              <a:gd name="connsiteX541" fmla="*/ 5351015 w 7467600"/>
              <a:gd name="connsiteY541" fmla="*/ 3760989 h 6858000"/>
              <a:gd name="connsiteX542" fmla="*/ 5413780 w 7467600"/>
              <a:gd name="connsiteY542" fmla="*/ 2966265 h 6858000"/>
              <a:gd name="connsiteX543" fmla="*/ 5425627 w 7467600"/>
              <a:gd name="connsiteY543" fmla="*/ 2954192 h 6858000"/>
              <a:gd name="connsiteX544" fmla="*/ 6604735 w 7467600"/>
              <a:gd name="connsiteY544" fmla="*/ 2041381 h 6858000"/>
              <a:gd name="connsiteX545" fmla="*/ 7204487 w 7467600"/>
              <a:gd name="connsiteY545" fmla="*/ 2742112 h 6858000"/>
              <a:gd name="connsiteX546" fmla="*/ 7131592 w 7467600"/>
              <a:gd name="connsiteY546" fmla="*/ 2672096 h 6858000"/>
              <a:gd name="connsiteX547" fmla="*/ 6996344 w 7467600"/>
              <a:gd name="connsiteY547" fmla="*/ 2518310 h 6858000"/>
              <a:gd name="connsiteX548" fmla="*/ 6735495 w 7467600"/>
              <a:gd name="connsiteY548" fmla="*/ 2196890 h 6858000"/>
              <a:gd name="connsiteX549" fmla="*/ 6721901 w 7467600"/>
              <a:gd name="connsiteY549" fmla="*/ 2179274 h 6858000"/>
              <a:gd name="connsiteX550" fmla="*/ 6604735 w 7467600"/>
              <a:gd name="connsiteY550" fmla="*/ 2041381 h 6858000"/>
              <a:gd name="connsiteX551" fmla="*/ 6591670 w 7467600"/>
              <a:gd name="connsiteY551" fmla="*/ 1988277 h 6858000"/>
              <a:gd name="connsiteX552" fmla="*/ 6747349 w 7467600"/>
              <a:gd name="connsiteY552" fmla="*/ 2160069 h 6858000"/>
              <a:gd name="connsiteX553" fmla="*/ 6760943 w 7467600"/>
              <a:gd name="connsiteY553" fmla="*/ 2177686 h 6858000"/>
              <a:gd name="connsiteX554" fmla="*/ 7021065 w 7467600"/>
              <a:gd name="connsiteY554" fmla="*/ 2498102 h 6858000"/>
              <a:gd name="connsiteX555" fmla="*/ 7155223 w 7467600"/>
              <a:gd name="connsiteY555" fmla="*/ 2650386 h 6858000"/>
              <a:gd name="connsiteX556" fmla="*/ 7203167 w 7467600"/>
              <a:gd name="connsiteY556" fmla="*/ 2697288 h 6858000"/>
              <a:gd name="connsiteX557" fmla="*/ 6937703 w 7467600"/>
              <a:gd name="connsiteY557" fmla="*/ 2321981 h 6858000"/>
              <a:gd name="connsiteX558" fmla="*/ 6591670 w 7467600"/>
              <a:gd name="connsiteY558" fmla="*/ 1988277 h 6858000"/>
              <a:gd name="connsiteX559" fmla="*/ 5798671 w 7467600"/>
              <a:gd name="connsiteY559" fmla="*/ 1981601 h 6858000"/>
              <a:gd name="connsiteX560" fmla="*/ 5754709 w 7467600"/>
              <a:gd name="connsiteY560" fmla="*/ 2071454 h 6858000"/>
              <a:gd name="connsiteX561" fmla="*/ 5763044 w 7467600"/>
              <a:gd name="connsiteY561" fmla="*/ 2842206 h 6858000"/>
              <a:gd name="connsiteX562" fmla="*/ 5764974 w 7467600"/>
              <a:gd name="connsiteY562" fmla="*/ 2799609 h 6858000"/>
              <a:gd name="connsiteX563" fmla="*/ 5767665 w 7467600"/>
              <a:gd name="connsiteY563" fmla="*/ 2666409 h 6858000"/>
              <a:gd name="connsiteX564" fmla="*/ 5763055 w 7467600"/>
              <a:gd name="connsiteY564" fmla="*/ 2579705 h 6858000"/>
              <a:gd name="connsiteX565" fmla="*/ 5758079 w 7467600"/>
              <a:gd name="connsiteY565" fmla="*/ 2492508 h 6858000"/>
              <a:gd name="connsiteX566" fmla="*/ 5779325 w 7467600"/>
              <a:gd name="connsiteY566" fmla="*/ 2197069 h 6858000"/>
              <a:gd name="connsiteX567" fmla="*/ 5798671 w 7467600"/>
              <a:gd name="connsiteY567" fmla="*/ 1981601 h 6858000"/>
              <a:gd name="connsiteX568" fmla="*/ 5829202 w 7467600"/>
              <a:gd name="connsiteY568" fmla="*/ 1971679 h 6858000"/>
              <a:gd name="connsiteX569" fmla="*/ 5809558 w 7467600"/>
              <a:gd name="connsiteY569" fmla="*/ 2198043 h 6858000"/>
              <a:gd name="connsiteX570" fmla="*/ 5788653 w 7467600"/>
              <a:gd name="connsiteY570" fmla="*/ 2489430 h 6858000"/>
              <a:gd name="connsiteX571" fmla="*/ 5793439 w 7467600"/>
              <a:gd name="connsiteY571" fmla="*/ 2575235 h 6858000"/>
              <a:gd name="connsiteX572" fmla="*/ 5796837 w 7467600"/>
              <a:gd name="connsiteY572" fmla="*/ 2637633 h 6858000"/>
              <a:gd name="connsiteX573" fmla="*/ 5818614 w 7467600"/>
              <a:gd name="connsiteY573" fmla="*/ 2473055 h 6858000"/>
              <a:gd name="connsiteX574" fmla="*/ 5829202 w 7467600"/>
              <a:gd name="connsiteY574" fmla="*/ 1971679 h 6858000"/>
              <a:gd name="connsiteX575" fmla="*/ 5911389 w 7467600"/>
              <a:gd name="connsiteY575" fmla="*/ 1898371 h 6858000"/>
              <a:gd name="connsiteX576" fmla="*/ 6237627 w 7467600"/>
              <a:gd name="connsiteY576" fmla="*/ 2231921 h 6858000"/>
              <a:gd name="connsiteX577" fmla="*/ 5911389 w 7467600"/>
              <a:gd name="connsiteY577" fmla="*/ 1898371 h 6858000"/>
              <a:gd name="connsiteX578" fmla="*/ 6944437 w 7467600"/>
              <a:gd name="connsiteY578" fmla="*/ 1575402 h 6858000"/>
              <a:gd name="connsiteX579" fmla="*/ 6304730 w 7467600"/>
              <a:gd name="connsiteY579" fmla="*/ 1766654 h 6858000"/>
              <a:gd name="connsiteX580" fmla="*/ 6944437 w 7467600"/>
              <a:gd name="connsiteY580" fmla="*/ 1575402 h 6858000"/>
              <a:gd name="connsiteX581" fmla="*/ 7019523 w 7467600"/>
              <a:gd name="connsiteY581" fmla="*/ 1519450 h 6858000"/>
              <a:gd name="connsiteX582" fmla="*/ 6298091 w 7467600"/>
              <a:gd name="connsiteY582" fmla="*/ 1737122 h 6858000"/>
              <a:gd name="connsiteX583" fmla="*/ 7019523 w 7467600"/>
              <a:gd name="connsiteY583" fmla="*/ 1519450 h 6858000"/>
              <a:gd name="connsiteX584" fmla="*/ 2399523 w 7467600"/>
              <a:gd name="connsiteY584" fmla="*/ 1428234 h 6858000"/>
              <a:gd name="connsiteX585" fmla="*/ 2224982 w 7467600"/>
              <a:gd name="connsiteY585" fmla="*/ 1826201 h 6858000"/>
              <a:gd name="connsiteX586" fmla="*/ 2096099 w 7467600"/>
              <a:gd name="connsiteY586" fmla="*/ 2345900 h 6858000"/>
              <a:gd name="connsiteX587" fmla="*/ 2283317 w 7467600"/>
              <a:gd name="connsiteY587" fmla="*/ 1796925 h 6858000"/>
              <a:gd name="connsiteX588" fmla="*/ 2399523 w 7467600"/>
              <a:gd name="connsiteY588" fmla="*/ 1428234 h 6858000"/>
              <a:gd name="connsiteX589" fmla="*/ 2448558 w 7467600"/>
              <a:gd name="connsiteY589" fmla="*/ 1373435 h 6858000"/>
              <a:gd name="connsiteX590" fmla="*/ 2312521 w 7467600"/>
              <a:gd name="connsiteY590" fmla="*/ 1806140 h 6858000"/>
              <a:gd name="connsiteX591" fmla="*/ 2127533 w 7467600"/>
              <a:gd name="connsiteY591" fmla="*/ 2348380 h 6858000"/>
              <a:gd name="connsiteX592" fmla="*/ 2358080 w 7467600"/>
              <a:gd name="connsiteY592" fmla="*/ 1866134 h 6858000"/>
              <a:gd name="connsiteX593" fmla="*/ 2407436 w 7467600"/>
              <a:gd name="connsiteY593" fmla="*/ 1651070 h 6858000"/>
              <a:gd name="connsiteX594" fmla="*/ 2448558 w 7467600"/>
              <a:gd name="connsiteY594" fmla="*/ 1373435 h 6858000"/>
              <a:gd name="connsiteX595" fmla="*/ 278707 w 7467600"/>
              <a:gd name="connsiteY595" fmla="*/ 1352270 h 6858000"/>
              <a:gd name="connsiteX596" fmla="*/ 321570 w 7467600"/>
              <a:gd name="connsiteY596" fmla="*/ 1861610 h 6858000"/>
              <a:gd name="connsiteX597" fmla="*/ 294281 w 7467600"/>
              <a:gd name="connsiteY597" fmla="*/ 1440658 h 6858000"/>
              <a:gd name="connsiteX598" fmla="*/ 278707 w 7467600"/>
              <a:gd name="connsiteY598" fmla="*/ 1352270 h 6858000"/>
              <a:gd name="connsiteX599" fmla="*/ 1423821 w 7467600"/>
              <a:gd name="connsiteY599" fmla="*/ 1351958 h 6858000"/>
              <a:gd name="connsiteX600" fmla="*/ 1638521 w 7467600"/>
              <a:gd name="connsiteY600" fmla="*/ 1908470 h 6858000"/>
              <a:gd name="connsiteX601" fmla="*/ 1754199 w 7467600"/>
              <a:gd name="connsiteY601" fmla="*/ 2149284 h 6858000"/>
              <a:gd name="connsiteX602" fmla="*/ 1908359 w 7467600"/>
              <a:gd name="connsiteY602" fmla="*/ 2364988 h 6858000"/>
              <a:gd name="connsiteX603" fmla="*/ 1647661 w 7467600"/>
              <a:gd name="connsiteY603" fmla="*/ 1825945 h 6858000"/>
              <a:gd name="connsiteX604" fmla="*/ 1423821 w 7467600"/>
              <a:gd name="connsiteY604" fmla="*/ 1351958 h 6858000"/>
              <a:gd name="connsiteX605" fmla="*/ 1431890 w 7467600"/>
              <a:gd name="connsiteY605" fmla="*/ 1306475 h 6858000"/>
              <a:gd name="connsiteX606" fmla="*/ 1507597 w 7467600"/>
              <a:gd name="connsiteY606" fmla="*/ 1446132 h 6858000"/>
              <a:gd name="connsiteX607" fmla="*/ 1674586 w 7467600"/>
              <a:gd name="connsiteY607" fmla="*/ 1813832 h 6858000"/>
              <a:gd name="connsiteX608" fmla="*/ 1815950 w 7467600"/>
              <a:gd name="connsiteY608" fmla="*/ 2128564 h 6858000"/>
              <a:gd name="connsiteX609" fmla="*/ 1984242 w 7467600"/>
              <a:gd name="connsiteY609" fmla="*/ 2430829 h 6858000"/>
              <a:gd name="connsiteX610" fmla="*/ 2014023 w 7467600"/>
              <a:gd name="connsiteY610" fmla="*/ 2450995 h 6858000"/>
              <a:gd name="connsiteX611" fmla="*/ 1747337 w 7467600"/>
              <a:gd name="connsiteY611" fmla="*/ 1855264 h 6858000"/>
              <a:gd name="connsiteX612" fmla="*/ 1533749 w 7467600"/>
              <a:gd name="connsiteY612" fmla="*/ 1478656 h 6858000"/>
              <a:gd name="connsiteX613" fmla="*/ 1431890 w 7467600"/>
              <a:gd name="connsiteY613" fmla="*/ 1306475 h 6858000"/>
              <a:gd name="connsiteX614" fmla="*/ 5052692 w 7467600"/>
              <a:gd name="connsiteY614" fmla="*/ 1292994 h 6858000"/>
              <a:gd name="connsiteX615" fmla="*/ 5200661 w 7467600"/>
              <a:gd name="connsiteY615" fmla="*/ 1635186 h 6858000"/>
              <a:gd name="connsiteX616" fmla="*/ 5297138 w 7467600"/>
              <a:gd name="connsiteY616" fmla="*/ 1906351 h 6858000"/>
              <a:gd name="connsiteX617" fmla="*/ 5052692 w 7467600"/>
              <a:gd name="connsiteY617" fmla="*/ 1292994 h 6858000"/>
              <a:gd name="connsiteX618" fmla="*/ 5009948 w 7467600"/>
              <a:gd name="connsiteY618" fmla="*/ 1273619 h 6858000"/>
              <a:gd name="connsiteX619" fmla="*/ 5121777 w 7467600"/>
              <a:gd name="connsiteY619" fmla="*/ 1654213 h 6858000"/>
              <a:gd name="connsiteX620" fmla="*/ 5293545 w 7467600"/>
              <a:gd name="connsiteY620" fmla="*/ 2072247 h 6858000"/>
              <a:gd name="connsiteX621" fmla="*/ 5294042 w 7467600"/>
              <a:gd name="connsiteY621" fmla="*/ 2065019 h 6858000"/>
              <a:gd name="connsiteX622" fmla="*/ 5171936 w 7467600"/>
              <a:gd name="connsiteY622" fmla="*/ 1647613 h 6858000"/>
              <a:gd name="connsiteX623" fmla="*/ 5009948 w 7467600"/>
              <a:gd name="connsiteY623" fmla="*/ 1273619 h 6858000"/>
              <a:gd name="connsiteX624" fmla="*/ 655236 w 7467600"/>
              <a:gd name="connsiteY624" fmla="*/ 1268632 h 6858000"/>
              <a:gd name="connsiteX625" fmla="*/ 839521 w 7467600"/>
              <a:gd name="connsiteY625" fmla="*/ 1685315 h 6858000"/>
              <a:gd name="connsiteX626" fmla="*/ 1109416 w 7467600"/>
              <a:gd name="connsiteY626" fmla="*/ 2061663 h 6858000"/>
              <a:gd name="connsiteX627" fmla="*/ 1298300 w 7467600"/>
              <a:gd name="connsiteY627" fmla="*/ 2247742 h 6858000"/>
              <a:gd name="connsiteX628" fmla="*/ 1125871 w 7467600"/>
              <a:gd name="connsiteY628" fmla="*/ 1989513 h 6858000"/>
              <a:gd name="connsiteX629" fmla="*/ 981574 w 7467600"/>
              <a:gd name="connsiteY629" fmla="*/ 1783157 h 6858000"/>
              <a:gd name="connsiteX630" fmla="*/ 922198 w 7467600"/>
              <a:gd name="connsiteY630" fmla="*/ 1677437 h 6858000"/>
              <a:gd name="connsiteX631" fmla="*/ 869293 w 7467600"/>
              <a:gd name="connsiteY631" fmla="*/ 1583214 h 6858000"/>
              <a:gd name="connsiteX632" fmla="*/ 751431 w 7467600"/>
              <a:gd name="connsiteY632" fmla="*/ 1405731 h 6858000"/>
              <a:gd name="connsiteX633" fmla="*/ 655236 w 7467600"/>
              <a:gd name="connsiteY633" fmla="*/ 1268632 h 6858000"/>
              <a:gd name="connsiteX634" fmla="*/ 6516292 w 7467600"/>
              <a:gd name="connsiteY634" fmla="*/ 1263064 h 6858000"/>
              <a:gd name="connsiteX635" fmla="*/ 5736320 w 7467600"/>
              <a:gd name="connsiteY635" fmla="*/ 1501803 h 6858000"/>
              <a:gd name="connsiteX636" fmla="*/ 6516292 w 7467600"/>
              <a:gd name="connsiteY636" fmla="*/ 1263064 h 6858000"/>
              <a:gd name="connsiteX637" fmla="*/ 291466 w 7467600"/>
              <a:gd name="connsiteY637" fmla="*/ 1250369 h 6858000"/>
              <a:gd name="connsiteX638" fmla="*/ 323180 w 7467600"/>
              <a:gd name="connsiteY638" fmla="*/ 1435283 h 6858000"/>
              <a:gd name="connsiteX639" fmla="*/ 349381 w 7467600"/>
              <a:gd name="connsiteY639" fmla="*/ 1875041 h 6858000"/>
              <a:gd name="connsiteX640" fmla="*/ 374363 w 7467600"/>
              <a:gd name="connsiteY640" fmla="*/ 1506494 h 6858000"/>
              <a:gd name="connsiteX641" fmla="*/ 302168 w 7467600"/>
              <a:gd name="connsiteY641" fmla="*/ 1274495 h 6858000"/>
              <a:gd name="connsiteX642" fmla="*/ 291466 w 7467600"/>
              <a:gd name="connsiteY642" fmla="*/ 1250369 h 6858000"/>
              <a:gd name="connsiteX643" fmla="*/ 678222 w 7467600"/>
              <a:gd name="connsiteY643" fmla="*/ 1248670 h 6858000"/>
              <a:gd name="connsiteX644" fmla="*/ 775536 w 7467600"/>
              <a:gd name="connsiteY644" fmla="*/ 1388015 h 6858000"/>
              <a:gd name="connsiteX645" fmla="*/ 894529 w 7467600"/>
              <a:gd name="connsiteY645" fmla="*/ 1567739 h 6858000"/>
              <a:gd name="connsiteX646" fmla="*/ 948000 w 7467600"/>
              <a:gd name="connsiteY646" fmla="*/ 1663088 h 6858000"/>
              <a:gd name="connsiteX647" fmla="*/ 1006812 w 7467600"/>
              <a:gd name="connsiteY647" fmla="*/ 1767683 h 6858000"/>
              <a:gd name="connsiteX648" fmla="*/ 1149133 w 7467600"/>
              <a:gd name="connsiteY648" fmla="*/ 1971513 h 6858000"/>
              <a:gd name="connsiteX649" fmla="*/ 1333952 w 7467600"/>
              <a:gd name="connsiteY649" fmla="*/ 2251620 h 6858000"/>
              <a:gd name="connsiteX650" fmla="*/ 1337329 w 7467600"/>
              <a:gd name="connsiteY650" fmla="*/ 2258350 h 6858000"/>
              <a:gd name="connsiteX651" fmla="*/ 1014726 w 7467600"/>
              <a:gd name="connsiteY651" fmla="*/ 1615556 h 6858000"/>
              <a:gd name="connsiteX652" fmla="*/ 678222 w 7467600"/>
              <a:gd name="connsiteY652" fmla="*/ 1248670 h 6858000"/>
              <a:gd name="connsiteX653" fmla="*/ 6691602 w 7467600"/>
              <a:gd name="connsiteY653" fmla="*/ 1140573 h 6858000"/>
              <a:gd name="connsiteX654" fmla="*/ 6571100 w 7467600"/>
              <a:gd name="connsiteY654" fmla="*/ 1183662 h 6858000"/>
              <a:gd name="connsiteX655" fmla="*/ 6241687 w 7467600"/>
              <a:gd name="connsiteY655" fmla="*/ 1257600 h 6858000"/>
              <a:gd name="connsiteX656" fmla="*/ 5693009 w 7467600"/>
              <a:gd name="connsiteY656" fmla="*/ 1478256 h 6858000"/>
              <a:gd name="connsiteX657" fmla="*/ 6548420 w 7467600"/>
              <a:gd name="connsiteY657" fmla="*/ 1214599 h 6858000"/>
              <a:gd name="connsiteX658" fmla="*/ 6605473 w 7467600"/>
              <a:gd name="connsiteY658" fmla="*/ 1184686 h 6858000"/>
              <a:gd name="connsiteX659" fmla="*/ 6691602 w 7467600"/>
              <a:gd name="connsiteY659" fmla="*/ 1140573 h 6858000"/>
              <a:gd name="connsiteX660" fmla="*/ 4002475 w 7467600"/>
              <a:gd name="connsiteY660" fmla="*/ 1037802 h 6858000"/>
              <a:gd name="connsiteX661" fmla="*/ 4000324 w 7467600"/>
              <a:gd name="connsiteY661" fmla="*/ 1039362 h 6858000"/>
              <a:gd name="connsiteX662" fmla="*/ 4002862 w 7467600"/>
              <a:gd name="connsiteY662" fmla="*/ 1042866 h 6858000"/>
              <a:gd name="connsiteX663" fmla="*/ 4002475 w 7467600"/>
              <a:gd name="connsiteY663" fmla="*/ 1037802 h 6858000"/>
              <a:gd name="connsiteX664" fmla="*/ 506322 w 7467600"/>
              <a:gd name="connsiteY664" fmla="*/ 1020997 h 6858000"/>
              <a:gd name="connsiteX665" fmla="*/ 533068 w 7467600"/>
              <a:gd name="connsiteY665" fmla="*/ 1029409 h 6858000"/>
              <a:gd name="connsiteX666" fmla="*/ 1232525 w 7467600"/>
              <a:gd name="connsiteY666" fmla="*/ 1804675 h 6858000"/>
              <a:gd name="connsiteX667" fmla="*/ 1388858 w 7467600"/>
              <a:gd name="connsiteY667" fmla="*/ 2368011 h 6858000"/>
              <a:gd name="connsiteX668" fmla="*/ 1384098 w 7467600"/>
              <a:gd name="connsiteY668" fmla="*/ 2378125 h 6858000"/>
              <a:gd name="connsiteX669" fmla="*/ 1425393 w 7467600"/>
              <a:gd name="connsiteY669" fmla="*/ 2589124 h 6858000"/>
              <a:gd name="connsiteX670" fmla="*/ 1424001 w 7467600"/>
              <a:gd name="connsiteY670" fmla="*/ 2597541 h 6858000"/>
              <a:gd name="connsiteX671" fmla="*/ 2152729 w 7467600"/>
              <a:gd name="connsiteY671" fmla="*/ 2864487 h 6858000"/>
              <a:gd name="connsiteX672" fmla="*/ 2020609 w 7467600"/>
              <a:gd name="connsiteY672" fmla="*/ 2539671 h 6858000"/>
              <a:gd name="connsiteX673" fmla="*/ 2018920 w 7467600"/>
              <a:gd name="connsiteY673" fmla="*/ 2536309 h 6858000"/>
              <a:gd name="connsiteX674" fmla="*/ 1342441 w 7467600"/>
              <a:gd name="connsiteY674" fmla="*/ 1173017 h 6858000"/>
              <a:gd name="connsiteX675" fmla="*/ 1367925 w 7467600"/>
              <a:gd name="connsiteY675" fmla="*/ 1135648 h 6858000"/>
              <a:gd name="connsiteX676" fmla="*/ 1771401 w 7467600"/>
              <a:gd name="connsiteY676" fmla="*/ 1806673 h 6858000"/>
              <a:gd name="connsiteX677" fmla="*/ 1972385 w 7467600"/>
              <a:gd name="connsiteY677" fmla="*/ 2198735 h 6858000"/>
              <a:gd name="connsiteX678" fmla="*/ 2040892 w 7467600"/>
              <a:gd name="connsiteY678" fmla="*/ 2405205 h 6858000"/>
              <a:gd name="connsiteX679" fmla="*/ 2131689 w 7467600"/>
              <a:gd name="connsiteY679" fmla="*/ 1936926 h 6858000"/>
              <a:gd name="connsiteX680" fmla="*/ 2454820 w 7467600"/>
              <a:gd name="connsiteY680" fmla="*/ 1248808 h 6858000"/>
              <a:gd name="connsiteX681" fmla="*/ 2492512 w 7467600"/>
              <a:gd name="connsiteY681" fmla="*/ 1302920 h 6858000"/>
              <a:gd name="connsiteX682" fmla="*/ 2081216 w 7467600"/>
              <a:gd name="connsiteY682" fmla="*/ 2527513 h 6858000"/>
              <a:gd name="connsiteX683" fmla="*/ 2081211 w 7467600"/>
              <a:gd name="connsiteY683" fmla="*/ 2528916 h 6858000"/>
              <a:gd name="connsiteX684" fmla="*/ 2199067 w 7467600"/>
              <a:gd name="connsiteY684" fmla="*/ 2884061 h 6858000"/>
              <a:gd name="connsiteX685" fmla="*/ 3192586 w 7467600"/>
              <a:gd name="connsiteY685" fmla="*/ 3411496 h 6858000"/>
              <a:gd name="connsiteX686" fmla="*/ 3182620 w 7467600"/>
              <a:gd name="connsiteY686" fmla="*/ 3483279 h 6858000"/>
              <a:gd name="connsiteX687" fmla="*/ 2435119 w 7467600"/>
              <a:gd name="connsiteY687" fmla="*/ 3080173 h 6858000"/>
              <a:gd name="connsiteX688" fmla="*/ 2410152 w 7467600"/>
              <a:gd name="connsiteY688" fmla="*/ 3063751 h 6858000"/>
              <a:gd name="connsiteX689" fmla="*/ 2408099 w 7467600"/>
              <a:gd name="connsiteY689" fmla="*/ 3064403 h 6858000"/>
              <a:gd name="connsiteX690" fmla="*/ 2407218 w 7467600"/>
              <a:gd name="connsiteY690" fmla="*/ 3070324 h 6858000"/>
              <a:gd name="connsiteX691" fmla="*/ 2380138 w 7467600"/>
              <a:gd name="connsiteY691" fmla="*/ 3099341 h 6858000"/>
              <a:gd name="connsiteX692" fmla="*/ 1765923 w 7467600"/>
              <a:gd name="connsiteY692" fmla="*/ 3581043 h 6858000"/>
              <a:gd name="connsiteX693" fmla="*/ 1702258 w 7467600"/>
              <a:gd name="connsiteY693" fmla="*/ 3612286 h 6858000"/>
              <a:gd name="connsiteX694" fmla="*/ 1538370 w 7467600"/>
              <a:gd name="connsiteY694" fmla="*/ 3811804 h 6858000"/>
              <a:gd name="connsiteX695" fmla="*/ 542867 w 7467600"/>
              <a:gd name="connsiteY695" fmla="*/ 4944092 h 6858000"/>
              <a:gd name="connsiteX696" fmla="*/ 515800 w 7467600"/>
              <a:gd name="connsiteY696" fmla="*/ 4862180 h 6858000"/>
              <a:gd name="connsiteX697" fmla="*/ 909145 w 7467600"/>
              <a:gd name="connsiteY697" fmla="*/ 4199225 h 6858000"/>
              <a:gd name="connsiteX698" fmla="*/ 1214067 w 7467600"/>
              <a:gd name="connsiteY698" fmla="*/ 3908561 h 6858000"/>
              <a:gd name="connsiteX699" fmla="*/ 640967 w 7467600"/>
              <a:gd name="connsiteY699" fmla="*/ 4105601 h 6858000"/>
              <a:gd name="connsiteX700" fmla="*/ 112563 w 7467600"/>
              <a:gd name="connsiteY700" fmla="*/ 4396952 h 6858000"/>
              <a:gd name="connsiteX701" fmla="*/ 0 w 7467600"/>
              <a:gd name="connsiteY701" fmla="*/ 4466006 h 6858000"/>
              <a:gd name="connsiteX702" fmla="*/ 0 w 7467600"/>
              <a:gd name="connsiteY702" fmla="*/ 4233763 h 6858000"/>
              <a:gd name="connsiteX703" fmla="*/ 36881 w 7467600"/>
              <a:gd name="connsiteY703" fmla="*/ 4200118 h 6858000"/>
              <a:gd name="connsiteX704" fmla="*/ 910534 w 7467600"/>
              <a:gd name="connsiteY704" fmla="*/ 3629753 h 6858000"/>
              <a:gd name="connsiteX705" fmla="*/ 1578717 w 7467600"/>
              <a:gd name="connsiteY705" fmla="*/ 3575982 h 6858000"/>
              <a:gd name="connsiteX706" fmla="*/ 2338780 w 7467600"/>
              <a:gd name="connsiteY706" fmla="*/ 3033725 h 6858000"/>
              <a:gd name="connsiteX707" fmla="*/ 1807991 w 7467600"/>
              <a:gd name="connsiteY707" fmla="*/ 2807184 h 6858000"/>
              <a:gd name="connsiteX708" fmla="*/ 1416358 w 7467600"/>
              <a:gd name="connsiteY708" fmla="*/ 3112571 h 6858000"/>
              <a:gd name="connsiteX709" fmla="*/ 939066 w 7467600"/>
              <a:gd name="connsiteY709" fmla="*/ 3378798 h 6858000"/>
              <a:gd name="connsiteX710" fmla="*/ 115099 w 7467600"/>
              <a:gd name="connsiteY710" fmla="*/ 3607650 h 6858000"/>
              <a:gd name="connsiteX711" fmla="*/ 97284 w 7467600"/>
              <a:gd name="connsiteY711" fmla="*/ 3520393 h 6858000"/>
              <a:gd name="connsiteX712" fmla="*/ 922050 w 7467600"/>
              <a:gd name="connsiteY712" fmla="*/ 3074867 h 6858000"/>
              <a:gd name="connsiteX713" fmla="*/ 1405265 w 7467600"/>
              <a:gd name="connsiteY713" fmla="*/ 3016319 h 6858000"/>
              <a:gd name="connsiteX714" fmla="*/ 1407512 w 7467600"/>
              <a:gd name="connsiteY714" fmla="*/ 3018001 h 6858000"/>
              <a:gd name="connsiteX715" fmla="*/ 1726266 w 7467600"/>
              <a:gd name="connsiteY715" fmla="*/ 2777274 h 6858000"/>
              <a:gd name="connsiteX716" fmla="*/ 625390 w 7467600"/>
              <a:gd name="connsiteY716" fmla="*/ 2514541 h 6858000"/>
              <a:gd name="connsiteX717" fmla="*/ 619799 w 7467600"/>
              <a:gd name="connsiteY717" fmla="*/ 2527180 h 6858000"/>
              <a:gd name="connsiteX718" fmla="*/ 310030 w 7467600"/>
              <a:gd name="connsiteY718" fmla="*/ 2771818 h 6858000"/>
              <a:gd name="connsiteX719" fmla="*/ 173877 w 7467600"/>
              <a:gd name="connsiteY719" fmla="*/ 2937056 h 6858000"/>
              <a:gd name="connsiteX720" fmla="*/ 77889 w 7467600"/>
              <a:gd name="connsiteY720" fmla="*/ 3138440 h 6858000"/>
              <a:gd name="connsiteX721" fmla="*/ 0 w 7467600"/>
              <a:gd name="connsiteY721" fmla="*/ 3271395 h 6858000"/>
              <a:gd name="connsiteX722" fmla="*/ 0 w 7467600"/>
              <a:gd name="connsiteY722" fmla="*/ 3153002 h 6858000"/>
              <a:gd name="connsiteX723" fmla="*/ 2386 w 7467600"/>
              <a:gd name="connsiteY723" fmla="*/ 3149203 h 6858000"/>
              <a:gd name="connsiteX724" fmla="*/ 89753 w 7467600"/>
              <a:gd name="connsiteY724" fmla="*/ 2987702 h 6858000"/>
              <a:gd name="connsiteX725" fmla="*/ 76869 w 7467600"/>
              <a:gd name="connsiteY725" fmla="*/ 3005404 h 6858000"/>
              <a:gd name="connsiteX726" fmla="*/ 32049 w 7467600"/>
              <a:gd name="connsiteY726" fmla="*/ 3065814 h 6858000"/>
              <a:gd name="connsiteX727" fmla="*/ 0 w 7467600"/>
              <a:gd name="connsiteY727" fmla="*/ 3108744 h 6858000"/>
              <a:gd name="connsiteX728" fmla="*/ 0 w 7467600"/>
              <a:gd name="connsiteY728" fmla="*/ 3058059 h 6858000"/>
              <a:gd name="connsiteX729" fmla="*/ 7610 w 7467600"/>
              <a:gd name="connsiteY729" fmla="*/ 3047889 h 6858000"/>
              <a:gd name="connsiteX730" fmla="*/ 52419 w 7467600"/>
              <a:gd name="connsiteY730" fmla="*/ 2987479 h 6858000"/>
              <a:gd name="connsiteX731" fmla="*/ 59142 w 7467600"/>
              <a:gd name="connsiteY731" fmla="*/ 2978488 h 6858000"/>
              <a:gd name="connsiteX732" fmla="*/ 0 w 7467600"/>
              <a:gd name="connsiteY732" fmla="*/ 3015334 h 6858000"/>
              <a:gd name="connsiteX733" fmla="*/ 0 w 7467600"/>
              <a:gd name="connsiteY733" fmla="*/ 2914286 h 6858000"/>
              <a:gd name="connsiteX734" fmla="*/ 36383 w 7467600"/>
              <a:gd name="connsiteY734" fmla="*/ 2901128 h 6858000"/>
              <a:gd name="connsiteX735" fmla="*/ 156329 w 7467600"/>
              <a:gd name="connsiteY735" fmla="*/ 2840533 h 6858000"/>
              <a:gd name="connsiteX736" fmla="*/ 358355 w 7467600"/>
              <a:gd name="connsiteY736" fmla="*/ 2620471 h 6858000"/>
              <a:gd name="connsiteX737" fmla="*/ 510577 w 7467600"/>
              <a:gd name="connsiteY737" fmla="*/ 2501244 h 6858000"/>
              <a:gd name="connsiteX738" fmla="*/ 211967 w 7467600"/>
              <a:gd name="connsiteY738" fmla="*/ 2479171 h 6858000"/>
              <a:gd name="connsiteX739" fmla="*/ 0 w 7467600"/>
              <a:gd name="connsiteY739" fmla="*/ 2476398 h 6858000"/>
              <a:gd name="connsiteX740" fmla="*/ 0 w 7467600"/>
              <a:gd name="connsiteY740" fmla="*/ 2389189 h 6858000"/>
              <a:gd name="connsiteX741" fmla="*/ 103062 w 7467600"/>
              <a:gd name="connsiteY741" fmla="*/ 2389518 h 6858000"/>
              <a:gd name="connsiteX742" fmla="*/ 510734 w 7467600"/>
              <a:gd name="connsiteY742" fmla="*/ 2416201 h 6858000"/>
              <a:gd name="connsiteX743" fmla="*/ 279257 w 7467600"/>
              <a:gd name="connsiteY743" fmla="*/ 2092102 h 6858000"/>
              <a:gd name="connsiteX744" fmla="*/ 65265 w 7467600"/>
              <a:gd name="connsiteY744" fmla="*/ 2006049 h 6858000"/>
              <a:gd name="connsiteX745" fmla="*/ 0 w 7467600"/>
              <a:gd name="connsiteY745" fmla="*/ 1982532 h 6858000"/>
              <a:gd name="connsiteX746" fmla="*/ 0 w 7467600"/>
              <a:gd name="connsiteY746" fmla="*/ 1912789 h 6858000"/>
              <a:gd name="connsiteX747" fmla="*/ 97460 w 7467600"/>
              <a:gd name="connsiteY747" fmla="*/ 1953725 h 6858000"/>
              <a:gd name="connsiteX748" fmla="*/ 221272 w 7467600"/>
              <a:gd name="connsiteY748" fmla="*/ 1980766 h 6858000"/>
              <a:gd name="connsiteX749" fmla="*/ 116765 w 7467600"/>
              <a:gd name="connsiteY749" fmla="*/ 1911033 h 6858000"/>
              <a:gd name="connsiteX750" fmla="*/ 16405 w 7467600"/>
              <a:gd name="connsiteY750" fmla="*/ 1803412 h 6858000"/>
              <a:gd name="connsiteX751" fmla="*/ 0 w 7467600"/>
              <a:gd name="connsiteY751" fmla="*/ 1784777 h 6858000"/>
              <a:gd name="connsiteX752" fmla="*/ 0 w 7467600"/>
              <a:gd name="connsiteY752" fmla="*/ 1740082 h 6858000"/>
              <a:gd name="connsiteX753" fmla="*/ 39394 w 7467600"/>
              <a:gd name="connsiteY753" fmla="*/ 1784856 h 6858000"/>
              <a:gd name="connsiteX754" fmla="*/ 135813 w 7467600"/>
              <a:gd name="connsiteY754" fmla="*/ 1888838 h 6858000"/>
              <a:gd name="connsiteX755" fmla="*/ 242575 w 7467600"/>
              <a:gd name="connsiteY755" fmla="*/ 1958841 h 6858000"/>
              <a:gd name="connsiteX756" fmla="*/ 82197 w 7467600"/>
              <a:gd name="connsiteY756" fmla="*/ 1754826 h 6858000"/>
              <a:gd name="connsiteX757" fmla="*/ 0 w 7467600"/>
              <a:gd name="connsiteY757" fmla="*/ 1679650 h 6858000"/>
              <a:gd name="connsiteX758" fmla="*/ 0 w 7467600"/>
              <a:gd name="connsiteY758" fmla="*/ 1602463 h 6858000"/>
              <a:gd name="connsiteX759" fmla="*/ 84689 w 7467600"/>
              <a:gd name="connsiteY759" fmla="*/ 1677442 h 6858000"/>
              <a:gd name="connsiteX760" fmla="*/ 298437 w 7467600"/>
              <a:gd name="connsiteY760" fmla="*/ 1968019 h 6858000"/>
              <a:gd name="connsiteX761" fmla="*/ 227269 w 7467600"/>
              <a:gd name="connsiteY761" fmla="*/ 1114064 h 6858000"/>
              <a:gd name="connsiteX762" fmla="*/ 248003 w 7467600"/>
              <a:gd name="connsiteY762" fmla="*/ 1089613 h 6858000"/>
              <a:gd name="connsiteX763" fmla="*/ 427020 w 7467600"/>
              <a:gd name="connsiteY763" fmla="*/ 1619803 h 6858000"/>
              <a:gd name="connsiteX764" fmla="*/ 340345 w 7467600"/>
              <a:gd name="connsiteY764" fmla="*/ 2027739 h 6858000"/>
              <a:gd name="connsiteX765" fmla="*/ 360865 w 7467600"/>
              <a:gd name="connsiteY765" fmla="*/ 2044827 h 6858000"/>
              <a:gd name="connsiteX766" fmla="*/ 560414 w 7467600"/>
              <a:gd name="connsiteY766" fmla="*/ 2421457 h 6858000"/>
              <a:gd name="connsiteX767" fmla="*/ 1359703 w 7467600"/>
              <a:gd name="connsiteY767" fmla="*/ 2578554 h 6858000"/>
              <a:gd name="connsiteX768" fmla="*/ 1359422 w 7467600"/>
              <a:gd name="connsiteY768" fmla="*/ 2577994 h 6858000"/>
              <a:gd name="connsiteX769" fmla="*/ 828701 w 7467600"/>
              <a:gd name="connsiteY769" fmla="*/ 1839520 h 6858000"/>
              <a:gd name="connsiteX770" fmla="*/ 494427 w 7467600"/>
              <a:gd name="connsiteY770" fmla="*/ 1092333 h 6858000"/>
              <a:gd name="connsiteX771" fmla="*/ 506322 w 7467600"/>
              <a:gd name="connsiteY771" fmla="*/ 1020997 h 6858000"/>
              <a:gd name="connsiteX772" fmla="*/ 4570198 w 7467600"/>
              <a:gd name="connsiteY772" fmla="*/ 978081 h 6858000"/>
              <a:gd name="connsiteX773" fmla="*/ 4523691 w 7467600"/>
              <a:gd name="connsiteY773" fmla="*/ 1127776 h 6858000"/>
              <a:gd name="connsiteX774" fmla="*/ 4509875 w 7467600"/>
              <a:gd name="connsiteY774" fmla="*/ 1167552 h 6858000"/>
              <a:gd name="connsiteX775" fmla="*/ 4478168 w 7467600"/>
              <a:gd name="connsiteY775" fmla="*/ 1260735 h 6858000"/>
              <a:gd name="connsiteX776" fmla="*/ 4409309 w 7467600"/>
              <a:gd name="connsiteY776" fmla="*/ 1666996 h 6858000"/>
              <a:gd name="connsiteX777" fmla="*/ 4370031 w 7467600"/>
              <a:gd name="connsiteY777" fmla="*/ 1955666 h 6858000"/>
              <a:gd name="connsiteX778" fmla="*/ 4570198 w 7467600"/>
              <a:gd name="connsiteY778" fmla="*/ 978081 h 6858000"/>
              <a:gd name="connsiteX779" fmla="*/ 4557898 w 7467600"/>
              <a:gd name="connsiteY779" fmla="*/ 900011 h 6858000"/>
              <a:gd name="connsiteX780" fmla="*/ 4344840 w 7467600"/>
              <a:gd name="connsiteY780" fmla="*/ 1922038 h 6858000"/>
              <a:gd name="connsiteX781" fmla="*/ 4378710 w 7467600"/>
              <a:gd name="connsiteY781" fmla="*/ 1665516 h 6858000"/>
              <a:gd name="connsiteX782" fmla="*/ 4448798 w 7467600"/>
              <a:gd name="connsiteY782" fmla="*/ 1253024 h 6858000"/>
              <a:gd name="connsiteX783" fmla="*/ 4480315 w 7467600"/>
              <a:gd name="connsiteY783" fmla="*/ 1158454 h 6858000"/>
              <a:gd name="connsiteX784" fmla="*/ 4494133 w 7467600"/>
              <a:gd name="connsiteY784" fmla="*/ 1118676 h 6858000"/>
              <a:gd name="connsiteX785" fmla="*/ 4557898 w 7467600"/>
              <a:gd name="connsiteY785" fmla="*/ 900011 h 6858000"/>
              <a:gd name="connsiteX786" fmla="*/ 5870151 w 7467600"/>
              <a:gd name="connsiteY786" fmla="*/ 898890 h 6858000"/>
              <a:gd name="connsiteX787" fmla="*/ 5861335 w 7467600"/>
              <a:gd name="connsiteY787" fmla="*/ 899177 h 6858000"/>
              <a:gd name="connsiteX788" fmla="*/ 5843702 w 7467600"/>
              <a:gd name="connsiteY788" fmla="*/ 899748 h 6858000"/>
              <a:gd name="connsiteX789" fmla="*/ 5651107 w 7467600"/>
              <a:gd name="connsiteY789" fmla="*/ 920306 h 6858000"/>
              <a:gd name="connsiteX790" fmla="*/ 5459407 w 7467600"/>
              <a:gd name="connsiteY790" fmla="*/ 940975 h 6858000"/>
              <a:gd name="connsiteX791" fmla="*/ 5374846 w 7467600"/>
              <a:gd name="connsiteY791" fmla="*/ 941988 h 6858000"/>
              <a:gd name="connsiteX792" fmla="*/ 5256105 w 7467600"/>
              <a:gd name="connsiteY792" fmla="*/ 945632 h 6858000"/>
              <a:gd name="connsiteX793" fmla="*/ 5107071 w 7467600"/>
              <a:gd name="connsiteY793" fmla="*/ 969720 h 6858000"/>
              <a:gd name="connsiteX794" fmla="*/ 4998681 w 7467600"/>
              <a:gd name="connsiteY794" fmla="*/ 988771 h 6858000"/>
              <a:gd name="connsiteX795" fmla="*/ 5870151 w 7467600"/>
              <a:gd name="connsiteY795" fmla="*/ 898890 h 6858000"/>
              <a:gd name="connsiteX796" fmla="*/ 5504425 w 7467600"/>
              <a:gd name="connsiteY796" fmla="*/ 848067 h 6858000"/>
              <a:gd name="connsiteX797" fmla="*/ 4968849 w 7467600"/>
              <a:gd name="connsiteY797" fmla="*/ 962318 h 6858000"/>
              <a:gd name="connsiteX798" fmla="*/ 5104039 w 7467600"/>
              <a:gd name="connsiteY798" fmla="*/ 940634 h 6858000"/>
              <a:gd name="connsiteX799" fmla="*/ 5256311 w 7467600"/>
              <a:gd name="connsiteY799" fmla="*/ 916490 h 6858000"/>
              <a:gd name="connsiteX800" fmla="*/ 5377381 w 7467600"/>
              <a:gd name="connsiteY800" fmla="*/ 912671 h 6858000"/>
              <a:gd name="connsiteX801" fmla="*/ 5460148 w 7467600"/>
              <a:gd name="connsiteY801" fmla="*/ 911442 h 6858000"/>
              <a:gd name="connsiteX802" fmla="*/ 5648971 w 7467600"/>
              <a:gd name="connsiteY802" fmla="*/ 891331 h 6858000"/>
              <a:gd name="connsiteX803" fmla="*/ 5844807 w 7467600"/>
              <a:gd name="connsiteY803" fmla="*/ 870718 h 6858000"/>
              <a:gd name="connsiteX804" fmla="*/ 5862975 w 7467600"/>
              <a:gd name="connsiteY804" fmla="*/ 869756 h 6858000"/>
              <a:gd name="connsiteX805" fmla="*/ 5920887 w 7467600"/>
              <a:gd name="connsiteY805" fmla="*/ 865929 h 6858000"/>
              <a:gd name="connsiteX806" fmla="*/ 5504425 w 7467600"/>
              <a:gd name="connsiteY806" fmla="*/ 848067 h 6858000"/>
              <a:gd name="connsiteX807" fmla="*/ 3607114 w 7467600"/>
              <a:gd name="connsiteY807" fmla="*/ 467441 h 6858000"/>
              <a:gd name="connsiteX808" fmla="*/ 3296242 w 7467600"/>
              <a:gd name="connsiteY808" fmla="*/ 807991 h 6858000"/>
              <a:gd name="connsiteX809" fmla="*/ 3174674 w 7467600"/>
              <a:gd name="connsiteY809" fmla="*/ 919759 h 6858000"/>
              <a:gd name="connsiteX810" fmla="*/ 3042978 w 7467600"/>
              <a:gd name="connsiteY810" fmla="*/ 1054894 h 6858000"/>
              <a:gd name="connsiteX811" fmla="*/ 2968914 w 7467600"/>
              <a:gd name="connsiteY811" fmla="*/ 1133756 h 6858000"/>
              <a:gd name="connsiteX812" fmla="*/ 3103823 w 7467600"/>
              <a:gd name="connsiteY812" fmla="*/ 1026814 h 6858000"/>
              <a:gd name="connsiteX813" fmla="*/ 3607114 w 7467600"/>
              <a:gd name="connsiteY813" fmla="*/ 467441 h 6858000"/>
              <a:gd name="connsiteX814" fmla="*/ 3744487 w 7467600"/>
              <a:gd name="connsiteY814" fmla="*/ 383136 h 6858000"/>
              <a:gd name="connsiteX815" fmla="*/ 3970213 w 7467600"/>
              <a:gd name="connsiteY815" fmla="*/ 995559 h 6858000"/>
              <a:gd name="connsiteX816" fmla="*/ 3744487 w 7467600"/>
              <a:gd name="connsiteY816" fmla="*/ 383136 h 6858000"/>
              <a:gd name="connsiteX817" fmla="*/ 3624562 w 7467600"/>
              <a:gd name="connsiteY817" fmla="*/ 367041 h 6858000"/>
              <a:gd name="connsiteX818" fmla="*/ 3489712 w 7467600"/>
              <a:gd name="connsiteY818" fmla="*/ 485386 h 6858000"/>
              <a:gd name="connsiteX819" fmla="*/ 3182994 w 7467600"/>
              <a:gd name="connsiteY819" fmla="*/ 828265 h 6858000"/>
              <a:gd name="connsiteX820" fmla="*/ 2892114 w 7467600"/>
              <a:gd name="connsiteY820" fmla="*/ 1172635 h 6858000"/>
              <a:gd name="connsiteX821" fmla="*/ 3021459 w 7467600"/>
              <a:gd name="connsiteY821" fmla="*/ 1035385 h 6858000"/>
              <a:gd name="connsiteX822" fmla="*/ 3153873 w 7467600"/>
              <a:gd name="connsiteY822" fmla="*/ 898971 h 6858000"/>
              <a:gd name="connsiteX823" fmla="*/ 3276511 w 7467600"/>
              <a:gd name="connsiteY823" fmla="*/ 786423 h 6858000"/>
              <a:gd name="connsiteX824" fmla="*/ 3584154 w 7467600"/>
              <a:gd name="connsiteY824" fmla="*/ 448218 h 6858000"/>
              <a:gd name="connsiteX825" fmla="*/ 3624562 w 7467600"/>
              <a:gd name="connsiteY825" fmla="*/ 367041 h 6858000"/>
              <a:gd name="connsiteX826" fmla="*/ 3766672 w 7467600"/>
              <a:gd name="connsiteY826" fmla="*/ 359429 h 6858000"/>
              <a:gd name="connsiteX827" fmla="*/ 3996338 w 7467600"/>
              <a:gd name="connsiteY827" fmla="*/ 968237 h 6858000"/>
              <a:gd name="connsiteX828" fmla="*/ 3766672 w 7467600"/>
              <a:gd name="connsiteY828" fmla="*/ 359429 h 6858000"/>
              <a:gd name="connsiteX829" fmla="*/ 5805386 w 7467600"/>
              <a:gd name="connsiteY829" fmla="*/ 239240 h 6858000"/>
              <a:gd name="connsiteX830" fmla="*/ 5736947 w 7467600"/>
              <a:gd name="connsiteY830" fmla="*/ 261367 h 6858000"/>
              <a:gd name="connsiteX831" fmla="*/ 5427012 w 7467600"/>
              <a:gd name="connsiteY831" fmla="*/ 311272 h 6858000"/>
              <a:gd name="connsiteX832" fmla="*/ 5147818 w 7467600"/>
              <a:gd name="connsiteY832" fmla="*/ 322112 h 6858000"/>
              <a:gd name="connsiteX833" fmla="*/ 5060854 w 7467600"/>
              <a:gd name="connsiteY833" fmla="*/ 311882 h 6858000"/>
              <a:gd name="connsiteX834" fmla="*/ 4945989 w 7467600"/>
              <a:gd name="connsiteY834" fmla="*/ 300516 h 6858000"/>
              <a:gd name="connsiteX835" fmla="*/ 5410479 w 7467600"/>
              <a:gd name="connsiteY835" fmla="*/ 348434 h 6858000"/>
              <a:gd name="connsiteX836" fmla="*/ 5805386 w 7467600"/>
              <a:gd name="connsiteY836" fmla="*/ 239240 h 6858000"/>
              <a:gd name="connsiteX837" fmla="*/ 5905192 w 7467600"/>
              <a:gd name="connsiteY837" fmla="*/ 163079 h 6858000"/>
              <a:gd name="connsiteX838" fmla="*/ 5865655 w 7467600"/>
              <a:gd name="connsiteY838" fmla="*/ 171901 h 6858000"/>
              <a:gd name="connsiteX839" fmla="*/ 5259740 w 7467600"/>
              <a:gd name="connsiteY839" fmla="*/ 257013 h 6858000"/>
              <a:gd name="connsiteX840" fmla="*/ 5208466 w 7467600"/>
              <a:gd name="connsiteY840" fmla="*/ 257550 h 6858000"/>
              <a:gd name="connsiteX841" fmla="*/ 4980204 w 7467600"/>
              <a:gd name="connsiteY841" fmla="*/ 271903 h 6858000"/>
              <a:gd name="connsiteX842" fmla="*/ 5068068 w 7467600"/>
              <a:gd name="connsiteY842" fmla="*/ 282244 h 6858000"/>
              <a:gd name="connsiteX843" fmla="*/ 5153231 w 7467600"/>
              <a:gd name="connsiteY843" fmla="*/ 292240 h 6858000"/>
              <a:gd name="connsiteX844" fmla="*/ 5426491 w 7467600"/>
              <a:gd name="connsiteY844" fmla="*/ 281128 h 6858000"/>
              <a:gd name="connsiteX845" fmla="*/ 5731212 w 7467600"/>
              <a:gd name="connsiteY845" fmla="*/ 231951 h 6858000"/>
              <a:gd name="connsiteX846" fmla="*/ 5905192 w 7467600"/>
              <a:gd name="connsiteY846" fmla="*/ 163079 h 6858000"/>
              <a:gd name="connsiteX847" fmla="*/ 5944437 w 7467600"/>
              <a:gd name="connsiteY847" fmla="*/ 113829 h 6858000"/>
              <a:gd name="connsiteX848" fmla="*/ 5825032 w 7467600"/>
              <a:gd name="connsiteY848" fmla="*/ 146405 h 6858000"/>
              <a:gd name="connsiteX849" fmla="*/ 4955599 w 7467600"/>
              <a:gd name="connsiteY849" fmla="*/ 247008 h 6858000"/>
              <a:gd name="connsiteX850" fmla="*/ 5210104 w 7467600"/>
              <a:gd name="connsiteY850" fmla="*/ 228123 h 6858000"/>
              <a:gd name="connsiteX851" fmla="*/ 5261015 w 7467600"/>
              <a:gd name="connsiteY851" fmla="*/ 227087 h 6858000"/>
              <a:gd name="connsiteX852" fmla="*/ 5861181 w 7467600"/>
              <a:gd name="connsiteY852" fmla="*/ 143093 h 6858000"/>
              <a:gd name="connsiteX853" fmla="*/ 5961252 w 7467600"/>
              <a:gd name="connsiteY853" fmla="*/ 114820 h 6858000"/>
              <a:gd name="connsiteX854" fmla="*/ 5944437 w 7467600"/>
              <a:gd name="connsiteY854" fmla="*/ 113829 h 6858000"/>
              <a:gd name="connsiteX855" fmla="*/ 3882765 w 7467600"/>
              <a:gd name="connsiteY855" fmla="*/ 0 h 6858000"/>
              <a:gd name="connsiteX856" fmla="*/ 3995099 w 7467600"/>
              <a:gd name="connsiteY856" fmla="*/ 0 h 6858000"/>
              <a:gd name="connsiteX857" fmla="*/ 4163818 w 7467600"/>
              <a:gd name="connsiteY857" fmla="*/ 234104 h 6858000"/>
              <a:gd name="connsiteX858" fmla="*/ 4172099 w 7467600"/>
              <a:gd name="connsiteY858" fmla="*/ 234207 h 6858000"/>
              <a:gd name="connsiteX859" fmla="*/ 4784282 w 7467600"/>
              <a:gd name="connsiteY859" fmla="*/ 276561 h 6858000"/>
              <a:gd name="connsiteX860" fmla="*/ 4801687 w 7467600"/>
              <a:gd name="connsiteY860" fmla="*/ 267764 h 6858000"/>
              <a:gd name="connsiteX861" fmla="*/ 6082788 w 7467600"/>
              <a:gd name="connsiteY861" fmla="*/ 64119 h 6858000"/>
              <a:gd name="connsiteX862" fmla="*/ 6099442 w 7467600"/>
              <a:gd name="connsiteY862" fmla="*/ 82568 h 6858000"/>
              <a:gd name="connsiteX863" fmla="*/ 4804137 w 7467600"/>
              <a:gd name="connsiteY863" fmla="*/ 320931 h 6858000"/>
              <a:gd name="connsiteX864" fmla="*/ 4227047 w 7467600"/>
              <a:gd name="connsiteY864" fmla="*/ 313415 h 6858000"/>
              <a:gd name="connsiteX865" fmla="*/ 4346041 w 7467600"/>
              <a:gd name="connsiteY865" fmla="*/ 456086 h 6858000"/>
              <a:gd name="connsiteX866" fmla="*/ 4870967 w 7467600"/>
              <a:gd name="connsiteY866" fmla="*/ 963061 h 6858000"/>
              <a:gd name="connsiteX867" fmla="*/ 4889647 w 7467600"/>
              <a:gd name="connsiteY867" fmla="*/ 957147 h 6858000"/>
              <a:gd name="connsiteX868" fmla="*/ 5422504 w 7467600"/>
              <a:gd name="connsiteY868" fmla="*/ 805191 h 6858000"/>
              <a:gd name="connsiteX869" fmla="*/ 6087656 w 7467600"/>
              <a:gd name="connsiteY869" fmla="*/ 826703 h 6858000"/>
              <a:gd name="connsiteX870" fmla="*/ 6058717 w 7467600"/>
              <a:gd name="connsiteY870" fmla="*/ 865992 h 6858000"/>
              <a:gd name="connsiteX871" fmla="*/ 4974153 w 7467600"/>
              <a:gd name="connsiteY871" fmla="*/ 1045456 h 6858000"/>
              <a:gd name="connsiteX872" fmla="*/ 5627835 w 7467600"/>
              <a:gd name="connsiteY872" fmla="*/ 1472077 h 6858000"/>
              <a:gd name="connsiteX873" fmla="*/ 5629817 w 7467600"/>
              <a:gd name="connsiteY873" fmla="*/ 1471412 h 6858000"/>
              <a:gd name="connsiteX874" fmla="*/ 5634124 w 7467600"/>
              <a:gd name="connsiteY874" fmla="*/ 1470572 h 6858000"/>
              <a:gd name="connsiteX875" fmla="*/ 5755832 w 7467600"/>
              <a:gd name="connsiteY875" fmla="*/ 1383886 h 6858000"/>
              <a:gd name="connsiteX876" fmla="*/ 6014186 w 7467600"/>
              <a:gd name="connsiteY876" fmla="*/ 1279799 h 6858000"/>
              <a:gd name="connsiteX877" fmla="*/ 6901619 w 7467600"/>
              <a:gd name="connsiteY877" fmla="*/ 1047874 h 6858000"/>
              <a:gd name="connsiteX878" fmla="*/ 6931566 w 7467600"/>
              <a:gd name="connsiteY878" fmla="*/ 1062034 h 6858000"/>
              <a:gd name="connsiteX879" fmla="*/ 5790982 w 7467600"/>
              <a:gd name="connsiteY879" fmla="*/ 1561380 h 6858000"/>
              <a:gd name="connsiteX880" fmla="*/ 6188971 w 7467600"/>
              <a:gd name="connsiteY880" fmla="*/ 1755168 h 6858000"/>
              <a:gd name="connsiteX881" fmla="*/ 6202446 w 7467600"/>
              <a:gd name="connsiteY881" fmla="*/ 1752268 h 6858000"/>
              <a:gd name="connsiteX882" fmla="*/ 7179560 w 7467600"/>
              <a:gd name="connsiteY882" fmla="*/ 1467551 h 6858000"/>
              <a:gd name="connsiteX883" fmla="*/ 7158730 w 7467600"/>
              <a:gd name="connsiteY883" fmla="*/ 1507835 h 6858000"/>
              <a:gd name="connsiteX884" fmla="*/ 6326959 w 7467600"/>
              <a:gd name="connsiteY884" fmla="*/ 1817686 h 6858000"/>
              <a:gd name="connsiteX885" fmla="*/ 6537433 w 7467600"/>
              <a:gd name="connsiteY885" fmla="*/ 1907790 h 6858000"/>
              <a:gd name="connsiteX886" fmla="*/ 6550221 w 7467600"/>
              <a:gd name="connsiteY886" fmla="*/ 1910729 h 6858000"/>
              <a:gd name="connsiteX887" fmla="*/ 6964438 w 7467600"/>
              <a:gd name="connsiteY887" fmla="*/ 2209505 h 6858000"/>
              <a:gd name="connsiteX888" fmla="*/ 7367862 w 7467600"/>
              <a:gd name="connsiteY888" fmla="*/ 2806833 h 6858000"/>
              <a:gd name="connsiteX889" fmla="*/ 7364329 w 7467600"/>
              <a:gd name="connsiteY889" fmla="*/ 2826907 h 6858000"/>
              <a:gd name="connsiteX890" fmla="*/ 7290545 w 7467600"/>
              <a:gd name="connsiteY890" fmla="*/ 2850663 h 6858000"/>
              <a:gd name="connsiteX891" fmla="*/ 6472036 w 7467600"/>
              <a:gd name="connsiteY891" fmla="*/ 1959003 h 6858000"/>
              <a:gd name="connsiteX892" fmla="*/ 5792897 w 7467600"/>
              <a:gd name="connsiteY892" fmla="*/ 1647747 h 6858000"/>
              <a:gd name="connsiteX893" fmla="*/ 5842751 w 7467600"/>
              <a:gd name="connsiteY893" fmla="*/ 1816112 h 6858000"/>
              <a:gd name="connsiteX894" fmla="*/ 5847424 w 7467600"/>
              <a:gd name="connsiteY894" fmla="*/ 1815776 h 6858000"/>
              <a:gd name="connsiteX895" fmla="*/ 6399821 w 7467600"/>
              <a:gd name="connsiteY895" fmla="*/ 2344799 h 6858000"/>
              <a:gd name="connsiteX896" fmla="*/ 6323232 w 7467600"/>
              <a:gd name="connsiteY896" fmla="*/ 2389634 h 6858000"/>
              <a:gd name="connsiteX897" fmla="*/ 5942958 w 7467600"/>
              <a:gd name="connsiteY897" fmla="*/ 2077708 h 6858000"/>
              <a:gd name="connsiteX898" fmla="*/ 5921559 w 7467600"/>
              <a:gd name="connsiteY898" fmla="*/ 2378596 h 6858000"/>
              <a:gd name="connsiteX899" fmla="*/ 5817651 w 7467600"/>
              <a:gd name="connsiteY899" fmla="*/ 3023919 h 6858000"/>
              <a:gd name="connsiteX900" fmla="*/ 5729634 w 7467600"/>
              <a:gd name="connsiteY900" fmla="*/ 3051849 h 6858000"/>
              <a:gd name="connsiteX901" fmla="*/ 5611018 w 7467600"/>
              <a:gd name="connsiteY901" fmla="*/ 2316769 h 6858000"/>
              <a:gd name="connsiteX902" fmla="*/ 5687608 w 7467600"/>
              <a:gd name="connsiteY902" fmla="*/ 2039972 h 6858000"/>
              <a:gd name="connsiteX903" fmla="*/ 5657554 w 7467600"/>
              <a:gd name="connsiteY903" fmla="*/ 1576445 h 6858000"/>
              <a:gd name="connsiteX904" fmla="*/ 5150475 w 7467600"/>
              <a:gd name="connsiteY904" fmla="*/ 1274012 h 6858000"/>
              <a:gd name="connsiteX905" fmla="*/ 5349142 w 7467600"/>
              <a:gd name="connsiteY905" fmla="*/ 2204405 h 6858000"/>
              <a:gd name="connsiteX906" fmla="*/ 5262214 w 7467600"/>
              <a:gd name="connsiteY906" fmla="*/ 2233836 h 6858000"/>
              <a:gd name="connsiteX907" fmla="*/ 4981539 w 7467600"/>
              <a:gd name="connsiteY907" fmla="*/ 1542201 h 6858000"/>
              <a:gd name="connsiteX908" fmla="*/ 4958461 w 7467600"/>
              <a:gd name="connsiteY908" fmla="*/ 1136957 h 6858000"/>
              <a:gd name="connsiteX909" fmla="*/ 4655015 w 7467600"/>
              <a:gd name="connsiteY909" fmla="*/ 891426 h 6858000"/>
              <a:gd name="connsiteX910" fmla="*/ 4348002 w 7467600"/>
              <a:gd name="connsiteY910" fmla="*/ 2205895 h 6858000"/>
              <a:gd name="connsiteX911" fmla="*/ 4262250 w 7467600"/>
              <a:gd name="connsiteY911" fmla="*/ 2219972 h 6858000"/>
              <a:gd name="connsiteX912" fmla="*/ 4550611 w 7467600"/>
              <a:gd name="connsiteY912" fmla="*/ 817540 h 6858000"/>
              <a:gd name="connsiteX913" fmla="*/ 4564418 w 7467600"/>
              <a:gd name="connsiteY913" fmla="*/ 808293 h 6858000"/>
              <a:gd name="connsiteX914" fmla="*/ 4266388 w 7467600"/>
              <a:gd name="connsiteY914" fmla="*/ 500083 h 6858000"/>
              <a:gd name="connsiteX915" fmla="*/ 4032842 w 7467600"/>
              <a:gd name="connsiteY915" fmla="*/ 211809 h 6858000"/>
              <a:gd name="connsiteX916" fmla="*/ 3882765 w 7467600"/>
              <a:gd name="connsiteY916" fmla="*/ 0 h 6858000"/>
              <a:gd name="connsiteX917" fmla="*/ 3721337 w 7467600"/>
              <a:gd name="connsiteY917" fmla="*/ 0 h 6858000"/>
              <a:gd name="connsiteX918" fmla="*/ 3797544 w 7467600"/>
              <a:gd name="connsiteY918" fmla="*/ 0 h 6858000"/>
              <a:gd name="connsiteX919" fmla="*/ 3775734 w 7467600"/>
              <a:gd name="connsiteY919" fmla="*/ 95131 h 6858000"/>
              <a:gd name="connsiteX920" fmla="*/ 3724807 w 7467600"/>
              <a:gd name="connsiteY920" fmla="*/ 272257 h 6858000"/>
              <a:gd name="connsiteX921" fmla="*/ 3726844 w 7467600"/>
              <a:gd name="connsiteY921" fmla="*/ 282988 h 6858000"/>
              <a:gd name="connsiteX922" fmla="*/ 3742664 w 7467600"/>
              <a:gd name="connsiteY922" fmla="*/ 279918 h 6858000"/>
              <a:gd name="connsiteX923" fmla="*/ 4103910 w 7467600"/>
              <a:gd name="connsiteY923" fmla="*/ 1161917 h 6858000"/>
              <a:gd name="connsiteX924" fmla="*/ 4020269 w 7467600"/>
              <a:gd name="connsiteY924" fmla="*/ 1200406 h 6858000"/>
              <a:gd name="connsiteX925" fmla="*/ 3674882 w 7467600"/>
              <a:gd name="connsiteY925" fmla="*/ 488524 h 6858000"/>
              <a:gd name="connsiteX926" fmla="*/ 3132682 w 7467600"/>
              <a:gd name="connsiteY926" fmla="*/ 1072284 h 6858000"/>
              <a:gd name="connsiteX927" fmla="*/ 2716346 w 7467600"/>
              <a:gd name="connsiteY927" fmla="*/ 1276376 h 6858000"/>
              <a:gd name="connsiteX928" fmla="*/ 2716772 w 7467600"/>
              <a:gd name="connsiteY928" fmla="*/ 1255462 h 6858000"/>
              <a:gd name="connsiteX929" fmla="*/ 3471096 w 7467600"/>
              <a:gd name="connsiteY929" fmla="*/ 437072 h 6858000"/>
              <a:gd name="connsiteX930" fmla="*/ 3639057 w 7467600"/>
              <a:gd name="connsiteY930" fmla="*/ 286334 h 6858000"/>
              <a:gd name="connsiteX931" fmla="*/ 3640309 w 7467600"/>
              <a:gd name="connsiteY931" fmla="*/ 284664 h 6858000"/>
              <a:gd name="connsiteX932" fmla="*/ 3646022 w 7467600"/>
              <a:gd name="connsiteY932" fmla="*/ 276711 h 6858000"/>
              <a:gd name="connsiteX933" fmla="*/ 3707943 w 7467600"/>
              <a:gd name="connsiteY933" fmla="*/ 65958 h 6858000"/>
              <a:gd name="connsiteX934" fmla="*/ 3721337 w 7467600"/>
              <a:gd name="connsiteY934" fmla="*/ 0 h 6858000"/>
              <a:gd name="connsiteX935" fmla="*/ 2867960 w 7467600"/>
              <a:gd name="connsiteY935" fmla="*/ 0 h 6858000"/>
              <a:gd name="connsiteX936" fmla="*/ 2926351 w 7467600"/>
              <a:gd name="connsiteY936" fmla="*/ 0 h 6858000"/>
              <a:gd name="connsiteX937" fmla="*/ 2902823 w 7467600"/>
              <a:gd name="connsiteY937" fmla="*/ 262929 h 6858000"/>
              <a:gd name="connsiteX938" fmla="*/ 2940663 w 7467600"/>
              <a:gd name="connsiteY938" fmla="*/ 140884 h 6858000"/>
              <a:gd name="connsiteX939" fmla="*/ 2947039 w 7467600"/>
              <a:gd name="connsiteY939" fmla="*/ 122524 h 6858000"/>
              <a:gd name="connsiteX940" fmla="*/ 2984316 w 7467600"/>
              <a:gd name="connsiteY940" fmla="*/ 0 h 6858000"/>
              <a:gd name="connsiteX941" fmla="*/ 3016114 w 7467600"/>
              <a:gd name="connsiteY941" fmla="*/ 0 h 6858000"/>
              <a:gd name="connsiteX942" fmla="*/ 2979949 w 7467600"/>
              <a:gd name="connsiteY942" fmla="*/ 119274 h 6858000"/>
              <a:gd name="connsiteX943" fmla="*/ 3023879 w 7467600"/>
              <a:gd name="connsiteY943" fmla="*/ 0 h 6858000"/>
              <a:gd name="connsiteX944" fmla="*/ 3105400 w 7467600"/>
              <a:gd name="connsiteY944" fmla="*/ 0 h 6858000"/>
              <a:gd name="connsiteX945" fmla="*/ 3094669 w 7467600"/>
              <a:gd name="connsiteY945" fmla="*/ 30308 h 6858000"/>
              <a:gd name="connsiteX946" fmla="*/ 2901945 w 7467600"/>
              <a:gd name="connsiteY946" fmla="*/ 466538 h 6858000"/>
              <a:gd name="connsiteX947" fmla="*/ 2815209 w 7467600"/>
              <a:gd name="connsiteY947" fmla="*/ 497361 h 6858000"/>
              <a:gd name="connsiteX948" fmla="*/ 2844845 w 7467600"/>
              <a:gd name="connsiteY948" fmla="*/ 127638 h 6858000"/>
              <a:gd name="connsiteX949" fmla="*/ 2867960 w 7467600"/>
              <a:gd name="connsiteY949" fmla="*/ 0 h 6858000"/>
              <a:gd name="connsiteX950" fmla="*/ 1057230 w 7467600"/>
              <a:gd name="connsiteY950" fmla="*/ 0 h 6858000"/>
              <a:gd name="connsiteX951" fmla="*/ 1111003 w 7467600"/>
              <a:gd name="connsiteY951" fmla="*/ 0 h 6858000"/>
              <a:gd name="connsiteX952" fmla="*/ 1125553 w 7467600"/>
              <a:gd name="connsiteY952" fmla="*/ 52588 h 6858000"/>
              <a:gd name="connsiteX953" fmla="*/ 1304276 w 7467600"/>
              <a:gd name="connsiteY953" fmla="*/ 476275 h 6858000"/>
              <a:gd name="connsiteX954" fmla="*/ 1492066 w 7467600"/>
              <a:gd name="connsiteY954" fmla="*/ 886333 h 6858000"/>
              <a:gd name="connsiteX955" fmla="*/ 1423698 w 7467600"/>
              <a:gd name="connsiteY955" fmla="*/ 710817 h 6858000"/>
              <a:gd name="connsiteX956" fmla="*/ 1357609 w 7467600"/>
              <a:gd name="connsiteY956" fmla="*/ 532892 h 6858000"/>
              <a:gd name="connsiteX957" fmla="*/ 1309550 w 7467600"/>
              <a:gd name="connsiteY957" fmla="*/ 374031 h 6858000"/>
              <a:gd name="connsiteX958" fmla="*/ 1193673 w 7467600"/>
              <a:gd name="connsiteY958" fmla="*/ 49533 h 6858000"/>
              <a:gd name="connsiteX959" fmla="*/ 1164391 w 7467600"/>
              <a:gd name="connsiteY959" fmla="*/ 0 h 6858000"/>
              <a:gd name="connsiteX960" fmla="*/ 1200666 w 7467600"/>
              <a:gd name="connsiteY960" fmla="*/ 0 h 6858000"/>
              <a:gd name="connsiteX961" fmla="*/ 1223408 w 7467600"/>
              <a:gd name="connsiteY961" fmla="*/ 38996 h 6858000"/>
              <a:gd name="connsiteX962" fmla="*/ 1339635 w 7467600"/>
              <a:gd name="connsiteY962" fmla="*/ 365517 h 6858000"/>
              <a:gd name="connsiteX963" fmla="*/ 1387469 w 7467600"/>
              <a:gd name="connsiteY963" fmla="*/ 523079 h 6858000"/>
              <a:gd name="connsiteX964" fmla="*/ 1452685 w 7467600"/>
              <a:gd name="connsiteY964" fmla="*/ 699806 h 6858000"/>
              <a:gd name="connsiteX965" fmla="*/ 1492092 w 7467600"/>
              <a:gd name="connsiteY965" fmla="*/ 800424 h 6858000"/>
              <a:gd name="connsiteX966" fmla="*/ 1455302 w 7467600"/>
              <a:gd name="connsiteY966" fmla="*/ 632913 h 6858000"/>
              <a:gd name="connsiteX967" fmla="*/ 1222336 w 7467600"/>
              <a:gd name="connsiteY967" fmla="*/ 9480 h 6858000"/>
              <a:gd name="connsiteX968" fmla="*/ 1214634 w 7467600"/>
              <a:gd name="connsiteY968" fmla="*/ 0 h 6858000"/>
              <a:gd name="connsiteX969" fmla="*/ 1289827 w 7467600"/>
              <a:gd name="connsiteY969" fmla="*/ 0 h 6858000"/>
              <a:gd name="connsiteX970" fmla="*/ 1321076 w 7467600"/>
              <a:gd name="connsiteY970" fmla="*/ 59722 h 6858000"/>
              <a:gd name="connsiteX971" fmla="*/ 1512579 w 7467600"/>
              <a:gd name="connsiteY971" fmla="*/ 626441 h 6858000"/>
              <a:gd name="connsiteX972" fmla="*/ 1506076 w 7467600"/>
              <a:gd name="connsiteY972" fmla="*/ 1089289 h 6858000"/>
              <a:gd name="connsiteX973" fmla="*/ 1486346 w 7467600"/>
              <a:gd name="connsiteY973" fmla="*/ 1079919 h 6858000"/>
              <a:gd name="connsiteX974" fmla="*/ 1070511 w 7467600"/>
              <a:gd name="connsiteY974" fmla="*/ 48609 h 6858000"/>
              <a:gd name="connsiteX975" fmla="*/ 1057230 w 7467600"/>
              <a:gd name="connsiteY975" fmla="*/ 0 h 6858000"/>
              <a:gd name="connsiteX976" fmla="*/ 43151 w 7467600"/>
              <a:gd name="connsiteY976" fmla="*/ 0 h 6858000"/>
              <a:gd name="connsiteX977" fmla="*/ 95283 w 7467600"/>
              <a:gd name="connsiteY977" fmla="*/ 0 h 6858000"/>
              <a:gd name="connsiteX978" fmla="*/ 300708 w 7467600"/>
              <a:gd name="connsiteY978" fmla="*/ 154571 h 6858000"/>
              <a:gd name="connsiteX979" fmla="*/ 530414 w 7467600"/>
              <a:gd name="connsiteY979" fmla="*/ 354673 h 6858000"/>
              <a:gd name="connsiteX980" fmla="*/ 333785 w 7467600"/>
              <a:gd name="connsiteY980" fmla="*/ 161564 h 6858000"/>
              <a:gd name="connsiteX981" fmla="*/ 147005 w 7467600"/>
              <a:gd name="connsiteY981" fmla="*/ 0 h 6858000"/>
              <a:gd name="connsiteX982" fmla="*/ 272509 w 7467600"/>
              <a:gd name="connsiteY982" fmla="*/ 0 h 6858000"/>
              <a:gd name="connsiteX983" fmla="*/ 326276 w 7467600"/>
              <a:gd name="connsiteY983" fmla="*/ 45847 h 6858000"/>
              <a:gd name="connsiteX984" fmla="*/ 823759 w 7467600"/>
              <a:gd name="connsiteY984" fmla="*/ 574145 h 6858000"/>
              <a:gd name="connsiteX985" fmla="*/ 811254 w 7467600"/>
              <a:gd name="connsiteY985" fmla="*/ 665546 h 6858000"/>
              <a:gd name="connsiteX986" fmla="*/ 154042 w 7467600"/>
              <a:gd name="connsiteY986" fmla="*/ 261522 h 6858000"/>
              <a:gd name="connsiteX987" fmla="*/ 13550 w 7467600"/>
              <a:gd name="connsiteY987" fmla="*/ 158423 h 6858000"/>
              <a:gd name="connsiteX988" fmla="*/ 0 w 7467600"/>
              <a:gd name="connsiteY988" fmla="*/ 146618 h 6858000"/>
              <a:gd name="connsiteX989" fmla="*/ 0 w 7467600"/>
              <a:gd name="connsiteY989" fmla="*/ 59161 h 6858000"/>
              <a:gd name="connsiteX990" fmla="*/ 45427 w 7467600"/>
              <a:gd name="connsiteY990" fmla="*/ 101078 h 6858000"/>
              <a:gd name="connsiteX991" fmla="*/ 630103 w 7467600"/>
              <a:gd name="connsiteY991" fmla="*/ 485885 h 6858000"/>
              <a:gd name="connsiteX992" fmla="*/ 532040 w 7467600"/>
              <a:gd name="connsiteY992" fmla="*/ 399359 h 6858000"/>
              <a:gd name="connsiteX993" fmla="*/ 517618 w 7467600"/>
              <a:gd name="connsiteY993" fmla="*/ 385726 h 6858000"/>
              <a:gd name="connsiteX994" fmla="*/ 285074 w 7467600"/>
              <a:gd name="connsiteY994" fmla="*/ 182755 h 6858000"/>
              <a:gd name="connsiteX995" fmla="*/ 43151 w 7467600"/>
              <a:gd name="connsiteY99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41225 h 6858000"/>
              <a:gd name="connsiteX138" fmla="*/ 7467600 w 7467600"/>
              <a:gd name="connsiteY138" fmla="*/ 5277736 h 6858000"/>
              <a:gd name="connsiteX139" fmla="*/ 1903353 w 7467600"/>
              <a:gd name="connsiteY139" fmla="*/ 5044827 h 6858000"/>
              <a:gd name="connsiteX140" fmla="*/ 1936931 w 7467600"/>
              <a:gd name="connsiteY140" fmla="*/ 5093954 h 6858000"/>
              <a:gd name="connsiteX141" fmla="*/ 2195868 w 7467600"/>
              <a:gd name="connsiteY141" fmla="*/ 5396574 h 6858000"/>
              <a:gd name="connsiteX142" fmla="*/ 2088852 w 7467600"/>
              <a:gd name="connsiteY142" fmla="*/ 5166123 h 6858000"/>
              <a:gd name="connsiteX143" fmla="*/ 1958241 w 7467600"/>
              <a:gd name="connsiteY143" fmla="*/ 5067955 h 6858000"/>
              <a:gd name="connsiteX144" fmla="*/ 1903353 w 7467600"/>
              <a:gd name="connsiteY144" fmla="*/ 5044827 h 6858000"/>
              <a:gd name="connsiteX145" fmla="*/ 1979378 w 7467600"/>
              <a:gd name="connsiteY145" fmla="*/ 4769504 h 6858000"/>
              <a:gd name="connsiteX146" fmla="*/ 2882120 w 7467600"/>
              <a:gd name="connsiteY146" fmla="*/ 5064547 h 6858000"/>
              <a:gd name="connsiteX147" fmla="*/ 2793103 w 7467600"/>
              <a:gd name="connsiteY147" fmla="*/ 5039699 h 6858000"/>
              <a:gd name="connsiteX148" fmla="*/ 2770041 w 7467600"/>
              <a:gd name="connsiteY148" fmla="*/ 5033634 h 6858000"/>
              <a:gd name="connsiteX149" fmla="*/ 1979378 w 7467600"/>
              <a:gd name="connsiteY149" fmla="*/ 4769504 h 6858000"/>
              <a:gd name="connsiteX150" fmla="*/ 1927410 w 7467600"/>
              <a:gd name="connsiteY150" fmla="*/ 4716164 h 6858000"/>
              <a:gd name="connsiteX151" fmla="*/ 1959587 w 7467600"/>
              <a:gd name="connsiteY151" fmla="*/ 4728849 h 6858000"/>
              <a:gd name="connsiteX152" fmla="*/ 2777707 w 7467600"/>
              <a:gd name="connsiteY152" fmla="*/ 5003991 h 6858000"/>
              <a:gd name="connsiteX153" fmla="*/ 2800768 w 7467600"/>
              <a:gd name="connsiteY153" fmla="*/ 5010056 h 6858000"/>
              <a:gd name="connsiteX154" fmla="*/ 2879408 w 7467600"/>
              <a:gd name="connsiteY154" fmla="*/ 5031590 h 6858000"/>
              <a:gd name="connsiteX155" fmla="*/ 2862295 w 7467600"/>
              <a:gd name="connsiteY155" fmla="*/ 5022958 h 6858000"/>
              <a:gd name="connsiteX156" fmla="*/ 2813343 w 7467600"/>
              <a:gd name="connsiteY156" fmla="*/ 4998369 h 6858000"/>
              <a:gd name="connsiteX157" fmla="*/ 2646245 w 7467600"/>
              <a:gd name="connsiteY157" fmla="*/ 4930999 h 6858000"/>
              <a:gd name="connsiteX158" fmla="*/ 1999243 w 7467600"/>
              <a:gd name="connsiteY158" fmla="*/ 4730524 h 6858000"/>
              <a:gd name="connsiteX159" fmla="*/ 1979527 w 7467600"/>
              <a:gd name="connsiteY159" fmla="*/ 4726651 h 6858000"/>
              <a:gd name="connsiteX160" fmla="*/ 1927410 w 7467600"/>
              <a:gd name="connsiteY160" fmla="*/ 4716164 h 6858000"/>
              <a:gd name="connsiteX161" fmla="*/ 1997014 w 7467600"/>
              <a:gd name="connsiteY161" fmla="*/ 4698007 h 6858000"/>
              <a:gd name="connsiteX162" fmla="*/ 2005458 w 7467600"/>
              <a:gd name="connsiteY162" fmla="*/ 4699540 h 6858000"/>
              <a:gd name="connsiteX163" fmla="*/ 2657186 w 7467600"/>
              <a:gd name="connsiteY163" fmla="*/ 4901687 h 6858000"/>
              <a:gd name="connsiteX164" fmla="*/ 2826662 w 7467600"/>
              <a:gd name="connsiteY164" fmla="*/ 4970362 h 6858000"/>
              <a:gd name="connsiteX165" fmla="*/ 2876100 w 7467600"/>
              <a:gd name="connsiteY165" fmla="*/ 4995397 h 6858000"/>
              <a:gd name="connsiteX166" fmla="*/ 3042600 w 7467600"/>
              <a:gd name="connsiteY166" fmla="*/ 5059532 h 6858000"/>
              <a:gd name="connsiteX167" fmla="*/ 1997014 w 7467600"/>
              <a:gd name="connsiteY167" fmla="*/ 4698007 h 6858000"/>
              <a:gd name="connsiteX168" fmla="*/ 2305292 w 7467600"/>
              <a:gd name="connsiteY168" fmla="*/ 4219492 h 6858000"/>
              <a:gd name="connsiteX169" fmla="*/ 3360922 w 7467600"/>
              <a:gd name="connsiteY169" fmla="*/ 4529373 h 6858000"/>
              <a:gd name="connsiteX170" fmla="*/ 3492420 w 7467600"/>
              <a:gd name="connsiteY170" fmla="*/ 4510145 h 6858000"/>
              <a:gd name="connsiteX171" fmla="*/ 3364086 w 7467600"/>
              <a:gd name="connsiteY171" fmla="*/ 4480340 h 6858000"/>
              <a:gd name="connsiteX172" fmla="*/ 3225818 w 7467600"/>
              <a:gd name="connsiteY172" fmla="*/ 4411822 h 6858000"/>
              <a:gd name="connsiteX173" fmla="*/ 3129696 w 7467600"/>
              <a:gd name="connsiteY173" fmla="*/ 4360704 h 6858000"/>
              <a:gd name="connsiteX174" fmla="*/ 2814545 w 7467600"/>
              <a:gd name="connsiteY174" fmla="*/ 4282955 h 6858000"/>
              <a:gd name="connsiteX175" fmla="*/ 2305292 w 7467600"/>
              <a:gd name="connsiteY175" fmla="*/ 4219492 h 6858000"/>
              <a:gd name="connsiteX176" fmla="*/ 2626982 w 7467600"/>
              <a:gd name="connsiteY176" fmla="*/ 4206450 h 6858000"/>
              <a:gd name="connsiteX177" fmla="*/ 2490617 w 7467600"/>
              <a:gd name="connsiteY177" fmla="*/ 4206951 h 6858000"/>
              <a:gd name="connsiteX178" fmla="*/ 2819869 w 7467600"/>
              <a:gd name="connsiteY178" fmla="*/ 4252936 h 6858000"/>
              <a:gd name="connsiteX179" fmla="*/ 3143018 w 7467600"/>
              <a:gd name="connsiteY179" fmla="*/ 4332698 h 6858000"/>
              <a:gd name="connsiteX180" fmla="*/ 3241520 w 7467600"/>
              <a:gd name="connsiteY180" fmla="*/ 4385112 h 6858000"/>
              <a:gd name="connsiteX181" fmla="*/ 3374575 w 7467600"/>
              <a:gd name="connsiteY181" fmla="*/ 4451517 h 6858000"/>
              <a:gd name="connsiteX182" fmla="*/ 3505221 w 7467600"/>
              <a:gd name="connsiteY182" fmla="*/ 4480757 h 6858000"/>
              <a:gd name="connsiteX183" fmla="*/ 2626982 w 7467600"/>
              <a:gd name="connsiteY183" fmla="*/ 4206450 h 6858000"/>
              <a:gd name="connsiteX184" fmla="*/ 1310106 w 7467600"/>
              <a:gd name="connsiteY184" fmla="*/ 3943217 h 6858000"/>
              <a:gd name="connsiteX185" fmla="*/ 854994 w 7467600"/>
              <a:gd name="connsiteY185" fmla="*/ 4399136 h 6858000"/>
              <a:gd name="connsiteX186" fmla="*/ 742462 w 7467600"/>
              <a:gd name="connsiteY186" fmla="*/ 4594648 h 6858000"/>
              <a:gd name="connsiteX187" fmla="*/ 820602 w 7467600"/>
              <a:gd name="connsiteY187" fmla="*/ 4485915 h 6858000"/>
              <a:gd name="connsiteX188" fmla="*/ 878295 w 7467600"/>
              <a:gd name="connsiteY188" fmla="*/ 4403594 h 6858000"/>
              <a:gd name="connsiteX189" fmla="*/ 1240607 w 7467600"/>
              <a:gd name="connsiteY189" fmla="*/ 4010401 h 6858000"/>
              <a:gd name="connsiteX190" fmla="*/ 1310106 w 7467600"/>
              <a:gd name="connsiteY190" fmla="*/ 3943217 h 6858000"/>
              <a:gd name="connsiteX191" fmla="*/ 1423113 w 7467600"/>
              <a:gd name="connsiteY191" fmla="*/ 3874565 h 6858000"/>
              <a:gd name="connsiteX192" fmla="*/ 1260565 w 7467600"/>
              <a:gd name="connsiteY192" fmla="*/ 4031982 h 6858000"/>
              <a:gd name="connsiteX193" fmla="*/ 901900 w 7467600"/>
              <a:gd name="connsiteY193" fmla="*/ 4421236 h 6858000"/>
              <a:gd name="connsiteX194" fmla="*/ 845044 w 7467600"/>
              <a:gd name="connsiteY194" fmla="*/ 4502436 h 6858000"/>
              <a:gd name="connsiteX195" fmla="*/ 685926 w 7467600"/>
              <a:gd name="connsiteY195" fmla="*/ 4703069 h 6858000"/>
              <a:gd name="connsiteX196" fmla="*/ 684248 w 7467600"/>
              <a:gd name="connsiteY196" fmla="*/ 4706721 h 6858000"/>
              <a:gd name="connsiteX197" fmla="*/ 1423113 w 7467600"/>
              <a:gd name="connsiteY197" fmla="*/ 3874565 h 6858000"/>
              <a:gd name="connsiteX198" fmla="*/ 3316479 w 7467600"/>
              <a:gd name="connsiteY198" fmla="*/ 3872136 h 6858000"/>
              <a:gd name="connsiteX199" fmla="*/ 3546806 w 7467600"/>
              <a:gd name="connsiteY199" fmla="*/ 4356139 h 6858000"/>
              <a:gd name="connsiteX200" fmla="*/ 3364433 w 7467600"/>
              <a:gd name="connsiteY200" fmla="*/ 3953121 h 6858000"/>
              <a:gd name="connsiteX201" fmla="*/ 3316479 w 7467600"/>
              <a:gd name="connsiteY201" fmla="*/ 3872136 h 6858000"/>
              <a:gd name="connsiteX202" fmla="*/ 3291335 w 7467600"/>
              <a:gd name="connsiteY202" fmla="*/ 3767420 h 6858000"/>
              <a:gd name="connsiteX203" fmla="*/ 3390805 w 7467600"/>
              <a:gd name="connsiteY203" fmla="*/ 3937163 h 6858000"/>
              <a:gd name="connsiteX204" fmla="*/ 3579062 w 7467600"/>
              <a:gd name="connsiteY204" fmla="*/ 4359040 h 6858000"/>
              <a:gd name="connsiteX205" fmla="*/ 3467355 w 7467600"/>
              <a:gd name="connsiteY205" fmla="*/ 3988130 h 6858000"/>
              <a:gd name="connsiteX206" fmla="*/ 3310753 w 7467600"/>
              <a:gd name="connsiteY206" fmla="*/ 3787140 h 6858000"/>
              <a:gd name="connsiteX207" fmla="*/ 3291335 w 7467600"/>
              <a:gd name="connsiteY207" fmla="*/ 3767420 h 6858000"/>
              <a:gd name="connsiteX208" fmla="*/ 1635889 w 7467600"/>
              <a:gd name="connsiteY208" fmla="*/ 3709494 h 6858000"/>
              <a:gd name="connsiteX209" fmla="*/ 1634800 w 7467600"/>
              <a:gd name="connsiteY209" fmla="*/ 3731111 h 6858000"/>
              <a:gd name="connsiteX210" fmla="*/ 1635889 w 7467600"/>
              <a:gd name="connsiteY210" fmla="*/ 3709494 h 6858000"/>
              <a:gd name="connsiteX211" fmla="*/ 1510397 w 7467600"/>
              <a:gd name="connsiteY211" fmla="*/ 3684705 h 6858000"/>
              <a:gd name="connsiteX212" fmla="*/ 1146550 w 7467600"/>
              <a:gd name="connsiteY212" fmla="*/ 3802012 h 6858000"/>
              <a:gd name="connsiteX213" fmla="*/ 698834 w 7467600"/>
              <a:gd name="connsiteY213" fmla="*/ 3952272 h 6858000"/>
              <a:gd name="connsiteX214" fmla="*/ 34256 w 7467600"/>
              <a:gd name="connsiteY214" fmla="*/ 4347603 h 6858000"/>
              <a:gd name="connsiteX215" fmla="*/ 527241 w 7467600"/>
              <a:gd name="connsiteY215" fmla="*/ 4065078 h 6858000"/>
              <a:gd name="connsiteX216" fmla="*/ 1510397 w 7467600"/>
              <a:gd name="connsiteY216" fmla="*/ 3684705 h 6858000"/>
              <a:gd name="connsiteX217" fmla="*/ 1313114 w 7467600"/>
              <a:gd name="connsiteY217" fmla="*/ 3655216 h 6858000"/>
              <a:gd name="connsiteX218" fmla="*/ 1109304 w 7467600"/>
              <a:gd name="connsiteY218" fmla="*/ 3669030 h 6858000"/>
              <a:gd name="connsiteX219" fmla="*/ 8129 w 7467600"/>
              <a:gd name="connsiteY219" fmla="*/ 4330519 h 6858000"/>
              <a:gd name="connsiteX220" fmla="*/ 687572 w 7467600"/>
              <a:gd name="connsiteY220" fmla="*/ 3925629 h 6858000"/>
              <a:gd name="connsiteX221" fmla="*/ 1138365 w 7467600"/>
              <a:gd name="connsiteY221" fmla="*/ 3774515 h 6858000"/>
              <a:gd name="connsiteX222" fmla="*/ 1505579 w 7467600"/>
              <a:gd name="connsiteY222" fmla="*/ 3655526 h 6858000"/>
              <a:gd name="connsiteX223" fmla="*/ 1313114 w 7467600"/>
              <a:gd name="connsiteY223" fmla="*/ 3655216 h 6858000"/>
              <a:gd name="connsiteX224" fmla="*/ 3655073 w 7467600"/>
              <a:gd name="connsiteY224" fmla="*/ 3650884 h 6858000"/>
              <a:gd name="connsiteX225" fmla="*/ 3989938 w 7467600"/>
              <a:gd name="connsiteY225" fmla="*/ 3991685 h 6858000"/>
              <a:gd name="connsiteX226" fmla="*/ 4393907 w 7467600"/>
              <a:gd name="connsiteY226" fmla="*/ 4261258 h 6858000"/>
              <a:gd name="connsiteX227" fmla="*/ 4648051 w 7467600"/>
              <a:gd name="connsiteY227" fmla="*/ 4374051 h 6858000"/>
              <a:gd name="connsiteX228" fmla="*/ 4383389 w 7467600"/>
              <a:gd name="connsiteY228" fmla="*/ 4184369 h 6858000"/>
              <a:gd name="connsiteX229" fmla="*/ 4165508 w 7467600"/>
              <a:gd name="connsiteY229" fmla="*/ 4035196 h 6858000"/>
              <a:gd name="connsiteX230" fmla="*/ 4068162 w 7467600"/>
              <a:gd name="connsiteY230" fmla="*/ 3953394 h 6858000"/>
              <a:gd name="connsiteX231" fmla="*/ 3981416 w 7467600"/>
              <a:gd name="connsiteY231" fmla="*/ 3880482 h 6858000"/>
              <a:gd name="connsiteX232" fmla="*/ 3800147 w 7467600"/>
              <a:gd name="connsiteY232" fmla="*/ 3749872 h 6858000"/>
              <a:gd name="connsiteX233" fmla="*/ 3655073 w 7467600"/>
              <a:gd name="connsiteY233" fmla="*/ 3650884 h 6858000"/>
              <a:gd name="connsiteX234" fmla="*/ 3670252 w 7467600"/>
              <a:gd name="connsiteY234" fmla="*/ 3622798 h 6858000"/>
              <a:gd name="connsiteX235" fmla="*/ 3817258 w 7467600"/>
              <a:gd name="connsiteY235" fmla="*/ 3723577 h 6858000"/>
              <a:gd name="connsiteX236" fmla="*/ 4000461 w 7467600"/>
              <a:gd name="connsiteY236" fmla="*/ 3855966 h 6858000"/>
              <a:gd name="connsiteX237" fmla="*/ 4088180 w 7467600"/>
              <a:gd name="connsiteY237" fmla="*/ 3929774 h 6858000"/>
              <a:gd name="connsiteX238" fmla="*/ 4184555 w 7467600"/>
              <a:gd name="connsiteY238" fmla="*/ 4010683 h 6858000"/>
              <a:gd name="connsiteX239" fmla="*/ 4399563 w 7467600"/>
              <a:gd name="connsiteY239" fmla="*/ 4158106 h 6858000"/>
              <a:gd name="connsiteX240" fmla="*/ 4684469 w 7467600"/>
              <a:gd name="connsiteY240" fmla="*/ 4364680 h 6858000"/>
              <a:gd name="connsiteX241" fmla="*/ 4690271 w 7467600"/>
              <a:gd name="connsiteY241" fmla="*/ 4370034 h 6858000"/>
              <a:gd name="connsiteX242" fmla="*/ 4136093 w 7467600"/>
              <a:gd name="connsiteY242" fmla="*/ 3858466 h 6858000"/>
              <a:gd name="connsiteX243" fmla="*/ 3670252 w 7467600"/>
              <a:gd name="connsiteY243" fmla="*/ 3622798 h 6858000"/>
              <a:gd name="connsiteX244" fmla="*/ 4440129 w 7467600"/>
              <a:gd name="connsiteY244" fmla="*/ 3448571 h 6858000"/>
              <a:gd name="connsiteX245" fmla="*/ 4856525 w 7467600"/>
              <a:gd name="connsiteY245" fmla="*/ 3915351 h 6858000"/>
              <a:gd name="connsiteX246" fmla="*/ 5059055 w 7467600"/>
              <a:gd name="connsiteY246" fmla="*/ 4108918 h 6858000"/>
              <a:gd name="connsiteX247" fmla="*/ 5290070 w 7467600"/>
              <a:gd name="connsiteY247" fmla="*/ 4263619 h 6858000"/>
              <a:gd name="connsiteX248" fmla="*/ 4834991 w 7467600"/>
              <a:gd name="connsiteY248" fmla="*/ 3830985 h 6858000"/>
              <a:gd name="connsiteX249" fmla="*/ 4440129 w 7467600"/>
              <a:gd name="connsiteY249" fmla="*/ 3448571 h 6858000"/>
              <a:gd name="connsiteX250" fmla="*/ 4441737 w 7467600"/>
              <a:gd name="connsiteY250" fmla="*/ 3399734 h 6858000"/>
              <a:gd name="connsiteX251" fmla="*/ 4431236 w 7467600"/>
              <a:gd name="connsiteY251" fmla="*/ 3400954 h 6858000"/>
              <a:gd name="connsiteX252" fmla="*/ 4557150 w 7467600"/>
              <a:gd name="connsiteY252" fmla="*/ 3510023 h 6858000"/>
              <a:gd name="connsiteX253" fmla="*/ 4856936 w 7467600"/>
              <a:gd name="connsiteY253" fmla="*/ 3809146 h 6858000"/>
              <a:gd name="connsiteX254" fmla="*/ 5111996 w 7467600"/>
              <a:gd name="connsiteY254" fmla="*/ 4065759 h 6858000"/>
              <a:gd name="connsiteX255" fmla="*/ 5388878 w 7467600"/>
              <a:gd name="connsiteY255" fmla="*/ 4300185 h 6858000"/>
              <a:gd name="connsiteX256" fmla="*/ 5425556 w 7467600"/>
              <a:gd name="connsiteY256" fmla="*/ 4308967 h 6858000"/>
              <a:gd name="connsiteX257" fmla="*/ 4943646 w 7467600"/>
              <a:gd name="connsiteY257" fmla="*/ 3822916 h 6858000"/>
              <a:gd name="connsiteX258" fmla="*/ 4594837 w 7467600"/>
              <a:gd name="connsiteY258" fmla="*/ 3532274 h 6858000"/>
              <a:gd name="connsiteX259" fmla="*/ 4441737 w 7467600"/>
              <a:gd name="connsiteY259" fmla="*/ 3399734 h 6858000"/>
              <a:gd name="connsiteX260" fmla="*/ 5425834 w 7467600"/>
              <a:gd name="connsiteY260" fmla="*/ 3162785 h 6858000"/>
              <a:gd name="connsiteX261" fmla="*/ 5401644 w 7467600"/>
              <a:gd name="connsiteY261" fmla="*/ 3617847 h 6858000"/>
              <a:gd name="connsiteX262" fmla="*/ 5467256 w 7467600"/>
              <a:gd name="connsiteY262" fmla="*/ 4175494 h 6858000"/>
              <a:gd name="connsiteX263" fmla="*/ 5448069 w 7467600"/>
              <a:gd name="connsiteY263" fmla="*/ 3567554 h 6858000"/>
              <a:gd name="connsiteX264" fmla="*/ 5425834 w 7467600"/>
              <a:gd name="connsiteY264" fmla="*/ 3162785 h 6858000"/>
              <a:gd name="connsiteX265" fmla="*/ 1318687 w 7467600"/>
              <a:gd name="connsiteY265" fmla="*/ 3113840 h 6858000"/>
              <a:gd name="connsiteX266" fmla="*/ 1066793 w 7467600"/>
              <a:gd name="connsiteY266" fmla="*/ 3212171 h 6858000"/>
              <a:gd name="connsiteX267" fmla="*/ 993319 w 7467600"/>
              <a:gd name="connsiteY267" fmla="*/ 3247648 h 6858000"/>
              <a:gd name="connsiteX268" fmla="*/ 853081 w 7467600"/>
              <a:gd name="connsiteY268" fmla="*/ 3312410 h 6858000"/>
              <a:gd name="connsiteX269" fmla="*/ 805957 w 7467600"/>
              <a:gd name="connsiteY269" fmla="*/ 3330443 h 6858000"/>
              <a:gd name="connsiteX270" fmla="*/ 1318687 w 7467600"/>
              <a:gd name="connsiteY270" fmla="*/ 3113840 h 6858000"/>
              <a:gd name="connsiteX271" fmla="*/ 5453702 w 7467600"/>
              <a:gd name="connsiteY271" fmla="*/ 3090882 h 6858000"/>
              <a:gd name="connsiteX272" fmla="*/ 5480135 w 7467600"/>
              <a:gd name="connsiteY272" fmla="*/ 3565802 h 6858000"/>
              <a:gd name="connsiteX273" fmla="*/ 5499023 w 7467600"/>
              <a:gd name="connsiteY273" fmla="*/ 4166310 h 6858000"/>
              <a:gd name="connsiteX274" fmla="*/ 5547022 w 7467600"/>
              <a:gd name="connsiteY274" fmla="*/ 3607838 h 6858000"/>
              <a:gd name="connsiteX275" fmla="*/ 5515964 w 7467600"/>
              <a:gd name="connsiteY275" fmla="*/ 3378541 h 6858000"/>
              <a:gd name="connsiteX276" fmla="*/ 5453702 w 7467600"/>
              <a:gd name="connsiteY276" fmla="*/ 3090882 h 6858000"/>
              <a:gd name="connsiteX277" fmla="*/ 1238695 w 7467600"/>
              <a:gd name="connsiteY277" fmla="*/ 3076820 h 6858000"/>
              <a:gd name="connsiteX278" fmla="*/ 716371 w 7467600"/>
              <a:gd name="connsiteY278" fmla="*/ 3293249 h 6858000"/>
              <a:gd name="connsiteX279" fmla="*/ 579522 w 7467600"/>
              <a:gd name="connsiteY279" fmla="*/ 3371759 h 6858000"/>
              <a:gd name="connsiteX280" fmla="*/ 600288 w 7467600"/>
              <a:gd name="connsiteY280" fmla="*/ 3365555 h 6858000"/>
              <a:gd name="connsiteX281" fmla="*/ 840692 w 7467600"/>
              <a:gd name="connsiteY281" fmla="*/ 3284921 h 6858000"/>
              <a:gd name="connsiteX282" fmla="*/ 979248 w 7467600"/>
              <a:gd name="connsiteY282" fmla="*/ 3221003 h 6858000"/>
              <a:gd name="connsiteX283" fmla="*/ 1053282 w 7467600"/>
              <a:gd name="connsiteY283" fmla="*/ 3185247 h 6858000"/>
              <a:gd name="connsiteX284" fmla="*/ 1320603 w 7467600"/>
              <a:gd name="connsiteY284" fmla="*/ 3081281 h 6858000"/>
              <a:gd name="connsiteX285" fmla="*/ 1238695 w 7467600"/>
              <a:gd name="connsiteY285" fmla="*/ 3076820 h 6858000"/>
              <a:gd name="connsiteX286" fmla="*/ 5425627 w 7467600"/>
              <a:gd name="connsiteY286" fmla="*/ 2954192 h 6858000"/>
              <a:gd name="connsiteX287" fmla="*/ 5470770 w 7467600"/>
              <a:gd name="connsiteY287" fmla="*/ 3005435 h 6858000"/>
              <a:gd name="connsiteX288" fmla="*/ 5519779 w 7467600"/>
              <a:gd name="connsiteY288" fmla="*/ 4359223 h 6858000"/>
              <a:gd name="connsiteX289" fmla="*/ 5520293 w 7467600"/>
              <a:gd name="connsiteY289" fmla="*/ 4360602 h 6858000"/>
              <a:gd name="connsiteX290" fmla="*/ 5767221 w 7467600"/>
              <a:gd name="connsiteY290" fmla="*/ 4665564 h 6858000"/>
              <a:gd name="connsiteX291" fmla="*/ 6937169 w 7467600"/>
              <a:gd name="connsiteY291" fmla="*/ 4815941 h 6858000"/>
              <a:gd name="connsiteX292" fmla="*/ 6953922 w 7467600"/>
              <a:gd name="connsiteY292" fmla="*/ 4890068 h 6858000"/>
              <a:gd name="connsiteX293" fmla="*/ 6071359 w 7467600"/>
              <a:gd name="connsiteY293" fmla="*/ 4770770 h 6858000"/>
              <a:gd name="connsiteX294" fmla="*/ 6038839 w 7467600"/>
              <a:gd name="connsiteY294" fmla="*/ 4764474 h 6858000"/>
              <a:gd name="connsiteX295" fmla="*/ 6038706 w 7467600"/>
              <a:gd name="connsiteY295" fmla="*/ 4763847 h 6858000"/>
              <a:gd name="connsiteX296" fmla="*/ 6037784 w 7467600"/>
              <a:gd name="connsiteY296" fmla="*/ 4764270 h 6858000"/>
              <a:gd name="connsiteX297" fmla="*/ 6038839 w 7467600"/>
              <a:gd name="connsiteY297" fmla="*/ 4764474 h 6858000"/>
              <a:gd name="connsiteX298" fmla="*/ 6040338 w 7467600"/>
              <a:gd name="connsiteY298" fmla="*/ 4771418 h 6858000"/>
              <a:gd name="connsiteX299" fmla="*/ 6024488 w 7467600"/>
              <a:gd name="connsiteY299" fmla="*/ 4809903 h 6858000"/>
              <a:gd name="connsiteX300" fmla="*/ 5599771 w 7467600"/>
              <a:gd name="connsiteY300" fmla="*/ 5509652 h 6858000"/>
              <a:gd name="connsiteX301" fmla="*/ 5548843 w 7467600"/>
              <a:gd name="connsiteY301" fmla="*/ 5563845 h 6858000"/>
              <a:gd name="connsiteX302" fmla="*/ 5940952 w 7467600"/>
              <a:gd name="connsiteY302" fmla="*/ 6250028 h 6858000"/>
              <a:gd name="connsiteX303" fmla="*/ 6043441 w 7467600"/>
              <a:gd name="connsiteY303" fmla="*/ 6665847 h 6858000"/>
              <a:gd name="connsiteX304" fmla="*/ 6093432 w 7467600"/>
              <a:gd name="connsiteY304" fmla="*/ 6858000 h 6858000"/>
              <a:gd name="connsiteX305" fmla="*/ 6034344 w 7467600"/>
              <a:gd name="connsiteY305" fmla="*/ 6858000 h 6858000"/>
              <a:gd name="connsiteX306" fmla="*/ 6026679 w 7467600"/>
              <a:gd name="connsiteY306" fmla="*/ 6836959 h 6858000"/>
              <a:gd name="connsiteX307" fmla="*/ 5800441 w 7467600"/>
              <a:gd name="connsiteY307" fmla="*/ 6335286 h 6858000"/>
              <a:gd name="connsiteX308" fmla="*/ 5526562 w 7467600"/>
              <a:gd name="connsiteY308" fmla="*/ 5705388 h 6858000"/>
              <a:gd name="connsiteX309" fmla="*/ 5519640 w 7467600"/>
              <a:gd name="connsiteY309" fmla="*/ 5683774 h 6858000"/>
              <a:gd name="connsiteX310" fmla="*/ 5844559 w 7467600"/>
              <a:gd name="connsiteY310" fmla="*/ 6553349 h 6858000"/>
              <a:gd name="connsiteX311" fmla="*/ 5975994 w 7467600"/>
              <a:gd name="connsiteY311" fmla="*/ 6858000 h 6858000"/>
              <a:gd name="connsiteX312" fmla="*/ 5898547 w 7467600"/>
              <a:gd name="connsiteY312" fmla="*/ 6858000 h 6858000"/>
              <a:gd name="connsiteX313" fmla="*/ 5682041 w 7467600"/>
              <a:gd name="connsiteY313" fmla="*/ 6355860 h 6858000"/>
              <a:gd name="connsiteX314" fmla="*/ 5461758 w 7467600"/>
              <a:gd name="connsiteY314" fmla="*/ 5820220 h 6858000"/>
              <a:gd name="connsiteX315" fmla="*/ 5237282 w 7467600"/>
              <a:gd name="connsiteY315" fmla="*/ 6579086 h 6858000"/>
              <a:gd name="connsiteX316" fmla="*/ 5115009 w 7467600"/>
              <a:gd name="connsiteY316" fmla="*/ 6858000 h 6858000"/>
              <a:gd name="connsiteX317" fmla="*/ 5028074 w 7467600"/>
              <a:gd name="connsiteY317" fmla="*/ 6858000 h 6858000"/>
              <a:gd name="connsiteX318" fmla="*/ 5079508 w 7467600"/>
              <a:gd name="connsiteY318" fmla="*/ 6749074 h 6858000"/>
              <a:gd name="connsiteX319" fmla="*/ 5371846 w 7467600"/>
              <a:gd name="connsiteY319" fmla="*/ 5924413 h 6858000"/>
              <a:gd name="connsiteX320" fmla="*/ 5270512 w 7467600"/>
              <a:gd name="connsiteY320" fmla="*/ 6138975 h 6858000"/>
              <a:gd name="connsiteX321" fmla="*/ 5062409 w 7467600"/>
              <a:gd name="connsiteY321" fmla="*/ 6653544 h 6858000"/>
              <a:gd name="connsiteX322" fmla="*/ 5036628 w 7467600"/>
              <a:gd name="connsiteY322" fmla="*/ 6754247 h 6858000"/>
              <a:gd name="connsiteX323" fmla="*/ 5009112 w 7467600"/>
              <a:gd name="connsiteY323" fmla="*/ 6858000 h 6858000"/>
              <a:gd name="connsiteX324" fmla="*/ 4976679 w 7467600"/>
              <a:gd name="connsiteY324" fmla="*/ 6858000 h 6858000"/>
              <a:gd name="connsiteX325" fmla="*/ 5006537 w 7467600"/>
              <a:gd name="connsiteY325" fmla="*/ 6747068 h 6858000"/>
              <a:gd name="connsiteX326" fmla="*/ 5032723 w 7467600"/>
              <a:gd name="connsiteY326" fmla="*/ 6644957 h 6858000"/>
              <a:gd name="connsiteX327" fmla="*/ 5242949 w 7467600"/>
              <a:gd name="connsiteY327" fmla="*/ 6125175 h 6858000"/>
              <a:gd name="connsiteX328" fmla="*/ 5286321 w 7467600"/>
              <a:gd name="connsiteY328" fmla="*/ 6033555 h 6858000"/>
              <a:gd name="connsiteX329" fmla="*/ 5008210 w 7467600"/>
              <a:gd name="connsiteY329" fmla="*/ 6649194 h 6858000"/>
              <a:gd name="connsiteX330" fmla="*/ 4986321 w 7467600"/>
              <a:gd name="connsiteY330" fmla="*/ 6765687 h 6858000"/>
              <a:gd name="connsiteX331" fmla="*/ 4973474 w 7467600"/>
              <a:gd name="connsiteY331" fmla="*/ 6858000 h 6858000"/>
              <a:gd name="connsiteX332" fmla="*/ 4907178 w 7467600"/>
              <a:gd name="connsiteY332" fmla="*/ 6858000 h 6858000"/>
              <a:gd name="connsiteX333" fmla="*/ 4910810 w 7467600"/>
              <a:gd name="connsiteY333" fmla="*/ 6829660 h 6858000"/>
              <a:gd name="connsiteX334" fmla="*/ 4987461 w 7467600"/>
              <a:gd name="connsiteY334" fmla="*/ 6432994 h 6858000"/>
              <a:gd name="connsiteX335" fmla="*/ 5179262 w 7467600"/>
              <a:gd name="connsiteY335" fmla="*/ 6035044 h 6858000"/>
              <a:gd name="connsiteX336" fmla="*/ 4689678 w 7467600"/>
              <a:gd name="connsiteY336" fmla="*/ 6440241 h 6858000"/>
              <a:gd name="connsiteX337" fmla="*/ 4477543 w 7467600"/>
              <a:gd name="connsiteY337" fmla="*/ 6674836 h 6858000"/>
              <a:gd name="connsiteX338" fmla="*/ 4329957 w 7467600"/>
              <a:gd name="connsiteY338" fmla="*/ 6858000 h 6858000"/>
              <a:gd name="connsiteX339" fmla="*/ 4218595 w 7467600"/>
              <a:gd name="connsiteY339" fmla="*/ 6858000 h 6858000"/>
              <a:gd name="connsiteX340" fmla="*/ 4368888 w 7467600"/>
              <a:gd name="connsiteY340" fmla="*/ 6668412 h 6858000"/>
              <a:gd name="connsiteX341" fmla="*/ 4563091 w 7467600"/>
              <a:gd name="connsiteY341" fmla="*/ 6442508 h 6858000"/>
              <a:gd name="connsiteX342" fmla="*/ 5387324 w 7467600"/>
              <a:gd name="connsiteY342" fmla="*/ 5705830 h 6858000"/>
              <a:gd name="connsiteX343" fmla="*/ 5073620 w 7467600"/>
              <a:gd name="connsiteY343" fmla="*/ 5955437 h 6858000"/>
              <a:gd name="connsiteX344" fmla="*/ 4689789 w 7467600"/>
              <a:gd name="connsiteY344" fmla="*/ 6268382 h 6858000"/>
              <a:gd name="connsiteX345" fmla="*/ 4418722 w 7467600"/>
              <a:gd name="connsiteY345" fmla="*/ 6570886 h 6858000"/>
              <a:gd name="connsiteX346" fmla="*/ 4214944 w 7467600"/>
              <a:gd name="connsiteY346" fmla="*/ 6858000 h 6858000"/>
              <a:gd name="connsiteX347" fmla="*/ 4177898 w 7467600"/>
              <a:gd name="connsiteY347" fmla="*/ 6858000 h 6858000"/>
              <a:gd name="connsiteX348" fmla="*/ 4391597 w 7467600"/>
              <a:gd name="connsiteY348" fmla="*/ 6556370 h 6858000"/>
              <a:gd name="connsiteX349" fmla="*/ 4668889 w 7467600"/>
              <a:gd name="connsiteY349" fmla="*/ 6246399 h 6858000"/>
              <a:gd name="connsiteX350" fmla="*/ 5055427 w 7467600"/>
              <a:gd name="connsiteY350" fmla="*/ 5931476 h 6858000"/>
              <a:gd name="connsiteX351" fmla="*/ 5371814 w 7467600"/>
              <a:gd name="connsiteY351" fmla="*/ 5678975 h 6858000"/>
              <a:gd name="connsiteX352" fmla="*/ 4987918 w 7467600"/>
              <a:gd name="connsiteY352" fmla="*/ 5838701 h 6858000"/>
              <a:gd name="connsiteX353" fmla="*/ 4317146 w 7467600"/>
              <a:gd name="connsiteY353" fmla="*/ 6587716 h 6858000"/>
              <a:gd name="connsiteX354" fmla="*/ 4171627 w 7467600"/>
              <a:gd name="connsiteY354" fmla="*/ 6858000 h 6858000"/>
              <a:gd name="connsiteX355" fmla="*/ 4081585 w 7467600"/>
              <a:gd name="connsiteY355" fmla="*/ 6858000 h 6858000"/>
              <a:gd name="connsiteX356" fmla="*/ 4238603 w 7467600"/>
              <a:gd name="connsiteY356" fmla="*/ 6559341 h 6858000"/>
              <a:gd name="connsiteX357" fmla="*/ 4778333 w 7467600"/>
              <a:gd name="connsiteY357" fmla="*/ 5873626 h 6858000"/>
              <a:gd name="connsiteX358" fmla="*/ 5414185 w 7467600"/>
              <a:gd name="connsiteY358" fmla="*/ 5573882 h 6858000"/>
              <a:gd name="connsiteX359" fmla="*/ 5959648 w 7467600"/>
              <a:gd name="connsiteY359" fmla="*/ 4760797 h 6858000"/>
              <a:gd name="connsiteX360" fmla="*/ 5355019 w 7467600"/>
              <a:gd name="connsiteY360" fmla="*/ 4734672 h 6858000"/>
              <a:gd name="connsiteX361" fmla="*/ 5083565 w 7467600"/>
              <a:gd name="connsiteY361" fmla="*/ 5179121 h 6858000"/>
              <a:gd name="connsiteX362" fmla="*/ 4713577 w 7467600"/>
              <a:gd name="connsiteY362" fmla="*/ 5616803 h 6858000"/>
              <a:gd name="connsiteX363" fmla="*/ 3989559 w 7467600"/>
              <a:gd name="connsiteY363" fmla="*/ 6145945 h 6858000"/>
              <a:gd name="connsiteX364" fmla="*/ 3939824 w 7467600"/>
              <a:gd name="connsiteY364" fmla="*/ 6066900 h 6858000"/>
              <a:gd name="connsiteX365" fmla="*/ 4584537 w 7467600"/>
              <a:gd name="connsiteY365" fmla="*/ 5324826 h 6858000"/>
              <a:gd name="connsiteX366" fmla="*/ 5037105 w 7467600"/>
              <a:gd name="connsiteY366" fmla="*/ 5088765 h 6858000"/>
              <a:gd name="connsiteX367" fmla="*/ 5039930 w 7467600"/>
              <a:gd name="connsiteY367" fmla="*/ 5089585 h 6858000"/>
              <a:gd name="connsiteX368" fmla="*/ 5263764 w 7467600"/>
              <a:gd name="connsiteY368" fmla="*/ 4735525 h 6858000"/>
              <a:gd name="connsiteX369" fmla="*/ 4086300 w 7467600"/>
              <a:gd name="connsiteY369" fmla="*/ 4884599 h 6858000"/>
              <a:gd name="connsiteX370" fmla="*/ 4085485 w 7467600"/>
              <a:gd name="connsiteY370" fmla="*/ 4899070 h 6858000"/>
              <a:gd name="connsiteX371" fmla="*/ 3871915 w 7467600"/>
              <a:gd name="connsiteY371" fmla="*/ 5253645 h 6858000"/>
              <a:gd name="connsiteX372" fmla="*/ 3799374 w 7467600"/>
              <a:gd name="connsiteY372" fmla="*/ 5466127 h 6858000"/>
              <a:gd name="connsiteX373" fmla="*/ 3498850 w 7467600"/>
              <a:gd name="connsiteY373" fmla="*/ 6661888 h 6858000"/>
              <a:gd name="connsiteX374" fmla="*/ 3399216 w 7467600"/>
              <a:gd name="connsiteY374" fmla="*/ 6858000 h 6858000"/>
              <a:gd name="connsiteX375" fmla="*/ 3303688 w 7467600"/>
              <a:gd name="connsiteY375" fmla="*/ 6858000 h 6858000"/>
              <a:gd name="connsiteX376" fmla="*/ 3391774 w 7467600"/>
              <a:gd name="connsiteY376" fmla="*/ 6697181 h 6858000"/>
              <a:gd name="connsiteX377" fmla="*/ 3735540 w 7467600"/>
              <a:gd name="connsiteY377" fmla="*/ 5546923 h 6858000"/>
              <a:gd name="connsiteX378" fmla="*/ 3729438 w 7467600"/>
              <a:gd name="connsiteY378" fmla="*/ 5569058 h 6858000"/>
              <a:gd name="connsiteX379" fmla="*/ 3707782 w 7467600"/>
              <a:gd name="connsiteY379" fmla="*/ 5644908 h 6858000"/>
              <a:gd name="connsiteX380" fmla="*/ 3583827 w 7467600"/>
              <a:gd name="connsiteY380" fmla="*/ 6039215 h 6858000"/>
              <a:gd name="connsiteX381" fmla="*/ 3547861 w 7467600"/>
              <a:gd name="connsiteY381" fmla="*/ 6129609 h 6858000"/>
              <a:gd name="connsiteX382" fmla="*/ 3490905 w 7467600"/>
              <a:gd name="connsiteY382" fmla="*/ 6277660 h 6858000"/>
              <a:gd name="connsiteX383" fmla="*/ 3455859 w 7467600"/>
              <a:gd name="connsiteY383" fmla="*/ 6391301 h 6858000"/>
              <a:gd name="connsiteX384" fmla="*/ 3429112 w 7467600"/>
              <a:gd name="connsiteY384" fmla="*/ 6479469 h 6858000"/>
              <a:gd name="connsiteX385" fmla="*/ 3304862 w 7467600"/>
              <a:gd name="connsiteY385" fmla="*/ 6796476 h 6858000"/>
              <a:gd name="connsiteX386" fmla="*/ 3276071 w 7467600"/>
              <a:gd name="connsiteY386" fmla="*/ 6858000 h 6858000"/>
              <a:gd name="connsiteX387" fmla="*/ 3240805 w 7467600"/>
              <a:gd name="connsiteY387" fmla="*/ 6858000 h 6858000"/>
              <a:gd name="connsiteX388" fmla="*/ 3275917 w 7467600"/>
              <a:gd name="connsiteY388" fmla="*/ 6783192 h 6858000"/>
              <a:gd name="connsiteX389" fmla="*/ 3399358 w 7467600"/>
              <a:gd name="connsiteY389" fmla="*/ 6469011 h 6858000"/>
              <a:gd name="connsiteX390" fmla="*/ 3425650 w 7467600"/>
              <a:gd name="connsiteY390" fmla="*/ 6381333 h 6858000"/>
              <a:gd name="connsiteX391" fmla="*/ 3460661 w 7467600"/>
              <a:gd name="connsiteY391" fmla="*/ 6266763 h 6858000"/>
              <a:gd name="connsiteX392" fmla="*/ 3518021 w 7467600"/>
              <a:gd name="connsiteY392" fmla="*/ 6117298 h 6858000"/>
              <a:gd name="connsiteX393" fmla="*/ 3554035 w 7467600"/>
              <a:gd name="connsiteY393" fmla="*/ 6027832 h 6858000"/>
              <a:gd name="connsiteX394" fmla="*/ 3677174 w 7467600"/>
              <a:gd name="connsiteY394" fmla="*/ 5636351 h 6858000"/>
              <a:gd name="connsiteX395" fmla="*/ 3698819 w 7467600"/>
              <a:gd name="connsiteY395" fmla="*/ 5560503 h 6858000"/>
              <a:gd name="connsiteX396" fmla="*/ 3702094 w 7467600"/>
              <a:gd name="connsiteY396" fmla="*/ 5549194 h 6858000"/>
              <a:gd name="connsiteX397" fmla="*/ 3398355 w 7467600"/>
              <a:gd name="connsiteY397" fmla="*/ 6094603 h 6858000"/>
              <a:gd name="connsiteX398" fmla="*/ 3193941 w 7467600"/>
              <a:gd name="connsiteY398" fmla="*/ 6798775 h 6858000"/>
              <a:gd name="connsiteX399" fmla="*/ 3184140 w 7467600"/>
              <a:gd name="connsiteY399" fmla="*/ 6858000 h 6858000"/>
              <a:gd name="connsiteX400" fmla="*/ 3099978 w 7467600"/>
              <a:gd name="connsiteY400" fmla="*/ 6858000 h 6858000"/>
              <a:gd name="connsiteX401" fmla="*/ 3101556 w 7467600"/>
              <a:gd name="connsiteY401" fmla="*/ 6843337 h 6858000"/>
              <a:gd name="connsiteX402" fmla="*/ 3370162 w 7467600"/>
              <a:gd name="connsiteY402" fmla="*/ 5785550 h 6858000"/>
              <a:gd name="connsiteX403" fmla="*/ 3746477 w 7467600"/>
              <a:gd name="connsiteY403" fmla="*/ 5377889 h 6858000"/>
              <a:gd name="connsiteX404" fmla="*/ 3863399 w 7467600"/>
              <a:gd name="connsiteY404" fmla="*/ 5087257 h 6858000"/>
              <a:gd name="connsiteX405" fmla="*/ 3968712 w 7467600"/>
              <a:gd name="connsiteY405" fmla="*/ 4913989 h 6858000"/>
              <a:gd name="connsiteX406" fmla="*/ 2792390 w 7467600"/>
              <a:gd name="connsiteY406" fmla="*/ 5382974 h 6858000"/>
              <a:gd name="connsiteX407" fmla="*/ 2714982 w 7467600"/>
              <a:gd name="connsiteY407" fmla="*/ 5427051 h 6858000"/>
              <a:gd name="connsiteX408" fmla="*/ 2813361 w 7467600"/>
              <a:gd name="connsiteY408" fmla="*/ 6023912 h 6858000"/>
              <a:gd name="connsiteX409" fmla="*/ 2688430 w 7467600"/>
              <a:gd name="connsiteY409" fmla="*/ 6801564 h 6858000"/>
              <a:gd name="connsiteX410" fmla="*/ 2629626 w 7467600"/>
              <a:gd name="connsiteY410" fmla="*/ 6763394 h 6858000"/>
              <a:gd name="connsiteX411" fmla="*/ 2565328 w 7467600"/>
              <a:gd name="connsiteY411" fmla="*/ 5516399 h 6858000"/>
              <a:gd name="connsiteX412" fmla="*/ 1922999 w 7467600"/>
              <a:gd name="connsiteY412" fmla="*/ 5980343 h 6858000"/>
              <a:gd name="connsiteX413" fmla="*/ 1950261 w 7467600"/>
              <a:gd name="connsiteY413" fmla="*/ 6405858 h 6858000"/>
              <a:gd name="connsiteX414" fmla="*/ 2365554 w 7467600"/>
              <a:gd name="connsiteY414" fmla="*/ 6759107 h 6858000"/>
              <a:gd name="connsiteX415" fmla="*/ 2424142 w 7467600"/>
              <a:gd name="connsiteY415" fmla="*/ 6858000 h 6858000"/>
              <a:gd name="connsiteX416" fmla="*/ 2395994 w 7467600"/>
              <a:gd name="connsiteY416" fmla="*/ 6858000 h 6858000"/>
              <a:gd name="connsiteX417" fmla="*/ 2392863 w 7467600"/>
              <a:gd name="connsiteY417" fmla="*/ 6852964 h 6858000"/>
              <a:gd name="connsiteX418" fmla="*/ 2017589 w 7467600"/>
              <a:gd name="connsiteY418" fmla="*/ 6493982 h 6858000"/>
              <a:gd name="connsiteX419" fmla="*/ 2147336 w 7467600"/>
              <a:gd name="connsiteY419" fmla="*/ 6594052 h 6858000"/>
              <a:gd name="connsiteX420" fmla="*/ 2207047 w 7467600"/>
              <a:gd name="connsiteY420" fmla="*/ 6654540 h 6858000"/>
              <a:gd name="connsiteX421" fmla="*/ 2299106 w 7467600"/>
              <a:gd name="connsiteY421" fmla="*/ 6778931 h 6858000"/>
              <a:gd name="connsiteX422" fmla="*/ 2314430 w 7467600"/>
              <a:gd name="connsiteY422" fmla="*/ 6801144 h 6858000"/>
              <a:gd name="connsiteX423" fmla="*/ 2352406 w 7467600"/>
              <a:gd name="connsiteY423" fmla="*/ 6858000 h 6858000"/>
              <a:gd name="connsiteX424" fmla="*/ 2314492 w 7467600"/>
              <a:gd name="connsiteY424" fmla="*/ 6858000 h 6858000"/>
              <a:gd name="connsiteX425" fmla="*/ 2288095 w 7467600"/>
              <a:gd name="connsiteY425" fmla="*/ 6818030 h 6858000"/>
              <a:gd name="connsiteX426" fmla="*/ 2272768 w 7467600"/>
              <a:gd name="connsiteY426" fmla="*/ 6795822 h 6858000"/>
              <a:gd name="connsiteX427" fmla="*/ 2182715 w 7467600"/>
              <a:gd name="connsiteY427" fmla="*/ 6675071 h 6858000"/>
              <a:gd name="connsiteX428" fmla="*/ 2032061 w 7467600"/>
              <a:gd name="connsiteY428" fmla="*/ 6541380 h 6858000"/>
              <a:gd name="connsiteX429" fmla="*/ 2257220 w 7467600"/>
              <a:gd name="connsiteY429" fmla="*/ 6826257 h 6858000"/>
              <a:gd name="connsiteX430" fmla="*/ 2281324 w 7467600"/>
              <a:gd name="connsiteY430" fmla="*/ 6858000 h 6858000"/>
              <a:gd name="connsiteX431" fmla="*/ 2242860 w 7467600"/>
              <a:gd name="connsiteY431" fmla="*/ 6858000 h 6858000"/>
              <a:gd name="connsiteX432" fmla="*/ 2232818 w 7467600"/>
              <a:gd name="connsiteY432" fmla="*/ 6844926 h 6858000"/>
              <a:gd name="connsiteX433" fmla="*/ 1990172 w 7467600"/>
              <a:gd name="connsiteY433" fmla="*/ 6542121 h 6858000"/>
              <a:gd name="connsiteX434" fmla="*/ 2124090 w 7467600"/>
              <a:gd name="connsiteY434" fmla="*/ 6761017 h 6858000"/>
              <a:gd name="connsiteX435" fmla="*/ 2200380 w 7467600"/>
              <a:gd name="connsiteY435" fmla="*/ 6858000 h 6858000"/>
              <a:gd name="connsiteX436" fmla="*/ 2147507 w 7467600"/>
              <a:gd name="connsiteY436" fmla="*/ 6858000 h 6858000"/>
              <a:gd name="connsiteX437" fmla="*/ 2070668 w 7467600"/>
              <a:gd name="connsiteY437" fmla="*/ 6761520 h 6858000"/>
              <a:gd name="connsiteX438" fmla="*/ 1975142 w 7467600"/>
              <a:gd name="connsiteY438" fmla="*/ 6585570 h 6858000"/>
              <a:gd name="connsiteX439" fmla="*/ 2050035 w 7467600"/>
              <a:gd name="connsiteY439" fmla="*/ 6813345 h 6858000"/>
              <a:gd name="connsiteX440" fmla="*/ 2063025 w 7467600"/>
              <a:gd name="connsiteY440" fmla="*/ 6858000 h 6858000"/>
              <a:gd name="connsiteX441" fmla="*/ 2021675 w 7467600"/>
              <a:gd name="connsiteY441" fmla="*/ 6858000 h 6858000"/>
              <a:gd name="connsiteX442" fmla="*/ 2019308 w 7467600"/>
              <a:gd name="connsiteY442" fmla="*/ 6847118 h 6858000"/>
              <a:gd name="connsiteX443" fmla="*/ 1938835 w 7467600"/>
              <a:gd name="connsiteY443" fmla="*/ 6551160 h 6858000"/>
              <a:gd name="connsiteX444" fmla="*/ 1953230 w 7467600"/>
              <a:gd name="connsiteY444" fmla="*/ 6759699 h 6858000"/>
              <a:gd name="connsiteX445" fmla="*/ 1956763 w 7467600"/>
              <a:gd name="connsiteY445" fmla="*/ 6778191 h 6858000"/>
              <a:gd name="connsiteX446" fmla="*/ 1967925 w 7467600"/>
              <a:gd name="connsiteY446" fmla="*/ 6858000 h 6858000"/>
              <a:gd name="connsiteX447" fmla="*/ 1936622 w 7467600"/>
              <a:gd name="connsiteY447" fmla="*/ 6858000 h 6858000"/>
              <a:gd name="connsiteX448" fmla="*/ 1926261 w 7467600"/>
              <a:gd name="connsiteY448" fmla="*/ 6784064 h 6858000"/>
              <a:gd name="connsiteX449" fmla="*/ 1922724 w 7467600"/>
              <a:gd name="connsiteY449" fmla="*/ 6765577 h 6858000"/>
              <a:gd name="connsiteX450" fmla="*/ 1904650 w 7467600"/>
              <a:gd name="connsiteY450" fmla="*/ 6639616 h 6858000"/>
              <a:gd name="connsiteX451" fmla="*/ 1885273 w 7467600"/>
              <a:gd name="connsiteY451" fmla="*/ 6858000 h 6858000"/>
              <a:gd name="connsiteX452" fmla="*/ 1854363 w 7467600"/>
              <a:gd name="connsiteY452" fmla="*/ 6858000 h 6858000"/>
              <a:gd name="connsiteX453" fmla="*/ 1880391 w 7467600"/>
              <a:gd name="connsiteY453" fmla="*/ 6603796 h 6858000"/>
              <a:gd name="connsiteX454" fmla="*/ 1818273 w 7467600"/>
              <a:gd name="connsiteY454" fmla="*/ 6715729 h 6858000"/>
              <a:gd name="connsiteX455" fmla="*/ 1794691 w 7467600"/>
              <a:gd name="connsiteY455" fmla="*/ 6843239 h 6858000"/>
              <a:gd name="connsiteX456" fmla="*/ 1794914 w 7467600"/>
              <a:gd name="connsiteY456" fmla="*/ 6858000 h 6858000"/>
              <a:gd name="connsiteX457" fmla="*/ 1746128 w 7467600"/>
              <a:gd name="connsiteY457" fmla="*/ 6858000 h 6858000"/>
              <a:gd name="connsiteX458" fmla="*/ 1753934 w 7467600"/>
              <a:gd name="connsiteY458" fmla="*/ 6724796 h 6858000"/>
              <a:gd name="connsiteX459" fmla="*/ 1792053 w 7467600"/>
              <a:gd name="connsiteY459" fmla="*/ 6572396 h 6858000"/>
              <a:gd name="connsiteX460" fmla="*/ 1862248 w 7467600"/>
              <a:gd name="connsiteY460" fmla="*/ 6266397 h 6858000"/>
              <a:gd name="connsiteX461" fmla="*/ 1862250 w 7467600"/>
              <a:gd name="connsiteY461" fmla="*/ 6033531 h 6858000"/>
              <a:gd name="connsiteX462" fmla="*/ 1211999 w 7467600"/>
              <a:gd name="connsiteY462" fmla="*/ 6683610 h 6858000"/>
              <a:gd name="connsiteX463" fmla="*/ 1213266 w 7467600"/>
              <a:gd name="connsiteY463" fmla="*/ 6691947 h 6858000"/>
              <a:gd name="connsiteX464" fmla="*/ 1203370 w 7467600"/>
              <a:gd name="connsiteY464" fmla="*/ 6850676 h 6858000"/>
              <a:gd name="connsiteX465" fmla="*/ 1203671 w 7467600"/>
              <a:gd name="connsiteY465" fmla="*/ 6858000 h 6858000"/>
              <a:gd name="connsiteX466" fmla="*/ 1143180 w 7467600"/>
              <a:gd name="connsiteY466" fmla="*/ 6858000 h 6858000"/>
              <a:gd name="connsiteX467" fmla="*/ 1142176 w 7467600"/>
              <a:gd name="connsiteY467" fmla="*/ 6766045 h 6858000"/>
              <a:gd name="connsiteX468" fmla="*/ 1067484 w 7467600"/>
              <a:gd name="connsiteY468" fmla="*/ 6858000 h 6858000"/>
              <a:gd name="connsiteX469" fmla="*/ 953928 w 7467600"/>
              <a:gd name="connsiteY469" fmla="*/ 6858000 h 6858000"/>
              <a:gd name="connsiteX470" fmla="*/ 959715 w 7467600"/>
              <a:gd name="connsiteY470" fmla="*/ 6850185 h 6858000"/>
              <a:gd name="connsiteX471" fmla="*/ 1483788 w 7467600"/>
              <a:gd name="connsiteY471" fmla="*/ 6259174 h 6858000"/>
              <a:gd name="connsiteX472" fmla="*/ 1100671 w 7467600"/>
              <a:gd name="connsiteY472" fmla="*/ 6252137 h 6858000"/>
              <a:gd name="connsiteX473" fmla="*/ 1090144 w 7467600"/>
              <a:gd name="connsiteY473" fmla="*/ 6256748 h 6858000"/>
              <a:gd name="connsiteX474" fmla="*/ 1095872 w 7467600"/>
              <a:gd name="connsiteY474" fmla="*/ 6271892 h 6858000"/>
              <a:gd name="connsiteX475" fmla="*/ 262785 w 7467600"/>
              <a:gd name="connsiteY475" fmla="*/ 6845450 h 6858000"/>
              <a:gd name="connsiteX476" fmla="*/ 209968 w 7467600"/>
              <a:gd name="connsiteY476" fmla="*/ 6770713 h 6858000"/>
              <a:gd name="connsiteX477" fmla="*/ 873460 w 7467600"/>
              <a:gd name="connsiteY477" fmla="*/ 6253768 h 6858000"/>
              <a:gd name="connsiteX478" fmla="*/ 192686 w 7467600"/>
              <a:gd name="connsiteY478" fmla="*/ 5849257 h 6858000"/>
              <a:gd name="connsiteX479" fmla="*/ 4696 w 7467600"/>
              <a:gd name="connsiteY479" fmla="*/ 5697668 h 6858000"/>
              <a:gd name="connsiteX480" fmla="*/ 0 w 7467600"/>
              <a:gd name="connsiteY480" fmla="*/ 5689984 h 6858000"/>
              <a:gd name="connsiteX481" fmla="*/ 0 w 7467600"/>
              <a:gd name="connsiteY481" fmla="*/ 5513472 h 6858000"/>
              <a:gd name="connsiteX482" fmla="*/ 174101 w 7467600"/>
              <a:gd name="connsiteY482" fmla="*/ 5620277 h 6858000"/>
              <a:gd name="connsiteX483" fmla="*/ 891800 w 7467600"/>
              <a:gd name="connsiteY483" fmla="*/ 6036935 h 6858000"/>
              <a:gd name="connsiteX484" fmla="*/ 1072219 w 7467600"/>
              <a:gd name="connsiteY484" fmla="*/ 6169443 h 6858000"/>
              <a:gd name="connsiteX485" fmla="*/ 1074117 w 7467600"/>
              <a:gd name="connsiteY485" fmla="*/ 6170301 h 6858000"/>
              <a:gd name="connsiteX486" fmla="*/ 1083114 w 7467600"/>
              <a:gd name="connsiteY486" fmla="*/ 6174131 h 6858000"/>
              <a:gd name="connsiteX487" fmla="*/ 1543010 w 7467600"/>
              <a:gd name="connsiteY487" fmla="*/ 6191140 h 6858000"/>
              <a:gd name="connsiteX488" fmla="*/ 1551080 w 7467600"/>
              <a:gd name="connsiteY488" fmla="*/ 6195006 h 6858000"/>
              <a:gd name="connsiteX489" fmla="*/ 2345443 w 7467600"/>
              <a:gd name="connsiteY489" fmla="*/ 5549882 h 6858000"/>
              <a:gd name="connsiteX490" fmla="*/ 1721499 w 7467600"/>
              <a:gd name="connsiteY490" fmla="*/ 5599969 h 6858000"/>
              <a:gd name="connsiteX491" fmla="*/ 767716 w 7467600"/>
              <a:gd name="connsiteY491" fmla="*/ 5472768 h 6858000"/>
              <a:gd name="connsiteX492" fmla="*/ 722147 w 7467600"/>
              <a:gd name="connsiteY492" fmla="*/ 5393091 h 6858000"/>
              <a:gd name="connsiteX493" fmla="*/ 1485552 w 7467600"/>
              <a:gd name="connsiteY493" fmla="*/ 5313202 h 6858000"/>
              <a:gd name="connsiteX494" fmla="*/ 2143004 w 7467600"/>
              <a:gd name="connsiteY494" fmla="*/ 5402420 h 6858000"/>
              <a:gd name="connsiteX495" fmla="*/ 1933391 w 7467600"/>
              <a:gd name="connsiteY495" fmla="*/ 5156971 h 6858000"/>
              <a:gd name="connsiteX496" fmla="*/ 1827118 w 7467600"/>
              <a:gd name="connsiteY496" fmla="*/ 4968410 h 6858000"/>
              <a:gd name="connsiteX497" fmla="*/ 1837349 w 7467600"/>
              <a:gd name="connsiteY497" fmla="*/ 4956357 h 6858000"/>
              <a:gd name="connsiteX498" fmla="*/ 2162835 w 7467600"/>
              <a:gd name="connsiteY498" fmla="*/ 5187853 h 6858000"/>
              <a:gd name="connsiteX499" fmla="*/ 2257167 w 7467600"/>
              <a:gd name="connsiteY499" fmla="*/ 5462123 h 6858000"/>
              <a:gd name="connsiteX500" fmla="*/ 2261598 w 7467600"/>
              <a:gd name="connsiteY500" fmla="*/ 5467998 h 6858000"/>
              <a:gd name="connsiteX501" fmla="*/ 2437177 w 7467600"/>
              <a:gd name="connsiteY501" fmla="*/ 5479608 h 6858000"/>
              <a:gd name="connsiteX502" fmla="*/ 2445247 w 7467600"/>
              <a:gd name="connsiteY502" fmla="*/ 5483476 h 6858000"/>
              <a:gd name="connsiteX503" fmla="*/ 2743626 w 7467600"/>
              <a:gd name="connsiteY503" fmla="*/ 5304819 h 6858000"/>
              <a:gd name="connsiteX504" fmla="*/ 3048102 w 7467600"/>
              <a:gd name="connsiteY504" fmla="*/ 5150595 h 6858000"/>
              <a:gd name="connsiteX505" fmla="*/ 1799414 w 7467600"/>
              <a:gd name="connsiteY505" fmla="*/ 4694732 h 6858000"/>
              <a:gd name="connsiteX506" fmla="*/ 1771735 w 7467600"/>
              <a:gd name="connsiteY506" fmla="*/ 4619929 h 6858000"/>
              <a:gd name="connsiteX507" fmla="*/ 3104273 w 7467600"/>
              <a:gd name="connsiteY507" fmla="*/ 5076159 h 6858000"/>
              <a:gd name="connsiteX508" fmla="*/ 3113245 w 7467600"/>
              <a:gd name="connsiteY508" fmla="*/ 5090705 h 6858000"/>
              <a:gd name="connsiteX509" fmla="*/ 3126294 w 7467600"/>
              <a:gd name="connsiteY509" fmla="*/ 5114400 h 6858000"/>
              <a:gd name="connsiteX510" fmla="*/ 3937433 w 7467600"/>
              <a:gd name="connsiteY510" fmla="*/ 4830473 h 6858000"/>
              <a:gd name="connsiteX511" fmla="*/ 3590475 w 7467600"/>
              <a:gd name="connsiteY511" fmla="*/ 4597974 h 6858000"/>
              <a:gd name="connsiteX512" fmla="*/ 3100264 w 7467600"/>
              <a:gd name="connsiteY512" fmla="*/ 4579845 h 6858000"/>
              <a:gd name="connsiteX513" fmla="*/ 2183576 w 7467600"/>
              <a:gd name="connsiteY513" fmla="*/ 4227150 h 6858000"/>
              <a:gd name="connsiteX514" fmla="*/ 2151029 w 7467600"/>
              <a:gd name="connsiteY514" fmla="*/ 4146947 h 6858000"/>
              <a:gd name="connsiteX515" fmla="*/ 3563434 w 7467600"/>
              <a:gd name="connsiteY515" fmla="*/ 4469115 h 6858000"/>
              <a:gd name="connsiteX516" fmla="*/ 3177952 w 7467600"/>
              <a:gd name="connsiteY516" fmla="*/ 3657386 h 6858000"/>
              <a:gd name="connsiteX517" fmla="*/ 3189263 w 7467600"/>
              <a:gd name="connsiteY517" fmla="*/ 3625726 h 6858000"/>
              <a:gd name="connsiteX518" fmla="*/ 3560912 w 7467600"/>
              <a:gd name="connsiteY518" fmla="*/ 4079863 h 6858000"/>
              <a:gd name="connsiteX519" fmla="*/ 3626636 w 7467600"/>
              <a:gd name="connsiteY519" fmla="*/ 4512230 h 6858000"/>
              <a:gd name="connsiteX520" fmla="*/ 3653088 w 7467600"/>
              <a:gd name="connsiteY520" fmla="*/ 4521417 h 6858000"/>
              <a:gd name="connsiteX521" fmla="*/ 3988128 w 7467600"/>
              <a:gd name="connsiteY521" fmla="*/ 4817267 h 6858000"/>
              <a:gd name="connsiteX522" fmla="*/ 4830582 w 7467600"/>
              <a:gd name="connsiteY522" fmla="*/ 4676000 h 6858000"/>
              <a:gd name="connsiteX523" fmla="*/ 4830100 w 7467600"/>
              <a:gd name="connsiteY523" fmla="*/ 4675554 h 6858000"/>
              <a:gd name="connsiteX524" fmla="*/ 4036318 w 7467600"/>
              <a:gd name="connsiteY524" fmla="*/ 4147013 h 6858000"/>
              <a:gd name="connsiteX525" fmla="*/ 3432098 w 7467600"/>
              <a:gd name="connsiteY525" fmla="*/ 3537312 h 6858000"/>
              <a:gd name="connsiteX526" fmla="*/ 3446761 w 7467600"/>
              <a:gd name="connsiteY526" fmla="*/ 3461278 h 6858000"/>
              <a:gd name="connsiteX527" fmla="*/ 4419733 w 7467600"/>
              <a:gd name="connsiteY527" fmla="*/ 3963555 h 6858000"/>
              <a:gd name="connsiteX528" fmla="*/ 4781371 w 7467600"/>
              <a:gd name="connsiteY528" fmla="*/ 4458604 h 6858000"/>
              <a:gd name="connsiteX529" fmla="*/ 4780440 w 7467600"/>
              <a:gd name="connsiteY529" fmla="*/ 4470290 h 6858000"/>
              <a:gd name="connsiteX530" fmla="*/ 4898954 w 7467600"/>
              <a:gd name="connsiteY530" fmla="*/ 4662092 h 6858000"/>
              <a:gd name="connsiteX531" fmla="*/ 4900699 w 7467600"/>
              <a:gd name="connsiteY531" fmla="*/ 4670867 h 6858000"/>
              <a:gd name="connsiteX532" fmla="*/ 5714511 w 7467600"/>
              <a:gd name="connsiteY532" fmla="*/ 4663483 h 6858000"/>
              <a:gd name="connsiteX533" fmla="*/ 5464793 w 7467600"/>
              <a:gd name="connsiteY533" fmla="*/ 4393556 h 6858000"/>
              <a:gd name="connsiteX534" fmla="*/ 5461897 w 7467600"/>
              <a:gd name="connsiteY534" fmla="*/ 4390879 h 6858000"/>
              <a:gd name="connsiteX535" fmla="*/ 4294126 w 7467600"/>
              <a:gd name="connsiteY535" fmla="*/ 3303048 h 6858000"/>
              <a:gd name="connsiteX536" fmla="*/ 4305321 w 7467600"/>
              <a:gd name="connsiteY536" fmla="*/ 3256953 h 6858000"/>
              <a:gd name="connsiteX537" fmla="*/ 4949299 w 7467600"/>
              <a:gd name="connsiteY537" fmla="*/ 3766336 h 6858000"/>
              <a:gd name="connsiteX538" fmla="*/ 5291452 w 7467600"/>
              <a:gd name="connsiteY538" fmla="*/ 4076801 h 6858000"/>
              <a:gd name="connsiteX539" fmla="*/ 5434998 w 7467600"/>
              <a:gd name="connsiteY539" fmla="*/ 4254100 h 6858000"/>
              <a:gd name="connsiteX540" fmla="*/ 5351015 w 7467600"/>
              <a:gd name="connsiteY540" fmla="*/ 3760989 h 6858000"/>
              <a:gd name="connsiteX541" fmla="*/ 5413780 w 7467600"/>
              <a:gd name="connsiteY541" fmla="*/ 2966265 h 6858000"/>
              <a:gd name="connsiteX542" fmla="*/ 5425627 w 7467600"/>
              <a:gd name="connsiteY542" fmla="*/ 2954192 h 6858000"/>
              <a:gd name="connsiteX543" fmla="*/ 6604735 w 7467600"/>
              <a:gd name="connsiteY543" fmla="*/ 2041381 h 6858000"/>
              <a:gd name="connsiteX544" fmla="*/ 7204487 w 7467600"/>
              <a:gd name="connsiteY544" fmla="*/ 2742112 h 6858000"/>
              <a:gd name="connsiteX545" fmla="*/ 7131592 w 7467600"/>
              <a:gd name="connsiteY545" fmla="*/ 2672096 h 6858000"/>
              <a:gd name="connsiteX546" fmla="*/ 6996344 w 7467600"/>
              <a:gd name="connsiteY546" fmla="*/ 2518310 h 6858000"/>
              <a:gd name="connsiteX547" fmla="*/ 6735495 w 7467600"/>
              <a:gd name="connsiteY547" fmla="*/ 2196890 h 6858000"/>
              <a:gd name="connsiteX548" fmla="*/ 6721901 w 7467600"/>
              <a:gd name="connsiteY548" fmla="*/ 2179274 h 6858000"/>
              <a:gd name="connsiteX549" fmla="*/ 6604735 w 7467600"/>
              <a:gd name="connsiteY549" fmla="*/ 2041381 h 6858000"/>
              <a:gd name="connsiteX550" fmla="*/ 6591670 w 7467600"/>
              <a:gd name="connsiteY550" fmla="*/ 1988277 h 6858000"/>
              <a:gd name="connsiteX551" fmla="*/ 6747349 w 7467600"/>
              <a:gd name="connsiteY551" fmla="*/ 2160069 h 6858000"/>
              <a:gd name="connsiteX552" fmla="*/ 6760943 w 7467600"/>
              <a:gd name="connsiteY552" fmla="*/ 2177686 h 6858000"/>
              <a:gd name="connsiteX553" fmla="*/ 7021065 w 7467600"/>
              <a:gd name="connsiteY553" fmla="*/ 2498102 h 6858000"/>
              <a:gd name="connsiteX554" fmla="*/ 7155223 w 7467600"/>
              <a:gd name="connsiteY554" fmla="*/ 2650386 h 6858000"/>
              <a:gd name="connsiteX555" fmla="*/ 7203167 w 7467600"/>
              <a:gd name="connsiteY555" fmla="*/ 2697288 h 6858000"/>
              <a:gd name="connsiteX556" fmla="*/ 6937703 w 7467600"/>
              <a:gd name="connsiteY556" fmla="*/ 2321981 h 6858000"/>
              <a:gd name="connsiteX557" fmla="*/ 6591670 w 7467600"/>
              <a:gd name="connsiteY557" fmla="*/ 1988277 h 6858000"/>
              <a:gd name="connsiteX558" fmla="*/ 5798671 w 7467600"/>
              <a:gd name="connsiteY558" fmla="*/ 1981601 h 6858000"/>
              <a:gd name="connsiteX559" fmla="*/ 5754709 w 7467600"/>
              <a:gd name="connsiteY559" fmla="*/ 2071454 h 6858000"/>
              <a:gd name="connsiteX560" fmla="*/ 5763044 w 7467600"/>
              <a:gd name="connsiteY560" fmla="*/ 2842206 h 6858000"/>
              <a:gd name="connsiteX561" fmla="*/ 5764974 w 7467600"/>
              <a:gd name="connsiteY561" fmla="*/ 2799609 h 6858000"/>
              <a:gd name="connsiteX562" fmla="*/ 5767665 w 7467600"/>
              <a:gd name="connsiteY562" fmla="*/ 2666409 h 6858000"/>
              <a:gd name="connsiteX563" fmla="*/ 5763055 w 7467600"/>
              <a:gd name="connsiteY563" fmla="*/ 2579705 h 6858000"/>
              <a:gd name="connsiteX564" fmla="*/ 5758079 w 7467600"/>
              <a:gd name="connsiteY564" fmla="*/ 2492508 h 6858000"/>
              <a:gd name="connsiteX565" fmla="*/ 5779325 w 7467600"/>
              <a:gd name="connsiteY565" fmla="*/ 2197069 h 6858000"/>
              <a:gd name="connsiteX566" fmla="*/ 5798671 w 7467600"/>
              <a:gd name="connsiteY566" fmla="*/ 1981601 h 6858000"/>
              <a:gd name="connsiteX567" fmla="*/ 5829202 w 7467600"/>
              <a:gd name="connsiteY567" fmla="*/ 1971679 h 6858000"/>
              <a:gd name="connsiteX568" fmla="*/ 5809558 w 7467600"/>
              <a:gd name="connsiteY568" fmla="*/ 2198043 h 6858000"/>
              <a:gd name="connsiteX569" fmla="*/ 5788653 w 7467600"/>
              <a:gd name="connsiteY569" fmla="*/ 2489430 h 6858000"/>
              <a:gd name="connsiteX570" fmla="*/ 5793439 w 7467600"/>
              <a:gd name="connsiteY570" fmla="*/ 2575235 h 6858000"/>
              <a:gd name="connsiteX571" fmla="*/ 5796837 w 7467600"/>
              <a:gd name="connsiteY571" fmla="*/ 2637633 h 6858000"/>
              <a:gd name="connsiteX572" fmla="*/ 5818614 w 7467600"/>
              <a:gd name="connsiteY572" fmla="*/ 2473055 h 6858000"/>
              <a:gd name="connsiteX573" fmla="*/ 5829202 w 7467600"/>
              <a:gd name="connsiteY573" fmla="*/ 1971679 h 6858000"/>
              <a:gd name="connsiteX574" fmla="*/ 5911389 w 7467600"/>
              <a:gd name="connsiteY574" fmla="*/ 1898371 h 6858000"/>
              <a:gd name="connsiteX575" fmla="*/ 6237627 w 7467600"/>
              <a:gd name="connsiteY575" fmla="*/ 2231921 h 6858000"/>
              <a:gd name="connsiteX576" fmla="*/ 5911389 w 7467600"/>
              <a:gd name="connsiteY576" fmla="*/ 1898371 h 6858000"/>
              <a:gd name="connsiteX577" fmla="*/ 6944437 w 7467600"/>
              <a:gd name="connsiteY577" fmla="*/ 1575402 h 6858000"/>
              <a:gd name="connsiteX578" fmla="*/ 6304730 w 7467600"/>
              <a:gd name="connsiteY578" fmla="*/ 1766654 h 6858000"/>
              <a:gd name="connsiteX579" fmla="*/ 6944437 w 7467600"/>
              <a:gd name="connsiteY579" fmla="*/ 1575402 h 6858000"/>
              <a:gd name="connsiteX580" fmla="*/ 7019523 w 7467600"/>
              <a:gd name="connsiteY580" fmla="*/ 1519450 h 6858000"/>
              <a:gd name="connsiteX581" fmla="*/ 6298091 w 7467600"/>
              <a:gd name="connsiteY581" fmla="*/ 1737122 h 6858000"/>
              <a:gd name="connsiteX582" fmla="*/ 7019523 w 7467600"/>
              <a:gd name="connsiteY582" fmla="*/ 1519450 h 6858000"/>
              <a:gd name="connsiteX583" fmla="*/ 2399523 w 7467600"/>
              <a:gd name="connsiteY583" fmla="*/ 1428234 h 6858000"/>
              <a:gd name="connsiteX584" fmla="*/ 2224982 w 7467600"/>
              <a:gd name="connsiteY584" fmla="*/ 1826201 h 6858000"/>
              <a:gd name="connsiteX585" fmla="*/ 2096099 w 7467600"/>
              <a:gd name="connsiteY585" fmla="*/ 2345900 h 6858000"/>
              <a:gd name="connsiteX586" fmla="*/ 2283317 w 7467600"/>
              <a:gd name="connsiteY586" fmla="*/ 1796925 h 6858000"/>
              <a:gd name="connsiteX587" fmla="*/ 2399523 w 7467600"/>
              <a:gd name="connsiteY587" fmla="*/ 1428234 h 6858000"/>
              <a:gd name="connsiteX588" fmla="*/ 2448558 w 7467600"/>
              <a:gd name="connsiteY588" fmla="*/ 1373435 h 6858000"/>
              <a:gd name="connsiteX589" fmla="*/ 2312521 w 7467600"/>
              <a:gd name="connsiteY589" fmla="*/ 1806140 h 6858000"/>
              <a:gd name="connsiteX590" fmla="*/ 2127533 w 7467600"/>
              <a:gd name="connsiteY590" fmla="*/ 2348380 h 6858000"/>
              <a:gd name="connsiteX591" fmla="*/ 2358080 w 7467600"/>
              <a:gd name="connsiteY591" fmla="*/ 1866134 h 6858000"/>
              <a:gd name="connsiteX592" fmla="*/ 2407436 w 7467600"/>
              <a:gd name="connsiteY592" fmla="*/ 1651070 h 6858000"/>
              <a:gd name="connsiteX593" fmla="*/ 2448558 w 7467600"/>
              <a:gd name="connsiteY593" fmla="*/ 1373435 h 6858000"/>
              <a:gd name="connsiteX594" fmla="*/ 278707 w 7467600"/>
              <a:gd name="connsiteY594" fmla="*/ 1352270 h 6858000"/>
              <a:gd name="connsiteX595" fmla="*/ 321570 w 7467600"/>
              <a:gd name="connsiteY595" fmla="*/ 1861610 h 6858000"/>
              <a:gd name="connsiteX596" fmla="*/ 294281 w 7467600"/>
              <a:gd name="connsiteY596" fmla="*/ 1440658 h 6858000"/>
              <a:gd name="connsiteX597" fmla="*/ 278707 w 7467600"/>
              <a:gd name="connsiteY597" fmla="*/ 1352270 h 6858000"/>
              <a:gd name="connsiteX598" fmla="*/ 1423821 w 7467600"/>
              <a:gd name="connsiteY598" fmla="*/ 1351958 h 6858000"/>
              <a:gd name="connsiteX599" fmla="*/ 1638521 w 7467600"/>
              <a:gd name="connsiteY599" fmla="*/ 1908470 h 6858000"/>
              <a:gd name="connsiteX600" fmla="*/ 1754199 w 7467600"/>
              <a:gd name="connsiteY600" fmla="*/ 2149284 h 6858000"/>
              <a:gd name="connsiteX601" fmla="*/ 1908359 w 7467600"/>
              <a:gd name="connsiteY601" fmla="*/ 2364988 h 6858000"/>
              <a:gd name="connsiteX602" fmla="*/ 1647661 w 7467600"/>
              <a:gd name="connsiteY602" fmla="*/ 1825945 h 6858000"/>
              <a:gd name="connsiteX603" fmla="*/ 1423821 w 7467600"/>
              <a:gd name="connsiteY603" fmla="*/ 1351958 h 6858000"/>
              <a:gd name="connsiteX604" fmla="*/ 1431890 w 7467600"/>
              <a:gd name="connsiteY604" fmla="*/ 1306475 h 6858000"/>
              <a:gd name="connsiteX605" fmla="*/ 1507597 w 7467600"/>
              <a:gd name="connsiteY605" fmla="*/ 1446132 h 6858000"/>
              <a:gd name="connsiteX606" fmla="*/ 1674586 w 7467600"/>
              <a:gd name="connsiteY606" fmla="*/ 1813832 h 6858000"/>
              <a:gd name="connsiteX607" fmla="*/ 1815950 w 7467600"/>
              <a:gd name="connsiteY607" fmla="*/ 2128564 h 6858000"/>
              <a:gd name="connsiteX608" fmla="*/ 1984242 w 7467600"/>
              <a:gd name="connsiteY608" fmla="*/ 2430829 h 6858000"/>
              <a:gd name="connsiteX609" fmla="*/ 2014023 w 7467600"/>
              <a:gd name="connsiteY609" fmla="*/ 2450995 h 6858000"/>
              <a:gd name="connsiteX610" fmla="*/ 1747337 w 7467600"/>
              <a:gd name="connsiteY610" fmla="*/ 1855264 h 6858000"/>
              <a:gd name="connsiteX611" fmla="*/ 1533749 w 7467600"/>
              <a:gd name="connsiteY611" fmla="*/ 1478656 h 6858000"/>
              <a:gd name="connsiteX612" fmla="*/ 1431890 w 7467600"/>
              <a:gd name="connsiteY612" fmla="*/ 1306475 h 6858000"/>
              <a:gd name="connsiteX613" fmla="*/ 5052692 w 7467600"/>
              <a:gd name="connsiteY613" fmla="*/ 1292994 h 6858000"/>
              <a:gd name="connsiteX614" fmla="*/ 5200661 w 7467600"/>
              <a:gd name="connsiteY614" fmla="*/ 1635186 h 6858000"/>
              <a:gd name="connsiteX615" fmla="*/ 5297138 w 7467600"/>
              <a:gd name="connsiteY615" fmla="*/ 1906351 h 6858000"/>
              <a:gd name="connsiteX616" fmla="*/ 5052692 w 7467600"/>
              <a:gd name="connsiteY616" fmla="*/ 1292994 h 6858000"/>
              <a:gd name="connsiteX617" fmla="*/ 5009948 w 7467600"/>
              <a:gd name="connsiteY617" fmla="*/ 1273619 h 6858000"/>
              <a:gd name="connsiteX618" fmla="*/ 5121777 w 7467600"/>
              <a:gd name="connsiteY618" fmla="*/ 1654213 h 6858000"/>
              <a:gd name="connsiteX619" fmla="*/ 5293545 w 7467600"/>
              <a:gd name="connsiteY619" fmla="*/ 2072247 h 6858000"/>
              <a:gd name="connsiteX620" fmla="*/ 5294042 w 7467600"/>
              <a:gd name="connsiteY620" fmla="*/ 2065019 h 6858000"/>
              <a:gd name="connsiteX621" fmla="*/ 5171936 w 7467600"/>
              <a:gd name="connsiteY621" fmla="*/ 1647613 h 6858000"/>
              <a:gd name="connsiteX622" fmla="*/ 5009948 w 7467600"/>
              <a:gd name="connsiteY622" fmla="*/ 1273619 h 6858000"/>
              <a:gd name="connsiteX623" fmla="*/ 655236 w 7467600"/>
              <a:gd name="connsiteY623" fmla="*/ 1268632 h 6858000"/>
              <a:gd name="connsiteX624" fmla="*/ 839521 w 7467600"/>
              <a:gd name="connsiteY624" fmla="*/ 1685315 h 6858000"/>
              <a:gd name="connsiteX625" fmla="*/ 1109416 w 7467600"/>
              <a:gd name="connsiteY625" fmla="*/ 2061663 h 6858000"/>
              <a:gd name="connsiteX626" fmla="*/ 1298300 w 7467600"/>
              <a:gd name="connsiteY626" fmla="*/ 2247742 h 6858000"/>
              <a:gd name="connsiteX627" fmla="*/ 1125871 w 7467600"/>
              <a:gd name="connsiteY627" fmla="*/ 1989513 h 6858000"/>
              <a:gd name="connsiteX628" fmla="*/ 981574 w 7467600"/>
              <a:gd name="connsiteY628" fmla="*/ 1783157 h 6858000"/>
              <a:gd name="connsiteX629" fmla="*/ 922198 w 7467600"/>
              <a:gd name="connsiteY629" fmla="*/ 1677437 h 6858000"/>
              <a:gd name="connsiteX630" fmla="*/ 869293 w 7467600"/>
              <a:gd name="connsiteY630" fmla="*/ 1583214 h 6858000"/>
              <a:gd name="connsiteX631" fmla="*/ 751431 w 7467600"/>
              <a:gd name="connsiteY631" fmla="*/ 1405731 h 6858000"/>
              <a:gd name="connsiteX632" fmla="*/ 655236 w 7467600"/>
              <a:gd name="connsiteY632" fmla="*/ 1268632 h 6858000"/>
              <a:gd name="connsiteX633" fmla="*/ 6516292 w 7467600"/>
              <a:gd name="connsiteY633" fmla="*/ 1263064 h 6858000"/>
              <a:gd name="connsiteX634" fmla="*/ 5736320 w 7467600"/>
              <a:gd name="connsiteY634" fmla="*/ 1501803 h 6858000"/>
              <a:gd name="connsiteX635" fmla="*/ 6516292 w 7467600"/>
              <a:gd name="connsiteY635" fmla="*/ 1263064 h 6858000"/>
              <a:gd name="connsiteX636" fmla="*/ 291466 w 7467600"/>
              <a:gd name="connsiteY636" fmla="*/ 1250369 h 6858000"/>
              <a:gd name="connsiteX637" fmla="*/ 323180 w 7467600"/>
              <a:gd name="connsiteY637" fmla="*/ 1435283 h 6858000"/>
              <a:gd name="connsiteX638" fmla="*/ 349381 w 7467600"/>
              <a:gd name="connsiteY638" fmla="*/ 1875041 h 6858000"/>
              <a:gd name="connsiteX639" fmla="*/ 374363 w 7467600"/>
              <a:gd name="connsiteY639" fmla="*/ 1506494 h 6858000"/>
              <a:gd name="connsiteX640" fmla="*/ 302168 w 7467600"/>
              <a:gd name="connsiteY640" fmla="*/ 1274495 h 6858000"/>
              <a:gd name="connsiteX641" fmla="*/ 291466 w 7467600"/>
              <a:gd name="connsiteY641" fmla="*/ 1250369 h 6858000"/>
              <a:gd name="connsiteX642" fmla="*/ 678222 w 7467600"/>
              <a:gd name="connsiteY642" fmla="*/ 1248670 h 6858000"/>
              <a:gd name="connsiteX643" fmla="*/ 775536 w 7467600"/>
              <a:gd name="connsiteY643" fmla="*/ 1388015 h 6858000"/>
              <a:gd name="connsiteX644" fmla="*/ 894529 w 7467600"/>
              <a:gd name="connsiteY644" fmla="*/ 1567739 h 6858000"/>
              <a:gd name="connsiteX645" fmla="*/ 948000 w 7467600"/>
              <a:gd name="connsiteY645" fmla="*/ 1663088 h 6858000"/>
              <a:gd name="connsiteX646" fmla="*/ 1006812 w 7467600"/>
              <a:gd name="connsiteY646" fmla="*/ 1767683 h 6858000"/>
              <a:gd name="connsiteX647" fmla="*/ 1149133 w 7467600"/>
              <a:gd name="connsiteY647" fmla="*/ 1971513 h 6858000"/>
              <a:gd name="connsiteX648" fmla="*/ 1333952 w 7467600"/>
              <a:gd name="connsiteY648" fmla="*/ 2251620 h 6858000"/>
              <a:gd name="connsiteX649" fmla="*/ 1337329 w 7467600"/>
              <a:gd name="connsiteY649" fmla="*/ 2258350 h 6858000"/>
              <a:gd name="connsiteX650" fmla="*/ 1014726 w 7467600"/>
              <a:gd name="connsiteY650" fmla="*/ 1615556 h 6858000"/>
              <a:gd name="connsiteX651" fmla="*/ 678222 w 7467600"/>
              <a:gd name="connsiteY651" fmla="*/ 1248670 h 6858000"/>
              <a:gd name="connsiteX652" fmla="*/ 6691602 w 7467600"/>
              <a:gd name="connsiteY652" fmla="*/ 1140573 h 6858000"/>
              <a:gd name="connsiteX653" fmla="*/ 6571100 w 7467600"/>
              <a:gd name="connsiteY653" fmla="*/ 1183662 h 6858000"/>
              <a:gd name="connsiteX654" fmla="*/ 6241687 w 7467600"/>
              <a:gd name="connsiteY654" fmla="*/ 1257600 h 6858000"/>
              <a:gd name="connsiteX655" fmla="*/ 5693009 w 7467600"/>
              <a:gd name="connsiteY655" fmla="*/ 1478256 h 6858000"/>
              <a:gd name="connsiteX656" fmla="*/ 6548420 w 7467600"/>
              <a:gd name="connsiteY656" fmla="*/ 1214599 h 6858000"/>
              <a:gd name="connsiteX657" fmla="*/ 6605473 w 7467600"/>
              <a:gd name="connsiteY657" fmla="*/ 1184686 h 6858000"/>
              <a:gd name="connsiteX658" fmla="*/ 6691602 w 7467600"/>
              <a:gd name="connsiteY658" fmla="*/ 1140573 h 6858000"/>
              <a:gd name="connsiteX659" fmla="*/ 4002475 w 7467600"/>
              <a:gd name="connsiteY659" fmla="*/ 1037802 h 6858000"/>
              <a:gd name="connsiteX660" fmla="*/ 4000324 w 7467600"/>
              <a:gd name="connsiteY660" fmla="*/ 1039362 h 6858000"/>
              <a:gd name="connsiteX661" fmla="*/ 4002862 w 7467600"/>
              <a:gd name="connsiteY661" fmla="*/ 1042866 h 6858000"/>
              <a:gd name="connsiteX662" fmla="*/ 4002475 w 7467600"/>
              <a:gd name="connsiteY662" fmla="*/ 1037802 h 6858000"/>
              <a:gd name="connsiteX663" fmla="*/ 506322 w 7467600"/>
              <a:gd name="connsiteY663" fmla="*/ 1020997 h 6858000"/>
              <a:gd name="connsiteX664" fmla="*/ 533068 w 7467600"/>
              <a:gd name="connsiteY664" fmla="*/ 1029409 h 6858000"/>
              <a:gd name="connsiteX665" fmla="*/ 1232525 w 7467600"/>
              <a:gd name="connsiteY665" fmla="*/ 1804675 h 6858000"/>
              <a:gd name="connsiteX666" fmla="*/ 1388858 w 7467600"/>
              <a:gd name="connsiteY666" fmla="*/ 2368011 h 6858000"/>
              <a:gd name="connsiteX667" fmla="*/ 1384098 w 7467600"/>
              <a:gd name="connsiteY667" fmla="*/ 2378125 h 6858000"/>
              <a:gd name="connsiteX668" fmla="*/ 1425393 w 7467600"/>
              <a:gd name="connsiteY668" fmla="*/ 2589124 h 6858000"/>
              <a:gd name="connsiteX669" fmla="*/ 1424001 w 7467600"/>
              <a:gd name="connsiteY669" fmla="*/ 2597541 h 6858000"/>
              <a:gd name="connsiteX670" fmla="*/ 2152729 w 7467600"/>
              <a:gd name="connsiteY670" fmla="*/ 2864487 h 6858000"/>
              <a:gd name="connsiteX671" fmla="*/ 2020609 w 7467600"/>
              <a:gd name="connsiteY671" fmla="*/ 2539671 h 6858000"/>
              <a:gd name="connsiteX672" fmla="*/ 2018920 w 7467600"/>
              <a:gd name="connsiteY672" fmla="*/ 2536309 h 6858000"/>
              <a:gd name="connsiteX673" fmla="*/ 1342441 w 7467600"/>
              <a:gd name="connsiteY673" fmla="*/ 1173017 h 6858000"/>
              <a:gd name="connsiteX674" fmla="*/ 1367925 w 7467600"/>
              <a:gd name="connsiteY674" fmla="*/ 1135648 h 6858000"/>
              <a:gd name="connsiteX675" fmla="*/ 1771401 w 7467600"/>
              <a:gd name="connsiteY675" fmla="*/ 1806673 h 6858000"/>
              <a:gd name="connsiteX676" fmla="*/ 1972385 w 7467600"/>
              <a:gd name="connsiteY676" fmla="*/ 2198735 h 6858000"/>
              <a:gd name="connsiteX677" fmla="*/ 2040892 w 7467600"/>
              <a:gd name="connsiteY677" fmla="*/ 2405205 h 6858000"/>
              <a:gd name="connsiteX678" fmla="*/ 2131689 w 7467600"/>
              <a:gd name="connsiteY678" fmla="*/ 1936926 h 6858000"/>
              <a:gd name="connsiteX679" fmla="*/ 2454820 w 7467600"/>
              <a:gd name="connsiteY679" fmla="*/ 1248808 h 6858000"/>
              <a:gd name="connsiteX680" fmla="*/ 2492512 w 7467600"/>
              <a:gd name="connsiteY680" fmla="*/ 1302920 h 6858000"/>
              <a:gd name="connsiteX681" fmla="*/ 2081216 w 7467600"/>
              <a:gd name="connsiteY681" fmla="*/ 2527513 h 6858000"/>
              <a:gd name="connsiteX682" fmla="*/ 2081211 w 7467600"/>
              <a:gd name="connsiteY682" fmla="*/ 2528916 h 6858000"/>
              <a:gd name="connsiteX683" fmla="*/ 2199067 w 7467600"/>
              <a:gd name="connsiteY683" fmla="*/ 2884061 h 6858000"/>
              <a:gd name="connsiteX684" fmla="*/ 3192586 w 7467600"/>
              <a:gd name="connsiteY684" fmla="*/ 3411496 h 6858000"/>
              <a:gd name="connsiteX685" fmla="*/ 3182620 w 7467600"/>
              <a:gd name="connsiteY685" fmla="*/ 3483279 h 6858000"/>
              <a:gd name="connsiteX686" fmla="*/ 2435119 w 7467600"/>
              <a:gd name="connsiteY686" fmla="*/ 3080173 h 6858000"/>
              <a:gd name="connsiteX687" fmla="*/ 2410152 w 7467600"/>
              <a:gd name="connsiteY687" fmla="*/ 3063751 h 6858000"/>
              <a:gd name="connsiteX688" fmla="*/ 2408099 w 7467600"/>
              <a:gd name="connsiteY688" fmla="*/ 3064403 h 6858000"/>
              <a:gd name="connsiteX689" fmla="*/ 2407218 w 7467600"/>
              <a:gd name="connsiteY689" fmla="*/ 3070324 h 6858000"/>
              <a:gd name="connsiteX690" fmla="*/ 2380138 w 7467600"/>
              <a:gd name="connsiteY690" fmla="*/ 3099341 h 6858000"/>
              <a:gd name="connsiteX691" fmla="*/ 1765923 w 7467600"/>
              <a:gd name="connsiteY691" fmla="*/ 3581043 h 6858000"/>
              <a:gd name="connsiteX692" fmla="*/ 1702258 w 7467600"/>
              <a:gd name="connsiteY692" fmla="*/ 3612286 h 6858000"/>
              <a:gd name="connsiteX693" fmla="*/ 1538370 w 7467600"/>
              <a:gd name="connsiteY693" fmla="*/ 3811804 h 6858000"/>
              <a:gd name="connsiteX694" fmla="*/ 542867 w 7467600"/>
              <a:gd name="connsiteY694" fmla="*/ 4944092 h 6858000"/>
              <a:gd name="connsiteX695" fmla="*/ 515800 w 7467600"/>
              <a:gd name="connsiteY695" fmla="*/ 4862180 h 6858000"/>
              <a:gd name="connsiteX696" fmla="*/ 909145 w 7467600"/>
              <a:gd name="connsiteY696" fmla="*/ 4199225 h 6858000"/>
              <a:gd name="connsiteX697" fmla="*/ 1214067 w 7467600"/>
              <a:gd name="connsiteY697" fmla="*/ 3908561 h 6858000"/>
              <a:gd name="connsiteX698" fmla="*/ 640967 w 7467600"/>
              <a:gd name="connsiteY698" fmla="*/ 4105601 h 6858000"/>
              <a:gd name="connsiteX699" fmla="*/ 112563 w 7467600"/>
              <a:gd name="connsiteY699" fmla="*/ 4396952 h 6858000"/>
              <a:gd name="connsiteX700" fmla="*/ 0 w 7467600"/>
              <a:gd name="connsiteY700" fmla="*/ 4466006 h 6858000"/>
              <a:gd name="connsiteX701" fmla="*/ 0 w 7467600"/>
              <a:gd name="connsiteY701" fmla="*/ 4233763 h 6858000"/>
              <a:gd name="connsiteX702" fmla="*/ 36881 w 7467600"/>
              <a:gd name="connsiteY702" fmla="*/ 4200118 h 6858000"/>
              <a:gd name="connsiteX703" fmla="*/ 910534 w 7467600"/>
              <a:gd name="connsiteY703" fmla="*/ 3629753 h 6858000"/>
              <a:gd name="connsiteX704" fmla="*/ 1578717 w 7467600"/>
              <a:gd name="connsiteY704" fmla="*/ 3575982 h 6858000"/>
              <a:gd name="connsiteX705" fmla="*/ 2338780 w 7467600"/>
              <a:gd name="connsiteY705" fmla="*/ 3033725 h 6858000"/>
              <a:gd name="connsiteX706" fmla="*/ 1807991 w 7467600"/>
              <a:gd name="connsiteY706" fmla="*/ 2807184 h 6858000"/>
              <a:gd name="connsiteX707" fmla="*/ 1416358 w 7467600"/>
              <a:gd name="connsiteY707" fmla="*/ 3112571 h 6858000"/>
              <a:gd name="connsiteX708" fmla="*/ 939066 w 7467600"/>
              <a:gd name="connsiteY708" fmla="*/ 3378798 h 6858000"/>
              <a:gd name="connsiteX709" fmla="*/ 115099 w 7467600"/>
              <a:gd name="connsiteY709" fmla="*/ 3607650 h 6858000"/>
              <a:gd name="connsiteX710" fmla="*/ 97284 w 7467600"/>
              <a:gd name="connsiteY710" fmla="*/ 3520393 h 6858000"/>
              <a:gd name="connsiteX711" fmla="*/ 922050 w 7467600"/>
              <a:gd name="connsiteY711" fmla="*/ 3074867 h 6858000"/>
              <a:gd name="connsiteX712" fmla="*/ 1405265 w 7467600"/>
              <a:gd name="connsiteY712" fmla="*/ 3016319 h 6858000"/>
              <a:gd name="connsiteX713" fmla="*/ 1407512 w 7467600"/>
              <a:gd name="connsiteY713" fmla="*/ 3018001 h 6858000"/>
              <a:gd name="connsiteX714" fmla="*/ 1726266 w 7467600"/>
              <a:gd name="connsiteY714" fmla="*/ 2777274 h 6858000"/>
              <a:gd name="connsiteX715" fmla="*/ 625390 w 7467600"/>
              <a:gd name="connsiteY715" fmla="*/ 2514541 h 6858000"/>
              <a:gd name="connsiteX716" fmla="*/ 619799 w 7467600"/>
              <a:gd name="connsiteY716" fmla="*/ 2527180 h 6858000"/>
              <a:gd name="connsiteX717" fmla="*/ 310030 w 7467600"/>
              <a:gd name="connsiteY717" fmla="*/ 2771818 h 6858000"/>
              <a:gd name="connsiteX718" fmla="*/ 173877 w 7467600"/>
              <a:gd name="connsiteY718" fmla="*/ 2937056 h 6858000"/>
              <a:gd name="connsiteX719" fmla="*/ 77889 w 7467600"/>
              <a:gd name="connsiteY719" fmla="*/ 3138440 h 6858000"/>
              <a:gd name="connsiteX720" fmla="*/ 0 w 7467600"/>
              <a:gd name="connsiteY720" fmla="*/ 3271395 h 6858000"/>
              <a:gd name="connsiteX721" fmla="*/ 0 w 7467600"/>
              <a:gd name="connsiteY721" fmla="*/ 3153002 h 6858000"/>
              <a:gd name="connsiteX722" fmla="*/ 2386 w 7467600"/>
              <a:gd name="connsiteY722" fmla="*/ 3149203 h 6858000"/>
              <a:gd name="connsiteX723" fmla="*/ 89753 w 7467600"/>
              <a:gd name="connsiteY723" fmla="*/ 2987702 h 6858000"/>
              <a:gd name="connsiteX724" fmla="*/ 76869 w 7467600"/>
              <a:gd name="connsiteY724" fmla="*/ 3005404 h 6858000"/>
              <a:gd name="connsiteX725" fmla="*/ 32049 w 7467600"/>
              <a:gd name="connsiteY725" fmla="*/ 3065814 h 6858000"/>
              <a:gd name="connsiteX726" fmla="*/ 0 w 7467600"/>
              <a:gd name="connsiteY726" fmla="*/ 3108744 h 6858000"/>
              <a:gd name="connsiteX727" fmla="*/ 0 w 7467600"/>
              <a:gd name="connsiteY727" fmla="*/ 3058059 h 6858000"/>
              <a:gd name="connsiteX728" fmla="*/ 7610 w 7467600"/>
              <a:gd name="connsiteY728" fmla="*/ 3047889 h 6858000"/>
              <a:gd name="connsiteX729" fmla="*/ 52419 w 7467600"/>
              <a:gd name="connsiteY729" fmla="*/ 2987479 h 6858000"/>
              <a:gd name="connsiteX730" fmla="*/ 59142 w 7467600"/>
              <a:gd name="connsiteY730" fmla="*/ 2978488 h 6858000"/>
              <a:gd name="connsiteX731" fmla="*/ 0 w 7467600"/>
              <a:gd name="connsiteY731" fmla="*/ 3015334 h 6858000"/>
              <a:gd name="connsiteX732" fmla="*/ 0 w 7467600"/>
              <a:gd name="connsiteY732" fmla="*/ 2914286 h 6858000"/>
              <a:gd name="connsiteX733" fmla="*/ 36383 w 7467600"/>
              <a:gd name="connsiteY733" fmla="*/ 2901128 h 6858000"/>
              <a:gd name="connsiteX734" fmla="*/ 156329 w 7467600"/>
              <a:gd name="connsiteY734" fmla="*/ 2840533 h 6858000"/>
              <a:gd name="connsiteX735" fmla="*/ 358355 w 7467600"/>
              <a:gd name="connsiteY735" fmla="*/ 2620471 h 6858000"/>
              <a:gd name="connsiteX736" fmla="*/ 510577 w 7467600"/>
              <a:gd name="connsiteY736" fmla="*/ 2501244 h 6858000"/>
              <a:gd name="connsiteX737" fmla="*/ 211967 w 7467600"/>
              <a:gd name="connsiteY737" fmla="*/ 2479171 h 6858000"/>
              <a:gd name="connsiteX738" fmla="*/ 0 w 7467600"/>
              <a:gd name="connsiteY738" fmla="*/ 2476398 h 6858000"/>
              <a:gd name="connsiteX739" fmla="*/ 0 w 7467600"/>
              <a:gd name="connsiteY739" fmla="*/ 2389189 h 6858000"/>
              <a:gd name="connsiteX740" fmla="*/ 103062 w 7467600"/>
              <a:gd name="connsiteY740" fmla="*/ 2389518 h 6858000"/>
              <a:gd name="connsiteX741" fmla="*/ 510734 w 7467600"/>
              <a:gd name="connsiteY741" fmla="*/ 2416201 h 6858000"/>
              <a:gd name="connsiteX742" fmla="*/ 279257 w 7467600"/>
              <a:gd name="connsiteY742" fmla="*/ 2092102 h 6858000"/>
              <a:gd name="connsiteX743" fmla="*/ 65265 w 7467600"/>
              <a:gd name="connsiteY743" fmla="*/ 2006049 h 6858000"/>
              <a:gd name="connsiteX744" fmla="*/ 0 w 7467600"/>
              <a:gd name="connsiteY744" fmla="*/ 1982532 h 6858000"/>
              <a:gd name="connsiteX745" fmla="*/ 0 w 7467600"/>
              <a:gd name="connsiteY745" fmla="*/ 1912789 h 6858000"/>
              <a:gd name="connsiteX746" fmla="*/ 97460 w 7467600"/>
              <a:gd name="connsiteY746" fmla="*/ 1953725 h 6858000"/>
              <a:gd name="connsiteX747" fmla="*/ 221272 w 7467600"/>
              <a:gd name="connsiteY747" fmla="*/ 1980766 h 6858000"/>
              <a:gd name="connsiteX748" fmla="*/ 116765 w 7467600"/>
              <a:gd name="connsiteY748" fmla="*/ 1911033 h 6858000"/>
              <a:gd name="connsiteX749" fmla="*/ 16405 w 7467600"/>
              <a:gd name="connsiteY749" fmla="*/ 1803412 h 6858000"/>
              <a:gd name="connsiteX750" fmla="*/ 0 w 7467600"/>
              <a:gd name="connsiteY750" fmla="*/ 1784777 h 6858000"/>
              <a:gd name="connsiteX751" fmla="*/ 0 w 7467600"/>
              <a:gd name="connsiteY751" fmla="*/ 1740082 h 6858000"/>
              <a:gd name="connsiteX752" fmla="*/ 39394 w 7467600"/>
              <a:gd name="connsiteY752" fmla="*/ 1784856 h 6858000"/>
              <a:gd name="connsiteX753" fmla="*/ 135813 w 7467600"/>
              <a:gd name="connsiteY753" fmla="*/ 1888838 h 6858000"/>
              <a:gd name="connsiteX754" fmla="*/ 242575 w 7467600"/>
              <a:gd name="connsiteY754" fmla="*/ 1958841 h 6858000"/>
              <a:gd name="connsiteX755" fmla="*/ 82197 w 7467600"/>
              <a:gd name="connsiteY755" fmla="*/ 1754826 h 6858000"/>
              <a:gd name="connsiteX756" fmla="*/ 0 w 7467600"/>
              <a:gd name="connsiteY756" fmla="*/ 1679650 h 6858000"/>
              <a:gd name="connsiteX757" fmla="*/ 0 w 7467600"/>
              <a:gd name="connsiteY757" fmla="*/ 1602463 h 6858000"/>
              <a:gd name="connsiteX758" fmla="*/ 84689 w 7467600"/>
              <a:gd name="connsiteY758" fmla="*/ 1677442 h 6858000"/>
              <a:gd name="connsiteX759" fmla="*/ 298437 w 7467600"/>
              <a:gd name="connsiteY759" fmla="*/ 1968019 h 6858000"/>
              <a:gd name="connsiteX760" fmla="*/ 227269 w 7467600"/>
              <a:gd name="connsiteY760" fmla="*/ 1114064 h 6858000"/>
              <a:gd name="connsiteX761" fmla="*/ 248003 w 7467600"/>
              <a:gd name="connsiteY761" fmla="*/ 1089613 h 6858000"/>
              <a:gd name="connsiteX762" fmla="*/ 427020 w 7467600"/>
              <a:gd name="connsiteY762" fmla="*/ 1619803 h 6858000"/>
              <a:gd name="connsiteX763" fmla="*/ 340345 w 7467600"/>
              <a:gd name="connsiteY763" fmla="*/ 2027739 h 6858000"/>
              <a:gd name="connsiteX764" fmla="*/ 360865 w 7467600"/>
              <a:gd name="connsiteY764" fmla="*/ 2044827 h 6858000"/>
              <a:gd name="connsiteX765" fmla="*/ 560414 w 7467600"/>
              <a:gd name="connsiteY765" fmla="*/ 2421457 h 6858000"/>
              <a:gd name="connsiteX766" fmla="*/ 1359703 w 7467600"/>
              <a:gd name="connsiteY766" fmla="*/ 2578554 h 6858000"/>
              <a:gd name="connsiteX767" fmla="*/ 1359422 w 7467600"/>
              <a:gd name="connsiteY767" fmla="*/ 2577994 h 6858000"/>
              <a:gd name="connsiteX768" fmla="*/ 828701 w 7467600"/>
              <a:gd name="connsiteY768" fmla="*/ 1839520 h 6858000"/>
              <a:gd name="connsiteX769" fmla="*/ 494427 w 7467600"/>
              <a:gd name="connsiteY769" fmla="*/ 1092333 h 6858000"/>
              <a:gd name="connsiteX770" fmla="*/ 506322 w 7467600"/>
              <a:gd name="connsiteY770" fmla="*/ 1020997 h 6858000"/>
              <a:gd name="connsiteX771" fmla="*/ 4570198 w 7467600"/>
              <a:gd name="connsiteY771" fmla="*/ 978081 h 6858000"/>
              <a:gd name="connsiteX772" fmla="*/ 4523691 w 7467600"/>
              <a:gd name="connsiteY772" fmla="*/ 1127776 h 6858000"/>
              <a:gd name="connsiteX773" fmla="*/ 4509875 w 7467600"/>
              <a:gd name="connsiteY773" fmla="*/ 1167552 h 6858000"/>
              <a:gd name="connsiteX774" fmla="*/ 4478168 w 7467600"/>
              <a:gd name="connsiteY774" fmla="*/ 1260735 h 6858000"/>
              <a:gd name="connsiteX775" fmla="*/ 4409309 w 7467600"/>
              <a:gd name="connsiteY775" fmla="*/ 1666996 h 6858000"/>
              <a:gd name="connsiteX776" fmla="*/ 4370031 w 7467600"/>
              <a:gd name="connsiteY776" fmla="*/ 1955666 h 6858000"/>
              <a:gd name="connsiteX777" fmla="*/ 4570198 w 7467600"/>
              <a:gd name="connsiteY777" fmla="*/ 978081 h 6858000"/>
              <a:gd name="connsiteX778" fmla="*/ 4557898 w 7467600"/>
              <a:gd name="connsiteY778" fmla="*/ 900011 h 6858000"/>
              <a:gd name="connsiteX779" fmla="*/ 4344840 w 7467600"/>
              <a:gd name="connsiteY779" fmla="*/ 1922038 h 6858000"/>
              <a:gd name="connsiteX780" fmla="*/ 4378710 w 7467600"/>
              <a:gd name="connsiteY780" fmla="*/ 1665516 h 6858000"/>
              <a:gd name="connsiteX781" fmla="*/ 4448798 w 7467600"/>
              <a:gd name="connsiteY781" fmla="*/ 1253024 h 6858000"/>
              <a:gd name="connsiteX782" fmla="*/ 4480315 w 7467600"/>
              <a:gd name="connsiteY782" fmla="*/ 1158454 h 6858000"/>
              <a:gd name="connsiteX783" fmla="*/ 4494133 w 7467600"/>
              <a:gd name="connsiteY783" fmla="*/ 1118676 h 6858000"/>
              <a:gd name="connsiteX784" fmla="*/ 4557898 w 7467600"/>
              <a:gd name="connsiteY784" fmla="*/ 900011 h 6858000"/>
              <a:gd name="connsiteX785" fmla="*/ 5870151 w 7467600"/>
              <a:gd name="connsiteY785" fmla="*/ 898890 h 6858000"/>
              <a:gd name="connsiteX786" fmla="*/ 5861335 w 7467600"/>
              <a:gd name="connsiteY786" fmla="*/ 899177 h 6858000"/>
              <a:gd name="connsiteX787" fmla="*/ 5843702 w 7467600"/>
              <a:gd name="connsiteY787" fmla="*/ 899748 h 6858000"/>
              <a:gd name="connsiteX788" fmla="*/ 5651107 w 7467600"/>
              <a:gd name="connsiteY788" fmla="*/ 920306 h 6858000"/>
              <a:gd name="connsiteX789" fmla="*/ 5459407 w 7467600"/>
              <a:gd name="connsiteY789" fmla="*/ 940975 h 6858000"/>
              <a:gd name="connsiteX790" fmla="*/ 5374846 w 7467600"/>
              <a:gd name="connsiteY790" fmla="*/ 941988 h 6858000"/>
              <a:gd name="connsiteX791" fmla="*/ 5256105 w 7467600"/>
              <a:gd name="connsiteY791" fmla="*/ 945632 h 6858000"/>
              <a:gd name="connsiteX792" fmla="*/ 5107071 w 7467600"/>
              <a:gd name="connsiteY792" fmla="*/ 969720 h 6858000"/>
              <a:gd name="connsiteX793" fmla="*/ 4998681 w 7467600"/>
              <a:gd name="connsiteY793" fmla="*/ 988771 h 6858000"/>
              <a:gd name="connsiteX794" fmla="*/ 5870151 w 7467600"/>
              <a:gd name="connsiteY794" fmla="*/ 898890 h 6858000"/>
              <a:gd name="connsiteX795" fmla="*/ 5504425 w 7467600"/>
              <a:gd name="connsiteY795" fmla="*/ 848067 h 6858000"/>
              <a:gd name="connsiteX796" fmla="*/ 4968849 w 7467600"/>
              <a:gd name="connsiteY796" fmla="*/ 962318 h 6858000"/>
              <a:gd name="connsiteX797" fmla="*/ 5104039 w 7467600"/>
              <a:gd name="connsiteY797" fmla="*/ 940634 h 6858000"/>
              <a:gd name="connsiteX798" fmla="*/ 5256311 w 7467600"/>
              <a:gd name="connsiteY798" fmla="*/ 916490 h 6858000"/>
              <a:gd name="connsiteX799" fmla="*/ 5377381 w 7467600"/>
              <a:gd name="connsiteY799" fmla="*/ 912671 h 6858000"/>
              <a:gd name="connsiteX800" fmla="*/ 5460148 w 7467600"/>
              <a:gd name="connsiteY800" fmla="*/ 911442 h 6858000"/>
              <a:gd name="connsiteX801" fmla="*/ 5648971 w 7467600"/>
              <a:gd name="connsiteY801" fmla="*/ 891331 h 6858000"/>
              <a:gd name="connsiteX802" fmla="*/ 5844807 w 7467600"/>
              <a:gd name="connsiteY802" fmla="*/ 870718 h 6858000"/>
              <a:gd name="connsiteX803" fmla="*/ 5862975 w 7467600"/>
              <a:gd name="connsiteY803" fmla="*/ 869756 h 6858000"/>
              <a:gd name="connsiteX804" fmla="*/ 5920887 w 7467600"/>
              <a:gd name="connsiteY804" fmla="*/ 865929 h 6858000"/>
              <a:gd name="connsiteX805" fmla="*/ 5504425 w 7467600"/>
              <a:gd name="connsiteY805" fmla="*/ 848067 h 6858000"/>
              <a:gd name="connsiteX806" fmla="*/ 3607114 w 7467600"/>
              <a:gd name="connsiteY806" fmla="*/ 467441 h 6858000"/>
              <a:gd name="connsiteX807" fmla="*/ 3296242 w 7467600"/>
              <a:gd name="connsiteY807" fmla="*/ 807991 h 6858000"/>
              <a:gd name="connsiteX808" fmla="*/ 3174674 w 7467600"/>
              <a:gd name="connsiteY808" fmla="*/ 919759 h 6858000"/>
              <a:gd name="connsiteX809" fmla="*/ 3042978 w 7467600"/>
              <a:gd name="connsiteY809" fmla="*/ 1054894 h 6858000"/>
              <a:gd name="connsiteX810" fmla="*/ 2968914 w 7467600"/>
              <a:gd name="connsiteY810" fmla="*/ 1133756 h 6858000"/>
              <a:gd name="connsiteX811" fmla="*/ 3103823 w 7467600"/>
              <a:gd name="connsiteY811" fmla="*/ 1026814 h 6858000"/>
              <a:gd name="connsiteX812" fmla="*/ 3607114 w 7467600"/>
              <a:gd name="connsiteY812" fmla="*/ 467441 h 6858000"/>
              <a:gd name="connsiteX813" fmla="*/ 3744487 w 7467600"/>
              <a:gd name="connsiteY813" fmla="*/ 383136 h 6858000"/>
              <a:gd name="connsiteX814" fmla="*/ 3970213 w 7467600"/>
              <a:gd name="connsiteY814" fmla="*/ 995559 h 6858000"/>
              <a:gd name="connsiteX815" fmla="*/ 3744487 w 7467600"/>
              <a:gd name="connsiteY815" fmla="*/ 383136 h 6858000"/>
              <a:gd name="connsiteX816" fmla="*/ 3624562 w 7467600"/>
              <a:gd name="connsiteY816" fmla="*/ 367041 h 6858000"/>
              <a:gd name="connsiteX817" fmla="*/ 3489712 w 7467600"/>
              <a:gd name="connsiteY817" fmla="*/ 485386 h 6858000"/>
              <a:gd name="connsiteX818" fmla="*/ 3182994 w 7467600"/>
              <a:gd name="connsiteY818" fmla="*/ 828265 h 6858000"/>
              <a:gd name="connsiteX819" fmla="*/ 2892114 w 7467600"/>
              <a:gd name="connsiteY819" fmla="*/ 1172635 h 6858000"/>
              <a:gd name="connsiteX820" fmla="*/ 3021459 w 7467600"/>
              <a:gd name="connsiteY820" fmla="*/ 1035385 h 6858000"/>
              <a:gd name="connsiteX821" fmla="*/ 3153873 w 7467600"/>
              <a:gd name="connsiteY821" fmla="*/ 898971 h 6858000"/>
              <a:gd name="connsiteX822" fmla="*/ 3276511 w 7467600"/>
              <a:gd name="connsiteY822" fmla="*/ 786423 h 6858000"/>
              <a:gd name="connsiteX823" fmla="*/ 3584154 w 7467600"/>
              <a:gd name="connsiteY823" fmla="*/ 448218 h 6858000"/>
              <a:gd name="connsiteX824" fmla="*/ 3624562 w 7467600"/>
              <a:gd name="connsiteY824" fmla="*/ 367041 h 6858000"/>
              <a:gd name="connsiteX825" fmla="*/ 3766672 w 7467600"/>
              <a:gd name="connsiteY825" fmla="*/ 359429 h 6858000"/>
              <a:gd name="connsiteX826" fmla="*/ 3996338 w 7467600"/>
              <a:gd name="connsiteY826" fmla="*/ 968237 h 6858000"/>
              <a:gd name="connsiteX827" fmla="*/ 3766672 w 7467600"/>
              <a:gd name="connsiteY827" fmla="*/ 359429 h 6858000"/>
              <a:gd name="connsiteX828" fmla="*/ 5805386 w 7467600"/>
              <a:gd name="connsiteY828" fmla="*/ 239240 h 6858000"/>
              <a:gd name="connsiteX829" fmla="*/ 5736947 w 7467600"/>
              <a:gd name="connsiteY829" fmla="*/ 261367 h 6858000"/>
              <a:gd name="connsiteX830" fmla="*/ 5427012 w 7467600"/>
              <a:gd name="connsiteY830" fmla="*/ 311272 h 6858000"/>
              <a:gd name="connsiteX831" fmla="*/ 5147818 w 7467600"/>
              <a:gd name="connsiteY831" fmla="*/ 322112 h 6858000"/>
              <a:gd name="connsiteX832" fmla="*/ 5060854 w 7467600"/>
              <a:gd name="connsiteY832" fmla="*/ 311882 h 6858000"/>
              <a:gd name="connsiteX833" fmla="*/ 4945989 w 7467600"/>
              <a:gd name="connsiteY833" fmla="*/ 300516 h 6858000"/>
              <a:gd name="connsiteX834" fmla="*/ 5410479 w 7467600"/>
              <a:gd name="connsiteY834" fmla="*/ 348434 h 6858000"/>
              <a:gd name="connsiteX835" fmla="*/ 5805386 w 7467600"/>
              <a:gd name="connsiteY835" fmla="*/ 239240 h 6858000"/>
              <a:gd name="connsiteX836" fmla="*/ 5905192 w 7467600"/>
              <a:gd name="connsiteY836" fmla="*/ 163079 h 6858000"/>
              <a:gd name="connsiteX837" fmla="*/ 5865655 w 7467600"/>
              <a:gd name="connsiteY837" fmla="*/ 171901 h 6858000"/>
              <a:gd name="connsiteX838" fmla="*/ 5259740 w 7467600"/>
              <a:gd name="connsiteY838" fmla="*/ 257013 h 6858000"/>
              <a:gd name="connsiteX839" fmla="*/ 5208466 w 7467600"/>
              <a:gd name="connsiteY839" fmla="*/ 257550 h 6858000"/>
              <a:gd name="connsiteX840" fmla="*/ 4980204 w 7467600"/>
              <a:gd name="connsiteY840" fmla="*/ 271903 h 6858000"/>
              <a:gd name="connsiteX841" fmla="*/ 5068068 w 7467600"/>
              <a:gd name="connsiteY841" fmla="*/ 282244 h 6858000"/>
              <a:gd name="connsiteX842" fmla="*/ 5153231 w 7467600"/>
              <a:gd name="connsiteY842" fmla="*/ 292240 h 6858000"/>
              <a:gd name="connsiteX843" fmla="*/ 5426491 w 7467600"/>
              <a:gd name="connsiteY843" fmla="*/ 281128 h 6858000"/>
              <a:gd name="connsiteX844" fmla="*/ 5731212 w 7467600"/>
              <a:gd name="connsiteY844" fmla="*/ 231951 h 6858000"/>
              <a:gd name="connsiteX845" fmla="*/ 5905192 w 7467600"/>
              <a:gd name="connsiteY845" fmla="*/ 163079 h 6858000"/>
              <a:gd name="connsiteX846" fmla="*/ 5944437 w 7467600"/>
              <a:gd name="connsiteY846" fmla="*/ 113829 h 6858000"/>
              <a:gd name="connsiteX847" fmla="*/ 5825032 w 7467600"/>
              <a:gd name="connsiteY847" fmla="*/ 146405 h 6858000"/>
              <a:gd name="connsiteX848" fmla="*/ 4955599 w 7467600"/>
              <a:gd name="connsiteY848" fmla="*/ 247008 h 6858000"/>
              <a:gd name="connsiteX849" fmla="*/ 5210104 w 7467600"/>
              <a:gd name="connsiteY849" fmla="*/ 228123 h 6858000"/>
              <a:gd name="connsiteX850" fmla="*/ 5261015 w 7467600"/>
              <a:gd name="connsiteY850" fmla="*/ 227087 h 6858000"/>
              <a:gd name="connsiteX851" fmla="*/ 5861181 w 7467600"/>
              <a:gd name="connsiteY851" fmla="*/ 143093 h 6858000"/>
              <a:gd name="connsiteX852" fmla="*/ 5961252 w 7467600"/>
              <a:gd name="connsiteY852" fmla="*/ 114820 h 6858000"/>
              <a:gd name="connsiteX853" fmla="*/ 5944437 w 7467600"/>
              <a:gd name="connsiteY853" fmla="*/ 113829 h 6858000"/>
              <a:gd name="connsiteX854" fmla="*/ 3882765 w 7467600"/>
              <a:gd name="connsiteY854" fmla="*/ 0 h 6858000"/>
              <a:gd name="connsiteX855" fmla="*/ 3995099 w 7467600"/>
              <a:gd name="connsiteY855" fmla="*/ 0 h 6858000"/>
              <a:gd name="connsiteX856" fmla="*/ 4163818 w 7467600"/>
              <a:gd name="connsiteY856" fmla="*/ 234104 h 6858000"/>
              <a:gd name="connsiteX857" fmla="*/ 4172099 w 7467600"/>
              <a:gd name="connsiteY857" fmla="*/ 234207 h 6858000"/>
              <a:gd name="connsiteX858" fmla="*/ 4784282 w 7467600"/>
              <a:gd name="connsiteY858" fmla="*/ 276561 h 6858000"/>
              <a:gd name="connsiteX859" fmla="*/ 4801687 w 7467600"/>
              <a:gd name="connsiteY859" fmla="*/ 267764 h 6858000"/>
              <a:gd name="connsiteX860" fmla="*/ 6082788 w 7467600"/>
              <a:gd name="connsiteY860" fmla="*/ 64119 h 6858000"/>
              <a:gd name="connsiteX861" fmla="*/ 6099442 w 7467600"/>
              <a:gd name="connsiteY861" fmla="*/ 82568 h 6858000"/>
              <a:gd name="connsiteX862" fmla="*/ 4804137 w 7467600"/>
              <a:gd name="connsiteY862" fmla="*/ 320931 h 6858000"/>
              <a:gd name="connsiteX863" fmla="*/ 4227047 w 7467600"/>
              <a:gd name="connsiteY863" fmla="*/ 313415 h 6858000"/>
              <a:gd name="connsiteX864" fmla="*/ 4346041 w 7467600"/>
              <a:gd name="connsiteY864" fmla="*/ 456086 h 6858000"/>
              <a:gd name="connsiteX865" fmla="*/ 4870967 w 7467600"/>
              <a:gd name="connsiteY865" fmla="*/ 963061 h 6858000"/>
              <a:gd name="connsiteX866" fmla="*/ 4889647 w 7467600"/>
              <a:gd name="connsiteY866" fmla="*/ 957147 h 6858000"/>
              <a:gd name="connsiteX867" fmla="*/ 5422504 w 7467600"/>
              <a:gd name="connsiteY867" fmla="*/ 805191 h 6858000"/>
              <a:gd name="connsiteX868" fmla="*/ 6087656 w 7467600"/>
              <a:gd name="connsiteY868" fmla="*/ 826703 h 6858000"/>
              <a:gd name="connsiteX869" fmla="*/ 6058717 w 7467600"/>
              <a:gd name="connsiteY869" fmla="*/ 865992 h 6858000"/>
              <a:gd name="connsiteX870" fmla="*/ 4974153 w 7467600"/>
              <a:gd name="connsiteY870" fmla="*/ 1045456 h 6858000"/>
              <a:gd name="connsiteX871" fmla="*/ 5627835 w 7467600"/>
              <a:gd name="connsiteY871" fmla="*/ 1472077 h 6858000"/>
              <a:gd name="connsiteX872" fmla="*/ 5629817 w 7467600"/>
              <a:gd name="connsiteY872" fmla="*/ 1471412 h 6858000"/>
              <a:gd name="connsiteX873" fmla="*/ 5634124 w 7467600"/>
              <a:gd name="connsiteY873" fmla="*/ 1470572 h 6858000"/>
              <a:gd name="connsiteX874" fmla="*/ 5755832 w 7467600"/>
              <a:gd name="connsiteY874" fmla="*/ 1383886 h 6858000"/>
              <a:gd name="connsiteX875" fmla="*/ 6014186 w 7467600"/>
              <a:gd name="connsiteY875" fmla="*/ 1279799 h 6858000"/>
              <a:gd name="connsiteX876" fmla="*/ 6901619 w 7467600"/>
              <a:gd name="connsiteY876" fmla="*/ 1047874 h 6858000"/>
              <a:gd name="connsiteX877" fmla="*/ 6931566 w 7467600"/>
              <a:gd name="connsiteY877" fmla="*/ 1062034 h 6858000"/>
              <a:gd name="connsiteX878" fmla="*/ 5790982 w 7467600"/>
              <a:gd name="connsiteY878" fmla="*/ 1561380 h 6858000"/>
              <a:gd name="connsiteX879" fmla="*/ 6188971 w 7467600"/>
              <a:gd name="connsiteY879" fmla="*/ 1755168 h 6858000"/>
              <a:gd name="connsiteX880" fmla="*/ 6202446 w 7467600"/>
              <a:gd name="connsiteY880" fmla="*/ 1752268 h 6858000"/>
              <a:gd name="connsiteX881" fmla="*/ 7179560 w 7467600"/>
              <a:gd name="connsiteY881" fmla="*/ 1467551 h 6858000"/>
              <a:gd name="connsiteX882" fmla="*/ 7158730 w 7467600"/>
              <a:gd name="connsiteY882" fmla="*/ 1507835 h 6858000"/>
              <a:gd name="connsiteX883" fmla="*/ 6326959 w 7467600"/>
              <a:gd name="connsiteY883" fmla="*/ 1817686 h 6858000"/>
              <a:gd name="connsiteX884" fmla="*/ 6537433 w 7467600"/>
              <a:gd name="connsiteY884" fmla="*/ 1907790 h 6858000"/>
              <a:gd name="connsiteX885" fmla="*/ 6550221 w 7467600"/>
              <a:gd name="connsiteY885" fmla="*/ 1910729 h 6858000"/>
              <a:gd name="connsiteX886" fmla="*/ 6964438 w 7467600"/>
              <a:gd name="connsiteY886" fmla="*/ 2209505 h 6858000"/>
              <a:gd name="connsiteX887" fmla="*/ 7367862 w 7467600"/>
              <a:gd name="connsiteY887" fmla="*/ 2806833 h 6858000"/>
              <a:gd name="connsiteX888" fmla="*/ 7364329 w 7467600"/>
              <a:gd name="connsiteY888" fmla="*/ 2826907 h 6858000"/>
              <a:gd name="connsiteX889" fmla="*/ 7290545 w 7467600"/>
              <a:gd name="connsiteY889" fmla="*/ 2850663 h 6858000"/>
              <a:gd name="connsiteX890" fmla="*/ 6472036 w 7467600"/>
              <a:gd name="connsiteY890" fmla="*/ 1959003 h 6858000"/>
              <a:gd name="connsiteX891" fmla="*/ 5792897 w 7467600"/>
              <a:gd name="connsiteY891" fmla="*/ 1647747 h 6858000"/>
              <a:gd name="connsiteX892" fmla="*/ 5842751 w 7467600"/>
              <a:gd name="connsiteY892" fmla="*/ 1816112 h 6858000"/>
              <a:gd name="connsiteX893" fmla="*/ 5847424 w 7467600"/>
              <a:gd name="connsiteY893" fmla="*/ 1815776 h 6858000"/>
              <a:gd name="connsiteX894" fmla="*/ 6399821 w 7467600"/>
              <a:gd name="connsiteY894" fmla="*/ 2344799 h 6858000"/>
              <a:gd name="connsiteX895" fmla="*/ 6323232 w 7467600"/>
              <a:gd name="connsiteY895" fmla="*/ 2389634 h 6858000"/>
              <a:gd name="connsiteX896" fmla="*/ 5942958 w 7467600"/>
              <a:gd name="connsiteY896" fmla="*/ 2077708 h 6858000"/>
              <a:gd name="connsiteX897" fmla="*/ 5921559 w 7467600"/>
              <a:gd name="connsiteY897" fmla="*/ 2378596 h 6858000"/>
              <a:gd name="connsiteX898" fmla="*/ 5817651 w 7467600"/>
              <a:gd name="connsiteY898" fmla="*/ 3023919 h 6858000"/>
              <a:gd name="connsiteX899" fmla="*/ 5729634 w 7467600"/>
              <a:gd name="connsiteY899" fmla="*/ 3051849 h 6858000"/>
              <a:gd name="connsiteX900" fmla="*/ 5611018 w 7467600"/>
              <a:gd name="connsiteY900" fmla="*/ 2316769 h 6858000"/>
              <a:gd name="connsiteX901" fmla="*/ 5687608 w 7467600"/>
              <a:gd name="connsiteY901" fmla="*/ 2039972 h 6858000"/>
              <a:gd name="connsiteX902" fmla="*/ 5657554 w 7467600"/>
              <a:gd name="connsiteY902" fmla="*/ 1576445 h 6858000"/>
              <a:gd name="connsiteX903" fmla="*/ 5150475 w 7467600"/>
              <a:gd name="connsiteY903" fmla="*/ 1274012 h 6858000"/>
              <a:gd name="connsiteX904" fmla="*/ 5349142 w 7467600"/>
              <a:gd name="connsiteY904" fmla="*/ 2204405 h 6858000"/>
              <a:gd name="connsiteX905" fmla="*/ 5262214 w 7467600"/>
              <a:gd name="connsiteY905" fmla="*/ 2233836 h 6858000"/>
              <a:gd name="connsiteX906" fmla="*/ 4981539 w 7467600"/>
              <a:gd name="connsiteY906" fmla="*/ 1542201 h 6858000"/>
              <a:gd name="connsiteX907" fmla="*/ 4958461 w 7467600"/>
              <a:gd name="connsiteY907" fmla="*/ 1136957 h 6858000"/>
              <a:gd name="connsiteX908" fmla="*/ 4655015 w 7467600"/>
              <a:gd name="connsiteY908" fmla="*/ 891426 h 6858000"/>
              <a:gd name="connsiteX909" fmla="*/ 4348002 w 7467600"/>
              <a:gd name="connsiteY909" fmla="*/ 2205895 h 6858000"/>
              <a:gd name="connsiteX910" fmla="*/ 4262250 w 7467600"/>
              <a:gd name="connsiteY910" fmla="*/ 2219972 h 6858000"/>
              <a:gd name="connsiteX911" fmla="*/ 4550611 w 7467600"/>
              <a:gd name="connsiteY911" fmla="*/ 817540 h 6858000"/>
              <a:gd name="connsiteX912" fmla="*/ 4564418 w 7467600"/>
              <a:gd name="connsiteY912" fmla="*/ 808293 h 6858000"/>
              <a:gd name="connsiteX913" fmla="*/ 4266388 w 7467600"/>
              <a:gd name="connsiteY913" fmla="*/ 500083 h 6858000"/>
              <a:gd name="connsiteX914" fmla="*/ 4032842 w 7467600"/>
              <a:gd name="connsiteY914" fmla="*/ 211809 h 6858000"/>
              <a:gd name="connsiteX915" fmla="*/ 3882765 w 7467600"/>
              <a:gd name="connsiteY915" fmla="*/ 0 h 6858000"/>
              <a:gd name="connsiteX916" fmla="*/ 3721337 w 7467600"/>
              <a:gd name="connsiteY916" fmla="*/ 0 h 6858000"/>
              <a:gd name="connsiteX917" fmla="*/ 3797544 w 7467600"/>
              <a:gd name="connsiteY917" fmla="*/ 0 h 6858000"/>
              <a:gd name="connsiteX918" fmla="*/ 3775734 w 7467600"/>
              <a:gd name="connsiteY918" fmla="*/ 95131 h 6858000"/>
              <a:gd name="connsiteX919" fmla="*/ 3724807 w 7467600"/>
              <a:gd name="connsiteY919" fmla="*/ 272257 h 6858000"/>
              <a:gd name="connsiteX920" fmla="*/ 3726844 w 7467600"/>
              <a:gd name="connsiteY920" fmla="*/ 282988 h 6858000"/>
              <a:gd name="connsiteX921" fmla="*/ 3742664 w 7467600"/>
              <a:gd name="connsiteY921" fmla="*/ 279918 h 6858000"/>
              <a:gd name="connsiteX922" fmla="*/ 4103910 w 7467600"/>
              <a:gd name="connsiteY922" fmla="*/ 1161917 h 6858000"/>
              <a:gd name="connsiteX923" fmla="*/ 4020269 w 7467600"/>
              <a:gd name="connsiteY923" fmla="*/ 1200406 h 6858000"/>
              <a:gd name="connsiteX924" fmla="*/ 3674882 w 7467600"/>
              <a:gd name="connsiteY924" fmla="*/ 488524 h 6858000"/>
              <a:gd name="connsiteX925" fmla="*/ 3132682 w 7467600"/>
              <a:gd name="connsiteY925" fmla="*/ 1072284 h 6858000"/>
              <a:gd name="connsiteX926" fmla="*/ 2716346 w 7467600"/>
              <a:gd name="connsiteY926" fmla="*/ 1276376 h 6858000"/>
              <a:gd name="connsiteX927" fmla="*/ 2716772 w 7467600"/>
              <a:gd name="connsiteY927" fmla="*/ 1255462 h 6858000"/>
              <a:gd name="connsiteX928" fmla="*/ 3471096 w 7467600"/>
              <a:gd name="connsiteY928" fmla="*/ 437072 h 6858000"/>
              <a:gd name="connsiteX929" fmla="*/ 3639057 w 7467600"/>
              <a:gd name="connsiteY929" fmla="*/ 286334 h 6858000"/>
              <a:gd name="connsiteX930" fmla="*/ 3640309 w 7467600"/>
              <a:gd name="connsiteY930" fmla="*/ 284664 h 6858000"/>
              <a:gd name="connsiteX931" fmla="*/ 3646022 w 7467600"/>
              <a:gd name="connsiteY931" fmla="*/ 276711 h 6858000"/>
              <a:gd name="connsiteX932" fmla="*/ 3707943 w 7467600"/>
              <a:gd name="connsiteY932" fmla="*/ 65958 h 6858000"/>
              <a:gd name="connsiteX933" fmla="*/ 3721337 w 7467600"/>
              <a:gd name="connsiteY933" fmla="*/ 0 h 6858000"/>
              <a:gd name="connsiteX934" fmla="*/ 2867960 w 7467600"/>
              <a:gd name="connsiteY934" fmla="*/ 0 h 6858000"/>
              <a:gd name="connsiteX935" fmla="*/ 2926351 w 7467600"/>
              <a:gd name="connsiteY935" fmla="*/ 0 h 6858000"/>
              <a:gd name="connsiteX936" fmla="*/ 2902823 w 7467600"/>
              <a:gd name="connsiteY936" fmla="*/ 262929 h 6858000"/>
              <a:gd name="connsiteX937" fmla="*/ 2940663 w 7467600"/>
              <a:gd name="connsiteY937" fmla="*/ 140884 h 6858000"/>
              <a:gd name="connsiteX938" fmla="*/ 2947039 w 7467600"/>
              <a:gd name="connsiteY938" fmla="*/ 122524 h 6858000"/>
              <a:gd name="connsiteX939" fmla="*/ 2984316 w 7467600"/>
              <a:gd name="connsiteY939" fmla="*/ 0 h 6858000"/>
              <a:gd name="connsiteX940" fmla="*/ 3016114 w 7467600"/>
              <a:gd name="connsiteY940" fmla="*/ 0 h 6858000"/>
              <a:gd name="connsiteX941" fmla="*/ 2979949 w 7467600"/>
              <a:gd name="connsiteY941" fmla="*/ 119274 h 6858000"/>
              <a:gd name="connsiteX942" fmla="*/ 3023879 w 7467600"/>
              <a:gd name="connsiteY942" fmla="*/ 0 h 6858000"/>
              <a:gd name="connsiteX943" fmla="*/ 3105400 w 7467600"/>
              <a:gd name="connsiteY943" fmla="*/ 0 h 6858000"/>
              <a:gd name="connsiteX944" fmla="*/ 3094669 w 7467600"/>
              <a:gd name="connsiteY944" fmla="*/ 30308 h 6858000"/>
              <a:gd name="connsiteX945" fmla="*/ 2901945 w 7467600"/>
              <a:gd name="connsiteY945" fmla="*/ 466538 h 6858000"/>
              <a:gd name="connsiteX946" fmla="*/ 2815209 w 7467600"/>
              <a:gd name="connsiteY946" fmla="*/ 497361 h 6858000"/>
              <a:gd name="connsiteX947" fmla="*/ 2844845 w 7467600"/>
              <a:gd name="connsiteY947" fmla="*/ 127638 h 6858000"/>
              <a:gd name="connsiteX948" fmla="*/ 2867960 w 7467600"/>
              <a:gd name="connsiteY948" fmla="*/ 0 h 6858000"/>
              <a:gd name="connsiteX949" fmla="*/ 1057230 w 7467600"/>
              <a:gd name="connsiteY949" fmla="*/ 0 h 6858000"/>
              <a:gd name="connsiteX950" fmla="*/ 1111003 w 7467600"/>
              <a:gd name="connsiteY950" fmla="*/ 0 h 6858000"/>
              <a:gd name="connsiteX951" fmla="*/ 1125553 w 7467600"/>
              <a:gd name="connsiteY951" fmla="*/ 52588 h 6858000"/>
              <a:gd name="connsiteX952" fmla="*/ 1304276 w 7467600"/>
              <a:gd name="connsiteY952" fmla="*/ 476275 h 6858000"/>
              <a:gd name="connsiteX953" fmla="*/ 1492066 w 7467600"/>
              <a:gd name="connsiteY953" fmla="*/ 886333 h 6858000"/>
              <a:gd name="connsiteX954" fmla="*/ 1423698 w 7467600"/>
              <a:gd name="connsiteY954" fmla="*/ 710817 h 6858000"/>
              <a:gd name="connsiteX955" fmla="*/ 1357609 w 7467600"/>
              <a:gd name="connsiteY955" fmla="*/ 532892 h 6858000"/>
              <a:gd name="connsiteX956" fmla="*/ 1309550 w 7467600"/>
              <a:gd name="connsiteY956" fmla="*/ 374031 h 6858000"/>
              <a:gd name="connsiteX957" fmla="*/ 1193673 w 7467600"/>
              <a:gd name="connsiteY957" fmla="*/ 49533 h 6858000"/>
              <a:gd name="connsiteX958" fmla="*/ 1164391 w 7467600"/>
              <a:gd name="connsiteY958" fmla="*/ 0 h 6858000"/>
              <a:gd name="connsiteX959" fmla="*/ 1200666 w 7467600"/>
              <a:gd name="connsiteY959" fmla="*/ 0 h 6858000"/>
              <a:gd name="connsiteX960" fmla="*/ 1223408 w 7467600"/>
              <a:gd name="connsiteY960" fmla="*/ 38996 h 6858000"/>
              <a:gd name="connsiteX961" fmla="*/ 1339635 w 7467600"/>
              <a:gd name="connsiteY961" fmla="*/ 365517 h 6858000"/>
              <a:gd name="connsiteX962" fmla="*/ 1387469 w 7467600"/>
              <a:gd name="connsiteY962" fmla="*/ 523079 h 6858000"/>
              <a:gd name="connsiteX963" fmla="*/ 1452685 w 7467600"/>
              <a:gd name="connsiteY963" fmla="*/ 699806 h 6858000"/>
              <a:gd name="connsiteX964" fmla="*/ 1492092 w 7467600"/>
              <a:gd name="connsiteY964" fmla="*/ 800424 h 6858000"/>
              <a:gd name="connsiteX965" fmla="*/ 1455302 w 7467600"/>
              <a:gd name="connsiteY965" fmla="*/ 632913 h 6858000"/>
              <a:gd name="connsiteX966" fmla="*/ 1222336 w 7467600"/>
              <a:gd name="connsiteY966" fmla="*/ 9480 h 6858000"/>
              <a:gd name="connsiteX967" fmla="*/ 1214634 w 7467600"/>
              <a:gd name="connsiteY967" fmla="*/ 0 h 6858000"/>
              <a:gd name="connsiteX968" fmla="*/ 1289827 w 7467600"/>
              <a:gd name="connsiteY968" fmla="*/ 0 h 6858000"/>
              <a:gd name="connsiteX969" fmla="*/ 1321076 w 7467600"/>
              <a:gd name="connsiteY969" fmla="*/ 59722 h 6858000"/>
              <a:gd name="connsiteX970" fmla="*/ 1512579 w 7467600"/>
              <a:gd name="connsiteY970" fmla="*/ 626441 h 6858000"/>
              <a:gd name="connsiteX971" fmla="*/ 1506076 w 7467600"/>
              <a:gd name="connsiteY971" fmla="*/ 1089289 h 6858000"/>
              <a:gd name="connsiteX972" fmla="*/ 1486346 w 7467600"/>
              <a:gd name="connsiteY972" fmla="*/ 1079919 h 6858000"/>
              <a:gd name="connsiteX973" fmla="*/ 1070511 w 7467600"/>
              <a:gd name="connsiteY973" fmla="*/ 48609 h 6858000"/>
              <a:gd name="connsiteX974" fmla="*/ 1057230 w 7467600"/>
              <a:gd name="connsiteY974" fmla="*/ 0 h 6858000"/>
              <a:gd name="connsiteX975" fmla="*/ 43151 w 7467600"/>
              <a:gd name="connsiteY975" fmla="*/ 0 h 6858000"/>
              <a:gd name="connsiteX976" fmla="*/ 95283 w 7467600"/>
              <a:gd name="connsiteY976" fmla="*/ 0 h 6858000"/>
              <a:gd name="connsiteX977" fmla="*/ 300708 w 7467600"/>
              <a:gd name="connsiteY977" fmla="*/ 154571 h 6858000"/>
              <a:gd name="connsiteX978" fmla="*/ 530414 w 7467600"/>
              <a:gd name="connsiteY978" fmla="*/ 354673 h 6858000"/>
              <a:gd name="connsiteX979" fmla="*/ 333785 w 7467600"/>
              <a:gd name="connsiteY979" fmla="*/ 161564 h 6858000"/>
              <a:gd name="connsiteX980" fmla="*/ 147005 w 7467600"/>
              <a:gd name="connsiteY980" fmla="*/ 0 h 6858000"/>
              <a:gd name="connsiteX981" fmla="*/ 272509 w 7467600"/>
              <a:gd name="connsiteY981" fmla="*/ 0 h 6858000"/>
              <a:gd name="connsiteX982" fmla="*/ 326276 w 7467600"/>
              <a:gd name="connsiteY982" fmla="*/ 45847 h 6858000"/>
              <a:gd name="connsiteX983" fmla="*/ 823759 w 7467600"/>
              <a:gd name="connsiteY983" fmla="*/ 574145 h 6858000"/>
              <a:gd name="connsiteX984" fmla="*/ 811254 w 7467600"/>
              <a:gd name="connsiteY984" fmla="*/ 665546 h 6858000"/>
              <a:gd name="connsiteX985" fmla="*/ 154042 w 7467600"/>
              <a:gd name="connsiteY985" fmla="*/ 261522 h 6858000"/>
              <a:gd name="connsiteX986" fmla="*/ 13550 w 7467600"/>
              <a:gd name="connsiteY986" fmla="*/ 158423 h 6858000"/>
              <a:gd name="connsiteX987" fmla="*/ 0 w 7467600"/>
              <a:gd name="connsiteY987" fmla="*/ 146618 h 6858000"/>
              <a:gd name="connsiteX988" fmla="*/ 0 w 7467600"/>
              <a:gd name="connsiteY988" fmla="*/ 59161 h 6858000"/>
              <a:gd name="connsiteX989" fmla="*/ 45427 w 7467600"/>
              <a:gd name="connsiteY989" fmla="*/ 101078 h 6858000"/>
              <a:gd name="connsiteX990" fmla="*/ 630103 w 7467600"/>
              <a:gd name="connsiteY990" fmla="*/ 485885 h 6858000"/>
              <a:gd name="connsiteX991" fmla="*/ 532040 w 7467600"/>
              <a:gd name="connsiteY991" fmla="*/ 399359 h 6858000"/>
              <a:gd name="connsiteX992" fmla="*/ 517618 w 7467600"/>
              <a:gd name="connsiteY992" fmla="*/ 385726 h 6858000"/>
              <a:gd name="connsiteX993" fmla="*/ 285074 w 7467600"/>
              <a:gd name="connsiteY993" fmla="*/ 182755 h 6858000"/>
              <a:gd name="connsiteX994" fmla="*/ 43151 w 7467600"/>
              <a:gd name="connsiteY99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467600 w 7467600"/>
              <a:gd name="connsiteY127" fmla="*/ 527773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7467600 w 7467600"/>
              <a:gd name="connsiteY137" fmla="*/ 5277736 h 6858000"/>
              <a:gd name="connsiteX138" fmla="*/ 1903353 w 7467600"/>
              <a:gd name="connsiteY138" fmla="*/ 5044827 h 6858000"/>
              <a:gd name="connsiteX139" fmla="*/ 1936931 w 7467600"/>
              <a:gd name="connsiteY139" fmla="*/ 5093954 h 6858000"/>
              <a:gd name="connsiteX140" fmla="*/ 2195868 w 7467600"/>
              <a:gd name="connsiteY140" fmla="*/ 5396574 h 6858000"/>
              <a:gd name="connsiteX141" fmla="*/ 2088852 w 7467600"/>
              <a:gd name="connsiteY141" fmla="*/ 5166123 h 6858000"/>
              <a:gd name="connsiteX142" fmla="*/ 1958241 w 7467600"/>
              <a:gd name="connsiteY142" fmla="*/ 5067955 h 6858000"/>
              <a:gd name="connsiteX143" fmla="*/ 1903353 w 7467600"/>
              <a:gd name="connsiteY143" fmla="*/ 5044827 h 6858000"/>
              <a:gd name="connsiteX144" fmla="*/ 1979378 w 7467600"/>
              <a:gd name="connsiteY144" fmla="*/ 4769504 h 6858000"/>
              <a:gd name="connsiteX145" fmla="*/ 2882120 w 7467600"/>
              <a:gd name="connsiteY145" fmla="*/ 5064547 h 6858000"/>
              <a:gd name="connsiteX146" fmla="*/ 2793103 w 7467600"/>
              <a:gd name="connsiteY146" fmla="*/ 5039699 h 6858000"/>
              <a:gd name="connsiteX147" fmla="*/ 2770041 w 7467600"/>
              <a:gd name="connsiteY147" fmla="*/ 5033634 h 6858000"/>
              <a:gd name="connsiteX148" fmla="*/ 1979378 w 7467600"/>
              <a:gd name="connsiteY148" fmla="*/ 4769504 h 6858000"/>
              <a:gd name="connsiteX149" fmla="*/ 1927410 w 7467600"/>
              <a:gd name="connsiteY149" fmla="*/ 4716164 h 6858000"/>
              <a:gd name="connsiteX150" fmla="*/ 1959587 w 7467600"/>
              <a:gd name="connsiteY150" fmla="*/ 4728849 h 6858000"/>
              <a:gd name="connsiteX151" fmla="*/ 2777707 w 7467600"/>
              <a:gd name="connsiteY151" fmla="*/ 5003991 h 6858000"/>
              <a:gd name="connsiteX152" fmla="*/ 2800768 w 7467600"/>
              <a:gd name="connsiteY152" fmla="*/ 5010056 h 6858000"/>
              <a:gd name="connsiteX153" fmla="*/ 2879408 w 7467600"/>
              <a:gd name="connsiteY153" fmla="*/ 5031590 h 6858000"/>
              <a:gd name="connsiteX154" fmla="*/ 2862295 w 7467600"/>
              <a:gd name="connsiteY154" fmla="*/ 5022958 h 6858000"/>
              <a:gd name="connsiteX155" fmla="*/ 2813343 w 7467600"/>
              <a:gd name="connsiteY155" fmla="*/ 4998369 h 6858000"/>
              <a:gd name="connsiteX156" fmla="*/ 2646245 w 7467600"/>
              <a:gd name="connsiteY156" fmla="*/ 4930999 h 6858000"/>
              <a:gd name="connsiteX157" fmla="*/ 1999243 w 7467600"/>
              <a:gd name="connsiteY157" fmla="*/ 4730524 h 6858000"/>
              <a:gd name="connsiteX158" fmla="*/ 1979527 w 7467600"/>
              <a:gd name="connsiteY158" fmla="*/ 4726651 h 6858000"/>
              <a:gd name="connsiteX159" fmla="*/ 1927410 w 7467600"/>
              <a:gd name="connsiteY159" fmla="*/ 4716164 h 6858000"/>
              <a:gd name="connsiteX160" fmla="*/ 1997014 w 7467600"/>
              <a:gd name="connsiteY160" fmla="*/ 4698007 h 6858000"/>
              <a:gd name="connsiteX161" fmla="*/ 2005458 w 7467600"/>
              <a:gd name="connsiteY161" fmla="*/ 4699540 h 6858000"/>
              <a:gd name="connsiteX162" fmla="*/ 2657186 w 7467600"/>
              <a:gd name="connsiteY162" fmla="*/ 4901687 h 6858000"/>
              <a:gd name="connsiteX163" fmla="*/ 2826662 w 7467600"/>
              <a:gd name="connsiteY163" fmla="*/ 4970362 h 6858000"/>
              <a:gd name="connsiteX164" fmla="*/ 2876100 w 7467600"/>
              <a:gd name="connsiteY164" fmla="*/ 4995397 h 6858000"/>
              <a:gd name="connsiteX165" fmla="*/ 3042600 w 7467600"/>
              <a:gd name="connsiteY165" fmla="*/ 5059532 h 6858000"/>
              <a:gd name="connsiteX166" fmla="*/ 1997014 w 7467600"/>
              <a:gd name="connsiteY166" fmla="*/ 4698007 h 6858000"/>
              <a:gd name="connsiteX167" fmla="*/ 2305292 w 7467600"/>
              <a:gd name="connsiteY167" fmla="*/ 4219492 h 6858000"/>
              <a:gd name="connsiteX168" fmla="*/ 3360922 w 7467600"/>
              <a:gd name="connsiteY168" fmla="*/ 4529373 h 6858000"/>
              <a:gd name="connsiteX169" fmla="*/ 3492420 w 7467600"/>
              <a:gd name="connsiteY169" fmla="*/ 4510145 h 6858000"/>
              <a:gd name="connsiteX170" fmla="*/ 3364086 w 7467600"/>
              <a:gd name="connsiteY170" fmla="*/ 4480340 h 6858000"/>
              <a:gd name="connsiteX171" fmla="*/ 3225818 w 7467600"/>
              <a:gd name="connsiteY171" fmla="*/ 4411822 h 6858000"/>
              <a:gd name="connsiteX172" fmla="*/ 3129696 w 7467600"/>
              <a:gd name="connsiteY172" fmla="*/ 4360704 h 6858000"/>
              <a:gd name="connsiteX173" fmla="*/ 2814545 w 7467600"/>
              <a:gd name="connsiteY173" fmla="*/ 4282955 h 6858000"/>
              <a:gd name="connsiteX174" fmla="*/ 2305292 w 7467600"/>
              <a:gd name="connsiteY174" fmla="*/ 4219492 h 6858000"/>
              <a:gd name="connsiteX175" fmla="*/ 2626982 w 7467600"/>
              <a:gd name="connsiteY175" fmla="*/ 4206450 h 6858000"/>
              <a:gd name="connsiteX176" fmla="*/ 2490617 w 7467600"/>
              <a:gd name="connsiteY176" fmla="*/ 4206951 h 6858000"/>
              <a:gd name="connsiteX177" fmla="*/ 2819869 w 7467600"/>
              <a:gd name="connsiteY177" fmla="*/ 4252936 h 6858000"/>
              <a:gd name="connsiteX178" fmla="*/ 3143018 w 7467600"/>
              <a:gd name="connsiteY178" fmla="*/ 4332698 h 6858000"/>
              <a:gd name="connsiteX179" fmla="*/ 3241520 w 7467600"/>
              <a:gd name="connsiteY179" fmla="*/ 4385112 h 6858000"/>
              <a:gd name="connsiteX180" fmla="*/ 3374575 w 7467600"/>
              <a:gd name="connsiteY180" fmla="*/ 4451517 h 6858000"/>
              <a:gd name="connsiteX181" fmla="*/ 3505221 w 7467600"/>
              <a:gd name="connsiteY181" fmla="*/ 4480757 h 6858000"/>
              <a:gd name="connsiteX182" fmla="*/ 2626982 w 7467600"/>
              <a:gd name="connsiteY182" fmla="*/ 4206450 h 6858000"/>
              <a:gd name="connsiteX183" fmla="*/ 1310106 w 7467600"/>
              <a:gd name="connsiteY183" fmla="*/ 3943217 h 6858000"/>
              <a:gd name="connsiteX184" fmla="*/ 854994 w 7467600"/>
              <a:gd name="connsiteY184" fmla="*/ 4399136 h 6858000"/>
              <a:gd name="connsiteX185" fmla="*/ 742462 w 7467600"/>
              <a:gd name="connsiteY185" fmla="*/ 4594648 h 6858000"/>
              <a:gd name="connsiteX186" fmla="*/ 820602 w 7467600"/>
              <a:gd name="connsiteY186" fmla="*/ 4485915 h 6858000"/>
              <a:gd name="connsiteX187" fmla="*/ 878295 w 7467600"/>
              <a:gd name="connsiteY187" fmla="*/ 4403594 h 6858000"/>
              <a:gd name="connsiteX188" fmla="*/ 1240607 w 7467600"/>
              <a:gd name="connsiteY188" fmla="*/ 4010401 h 6858000"/>
              <a:gd name="connsiteX189" fmla="*/ 1310106 w 7467600"/>
              <a:gd name="connsiteY189" fmla="*/ 3943217 h 6858000"/>
              <a:gd name="connsiteX190" fmla="*/ 1423113 w 7467600"/>
              <a:gd name="connsiteY190" fmla="*/ 3874565 h 6858000"/>
              <a:gd name="connsiteX191" fmla="*/ 1260565 w 7467600"/>
              <a:gd name="connsiteY191" fmla="*/ 4031982 h 6858000"/>
              <a:gd name="connsiteX192" fmla="*/ 901900 w 7467600"/>
              <a:gd name="connsiteY192" fmla="*/ 4421236 h 6858000"/>
              <a:gd name="connsiteX193" fmla="*/ 845044 w 7467600"/>
              <a:gd name="connsiteY193" fmla="*/ 4502436 h 6858000"/>
              <a:gd name="connsiteX194" fmla="*/ 685926 w 7467600"/>
              <a:gd name="connsiteY194" fmla="*/ 4703069 h 6858000"/>
              <a:gd name="connsiteX195" fmla="*/ 684248 w 7467600"/>
              <a:gd name="connsiteY195" fmla="*/ 4706721 h 6858000"/>
              <a:gd name="connsiteX196" fmla="*/ 1423113 w 7467600"/>
              <a:gd name="connsiteY196" fmla="*/ 3874565 h 6858000"/>
              <a:gd name="connsiteX197" fmla="*/ 3316479 w 7467600"/>
              <a:gd name="connsiteY197" fmla="*/ 3872136 h 6858000"/>
              <a:gd name="connsiteX198" fmla="*/ 3546806 w 7467600"/>
              <a:gd name="connsiteY198" fmla="*/ 4356139 h 6858000"/>
              <a:gd name="connsiteX199" fmla="*/ 3364433 w 7467600"/>
              <a:gd name="connsiteY199" fmla="*/ 3953121 h 6858000"/>
              <a:gd name="connsiteX200" fmla="*/ 3316479 w 7467600"/>
              <a:gd name="connsiteY200" fmla="*/ 3872136 h 6858000"/>
              <a:gd name="connsiteX201" fmla="*/ 3291335 w 7467600"/>
              <a:gd name="connsiteY201" fmla="*/ 3767420 h 6858000"/>
              <a:gd name="connsiteX202" fmla="*/ 3390805 w 7467600"/>
              <a:gd name="connsiteY202" fmla="*/ 3937163 h 6858000"/>
              <a:gd name="connsiteX203" fmla="*/ 3579062 w 7467600"/>
              <a:gd name="connsiteY203" fmla="*/ 4359040 h 6858000"/>
              <a:gd name="connsiteX204" fmla="*/ 3467355 w 7467600"/>
              <a:gd name="connsiteY204" fmla="*/ 3988130 h 6858000"/>
              <a:gd name="connsiteX205" fmla="*/ 3310753 w 7467600"/>
              <a:gd name="connsiteY205" fmla="*/ 3787140 h 6858000"/>
              <a:gd name="connsiteX206" fmla="*/ 3291335 w 7467600"/>
              <a:gd name="connsiteY206" fmla="*/ 3767420 h 6858000"/>
              <a:gd name="connsiteX207" fmla="*/ 1635889 w 7467600"/>
              <a:gd name="connsiteY207" fmla="*/ 3709494 h 6858000"/>
              <a:gd name="connsiteX208" fmla="*/ 1634800 w 7467600"/>
              <a:gd name="connsiteY208" fmla="*/ 3731111 h 6858000"/>
              <a:gd name="connsiteX209" fmla="*/ 1635889 w 7467600"/>
              <a:gd name="connsiteY209" fmla="*/ 3709494 h 6858000"/>
              <a:gd name="connsiteX210" fmla="*/ 1510397 w 7467600"/>
              <a:gd name="connsiteY210" fmla="*/ 3684705 h 6858000"/>
              <a:gd name="connsiteX211" fmla="*/ 1146550 w 7467600"/>
              <a:gd name="connsiteY211" fmla="*/ 3802012 h 6858000"/>
              <a:gd name="connsiteX212" fmla="*/ 698834 w 7467600"/>
              <a:gd name="connsiteY212" fmla="*/ 3952272 h 6858000"/>
              <a:gd name="connsiteX213" fmla="*/ 34256 w 7467600"/>
              <a:gd name="connsiteY213" fmla="*/ 4347603 h 6858000"/>
              <a:gd name="connsiteX214" fmla="*/ 527241 w 7467600"/>
              <a:gd name="connsiteY214" fmla="*/ 4065078 h 6858000"/>
              <a:gd name="connsiteX215" fmla="*/ 1510397 w 7467600"/>
              <a:gd name="connsiteY215" fmla="*/ 3684705 h 6858000"/>
              <a:gd name="connsiteX216" fmla="*/ 1313114 w 7467600"/>
              <a:gd name="connsiteY216" fmla="*/ 3655216 h 6858000"/>
              <a:gd name="connsiteX217" fmla="*/ 1109304 w 7467600"/>
              <a:gd name="connsiteY217" fmla="*/ 3669030 h 6858000"/>
              <a:gd name="connsiteX218" fmla="*/ 8129 w 7467600"/>
              <a:gd name="connsiteY218" fmla="*/ 4330519 h 6858000"/>
              <a:gd name="connsiteX219" fmla="*/ 687572 w 7467600"/>
              <a:gd name="connsiteY219" fmla="*/ 3925629 h 6858000"/>
              <a:gd name="connsiteX220" fmla="*/ 1138365 w 7467600"/>
              <a:gd name="connsiteY220" fmla="*/ 3774515 h 6858000"/>
              <a:gd name="connsiteX221" fmla="*/ 1505579 w 7467600"/>
              <a:gd name="connsiteY221" fmla="*/ 3655526 h 6858000"/>
              <a:gd name="connsiteX222" fmla="*/ 1313114 w 7467600"/>
              <a:gd name="connsiteY222" fmla="*/ 3655216 h 6858000"/>
              <a:gd name="connsiteX223" fmla="*/ 3655073 w 7467600"/>
              <a:gd name="connsiteY223" fmla="*/ 3650884 h 6858000"/>
              <a:gd name="connsiteX224" fmla="*/ 3989938 w 7467600"/>
              <a:gd name="connsiteY224" fmla="*/ 3991685 h 6858000"/>
              <a:gd name="connsiteX225" fmla="*/ 4393907 w 7467600"/>
              <a:gd name="connsiteY225" fmla="*/ 4261258 h 6858000"/>
              <a:gd name="connsiteX226" fmla="*/ 4648051 w 7467600"/>
              <a:gd name="connsiteY226" fmla="*/ 4374051 h 6858000"/>
              <a:gd name="connsiteX227" fmla="*/ 4383389 w 7467600"/>
              <a:gd name="connsiteY227" fmla="*/ 4184369 h 6858000"/>
              <a:gd name="connsiteX228" fmla="*/ 4165508 w 7467600"/>
              <a:gd name="connsiteY228" fmla="*/ 4035196 h 6858000"/>
              <a:gd name="connsiteX229" fmla="*/ 4068162 w 7467600"/>
              <a:gd name="connsiteY229" fmla="*/ 3953394 h 6858000"/>
              <a:gd name="connsiteX230" fmla="*/ 3981416 w 7467600"/>
              <a:gd name="connsiteY230" fmla="*/ 3880482 h 6858000"/>
              <a:gd name="connsiteX231" fmla="*/ 3800147 w 7467600"/>
              <a:gd name="connsiteY231" fmla="*/ 3749872 h 6858000"/>
              <a:gd name="connsiteX232" fmla="*/ 3655073 w 7467600"/>
              <a:gd name="connsiteY232" fmla="*/ 3650884 h 6858000"/>
              <a:gd name="connsiteX233" fmla="*/ 3670252 w 7467600"/>
              <a:gd name="connsiteY233" fmla="*/ 3622798 h 6858000"/>
              <a:gd name="connsiteX234" fmla="*/ 3817258 w 7467600"/>
              <a:gd name="connsiteY234" fmla="*/ 3723577 h 6858000"/>
              <a:gd name="connsiteX235" fmla="*/ 4000461 w 7467600"/>
              <a:gd name="connsiteY235" fmla="*/ 3855966 h 6858000"/>
              <a:gd name="connsiteX236" fmla="*/ 4088180 w 7467600"/>
              <a:gd name="connsiteY236" fmla="*/ 3929774 h 6858000"/>
              <a:gd name="connsiteX237" fmla="*/ 4184555 w 7467600"/>
              <a:gd name="connsiteY237" fmla="*/ 4010683 h 6858000"/>
              <a:gd name="connsiteX238" fmla="*/ 4399563 w 7467600"/>
              <a:gd name="connsiteY238" fmla="*/ 4158106 h 6858000"/>
              <a:gd name="connsiteX239" fmla="*/ 4684469 w 7467600"/>
              <a:gd name="connsiteY239" fmla="*/ 4364680 h 6858000"/>
              <a:gd name="connsiteX240" fmla="*/ 4690271 w 7467600"/>
              <a:gd name="connsiteY240" fmla="*/ 4370034 h 6858000"/>
              <a:gd name="connsiteX241" fmla="*/ 4136093 w 7467600"/>
              <a:gd name="connsiteY241" fmla="*/ 3858466 h 6858000"/>
              <a:gd name="connsiteX242" fmla="*/ 3670252 w 7467600"/>
              <a:gd name="connsiteY242" fmla="*/ 3622798 h 6858000"/>
              <a:gd name="connsiteX243" fmla="*/ 4440129 w 7467600"/>
              <a:gd name="connsiteY243" fmla="*/ 3448571 h 6858000"/>
              <a:gd name="connsiteX244" fmla="*/ 4856525 w 7467600"/>
              <a:gd name="connsiteY244" fmla="*/ 3915351 h 6858000"/>
              <a:gd name="connsiteX245" fmla="*/ 5059055 w 7467600"/>
              <a:gd name="connsiteY245" fmla="*/ 4108918 h 6858000"/>
              <a:gd name="connsiteX246" fmla="*/ 5290070 w 7467600"/>
              <a:gd name="connsiteY246" fmla="*/ 4263619 h 6858000"/>
              <a:gd name="connsiteX247" fmla="*/ 4834991 w 7467600"/>
              <a:gd name="connsiteY247" fmla="*/ 3830985 h 6858000"/>
              <a:gd name="connsiteX248" fmla="*/ 4440129 w 7467600"/>
              <a:gd name="connsiteY248" fmla="*/ 3448571 h 6858000"/>
              <a:gd name="connsiteX249" fmla="*/ 4441737 w 7467600"/>
              <a:gd name="connsiteY249" fmla="*/ 3399734 h 6858000"/>
              <a:gd name="connsiteX250" fmla="*/ 4431236 w 7467600"/>
              <a:gd name="connsiteY250" fmla="*/ 3400954 h 6858000"/>
              <a:gd name="connsiteX251" fmla="*/ 4557150 w 7467600"/>
              <a:gd name="connsiteY251" fmla="*/ 3510023 h 6858000"/>
              <a:gd name="connsiteX252" fmla="*/ 4856936 w 7467600"/>
              <a:gd name="connsiteY252" fmla="*/ 3809146 h 6858000"/>
              <a:gd name="connsiteX253" fmla="*/ 5111996 w 7467600"/>
              <a:gd name="connsiteY253" fmla="*/ 4065759 h 6858000"/>
              <a:gd name="connsiteX254" fmla="*/ 5388878 w 7467600"/>
              <a:gd name="connsiteY254" fmla="*/ 4300185 h 6858000"/>
              <a:gd name="connsiteX255" fmla="*/ 5425556 w 7467600"/>
              <a:gd name="connsiteY255" fmla="*/ 4308967 h 6858000"/>
              <a:gd name="connsiteX256" fmla="*/ 4943646 w 7467600"/>
              <a:gd name="connsiteY256" fmla="*/ 3822916 h 6858000"/>
              <a:gd name="connsiteX257" fmla="*/ 4594837 w 7467600"/>
              <a:gd name="connsiteY257" fmla="*/ 3532274 h 6858000"/>
              <a:gd name="connsiteX258" fmla="*/ 4441737 w 7467600"/>
              <a:gd name="connsiteY258" fmla="*/ 3399734 h 6858000"/>
              <a:gd name="connsiteX259" fmla="*/ 5425834 w 7467600"/>
              <a:gd name="connsiteY259" fmla="*/ 3162785 h 6858000"/>
              <a:gd name="connsiteX260" fmla="*/ 5401644 w 7467600"/>
              <a:gd name="connsiteY260" fmla="*/ 3617847 h 6858000"/>
              <a:gd name="connsiteX261" fmla="*/ 5467256 w 7467600"/>
              <a:gd name="connsiteY261" fmla="*/ 4175494 h 6858000"/>
              <a:gd name="connsiteX262" fmla="*/ 5448069 w 7467600"/>
              <a:gd name="connsiteY262" fmla="*/ 3567554 h 6858000"/>
              <a:gd name="connsiteX263" fmla="*/ 5425834 w 7467600"/>
              <a:gd name="connsiteY263" fmla="*/ 3162785 h 6858000"/>
              <a:gd name="connsiteX264" fmla="*/ 1318687 w 7467600"/>
              <a:gd name="connsiteY264" fmla="*/ 3113840 h 6858000"/>
              <a:gd name="connsiteX265" fmla="*/ 1066793 w 7467600"/>
              <a:gd name="connsiteY265" fmla="*/ 3212171 h 6858000"/>
              <a:gd name="connsiteX266" fmla="*/ 993319 w 7467600"/>
              <a:gd name="connsiteY266" fmla="*/ 3247648 h 6858000"/>
              <a:gd name="connsiteX267" fmla="*/ 853081 w 7467600"/>
              <a:gd name="connsiteY267" fmla="*/ 3312410 h 6858000"/>
              <a:gd name="connsiteX268" fmla="*/ 805957 w 7467600"/>
              <a:gd name="connsiteY268" fmla="*/ 3330443 h 6858000"/>
              <a:gd name="connsiteX269" fmla="*/ 1318687 w 7467600"/>
              <a:gd name="connsiteY269" fmla="*/ 3113840 h 6858000"/>
              <a:gd name="connsiteX270" fmla="*/ 5453702 w 7467600"/>
              <a:gd name="connsiteY270" fmla="*/ 3090882 h 6858000"/>
              <a:gd name="connsiteX271" fmla="*/ 5480135 w 7467600"/>
              <a:gd name="connsiteY271" fmla="*/ 3565802 h 6858000"/>
              <a:gd name="connsiteX272" fmla="*/ 5499023 w 7467600"/>
              <a:gd name="connsiteY272" fmla="*/ 4166310 h 6858000"/>
              <a:gd name="connsiteX273" fmla="*/ 5547022 w 7467600"/>
              <a:gd name="connsiteY273" fmla="*/ 3607838 h 6858000"/>
              <a:gd name="connsiteX274" fmla="*/ 5515964 w 7467600"/>
              <a:gd name="connsiteY274" fmla="*/ 3378541 h 6858000"/>
              <a:gd name="connsiteX275" fmla="*/ 5453702 w 7467600"/>
              <a:gd name="connsiteY275" fmla="*/ 3090882 h 6858000"/>
              <a:gd name="connsiteX276" fmla="*/ 1238695 w 7467600"/>
              <a:gd name="connsiteY276" fmla="*/ 3076820 h 6858000"/>
              <a:gd name="connsiteX277" fmla="*/ 716371 w 7467600"/>
              <a:gd name="connsiteY277" fmla="*/ 3293249 h 6858000"/>
              <a:gd name="connsiteX278" fmla="*/ 579522 w 7467600"/>
              <a:gd name="connsiteY278" fmla="*/ 3371759 h 6858000"/>
              <a:gd name="connsiteX279" fmla="*/ 600288 w 7467600"/>
              <a:gd name="connsiteY279" fmla="*/ 3365555 h 6858000"/>
              <a:gd name="connsiteX280" fmla="*/ 840692 w 7467600"/>
              <a:gd name="connsiteY280" fmla="*/ 3284921 h 6858000"/>
              <a:gd name="connsiteX281" fmla="*/ 979248 w 7467600"/>
              <a:gd name="connsiteY281" fmla="*/ 3221003 h 6858000"/>
              <a:gd name="connsiteX282" fmla="*/ 1053282 w 7467600"/>
              <a:gd name="connsiteY282" fmla="*/ 3185247 h 6858000"/>
              <a:gd name="connsiteX283" fmla="*/ 1320603 w 7467600"/>
              <a:gd name="connsiteY283" fmla="*/ 3081281 h 6858000"/>
              <a:gd name="connsiteX284" fmla="*/ 1238695 w 7467600"/>
              <a:gd name="connsiteY284" fmla="*/ 3076820 h 6858000"/>
              <a:gd name="connsiteX285" fmla="*/ 5425627 w 7467600"/>
              <a:gd name="connsiteY285" fmla="*/ 2954192 h 6858000"/>
              <a:gd name="connsiteX286" fmla="*/ 5470770 w 7467600"/>
              <a:gd name="connsiteY286" fmla="*/ 3005435 h 6858000"/>
              <a:gd name="connsiteX287" fmla="*/ 5519779 w 7467600"/>
              <a:gd name="connsiteY287" fmla="*/ 4359223 h 6858000"/>
              <a:gd name="connsiteX288" fmla="*/ 5520293 w 7467600"/>
              <a:gd name="connsiteY288" fmla="*/ 4360602 h 6858000"/>
              <a:gd name="connsiteX289" fmla="*/ 5767221 w 7467600"/>
              <a:gd name="connsiteY289" fmla="*/ 4665564 h 6858000"/>
              <a:gd name="connsiteX290" fmla="*/ 6937169 w 7467600"/>
              <a:gd name="connsiteY290" fmla="*/ 4815941 h 6858000"/>
              <a:gd name="connsiteX291" fmla="*/ 6953922 w 7467600"/>
              <a:gd name="connsiteY291" fmla="*/ 4890068 h 6858000"/>
              <a:gd name="connsiteX292" fmla="*/ 6071359 w 7467600"/>
              <a:gd name="connsiteY292" fmla="*/ 4770770 h 6858000"/>
              <a:gd name="connsiteX293" fmla="*/ 6038839 w 7467600"/>
              <a:gd name="connsiteY293" fmla="*/ 4764474 h 6858000"/>
              <a:gd name="connsiteX294" fmla="*/ 6038706 w 7467600"/>
              <a:gd name="connsiteY294" fmla="*/ 4763847 h 6858000"/>
              <a:gd name="connsiteX295" fmla="*/ 6037784 w 7467600"/>
              <a:gd name="connsiteY295" fmla="*/ 4764270 h 6858000"/>
              <a:gd name="connsiteX296" fmla="*/ 6038839 w 7467600"/>
              <a:gd name="connsiteY296" fmla="*/ 4764474 h 6858000"/>
              <a:gd name="connsiteX297" fmla="*/ 6040338 w 7467600"/>
              <a:gd name="connsiteY297" fmla="*/ 4771418 h 6858000"/>
              <a:gd name="connsiteX298" fmla="*/ 6024488 w 7467600"/>
              <a:gd name="connsiteY298" fmla="*/ 4809903 h 6858000"/>
              <a:gd name="connsiteX299" fmla="*/ 5599771 w 7467600"/>
              <a:gd name="connsiteY299" fmla="*/ 5509652 h 6858000"/>
              <a:gd name="connsiteX300" fmla="*/ 5548843 w 7467600"/>
              <a:gd name="connsiteY300" fmla="*/ 5563845 h 6858000"/>
              <a:gd name="connsiteX301" fmla="*/ 5940952 w 7467600"/>
              <a:gd name="connsiteY301" fmla="*/ 6250028 h 6858000"/>
              <a:gd name="connsiteX302" fmla="*/ 6043441 w 7467600"/>
              <a:gd name="connsiteY302" fmla="*/ 6665847 h 6858000"/>
              <a:gd name="connsiteX303" fmla="*/ 6093432 w 7467600"/>
              <a:gd name="connsiteY303" fmla="*/ 6858000 h 6858000"/>
              <a:gd name="connsiteX304" fmla="*/ 6034344 w 7467600"/>
              <a:gd name="connsiteY304" fmla="*/ 6858000 h 6858000"/>
              <a:gd name="connsiteX305" fmla="*/ 6026679 w 7467600"/>
              <a:gd name="connsiteY305" fmla="*/ 6836959 h 6858000"/>
              <a:gd name="connsiteX306" fmla="*/ 5800441 w 7467600"/>
              <a:gd name="connsiteY306" fmla="*/ 6335286 h 6858000"/>
              <a:gd name="connsiteX307" fmla="*/ 5526562 w 7467600"/>
              <a:gd name="connsiteY307" fmla="*/ 5705388 h 6858000"/>
              <a:gd name="connsiteX308" fmla="*/ 5519640 w 7467600"/>
              <a:gd name="connsiteY308" fmla="*/ 5683774 h 6858000"/>
              <a:gd name="connsiteX309" fmla="*/ 5844559 w 7467600"/>
              <a:gd name="connsiteY309" fmla="*/ 6553349 h 6858000"/>
              <a:gd name="connsiteX310" fmla="*/ 5975994 w 7467600"/>
              <a:gd name="connsiteY310" fmla="*/ 6858000 h 6858000"/>
              <a:gd name="connsiteX311" fmla="*/ 5898547 w 7467600"/>
              <a:gd name="connsiteY311" fmla="*/ 6858000 h 6858000"/>
              <a:gd name="connsiteX312" fmla="*/ 5682041 w 7467600"/>
              <a:gd name="connsiteY312" fmla="*/ 6355860 h 6858000"/>
              <a:gd name="connsiteX313" fmla="*/ 5461758 w 7467600"/>
              <a:gd name="connsiteY313" fmla="*/ 5820220 h 6858000"/>
              <a:gd name="connsiteX314" fmla="*/ 5237282 w 7467600"/>
              <a:gd name="connsiteY314" fmla="*/ 6579086 h 6858000"/>
              <a:gd name="connsiteX315" fmla="*/ 5115009 w 7467600"/>
              <a:gd name="connsiteY315" fmla="*/ 6858000 h 6858000"/>
              <a:gd name="connsiteX316" fmla="*/ 5028074 w 7467600"/>
              <a:gd name="connsiteY316" fmla="*/ 6858000 h 6858000"/>
              <a:gd name="connsiteX317" fmla="*/ 5079508 w 7467600"/>
              <a:gd name="connsiteY317" fmla="*/ 6749074 h 6858000"/>
              <a:gd name="connsiteX318" fmla="*/ 5371846 w 7467600"/>
              <a:gd name="connsiteY318" fmla="*/ 5924413 h 6858000"/>
              <a:gd name="connsiteX319" fmla="*/ 5270512 w 7467600"/>
              <a:gd name="connsiteY319" fmla="*/ 6138975 h 6858000"/>
              <a:gd name="connsiteX320" fmla="*/ 5062409 w 7467600"/>
              <a:gd name="connsiteY320" fmla="*/ 6653544 h 6858000"/>
              <a:gd name="connsiteX321" fmla="*/ 5036628 w 7467600"/>
              <a:gd name="connsiteY321" fmla="*/ 6754247 h 6858000"/>
              <a:gd name="connsiteX322" fmla="*/ 5009112 w 7467600"/>
              <a:gd name="connsiteY322" fmla="*/ 6858000 h 6858000"/>
              <a:gd name="connsiteX323" fmla="*/ 4976679 w 7467600"/>
              <a:gd name="connsiteY323" fmla="*/ 6858000 h 6858000"/>
              <a:gd name="connsiteX324" fmla="*/ 5006537 w 7467600"/>
              <a:gd name="connsiteY324" fmla="*/ 6747068 h 6858000"/>
              <a:gd name="connsiteX325" fmla="*/ 5032723 w 7467600"/>
              <a:gd name="connsiteY325" fmla="*/ 6644957 h 6858000"/>
              <a:gd name="connsiteX326" fmla="*/ 5242949 w 7467600"/>
              <a:gd name="connsiteY326" fmla="*/ 6125175 h 6858000"/>
              <a:gd name="connsiteX327" fmla="*/ 5286321 w 7467600"/>
              <a:gd name="connsiteY327" fmla="*/ 6033555 h 6858000"/>
              <a:gd name="connsiteX328" fmla="*/ 5008210 w 7467600"/>
              <a:gd name="connsiteY328" fmla="*/ 6649194 h 6858000"/>
              <a:gd name="connsiteX329" fmla="*/ 4986321 w 7467600"/>
              <a:gd name="connsiteY329" fmla="*/ 6765687 h 6858000"/>
              <a:gd name="connsiteX330" fmla="*/ 4973474 w 7467600"/>
              <a:gd name="connsiteY330" fmla="*/ 6858000 h 6858000"/>
              <a:gd name="connsiteX331" fmla="*/ 4907178 w 7467600"/>
              <a:gd name="connsiteY331" fmla="*/ 6858000 h 6858000"/>
              <a:gd name="connsiteX332" fmla="*/ 4910810 w 7467600"/>
              <a:gd name="connsiteY332" fmla="*/ 6829660 h 6858000"/>
              <a:gd name="connsiteX333" fmla="*/ 4987461 w 7467600"/>
              <a:gd name="connsiteY333" fmla="*/ 6432994 h 6858000"/>
              <a:gd name="connsiteX334" fmla="*/ 5179262 w 7467600"/>
              <a:gd name="connsiteY334" fmla="*/ 6035044 h 6858000"/>
              <a:gd name="connsiteX335" fmla="*/ 4689678 w 7467600"/>
              <a:gd name="connsiteY335" fmla="*/ 6440241 h 6858000"/>
              <a:gd name="connsiteX336" fmla="*/ 4477543 w 7467600"/>
              <a:gd name="connsiteY336" fmla="*/ 6674836 h 6858000"/>
              <a:gd name="connsiteX337" fmla="*/ 4329957 w 7467600"/>
              <a:gd name="connsiteY337" fmla="*/ 6858000 h 6858000"/>
              <a:gd name="connsiteX338" fmla="*/ 4218595 w 7467600"/>
              <a:gd name="connsiteY338" fmla="*/ 6858000 h 6858000"/>
              <a:gd name="connsiteX339" fmla="*/ 4368888 w 7467600"/>
              <a:gd name="connsiteY339" fmla="*/ 6668412 h 6858000"/>
              <a:gd name="connsiteX340" fmla="*/ 4563091 w 7467600"/>
              <a:gd name="connsiteY340" fmla="*/ 6442508 h 6858000"/>
              <a:gd name="connsiteX341" fmla="*/ 5387324 w 7467600"/>
              <a:gd name="connsiteY341" fmla="*/ 5705830 h 6858000"/>
              <a:gd name="connsiteX342" fmla="*/ 5073620 w 7467600"/>
              <a:gd name="connsiteY342" fmla="*/ 5955437 h 6858000"/>
              <a:gd name="connsiteX343" fmla="*/ 4689789 w 7467600"/>
              <a:gd name="connsiteY343" fmla="*/ 6268382 h 6858000"/>
              <a:gd name="connsiteX344" fmla="*/ 4418722 w 7467600"/>
              <a:gd name="connsiteY344" fmla="*/ 6570886 h 6858000"/>
              <a:gd name="connsiteX345" fmla="*/ 4214944 w 7467600"/>
              <a:gd name="connsiteY345" fmla="*/ 6858000 h 6858000"/>
              <a:gd name="connsiteX346" fmla="*/ 4177898 w 7467600"/>
              <a:gd name="connsiteY346" fmla="*/ 6858000 h 6858000"/>
              <a:gd name="connsiteX347" fmla="*/ 4391597 w 7467600"/>
              <a:gd name="connsiteY347" fmla="*/ 6556370 h 6858000"/>
              <a:gd name="connsiteX348" fmla="*/ 4668889 w 7467600"/>
              <a:gd name="connsiteY348" fmla="*/ 6246399 h 6858000"/>
              <a:gd name="connsiteX349" fmla="*/ 5055427 w 7467600"/>
              <a:gd name="connsiteY349" fmla="*/ 5931476 h 6858000"/>
              <a:gd name="connsiteX350" fmla="*/ 5371814 w 7467600"/>
              <a:gd name="connsiteY350" fmla="*/ 5678975 h 6858000"/>
              <a:gd name="connsiteX351" fmla="*/ 4987918 w 7467600"/>
              <a:gd name="connsiteY351" fmla="*/ 5838701 h 6858000"/>
              <a:gd name="connsiteX352" fmla="*/ 4317146 w 7467600"/>
              <a:gd name="connsiteY352" fmla="*/ 6587716 h 6858000"/>
              <a:gd name="connsiteX353" fmla="*/ 4171627 w 7467600"/>
              <a:gd name="connsiteY353" fmla="*/ 6858000 h 6858000"/>
              <a:gd name="connsiteX354" fmla="*/ 4081585 w 7467600"/>
              <a:gd name="connsiteY354" fmla="*/ 6858000 h 6858000"/>
              <a:gd name="connsiteX355" fmla="*/ 4238603 w 7467600"/>
              <a:gd name="connsiteY355" fmla="*/ 6559341 h 6858000"/>
              <a:gd name="connsiteX356" fmla="*/ 4778333 w 7467600"/>
              <a:gd name="connsiteY356" fmla="*/ 5873626 h 6858000"/>
              <a:gd name="connsiteX357" fmla="*/ 5414185 w 7467600"/>
              <a:gd name="connsiteY357" fmla="*/ 5573882 h 6858000"/>
              <a:gd name="connsiteX358" fmla="*/ 5959648 w 7467600"/>
              <a:gd name="connsiteY358" fmla="*/ 4760797 h 6858000"/>
              <a:gd name="connsiteX359" fmla="*/ 5355019 w 7467600"/>
              <a:gd name="connsiteY359" fmla="*/ 4734672 h 6858000"/>
              <a:gd name="connsiteX360" fmla="*/ 5083565 w 7467600"/>
              <a:gd name="connsiteY360" fmla="*/ 5179121 h 6858000"/>
              <a:gd name="connsiteX361" fmla="*/ 4713577 w 7467600"/>
              <a:gd name="connsiteY361" fmla="*/ 5616803 h 6858000"/>
              <a:gd name="connsiteX362" fmla="*/ 3989559 w 7467600"/>
              <a:gd name="connsiteY362" fmla="*/ 6145945 h 6858000"/>
              <a:gd name="connsiteX363" fmla="*/ 3939824 w 7467600"/>
              <a:gd name="connsiteY363" fmla="*/ 6066900 h 6858000"/>
              <a:gd name="connsiteX364" fmla="*/ 4584537 w 7467600"/>
              <a:gd name="connsiteY364" fmla="*/ 5324826 h 6858000"/>
              <a:gd name="connsiteX365" fmla="*/ 5037105 w 7467600"/>
              <a:gd name="connsiteY365" fmla="*/ 5088765 h 6858000"/>
              <a:gd name="connsiteX366" fmla="*/ 5039930 w 7467600"/>
              <a:gd name="connsiteY366" fmla="*/ 5089585 h 6858000"/>
              <a:gd name="connsiteX367" fmla="*/ 5263764 w 7467600"/>
              <a:gd name="connsiteY367" fmla="*/ 4735525 h 6858000"/>
              <a:gd name="connsiteX368" fmla="*/ 4086300 w 7467600"/>
              <a:gd name="connsiteY368" fmla="*/ 4884599 h 6858000"/>
              <a:gd name="connsiteX369" fmla="*/ 4085485 w 7467600"/>
              <a:gd name="connsiteY369" fmla="*/ 4899070 h 6858000"/>
              <a:gd name="connsiteX370" fmla="*/ 3871915 w 7467600"/>
              <a:gd name="connsiteY370" fmla="*/ 5253645 h 6858000"/>
              <a:gd name="connsiteX371" fmla="*/ 3799374 w 7467600"/>
              <a:gd name="connsiteY371" fmla="*/ 5466127 h 6858000"/>
              <a:gd name="connsiteX372" fmla="*/ 3498850 w 7467600"/>
              <a:gd name="connsiteY372" fmla="*/ 6661888 h 6858000"/>
              <a:gd name="connsiteX373" fmla="*/ 3399216 w 7467600"/>
              <a:gd name="connsiteY373" fmla="*/ 6858000 h 6858000"/>
              <a:gd name="connsiteX374" fmla="*/ 3303688 w 7467600"/>
              <a:gd name="connsiteY374" fmla="*/ 6858000 h 6858000"/>
              <a:gd name="connsiteX375" fmla="*/ 3391774 w 7467600"/>
              <a:gd name="connsiteY375" fmla="*/ 6697181 h 6858000"/>
              <a:gd name="connsiteX376" fmla="*/ 3735540 w 7467600"/>
              <a:gd name="connsiteY376" fmla="*/ 5546923 h 6858000"/>
              <a:gd name="connsiteX377" fmla="*/ 3729438 w 7467600"/>
              <a:gd name="connsiteY377" fmla="*/ 5569058 h 6858000"/>
              <a:gd name="connsiteX378" fmla="*/ 3707782 w 7467600"/>
              <a:gd name="connsiteY378" fmla="*/ 5644908 h 6858000"/>
              <a:gd name="connsiteX379" fmla="*/ 3583827 w 7467600"/>
              <a:gd name="connsiteY379" fmla="*/ 6039215 h 6858000"/>
              <a:gd name="connsiteX380" fmla="*/ 3547861 w 7467600"/>
              <a:gd name="connsiteY380" fmla="*/ 6129609 h 6858000"/>
              <a:gd name="connsiteX381" fmla="*/ 3490905 w 7467600"/>
              <a:gd name="connsiteY381" fmla="*/ 6277660 h 6858000"/>
              <a:gd name="connsiteX382" fmla="*/ 3455859 w 7467600"/>
              <a:gd name="connsiteY382" fmla="*/ 6391301 h 6858000"/>
              <a:gd name="connsiteX383" fmla="*/ 3429112 w 7467600"/>
              <a:gd name="connsiteY383" fmla="*/ 6479469 h 6858000"/>
              <a:gd name="connsiteX384" fmla="*/ 3304862 w 7467600"/>
              <a:gd name="connsiteY384" fmla="*/ 6796476 h 6858000"/>
              <a:gd name="connsiteX385" fmla="*/ 3276071 w 7467600"/>
              <a:gd name="connsiteY385" fmla="*/ 6858000 h 6858000"/>
              <a:gd name="connsiteX386" fmla="*/ 3240805 w 7467600"/>
              <a:gd name="connsiteY386" fmla="*/ 6858000 h 6858000"/>
              <a:gd name="connsiteX387" fmla="*/ 3275917 w 7467600"/>
              <a:gd name="connsiteY387" fmla="*/ 6783192 h 6858000"/>
              <a:gd name="connsiteX388" fmla="*/ 3399358 w 7467600"/>
              <a:gd name="connsiteY388" fmla="*/ 6469011 h 6858000"/>
              <a:gd name="connsiteX389" fmla="*/ 3425650 w 7467600"/>
              <a:gd name="connsiteY389" fmla="*/ 6381333 h 6858000"/>
              <a:gd name="connsiteX390" fmla="*/ 3460661 w 7467600"/>
              <a:gd name="connsiteY390" fmla="*/ 6266763 h 6858000"/>
              <a:gd name="connsiteX391" fmla="*/ 3518021 w 7467600"/>
              <a:gd name="connsiteY391" fmla="*/ 6117298 h 6858000"/>
              <a:gd name="connsiteX392" fmla="*/ 3554035 w 7467600"/>
              <a:gd name="connsiteY392" fmla="*/ 6027832 h 6858000"/>
              <a:gd name="connsiteX393" fmla="*/ 3677174 w 7467600"/>
              <a:gd name="connsiteY393" fmla="*/ 5636351 h 6858000"/>
              <a:gd name="connsiteX394" fmla="*/ 3698819 w 7467600"/>
              <a:gd name="connsiteY394" fmla="*/ 5560503 h 6858000"/>
              <a:gd name="connsiteX395" fmla="*/ 3702094 w 7467600"/>
              <a:gd name="connsiteY395" fmla="*/ 5549194 h 6858000"/>
              <a:gd name="connsiteX396" fmla="*/ 3398355 w 7467600"/>
              <a:gd name="connsiteY396" fmla="*/ 6094603 h 6858000"/>
              <a:gd name="connsiteX397" fmla="*/ 3193941 w 7467600"/>
              <a:gd name="connsiteY397" fmla="*/ 6798775 h 6858000"/>
              <a:gd name="connsiteX398" fmla="*/ 3184140 w 7467600"/>
              <a:gd name="connsiteY398" fmla="*/ 6858000 h 6858000"/>
              <a:gd name="connsiteX399" fmla="*/ 3099978 w 7467600"/>
              <a:gd name="connsiteY399" fmla="*/ 6858000 h 6858000"/>
              <a:gd name="connsiteX400" fmla="*/ 3101556 w 7467600"/>
              <a:gd name="connsiteY400" fmla="*/ 6843337 h 6858000"/>
              <a:gd name="connsiteX401" fmla="*/ 3370162 w 7467600"/>
              <a:gd name="connsiteY401" fmla="*/ 5785550 h 6858000"/>
              <a:gd name="connsiteX402" fmla="*/ 3746477 w 7467600"/>
              <a:gd name="connsiteY402" fmla="*/ 5377889 h 6858000"/>
              <a:gd name="connsiteX403" fmla="*/ 3863399 w 7467600"/>
              <a:gd name="connsiteY403" fmla="*/ 5087257 h 6858000"/>
              <a:gd name="connsiteX404" fmla="*/ 3968712 w 7467600"/>
              <a:gd name="connsiteY404" fmla="*/ 4913989 h 6858000"/>
              <a:gd name="connsiteX405" fmla="*/ 2792390 w 7467600"/>
              <a:gd name="connsiteY405" fmla="*/ 5382974 h 6858000"/>
              <a:gd name="connsiteX406" fmla="*/ 2714982 w 7467600"/>
              <a:gd name="connsiteY406" fmla="*/ 5427051 h 6858000"/>
              <a:gd name="connsiteX407" fmla="*/ 2813361 w 7467600"/>
              <a:gd name="connsiteY407" fmla="*/ 6023912 h 6858000"/>
              <a:gd name="connsiteX408" fmla="*/ 2688430 w 7467600"/>
              <a:gd name="connsiteY408" fmla="*/ 6801564 h 6858000"/>
              <a:gd name="connsiteX409" fmla="*/ 2629626 w 7467600"/>
              <a:gd name="connsiteY409" fmla="*/ 6763394 h 6858000"/>
              <a:gd name="connsiteX410" fmla="*/ 2565328 w 7467600"/>
              <a:gd name="connsiteY410" fmla="*/ 5516399 h 6858000"/>
              <a:gd name="connsiteX411" fmla="*/ 1922999 w 7467600"/>
              <a:gd name="connsiteY411" fmla="*/ 5980343 h 6858000"/>
              <a:gd name="connsiteX412" fmla="*/ 1950261 w 7467600"/>
              <a:gd name="connsiteY412" fmla="*/ 6405858 h 6858000"/>
              <a:gd name="connsiteX413" fmla="*/ 2365554 w 7467600"/>
              <a:gd name="connsiteY413" fmla="*/ 6759107 h 6858000"/>
              <a:gd name="connsiteX414" fmla="*/ 2424142 w 7467600"/>
              <a:gd name="connsiteY414" fmla="*/ 6858000 h 6858000"/>
              <a:gd name="connsiteX415" fmla="*/ 2395994 w 7467600"/>
              <a:gd name="connsiteY415" fmla="*/ 6858000 h 6858000"/>
              <a:gd name="connsiteX416" fmla="*/ 2392863 w 7467600"/>
              <a:gd name="connsiteY416" fmla="*/ 6852964 h 6858000"/>
              <a:gd name="connsiteX417" fmla="*/ 2017589 w 7467600"/>
              <a:gd name="connsiteY417" fmla="*/ 6493982 h 6858000"/>
              <a:gd name="connsiteX418" fmla="*/ 2147336 w 7467600"/>
              <a:gd name="connsiteY418" fmla="*/ 6594052 h 6858000"/>
              <a:gd name="connsiteX419" fmla="*/ 2207047 w 7467600"/>
              <a:gd name="connsiteY419" fmla="*/ 6654540 h 6858000"/>
              <a:gd name="connsiteX420" fmla="*/ 2299106 w 7467600"/>
              <a:gd name="connsiteY420" fmla="*/ 6778931 h 6858000"/>
              <a:gd name="connsiteX421" fmla="*/ 2314430 w 7467600"/>
              <a:gd name="connsiteY421" fmla="*/ 6801144 h 6858000"/>
              <a:gd name="connsiteX422" fmla="*/ 2352406 w 7467600"/>
              <a:gd name="connsiteY422" fmla="*/ 6858000 h 6858000"/>
              <a:gd name="connsiteX423" fmla="*/ 2314492 w 7467600"/>
              <a:gd name="connsiteY423" fmla="*/ 6858000 h 6858000"/>
              <a:gd name="connsiteX424" fmla="*/ 2288095 w 7467600"/>
              <a:gd name="connsiteY424" fmla="*/ 6818030 h 6858000"/>
              <a:gd name="connsiteX425" fmla="*/ 2272768 w 7467600"/>
              <a:gd name="connsiteY425" fmla="*/ 6795822 h 6858000"/>
              <a:gd name="connsiteX426" fmla="*/ 2182715 w 7467600"/>
              <a:gd name="connsiteY426" fmla="*/ 6675071 h 6858000"/>
              <a:gd name="connsiteX427" fmla="*/ 2032061 w 7467600"/>
              <a:gd name="connsiteY427" fmla="*/ 6541380 h 6858000"/>
              <a:gd name="connsiteX428" fmla="*/ 2257220 w 7467600"/>
              <a:gd name="connsiteY428" fmla="*/ 6826257 h 6858000"/>
              <a:gd name="connsiteX429" fmla="*/ 2281324 w 7467600"/>
              <a:gd name="connsiteY429" fmla="*/ 6858000 h 6858000"/>
              <a:gd name="connsiteX430" fmla="*/ 2242860 w 7467600"/>
              <a:gd name="connsiteY430" fmla="*/ 6858000 h 6858000"/>
              <a:gd name="connsiteX431" fmla="*/ 2232818 w 7467600"/>
              <a:gd name="connsiteY431" fmla="*/ 6844926 h 6858000"/>
              <a:gd name="connsiteX432" fmla="*/ 1990172 w 7467600"/>
              <a:gd name="connsiteY432" fmla="*/ 6542121 h 6858000"/>
              <a:gd name="connsiteX433" fmla="*/ 2124090 w 7467600"/>
              <a:gd name="connsiteY433" fmla="*/ 6761017 h 6858000"/>
              <a:gd name="connsiteX434" fmla="*/ 2200380 w 7467600"/>
              <a:gd name="connsiteY434" fmla="*/ 6858000 h 6858000"/>
              <a:gd name="connsiteX435" fmla="*/ 2147507 w 7467600"/>
              <a:gd name="connsiteY435" fmla="*/ 6858000 h 6858000"/>
              <a:gd name="connsiteX436" fmla="*/ 2070668 w 7467600"/>
              <a:gd name="connsiteY436" fmla="*/ 6761520 h 6858000"/>
              <a:gd name="connsiteX437" fmla="*/ 1975142 w 7467600"/>
              <a:gd name="connsiteY437" fmla="*/ 6585570 h 6858000"/>
              <a:gd name="connsiteX438" fmla="*/ 2050035 w 7467600"/>
              <a:gd name="connsiteY438" fmla="*/ 6813345 h 6858000"/>
              <a:gd name="connsiteX439" fmla="*/ 2063025 w 7467600"/>
              <a:gd name="connsiteY439" fmla="*/ 6858000 h 6858000"/>
              <a:gd name="connsiteX440" fmla="*/ 2021675 w 7467600"/>
              <a:gd name="connsiteY440" fmla="*/ 6858000 h 6858000"/>
              <a:gd name="connsiteX441" fmla="*/ 2019308 w 7467600"/>
              <a:gd name="connsiteY441" fmla="*/ 6847118 h 6858000"/>
              <a:gd name="connsiteX442" fmla="*/ 1938835 w 7467600"/>
              <a:gd name="connsiteY442" fmla="*/ 6551160 h 6858000"/>
              <a:gd name="connsiteX443" fmla="*/ 1953230 w 7467600"/>
              <a:gd name="connsiteY443" fmla="*/ 6759699 h 6858000"/>
              <a:gd name="connsiteX444" fmla="*/ 1956763 w 7467600"/>
              <a:gd name="connsiteY444" fmla="*/ 6778191 h 6858000"/>
              <a:gd name="connsiteX445" fmla="*/ 1967925 w 7467600"/>
              <a:gd name="connsiteY445" fmla="*/ 6858000 h 6858000"/>
              <a:gd name="connsiteX446" fmla="*/ 1936622 w 7467600"/>
              <a:gd name="connsiteY446" fmla="*/ 6858000 h 6858000"/>
              <a:gd name="connsiteX447" fmla="*/ 1926261 w 7467600"/>
              <a:gd name="connsiteY447" fmla="*/ 6784064 h 6858000"/>
              <a:gd name="connsiteX448" fmla="*/ 1922724 w 7467600"/>
              <a:gd name="connsiteY448" fmla="*/ 6765577 h 6858000"/>
              <a:gd name="connsiteX449" fmla="*/ 1904650 w 7467600"/>
              <a:gd name="connsiteY449" fmla="*/ 6639616 h 6858000"/>
              <a:gd name="connsiteX450" fmla="*/ 1885273 w 7467600"/>
              <a:gd name="connsiteY450" fmla="*/ 6858000 h 6858000"/>
              <a:gd name="connsiteX451" fmla="*/ 1854363 w 7467600"/>
              <a:gd name="connsiteY451" fmla="*/ 6858000 h 6858000"/>
              <a:gd name="connsiteX452" fmla="*/ 1880391 w 7467600"/>
              <a:gd name="connsiteY452" fmla="*/ 6603796 h 6858000"/>
              <a:gd name="connsiteX453" fmla="*/ 1818273 w 7467600"/>
              <a:gd name="connsiteY453" fmla="*/ 6715729 h 6858000"/>
              <a:gd name="connsiteX454" fmla="*/ 1794691 w 7467600"/>
              <a:gd name="connsiteY454" fmla="*/ 6843239 h 6858000"/>
              <a:gd name="connsiteX455" fmla="*/ 1794914 w 7467600"/>
              <a:gd name="connsiteY455" fmla="*/ 6858000 h 6858000"/>
              <a:gd name="connsiteX456" fmla="*/ 1746128 w 7467600"/>
              <a:gd name="connsiteY456" fmla="*/ 6858000 h 6858000"/>
              <a:gd name="connsiteX457" fmla="*/ 1753934 w 7467600"/>
              <a:gd name="connsiteY457" fmla="*/ 6724796 h 6858000"/>
              <a:gd name="connsiteX458" fmla="*/ 1792053 w 7467600"/>
              <a:gd name="connsiteY458" fmla="*/ 6572396 h 6858000"/>
              <a:gd name="connsiteX459" fmla="*/ 1862248 w 7467600"/>
              <a:gd name="connsiteY459" fmla="*/ 6266397 h 6858000"/>
              <a:gd name="connsiteX460" fmla="*/ 1862250 w 7467600"/>
              <a:gd name="connsiteY460" fmla="*/ 6033531 h 6858000"/>
              <a:gd name="connsiteX461" fmla="*/ 1211999 w 7467600"/>
              <a:gd name="connsiteY461" fmla="*/ 6683610 h 6858000"/>
              <a:gd name="connsiteX462" fmla="*/ 1213266 w 7467600"/>
              <a:gd name="connsiteY462" fmla="*/ 6691947 h 6858000"/>
              <a:gd name="connsiteX463" fmla="*/ 1203370 w 7467600"/>
              <a:gd name="connsiteY463" fmla="*/ 6850676 h 6858000"/>
              <a:gd name="connsiteX464" fmla="*/ 1203671 w 7467600"/>
              <a:gd name="connsiteY464" fmla="*/ 6858000 h 6858000"/>
              <a:gd name="connsiteX465" fmla="*/ 1143180 w 7467600"/>
              <a:gd name="connsiteY465" fmla="*/ 6858000 h 6858000"/>
              <a:gd name="connsiteX466" fmla="*/ 1142176 w 7467600"/>
              <a:gd name="connsiteY466" fmla="*/ 6766045 h 6858000"/>
              <a:gd name="connsiteX467" fmla="*/ 1067484 w 7467600"/>
              <a:gd name="connsiteY467" fmla="*/ 6858000 h 6858000"/>
              <a:gd name="connsiteX468" fmla="*/ 953928 w 7467600"/>
              <a:gd name="connsiteY468" fmla="*/ 6858000 h 6858000"/>
              <a:gd name="connsiteX469" fmla="*/ 959715 w 7467600"/>
              <a:gd name="connsiteY469" fmla="*/ 6850185 h 6858000"/>
              <a:gd name="connsiteX470" fmla="*/ 1483788 w 7467600"/>
              <a:gd name="connsiteY470" fmla="*/ 6259174 h 6858000"/>
              <a:gd name="connsiteX471" fmla="*/ 1100671 w 7467600"/>
              <a:gd name="connsiteY471" fmla="*/ 6252137 h 6858000"/>
              <a:gd name="connsiteX472" fmla="*/ 1090144 w 7467600"/>
              <a:gd name="connsiteY472" fmla="*/ 6256748 h 6858000"/>
              <a:gd name="connsiteX473" fmla="*/ 1095872 w 7467600"/>
              <a:gd name="connsiteY473" fmla="*/ 6271892 h 6858000"/>
              <a:gd name="connsiteX474" fmla="*/ 262785 w 7467600"/>
              <a:gd name="connsiteY474" fmla="*/ 6845450 h 6858000"/>
              <a:gd name="connsiteX475" fmla="*/ 209968 w 7467600"/>
              <a:gd name="connsiteY475" fmla="*/ 6770713 h 6858000"/>
              <a:gd name="connsiteX476" fmla="*/ 873460 w 7467600"/>
              <a:gd name="connsiteY476" fmla="*/ 6253768 h 6858000"/>
              <a:gd name="connsiteX477" fmla="*/ 192686 w 7467600"/>
              <a:gd name="connsiteY477" fmla="*/ 5849257 h 6858000"/>
              <a:gd name="connsiteX478" fmla="*/ 4696 w 7467600"/>
              <a:gd name="connsiteY478" fmla="*/ 5697668 h 6858000"/>
              <a:gd name="connsiteX479" fmla="*/ 0 w 7467600"/>
              <a:gd name="connsiteY479" fmla="*/ 5689984 h 6858000"/>
              <a:gd name="connsiteX480" fmla="*/ 0 w 7467600"/>
              <a:gd name="connsiteY480" fmla="*/ 5513472 h 6858000"/>
              <a:gd name="connsiteX481" fmla="*/ 174101 w 7467600"/>
              <a:gd name="connsiteY481" fmla="*/ 5620277 h 6858000"/>
              <a:gd name="connsiteX482" fmla="*/ 891800 w 7467600"/>
              <a:gd name="connsiteY482" fmla="*/ 6036935 h 6858000"/>
              <a:gd name="connsiteX483" fmla="*/ 1072219 w 7467600"/>
              <a:gd name="connsiteY483" fmla="*/ 6169443 h 6858000"/>
              <a:gd name="connsiteX484" fmla="*/ 1074117 w 7467600"/>
              <a:gd name="connsiteY484" fmla="*/ 6170301 h 6858000"/>
              <a:gd name="connsiteX485" fmla="*/ 1083114 w 7467600"/>
              <a:gd name="connsiteY485" fmla="*/ 6174131 h 6858000"/>
              <a:gd name="connsiteX486" fmla="*/ 1543010 w 7467600"/>
              <a:gd name="connsiteY486" fmla="*/ 6191140 h 6858000"/>
              <a:gd name="connsiteX487" fmla="*/ 1551080 w 7467600"/>
              <a:gd name="connsiteY487" fmla="*/ 6195006 h 6858000"/>
              <a:gd name="connsiteX488" fmla="*/ 2345443 w 7467600"/>
              <a:gd name="connsiteY488" fmla="*/ 5549882 h 6858000"/>
              <a:gd name="connsiteX489" fmla="*/ 1721499 w 7467600"/>
              <a:gd name="connsiteY489" fmla="*/ 5599969 h 6858000"/>
              <a:gd name="connsiteX490" fmla="*/ 767716 w 7467600"/>
              <a:gd name="connsiteY490" fmla="*/ 5472768 h 6858000"/>
              <a:gd name="connsiteX491" fmla="*/ 722147 w 7467600"/>
              <a:gd name="connsiteY491" fmla="*/ 5393091 h 6858000"/>
              <a:gd name="connsiteX492" fmla="*/ 1485552 w 7467600"/>
              <a:gd name="connsiteY492" fmla="*/ 5313202 h 6858000"/>
              <a:gd name="connsiteX493" fmla="*/ 2143004 w 7467600"/>
              <a:gd name="connsiteY493" fmla="*/ 5402420 h 6858000"/>
              <a:gd name="connsiteX494" fmla="*/ 1933391 w 7467600"/>
              <a:gd name="connsiteY494" fmla="*/ 5156971 h 6858000"/>
              <a:gd name="connsiteX495" fmla="*/ 1827118 w 7467600"/>
              <a:gd name="connsiteY495" fmla="*/ 4968410 h 6858000"/>
              <a:gd name="connsiteX496" fmla="*/ 1837349 w 7467600"/>
              <a:gd name="connsiteY496" fmla="*/ 4956357 h 6858000"/>
              <a:gd name="connsiteX497" fmla="*/ 2162835 w 7467600"/>
              <a:gd name="connsiteY497" fmla="*/ 5187853 h 6858000"/>
              <a:gd name="connsiteX498" fmla="*/ 2257167 w 7467600"/>
              <a:gd name="connsiteY498" fmla="*/ 5462123 h 6858000"/>
              <a:gd name="connsiteX499" fmla="*/ 2261598 w 7467600"/>
              <a:gd name="connsiteY499" fmla="*/ 5467998 h 6858000"/>
              <a:gd name="connsiteX500" fmla="*/ 2437177 w 7467600"/>
              <a:gd name="connsiteY500" fmla="*/ 5479608 h 6858000"/>
              <a:gd name="connsiteX501" fmla="*/ 2445247 w 7467600"/>
              <a:gd name="connsiteY501" fmla="*/ 5483476 h 6858000"/>
              <a:gd name="connsiteX502" fmla="*/ 2743626 w 7467600"/>
              <a:gd name="connsiteY502" fmla="*/ 5304819 h 6858000"/>
              <a:gd name="connsiteX503" fmla="*/ 3048102 w 7467600"/>
              <a:gd name="connsiteY503" fmla="*/ 5150595 h 6858000"/>
              <a:gd name="connsiteX504" fmla="*/ 1799414 w 7467600"/>
              <a:gd name="connsiteY504" fmla="*/ 4694732 h 6858000"/>
              <a:gd name="connsiteX505" fmla="*/ 1771735 w 7467600"/>
              <a:gd name="connsiteY505" fmla="*/ 4619929 h 6858000"/>
              <a:gd name="connsiteX506" fmla="*/ 3104273 w 7467600"/>
              <a:gd name="connsiteY506" fmla="*/ 5076159 h 6858000"/>
              <a:gd name="connsiteX507" fmla="*/ 3113245 w 7467600"/>
              <a:gd name="connsiteY507" fmla="*/ 5090705 h 6858000"/>
              <a:gd name="connsiteX508" fmla="*/ 3126294 w 7467600"/>
              <a:gd name="connsiteY508" fmla="*/ 5114400 h 6858000"/>
              <a:gd name="connsiteX509" fmla="*/ 3937433 w 7467600"/>
              <a:gd name="connsiteY509" fmla="*/ 4830473 h 6858000"/>
              <a:gd name="connsiteX510" fmla="*/ 3590475 w 7467600"/>
              <a:gd name="connsiteY510" fmla="*/ 4597974 h 6858000"/>
              <a:gd name="connsiteX511" fmla="*/ 3100264 w 7467600"/>
              <a:gd name="connsiteY511" fmla="*/ 4579845 h 6858000"/>
              <a:gd name="connsiteX512" fmla="*/ 2183576 w 7467600"/>
              <a:gd name="connsiteY512" fmla="*/ 4227150 h 6858000"/>
              <a:gd name="connsiteX513" fmla="*/ 2151029 w 7467600"/>
              <a:gd name="connsiteY513" fmla="*/ 4146947 h 6858000"/>
              <a:gd name="connsiteX514" fmla="*/ 3563434 w 7467600"/>
              <a:gd name="connsiteY514" fmla="*/ 4469115 h 6858000"/>
              <a:gd name="connsiteX515" fmla="*/ 3177952 w 7467600"/>
              <a:gd name="connsiteY515" fmla="*/ 3657386 h 6858000"/>
              <a:gd name="connsiteX516" fmla="*/ 3189263 w 7467600"/>
              <a:gd name="connsiteY516" fmla="*/ 3625726 h 6858000"/>
              <a:gd name="connsiteX517" fmla="*/ 3560912 w 7467600"/>
              <a:gd name="connsiteY517" fmla="*/ 4079863 h 6858000"/>
              <a:gd name="connsiteX518" fmla="*/ 3626636 w 7467600"/>
              <a:gd name="connsiteY518" fmla="*/ 4512230 h 6858000"/>
              <a:gd name="connsiteX519" fmla="*/ 3653088 w 7467600"/>
              <a:gd name="connsiteY519" fmla="*/ 4521417 h 6858000"/>
              <a:gd name="connsiteX520" fmla="*/ 3988128 w 7467600"/>
              <a:gd name="connsiteY520" fmla="*/ 4817267 h 6858000"/>
              <a:gd name="connsiteX521" fmla="*/ 4830582 w 7467600"/>
              <a:gd name="connsiteY521" fmla="*/ 4676000 h 6858000"/>
              <a:gd name="connsiteX522" fmla="*/ 4830100 w 7467600"/>
              <a:gd name="connsiteY522" fmla="*/ 4675554 h 6858000"/>
              <a:gd name="connsiteX523" fmla="*/ 4036318 w 7467600"/>
              <a:gd name="connsiteY523" fmla="*/ 4147013 h 6858000"/>
              <a:gd name="connsiteX524" fmla="*/ 3432098 w 7467600"/>
              <a:gd name="connsiteY524" fmla="*/ 3537312 h 6858000"/>
              <a:gd name="connsiteX525" fmla="*/ 3446761 w 7467600"/>
              <a:gd name="connsiteY525" fmla="*/ 3461278 h 6858000"/>
              <a:gd name="connsiteX526" fmla="*/ 4419733 w 7467600"/>
              <a:gd name="connsiteY526" fmla="*/ 3963555 h 6858000"/>
              <a:gd name="connsiteX527" fmla="*/ 4781371 w 7467600"/>
              <a:gd name="connsiteY527" fmla="*/ 4458604 h 6858000"/>
              <a:gd name="connsiteX528" fmla="*/ 4780440 w 7467600"/>
              <a:gd name="connsiteY528" fmla="*/ 4470290 h 6858000"/>
              <a:gd name="connsiteX529" fmla="*/ 4898954 w 7467600"/>
              <a:gd name="connsiteY529" fmla="*/ 4662092 h 6858000"/>
              <a:gd name="connsiteX530" fmla="*/ 4900699 w 7467600"/>
              <a:gd name="connsiteY530" fmla="*/ 4670867 h 6858000"/>
              <a:gd name="connsiteX531" fmla="*/ 5714511 w 7467600"/>
              <a:gd name="connsiteY531" fmla="*/ 4663483 h 6858000"/>
              <a:gd name="connsiteX532" fmla="*/ 5464793 w 7467600"/>
              <a:gd name="connsiteY532" fmla="*/ 4393556 h 6858000"/>
              <a:gd name="connsiteX533" fmla="*/ 5461897 w 7467600"/>
              <a:gd name="connsiteY533" fmla="*/ 4390879 h 6858000"/>
              <a:gd name="connsiteX534" fmla="*/ 4294126 w 7467600"/>
              <a:gd name="connsiteY534" fmla="*/ 3303048 h 6858000"/>
              <a:gd name="connsiteX535" fmla="*/ 4305321 w 7467600"/>
              <a:gd name="connsiteY535" fmla="*/ 3256953 h 6858000"/>
              <a:gd name="connsiteX536" fmla="*/ 4949299 w 7467600"/>
              <a:gd name="connsiteY536" fmla="*/ 3766336 h 6858000"/>
              <a:gd name="connsiteX537" fmla="*/ 5291452 w 7467600"/>
              <a:gd name="connsiteY537" fmla="*/ 4076801 h 6858000"/>
              <a:gd name="connsiteX538" fmla="*/ 5434998 w 7467600"/>
              <a:gd name="connsiteY538" fmla="*/ 4254100 h 6858000"/>
              <a:gd name="connsiteX539" fmla="*/ 5351015 w 7467600"/>
              <a:gd name="connsiteY539" fmla="*/ 3760989 h 6858000"/>
              <a:gd name="connsiteX540" fmla="*/ 5413780 w 7467600"/>
              <a:gd name="connsiteY540" fmla="*/ 2966265 h 6858000"/>
              <a:gd name="connsiteX541" fmla="*/ 5425627 w 7467600"/>
              <a:gd name="connsiteY541" fmla="*/ 2954192 h 6858000"/>
              <a:gd name="connsiteX542" fmla="*/ 6604735 w 7467600"/>
              <a:gd name="connsiteY542" fmla="*/ 2041381 h 6858000"/>
              <a:gd name="connsiteX543" fmla="*/ 7204487 w 7467600"/>
              <a:gd name="connsiteY543" fmla="*/ 2742112 h 6858000"/>
              <a:gd name="connsiteX544" fmla="*/ 7131592 w 7467600"/>
              <a:gd name="connsiteY544" fmla="*/ 2672096 h 6858000"/>
              <a:gd name="connsiteX545" fmla="*/ 6996344 w 7467600"/>
              <a:gd name="connsiteY545" fmla="*/ 2518310 h 6858000"/>
              <a:gd name="connsiteX546" fmla="*/ 6735495 w 7467600"/>
              <a:gd name="connsiteY546" fmla="*/ 2196890 h 6858000"/>
              <a:gd name="connsiteX547" fmla="*/ 6721901 w 7467600"/>
              <a:gd name="connsiteY547" fmla="*/ 2179274 h 6858000"/>
              <a:gd name="connsiteX548" fmla="*/ 6604735 w 7467600"/>
              <a:gd name="connsiteY548" fmla="*/ 2041381 h 6858000"/>
              <a:gd name="connsiteX549" fmla="*/ 6591670 w 7467600"/>
              <a:gd name="connsiteY549" fmla="*/ 1988277 h 6858000"/>
              <a:gd name="connsiteX550" fmla="*/ 6747349 w 7467600"/>
              <a:gd name="connsiteY550" fmla="*/ 2160069 h 6858000"/>
              <a:gd name="connsiteX551" fmla="*/ 6760943 w 7467600"/>
              <a:gd name="connsiteY551" fmla="*/ 2177686 h 6858000"/>
              <a:gd name="connsiteX552" fmla="*/ 7021065 w 7467600"/>
              <a:gd name="connsiteY552" fmla="*/ 2498102 h 6858000"/>
              <a:gd name="connsiteX553" fmla="*/ 7155223 w 7467600"/>
              <a:gd name="connsiteY553" fmla="*/ 2650386 h 6858000"/>
              <a:gd name="connsiteX554" fmla="*/ 7203167 w 7467600"/>
              <a:gd name="connsiteY554" fmla="*/ 2697288 h 6858000"/>
              <a:gd name="connsiteX555" fmla="*/ 6937703 w 7467600"/>
              <a:gd name="connsiteY555" fmla="*/ 2321981 h 6858000"/>
              <a:gd name="connsiteX556" fmla="*/ 6591670 w 7467600"/>
              <a:gd name="connsiteY556" fmla="*/ 1988277 h 6858000"/>
              <a:gd name="connsiteX557" fmla="*/ 5798671 w 7467600"/>
              <a:gd name="connsiteY557" fmla="*/ 1981601 h 6858000"/>
              <a:gd name="connsiteX558" fmla="*/ 5754709 w 7467600"/>
              <a:gd name="connsiteY558" fmla="*/ 2071454 h 6858000"/>
              <a:gd name="connsiteX559" fmla="*/ 5763044 w 7467600"/>
              <a:gd name="connsiteY559" fmla="*/ 2842206 h 6858000"/>
              <a:gd name="connsiteX560" fmla="*/ 5764974 w 7467600"/>
              <a:gd name="connsiteY560" fmla="*/ 2799609 h 6858000"/>
              <a:gd name="connsiteX561" fmla="*/ 5767665 w 7467600"/>
              <a:gd name="connsiteY561" fmla="*/ 2666409 h 6858000"/>
              <a:gd name="connsiteX562" fmla="*/ 5763055 w 7467600"/>
              <a:gd name="connsiteY562" fmla="*/ 2579705 h 6858000"/>
              <a:gd name="connsiteX563" fmla="*/ 5758079 w 7467600"/>
              <a:gd name="connsiteY563" fmla="*/ 2492508 h 6858000"/>
              <a:gd name="connsiteX564" fmla="*/ 5779325 w 7467600"/>
              <a:gd name="connsiteY564" fmla="*/ 2197069 h 6858000"/>
              <a:gd name="connsiteX565" fmla="*/ 5798671 w 7467600"/>
              <a:gd name="connsiteY565" fmla="*/ 1981601 h 6858000"/>
              <a:gd name="connsiteX566" fmla="*/ 5829202 w 7467600"/>
              <a:gd name="connsiteY566" fmla="*/ 1971679 h 6858000"/>
              <a:gd name="connsiteX567" fmla="*/ 5809558 w 7467600"/>
              <a:gd name="connsiteY567" fmla="*/ 2198043 h 6858000"/>
              <a:gd name="connsiteX568" fmla="*/ 5788653 w 7467600"/>
              <a:gd name="connsiteY568" fmla="*/ 2489430 h 6858000"/>
              <a:gd name="connsiteX569" fmla="*/ 5793439 w 7467600"/>
              <a:gd name="connsiteY569" fmla="*/ 2575235 h 6858000"/>
              <a:gd name="connsiteX570" fmla="*/ 5796837 w 7467600"/>
              <a:gd name="connsiteY570" fmla="*/ 2637633 h 6858000"/>
              <a:gd name="connsiteX571" fmla="*/ 5818614 w 7467600"/>
              <a:gd name="connsiteY571" fmla="*/ 2473055 h 6858000"/>
              <a:gd name="connsiteX572" fmla="*/ 5829202 w 7467600"/>
              <a:gd name="connsiteY572" fmla="*/ 1971679 h 6858000"/>
              <a:gd name="connsiteX573" fmla="*/ 5911389 w 7467600"/>
              <a:gd name="connsiteY573" fmla="*/ 1898371 h 6858000"/>
              <a:gd name="connsiteX574" fmla="*/ 6237627 w 7467600"/>
              <a:gd name="connsiteY574" fmla="*/ 2231921 h 6858000"/>
              <a:gd name="connsiteX575" fmla="*/ 5911389 w 7467600"/>
              <a:gd name="connsiteY575" fmla="*/ 1898371 h 6858000"/>
              <a:gd name="connsiteX576" fmla="*/ 6944437 w 7467600"/>
              <a:gd name="connsiteY576" fmla="*/ 1575402 h 6858000"/>
              <a:gd name="connsiteX577" fmla="*/ 6304730 w 7467600"/>
              <a:gd name="connsiteY577" fmla="*/ 1766654 h 6858000"/>
              <a:gd name="connsiteX578" fmla="*/ 6944437 w 7467600"/>
              <a:gd name="connsiteY578" fmla="*/ 1575402 h 6858000"/>
              <a:gd name="connsiteX579" fmla="*/ 7019523 w 7467600"/>
              <a:gd name="connsiteY579" fmla="*/ 1519450 h 6858000"/>
              <a:gd name="connsiteX580" fmla="*/ 6298091 w 7467600"/>
              <a:gd name="connsiteY580" fmla="*/ 1737122 h 6858000"/>
              <a:gd name="connsiteX581" fmla="*/ 7019523 w 7467600"/>
              <a:gd name="connsiteY581" fmla="*/ 1519450 h 6858000"/>
              <a:gd name="connsiteX582" fmla="*/ 2399523 w 7467600"/>
              <a:gd name="connsiteY582" fmla="*/ 1428234 h 6858000"/>
              <a:gd name="connsiteX583" fmla="*/ 2224982 w 7467600"/>
              <a:gd name="connsiteY583" fmla="*/ 1826201 h 6858000"/>
              <a:gd name="connsiteX584" fmla="*/ 2096099 w 7467600"/>
              <a:gd name="connsiteY584" fmla="*/ 2345900 h 6858000"/>
              <a:gd name="connsiteX585" fmla="*/ 2283317 w 7467600"/>
              <a:gd name="connsiteY585" fmla="*/ 1796925 h 6858000"/>
              <a:gd name="connsiteX586" fmla="*/ 2399523 w 7467600"/>
              <a:gd name="connsiteY586" fmla="*/ 1428234 h 6858000"/>
              <a:gd name="connsiteX587" fmla="*/ 2448558 w 7467600"/>
              <a:gd name="connsiteY587" fmla="*/ 1373435 h 6858000"/>
              <a:gd name="connsiteX588" fmla="*/ 2312521 w 7467600"/>
              <a:gd name="connsiteY588" fmla="*/ 1806140 h 6858000"/>
              <a:gd name="connsiteX589" fmla="*/ 2127533 w 7467600"/>
              <a:gd name="connsiteY589" fmla="*/ 2348380 h 6858000"/>
              <a:gd name="connsiteX590" fmla="*/ 2358080 w 7467600"/>
              <a:gd name="connsiteY590" fmla="*/ 1866134 h 6858000"/>
              <a:gd name="connsiteX591" fmla="*/ 2407436 w 7467600"/>
              <a:gd name="connsiteY591" fmla="*/ 1651070 h 6858000"/>
              <a:gd name="connsiteX592" fmla="*/ 2448558 w 7467600"/>
              <a:gd name="connsiteY592" fmla="*/ 1373435 h 6858000"/>
              <a:gd name="connsiteX593" fmla="*/ 278707 w 7467600"/>
              <a:gd name="connsiteY593" fmla="*/ 1352270 h 6858000"/>
              <a:gd name="connsiteX594" fmla="*/ 321570 w 7467600"/>
              <a:gd name="connsiteY594" fmla="*/ 1861610 h 6858000"/>
              <a:gd name="connsiteX595" fmla="*/ 294281 w 7467600"/>
              <a:gd name="connsiteY595" fmla="*/ 1440658 h 6858000"/>
              <a:gd name="connsiteX596" fmla="*/ 278707 w 7467600"/>
              <a:gd name="connsiteY596" fmla="*/ 1352270 h 6858000"/>
              <a:gd name="connsiteX597" fmla="*/ 1423821 w 7467600"/>
              <a:gd name="connsiteY597" fmla="*/ 1351958 h 6858000"/>
              <a:gd name="connsiteX598" fmla="*/ 1638521 w 7467600"/>
              <a:gd name="connsiteY598" fmla="*/ 1908470 h 6858000"/>
              <a:gd name="connsiteX599" fmla="*/ 1754199 w 7467600"/>
              <a:gd name="connsiteY599" fmla="*/ 2149284 h 6858000"/>
              <a:gd name="connsiteX600" fmla="*/ 1908359 w 7467600"/>
              <a:gd name="connsiteY600" fmla="*/ 2364988 h 6858000"/>
              <a:gd name="connsiteX601" fmla="*/ 1647661 w 7467600"/>
              <a:gd name="connsiteY601" fmla="*/ 1825945 h 6858000"/>
              <a:gd name="connsiteX602" fmla="*/ 1423821 w 7467600"/>
              <a:gd name="connsiteY602" fmla="*/ 1351958 h 6858000"/>
              <a:gd name="connsiteX603" fmla="*/ 1431890 w 7467600"/>
              <a:gd name="connsiteY603" fmla="*/ 1306475 h 6858000"/>
              <a:gd name="connsiteX604" fmla="*/ 1507597 w 7467600"/>
              <a:gd name="connsiteY604" fmla="*/ 1446132 h 6858000"/>
              <a:gd name="connsiteX605" fmla="*/ 1674586 w 7467600"/>
              <a:gd name="connsiteY605" fmla="*/ 1813832 h 6858000"/>
              <a:gd name="connsiteX606" fmla="*/ 1815950 w 7467600"/>
              <a:gd name="connsiteY606" fmla="*/ 2128564 h 6858000"/>
              <a:gd name="connsiteX607" fmla="*/ 1984242 w 7467600"/>
              <a:gd name="connsiteY607" fmla="*/ 2430829 h 6858000"/>
              <a:gd name="connsiteX608" fmla="*/ 2014023 w 7467600"/>
              <a:gd name="connsiteY608" fmla="*/ 2450995 h 6858000"/>
              <a:gd name="connsiteX609" fmla="*/ 1747337 w 7467600"/>
              <a:gd name="connsiteY609" fmla="*/ 1855264 h 6858000"/>
              <a:gd name="connsiteX610" fmla="*/ 1533749 w 7467600"/>
              <a:gd name="connsiteY610" fmla="*/ 1478656 h 6858000"/>
              <a:gd name="connsiteX611" fmla="*/ 1431890 w 7467600"/>
              <a:gd name="connsiteY611" fmla="*/ 1306475 h 6858000"/>
              <a:gd name="connsiteX612" fmla="*/ 5052692 w 7467600"/>
              <a:gd name="connsiteY612" fmla="*/ 1292994 h 6858000"/>
              <a:gd name="connsiteX613" fmla="*/ 5200661 w 7467600"/>
              <a:gd name="connsiteY613" fmla="*/ 1635186 h 6858000"/>
              <a:gd name="connsiteX614" fmla="*/ 5297138 w 7467600"/>
              <a:gd name="connsiteY614" fmla="*/ 1906351 h 6858000"/>
              <a:gd name="connsiteX615" fmla="*/ 5052692 w 7467600"/>
              <a:gd name="connsiteY615" fmla="*/ 1292994 h 6858000"/>
              <a:gd name="connsiteX616" fmla="*/ 5009948 w 7467600"/>
              <a:gd name="connsiteY616" fmla="*/ 1273619 h 6858000"/>
              <a:gd name="connsiteX617" fmla="*/ 5121777 w 7467600"/>
              <a:gd name="connsiteY617" fmla="*/ 1654213 h 6858000"/>
              <a:gd name="connsiteX618" fmla="*/ 5293545 w 7467600"/>
              <a:gd name="connsiteY618" fmla="*/ 2072247 h 6858000"/>
              <a:gd name="connsiteX619" fmla="*/ 5294042 w 7467600"/>
              <a:gd name="connsiteY619" fmla="*/ 2065019 h 6858000"/>
              <a:gd name="connsiteX620" fmla="*/ 5171936 w 7467600"/>
              <a:gd name="connsiteY620" fmla="*/ 1647613 h 6858000"/>
              <a:gd name="connsiteX621" fmla="*/ 5009948 w 7467600"/>
              <a:gd name="connsiteY621" fmla="*/ 1273619 h 6858000"/>
              <a:gd name="connsiteX622" fmla="*/ 655236 w 7467600"/>
              <a:gd name="connsiteY622" fmla="*/ 1268632 h 6858000"/>
              <a:gd name="connsiteX623" fmla="*/ 839521 w 7467600"/>
              <a:gd name="connsiteY623" fmla="*/ 1685315 h 6858000"/>
              <a:gd name="connsiteX624" fmla="*/ 1109416 w 7467600"/>
              <a:gd name="connsiteY624" fmla="*/ 2061663 h 6858000"/>
              <a:gd name="connsiteX625" fmla="*/ 1298300 w 7467600"/>
              <a:gd name="connsiteY625" fmla="*/ 2247742 h 6858000"/>
              <a:gd name="connsiteX626" fmla="*/ 1125871 w 7467600"/>
              <a:gd name="connsiteY626" fmla="*/ 1989513 h 6858000"/>
              <a:gd name="connsiteX627" fmla="*/ 981574 w 7467600"/>
              <a:gd name="connsiteY627" fmla="*/ 1783157 h 6858000"/>
              <a:gd name="connsiteX628" fmla="*/ 922198 w 7467600"/>
              <a:gd name="connsiteY628" fmla="*/ 1677437 h 6858000"/>
              <a:gd name="connsiteX629" fmla="*/ 869293 w 7467600"/>
              <a:gd name="connsiteY629" fmla="*/ 1583214 h 6858000"/>
              <a:gd name="connsiteX630" fmla="*/ 751431 w 7467600"/>
              <a:gd name="connsiteY630" fmla="*/ 1405731 h 6858000"/>
              <a:gd name="connsiteX631" fmla="*/ 655236 w 7467600"/>
              <a:gd name="connsiteY631" fmla="*/ 1268632 h 6858000"/>
              <a:gd name="connsiteX632" fmla="*/ 6516292 w 7467600"/>
              <a:gd name="connsiteY632" fmla="*/ 1263064 h 6858000"/>
              <a:gd name="connsiteX633" fmla="*/ 5736320 w 7467600"/>
              <a:gd name="connsiteY633" fmla="*/ 1501803 h 6858000"/>
              <a:gd name="connsiteX634" fmla="*/ 6516292 w 7467600"/>
              <a:gd name="connsiteY634" fmla="*/ 1263064 h 6858000"/>
              <a:gd name="connsiteX635" fmla="*/ 291466 w 7467600"/>
              <a:gd name="connsiteY635" fmla="*/ 1250369 h 6858000"/>
              <a:gd name="connsiteX636" fmla="*/ 323180 w 7467600"/>
              <a:gd name="connsiteY636" fmla="*/ 1435283 h 6858000"/>
              <a:gd name="connsiteX637" fmla="*/ 349381 w 7467600"/>
              <a:gd name="connsiteY637" fmla="*/ 1875041 h 6858000"/>
              <a:gd name="connsiteX638" fmla="*/ 374363 w 7467600"/>
              <a:gd name="connsiteY638" fmla="*/ 1506494 h 6858000"/>
              <a:gd name="connsiteX639" fmla="*/ 302168 w 7467600"/>
              <a:gd name="connsiteY639" fmla="*/ 1274495 h 6858000"/>
              <a:gd name="connsiteX640" fmla="*/ 291466 w 7467600"/>
              <a:gd name="connsiteY640" fmla="*/ 1250369 h 6858000"/>
              <a:gd name="connsiteX641" fmla="*/ 678222 w 7467600"/>
              <a:gd name="connsiteY641" fmla="*/ 1248670 h 6858000"/>
              <a:gd name="connsiteX642" fmla="*/ 775536 w 7467600"/>
              <a:gd name="connsiteY642" fmla="*/ 1388015 h 6858000"/>
              <a:gd name="connsiteX643" fmla="*/ 894529 w 7467600"/>
              <a:gd name="connsiteY643" fmla="*/ 1567739 h 6858000"/>
              <a:gd name="connsiteX644" fmla="*/ 948000 w 7467600"/>
              <a:gd name="connsiteY644" fmla="*/ 1663088 h 6858000"/>
              <a:gd name="connsiteX645" fmla="*/ 1006812 w 7467600"/>
              <a:gd name="connsiteY645" fmla="*/ 1767683 h 6858000"/>
              <a:gd name="connsiteX646" fmla="*/ 1149133 w 7467600"/>
              <a:gd name="connsiteY646" fmla="*/ 1971513 h 6858000"/>
              <a:gd name="connsiteX647" fmla="*/ 1333952 w 7467600"/>
              <a:gd name="connsiteY647" fmla="*/ 2251620 h 6858000"/>
              <a:gd name="connsiteX648" fmla="*/ 1337329 w 7467600"/>
              <a:gd name="connsiteY648" fmla="*/ 2258350 h 6858000"/>
              <a:gd name="connsiteX649" fmla="*/ 1014726 w 7467600"/>
              <a:gd name="connsiteY649" fmla="*/ 1615556 h 6858000"/>
              <a:gd name="connsiteX650" fmla="*/ 678222 w 7467600"/>
              <a:gd name="connsiteY650" fmla="*/ 1248670 h 6858000"/>
              <a:gd name="connsiteX651" fmla="*/ 6691602 w 7467600"/>
              <a:gd name="connsiteY651" fmla="*/ 1140573 h 6858000"/>
              <a:gd name="connsiteX652" fmla="*/ 6571100 w 7467600"/>
              <a:gd name="connsiteY652" fmla="*/ 1183662 h 6858000"/>
              <a:gd name="connsiteX653" fmla="*/ 6241687 w 7467600"/>
              <a:gd name="connsiteY653" fmla="*/ 1257600 h 6858000"/>
              <a:gd name="connsiteX654" fmla="*/ 5693009 w 7467600"/>
              <a:gd name="connsiteY654" fmla="*/ 1478256 h 6858000"/>
              <a:gd name="connsiteX655" fmla="*/ 6548420 w 7467600"/>
              <a:gd name="connsiteY655" fmla="*/ 1214599 h 6858000"/>
              <a:gd name="connsiteX656" fmla="*/ 6605473 w 7467600"/>
              <a:gd name="connsiteY656" fmla="*/ 1184686 h 6858000"/>
              <a:gd name="connsiteX657" fmla="*/ 6691602 w 7467600"/>
              <a:gd name="connsiteY657" fmla="*/ 1140573 h 6858000"/>
              <a:gd name="connsiteX658" fmla="*/ 4002475 w 7467600"/>
              <a:gd name="connsiteY658" fmla="*/ 1037802 h 6858000"/>
              <a:gd name="connsiteX659" fmla="*/ 4000324 w 7467600"/>
              <a:gd name="connsiteY659" fmla="*/ 1039362 h 6858000"/>
              <a:gd name="connsiteX660" fmla="*/ 4002862 w 7467600"/>
              <a:gd name="connsiteY660" fmla="*/ 1042866 h 6858000"/>
              <a:gd name="connsiteX661" fmla="*/ 4002475 w 7467600"/>
              <a:gd name="connsiteY661" fmla="*/ 1037802 h 6858000"/>
              <a:gd name="connsiteX662" fmla="*/ 506322 w 7467600"/>
              <a:gd name="connsiteY662" fmla="*/ 1020997 h 6858000"/>
              <a:gd name="connsiteX663" fmla="*/ 533068 w 7467600"/>
              <a:gd name="connsiteY663" fmla="*/ 1029409 h 6858000"/>
              <a:gd name="connsiteX664" fmla="*/ 1232525 w 7467600"/>
              <a:gd name="connsiteY664" fmla="*/ 1804675 h 6858000"/>
              <a:gd name="connsiteX665" fmla="*/ 1388858 w 7467600"/>
              <a:gd name="connsiteY665" fmla="*/ 2368011 h 6858000"/>
              <a:gd name="connsiteX666" fmla="*/ 1384098 w 7467600"/>
              <a:gd name="connsiteY666" fmla="*/ 2378125 h 6858000"/>
              <a:gd name="connsiteX667" fmla="*/ 1425393 w 7467600"/>
              <a:gd name="connsiteY667" fmla="*/ 2589124 h 6858000"/>
              <a:gd name="connsiteX668" fmla="*/ 1424001 w 7467600"/>
              <a:gd name="connsiteY668" fmla="*/ 2597541 h 6858000"/>
              <a:gd name="connsiteX669" fmla="*/ 2152729 w 7467600"/>
              <a:gd name="connsiteY669" fmla="*/ 2864487 h 6858000"/>
              <a:gd name="connsiteX670" fmla="*/ 2020609 w 7467600"/>
              <a:gd name="connsiteY670" fmla="*/ 2539671 h 6858000"/>
              <a:gd name="connsiteX671" fmla="*/ 2018920 w 7467600"/>
              <a:gd name="connsiteY671" fmla="*/ 2536309 h 6858000"/>
              <a:gd name="connsiteX672" fmla="*/ 1342441 w 7467600"/>
              <a:gd name="connsiteY672" fmla="*/ 1173017 h 6858000"/>
              <a:gd name="connsiteX673" fmla="*/ 1367925 w 7467600"/>
              <a:gd name="connsiteY673" fmla="*/ 1135648 h 6858000"/>
              <a:gd name="connsiteX674" fmla="*/ 1771401 w 7467600"/>
              <a:gd name="connsiteY674" fmla="*/ 1806673 h 6858000"/>
              <a:gd name="connsiteX675" fmla="*/ 1972385 w 7467600"/>
              <a:gd name="connsiteY675" fmla="*/ 2198735 h 6858000"/>
              <a:gd name="connsiteX676" fmla="*/ 2040892 w 7467600"/>
              <a:gd name="connsiteY676" fmla="*/ 2405205 h 6858000"/>
              <a:gd name="connsiteX677" fmla="*/ 2131689 w 7467600"/>
              <a:gd name="connsiteY677" fmla="*/ 1936926 h 6858000"/>
              <a:gd name="connsiteX678" fmla="*/ 2454820 w 7467600"/>
              <a:gd name="connsiteY678" fmla="*/ 1248808 h 6858000"/>
              <a:gd name="connsiteX679" fmla="*/ 2492512 w 7467600"/>
              <a:gd name="connsiteY679" fmla="*/ 1302920 h 6858000"/>
              <a:gd name="connsiteX680" fmla="*/ 2081216 w 7467600"/>
              <a:gd name="connsiteY680" fmla="*/ 2527513 h 6858000"/>
              <a:gd name="connsiteX681" fmla="*/ 2081211 w 7467600"/>
              <a:gd name="connsiteY681" fmla="*/ 2528916 h 6858000"/>
              <a:gd name="connsiteX682" fmla="*/ 2199067 w 7467600"/>
              <a:gd name="connsiteY682" fmla="*/ 2884061 h 6858000"/>
              <a:gd name="connsiteX683" fmla="*/ 3192586 w 7467600"/>
              <a:gd name="connsiteY683" fmla="*/ 3411496 h 6858000"/>
              <a:gd name="connsiteX684" fmla="*/ 3182620 w 7467600"/>
              <a:gd name="connsiteY684" fmla="*/ 3483279 h 6858000"/>
              <a:gd name="connsiteX685" fmla="*/ 2435119 w 7467600"/>
              <a:gd name="connsiteY685" fmla="*/ 3080173 h 6858000"/>
              <a:gd name="connsiteX686" fmla="*/ 2410152 w 7467600"/>
              <a:gd name="connsiteY686" fmla="*/ 3063751 h 6858000"/>
              <a:gd name="connsiteX687" fmla="*/ 2408099 w 7467600"/>
              <a:gd name="connsiteY687" fmla="*/ 3064403 h 6858000"/>
              <a:gd name="connsiteX688" fmla="*/ 2407218 w 7467600"/>
              <a:gd name="connsiteY688" fmla="*/ 3070324 h 6858000"/>
              <a:gd name="connsiteX689" fmla="*/ 2380138 w 7467600"/>
              <a:gd name="connsiteY689" fmla="*/ 3099341 h 6858000"/>
              <a:gd name="connsiteX690" fmla="*/ 1765923 w 7467600"/>
              <a:gd name="connsiteY690" fmla="*/ 3581043 h 6858000"/>
              <a:gd name="connsiteX691" fmla="*/ 1702258 w 7467600"/>
              <a:gd name="connsiteY691" fmla="*/ 3612286 h 6858000"/>
              <a:gd name="connsiteX692" fmla="*/ 1538370 w 7467600"/>
              <a:gd name="connsiteY692" fmla="*/ 3811804 h 6858000"/>
              <a:gd name="connsiteX693" fmla="*/ 542867 w 7467600"/>
              <a:gd name="connsiteY693" fmla="*/ 4944092 h 6858000"/>
              <a:gd name="connsiteX694" fmla="*/ 515800 w 7467600"/>
              <a:gd name="connsiteY694" fmla="*/ 4862180 h 6858000"/>
              <a:gd name="connsiteX695" fmla="*/ 909145 w 7467600"/>
              <a:gd name="connsiteY695" fmla="*/ 4199225 h 6858000"/>
              <a:gd name="connsiteX696" fmla="*/ 1214067 w 7467600"/>
              <a:gd name="connsiteY696" fmla="*/ 3908561 h 6858000"/>
              <a:gd name="connsiteX697" fmla="*/ 640967 w 7467600"/>
              <a:gd name="connsiteY697" fmla="*/ 4105601 h 6858000"/>
              <a:gd name="connsiteX698" fmla="*/ 112563 w 7467600"/>
              <a:gd name="connsiteY698" fmla="*/ 4396952 h 6858000"/>
              <a:gd name="connsiteX699" fmla="*/ 0 w 7467600"/>
              <a:gd name="connsiteY699" fmla="*/ 4466006 h 6858000"/>
              <a:gd name="connsiteX700" fmla="*/ 0 w 7467600"/>
              <a:gd name="connsiteY700" fmla="*/ 4233763 h 6858000"/>
              <a:gd name="connsiteX701" fmla="*/ 36881 w 7467600"/>
              <a:gd name="connsiteY701" fmla="*/ 4200118 h 6858000"/>
              <a:gd name="connsiteX702" fmla="*/ 910534 w 7467600"/>
              <a:gd name="connsiteY702" fmla="*/ 3629753 h 6858000"/>
              <a:gd name="connsiteX703" fmla="*/ 1578717 w 7467600"/>
              <a:gd name="connsiteY703" fmla="*/ 3575982 h 6858000"/>
              <a:gd name="connsiteX704" fmla="*/ 2338780 w 7467600"/>
              <a:gd name="connsiteY704" fmla="*/ 3033725 h 6858000"/>
              <a:gd name="connsiteX705" fmla="*/ 1807991 w 7467600"/>
              <a:gd name="connsiteY705" fmla="*/ 2807184 h 6858000"/>
              <a:gd name="connsiteX706" fmla="*/ 1416358 w 7467600"/>
              <a:gd name="connsiteY706" fmla="*/ 3112571 h 6858000"/>
              <a:gd name="connsiteX707" fmla="*/ 939066 w 7467600"/>
              <a:gd name="connsiteY707" fmla="*/ 3378798 h 6858000"/>
              <a:gd name="connsiteX708" fmla="*/ 115099 w 7467600"/>
              <a:gd name="connsiteY708" fmla="*/ 3607650 h 6858000"/>
              <a:gd name="connsiteX709" fmla="*/ 97284 w 7467600"/>
              <a:gd name="connsiteY709" fmla="*/ 3520393 h 6858000"/>
              <a:gd name="connsiteX710" fmla="*/ 922050 w 7467600"/>
              <a:gd name="connsiteY710" fmla="*/ 3074867 h 6858000"/>
              <a:gd name="connsiteX711" fmla="*/ 1405265 w 7467600"/>
              <a:gd name="connsiteY711" fmla="*/ 3016319 h 6858000"/>
              <a:gd name="connsiteX712" fmla="*/ 1407512 w 7467600"/>
              <a:gd name="connsiteY712" fmla="*/ 3018001 h 6858000"/>
              <a:gd name="connsiteX713" fmla="*/ 1726266 w 7467600"/>
              <a:gd name="connsiteY713" fmla="*/ 2777274 h 6858000"/>
              <a:gd name="connsiteX714" fmla="*/ 625390 w 7467600"/>
              <a:gd name="connsiteY714" fmla="*/ 2514541 h 6858000"/>
              <a:gd name="connsiteX715" fmla="*/ 619799 w 7467600"/>
              <a:gd name="connsiteY715" fmla="*/ 2527180 h 6858000"/>
              <a:gd name="connsiteX716" fmla="*/ 310030 w 7467600"/>
              <a:gd name="connsiteY716" fmla="*/ 2771818 h 6858000"/>
              <a:gd name="connsiteX717" fmla="*/ 173877 w 7467600"/>
              <a:gd name="connsiteY717" fmla="*/ 2937056 h 6858000"/>
              <a:gd name="connsiteX718" fmla="*/ 77889 w 7467600"/>
              <a:gd name="connsiteY718" fmla="*/ 3138440 h 6858000"/>
              <a:gd name="connsiteX719" fmla="*/ 0 w 7467600"/>
              <a:gd name="connsiteY719" fmla="*/ 3271395 h 6858000"/>
              <a:gd name="connsiteX720" fmla="*/ 0 w 7467600"/>
              <a:gd name="connsiteY720" fmla="*/ 3153002 h 6858000"/>
              <a:gd name="connsiteX721" fmla="*/ 2386 w 7467600"/>
              <a:gd name="connsiteY721" fmla="*/ 3149203 h 6858000"/>
              <a:gd name="connsiteX722" fmla="*/ 89753 w 7467600"/>
              <a:gd name="connsiteY722" fmla="*/ 2987702 h 6858000"/>
              <a:gd name="connsiteX723" fmla="*/ 76869 w 7467600"/>
              <a:gd name="connsiteY723" fmla="*/ 3005404 h 6858000"/>
              <a:gd name="connsiteX724" fmla="*/ 32049 w 7467600"/>
              <a:gd name="connsiteY724" fmla="*/ 3065814 h 6858000"/>
              <a:gd name="connsiteX725" fmla="*/ 0 w 7467600"/>
              <a:gd name="connsiteY725" fmla="*/ 3108744 h 6858000"/>
              <a:gd name="connsiteX726" fmla="*/ 0 w 7467600"/>
              <a:gd name="connsiteY726" fmla="*/ 3058059 h 6858000"/>
              <a:gd name="connsiteX727" fmla="*/ 7610 w 7467600"/>
              <a:gd name="connsiteY727" fmla="*/ 3047889 h 6858000"/>
              <a:gd name="connsiteX728" fmla="*/ 52419 w 7467600"/>
              <a:gd name="connsiteY728" fmla="*/ 2987479 h 6858000"/>
              <a:gd name="connsiteX729" fmla="*/ 59142 w 7467600"/>
              <a:gd name="connsiteY729" fmla="*/ 2978488 h 6858000"/>
              <a:gd name="connsiteX730" fmla="*/ 0 w 7467600"/>
              <a:gd name="connsiteY730" fmla="*/ 3015334 h 6858000"/>
              <a:gd name="connsiteX731" fmla="*/ 0 w 7467600"/>
              <a:gd name="connsiteY731" fmla="*/ 2914286 h 6858000"/>
              <a:gd name="connsiteX732" fmla="*/ 36383 w 7467600"/>
              <a:gd name="connsiteY732" fmla="*/ 2901128 h 6858000"/>
              <a:gd name="connsiteX733" fmla="*/ 156329 w 7467600"/>
              <a:gd name="connsiteY733" fmla="*/ 2840533 h 6858000"/>
              <a:gd name="connsiteX734" fmla="*/ 358355 w 7467600"/>
              <a:gd name="connsiteY734" fmla="*/ 2620471 h 6858000"/>
              <a:gd name="connsiteX735" fmla="*/ 510577 w 7467600"/>
              <a:gd name="connsiteY735" fmla="*/ 2501244 h 6858000"/>
              <a:gd name="connsiteX736" fmla="*/ 211967 w 7467600"/>
              <a:gd name="connsiteY736" fmla="*/ 2479171 h 6858000"/>
              <a:gd name="connsiteX737" fmla="*/ 0 w 7467600"/>
              <a:gd name="connsiteY737" fmla="*/ 2476398 h 6858000"/>
              <a:gd name="connsiteX738" fmla="*/ 0 w 7467600"/>
              <a:gd name="connsiteY738" fmla="*/ 2389189 h 6858000"/>
              <a:gd name="connsiteX739" fmla="*/ 103062 w 7467600"/>
              <a:gd name="connsiteY739" fmla="*/ 2389518 h 6858000"/>
              <a:gd name="connsiteX740" fmla="*/ 510734 w 7467600"/>
              <a:gd name="connsiteY740" fmla="*/ 2416201 h 6858000"/>
              <a:gd name="connsiteX741" fmla="*/ 279257 w 7467600"/>
              <a:gd name="connsiteY741" fmla="*/ 2092102 h 6858000"/>
              <a:gd name="connsiteX742" fmla="*/ 65265 w 7467600"/>
              <a:gd name="connsiteY742" fmla="*/ 2006049 h 6858000"/>
              <a:gd name="connsiteX743" fmla="*/ 0 w 7467600"/>
              <a:gd name="connsiteY743" fmla="*/ 1982532 h 6858000"/>
              <a:gd name="connsiteX744" fmla="*/ 0 w 7467600"/>
              <a:gd name="connsiteY744" fmla="*/ 1912789 h 6858000"/>
              <a:gd name="connsiteX745" fmla="*/ 97460 w 7467600"/>
              <a:gd name="connsiteY745" fmla="*/ 1953725 h 6858000"/>
              <a:gd name="connsiteX746" fmla="*/ 221272 w 7467600"/>
              <a:gd name="connsiteY746" fmla="*/ 1980766 h 6858000"/>
              <a:gd name="connsiteX747" fmla="*/ 116765 w 7467600"/>
              <a:gd name="connsiteY747" fmla="*/ 1911033 h 6858000"/>
              <a:gd name="connsiteX748" fmla="*/ 16405 w 7467600"/>
              <a:gd name="connsiteY748" fmla="*/ 1803412 h 6858000"/>
              <a:gd name="connsiteX749" fmla="*/ 0 w 7467600"/>
              <a:gd name="connsiteY749" fmla="*/ 1784777 h 6858000"/>
              <a:gd name="connsiteX750" fmla="*/ 0 w 7467600"/>
              <a:gd name="connsiteY750" fmla="*/ 1740082 h 6858000"/>
              <a:gd name="connsiteX751" fmla="*/ 39394 w 7467600"/>
              <a:gd name="connsiteY751" fmla="*/ 1784856 h 6858000"/>
              <a:gd name="connsiteX752" fmla="*/ 135813 w 7467600"/>
              <a:gd name="connsiteY752" fmla="*/ 1888838 h 6858000"/>
              <a:gd name="connsiteX753" fmla="*/ 242575 w 7467600"/>
              <a:gd name="connsiteY753" fmla="*/ 1958841 h 6858000"/>
              <a:gd name="connsiteX754" fmla="*/ 82197 w 7467600"/>
              <a:gd name="connsiteY754" fmla="*/ 1754826 h 6858000"/>
              <a:gd name="connsiteX755" fmla="*/ 0 w 7467600"/>
              <a:gd name="connsiteY755" fmla="*/ 1679650 h 6858000"/>
              <a:gd name="connsiteX756" fmla="*/ 0 w 7467600"/>
              <a:gd name="connsiteY756" fmla="*/ 1602463 h 6858000"/>
              <a:gd name="connsiteX757" fmla="*/ 84689 w 7467600"/>
              <a:gd name="connsiteY757" fmla="*/ 1677442 h 6858000"/>
              <a:gd name="connsiteX758" fmla="*/ 298437 w 7467600"/>
              <a:gd name="connsiteY758" fmla="*/ 1968019 h 6858000"/>
              <a:gd name="connsiteX759" fmla="*/ 227269 w 7467600"/>
              <a:gd name="connsiteY759" fmla="*/ 1114064 h 6858000"/>
              <a:gd name="connsiteX760" fmla="*/ 248003 w 7467600"/>
              <a:gd name="connsiteY760" fmla="*/ 1089613 h 6858000"/>
              <a:gd name="connsiteX761" fmla="*/ 427020 w 7467600"/>
              <a:gd name="connsiteY761" fmla="*/ 1619803 h 6858000"/>
              <a:gd name="connsiteX762" fmla="*/ 340345 w 7467600"/>
              <a:gd name="connsiteY762" fmla="*/ 2027739 h 6858000"/>
              <a:gd name="connsiteX763" fmla="*/ 360865 w 7467600"/>
              <a:gd name="connsiteY763" fmla="*/ 2044827 h 6858000"/>
              <a:gd name="connsiteX764" fmla="*/ 560414 w 7467600"/>
              <a:gd name="connsiteY764" fmla="*/ 2421457 h 6858000"/>
              <a:gd name="connsiteX765" fmla="*/ 1359703 w 7467600"/>
              <a:gd name="connsiteY765" fmla="*/ 2578554 h 6858000"/>
              <a:gd name="connsiteX766" fmla="*/ 1359422 w 7467600"/>
              <a:gd name="connsiteY766" fmla="*/ 2577994 h 6858000"/>
              <a:gd name="connsiteX767" fmla="*/ 828701 w 7467600"/>
              <a:gd name="connsiteY767" fmla="*/ 1839520 h 6858000"/>
              <a:gd name="connsiteX768" fmla="*/ 494427 w 7467600"/>
              <a:gd name="connsiteY768" fmla="*/ 1092333 h 6858000"/>
              <a:gd name="connsiteX769" fmla="*/ 506322 w 7467600"/>
              <a:gd name="connsiteY769" fmla="*/ 1020997 h 6858000"/>
              <a:gd name="connsiteX770" fmla="*/ 4570198 w 7467600"/>
              <a:gd name="connsiteY770" fmla="*/ 978081 h 6858000"/>
              <a:gd name="connsiteX771" fmla="*/ 4523691 w 7467600"/>
              <a:gd name="connsiteY771" fmla="*/ 1127776 h 6858000"/>
              <a:gd name="connsiteX772" fmla="*/ 4509875 w 7467600"/>
              <a:gd name="connsiteY772" fmla="*/ 1167552 h 6858000"/>
              <a:gd name="connsiteX773" fmla="*/ 4478168 w 7467600"/>
              <a:gd name="connsiteY773" fmla="*/ 1260735 h 6858000"/>
              <a:gd name="connsiteX774" fmla="*/ 4409309 w 7467600"/>
              <a:gd name="connsiteY774" fmla="*/ 1666996 h 6858000"/>
              <a:gd name="connsiteX775" fmla="*/ 4370031 w 7467600"/>
              <a:gd name="connsiteY775" fmla="*/ 1955666 h 6858000"/>
              <a:gd name="connsiteX776" fmla="*/ 4570198 w 7467600"/>
              <a:gd name="connsiteY776" fmla="*/ 978081 h 6858000"/>
              <a:gd name="connsiteX777" fmla="*/ 4557898 w 7467600"/>
              <a:gd name="connsiteY777" fmla="*/ 900011 h 6858000"/>
              <a:gd name="connsiteX778" fmla="*/ 4344840 w 7467600"/>
              <a:gd name="connsiteY778" fmla="*/ 1922038 h 6858000"/>
              <a:gd name="connsiteX779" fmla="*/ 4378710 w 7467600"/>
              <a:gd name="connsiteY779" fmla="*/ 1665516 h 6858000"/>
              <a:gd name="connsiteX780" fmla="*/ 4448798 w 7467600"/>
              <a:gd name="connsiteY780" fmla="*/ 1253024 h 6858000"/>
              <a:gd name="connsiteX781" fmla="*/ 4480315 w 7467600"/>
              <a:gd name="connsiteY781" fmla="*/ 1158454 h 6858000"/>
              <a:gd name="connsiteX782" fmla="*/ 4494133 w 7467600"/>
              <a:gd name="connsiteY782" fmla="*/ 1118676 h 6858000"/>
              <a:gd name="connsiteX783" fmla="*/ 4557898 w 7467600"/>
              <a:gd name="connsiteY783" fmla="*/ 900011 h 6858000"/>
              <a:gd name="connsiteX784" fmla="*/ 5870151 w 7467600"/>
              <a:gd name="connsiteY784" fmla="*/ 898890 h 6858000"/>
              <a:gd name="connsiteX785" fmla="*/ 5861335 w 7467600"/>
              <a:gd name="connsiteY785" fmla="*/ 899177 h 6858000"/>
              <a:gd name="connsiteX786" fmla="*/ 5843702 w 7467600"/>
              <a:gd name="connsiteY786" fmla="*/ 899748 h 6858000"/>
              <a:gd name="connsiteX787" fmla="*/ 5651107 w 7467600"/>
              <a:gd name="connsiteY787" fmla="*/ 920306 h 6858000"/>
              <a:gd name="connsiteX788" fmla="*/ 5459407 w 7467600"/>
              <a:gd name="connsiteY788" fmla="*/ 940975 h 6858000"/>
              <a:gd name="connsiteX789" fmla="*/ 5374846 w 7467600"/>
              <a:gd name="connsiteY789" fmla="*/ 941988 h 6858000"/>
              <a:gd name="connsiteX790" fmla="*/ 5256105 w 7467600"/>
              <a:gd name="connsiteY790" fmla="*/ 945632 h 6858000"/>
              <a:gd name="connsiteX791" fmla="*/ 5107071 w 7467600"/>
              <a:gd name="connsiteY791" fmla="*/ 969720 h 6858000"/>
              <a:gd name="connsiteX792" fmla="*/ 4998681 w 7467600"/>
              <a:gd name="connsiteY792" fmla="*/ 988771 h 6858000"/>
              <a:gd name="connsiteX793" fmla="*/ 5870151 w 7467600"/>
              <a:gd name="connsiteY793" fmla="*/ 898890 h 6858000"/>
              <a:gd name="connsiteX794" fmla="*/ 5504425 w 7467600"/>
              <a:gd name="connsiteY794" fmla="*/ 848067 h 6858000"/>
              <a:gd name="connsiteX795" fmla="*/ 4968849 w 7467600"/>
              <a:gd name="connsiteY795" fmla="*/ 962318 h 6858000"/>
              <a:gd name="connsiteX796" fmla="*/ 5104039 w 7467600"/>
              <a:gd name="connsiteY796" fmla="*/ 940634 h 6858000"/>
              <a:gd name="connsiteX797" fmla="*/ 5256311 w 7467600"/>
              <a:gd name="connsiteY797" fmla="*/ 916490 h 6858000"/>
              <a:gd name="connsiteX798" fmla="*/ 5377381 w 7467600"/>
              <a:gd name="connsiteY798" fmla="*/ 912671 h 6858000"/>
              <a:gd name="connsiteX799" fmla="*/ 5460148 w 7467600"/>
              <a:gd name="connsiteY799" fmla="*/ 911442 h 6858000"/>
              <a:gd name="connsiteX800" fmla="*/ 5648971 w 7467600"/>
              <a:gd name="connsiteY800" fmla="*/ 891331 h 6858000"/>
              <a:gd name="connsiteX801" fmla="*/ 5844807 w 7467600"/>
              <a:gd name="connsiteY801" fmla="*/ 870718 h 6858000"/>
              <a:gd name="connsiteX802" fmla="*/ 5862975 w 7467600"/>
              <a:gd name="connsiteY802" fmla="*/ 869756 h 6858000"/>
              <a:gd name="connsiteX803" fmla="*/ 5920887 w 7467600"/>
              <a:gd name="connsiteY803" fmla="*/ 865929 h 6858000"/>
              <a:gd name="connsiteX804" fmla="*/ 5504425 w 7467600"/>
              <a:gd name="connsiteY804" fmla="*/ 848067 h 6858000"/>
              <a:gd name="connsiteX805" fmla="*/ 3607114 w 7467600"/>
              <a:gd name="connsiteY805" fmla="*/ 467441 h 6858000"/>
              <a:gd name="connsiteX806" fmla="*/ 3296242 w 7467600"/>
              <a:gd name="connsiteY806" fmla="*/ 807991 h 6858000"/>
              <a:gd name="connsiteX807" fmla="*/ 3174674 w 7467600"/>
              <a:gd name="connsiteY807" fmla="*/ 919759 h 6858000"/>
              <a:gd name="connsiteX808" fmla="*/ 3042978 w 7467600"/>
              <a:gd name="connsiteY808" fmla="*/ 1054894 h 6858000"/>
              <a:gd name="connsiteX809" fmla="*/ 2968914 w 7467600"/>
              <a:gd name="connsiteY809" fmla="*/ 1133756 h 6858000"/>
              <a:gd name="connsiteX810" fmla="*/ 3103823 w 7467600"/>
              <a:gd name="connsiteY810" fmla="*/ 1026814 h 6858000"/>
              <a:gd name="connsiteX811" fmla="*/ 3607114 w 7467600"/>
              <a:gd name="connsiteY811" fmla="*/ 467441 h 6858000"/>
              <a:gd name="connsiteX812" fmla="*/ 3744487 w 7467600"/>
              <a:gd name="connsiteY812" fmla="*/ 383136 h 6858000"/>
              <a:gd name="connsiteX813" fmla="*/ 3970213 w 7467600"/>
              <a:gd name="connsiteY813" fmla="*/ 995559 h 6858000"/>
              <a:gd name="connsiteX814" fmla="*/ 3744487 w 7467600"/>
              <a:gd name="connsiteY814" fmla="*/ 383136 h 6858000"/>
              <a:gd name="connsiteX815" fmla="*/ 3624562 w 7467600"/>
              <a:gd name="connsiteY815" fmla="*/ 367041 h 6858000"/>
              <a:gd name="connsiteX816" fmla="*/ 3489712 w 7467600"/>
              <a:gd name="connsiteY816" fmla="*/ 485386 h 6858000"/>
              <a:gd name="connsiteX817" fmla="*/ 3182994 w 7467600"/>
              <a:gd name="connsiteY817" fmla="*/ 828265 h 6858000"/>
              <a:gd name="connsiteX818" fmla="*/ 2892114 w 7467600"/>
              <a:gd name="connsiteY818" fmla="*/ 1172635 h 6858000"/>
              <a:gd name="connsiteX819" fmla="*/ 3021459 w 7467600"/>
              <a:gd name="connsiteY819" fmla="*/ 1035385 h 6858000"/>
              <a:gd name="connsiteX820" fmla="*/ 3153873 w 7467600"/>
              <a:gd name="connsiteY820" fmla="*/ 898971 h 6858000"/>
              <a:gd name="connsiteX821" fmla="*/ 3276511 w 7467600"/>
              <a:gd name="connsiteY821" fmla="*/ 786423 h 6858000"/>
              <a:gd name="connsiteX822" fmla="*/ 3584154 w 7467600"/>
              <a:gd name="connsiteY822" fmla="*/ 448218 h 6858000"/>
              <a:gd name="connsiteX823" fmla="*/ 3624562 w 7467600"/>
              <a:gd name="connsiteY823" fmla="*/ 367041 h 6858000"/>
              <a:gd name="connsiteX824" fmla="*/ 3766672 w 7467600"/>
              <a:gd name="connsiteY824" fmla="*/ 359429 h 6858000"/>
              <a:gd name="connsiteX825" fmla="*/ 3996338 w 7467600"/>
              <a:gd name="connsiteY825" fmla="*/ 968237 h 6858000"/>
              <a:gd name="connsiteX826" fmla="*/ 3766672 w 7467600"/>
              <a:gd name="connsiteY826" fmla="*/ 359429 h 6858000"/>
              <a:gd name="connsiteX827" fmla="*/ 5805386 w 7467600"/>
              <a:gd name="connsiteY827" fmla="*/ 239240 h 6858000"/>
              <a:gd name="connsiteX828" fmla="*/ 5736947 w 7467600"/>
              <a:gd name="connsiteY828" fmla="*/ 261367 h 6858000"/>
              <a:gd name="connsiteX829" fmla="*/ 5427012 w 7467600"/>
              <a:gd name="connsiteY829" fmla="*/ 311272 h 6858000"/>
              <a:gd name="connsiteX830" fmla="*/ 5147818 w 7467600"/>
              <a:gd name="connsiteY830" fmla="*/ 322112 h 6858000"/>
              <a:gd name="connsiteX831" fmla="*/ 5060854 w 7467600"/>
              <a:gd name="connsiteY831" fmla="*/ 311882 h 6858000"/>
              <a:gd name="connsiteX832" fmla="*/ 4945989 w 7467600"/>
              <a:gd name="connsiteY832" fmla="*/ 300516 h 6858000"/>
              <a:gd name="connsiteX833" fmla="*/ 5410479 w 7467600"/>
              <a:gd name="connsiteY833" fmla="*/ 348434 h 6858000"/>
              <a:gd name="connsiteX834" fmla="*/ 5805386 w 7467600"/>
              <a:gd name="connsiteY834" fmla="*/ 239240 h 6858000"/>
              <a:gd name="connsiteX835" fmla="*/ 5905192 w 7467600"/>
              <a:gd name="connsiteY835" fmla="*/ 163079 h 6858000"/>
              <a:gd name="connsiteX836" fmla="*/ 5865655 w 7467600"/>
              <a:gd name="connsiteY836" fmla="*/ 171901 h 6858000"/>
              <a:gd name="connsiteX837" fmla="*/ 5259740 w 7467600"/>
              <a:gd name="connsiteY837" fmla="*/ 257013 h 6858000"/>
              <a:gd name="connsiteX838" fmla="*/ 5208466 w 7467600"/>
              <a:gd name="connsiteY838" fmla="*/ 257550 h 6858000"/>
              <a:gd name="connsiteX839" fmla="*/ 4980204 w 7467600"/>
              <a:gd name="connsiteY839" fmla="*/ 271903 h 6858000"/>
              <a:gd name="connsiteX840" fmla="*/ 5068068 w 7467600"/>
              <a:gd name="connsiteY840" fmla="*/ 282244 h 6858000"/>
              <a:gd name="connsiteX841" fmla="*/ 5153231 w 7467600"/>
              <a:gd name="connsiteY841" fmla="*/ 292240 h 6858000"/>
              <a:gd name="connsiteX842" fmla="*/ 5426491 w 7467600"/>
              <a:gd name="connsiteY842" fmla="*/ 281128 h 6858000"/>
              <a:gd name="connsiteX843" fmla="*/ 5731212 w 7467600"/>
              <a:gd name="connsiteY843" fmla="*/ 231951 h 6858000"/>
              <a:gd name="connsiteX844" fmla="*/ 5905192 w 7467600"/>
              <a:gd name="connsiteY844" fmla="*/ 163079 h 6858000"/>
              <a:gd name="connsiteX845" fmla="*/ 5944437 w 7467600"/>
              <a:gd name="connsiteY845" fmla="*/ 113829 h 6858000"/>
              <a:gd name="connsiteX846" fmla="*/ 5825032 w 7467600"/>
              <a:gd name="connsiteY846" fmla="*/ 146405 h 6858000"/>
              <a:gd name="connsiteX847" fmla="*/ 4955599 w 7467600"/>
              <a:gd name="connsiteY847" fmla="*/ 247008 h 6858000"/>
              <a:gd name="connsiteX848" fmla="*/ 5210104 w 7467600"/>
              <a:gd name="connsiteY848" fmla="*/ 228123 h 6858000"/>
              <a:gd name="connsiteX849" fmla="*/ 5261015 w 7467600"/>
              <a:gd name="connsiteY849" fmla="*/ 227087 h 6858000"/>
              <a:gd name="connsiteX850" fmla="*/ 5861181 w 7467600"/>
              <a:gd name="connsiteY850" fmla="*/ 143093 h 6858000"/>
              <a:gd name="connsiteX851" fmla="*/ 5961252 w 7467600"/>
              <a:gd name="connsiteY851" fmla="*/ 114820 h 6858000"/>
              <a:gd name="connsiteX852" fmla="*/ 5944437 w 7467600"/>
              <a:gd name="connsiteY852" fmla="*/ 113829 h 6858000"/>
              <a:gd name="connsiteX853" fmla="*/ 3882765 w 7467600"/>
              <a:gd name="connsiteY853" fmla="*/ 0 h 6858000"/>
              <a:gd name="connsiteX854" fmla="*/ 3995099 w 7467600"/>
              <a:gd name="connsiteY854" fmla="*/ 0 h 6858000"/>
              <a:gd name="connsiteX855" fmla="*/ 4163818 w 7467600"/>
              <a:gd name="connsiteY855" fmla="*/ 234104 h 6858000"/>
              <a:gd name="connsiteX856" fmla="*/ 4172099 w 7467600"/>
              <a:gd name="connsiteY856" fmla="*/ 234207 h 6858000"/>
              <a:gd name="connsiteX857" fmla="*/ 4784282 w 7467600"/>
              <a:gd name="connsiteY857" fmla="*/ 276561 h 6858000"/>
              <a:gd name="connsiteX858" fmla="*/ 4801687 w 7467600"/>
              <a:gd name="connsiteY858" fmla="*/ 267764 h 6858000"/>
              <a:gd name="connsiteX859" fmla="*/ 6082788 w 7467600"/>
              <a:gd name="connsiteY859" fmla="*/ 64119 h 6858000"/>
              <a:gd name="connsiteX860" fmla="*/ 6099442 w 7467600"/>
              <a:gd name="connsiteY860" fmla="*/ 82568 h 6858000"/>
              <a:gd name="connsiteX861" fmla="*/ 4804137 w 7467600"/>
              <a:gd name="connsiteY861" fmla="*/ 320931 h 6858000"/>
              <a:gd name="connsiteX862" fmla="*/ 4227047 w 7467600"/>
              <a:gd name="connsiteY862" fmla="*/ 313415 h 6858000"/>
              <a:gd name="connsiteX863" fmla="*/ 4346041 w 7467600"/>
              <a:gd name="connsiteY863" fmla="*/ 456086 h 6858000"/>
              <a:gd name="connsiteX864" fmla="*/ 4870967 w 7467600"/>
              <a:gd name="connsiteY864" fmla="*/ 963061 h 6858000"/>
              <a:gd name="connsiteX865" fmla="*/ 4889647 w 7467600"/>
              <a:gd name="connsiteY865" fmla="*/ 957147 h 6858000"/>
              <a:gd name="connsiteX866" fmla="*/ 5422504 w 7467600"/>
              <a:gd name="connsiteY866" fmla="*/ 805191 h 6858000"/>
              <a:gd name="connsiteX867" fmla="*/ 6087656 w 7467600"/>
              <a:gd name="connsiteY867" fmla="*/ 826703 h 6858000"/>
              <a:gd name="connsiteX868" fmla="*/ 6058717 w 7467600"/>
              <a:gd name="connsiteY868" fmla="*/ 865992 h 6858000"/>
              <a:gd name="connsiteX869" fmla="*/ 4974153 w 7467600"/>
              <a:gd name="connsiteY869" fmla="*/ 1045456 h 6858000"/>
              <a:gd name="connsiteX870" fmla="*/ 5627835 w 7467600"/>
              <a:gd name="connsiteY870" fmla="*/ 1472077 h 6858000"/>
              <a:gd name="connsiteX871" fmla="*/ 5629817 w 7467600"/>
              <a:gd name="connsiteY871" fmla="*/ 1471412 h 6858000"/>
              <a:gd name="connsiteX872" fmla="*/ 5634124 w 7467600"/>
              <a:gd name="connsiteY872" fmla="*/ 1470572 h 6858000"/>
              <a:gd name="connsiteX873" fmla="*/ 5755832 w 7467600"/>
              <a:gd name="connsiteY873" fmla="*/ 1383886 h 6858000"/>
              <a:gd name="connsiteX874" fmla="*/ 6014186 w 7467600"/>
              <a:gd name="connsiteY874" fmla="*/ 1279799 h 6858000"/>
              <a:gd name="connsiteX875" fmla="*/ 6901619 w 7467600"/>
              <a:gd name="connsiteY875" fmla="*/ 1047874 h 6858000"/>
              <a:gd name="connsiteX876" fmla="*/ 6931566 w 7467600"/>
              <a:gd name="connsiteY876" fmla="*/ 1062034 h 6858000"/>
              <a:gd name="connsiteX877" fmla="*/ 5790982 w 7467600"/>
              <a:gd name="connsiteY877" fmla="*/ 1561380 h 6858000"/>
              <a:gd name="connsiteX878" fmla="*/ 6188971 w 7467600"/>
              <a:gd name="connsiteY878" fmla="*/ 1755168 h 6858000"/>
              <a:gd name="connsiteX879" fmla="*/ 6202446 w 7467600"/>
              <a:gd name="connsiteY879" fmla="*/ 1752268 h 6858000"/>
              <a:gd name="connsiteX880" fmla="*/ 7179560 w 7467600"/>
              <a:gd name="connsiteY880" fmla="*/ 1467551 h 6858000"/>
              <a:gd name="connsiteX881" fmla="*/ 7158730 w 7467600"/>
              <a:gd name="connsiteY881" fmla="*/ 1507835 h 6858000"/>
              <a:gd name="connsiteX882" fmla="*/ 6326959 w 7467600"/>
              <a:gd name="connsiteY882" fmla="*/ 1817686 h 6858000"/>
              <a:gd name="connsiteX883" fmla="*/ 6537433 w 7467600"/>
              <a:gd name="connsiteY883" fmla="*/ 1907790 h 6858000"/>
              <a:gd name="connsiteX884" fmla="*/ 6550221 w 7467600"/>
              <a:gd name="connsiteY884" fmla="*/ 1910729 h 6858000"/>
              <a:gd name="connsiteX885" fmla="*/ 6964438 w 7467600"/>
              <a:gd name="connsiteY885" fmla="*/ 2209505 h 6858000"/>
              <a:gd name="connsiteX886" fmla="*/ 7367862 w 7467600"/>
              <a:gd name="connsiteY886" fmla="*/ 2806833 h 6858000"/>
              <a:gd name="connsiteX887" fmla="*/ 7364329 w 7467600"/>
              <a:gd name="connsiteY887" fmla="*/ 2826907 h 6858000"/>
              <a:gd name="connsiteX888" fmla="*/ 7290545 w 7467600"/>
              <a:gd name="connsiteY888" fmla="*/ 2850663 h 6858000"/>
              <a:gd name="connsiteX889" fmla="*/ 6472036 w 7467600"/>
              <a:gd name="connsiteY889" fmla="*/ 1959003 h 6858000"/>
              <a:gd name="connsiteX890" fmla="*/ 5792897 w 7467600"/>
              <a:gd name="connsiteY890" fmla="*/ 1647747 h 6858000"/>
              <a:gd name="connsiteX891" fmla="*/ 5842751 w 7467600"/>
              <a:gd name="connsiteY891" fmla="*/ 1816112 h 6858000"/>
              <a:gd name="connsiteX892" fmla="*/ 5847424 w 7467600"/>
              <a:gd name="connsiteY892" fmla="*/ 1815776 h 6858000"/>
              <a:gd name="connsiteX893" fmla="*/ 6399821 w 7467600"/>
              <a:gd name="connsiteY893" fmla="*/ 2344799 h 6858000"/>
              <a:gd name="connsiteX894" fmla="*/ 6323232 w 7467600"/>
              <a:gd name="connsiteY894" fmla="*/ 2389634 h 6858000"/>
              <a:gd name="connsiteX895" fmla="*/ 5942958 w 7467600"/>
              <a:gd name="connsiteY895" fmla="*/ 2077708 h 6858000"/>
              <a:gd name="connsiteX896" fmla="*/ 5921559 w 7467600"/>
              <a:gd name="connsiteY896" fmla="*/ 2378596 h 6858000"/>
              <a:gd name="connsiteX897" fmla="*/ 5817651 w 7467600"/>
              <a:gd name="connsiteY897" fmla="*/ 3023919 h 6858000"/>
              <a:gd name="connsiteX898" fmla="*/ 5729634 w 7467600"/>
              <a:gd name="connsiteY898" fmla="*/ 3051849 h 6858000"/>
              <a:gd name="connsiteX899" fmla="*/ 5611018 w 7467600"/>
              <a:gd name="connsiteY899" fmla="*/ 2316769 h 6858000"/>
              <a:gd name="connsiteX900" fmla="*/ 5687608 w 7467600"/>
              <a:gd name="connsiteY900" fmla="*/ 2039972 h 6858000"/>
              <a:gd name="connsiteX901" fmla="*/ 5657554 w 7467600"/>
              <a:gd name="connsiteY901" fmla="*/ 1576445 h 6858000"/>
              <a:gd name="connsiteX902" fmla="*/ 5150475 w 7467600"/>
              <a:gd name="connsiteY902" fmla="*/ 1274012 h 6858000"/>
              <a:gd name="connsiteX903" fmla="*/ 5349142 w 7467600"/>
              <a:gd name="connsiteY903" fmla="*/ 2204405 h 6858000"/>
              <a:gd name="connsiteX904" fmla="*/ 5262214 w 7467600"/>
              <a:gd name="connsiteY904" fmla="*/ 2233836 h 6858000"/>
              <a:gd name="connsiteX905" fmla="*/ 4981539 w 7467600"/>
              <a:gd name="connsiteY905" fmla="*/ 1542201 h 6858000"/>
              <a:gd name="connsiteX906" fmla="*/ 4958461 w 7467600"/>
              <a:gd name="connsiteY906" fmla="*/ 1136957 h 6858000"/>
              <a:gd name="connsiteX907" fmla="*/ 4655015 w 7467600"/>
              <a:gd name="connsiteY907" fmla="*/ 891426 h 6858000"/>
              <a:gd name="connsiteX908" fmla="*/ 4348002 w 7467600"/>
              <a:gd name="connsiteY908" fmla="*/ 2205895 h 6858000"/>
              <a:gd name="connsiteX909" fmla="*/ 4262250 w 7467600"/>
              <a:gd name="connsiteY909" fmla="*/ 2219972 h 6858000"/>
              <a:gd name="connsiteX910" fmla="*/ 4550611 w 7467600"/>
              <a:gd name="connsiteY910" fmla="*/ 817540 h 6858000"/>
              <a:gd name="connsiteX911" fmla="*/ 4564418 w 7467600"/>
              <a:gd name="connsiteY911" fmla="*/ 808293 h 6858000"/>
              <a:gd name="connsiteX912" fmla="*/ 4266388 w 7467600"/>
              <a:gd name="connsiteY912" fmla="*/ 500083 h 6858000"/>
              <a:gd name="connsiteX913" fmla="*/ 4032842 w 7467600"/>
              <a:gd name="connsiteY913" fmla="*/ 211809 h 6858000"/>
              <a:gd name="connsiteX914" fmla="*/ 3882765 w 7467600"/>
              <a:gd name="connsiteY914" fmla="*/ 0 h 6858000"/>
              <a:gd name="connsiteX915" fmla="*/ 3721337 w 7467600"/>
              <a:gd name="connsiteY915" fmla="*/ 0 h 6858000"/>
              <a:gd name="connsiteX916" fmla="*/ 3797544 w 7467600"/>
              <a:gd name="connsiteY916" fmla="*/ 0 h 6858000"/>
              <a:gd name="connsiteX917" fmla="*/ 3775734 w 7467600"/>
              <a:gd name="connsiteY917" fmla="*/ 95131 h 6858000"/>
              <a:gd name="connsiteX918" fmla="*/ 3724807 w 7467600"/>
              <a:gd name="connsiteY918" fmla="*/ 272257 h 6858000"/>
              <a:gd name="connsiteX919" fmla="*/ 3726844 w 7467600"/>
              <a:gd name="connsiteY919" fmla="*/ 282988 h 6858000"/>
              <a:gd name="connsiteX920" fmla="*/ 3742664 w 7467600"/>
              <a:gd name="connsiteY920" fmla="*/ 279918 h 6858000"/>
              <a:gd name="connsiteX921" fmla="*/ 4103910 w 7467600"/>
              <a:gd name="connsiteY921" fmla="*/ 1161917 h 6858000"/>
              <a:gd name="connsiteX922" fmla="*/ 4020269 w 7467600"/>
              <a:gd name="connsiteY922" fmla="*/ 1200406 h 6858000"/>
              <a:gd name="connsiteX923" fmla="*/ 3674882 w 7467600"/>
              <a:gd name="connsiteY923" fmla="*/ 488524 h 6858000"/>
              <a:gd name="connsiteX924" fmla="*/ 3132682 w 7467600"/>
              <a:gd name="connsiteY924" fmla="*/ 1072284 h 6858000"/>
              <a:gd name="connsiteX925" fmla="*/ 2716346 w 7467600"/>
              <a:gd name="connsiteY925" fmla="*/ 1276376 h 6858000"/>
              <a:gd name="connsiteX926" fmla="*/ 2716772 w 7467600"/>
              <a:gd name="connsiteY926" fmla="*/ 1255462 h 6858000"/>
              <a:gd name="connsiteX927" fmla="*/ 3471096 w 7467600"/>
              <a:gd name="connsiteY927" fmla="*/ 437072 h 6858000"/>
              <a:gd name="connsiteX928" fmla="*/ 3639057 w 7467600"/>
              <a:gd name="connsiteY928" fmla="*/ 286334 h 6858000"/>
              <a:gd name="connsiteX929" fmla="*/ 3640309 w 7467600"/>
              <a:gd name="connsiteY929" fmla="*/ 284664 h 6858000"/>
              <a:gd name="connsiteX930" fmla="*/ 3646022 w 7467600"/>
              <a:gd name="connsiteY930" fmla="*/ 276711 h 6858000"/>
              <a:gd name="connsiteX931" fmla="*/ 3707943 w 7467600"/>
              <a:gd name="connsiteY931" fmla="*/ 65958 h 6858000"/>
              <a:gd name="connsiteX932" fmla="*/ 3721337 w 7467600"/>
              <a:gd name="connsiteY932" fmla="*/ 0 h 6858000"/>
              <a:gd name="connsiteX933" fmla="*/ 2867960 w 7467600"/>
              <a:gd name="connsiteY933" fmla="*/ 0 h 6858000"/>
              <a:gd name="connsiteX934" fmla="*/ 2926351 w 7467600"/>
              <a:gd name="connsiteY934" fmla="*/ 0 h 6858000"/>
              <a:gd name="connsiteX935" fmla="*/ 2902823 w 7467600"/>
              <a:gd name="connsiteY935" fmla="*/ 262929 h 6858000"/>
              <a:gd name="connsiteX936" fmla="*/ 2940663 w 7467600"/>
              <a:gd name="connsiteY936" fmla="*/ 140884 h 6858000"/>
              <a:gd name="connsiteX937" fmla="*/ 2947039 w 7467600"/>
              <a:gd name="connsiteY937" fmla="*/ 122524 h 6858000"/>
              <a:gd name="connsiteX938" fmla="*/ 2984316 w 7467600"/>
              <a:gd name="connsiteY938" fmla="*/ 0 h 6858000"/>
              <a:gd name="connsiteX939" fmla="*/ 3016114 w 7467600"/>
              <a:gd name="connsiteY939" fmla="*/ 0 h 6858000"/>
              <a:gd name="connsiteX940" fmla="*/ 2979949 w 7467600"/>
              <a:gd name="connsiteY940" fmla="*/ 119274 h 6858000"/>
              <a:gd name="connsiteX941" fmla="*/ 3023879 w 7467600"/>
              <a:gd name="connsiteY941" fmla="*/ 0 h 6858000"/>
              <a:gd name="connsiteX942" fmla="*/ 3105400 w 7467600"/>
              <a:gd name="connsiteY942" fmla="*/ 0 h 6858000"/>
              <a:gd name="connsiteX943" fmla="*/ 3094669 w 7467600"/>
              <a:gd name="connsiteY943" fmla="*/ 30308 h 6858000"/>
              <a:gd name="connsiteX944" fmla="*/ 2901945 w 7467600"/>
              <a:gd name="connsiteY944" fmla="*/ 466538 h 6858000"/>
              <a:gd name="connsiteX945" fmla="*/ 2815209 w 7467600"/>
              <a:gd name="connsiteY945" fmla="*/ 497361 h 6858000"/>
              <a:gd name="connsiteX946" fmla="*/ 2844845 w 7467600"/>
              <a:gd name="connsiteY946" fmla="*/ 127638 h 6858000"/>
              <a:gd name="connsiteX947" fmla="*/ 2867960 w 7467600"/>
              <a:gd name="connsiteY947" fmla="*/ 0 h 6858000"/>
              <a:gd name="connsiteX948" fmla="*/ 1057230 w 7467600"/>
              <a:gd name="connsiteY948" fmla="*/ 0 h 6858000"/>
              <a:gd name="connsiteX949" fmla="*/ 1111003 w 7467600"/>
              <a:gd name="connsiteY949" fmla="*/ 0 h 6858000"/>
              <a:gd name="connsiteX950" fmla="*/ 1125553 w 7467600"/>
              <a:gd name="connsiteY950" fmla="*/ 52588 h 6858000"/>
              <a:gd name="connsiteX951" fmla="*/ 1304276 w 7467600"/>
              <a:gd name="connsiteY951" fmla="*/ 476275 h 6858000"/>
              <a:gd name="connsiteX952" fmla="*/ 1492066 w 7467600"/>
              <a:gd name="connsiteY952" fmla="*/ 886333 h 6858000"/>
              <a:gd name="connsiteX953" fmla="*/ 1423698 w 7467600"/>
              <a:gd name="connsiteY953" fmla="*/ 710817 h 6858000"/>
              <a:gd name="connsiteX954" fmla="*/ 1357609 w 7467600"/>
              <a:gd name="connsiteY954" fmla="*/ 532892 h 6858000"/>
              <a:gd name="connsiteX955" fmla="*/ 1309550 w 7467600"/>
              <a:gd name="connsiteY955" fmla="*/ 374031 h 6858000"/>
              <a:gd name="connsiteX956" fmla="*/ 1193673 w 7467600"/>
              <a:gd name="connsiteY956" fmla="*/ 49533 h 6858000"/>
              <a:gd name="connsiteX957" fmla="*/ 1164391 w 7467600"/>
              <a:gd name="connsiteY957" fmla="*/ 0 h 6858000"/>
              <a:gd name="connsiteX958" fmla="*/ 1200666 w 7467600"/>
              <a:gd name="connsiteY958" fmla="*/ 0 h 6858000"/>
              <a:gd name="connsiteX959" fmla="*/ 1223408 w 7467600"/>
              <a:gd name="connsiteY959" fmla="*/ 38996 h 6858000"/>
              <a:gd name="connsiteX960" fmla="*/ 1339635 w 7467600"/>
              <a:gd name="connsiteY960" fmla="*/ 365517 h 6858000"/>
              <a:gd name="connsiteX961" fmla="*/ 1387469 w 7467600"/>
              <a:gd name="connsiteY961" fmla="*/ 523079 h 6858000"/>
              <a:gd name="connsiteX962" fmla="*/ 1452685 w 7467600"/>
              <a:gd name="connsiteY962" fmla="*/ 699806 h 6858000"/>
              <a:gd name="connsiteX963" fmla="*/ 1492092 w 7467600"/>
              <a:gd name="connsiteY963" fmla="*/ 800424 h 6858000"/>
              <a:gd name="connsiteX964" fmla="*/ 1455302 w 7467600"/>
              <a:gd name="connsiteY964" fmla="*/ 632913 h 6858000"/>
              <a:gd name="connsiteX965" fmla="*/ 1222336 w 7467600"/>
              <a:gd name="connsiteY965" fmla="*/ 9480 h 6858000"/>
              <a:gd name="connsiteX966" fmla="*/ 1214634 w 7467600"/>
              <a:gd name="connsiteY966" fmla="*/ 0 h 6858000"/>
              <a:gd name="connsiteX967" fmla="*/ 1289827 w 7467600"/>
              <a:gd name="connsiteY967" fmla="*/ 0 h 6858000"/>
              <a:gd name="connsiteX968" fmla="*/ 1321076 w 7467600"/>
              <a:gd name="connsiteY968" fmla="*/ 59722 h 6858000"/>
              <a:gd name="connsiteX969" fmla="*/ 1512579 w 7467600"/>
              <a:gd name="connsiteY969" fmla="*/ 626441 h 6858000"/>
              <a:gd name="connsiteX970" fmla="*/ 1506076 w 7467600"/>
              <a:gd name="connsiteY970" fmla="*/ 1089289 h 6858000"/>
              <a:gd name="connsiteX971" fmla="*/ 1486346 w 7467600"/>
              <a:gd name="connsiteY971" fmla="*/ 1079919 h 6858000"/>
              <a:gd name="connsiteX972" fmla="*/ 1070511 w 7467600"/>
              <a:gd name="connsiteY972" fmla="*/ 48609 h 6858000"/>
              <a:gd name="connsiteX973" fmla="*/ 1057230 w 7467600"/>
              <a:gd name="connsiteY973" fmla="*/ 0 h 6858000"/>
              <a:gd name="connsiteX974" fmla="*/ 43151 w 7467600"/>
              <a:gd name="connsiteY974" fmla="*/ 0 h 6858000"/>
              <a:gd name="connsiteX975" fmla="*/ 95283 w 7467600"/>
              <a:gd name="connsiteY975" fmla="*/ 0 h 6858000"/>
              <a:gd name="connsiteX976" fmla="*/ 300708 w 7467600"/>
              <a:gd name="connsiteY976" fmla="*/ 154571 h 6858000"/>
              <a:gd name="connsiteX977" fmla="*/ 530414 w 7467600"/>
              <a:gd name="connsiteY977" fmla="*/ 354673 h 6858000"/>
              <a:gd name="connsiteX978" fmla="*/ 333785 w 7467600"/>
              <a:gd name="connsiteY978" fmla="*/ 161564 h 6858000"/>
              <a:gd name="connsiteX979" fmla="*/ 147005 w 7467600"/>
              <a:gd name="connsiteY979" fmla="*/ 0 h 6858000"/>
              <a:gd name="connsiteX980" fmla="*/ 272509 w 7467600"/>
              <a:gd name="connsiteY980" fmla="*/ 0 h 6858000"/>
              <a:gd name="connsiteX981" fmla="*/ 326276 w 7467600"/>
              <a:gd name="connsiteY981" fmla="*/ 45847 h 6858000"/>
              <a:gd name="connsiteX982" fmla="*/ 823759 w 7467600"/>
              <a:gd name="connsiteY982" fmla="*/ 574145 h 6858000"/>
              <a:gd name="connsiteX983" fmla="*/ 811254 w 7467600"/>
              <a:gd name="connsiteY983" fmla="*/ 665546 h 6858000"/>
              <a:gd name="connsiteX984" fmla="*/ 154042 w 7467600"/>
              <a:gd name="connsiteY984" fmla="*/ 261522 h 6858000"/>
              <a:gd name="connsiteX985" fmla="*/ 13550 w 7467600"/>
              <a:gd name="connsiteY985" fmla="*/ 158423 h 6858000"/>
              <a:gd name="connsiteX986" fmla="*/ 0 w 7467600"/>
              <a:gd name="connsiteY986" fmla="*/ 146618 h 6858000"/>
              <a:gd name="connsiteX987" fmla="*/ 0 w 7467600"/>
              <a:gd name="connsiteY987" fmla="*/ 59161 h 6858000"/>
              <a:gd name="connsiteX988" fmla="*/ 45427 w 7467600"/>
              <a:gd name="connsiteY988" fmla="*/ 101078 h 6858000"/>
              <a:gd name="connsiteX989" fmla="*/ 630103 w 7467600"/>
              <a:gd name="connsiteY989" fmla="*/ 485885 h 6858000"/>
              <a:gd name="connsiteX990" fmla="*/ 532040 w 7467600"/>
              <a:gd name="connsiteY990" fmla="*/ 399359 h 6858000"/>
              <a:gd name="connsiteX991" fmla="*/ 517618 w 7467600"/>
              <a:gd name="connsiteY991" fmla="*/ 385726 h 6858000"/>
              <a:gd name="connsiteX992" fmla="*/ 285074 w 7467600"/>
              <a:gd name="connsiteY992" fmla="*/ 182755 h 6858000"/>
              <a:gd name="connsiteX993" fmla="*/ 43151 w 7467600"/>
              <a:gd name="connsiteY99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43603 w 7467600"/>
              <a:gd name="connsiteY127" fmla="*/ 5149746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7343603 w 7467600"/>
              <a:gd name="connsiteY136" fmla="*/ 5149746 h 6858000"/>
              <a:gd name="connsiteX137" fmla="*/ 1903353 w 7467600"/>
              <a:gd name="connsiteY137" fmla="*/ 5044827 h 6858000"/>
              <a:gd name="connsiteX138" fmla="*/ 1936931 w 7467600"/>
              <a:gd name="connsiteY138" fmla="*/ 5093954 h 6858000"/>
              <a:gd name="connsiteX139" fmla="*/ 2195868 w 7467600"/>
              <a:gd name="connsiteY139" fmla="*/ 5396574 h 6858000"/>
              <a:gd name="connsiteX140" fmla="*/ 2088852 w 7467600"/>
              <a:gd name="connsiteY140" fmla="*/ 5166123 h 6858000"/>
              <a:gd name="connsiteX141" fmla="*/ 1958241 w 7467600"/>
              <a:gd name="connsiteY141" fmla="*/ 5067955 h 6858000"/>
              <a:gd name="connsiteX142" fmla="*/ 1903353 w 7467600"/>
              <a:gd name="connsiteY142" fmla="*/ 5044827 h 6858000"/>
              <a:gd name="connsiteX143" fmla="*/ 1979378 w 7467600"/>
              <a:gd name="connsiteY143" fmla="*/ 4769504 h 6858000"/>
              <a:gd name="connsiteX144" fmla="*/ 2882120 w 7467600"/>
              <a:gd name="connsiteY144" fmla="*/ 5064547 h 6858000"/>
              <a:gd name="connsiteX145" fmla="*/ 2793103 w 7467600"/>
              <a:gd name="connsiteY145" fmla="*/ 5039699 h 6858000"/>
              <a:gd name="connsiteX146" fmla="*/ 2770041 w 7467600"/>
              <a:gd name="connsiteY146" fmla="*/ 5033634 h 6858000"/>
              <a:gd name="connsiteX147" fmla="*/ 1979378 w 7467600"/>
              <a:gd name="connsiteY147" fmla="*/ 4769504 h 6858000"/>
              <a:gd name="connsiteX148" fmla="*/ 1927410 w 7467600"/>
              <a:gd name="connsiteY148" fmla="*/ 4716164 h 6858000"/>
              <a:gd name="connsiteX149" fmla="*/ 1959587 w 7467600"/>
              <a:gd name="connsiteY149" fmla="*/ 4728849 h 6858000"/>
              <a:gd name="connsiteX150" fmla="*/ 2777707 w 7467600"/>
              <a:gd name="connsiteY150" fmla="*/ 5003991 h 6858000"/>
              <a:gd name="connsiteX151" fmla="*/ 2800768 w 7467600"/>
              <a:gd name="connsiteY151" fmla="*/ 5010056 h 6858000"/>
              <a:gd name="connsiteX152" fmla="*/ 2879408 w 7467600"/>
              <a:gd name="connsiteY152" fmla="*/ 5031590 h 6858000"/>
              <a:gd name="connsiteX153" fmla="*/ 2862295 w 7467600"/>
              <a:gd name="connsiteY153" fmla="*/ 5022958 h 6858000"/>
              <a:gd name="connsiteX154" fmla="*/ 2813343 w 7467600"/>
              <a:gd name="connsiteY154" fmla="*/ 4998369 h 6858000"/>
              <a:gd name="connsiteX155" fmla="*/ 2646245 w 7467600"/>
              <a:gd name="connsiteY155" fmla="*/ 4930999 h 6858000"/>
              <a:gd name="connsiteX156" fmla="*/ 1999243 w 7467600"/>
              <a:gd name="connsiteY156" fmla="*/ 4730524 h 6858000"/>
              <a:gd name="connsiteX157" fmla="*/ 1979527 w 7467600"/>
              <a:gd name="connsiteY157" fmla="*/ 4726651 h 6858000"/>
              <a:gd name="connsiteX158" fmla="*/ 1927410 w 7467600"/>
              <a:gd name="connsiteY158" fmla="*/ 4716164 h 6858000"/>
              <a:gd name="connsiteX159" fmla="*/ 1997014 w 7467600"/>
              <a:gd name="connsiteY159" fmla="*/ 4698007 h 6858000"/>
              <a:gd name="connsiteX160" fmla="*/ 2005458 w 7467600"/>
              <a:gd name="connsiteY160" fmla="*/ 4699540 h 6858000"/>
              <a:gd name="connsiteX161" fmla="*/ 2657186 w 7467600"/>
              <a:gd name="connsiteY161" fmla="*/ 4901687 h 6858000"/>
              <a:gd name="connsiteX162" fmla="*/ 2826662 w 7467600"/>
              <a:gd name="connsiteY162" fmla="*/ 4970362 h 6858000"/>
              <a:gd name="connsiteX163" fmla="*/ 2876100 w 7467600"/>
              <a:gd name="connsiteY163" fmla="*/ 4995397 h 6858000"/>
              <a:gd name="connsiteX164" fmla="*/ 3042600 w 7467600"/>
              <a:gd name="connsiteY164" fmla="*/ 5059532 h 6858000"/>
              <a:gd name="connsiteX165" fmla="*/ 1997014 w 7467600"/>
              <a:gd name="connsiteY165" fmla="*/ 4698007 h 6858000"/>
              <a:gd name="connsiteX166" fmla="*/ 2305292 w 7467600"/>
              <a:gd name="connsiteY166" fmla="*/ 4219492 h 6858000"/>
              <a:gd name="connsiteX167" fmla="*/ 3360922 w 7467600"/>
              <a:gd name="connsiteY167" fmla="*/ 4529373 h 6858000"/>
              <a:gd name="connsiteX168" fmla="*/ 3492420 w 7467600"/>
              <a:gd name="connsiteY168" fmla="*/ 4510145 h 6858000"/>
              <a:gd name="connsiteX169" fmla="*/ 3364086 w 7467600"/>
              <a:gd name="connsiteY169" fmla="*/ 4480340 h 6858000"/>
              <a:gd name="connsiteX170" fmla="*/ 3225818 w 7467600"/>
              <a:gd name="connsiteY170" fmla="*/ 4411822 h 6858000"/>
              <a:gd name="connsiteX171" fmla="*/ 3129696 w 7467600"/>
              <a:gd name="connsiteY171" fmla="*/ 4360704 h 6858000"/>
              <a:gd name="connsiteX172" fmla="*/ 2814545 w 7467600"/>
              <a:gd name="connsiteY172" fmla="*/ 4282955 h 6858000"/>
              <a:gd name="connsiteX173" fmla="*/ 2305292 w 7467600"/>
              <a:gd name="connsiteY173" fmla="*/ 4219492 h 6858000"/>
              <a:gd name="connsiteX174" fmla="*/ 2626982 w 7467600"/>
              <a:gd name="connsiteY174" fmla="*/ 4206450 h 6858000"/>
              <a:gd name="connsiteX175" fmla="*/ 2490617 w 7467600"/>
              <a:gd name="connsiteY175" fmla="*/ 4206951 h 6858000"/>
              <a:gd name="connsiteX176" fmla="*/ 2819869 w 7467600"/>
              <a:gd name="connsiteY176" fmla="*/ 4252936 h 6858000"/>
              <a:gd name="connsiteX177" fmla="*/ 3143018 w 7467600"/>
              <a:gd name="connsiteY177" fmla="*/ 4332698 h 6858000"/>
              <a:gd name="connsiteX178" fmla="*/ 3241520 w 7467600"/>
              <a:gd name="connsiteY178" fmla="*/ 4385112 h 6858000"/>
              <a:gd name="connsiteX179" fmla="*/ 3374575 w 7467600"/>
              <a:gd name="connsiteY179" fmla="*/ 4451517 h 6858000"/>
              <a:gd name="connsiteX180" fmla="*/ 3505221 w 7467600"/>
              <a:gd name="connsiteY180" fmla="*/ 4480757 h 6858000"/>
              <a:gd name="connsiteX181" fmla="*/ 2626982 w 7467600"/>
              <a:gd name="connsiteY181" fmla="*/ 4206450 h 6858000"/>
              <a:gd name="connsiteX182" fmla="*/ 1310106 w 7467600"/>
              <a:gd name="connsiteY182" fmla="*/ 3943217 h 6858000"/>
              <a:gd name="connsiteX183" fmla="*/ 854994 w 7467600"/>
              <a:gd name="connsiteY183" fmla="*/ 4399136 h 6858000"/>
              <a:gd name="connsiteX184" fmla="*/ 742462 w 7467600"/>
              <a:gd name="connsiteY184" fmla="*/ 4594648 h 6858000"/>
              <a:gd name="connsiteX185" fmla="*/ 820602 w 7467600"/>
              <a:gd name="connsiteY185" fmla="*/ 4485915 h 6858000"/>
              <a:gd name="connsiteX186" fmla="*/ 878295 w 7467600"/>
              <a:gd name="connsiteY186" fmla="*/ 4403594 h 6858000"/>
              <a:gd name="connsiteX187" fmla="*/ 1240607 w 7467600"/>
              <a:gd name="connsiteY187" fmla="*/ 4010401 h 6858000"/>
              <a:gd name="connsiteX188" fmla="*/ 1310106 w 7467600"/>
              <a:gd name="connsiteY188" fmla="*/ 3943217 h 6858000"/>
              <a:gd name="connsiteX189" fmla="*/ 1423113 w 7467600"/>
              <a:gd name="connsiteY189" fmla="*/ 3874565 h 6858000"/>
              <a:gd name="connsiteX190" fmla="*/ 1260565 w 7467600"/>
              <a:gd name="connsiteY190" fmla="*/ 4031982 h 6858000"/>
              <a:gd name="connsiteX191" fmla="*/ 901900 w 7467600"/>
              <a:gd name="connsiteY191" fmla="*/ 4421236 h 6858000"/>
              <a:gd name="connsiteX192" fmla="*/ 845044 w 7467600"/>
              <a:gd name="connsiteY192" fmla="*/ 4502436 h 6858000"/>
              <a:gd name="connsiteX193" fmla="*/ 685926 w 7467600"/>
              <a:gd name="connsiteY193" fmla="*/ 4703069 h 6858000"/>
              <a:gd name="connsiteX194" fmla="*/ 684248 w 7467600"/>
              <a:gd name="connsiteY194" fmla="*/ 4706721 h 6858000"/>
              <a:gd name="connsiteX195" fmla="*/ 1423113 w 7467600"/>
              <a:gd name="connsiteY195" fmla="*/ 3874565 h 6858000"/>
              <a:gd name="connsiteX196" fmla="*/ 3316479 w 7467600"/>
              <a:gd name="connsiteY196" fmla="*/ 3872136 h 6858000"/>
              <a:gd name="connsiteX197" fmla="*/ 3546806 w 7467600"/>
              <a:gd name="connsiteY197" fmla="*/ 4356139 h 6858000"/>
              <a:gd name="connsiteX198" fmla="*/ 3364433 w 7467600"/>
              <a:gd name="connsiteY198" fmla="*/ 3953121 h 6858000"/>
              <a:gd name="connsiteX199" fmla="*/ 3316479 w 7467600"/>
              <a:gd name="connsiteY199" fmla="*/ 3872136 h 6858000"/>
              <a:gd name="connsiteX200" fmla="*/ 3291335 w 7467600"/>
              <a:gd name="connsiteY200" fmla="*/ 3767420 h 6858000"/>
              <a:gd name="connsiteX201" fmla="*/ 3390805 w 7467600"/>
              <a:gd name="connsiteY201" fmla="*/ 3937163 h 6858000"/>
              <a:gd name="connsiteX202" fmla="*/ 3579062 w 7467600"/>
              <a:gd name="connsiteY202" fmla="*/ 4359040 h 6858000"/>
              <a:gd name="connsiteX203" fmla="*/ 3467355 w 7467600"/>
              <a:gd name="connsiteY203" fmla="*/ 3988130 h 6858000"/>
              <a:gd name="connsiteX204" fmla="*/ 3310753 w 7467600"/>
              <a:gd name="connsiteY204" fmla="*/ 3787140 h 6858000"/>
              <a:gd name="connsiteX205" fmla="*/ 3291335 w 7467600"/>
              <a:gd name="connsiteY205" fmla="*/ 3767420 h 6858000"/>
              <a:gd name="connsiteX206" fmla="*/ 1635889 w 7467600"/>
              <a:gd name="connsiteY206" fmla="*/ 3709494 h 6858000"/>
              <a:gd name="connsiteX207" fmla="*/ 1634800 w 7467600"/>
              <a:gd name="connsiteY207" fmla="*/ 3731111 h 6858000"/>
              <a:gd name="connsiteX208" fmla="*/ 1635889 w 7467600"/>
              <a:gd name="connsiteY208" fmla="*/ 3709494 h 6858000"/>
              <a:gd name="connsiteX209" fmla="*/ 1510397 w 7467600"/>
              <a:gd name="connsiteY209" fmla="*/ 3684705 h 6858000"/>
              <a:gd name="connsiteX210" fmla="*/ 1146550 w 7467600"/>
              <a:gd name="connsiteY210" fmla="*/ 3802012 h 6858000"/>
              <a:gd name="connsiteX211" fmla="*/ 698834 w 7467600"/>
              <a:gd name="connsiteY211" fmla="*/ 3952272 h 6858000"/>
              <a:gd name="connsiteX212" fmla="*/ 34256 w 7467600"/>
              <a:gd name="connsiteY212" fmla="*/ 4347603 h 6858000"/>
              <a:gd name="connsiteX213" fmla="*/ 527241 w 7467600"/>
              <a:gd name="connsiteY213" fmla="*/ 4065078 h 6858000"/>
              <a:gd name="connsiteX214" fmla="*/ 1510397 w 7467600"/>
              <a:gd name="connsiteY214" fmla="*/ 3684705 h 6858000"/>
              <a:gd name="connsiteX215" fmla="*/ 1313114 w 7467600"/>
              <a:gd name="connsiteY215" fmla="*/ 3655216 h 6858000"/>
              <a:gd name="connsiteX216" fmla="*/ 1109304 w 7467600"/>
              <a:gd name="connsiteY216" fmla="*/ 3669030 h 6858000"/>
              <a:gd name="connsiteX217" fmla="*/ 8129 w 7467600"/>
              <a:gd name="connsiteY217" fmla="*/ 4330519 h 6858000"/>
              <a:gd name="connsiteX218" fmla="*/ 687572 w 7467600"/>
              <a:gd name="connsiteY218" fmla="*/ 3925629 h 6858000"/>
              <a:gd name="connsiteX219" fmla="*/ 1138365 w 7467600"/>
              <a:gd name="connsiteY219" fmla="*/ 3774515 h 6858000"/>
              <a:gd name="connsiteX220" fmla="*/ 1505579 w 7467600"/>
              <a:gd name="connsiteY220" fmla="*/ 3655526 h 6858000"/>
              <a:gd name="connsiteX221" fmla="*/ 1313114 w 7467600"/>
              <a:gd name="connsiteY221" fmla="*/ 3655216 h 6858000"/>
              <a:gd name="connsiteX222" fmla="*/ 3655073 w 7467600"/>
              <a:gd name="connsiteY222" fmla="*/ 3650884 h 6858000"/>
              <a:gd name="connsiteX223" fmla="*/ 3989938 w 7467600"/>
              <a:gd name="connsiteY223" fmla="*/ 3991685 h 6858000"/>
              <a:gd name="connsiteX224" fmla="*/ 4393907 w 7467600"/>
              <a:gd name="connsiteY224" fmla="*/ 4261258 h 6858000"/>
              <a:gd name="connsiteX225" fmla="*/ 4648051 w 7467600"/>
              <a:gd name="connsiteY225" fmla="*/ 4374051 h 6858000"/>
              <a:gd name="connsiteX226" fmla="*/ 4383389 w 7467600"/>
              <a:gd name="connsiteY226" fmla="*/ 4184369 h 6858000"/>
              <a:gd name="connsiteX227" fmla="*/ 4165508 w 7467600"/>
              <a:gd name="connsiteY227" fmla="*/ 4035196 h 6858000"/>
              <a:gd name="connsiteX228" fmla="*/ 4068162 w 7467600"/>
              <a:gd name="connsiteY228" fmla="*/ 3953394 h 6858000"/>
              <a:gd name="connsiteX229" fmla="*/ 3981416 w 7467600"/>
              <a:gd name="connsiteY229" fmla="*/ 3880482 h 6858000"/>
              <a:gd name="connsiteX230" fmla="*/ 3800147 w 7467600"/>
              <a:gd name="connsiteY230" fmla="*/ 3749872 h 6858000"/>
              <a:gd name="connsiteX231" fmla="*/ 3655073 w 7467600"/>
              <a:gd name="connsiteY231" fmla="*/ 3650884 h 6858000"/>
              <a:gd name="connsiteX232" fmla="*/ 3670252 w 7467600"/>
              <a:gd name="connsiteY232" fmla="*/ 3622798 h 6858000"/>
              <a:gd name="connsiteX233" fmla="*/ 3817258 w 7467600"/>
              <a:gd name="connsiteY233" fmla="*/ 3723577 h 6858000"/>
              <a:gd name="connsiteX234" fmla="*/ 4000461 w 7467600"/>
              <a:gd name="connsiteY234" fmla="*/ 3855966 h 6858000"/>
              <a:gd name="connsiteX235" fmla="*/ 4088180 w 7467600"/>
              <a:gd name="connsiteY235" fmla="*/ 3929774 h 6858000"/>
              <a:gd name="connsiteX236" fmla="*/ 4184555 w 7467600"/>
              <a:gd name="connsiteY236" fmla="*/ 4010683 h 6858000"/>
              <a:gd name="connsiteX237" fmla="*/ 4399563 w 7467600"/>
              <a:gd name="connsiteY237" fmla="*/ 4158106 h 6858000"/>
              <a:gd name="connsiteX238" fmla="*/ 4684469 w 7467600"/>
              <a:gd name="connsiteY238" fmla="*/ 4364680 h 6858000"/>
              <a:gd name="connsiteX239" fmla="*/ 4690271 w 7467600"/>
              <a:gd name="connsiteY239" fmla="*/ 4370034 h 6858000"/>
              <a:gd name="connsiteX240" fmla="*/ 4136093 w 7467600"/>
              <a:gd name="connsiteY240" fmla="*/ 3858466 h 6858000"/>
              <a:gd name="connsiteX241" fmla="*/ 3670252 w 7467600"/>
              <a:gd name="connsiteY241" fmla="*/ 3622798 h 6858000"/>
              <a:gd name="connsiteX242" fmla="*/ 4440129 w 7467600"/>
              <a:gd name="connsiteY242" fmla="*/ 3448571 h 6858000"/>
              <a:gd name="connsiteX243" fmla="*/ 4856525 w 7467600"/>
              <a:gd name="connsiteY243" fmla="*/ 3915351 h 6858000"/>
              <a:gd name="connsiteX244" fmla="*/ 5059055 w 7467600"/>
              <a:gd name="connsiteY244" fmla="*/ 4108918 h 6858000"/>
              <a:gd name="connsiteX245" fmla="*/ 5290070 w 7467600"/>
              <a:gd name="connsiteY245" fmla="*/ 4263619 h 6858000"/>
              <a:gd name="connsiteX246" fmla="*/ 4834991 w 7467600"/>
              <a:gd name="connsiteY246" fmla="*/ 3830985 h 6858000"/>
              <a:gd name="connsiteX247" fmla="*/ 4440129 w 7467600"/>
              <a:gd name="connsiteY247" fmla="*/ 3448571 h 6858000"/>
              <a:gd name="connsiteX248" fmla="*/ 4441737 w 7467600"/>
              <a:gd name="connsiteY248" fmla="*/ 3399734 h 6858000"/>
              <a:gd name="connsiteX249" fmla="*/ 4431236 w 7467600"/>
              <a:gd name="connsiteY249" fmla="*/ 3400954 h 6858000"/>
              <a:gd name="connsiteX250" fmla="*/ 4557150 w 7467600"/>
              <a:gd name="connsiteY250" fmla="*/ 3510023 h 6858000"/>
              <a:gd name="connsiteX251" fmla="*/ 4856936 w 7467600"/>
              <a:gd name="connsiteY251" fmla="*/ 3809146 h 6858000"/>
              <a:gd name="connsiteX252" fmla="*/ 5111996 w 7467600"/>
              <a:gd name="connsiteY252" fmla="*/ 4065759 h 6858000"/>
              <a:gd name="connsiteX253" fmla="*/ 5388878 w 7467600"/>
              <a:gd name="connsiteY253" fmla="*/ 4300185 h 6858000"/>
              <a:gd name="connsiteX254" fmla="*/ 5425556 w 7467600"/>
              <a:gd name="connsiteY254" fmla="*/ 4308967 h 6858000"/>
              <a:gd name="connsiteX255" fmla="*/ 4943646 w 7467600"/>
              <a:gd name="connsiteY255" fmla="*/ 3822916 h 6858000"/>
              <a:gd name="connsiteX256" fmla="*/ 4594837 w 7467600"/>
              <a:gd name="connsiteY256" fmla="*/ 3532274 h 6858000"/>
              <a:gd name="connsiteX257" fmla="*/ 4441737 w 7467600"/>
              <a:gd name="connsiteY257" fmla="*/ 3399734 h 6858000"/>
              <a:gd name="connsiteX258" fmla="*/ 5425834 w 7467600"/>
              <a:gd name="connsiteY258" fmla="*/ 3162785 h 6858000"/>
              <a:gd name="connsiteX259" fmla="*/ 5401644 w 7467600"/>
              <a:gd name="connsiteY259" fmla="*/ 3617847 h 6858000"/>
              <a:gd name="connsiteX260" fmla="*/ 5467256 w 7467600"/>
              <a:gd name="connsiteY260" fmla="*/ 4175494 h 6858000"/>
              <a:gd name="connsiteX261" fmla="*/ 5448069 w 7467600"/>
              <a:gd name="connsiteY261" fmla="*/ 3567554 h 6858000"/>
              <a:gd name="connsiteX262" fmla="*/ 5425834 w 7467600"/>
              <a:gd name="connsiteY262" fmla="*/ 3162785 h 6858000"/>
              <a:gd name="connsiteX263" fmla="*/ 1318687 w 7467600"/>
              <a:gd name="connsiteY263" fmla="*/ 3113840 h 6858000"/>
              <a:gd name="connsiteX264" fmla="*/ 1066793 w 7467600"/>
              <a:gd name="connsiteY264" fmla="*/ 3212171 h 6858000"/>
              <a:gd name="connsiteX265" fmla="*/ 993319 w 7467600"/>
              <a:gd name="connsiteY265" fmla="*/ 3247648 h 6858000"/>
              <a:gd name="connsiteX266" fmla="*/ 853081 w 7467600"/>
              <a:gd name="connsiteY266" fmla="*/ 3312410 h 6858000"/>
              <a:gd name="connsiteX267" fmla="*/ 805957 w 7467600"/>
              <a:gd name="connsiteY267" fmla="*/ 3330443 h 6858000"/>
              <a:gd name="connsiteX268" fmla="*/ 1318687 w 7467600"/>
              <a:gd name="connsiteY268" fmla="*/ 3113840 h 6858000"/>
              <a:gd name="connsiteX269" fmla="*/ 5453702 w 7467600"/>
              <a:gd name="connsiteY269" fmla="*/ 3090882 h 6858000"/>
              <a:gd name="connsiteX270" fmla="*/ 5480135 w 7467600"/>
              <a:gd name="connsiteY270" fmla="*/ 3565802 h 6858000"/>
              <a:gd name="connsiteX271" fmla="*/ 5499023 w 7467600"/>
              <a:gd name="connsiteY271" fmla="*/ 4166310 h 6858000"/>
              <a:gd name="connsiteX272" fmla="*/ 5547022 w 7467600"/>
              <a:gd name="connsiteY272" fmla="*/ 3607838 h 6858000"/>
              <a:gd name="connsiteX273" fmla="*/ 5515964 w 7467600"/>
              <a:gd name="connsiteY273" fmla="*/ 3378541 h 6858000"/>
              <a:gd name="connsiteX274" fmla="*/ 5453702 w 7467600"/>
              <a:gd name="connsiteY274" fmla="*/ 3090882 h 6858000"/>
              <a:gd name="connsiteX275" fmla="*/ 1238695 w 7467600"/>
              <a:gd name="connsiteY275" fmla="*/ 3076820 h 6858000"/>
              <a:gd name="connsiteX276" fmla="*/ 716371 w 7467600"/>
              <a:gd name="connsiteY276" fmla="*/ 3293249 h 6858000"/>
              <a:gd name="connsiteX277" fmla="*/ 579522 w 7467600"/>
              <a:gd name="connsiteY277" fmla="*/ 3371759 h 6858000"/>
              <a:gd name="connsiteX278" fmla="*/ 600288 w 7467600"/>
              <a:gd name="connsiteY278" fmla="*/ 3365555 h 6858000"/>
              <a:gd name="connsiteX279" fmla="*/ 840692 w 7467600"/>
              <a:gd name="connsiteY279" fmla="*/ 3284921 h 6858000"/>
              <a:gd name="connsiteX280" fmla="*/ 979248 w 7467600"/>
              <a:gd name="connsiteY280" fmla="*/ 3221003 h 6858000"/>
              <a:gd name="connsiteX281" fmla="*/ 1053282 w 7467600"/>
              <a:gd name="connsiteY281" fmla="*/ 3185247 h 6858000"/>
              <a:gd name="connsiteX282" fmla="*/ 1320603 w 7467600"/>
              <a:gd name="connsiteY282" fmla="*/ 3081281 h 6858000"/>
              <a:gd name="connsiteX283" fmla="*/ 1238695 w 7467600"/>
              <a:gd name="connsiteY283" fmla="*/ 3076820 h 6858000"/>
              <a:gd name="connsiteX284" fmla="*/ 5425627 w 7467600"/>
              <a:gd name="connsiteY284" fmla="*/ 2954192 h 6858000"/>
              <a:gd name="connsiteX285" fmla="*/ 5470770 w 7467600"/>
              <a:gd name="connsiteY285" fmla="*/ 3005435 h 6858000"/>
              <a:gd name="connsiteX286" fmla="*/ 5519779 w 7467600"/>
              <a:gd name="connsiteY286" fmla="*/ 4359223 h 6858000"/>
              <a:gd name="connsiteX287" fmla="*/ 5520293 w 7467600"/>
              <a:gd name="connsiteY287" fmla="*/ 4360602 h 6858000"/>
              <a:gd name="connsiteX288" fmla="*/ 5767221 w 7467600"/>
              <a:gd name="connsiteY288" fmla="*/ 4665564 h 6858000"/>
              <a:gd name="connsiteX289" fmla="*/ 6937169 w 7467600"/>
              <a:gd name="connsiteY289" fmla="*/ 4815941 h 6858000"/>
              <a:gd name="connsiteX290" fmla="*/ 6953922 w 7467600"/>
              <a:gd name="connsiteY290" fmla="*/ 4890068 h 6858000"/>
              <a:gd name="connsiteX291" fmla="*/ 6071359 w 7467600"/>
              <a:gd name="connsiteY291" fmla="*/ 4770770 h 6858000"/>
              <a:gd name="connsiteX292" fmla="*/ 6038839 w 7467600"/>
              <a:gd name="connsiteY292" fmla="*/ 4764474 h 6858000"/>
              <a:gd name="connsiteX293" fmla="*/ 6038706 w 7467600"/>
              <a:gd name="connsiteY293" fmla="*/ 4763847 h 6858000"/>
              <a:gd name="connsiteX294" fmla="*/ 6037784 w 7467600"/>
              <a:gd name="connsiteY294" fmla="*/ 4764270 h 6858000"/>
              <a:gd name="connsiteX295" fmla="*/ 6038839 w 7467600"/>
              <a:gd name="connsiteY295" fmla="*/ 4764474 h 6858000"/>
              <a:gd name="connsiteX296" fmla="*/ 6040338 w 7467600"/>
              <a:gd name="connsiteY296" fmla="*/ 4771418 h 6858000"/>
              <a:gd name="connsiteX297" fmla="*/ 6024488 w 7467600"/>
              <a:gd name="connsiteY297" fmla="*/ 4809903 h 6858000"/>
              <a:gd name="connsiteX298" fmla="*/ 5599771 w 7467600"/>
              <a:gd name="connsiteY298" fmla="*/ 5509652 h 6858000"/>
              <a:gd name="connsiteX299" fmla="*/ 5548843 w 7467600"/>
              <a:gd name="connsiteY299" fmla="*/ 5563845 h 6858000"/>
              <a:gd name="connsiteX300" fmla="*/ 5940952 w 7467600"/>
              <a:gd name="connsiteY300" fmla="*/ 6250028 h 6858000"/>
              <a:gd name="connsiteX301" fmla="*/ 6043441 w 7467600"/>
              <a:gd name="connsiteY301" fmla="*/ 6665847 h 6858000"/>
              <a:gd name="connsiteX302" fmla="*/ 6093432 w 7467600"/>
              <a:gd name="connsiteY302" fmla="*/ 6858000 h 6858000"/>
              <a:gd name="connsiteX303" fmla="*/ 6034344 w 7467600"/>
              <a:gd name="connsiteY303" fmla="*/ 6858000 h 6858000"/>
              <a:gd name="connsiteX304" fmla="*/ 6026679 w 7467600"/>
              <a:gd name="connsiteY304" fmla="*/ 6836959 h 6858000"/>
              <a:gd name="connsiteX305" fmla="*/ 5800441 w 7467600"/>
              <a:gd name="connsiteY305" fmla="*/ 6335286 h 6858000"/>
              <a:gd name="connsiteX306" fmla="*/ 5526562 w 7467600"/>
              <a:gd name="connsiteY306" fmla="*/ 5705388 h 6858000"/>
              <a:gd name="connsiteX307" fmla="*/ 5519640 w 7467600"/>
              <a:gd name="connsiteY307" fmla="*/ 5683774 h 6858000"/>
              <a:gd name="connsiteX308" fmla="*/ 5844559 w 7467600"/>
              <a:gd name="connsiteY308" fmla="*/ 6553349 h 6858000"/>
              <a:gd name="connsiteX309" fmla="*/ 5975994 w 7467600"/>
              <a:gd name="connsiteY309" fmla="*/ 6858000 h 6858000"/>
              <a:gd name="connsiteX310" fmla="*/ 5898547 w 7467600"/>
              <a:gd name="connsiteY310" fmla="*/ 6858000 h 6858000"/>
              <a:gd name="connsiteX311" fmla="*/ 5682041 w 7467600"/>
              <a:gd name="connsiteY311" fmla="*/ 6355860 h 6858000"/>
              <a:gd name="connsiteX312" fmla="*/ 5461758 w 7467600"/>
              <a:gd name="connsiteY312" fmla="*/ 5820220 h 6858000"/>
              <a:gd name="connsiteX313" fmla="*/ 5237282 w 7467600"/>
              <a:gd name="connsiteY313" fmla="*/ 6579086 h 6858000"/>
              <a:gd name="connsiteX314" fmla="*/ 5115009 w 7467600"/>
              <a:gd name="connsiteY314" fmla="*/ 6858000 h 6858000"/>
              <a:gd name="connsiteX315" fmla="*/ 5028074 w 7467600"/>
              <a:gd name="connsiteY315" fmla="*/ 6858000 h 6858000"/>
              <a:gd name="connsiteX316" fmla="*/ 5079508 w 7467600"/>
              <a:gd name="connsiteY316" fmla="*/ 6749074 h 6858000"/>
              <a:gd name="connsiteX317" fmla="*/ 5371846 w 7467600"/>
              <a:gd name="connsiteY317" fmla="*/ 5924413 h 6858000"/>
              <a:gd name="connsiteX318" fmla="*/ 5270512 w 7467600"/>
              <a:gd name="connsiteY318" fmla="*/ 6138975 h 6858000"/>
              <a:gd name="connsiteX319" fmla="*/ 5062409 w 7467600"/>
              <a:gd name="connsiteY319" fmla="*/ 6653544 h 6858000"/>
              <a:gd name="connsiteX320" fmla="*/ 5036628 w 7467600"/>
              <a:gd name="connsiteY320" fmla="*/ 6754247 h 6858000"/>
              <a:gd name="connsiteX321" fmla="*/ 5009112 w 7467600"/>
              <a:gd name="connsiteY321" fmla="*/ 6858000 h 6858000"/>
              <a:gd name="connsiteX322" fmla="*/ 4976679 w 7467600"/>
              <a:gd name="connsiteY322" fmla="*/ 6858000 h 6858000"/>
              <a:gd name="connsiteX323" fmla="*/ 5006537 w 7467600"/>
              <a:gd name="connsiteY323" fmla="*/ 6747068 h 6858000"/>
              <a:gd name="connsiteX324" fmla="*/ 5032723 w 7467600"/>
              <a:gd name="connsiteY324" fmla="*/ 6644957 h 6858000"/>
              <a:gd name="connsiteX325" fmla="*/ 5242949 w 7467600"/>
              <a:gd name="connsiteY325" fmla="*/ 6125175 h 6858000"/>
              <a:gd name="connsiteX326" fmla="*/ 5286321 w 7467600"/>
              <a:gd name="connsiteY326" fmla="*/ 6033555 h 6858000"/>
              <a:gd name="connsiteX327" fmla="*/ 5008210 w 7467600"/>
              <a:gd name="connsiteY327" fmla="*/ 6649194 h 6858000"/>
              <a:gd name="connsiteX328" fmla="*/ 4986321 w 7467600"/>
              <a:gd name="connsiteY328" fmla="*/ 6765687 h 6858000"/>
              <a:gd name="connsiteX329" fmla="*/ 4973474 w 7467600"/>
              <a:gd name="connsiteY329" fmla="*/ 6858000 h 6858000"/>
              <a:gd name="connsiteX330" fmla="*/ 4907178 w 7467600"/>
              <a:gd name="connsiteY330" fmla="*/ 6858000 h 6858000"/>
              <a:gd name="connsiteX331" fmla="*/ 4910810 w 7467600"/>
              <a:gd name="connsiteY331" fmla="*/ 6829660 h 6858000"/>
              <a:gd name="connsiteX332" fmla="*/ 4987461 w 7467600"/>
              <a:gd name="connsiteY332" fmla="*/ 6432994 h 6858000"/>
              <a:gd name="connsiteX333" fmla="*/ 5179262 w 7467600"/>
              <a:gd name="connsiteY333" fmla="*/ 6035044 h 6858000"/>
              <a:gd name="connsiteX334" fmla="*/ 4689678 w 7467600"/>
              <a:gd name="connsiteY334" fmla="*/ 6440241 h 6858000"/>
              <a:gd name="connsiteX335" fmla="*/ 4477543 w 7467600"/>
              <a:gd name="connsiteY335" fmla="*/ 6674836 h 6858000"/>
              <a:gd name="connsiteX336" fmla="*/ 4329957 w 7467600"/>
              <a:gd name="connsiteY336" fmla="*/ 6858000 h 6858000"/>
              <a:gd name="connsiteX337" fmla="*/ 4218595 w 7467600"/>
              <a:gd name="connsiteY337" fmla="*/ 6858000 h 6858000"/>
              <a:gd name="connsiteX338" fmla="*/ 4368888 w 7467600"/>
              <a:gd name="connsiteY338" fmla="*/ 6668412 h 6858000"/>
              <a:gd name="connsiteX339" fmla="*/ 4563091 w 7467600"/>
              <a:gd name="connsiteY339" fmla="*/ 6442508 h 6858000"/>
              <a:gd name="connsiteX340" fmla="*/ 5387324 w 7467600"/>
              <a:gd name="connsiteY340" fmla="*/ 5705830 h 6858000"/>
              <a:gd name="connsiteX341" fmla="*/ 5073620 w 7467600"/>
              <a:gd name="connsiteY341" fmla="*/ 5955437 h 6858000"/>
              <a:gd name="connsiteX342" fmla="*/ 4689789 w 7467600"/>
              <a:gd name="connsiteY342" fmla="*/ 6268382 h 6858000"/>
              <a:gd name="connsiteX343" fmla="*/ 4418722 w 7467600"/>
              <a:gd name="connsiteY343" fmla="*/ 6570886 h 6858000"/>
              <a:gd name="connsiteX344" fmla="*/ 4214944 w 7467600"/>
              <a:gd name="connsiteY344" fmla="*/ 6858000 h 6858000"/>
              <a:gd name="connsiteX345" fmla="*/ 4177898 w 7467600"/>
              <a:gd name="connsiteY345" fmla="*/ 6858000 h 6858000"/>
              <a:gd name="connsiteX346" fmla="*/ 4391597 w 7467600"/>
              <a:gd name="connsiteY346" fmla="*/ 6556370 h 6858000"/>
              <a:gd name="connsiteX347" fmla="*/ 4668889 w 7467600"/>
              <a:gd name="connsiteY347" fmla="*/ 6246399 h 6858000"/>
              <a:gd name="connsiteX348" fmla="*/ 5055427 w 7467600"/>
              <a:gd name="connsiteY348" fmla="*/ 5931476 h 6858000"/>
              <a:gd name="connsiteX349" fmla="*/ 5371814 w 7467600"/>
              <a:gd name="connsiteY349" fmla="*/ 5678975 h 6858000"/>
              <a:gd name="connsiteX350" fmla="*/ 4987918 w 7467600"/>
              <a:gd name="connsiteY350" fmla="*/ 5838701 h 6858000"/>
              <a:gd name="connsiteX351" fmla="*/ 4317146 w 7467600"/>
              <a:gd name="connsiteY351" fmla="*/ 6587716 h 6858000"/>
              <a:gd name="connsiteX352" fmla="*/ 4171627 w 7467600"/>
              <a:gd name="connsiteY352" fmla="*/ 6858000 h 6858000"/>
              <a:gd name="connsiteX353" fmla="*/ 4081585 w 7467600"/>
              <a:gd name="connsiteY353" fmla="*/ 6858000 h 6858000"/>
              <a:gd name="connsiteX354" fmla="*/ 4238603 w 7467600"/>
              <a:gd name="connsiteY354" fmla="*/ 6559341 h 6858000"/>
              <a:gd name="connsiteX355" fmla="*/ 4778333 w 7467600"/>
              <a:gd name="connsiteY355" fmla="*/ 5873626 h 6858000"/>
              <a:gd name="connsiteX356" fmla="*/ 5414185 w 7467600"/>
              <a:gd name="connsiteY356" fmla="*/ 5573882 h 6858000"/>
              <a:gd name="connsiteX357" fmla="*/ 5959648 w 7467600"/>
              <a:gd name="connsiteY357" fmla="*/ 4760797 h 6858000"/>
              <a:gd name="connsiteX358" fmla="*/ 5355019 w 7467600"/>
              <a:gd name="connsiteY358" fmla="*/ 4734672 h 6858000"/>
              <a:gd name="connsiteX359" fmla="*/ 5083565 w 7467600"/>
              <a:gd name="connsiteY359" fmla="*/ 5179121 h 6858000"/>
              <a:gd name="connsiteX360" fmla="*/ 4713577 w 7467600"/>
              <a:gd name="connsiteY360" fmla="*/ 5616803 h 6858000"/>
              <a:gd name="connsiteX361" fmla="*/ 3989559 w 7467600"/>
              <a:gd name="connsiteY361" fmla="*/ 6145945 h 6858000"/>
              <a:gd name="connsiteX362" fmla="*/ 3939824 w 7467600"/>
              <a:gd name="connsiteY362" fmla="*/ 6066900 h 6858000"/>
              <a:gd name="connsiteX363" fmla="*/ 4584537 w 7467600"/>
              <a:gd name="connsiteY363" fmla="*/ 5324826 h 6858000"/>
              <a:gd name="connsiteX364" fmla="*/ 5037105 w 7467600"/>
              <a:gd name="connsiteY364" fmla="*/ 5088765 h 6858000"/>
              <a:gd name="connsiteX365" fmla="*/ 5039930 w 7467600"/>
              <a:gd name="connsiteY365" fmla="*/ 5089585 h 6858000"/>
              <a:gd name="connsiteX366" fmla="*/ 5263764 w 7467600"/>
              <a:gd name="connsiteY366" fmla="*/ 4735525 h 6858000"/>
              <a:gd name="connsiteX367" fmla="*/ 4086300 w 7467600"/>
              <a:gd name="connsiteY367" fmla="*/ 4884599 h 6858000"/>
              <a:gd name="connsiteX368" fmla="*/ 4085485 w 7467600"/>
              <a:gd name="connsiteY368" fmla="*/ 4899070 h 6858000"/>
              <a:gd name="connsiteX369" fmla="*/ 3871915 w 7467600"/>
              <a:gd name="connsiteY369" fmla="*/ 5253645 h 6858000"/>
              <a:gd name="connsiteX370" fmla="*/ 3799374 w 7467600"/>
              <a:gd name="connsiteY370" fmla="*/ 5466127 h 6858000"/>
              <a:gd name="connsiteX371" fmla="*/ 3498850 w 7467600"/>
              <a:gd name="connsiteY371" fmla="*/ 6661888 h 6858000"/>
              <a:gd name="connsiteX372" fmla="*/ 3399216 w 7467600"/>
              <a:gd name="connsiteY372" fmla="*/ 6858000 h 6858000"/>
              <a:gd name="connsiteX373" fmla="*/ 3303688 w 7467600"/>
              <a:gd name="connsiteY373" fmla="*/ 6858000 h 6858000"/>
              <a:gd name="connsiteX374" fmla="*/ 3391774 w 7467600"/>
              <a:gd name="connsiteY374" fmla="*/ 6697181 h 6858000"/>
              <a:gd name="connsiteX375" fmla="*/ 3735540 w 7467600"/>
              <a:gd name="connsiteY375" fmla="*/ 5546923 h 6858000"/>
              <a:gd name="connsiteX376" fmla="*/ 3729438 w 7467600"/>
              <a:gd name="connsiteY376" fmla="*/ 5569058 h 6858000"/>
              <a:gd name="connsiteX377" fmla="*/ 3707782 w 7467600"/>
              <a:gd name="connsiteY377" fmla="*/ 5644908 h 6858000"/>
              <a:gd name="connsiteX378" fmla="*/ 3583827 w 7467600"/>
              <a:gd name="connsiteY378" fmla="*/ 6039215 h 6858000"/>
              <a:gd name="connsiteX379" fmla="*/ 3547861 w 7467600"/>
              <a:gd name="connsiteY379" fmla="*/ 6129609 h 6858000"/>
              <a:gd name="connsiteX380" fmla="*/ 3490905 w 7467600"/>
              <a:gd name="connsiteY380" fmla="*/ 6277660 h 6858000"/>
              <a:gd name="connsiteX381" fmla="*/ 3455859 w 7467600"/>
              <a:gd name="connsiteY381" fmla="*/ 6391301 h 6858000"/>
              <a:gd name="connsiteX382" fmla="*/ 3429112 w 7467600"/>
              <a:gd name="connsiteY382" fmla="*/ 6479469 h 6858000"/>
              <a:gd name="connsiteX383" fmla="*/ 3304862 w 7467600"/>
              <a:gd name="connsiteY383" fmla="*/ 6796476 h 6858000"/>
              <a:gd name="connsiteX384" fmla="*/ 3276071 w 7467600"/>
              <a:gd name="connsiteY384" fmla="*/ 6858000 h 6858000"/>
              <a:gd name="connsiteX385" fmla="*/ 3240805 w 7467600"/>
              <a:gd name="connsiteY385" fmla="*/ 6858000 h 6858000"/>
              <a:gd name="connsiteX386" fmla="*/ 3275917 w 7467600"/>
              <a:gd name="connsiteY386" fmla="*/ 6783192 h 6858000"/>
              <a:gd name="connsiteX387" fmla="*/ 3399358 w 7467600"/>
              <a:gd name="connsiteY387" fmla="*/ 6469011 h 6858000"/>
              <a:gd name="connsiteX388" fmla="*/ 3425650 w 7467600"/>
              <a:gd name="connsiteY388" fmla="*/ 6381333 h 6858000"/>
              <a:gd name="connsiteX389" fmla="*/ 3460661 w 7467600"/>
              <a:gd name="connsiteY389" fmla="*/ 6266763 h 6858000"/>
              <a:gd name="connsiteX390" fmla="*/ 3518021 w 7467600"/>
              <a:gd name="connsiteY390" fmla="*/ 6117298 h 6858000"/>
              <a:gd name="connsiteX391" fmla="*/ 3554035 w 7467600"/>
              <a:gd name="connsiteY391" fmla="*/ 6027832 h 6858000"/>
              <a:gd name="connsiteX392" fmla="*/ 3677174 w 7467600"/>
              <a:gd name="connsiteY392" fmla="*/ 5636351 h 6858000"/>
              <a:gd name="connsiteX393" fmla="*/ 3698819 w 7467600"/>
              <a:gd name="connsiteY393" fmla="*/ 5560503 h 6858000"/>
              <a:gd name="connsiteX394" fmla="*/ 3702094 w 7467600"/>
              <a:gd name="connsiteY394" fmla="*/ 5549194 h 6858000"/>
              <a:gd name="connsiteX395" fmla="*/ 3398355 w 7467600"/>
              <a:gd name="connsiteY395" fmla="*/ 6094603 h 6858000"/>
              <a:gd name="connsiteX396" fmla="*/ 3193941 w 7467600"/>
              <a:gd name="connsiteY396" fmla="*/ 6798775 h 6858000"/>
              <a:gd name="connsiteX397" fmla="*/ 3184140 w 7467600"/>
              <a:gd name="connsiteY397" fmla="*/ 6858000 h 6858000"/>
              <a:gd name="connsiteX398" fmla="*/ 3099978 w 7467600"/>
              <a:gd name="connsiteY398" fmla="*/ 6858000 h 6858000"/>
              <a:gd name="connsiteX399" fmla="*/ 3101556 w 7467600"/>
              <a:gd name="connsiteY399" fmla="*/ 6843337 h 6858000"/>
              <a:gd name="connsiteX400" fmla="*/ 3370162 w 7467600"/>
              <a:gd name="connsiteY400" fmla="*/ 5785550 h 6858000"/>
              <a:gd name="connsiteX401" fmla="*/ 3746477 w 7467600"/>
              <a:gd name="connsiteY401" fmla="*/ 5377889 h 6858000"/>
              <a:gd name="connsiteX402" fmla="*/ 3863399 w 7467600"/>
              <a:gd name="connsiteY402" fmla="*/ 5087257 h 6858000"/>
              <a:gd name="connsiteX403" fmla="*/ 3968712 w 7467600"/>
              <a:gd name="connsiteY403" fmla="*/ 4913989 h 6858000"/>
              <a:gd name="connsiteX404" fmla="*/ 2792390 w 7467600"/>
              <a:gd name="connsiteY404" fmla="*/ 5382974 h 6858000"/>
              <a:gd name="connsiteX405" fmla="*/ 2714982 w 7467600"/>
              <a:gd name="connsiteY405" fmla="*/ 5427051 h 6858000"/>
              <a:gd name="connsiteX406" fmla="*/ 2813361 w 7467600"/>
              <a:gd name="connsiteY406" fmla="*/ 6023912 h 6858000"/>
              <a:gd name="connsiteX407" fmla="*/ 2688430 w 7467600"/>
              <a:gd name="connsiteY407" fmla="*/ 6801564 h 6858000"/>
              <a:gd name="connsiteX408" fmla="*/ 2629626 w 7467600"/>
              <a:gd name="connsiteY408" fmla="*/ 6763394 h 6858000"/>
              <a:gd name="connsiteX409" fmla="*/ 2565328 w 7467600"/>
              <a:gd name="connsiteY409" fmla="*/ 5516399 h 6858000"/>
              <a:gd name="connsiteX410" fmla="*/ 1922999 w 7467600"/>
              <a:gd name="connsiteY410" fmla="*/ 5980343 h 6858000"/>
              <a:gd name="connsiteX411" fmla="*/ 1950261 w 7467600"/>
              <a:gd name="connsiteY411" fmla="*/ 6405858 h 6858000"/>
              <a:gd name="connsiteX412" fmla="*/ 2365554 w 7467600"/>
              <a:gd name="connsiteY412" fmla="*/ 6759107 h 6858000"/>
              <a:gd name="connsiteX413" fmla="*/ 2424142 w 7467600"/>
              <a:gd name="connsiteY413" fmla="*/ 6858000 h 6858000"/>
              <a:gd name="connsiteX414" fmla="*/ 2395994 w 7467600"/>
              <a:gd name="connsiteY414" fmla="*/ 6858000 h 6858000"/>
              <a:gd name="connsiteX415" fmla="*/ 2392863 w 7467600"/>
              <a:gd name="connsiteY415" fmla="*/ 6852964 h 6858000"/>
              <a:gd name="connsiteX416" fmla="*/ 2017589 w 7467600"/>
              <a:gd name="connsiteY416" fmla="*/ 6493982 h 6858000"/>
              <a:gd name="connsiteX417" fmla="*/ 2147336 w 7467600"/>
              <a:gd name="connsiteY417" fmla="*/ 6594052 h 6858000"/>
              <a:gd name="connsiteX418" fmla="*/ 2207047 w 7467600"/>
              <a:gd name="connsiteY418" fmla="*/ 6654540 h 6858000"/>
              <a:gd name="connsiteX419" fmla="*/ 2299106 w 7467600"/>
              <a:gd name="connsiteY419" fmla="*/ 6778931 h 6858000"/>
              <a:gd name="connsiteX420" fmla="*/ 2314430 w 7467600"/>
              <a:gd name="connsiteY420" fmla="*/ 6801144 h 6858000"/>
              <a:gd name="connsiteX421" fmla="*/ 2352406 w 7467600"/>
              <a:gd name="connsiteY421" fmla="*/ 6858000 h 6858000"/>
              <a:gd name="connsiteX422" fmla="*/ 2314492 w 7467600"/>
              <a:gd name="connsiteY422" fmla="*/ 6858000 h 6858000"/>
              <a:gd name="connsiteX423" fmla="*/ 2288095 w 7467600"/>
              <a:gd name="connsiteY423" fmla="*/ 6818030 h 6858000"/>
              <a:gd name="connsiteX424" fmla="*/ 2272768 w 7467600"/>
              <a:gd name="connsiteY424" fmla="*/ 6795822 h 6858000"/>
              <a:gd name="connsiteX425" fmla="*/ 2182715 w 7467600"/>
              <a:gd name="connsiteY425" fmla="*/ 6675071 h 6858000"/>
              <a:gd name="connsiteX426" fmla="*/ 2032061 w 7467600"/>
              <a:gd name="connsiteY426" fmla="*/ 6541380 h 6858000"/>
              <a:gd name="connsiteX427" fmla="*/ 2257220 w 7467600"/>
              <a:gd name="connsiteY427" fmla="*/ 6826257 h 6858000"/>
              <a:gd name="connsiteX428" fmla="*/ 2281324 w 7467600"/>
              <a:gd name="connsiteY428" fmla="*/ 6858000 h 6858000"/>
              <a:gd name="connsiteX429" fmla="*/ 2242860 w 7467600"/>
              <a:gd name="connsiteY429" fmla="*/ 6858000 h 6858000"/>
              <a:gd name="connsiteX430" fmla="*/ 2232818 w 7467600"/>
              <a:gd name="connsiteY430" fmla="*/ 6844926 h 6858000"/>
              <a:gd name="connsiteX431" fmla="*/ 1990172 w 7467600"/>
              <a:gd name="connsiteY431" fmla="*/ 6542121 h 6858000"/>
              <a:gd name="connsiteX432" fmla="*/ 2124090 w 7467600"/>
              <a:gd name="connsiteY432" fmla="*/ 6761017 h 6858000"/>
              <a:gd name="connsiteX433" fmla="*/ 2200380 w 7467600"/>
              <a:gd name="connsiteY433" fmla="*/ 6858000 h 6858000"/>
              <a:gd name="connsiteX434" fmla="*/ 2147507 w 7467600"/>
              <a:gd name="connsiteY434" fmla="*/ 6858000 h 6858000"/>
              <a:gd name="connsiteX435" fmla="*/ 2070668 w 7467600"/>
              <a:gd name="connsiteY435" fmla="*/ 6761520 h 6858000"/>
              <a:gd name="connsiteX436" fmla="*/ 1975142 w 7467600"/>
              <a:gd name="connsiteY436" fmla="*/ 6585570 h 6858000"/>
              <a:gd name="connsiteX437" fmla="*/ 2050035 w 7467600"/>
              <a:gd name="connsiteY437" fmla="*/ 6813345 h 6858000"/>
              <a:gd name="connsiteX438" fmla="*/ 2063025 w 7467600"/>
              <a:gd name="connsiteY438" fmla="*/ 6858000 h 6858000"/>
              <a:gd name="connsiteX439" fmla="*/ 2021675 w 7467600"/>
              <a:gd name="connsiteY439" fmla="*/ 6858000 h 6858000"/>
              <a:gd name="connsiteX440" fmla="*/ 2019308 w 7467600"/>
              <a:gd name="connsiteY440" fmla="*/ 6847118 h 6858000"/>
              <a:gd name="connsiteX441" fmla="*/ 1938835 w 7467600"/>
              <a:gd name="connsiteY441" fmla="*/ 6551160 h 6858000"/>
              <a:gd name="connsiteX442" fmla="*/ 1953230 w 7467600"/>
              <a:gd name="connsiteY442" fmla="*/ 6759699 h 6858000"/>
              <a:gd name="connsiteX443" fmla="*/ 1956763 w 7467600"/>
              <a:gd name="connsiteY443" fmla="*/ 6778191 h 6858000"/>
              <a:gd name="connsiteX444" fmla="*/ 1967925 w 7467600"/>
              <a:gd name="connsiteY444" fmla="*/ 6858000 h 6858000"/>
              <a:gd name="connsiteX445" fmla="*/ 1936622 w 7467600"/>
              <a:gd name="connsiteY445" fmla="*/ 6858000 h 6858000"/>
              <a:gd name="connsiteX446" fmla="*/ 1926261 w 7467600"/>
              <a:gd name="connsiteY446" fmla="*/ 6784064 h 6858000"/>
              <a:gd name="connsiteX447" fmla="*/ 1922724 w 7467600"/>
              <a:gd name="connsiteY447" fmla="*/ 6765577 h 6858000"/>
              <a:gd name="connsiteX448" fmla="*/ 1904650 w 7467600"/>
              <a:gd name="connsiteY448" fmla="*/ 6639616 h 6858000"/>
              <a:gd name="connsiteX449" fmla="*/ 1885273 w 7467600"/>
              <a:gd name="connsiteY449" fmla="*/ 6858000 h 6858000"/>
              <a:gd name="connsiteX450" fmla="*/ 1854363 w 7467600"/>
              <a:gd name="connsiteY450" fmla="*/ 6858000 h 6858000"/>
              <a:gd name="connsiteX451" fmla="*/ 1880391 w 7467600"/>
              <a:gd name="connsiteY451" fmla="*/ 6603796 h 6858000"/>
              <a:gd name="connsiteX452" fmla="*/ 1818273 w 7467600"/>
              <a:gd name="connsiteY452" fmla="*/ 6715729 h 6858000"/>
              <a:gd name="connsiteX453" fmla="*/ 1794691 w 7467600"/>
              <a:gd name="connsiteY453" fmla="*/ 6843239 h 6858000"/>
              <a:gd name="connsiteX454" fmla="*/ 1794914 w 7467600"/>
              <a:gd name="connsiteY454" fmla="*/ 6858000 h 6858000"/>
              <a:gd name="connsiteX455" fmla="*/ 1746128 w 7467600"/>
              <a:gd name="connsiteY455" fmla="*/ 6858000 h 6858000"/>
              <a:gd name="connsiteX456" fmla="*/ 1753934 w 7467600"/>
              <a:gd name="connsiteY456" fmla="*/ 6724796 h 6858000"/>
              <a:gd name="connsiteX457" fmla="*/ 1792053 w 7467600"/>
              <a:gd name="connsiteY457" fmla="*/ 6572396 h 6858000"/>
              <a:gd name="connsiteX458" fmla="*/ 1862248 w 7467600"/>
              <a:gd name="connsiteY458" fmla="*/ 6266397 h 6858000"/>
              <a:gd name="connsiteX459" fmla="*/ 1862250 w 7467600"/>
              <a:gd name="connsiteY459" fmla="*/ 6033531 h 6858000"/>
              <a:gd name="connsiteX460" fmla="*/ 1211999 w 7467600"/>
              <a:gd name="connsiteY460" fmla="*/ 6683610 h 6858000"/>
              <a:gd name="connsiteX461" fmla="*/ 1213266 w 7467600"/>
              <a:gd name="connsiteY461" fmla="*/ 6691947 h 6858000"/>
              <a:gd name="connsiteX462" fmla="*/ 1203370 w 7467600"/>
              <a:gd name="connsiteY462" fmla="*/ 6850676 h 6858000"/>
              <a:gd name="connsiteX463" fmla="*/ 1203671 w 7467600"/>
              <a:gd name="connsiteY463" fmla="*/ 6858000 h 6858000"/>
              <a:gd name="connsiteX464" fmla="*/ 1143180 w 7467600"/>
              <a:gd name="connsiteY464" fmla="*/ 6858000 h 6858000"/>
              <a:gd name="connsiteX465" fmla="*/ 1142176 w 7467600"/>
              <a:gd name="connsiteY465" fmla="*/ 6766045 h 6858000"/>
              <a:gd name="connsiteX466" fmla="*/ 1067484 w 7467600"/>
              <a:gd name="connsiteY466" fmla="*/ 6858000 h 6858000"/>
              <a:gd name="connsiteX467" fmla="*/ 953928 w 7467600"/>
              <a:gd name="connsiteY467" fmla="*/ 6858000 h 6858000"/>
              <a:gd name="connsiteX468" fmla="*/ 959715 w 7467600"/>
              <a:gd name="connsiteY468" fmla="*/ 6850185 h 6858000"/>
              <a:gd name="connsiteX469" fmla="*/ 1483788 w 7467600"/>
              <a:gd name="connsiteY469" fmla="*/ 6259174 h 6858000"/>
              <a:gd name="connsiteX470" fmla="*/ 1100671 w 7467600"/>
              <a:gd name="connsiteY470" fmla="*/ 6252137 h 6858000"/>
              <a:gd name="connsiteX471" fmla="*/ 1090144 w 7467600"/>
              <a:gd name="connsiteY471" fmla="*/ 6256748 h 6858000"/>
              <a:gd name="connsiteX472" fmla="*/ 1095872 w 7467600"/>
              <a:gd name="connsiteY472" fmla="*/ 6271892 h 6858000"/>
              <a:gd name="connsiteX473" fmla="*/ 262785 w 7467600"/>
              <a:gd name="connsiteY473" fmla="*/ 6845450 h 6858000"/>
              <a:gd name="connsiteX474" fmla="*/ 209968 w 7467600"/>
              <a:gd name="connsiteY474" fmla="*/ 6770713 h 6858000"/>
              <a:gd name="connsiteX475" fmla="*/ 873460 w 7467600"/>
              <a:gd name="connsiteY475" fmla="*/ 6253768 h 6858000"/>
              <a:gd name="connsiteX476" fmla="*/ 192686 w 7467600"/>
              <a:gd name="connsiteY476" fmla="*/ 5849257 h 6858000"/>
              <a:gd name="connsiteX477" fmla="*/ 4696 w 7467600"/>
              <a:gd name="connsiteY477" fmla="*/ 5697668 h 6858000"/>
              <a:gd name="connsiteX478" fmla="*/ 0 w 7467600"/>
              <a:gd name="connsiteY478" fmla="*/ 5689984 h 6858000"/>
              <a:gd name="connsiteX479" fmla="*/ 0 w 7467600"/>
              <a:gd name="connsiteY479" fmla="*/ 5513472 h 6858000"/>
              <a:gd name="connsiteX480" fmla="*/ 174101 w 7467600"/>
              <a:gd name="connsiteY480" fmla="*/ 5620277 h 6858000"/>
              <a:gd name="connsiteX481" fmla="*/ 891800 w 7467600"/>
              <a:gd name="connsiteY481" fmla="*/ 6036935 h 6858000"/>
              <a:gd name="connsiteX482" fmla="*/ 1072219 w 7467600"/>
              <a:gd name="connsiteY482" fmla="*/ 6169443 h 6858000"/>
              <a:gd name="connsiteX483" fmla="*/ 1074117 w 7467600"/>
              <a:gd name="connsiteY483" fmla="*/ 6170301 h 6858000"/>
              <a:gd name="connsiteX484" fmla="*/ 1083114 w 7467600"/>
              <a:gd name="connsiteY484" fmla="*/ 6174131 h 6858000"/>
              <a:gd name="connsiteX485" fmla="*/ 1543010 w 7467600"/>
              <a:gd name="connsiteY485" fmla="*/ 6191140 h 6858000"/>
              <a:gd name="connsiteX486" fmla="*/ 1551080 w 7467600"/>
              <a:gd name="connsiteY486" fmla="*/ 6195006 h 6858000"/>
              <a:gd name="connsiteX487" fmla="*/ 2345443 w 7467600"/>
              <a:gd name="connsiteY487" fmla="*/ 5549882 h 6858000"/>
              <a:gd name="connsiteX488" fmla="*/ 1721499 w 7467600"/>
              <a:gd name="connsiteY488" fmla="*/ 5599969 h 6858000"/>
              <a:gd name="connsiteX489" fmla="*/ 767716 w 7467600"/>
              <a:gd name="connsiteY489" fmla="*/ 5472768 h 6858000"/>
              <a:gd name="connsiteX490" fmla="*/ 722147 w 7467600"/>
              <a:gd name="connsiteY490" fmla="*/ 5393091 h 6858000"/>
              <a:gd name="connsiteX491" fmla="*/ 1485552 w 7467600"/>
              <a:gd name="connsiteY491" fmla="*/ 5313202 h 6858000"/>
              <a:gd name="connsiteX492" fmla="*/ 2143004 w 7467600"/>
              <a:gd name="connsiteY492" fmla="*/ 5402420 h 6858000"/>
              <a:gd name="connsiteX493" fmla="*/ 1933391 w 7467600"/>
              <a:gd name="connsiteY493" fmla="*/ 5156971 h 6858000"/>
              <a:gd name="connsiteX494" fmla="*/ 1827118 w 7467600"/>
              <a:gd name="connsiteY494" fmla="*/ 4968410 h 6858000"/>
              <a:gd name="connsiteX495" fmla="*/ 1837349 w 7467600"/>
              <a:gd name="connsiteY495" fmla="*/ 4956357 h 6858000"/>
              <a:gd name="connsiteX496" fmla="*/ 2162835 w 7467600"/>
              <a:gd name="connsiteY496" fmla="*/ 5187853 h 6858000"/>
              <a:gd name="connsiteX497" fmla="*/ 2257167 w 7467600"/>
              <a:gd name="connsiteY497" fmla="*/ 5462123 h 6858000"/>
              <a:gd name="connsiteX498" fmla="*/ 2261598 w 7467600"/>
              <a:gd name="connsiteY498" fmla="*/ 5467998 h 6858000"/>
              <a:gd name="connsiteX499" fmla="*/ 2437177 w 7467600"/>
              <a:gd name="connsiteY499" fmla="*/ 5479608 h 6858000"/>
              <a:gd name="connsiteX500" fmla="*/ 2445247 w 7467600"/>
              <a:gd name="connsiteY500" fmla="*/ 5483476 h 6858000"/>
              <a:gd name="connsiteX501" fmla="*/ 2743626 w 7467600"/>
              <a:gd name="connsiteY501" fmla="*/ 5304819 h 6858000"/>
              <a:gd name="connsiteX502" fmla="*/ 3048102 w 7467600"/>
              <a:gd name="connsiteY502" fmla="*/ 5150595 h 6858000"/>
              <a:gd name="connsiteX503" fmla="*/ 1799414 w 7467600"/>
              <a:gd name="connsiteY503" fmla="*/ 4694732 h 6858000"/>
              <a:gd name="connsiteX504" fmla="*/ 1771735 w 7467600"/>
              <a:gd name="connsiteY504" fmla="*/ 4619929 h 6858000"/>
              <a:gd name="connsiteX505" fmla="*/ 3104273 w 7467600"/>
              <a:gd name="connsiteY505" fmla="*/ 5076159 h 6858000"/>
              <a:gd name="connsiteX506" fmla="*/ 3113245 w 7467600"/>
              <a:gd name="connsiteY506" fmla="*/ 5090705 h 6858000"/>
              <a:gd name="connsiteX507" fmla="*/ 3126294 w 7467600"/>
              <a:gd name="connsiteY507" fmla="*/ 5114400 h 6858000"/>
              <a:gd name="connsiteX508" fmla="*/ 3937433 w 7467600"/>
              <a:gd name="connsiteY508" fmla="*/ 4830473 h 6858000"/>
              <a:gd name="connsiteX509" fmla="*/ 3590475 w 7467600"/>
              <a:gd name="connsiteY509" fmla="*/ 4597974 h 6858000"/>
              <a:gd name="connsiteX510" fmla="*/ 3100264 w 7467600"/>
              <a:gd name="connsiteY510" fmla="*/ 4579845 h 6858000"/>
              <a:gd name="connsiteX511" fmla="*/ 2183576 w 7467600"/>
              <a:gd name="connsiteY511" fmla="*/ 4227150 h 6858000"/>
              <a:gd name="connsiteX512" fmla="*/ 2151029 w 7467600"/>
              <a:gd name="connsiteY512" fmla="*/ 4146947 h 6858000"/>
              <a:gd name="connsiteX513" fmla="*/ 3563434 w 7467600"/>
              <a:gd name="connsiteY513" fmla="*/ 4469115 h 6858000"/>
              <a:gd name="connsiteX514" fmla="*/ 3177952 w 7467600"/>
              <a:gd name="connsiteY514" fmla="*/ 3657386 h 6858000"/>
              <a:gd name="connsiteX515" fmla="*/ 3189263 w 7467600"/>
              <a:gd name="connsiteY515" fmla="*/ 3625726 h 6858000"/>
              <a:gd name="connsiteX516" fmla="*/ 3560912 w 7467600"/>
              <a:gd name="connsiteY516" fmla="*/ 4079863 h 6858000"/>
              <a:gd name="connsiteX517" fmla="*/ 3626636 w 7467600"/>
              <a:gd name="connsiteY517" fmla="*/ 4512230 h 6858000"/>
              <a:gd name="connsiteX518" fmla="*/ 3653088 w 7467600"/>
              <a:gd name="connsiteY518" fmla="*/ 4521417 h 6858000"/>
              <a:gd name="connsiteX519" fmla="*/ 3988128 w 7467600"/>
              <a:gd name="connsiteY519" fmla="*/ 4817267 h 6858000"/>
              <a:gd name="connsiteX520" fmla="*/ 4830582 w 7467600"/>
              <a:gd name="connsiteY520" fmla="*/ 4676000 h 6858000"/>
              <a:gd name="connsiteX521" fmla="*/ 4830100 w 7467600"/>
              <a:gd name="connsiteY521" fmla="*/ 4675554 h 6858000"/>
              <a:gd name="connsiteX522" fmla="*/ 4036318 w 7467600"/>
              <a:gd name="connsiteY522" fmla="*/ 4147013 h 6858000"/>
              <a:gd name="connsiteX523" fmla="*/ 3432098 w 7467600"/>
              <a:gd name="connsiteY523" fmla="*/ 3537312 h 6858000"/>
              <a:gd name="connsiteX524" fmla="*/ 3446761 w 7467600"/>
              <a:gd name="connsiteY524" fmla="*/ 3461278 h 6858000"/>
              <a:gd name="connsiteX525" fmla="*/ 4419733 w 7467600"/>
              <a:gd name="connsiteY525" fmla="*/ 3963555 h 6858000"/>
              <a:gd name="connsiteX526" fmla="*/ 4781371 w 7467600"/>
              <a:gd name="connsiteY526" fmla="*/ 4458604 h 6858000"/>
              <a:gd name="connsiteX527" fmla="*/ 4780440 w 7467600"/>
              <a:gd name="connsiteY527" fmla="*/ 4470290 h 6858000"/>
              <a:gd name="connsiteX528" fmla="*/ 4898954 w 7467600"/>
              <a:gd name="connsiteY528" fmla="*/ 4662092 h 6858000"/>
              <a:gd name="connsiteX529" fmla="*/ 4900699 w 7467600"/>
              <a:gd name="connsiteY529" fmla="*/ 4670867 h 6858000"/>
              <a:gd name="connsiteX530" fmla="*/ 5714511 w 7467600"/>
              <a:gd name="connsiteY530" fmla="*/ 4663483 h 6858000"/>
              <a:gd name="connsiteX531" fmla="*/ 5464793 w 7467600"/>
              <a:gd name="connsiteY531" fmla="*/ 4393556 h 6858000"/>
              <a:gd name="connsiteX532" fmla="*/ 5461897 w 7467600"/>
              <a:gd name="connsiteY532" fmla="*/ 4390879 h 6858000"/>
              <a:gd name="connsiteX533" fmla="*/ 4294126 w 7467600"/>
              <a:gd name="connsiteY533" fmla="*/ 3303048 h 6858000"/>
              <a:gd name="connsiteX534" fmla="*/ 4305321 w 7467600"/>
              <a:gd name="connsiteY534" fmla="*/ 3256953 h 6858000"/>
              <a:gd name="connsiteX535" fmla="*/ 4949299 w 7467600"/>
              <a:gd name="connsiteY535" fmla="*/ 3766336 h 6858000"/>
              <a:gd name="connsiteX536" fmla="*/ 5291452 w 7467600"/>
              <a:gd name="connsiteY536" fmla="*/ 4076801 h 6858000"/>
              <a:gd name="connsiteX537" fmla="*/ 5434998 w 7467600"/>
              <a:gd name="connsiteY537" fmla="*/ 4254100 h 6858000"/>
              <a:gd name="connsiteX538" fmla="*/ 5351015 w 7467600"/>
              <a:gd name="connsiteY538" fmla="*/ 3760989 h 6858000"/>
              <a:gd name="connsiteX539" fmla="*/ 5413780 w 7467600"/>
              <a:gd name="connsiteY539" fmla="*/ 2966265 h 6858000"/>
              <a:gd name="connsiteX540" fmla="*/ 5425627 w 7467600"/>
              <a:gd name="connsiteY540" fmla="*/ 2954192 h 6858000"/>
              <a:gd name="connsiteX541" fmla="*/ 6604735 w 7467600"/>
              <a:gd name="connsiteY541" fmla="*/ 2041381 h 6858000"/>
              <a:gd name="connsiteX542" fmla="*/ 7204487 w 7467600"/>
              <a:gd name="connsiteY542" fmla="*/ 2742112 h 6858000"/>
              <a:gd name="connsiteX543" fmla="*/ 7131592 w 7467600"/>
              <a:gd name="connsiteY543" fmla="*/ 2672096 h 6858000"/>
              <a:gd name="connsiteX544" fmla="*/ 6996344 w 7467600"/>
              <a:gd name="connsiteY544" fmla="*/ 2518310 h 6858000"/>
              <a:gd name="connsiteX545" fmla="*/ 6735495 w 7467600"/>
              <a:gd name="connsiteY545" fmla="*/ 2196890 h 6858000"/>
              <a:gd name="connsiteX546" fmla="*/ 6721901 w 7467600"/>
              <a:gd name="connsiteY546" fmla="*/ 2179274 h 6858000"/>
              <a:gd name="connsiteX547" fmla="*/ 6604735 w 7467600"/>
              <a:gd name="connsiteY547" fmla="*/ 2041381 h 6858000"/>
              <a:gd name="connsiteX548" fmla="*/ 6591670 w 7467600"/>
              <a:gd name="connsiteY548" fmla="*/ 1988277 h 6858000"/>
              <a:gd name="connsiteX549" fmla="*/ 6747349 w 7467600"/>
              <a:gd name="connsiteY549" fmla="*/ 2160069 h 6858000"/>
              <a:gd name="connsiteX550" fmla="*/ 6760943 w 7467600"/>
              <a:gd name="connsiteY550" fmla="*/ 2177686 h 6858000"/>
              <a:gd name="connsiteX551" fmla="*/ 7021065 w 7467600"/>
              <a:gd name="connsiteY551" fmla="*/ 2498102 h 6858000"/>
              <a:gd name="connsiteX552" fmla="*/ 7155223 w 7467600"/>
              <a:gd name="connsiteY552" fmla="*/ 2650386 h 6858000"/>
              <a:gd name="connsiteX553" fmla="*/ 7203167 w 7467600"/>
              <a:gd name="connsiteY553" fmla="*/ 2697288 h 6858000"/>
              <a:gd name="connsiteX554" fmla="*/ 6937703 w 7467600"/>
              <a:gd name="connsiteY554" fmla="*/ 2321981 h 6858000"/>
              <a:gd name="connsiteX555" fmla="*/ 6591670 w 7467600"/>
              <a:gd name="connsiteY555" fmla="*/ 1988277 h 6858000"/>
              <a:gd name="connsiteX556" fmla="*/ 5798671 w 7467600"/>
              <a:gd name="connsiteY556" fmla="*/ 1981601 h 6858000"/>
              <a:gd name="connsiteX557" fmla="*/ 5754709 w 7467600"/>
              <a:gd name="connsiteY557" fmla="*/ 2071454 h 6858000"/>
              <a:gd name="connsiteX558" fmla="*/ 5763044 w 7467600"/>
              <a:gd name="connsiteY558" fmla="*/ 2842206 h 6858000"/>
              <a:gd name="connsiteX559" fmla="*/ 5764974 w 7467600"/>
              <a:gd name="connsiteY559" fmla="*/ 2799609 h 6858000"/>
              <a:gd name="connsiteX560" fmla="*/ 5767665 w 7467600"/>
              <a:gd name="connsiteY560" fmla="*/ 2666409 h 6858000"/>
              <a:gd name="connsiteX561" fmla="*/ 5763055 w 7467600"/>
              <a:gd name="connsiteY561" fmla="*/ 2579705 h 6858000"/>
              <a:gd name="connsiteX562" fmla="*/ 5758079 w 7467600"/>
              <a:gd name="connsiteY562" fmla="*/ 2492508 h 6858000"/>
              <a:gd name="connsiteX563" fmla="*/ 5779325 w 7467600"/>
              <a:gd name="connsiteY563" fmla="*/ 2197069 h 6858000"/>
              <a:gd name="connsiteX564" fmla="*/ 5798671 w 7467600"/>
              <a:gd name="connsiteY564" fmla="*/ 1981601 h 6858000"/>
              <a:gd name="connsiteX565" fmla="*/ 5829202 w 7467600"/>
              <a:gd name="connsiteY565" fmla="*/ 1971679 h 6858000"/>
              <a:gd name="connsiteX566" fmla="*/ 5809558 w 7467600"/>
              <a:gd name="connsiteY566" fmla="*/ 2198043 h 6858000"/>
              <a:gd name="connsiteX567" fmla="*/ 5788653 w 7467600"/>
              <a:gd name="connsiteY567" fmla="*/ 2489430 h 6858000"/>
              <a:gd name="connsiteX568" fmla="*/ 5793439 w 7467600"/>
              <a:gd name="connsiteY568" fmla="*/ 2575235 h 6858000"/>
              <a:gd name="connsiteX569" fmla="*/ 5796837 w 7467600"/>
              <a:gd name="connsiteY569" fmla="*/ 2637633 h 6858000"/>
              <a:gd name="connsiteX570" fmla="*/ 5818614 w 7467600"/>
              <a:gd name="connsiteY570" fmla="*/ 2473055 h 6858000"/>
              <a:gd name="connsiteX571" fmla="*/ 5829202 w 7467600"/>
              <a:gd name="connsiteY571" fmla="*/ 1971679 h 6858000"/>
              <a:gd name="connsiteX572" fmla="*/ 5911389 w 7467600"/>
              <a:gd name="connsiteY572" fmla="*/ 1898371 h 6858000"/>
              <a:gd name="connsiteX573" fmla="*/ 6237627 w 7467600"/>
              <a:gd name="connsiteY573" fmla="*/ 2231921 h 6858000"/>
              <a:gd name="connsiteX574" fmla="*/ 5911389 w 7467600"/>
              <a:gd name="connsiteY574" fmla="*/ 1898371 h 6858000"/>
              <a:gd name="connsiteX575" fmla="*/ 6944437 w 7467600"/>
              <a:gd name="connsiteY575" fmla="*/ 1575402 h 6858000"/>
              <a:gd name="connsiteX576" fmla="*/ 6304730 w 7467600"/>
              <a:gd name="connsiteY576" fmla="*/ 1766654 h 6858000"/>
              <a:gd name="connsiteX577" fmla="*/ 6944437 w 7467600"/>
              <a:gd name="connsiteY577" fmla="*/ 1575402 h 6858000"/>
              <a:gd name="connsiteX578" fmla="*/ 7019523 w 7467600"/>
              <a:gd name="connsiteY578" fmla="*/ 1519450 h 6858000"/>
              <a:gd name="connsiteX579" fmla="*/ 6298091 w 7467600"/>
              <a:gd name="connsiteY579" fmla="*/ 1737122 h 6858000"/>
              <a:gd name="connsiteX580" fmla="*/ 7019523 w 7467600"/>
              <a:gd name="connsiteY580" fmla="*/ 1519450 h 6858000"/>
              <a:gd name="connsiteX581" fmla="*/ 2399523 w 7467600"/>
              <a:gd name="connsiteY581" fmla="*/ 1428234 h 6858000"/>
              <a:gd name="connsiteX582" fmla="*/ 2224982 w 7467600"/>
              <a:gd name="connsiteY582" fmla="*/ 1826201 h 6858000"/>
              <a:gd name="connsiteX583" fmla="*/ 2096099 w 7467600"/>
              <a:gd name="connsiteY583" fmla="*/ 2345900 h 6858000"/>
              <a:gd name="connsiteX584" fmla="*/ 2283317 w 7467600"/>
              <a:gd name="connsiteY584" fmla="*/ 1796925 h 6858000"/>
              <a:gd name="connsiteX585" fmla="*/ 2399523 w 7467600"/>
              <a:gd name="connsiteY585" fmla="*/ 1428234 h 6858000"/>
              <a:gd name="connsiteX586" fmla="*/ 2448558 w 7467600"/>
              <a:gd name="connsiteY586" fmla="*/ 1373435 h 6858000"/>
              <a:gd name="connsiteX587" fmla="*/ 2312521 w 7467600"/>
              <a:gd name="connsiteY587" fmla="*/ 1806140 h 6858000"/>
              <a:gd name="connsiteX588" fmla="*/ 2127533 w 7467600"/>
              <a:gd name="connsiteY588" fmla="*/ 2348380 h 6858000"/>
              <a:gd name="connsiteX589" fmla="*/ 2358080 w 7467600"/>
              <a:gd name="connsiteY589" fmla="*/ 1866134 h 6858000"/>
              <a:gd name="connsiteX590" fmla="*/ 2407436 w 7467600"/>
              <a:gd name="connsiteY590" fmla="*/ 1651070 h 6858000"/>
              <a:gd name="connsiteX591" fmla="*/ 2448558 w 7467600"/>
              <a:gd name="connsiteY591" fmla="*/ 1373435 h 6858000"/>
              <a:gd name="connsiteX592" fmla="*/ 278707 w 7467600"/>
              <a:gd name="connsiteY592" fmla="*/ 1352270 h 6858000"/>
              <a:gd name="connsiteX593" fmla="*/ 321570 w 7467600"/>
              <a:gd name="connsiteY593" fmla="*/ 1861610 h 6858000"/>
              <a:gd name="connsiteX594" fmla="*/ 294281 w 7467600"/>
              <a:gd name="connsiteY594" fmla="*/ 1440658 h 6858000"/>
              <a:gd name="connsiteX595" fmla="*/ 278707 w 7467600"/>
              <a:gd name="connsiteY595" fmla="*/ 1352270 h 6858000"/>
              <a:gd name="connsiteX596" fmla="*/ 1423821 w 7467600"/>
              <a:gd name="connsiteY596" fmla="*/ 1351958 h 6858000"/>
              <a:gd name="connsiteX597" fmla="*/ 1638521 w 7467600"/>
              <a:gd name="connsiteY597" fmla="*/ 1908470 h 6858000"/>
              <a:gd name="connsiteX598" fmla="*/ 1754199 w 7467600"/>
              <a:gd name="connsiteY598" fmla="*/ 2149284 h 6858000"/>
              <a:gd name="connsiteX599" fmla="*/ 1908359 w 7467600"/>
              <a:gd name="connsiteY599" fmla="*/ 2364988 h 6858000"/>
              <a:gd name="connsiteX600" fmla="*/ 1647661 w 7467600"/>
              <a:gd name="connsiteY600" fmla="*/ 1825945 h 6858000"/>
              <a:gd name="connsiteX601" fmla="*/ 1423821 w 7467600"/>
              <a:gd name="connsiteY601" fmla="*/ 1351958 h 6858000"/>
              <a:gd name="connsiteX602" fmla="*/ 1431890 w 7467600"/>
              <a:gd name="connsiteY602" fmla="*/ 1306475 h 6858000"/>
              <a:gd name="connsiteX603" fmla="*/ 1507597 w 7467600"/>
              <a:gd name="connsiteY603" fmla="*/ 1446132 h 6858000"/>
              <a:gd name="connsiteX604" fmla="*/ 1674586 w 7467600"/>
              <a:gd name="connsiteY604" fmla="*/ 1813832 h 6858000"/>
              <a:gd name="connsiteX605" fmla="*/ 1815950 w 7467600"/>
              <a:gd name="connsiteY605" fmla="*/ 2128564 h 6858000"/>
              <a:gd name="connsiteX606" fmla="*/ 1984242 w 7467600"/>
              <a:gd name="connsiteY606" fmla="*/ 2430829 h 6858000"/>
              <a:gd name="connsiteX607" fmla="*/ 2014023 w 7467600"/>
              <a:gd name="connsiteY607" fmla="*/ 2450995 h 6858000"/>
              <a:gd name="connsiteX608" fmla="*/ 1747337 w 7467600"/>
              <a:gd name="connsiteY608" fmla="*/ 1855264 h 6858000"/>
              <a:gd name="connsiteX609" fmla="*/ 1533749 w 7467600"/>
              <a:gd name="connsiteY609" fmla="*/ 1478656 h 6858000"/>
              <a:gd name="connsiteX610" fmla="*/ 1431890 w 7467600"/>
              <a:gd name="connsiteY610" fmla="*/ 1306475 h 6858000"/>
              <a:gd name="connsiteX611" fmla="*/ 5052692 w 7467600"/>
              <a:gd name="connsiteY611" fmla="*/ 1292994 h 6858000"/>
              <a:gd name="connsiteX612" fmla="*/ 5200661 w 7467600"/>
              <a:gd name="connsiteY612" fmla="*/ 1635186 h 6858000"/>
              <a:gd name="connsiteX613" fmla="*/ 5297138 w 7467600"/>
              <a:gd name="connsiteY613" fmla="*/ 1906351 h 6858000"/>
              <a:gd name="connsiteX614" fmla="*/ 5052692 w 7467600"/>
              <a:gd name="connsiteY614" fmla="*/ 1292994 h 6858000"/>
              <a:gd name="connsiteX615" fmla="*/ 5009948 w 7467600"/>
              <a:gd name="connsiteY615" fmla="*/ 1273619 h 6858000"/>
              <a:gd name="connsiteX616" fmla="*/ 5121777 w 7467600"/>
              <a:gd name="connsiteY616" fmla="*/ 1654213 h 6858000"/>
              <a:gd name="connsiteX617" fmla="*/ 5293545 w 7467600"/>
              <a:gd name="connsiteY617" fmla="*/ 2072247 h 6858000"/>
              <a:gd name="connsiteX618" fmla="*/ 5294042 w 7467600"/>
              <a:gd name="connsiteY618" fmla="*/ 2065019 h 6858000"/>
              <a:gd name="connsiteX619" fmla="*/ 5171936 w 7467600"/>
              <a:gd name="connsiteY619" fmla="*/ 1647613 h 6858000"/>
              <a:gd name="connsiteX620" fmla="*/ 5009948 w 7467600"/>
              <a:gd name="connsiteY620" fmla="*/ 1273619 h 6858000"/>
              <a:gd name="connsiteX621" fmla="*/ 655236 w 7467600"/>
              <a:gd name="connsiteY621" fmla="*/ 1268632 h 6858000"/>
              <a:gd name="connsiteX622" fmla="*/ 839521 w 7467600"/>
              <a:gd name="connsiteY622" fmla="*/ 1685315 h 6858000"/>
              <a:gd name="connsiteX623" fmla="*/ 1109416 w 7467600"/>
              <a:gd name="connsiteY623" fmla="*/ 2061663 h 6858000"/>
              <a:gd name="connsiteX624" fmla="*/ 1298300 w 7467600"/>
              <a:gd name="connsiteY624" fmla="*/ 2247742 h 6858000"/>
              <a:gd name="connsiteX625" fmla="*/ 1125871 w 7467600"/>
              <a:gd name="connsiteY625" fmla="*/ 1989513 h 6858000"/>
              <a:gd name="connsiteX626" fmla="*/ 981574 w 7467600"/>
              <a:gd name="connsiteY626" fmla="*/ 1783157 h 6858000"/>
              <a:gd name="connsiteX627" fmla="*/ 922198 w 7467600"/>
              <a:gd name="connsiteY627" fmla="*/ 1677437 h 6858000"/>
              <a:gd name="connsiteX628" fmla="*/ 869293 w 7467600"/>
              <a:gd name="connsiteY628" fmla="*/ 1583214 h 6858000"/>
              <a:gd name="connsiteX629" fmla="*/ 751431 w 7467600"/>
              <a:gd name="connsiteY629" fmla="*/ 1405731 h 6858000"/>
              <a:gd name="connsiteX630" fmla="*/ 655236 w 7467600"/>
              <a:gd name="connsiteY630" fmla="*/ 1268632 h 6858000"/>
              <a:gd name="connsiteX631" fmla="*/ 6516292 w 7467600"/>
              <a:gd name="connsiteY631" fmla="*/ 1263064 h 6858000"/>
              <a:gd name="connsiteX632" fmla="*/ 5736320 w 7467600"/>
              <a:gd name="connsiteY632" fmla="*/ 1501803 h 6858000"/>
              <a:gd name="connsiteX633" fmla="*/ 6516292 w 7467600"/>
              <a:gd name="connsiteY633" fmla="*/ 1263064 h 6858000"/>
              <a:gd name="connsiteX634" fmla="*/ 291466 w 7467600"/>
              <a:gd name="connsiteY634" fmla="*/ 1250369 h 6858000"/>
              <a:gd name="connsiteX635" fmla="*/ 323180 w 7467600"/>
              <a:gd name="connsiteY635" fmla="*/ 1435283 h 6858000"/>
              <a:gd name="connsiteX636" fmla="*/ 349381 w 7467600"/>
              <a:gd name="connsiteY636" fmla="*/ 1875041 h 6858000"/>
              <a:gd name="connsiteX637" fmla="*/ 374363 w 7467600"/>
              <a:gd name="connsiteY637" fmla="*/ 1506494 h 6858000"/>
              <a:gd name="connsiteX638" fmla="*/ 302168 w 7467600"/>
              <a:gd name="connsiteY638" fmla="*/ 1274495 h 6858000"/>
              <a:gd name="connsiteX639" fmla="*/ 291466 w 7467600"/>
              <a:gd name="connsiteY639" fmla="*/ 1250369 h 6858000"/>
              <a:gd name="connsiteX640" fmla="*/ 678222 w 7467600"/>
              <a:gd name="connsiteY640" fmla="*/ 1248670 h 6858000"/>
              <a:gd name="connsiteX641" fmla="*/ 775536 w 7467600"/>
              <a:gd name="connsiteY641" fmla="*/ 1388015 h 6858000"/>
              <a:gd name="connsiteX642" fmla="*/ 894529 w 7467600"/>
              <a:gd name="connsiteY642" fmla="*/ 1567739 h 6858000"/>
              <a:gd name="connsiteX643" fmla="*/ 948000 w 7467600"/>
              <a:gd name="connsiteY643" fmla="*/ 1663088 h 6858000"/>
              <a:gd name="connsiteX644" fmla="*/ 1006812 w 7467600"/>
              <a:gd name="connsiteY644" fmla="*/ 1767683 h 6858000"/>
              <a:gd name="connsiteX645" fmla="*/ 1149133 w 7467600"/>
              <a:gd name="connsiteY645" fmla="*/ 1971513 h 6858000"/>
              <a:gd name="connsiteX646" fmla="*/ 1333952 w 7467600"/>
              <a:gd name="connsiteY646" fmla="*/ 2251620 h 6858000"/>
              <a:gd name="connsiteX647" fmla="*/ 1337329 w 7467600"/>
              <a:gd name="connsiteY647" fmla="*/ 2258350 h 6858000"/>
              <a:gd name="connsiteX648" fmla="*/ 1014726 w 7467600"/>
              <a:gd name="connsiteY648" fmla="*/ 1615556 h 6858000"/>
              <a:gd name="connsiteX649" fmla="*/ 678222 w 7467600"/>
              <a:gd name="connsiteY649" fmla="*/ 1248670 h 6858000"/>
              <a:gd name="connsiteX650" fmla="*/ 6691602 w 7467600"/>
              <a:gd name="connsiteY650" fmla="*/ 1140573 h 6858000"/>
              <a:gd name="connsiteX651" fmla="*/ 6571100 w 7467600"/>
              <a:gd name="connsiteY651" fmla="*/ 1183662 h 6858000"/>
              <a:gd name="connsiteX652" fmla="*/ 6241687 w 7467600"/>
              <a:gd name="connsiteY652" fmla="*/ 1257600 h 6858000"/>
              <a:gd name="connsiteX653" fmla="*/ 5693009 w 7467600"/>
              <a:gd name="connsiteY653" fmla="*/ 1478256 h 6858000"/>
              <a:gd name="connsiteX654" fmla="*/ 6548420 w 7467600"/>
              <a:gd name="connsiteY654" fmla="*/ 1214599 h 6858000"/>
              <a:gd name="connsiteX655" fmla="*/ 6605473 w 7467600"/>
              <a:gd name="connsiteY655" fmla="*/ 1184686 h 6858000"/>
              <a:gd name="connsiteX656" fmla="*/ 6691602 w 7467600"/>
              <a:gd name="connsiteY656" fmla="*/ 1140573 h 6858000"/>
              <a:gd name="connsiteX657" fmla="*/ 4002475 w 7467600"/>
              <a:gd name="connsiteY657" fmla="*/ 1037802 h 6858000"/>
              <a:gd name="connsiteX658" fmla="*/ 4000324 w 7467600"/>
              <a:gd name="connsiteY658" fmla="*/ 1039362 h 6858000"/>
              <a:gd name="connsiteX659" fmla="*/ 4002862 w 7467600"/>
              <a:gd name="connsiteY659" fmla="*/ 1042866 h 6858000"/>
              <a:gd name="connsiteX660" fmla="*/ 4002475 w 7467600"/>
              <a:gd name="connsiteY660" fmla="*/ 1037802 h 6858000"/>
              <a:gd name="connsiteX661" fmla="*/ 506322 w 7467600"/>
              <a:gd name="connsiteY661" fmla="*/ 1020997 h 6858000"/>
              <a:gd name="connsiteX662" fmla="*/ 533068 w 7467600"/>
              <a:gd name="connsiteY662" fmla="*/ 1029409 h 6858000"/>
              <a:gd name="connsiteX663" fmla="*/ 1232525 w 7467600"/>
              <a:gd name="connsiteY663" fmla="*/ 1804675 h 6858000"/>
              <a:gd name="connsiteX664" fmla="*/ 1388858 w 7467600"/>
              <a:gd name="connsiteY664" fmla="*/ 2368011 h 6858000"/>
              <a:gd name="connsiteX665" fmla="*/ 1384098 w 7467600"/>
              <a:gd name="connsiteY665" fmla="*/ 2378125 h 6858000"/>
              <a:gd name="connsiteX666" fmla="*/ 1425393 w 7467600"/>
              <a:gd name="connsiteY666" fmla="*/ 2589124 h 6858000"/>
              <a:gd name="connsiteX667" fmla="*/ 1424001 w 7467600"/>
              <a:gd name="connsiteY667" fmla="*/ 2597541 h 6858000"/>
              <a:gd name="connsiteX668" fmla="*/ 2152729 w 7467600"/>
              <a:gd name="connsiteY668" fmla="*/ 2864487 h 6858000"/>
              <a:gd name="connsiteX669" fmla="*/ 2020609 w 7467600"/>
              <a:gd name="connsiteY669" fmla="*/ 2539671 h 6858000"/>
              <a:gd name="connsiteX670" fmla="*/ 2018920 w 7467600"/>
              <a:gd name="connsiteY670" fmla="*/ 2536309 h 6858000"/>
              <a:gd name="connsiteX671" fmla="*/ 1342441 w 7467600"/>
              <a:gd name="connsiteY671" fmla="*/ 1173017 h 6858000"/>
              <a:gd name="connsiteX672" fmla="*/ 1367925 w 7467600"/>
              <a:gd name="connsiteY672" fmla="*/ 1135648 h 6858000"/>
              <a:gd name="connsiteX673" fmla="*/ 1771401 w 7467600"/>
              <a:gd name="connsiteY673" fmla="*/ 1806673 h 6858000"/>
              <a:gd name="connsiteX674" fmla="*/ 1972385 w 7467600"/>
              <a:gd name="connsiteY674" fmla="*/ 2198735 h 6858000"/>
              <a:gd name="connsiteX675" fmla="*/ 2040892 w 7467600"/>
              <a:gd name="connsiteY675" fmla="*/ 2405205 h 6858000"/>
              <a:gd name="connsiteX676" fmla="*/ 2131689 w 7467600"/>
              <a:gd name="connsiteY676" fmla="*/ 1936926 h 6858000"/>
              <a:gd name="connsiteX677" fmla="*/ 2454820 w 7467600"/>
              <a:gd name="connsiteY677" fmla="*/ 1248808 h 6858000"/>
              <a:gd name="connsiteX678" fmla="*/ 2492512 w 7467600"/>
              <a:gd name="connsiteY678" fmla="*/ 1302920 h 6858000"/>
              <a:gd name="connsiteX679" fmla="*/ 2081216 w 7467600"/>
              <a:gd name="connsiteY679" fmla="*/ 2527513 h 6858000"/>
              <a:gd name="connsiteX680" fmla="*/ 2081211 w 7467600"/>
              <a:gd name="connsiteY680" fmla="*/ 2528916 h 6858000"/>
              <a:gd name="connsiteX681" fmla="*/ 2199067 w 7467600"/>
              <a:gd name="connsiteY681" fmla="*/ 2884061 h 6858000"/>
              <a:gd name="connsiteX682" fmla="*/ 3192586 w 7467600"/>
              <a:gd name="connsiteY682" fmla="*/ 3411496 h 6858000"/>
              <a:gd name="connsiteX683" fmla="*/ 3182620 w 7467600"/>
              <a:gd name="connsiteY683" fmla="*/ 3483279 h 6858000"/>
              <a:gd name="connsiteX684" fmla="*/ 2435119 w 7467600"/>
              <a:gd name="connsiteY684" fmla="*/ 3080173 h 6858000"/>
              <a:gd name="connsiteX685" fmla="*/ 2410152 w 7467600"/>
              <a:gd name="connsiteY685" fmla="*/ 3063751 h 6858000"/>
              <a:gd name="connsiteX686" fmla="*/ 2408099 w 7467600"/>
              <a:gd name="connsiteY686" fmla="*/ 3064403 h 6858000"/>
              <a:gd name="connsiteX687" fmla="*/ 2407218 w 7467600"/>
              <a:gd name="connsiteY687" fmla="*/ 3070324 h 6858000"/>
              <a:gd name="connsiteX688" fmla="*/ 2380138 w 7467600"/>
              <a:gd name="connsiteY688" fmla="*/ 3099341 h 6858000"/>
              <a:gd name="connsiteX689" fmla="*/ 1765923 w 7467600"/>
              <a:gd name="connsiteY689" fmla="*/ 3581043 h 6858000"/>
              <a:gd name="connsiteX690" fmla="*/ 1702258 w 7467600"/>
              <a:gd name="connsiteY690" fmla="*/ 3612286 h 6858000"/>
              <a:gd name="connsiteX691" fmla="*/ 1538370 w 7467600"/>
              <a:gd name="connsiteY691" fmla="*/ 3811804 h 6858000"/>
              <a:gd name="connsiteX692" fmla="*/ 542867 w 7467600"/>
              <a:gd name="connsiteY692" fmla="*/ 4944092 h 6858000"/>
              <a:gd name="connsiteX693" fmla="*/ 515800 w 7467600"/>
              <a:gd name="connsiteY693" fmla="*/ 4862180 h 6858000"/>
              <a:gd name="connsiteX694" fmla="*/ 909145 w 7467600"/>
              <a:gd name="connsiteY694" fmla="*/ 4199225 h 6858000"/>
              <a:gd name="connsiteX695" fmla="*/ 1214067 w 7467600"/>
              <a:gd name="connsiteY695" fmla="*/ 3908561 h 6858000"/>
              <a:gd name="connsiteX696" fmla="*/ 640967 w 7467600"/>
              <a:gd name="connsiteY696" fmla="*/ 4105601 h 6858000"/>
              <a:gd name="connsiteX697" fmla="*/ 112563 w 7467600"/>
              <a:gd name="connsiteY697" fmla="*/ 4396952 h 6858000"/>
              <a:gd name="connsiteX698" fmla="*/ 0 w 7467600"/>
              <a:gd name="connsiteY698" fmla="*/ 4466006 h 6858000"/>
              <a:gd name="connsiteX699" fmla="*/ 0 w 7467600"/>
              <a:gd name="connsiteY699" fmla="*/ 4233763 h 6858000"/>
              <a:gd name="connsiteX700" fmla="*/ 36881 w 7467600"/>
              <a:gd name="connsiteY700" fmla="*/ 4200118 h 6858000"/>
              <a:gd name="connsiteX701" fmla="*/ 910534 w 7467600"/>
              <a:gd name="connsiteY701" fmla="*/ 3629753 h 6858000"/>
              <a:gd name="connsiteX702" fmla="*/ 1578717 w 7467600"/>
              <a:gd name="connsiteY702" fmla="*/ 3575982 h 6858000"/>
              <a:gd name="connsiteX703" fmla="*/ 2338780 w 7467600"/>
              <a:gd name="connsiteY703" fmla="*/ 3033725 h 6858000"/>
              <a:gd name="connsiteX704" fmla="*/ 1807991 w 7467600"/>
              <a:gd name="connsiteY704" fmla="*/ 2807184 h 6858000"/>
              <a:gd name="connsiteX705" fmla="*/ 1416358 w 7467600"/>
              <a:gd name="connsiteY705" fmla="*/ 3112571 h 6858000"/>
              <a:gd name="connsiteX706" fmla="*/ 939066 w 7467600"/>
              <a:gd name="connsiteY706" fmla="*/ 3378798 h 6858000"/>
              <a:gd name="connsiteX707" fmla="*/ 115099 w 7467600"/>
              <a:gd name="connsiteY707" fmla="*/ 3607650 h 6858000"/>
              <a:gd name="connsiteX708" fmla="*/ 97284 w 7467600"/>
              <a:gd name="connsiteY708" fmla="*/ 3520393 h 6858000"/>
              <a:gd name="connsiteX709" fmla="*/ 922050 w 7467600"/>
              <a:gd name="connsiteY709" fmla="*/ 3074867 h 6858000"/>
              <a:gd name="connsiteX710" fmla="*/ 1405265 w 7467600"/>
              <a:gd name="connsiteY710" fmla="*/ 3016319 h 6858000"/>
              <a:gd name="connsiteX711" fmla="*/ 1407512 w 7467600"/>
              <a:gd name="connsiteY711" fmla="*/ 3018001 h 6858000"/>
              <a:gd name="connsiteX712" fmla="*/ 1726266 w 7467600"/>
              <a:gd name="connsiteY712" fmla="*/ 2777274 h 6858000"/>
              <a:gd name="connsiteX713" fmla="*/ 625390 w 7467600"/>
              <a:gd name="connsiteY713" fmla="*/ 2514541 h 6858000"/>
              <a:gd name="connsiteX714" fmla="*/ 619799 w 7467600"/>
              <a:gd name="connsiteY714" fmla="*/ 2527180 h 6858000"/>
              <a:gd name="connsiteX715" fmla="*/ 310030 w 7467600"/>
              <a:gd name="connsiteY715" fmla="*/ 2771818 h 6858000"/>
              <a:gd name="connsiteX716" fmla="*/ 173877 w 7467600"/>
              <a:gd name="connsiteY716" fmla="*/ 2937056 h 6858000"/>
              <a:gd name="connsiteX717" fmla="*/ 77889 w 7467600"/>
              <a:gd name="connsiteY717" fmla="*/ 3138440 h 6858000"/>
              <a:gd name="connsiteX718" fmla="*/ 0 w 7467600"/>
              <a:gd name="connsiteY718" fmla="*/ 3271395 h 6858000"/>
              <a:gd name="connsiteX719" fmla="*/ 0 w 7467600"/>
              <a:gd name="connsiteY719" fmla="*/ 3153002 h 6858000"/>
              <a:gd name="connsiteX720" fmla="*/ 2386 w 7467600"/>
              <a:gd name="connsiteY720" fmla="*/ 3149203 h 6858000"/>
              <a:gd name="connsiteX721" fmla="*/ 89753 w 7467600"/>
              <a:gd name="connsiteY721" fmla="*/ 2987702 h 6858000"/>
              <a:gd name="connsiteX722" fmla="*/ 76869 w 7467600"/>
              <a:gd name="connsiteY722" fmla="*/ 3005404 h 6858000"/>
              <a:gd name="connsiteX723" fmla="*/ 32049 w 7467600"/>
              <a:gd name="connsiteY723" fmla="*/ 3065814 h 6858000"/>
              <a:gd name="connsiteX724" fmla="*/ 0 w 7467600"/>
              <a:gd name="connsiteY724" fmla="*/ 3108744 h 6858000"/>
              <a:gd name="connsiteX725" fmla="*/ 0 w 7467600"/>
              <a:gd name="connsiteY725" fmla="*/ 3058059 h 6858000"/>
              <a:gd name="connsiteX726" fmla="*/ 7610 w 7467600"/>
              <a:gd name="connsiteY726" fmla="*/ 3047889 h 6858000"/>
              <a:gd name="connsiteX727" fmla="*/ 52419 w 7467600"/>
              <a:gd name="connsiteY727" fmla="*/ 2987479 h 6858000"/>
              <a:gd name="connsiteX728" fmla="*/ 59142 w 7467600"/>
              <a:gd name="connsiteY728" fmla="*/ 2978488 h 6858000"/>
              <a:gd name="connsiteX729" fmla="*/ 0 w 7467600"/>
              <a:gd name="connsiteY729" fmla="*/ 3015334 h 6858000"/>
              <a:gd name="connsiteX730" fmla="*/ 0 w 7467600"/>
              <a:gd name="connsiteY730" fmla="*/ 2914286 h 6858000"/>
              <a:gd name="connsiteX731" fmla="*/ 36383 w 7467600"/>
              <a:gd name="connsiteY731" fmla="*/ 2901128 h 6858000"/>
              <a:gd name="connsiteX732" fmla="*/ 156329 w 7467600"/>
              <a:gd name="connsiteY732" fmla="*/ 2840533 h 6858000"/>
              <a:gd name="connsiteX733" fmla="*/ 358355 w 7467600"/>
              <a:gd name="connsiteY733" fmla="*/ 2620471 h 6858000"/>
              <a:gd name="connsiteX734" fmla="*/ 510577 w 7467600"/>
              <a:gd name="connsiteY734" fmla="*/ 2501244 h 6858000"/>
              <a:gd name="connsiteX735" fmla="*/ 211967 w 7467600"/>
              <a:gd name="connsiteY735" fmla="*/ 2479171 h 6858000"/>
              <a:gd name="connsiteX736" fmla="*/ 0 w 7467600"/>
              <a:gd name="connsiteY736" fmla="*/ 2476398 h 6858000"/>
              <a:gd name="connsiteX737" fmla="*/ 0 w 7467600"/>
              <a:gd name="connsiteY737" fmla="*/ 2389189 h 6858000"/>
              <a:gd name="connsiteX738" fmla="*/ 103062 w 7467600"/>
              <a:gd name="connsiteY738" fmla="*/ 2389518 h 6858000"/>
              <a:gd name="connsiteX739" fmla="*/ 510734 w 7467600"/>
              <a:gd name="connsiteY739" fmla="*/ 2416201 h 6858000"/>
              <a:gd name="connsiteX740" fmla="*/ 279257 w 7467600"/>
              <a:gd name="connsiteY740" fmla="*/ 2092102 h 6858000"/>
              <a:gd name="connsiteX741" fmla="*/ 65265 w 7467600"/>
              <a:gd name="connsiteY741" fmla="*/ 2006049 h 6858000"/>
              <a:gd name="connsiteX742" fmla="*/ 0 w 7467600"/>
              <a:gd name="connsiteY742" fmla="*/ 1982532 h 6858000"/>
              <a:gd name="connsiteX743" fmla="*/ 0 w 7467600"/>
              <a:gd name="connsiteY743" fmla="*/ 1912789 h 6858000"/>
              <a:gd name="connsiteX744" fmla="*/ 97460 w 7467600"/>
              <a:gd name="connsiteY744" fmla="*/ 1953725 h 6858000"/>
              <a:gd name="connsiteX745" fmla="*/ 221272 w 7467600"/>
              <a:gd name="connsiteY745" fmla="*/ 1980766 h 6858000"/>
              <a:gd name="connsiteX746" fmla="*/ 116765 w 7467600"/>
              <a:gd name="connsiteY746" fmla="*/ 1911033 h 6858000"/>
              <a:gd name="connsiteX747" fmla="*/ 16405 w 7467600"/>
              <a:gd name="connsiteY747" fmla="*/ 1803412 h 6858000"/>
              <a:gd name="connsiteX748" fmla="*/ 0 w 7467600"/>
              <a:gd name="connsiteY748" fmla="*/ 1784777 h 6858000"/>
              <a:gd name="connsiteX749" fmla="*/ 0 w 7467600"/>
              <a:gd name="connsiteY749" fmla="*/ 1740082 h 6858000"/>
              <a:gd name="connsiteX750" fmla="*/ 39394 w 7467600"/>
              <a:gd name="connsiteY750" fmla="*/ 1784856 h 6858000"/>
              <a:gd name="connsiteX751" fmla="*/ 135813 w 7467600"/>
              <a:gd name="connsiteY751" fmla="*/ 1888838 h 6858000"/>
              <a:gd name="connsiteX752" fmla="*/ 242575 w 7467600"/>
              <a:gd name="connsiteY752" fmla="*/ 1958841 h 6858000"/>
              <a:gd name="connsiteX753" fmla="*/ 82197 w 7467600"/>
              <a:gd name="connsiteY753" fmla="*/ 1754826 h 6858000"/>
              <a:gd name="connsiteX754" fmla="*/ 0 w 7467600"/>
              <a:gd name="connsiteY754" fmla="*/ 1679650 h 6858000"/>
              <a:gd name="connsiteX755" fmla="*/ 0 w 7467600"/>
              <a:gd name="connsiteY755" fmla="*/ 1602463 h 6858000"/>
              <a:gd name="connsiteX756" fmla="*/ 84689 w 7467600"/>
              <a:gd name="connsiteY756" fmla="*/ 1677442 h 6858000"/>
              <a:gd name="connsiteX757" fmla="*/ 298437 w 7467600"/>
              <a:gd name="connsiteY757" fmla="*/ 1968019 h 6858000"/>
              <a:gd name="connsiteX758" fmla="*/ 227269 w 7467600"/>
              <a:gd name="connsiteY758" fmla="*/ 1114064 h 6858000"/>
              <a:gd name="connsiteX759" fmla="*/ 248003 w 7467600"/>
              <a:gd name="connsiteY759" fmla="*/ 1089613 h 6858000"/>
              <a:gd name="connsiteX760" fmla="*/ 427020 w 7467600"/>
              <a:gd name="connsiteY760" fmla="*/ 1619803 h 6858000"/>
              <a:gd name="connsiteX761" fmla="*/ 340345 w 7467600"/>
              <a:gd name="connsiteY761" fmla="*/ 2027739 h 6858000"/>
              <a:gd name="connsiteX762" fmla="*/ 360865 w 7467600"/>
              <a:gd name="connsiteY762" fmla="*/ 2044827 h 6858000"/>
              <a:gd name="connsiteX763" fmla="*/ 560414 w 7467600"/>
              <a:gd name="connsiteY763" fmla="*/ 2421457 h 6858000"/>
              <a:gd name="connsiteX764" fmla="*/ 1359703 w 7467600"/>
              <a:gd name="connsiteY764" fmla="*/ 2578554 h 6858000"/>
              <a:gd name="connsiteX765" fmla="*/ 1359422 w 7467600"/>
              <a:gd name="connsiteY765" fmla="*/ 2577994 h 6858000"/>
              <a:gd name="connsiteX766" fmla="*/ 828701 w 7467600"/>
              <a:gd name="connsiteY766" fmla="*/ 1839520 h 6858000"/>
              <a:gd name="connsiteX767" fmla="*/ 494427 w 7467600"/>
              <a:gd name="connsiteY767" fmla="*/ 1092333 h 6858000"/>
              <a:gd name="connsiteX768" fmla="*/ 506322 w 7467600"/>
              <a:gd name="connsiteY768" fmla="*/ 1020997 h 6858000"/>
              <a:gd name="connsiteX769" fmla="*/ 4570198 w 7467600"/>
              <a:gd name="connsiteY769" fmla="*/ 978081 h 6858000"/>
              <a:gd name="connsiteX770" fmla="*/ 4523691 w 7467600"/>
              <a:gd name="connsiteY770" fmla="*/ 1127776 h 6858000"/>
              <a:gd name="connsiteX771" fmla="*/ 4509875 w 7467600"/>
              <a:gd name="connsiteY771" fmla="*/ 1167552 h 6858000"/>
              <a:gd name="connsiteX772" fmla="*/ 4478168 w 7467600"/>
              <a:gd name="connsiteY772" fmla="*/ 1260735 h 6858000"/>
              <a:gd name="connsiteX773" fmla="*/ 4409309 w 7467600"/>
              <a:gd name="connsiteY773" fmla="*/ 1666996 h 6858000"/>
              <a:gd name="connsiteX774" fmla="*/ 4370031 w 7467600"/>
              <a:gd name="connsiteY774" fmla="*/ 1955666 h 6858000"/>
              <a:gd name="connsiteX775" fmla="*/ 4570198 w 7467600"/>
              <a:gd name="connsiteY775" fmla="*/ 978081 h 6858000"/>
              <a:gd name="connsiteX776" fmla="*/ 4557898 w 7467600"/>
              <a:gd name="connsiteY776" fmla="*/ 900011 h 6858000"/>
              <a:gd name="connsiteX777" fmla="*/ 4344840 w 7467600"/>
              <a:gd name="connsiteY777" fmla="*/ 1922038 h 6858000"/>
              <a:gd name="connsiteX778" fmla="*/ 4378710 w 7467600"/>
              <a:gd name="connsiteY778" fmla="*/ 1665516 h 6858000"/>
              <a:gd name="connsiteX779" fmla="*/ 4448798 w 7467600"/>
              <a:gd name="connsiteY779" fmla="*/ 1253024 h 6858000"/>
              <a:gd name="connsiteX780" fmla="*/ 4480315 w 7467600"/>
              <a:gd name="connsiteY780" fmla="*/ 1158454 h 6858000"/>
              <a:gd name="connsiteX781" fmla="*/ 4494133 w 7467600"/>
              <a:gd name="connsiteY781" fmla="*/ 1118676 h 6858000"/>
              <a:gd name="connsiteX782" fmla="*/ 4557898 w 7467600"/>
              <a:gd name="connsiteY782" fmla="*/ 900011 h 6858000"/>
              <a:gd name="connsiteX783" fmla="*/ 5870151 w 7467600"/>
              <a:gd name="connsiteY783" fmla="*/ 898890 h 6858000"/>
              <a:gd name="connsiteX784" fmla="*/ 5861335 w 7467600"/>
              <a:gd name="connsiteY784" fmla="*/ 899177 h 6858000"/>
              <a:gd name="connsiteX785" fmla="*/ 5843702 w 7467600"/>
              <a:gd name="connsiteY785" fmla="*/ 899748 h 6858000"/>
              <a:gd name="connsiteX786" fmla="*/ 5651107 w 7467600"/>
              <a:gd name="connsiteY786" fmla="*/ 920306 h 6858000"/>
              <a:gd name="connsiteX787" fmla="*/ 5459407 w 7467600"/>
              <a:gd name="connsiteY787" fmla="*/ 940975 h 6858000"/>
              <a:gd name="connsiteX788" fmla="*/ 5374846 w 7467600"/>
              <a:gd name="connsiteY788" fmla="*/ 941988 h 6858000"/>
              <a:gd name="connsiteX789" fmla="*/ 5256105 w 7467600"/>
              <a:gd name="connsiteY789" fmla="*/ 945632 h 6858000"/>
              <a:gd name="connsiteX790" fmla="*/ 5107071 w 7467600"/>
              <a:gd name="connsiteY790" fmla="*/ 969720 h 6858000"/>
              <a:gd name="connsiteX791" fmla="*/ 4998681 w 7467600"/>
              <a:gd name="connsiteY791" fmla="*/ 988771 h 6858000"/>
              <a:gd name="connsiteX792" fmla="*/ 5870151 w 7467600"/>
              <a:gd name="connsiteY792" fmla="*/ 898890 h 6858000"/>
              <a:gd name="connsiteX793" fmla="*/ 5504425 w 7467600"/>
              <a:gd name="connsiteY793" fmla="*/ 848067 h 6858000"/>
              <a:gd name="connsiteX794" fmla="*/ 4968849 w 7467600"/>
              <a:gd name="connsiteY794" fmla="*/ 962318 h 6858000"/>
              <a:gd name="connsiteX795" fmla="*/ 5104039 w 7467600"/>
              <a:gd name="connsiteY795" fmla="*/ 940634 h 6858000"/>
              <a:gd name="connsiteX796" fmla="*/ 5256311 w 7467600"/>
              <a:gd name="connsiteY796" fmla="*/ 916490 h 6858000"/>
              <a:gd name="connsiteX797" fmla="*/ 5377381 w 7467600"/>
              <a:gd name="connsiteY797" fmla="*/ 912671 h 6858000"/>
              <a:gd name="connsiteX798" fmla="*/ 5460148 w 7467600"/>
              <a:gd name="connsiteY798" fmla="*/ 911442 h 6858000"/>
              <a:gd name="connsiteX799" fmla="*/ 5648971 w 7467600"/>
              <a:gd name="connsiteY799" fmla="*/ 891331 h 6858000"/>
              <a:gd name="connsiteX800" fmla="*/ 5844807 w 7467600"/>
              <a:gd name="connsiteY800" fmla="*/ 870718 h 6858000"/>
              <a:gd name="connsiteX801" fmla="*/ 5862975 w 7467600"/>
              <a:gd name="connsiteY801" fmla="*/ 869756 h 6858000"/>
              <a:gd name="connsiteX802" fmla="*/ 5920887 w 7467600"/>
              <a:gd name="connsiteY802" fmla="*/ 865929 h 6858000"/>
              <a:gd name="connsiteX803" fmla="*/ 5504425 w 7467600"/>
              <a:gd name="connsiteY803" fmla="*/ 848067 h 6858000"/>
              <a:gd name="connsiteX804" fmla="*/ 3607114 w 7467600"/>
              <a:gd name="connsiteY804" fmla="*/ 467441 h 6858000"/>
              <a:gd name="connsiteX805" fmla="*/ 3296242 w 7467600"/>
              <a:gd name="connsiteY805" fmla="*/ 807991 h 6858000"/>
              <a:gd name="connsiteX806" fmla="*/ 3174674 w 7467600"/>
              <a:gd name="connsiteY806" fmla="*/ 919759 h 6858000"/>
              <a:gd name="connsiteX807" fmla="*/ 3042978 w 7467600"/>
              <a:gd name="connsiteY807" fmla="*/ 1054894 h 6858000"/>
              <a:gd name="connsiteX808" fmla="*/ 2968914 w 7467600"/>
              <a:gd name="connsiteY808" fmla="*/ 1133756 h 6858000"/>
              <a:gd name="connsiteX809" fmla="*/ 3103823 w 7467600"/>
              <a:gd name="connsiteY809" fmla="*/ 1026814 h 6858000"/>
              <a:gd name="connsiteX810" fmla="*/ 3607114 w 7467600"/>
              <a:gd name="connsiteY810" fmla="*/ 467441 h 6858000"/>
              <a:gd name="connsiteX811" fmla="*/ 3744487 w 7467600"/>
              <a:gd name="connsiteY811" fmla="*/ 383136 h 6858000"/>
              <a:gd name="connsiteX812" fmla="*/ 3970213 w 7467600"/>
              <a:gd name="connsiteY812" fmla="*/ 995559 h 6858000"/>
              <a:gd name="connsiteX813" fmla="*/ 3744487 w 7467600"/>
              <a:gd name="connsiteY813" fmla="*/ 383136 h 6858000"/>
              <a:gd name="connsiteX814" fmla="*/ 3624562 w 7467600"/>
              <a:gd name="connsiteY814" fmla="*/ 367041 h 6858000"/>
              <a:gd name="connsiteX815" fmla="*/ 3489712 w 7467600"/>
              <a:gd name="connsiteY815" fmla="*/ 485386 h 6858000"/>
              <a:gd name="connsiteX816" fmla="*/ 3182994 w 7467600"/>
              <a:gd name="connsiteY816" fmla="*/ 828265 h 6858000"/>
              <a:gd name="connsiteX817" fmla="*/ 2892114 w 7467600"/>
              <a:gd name="connsiteY817" fmla="*/ 1172635 h 6858000"/>
              <a:gd name="connsiteX818" fmla="*/ 3021459 w 7467600"/>
              <a:gd name="connsiteY818" fmla="*/ 1035385 h 6858000"/>
              <a:gd name="connsiteX819" fmla="*/ 3153873 w 7467600"/>
              <a:gd name="connsiteY819" fmla="*/ 898971 h 6858000"/>
              <a:gd name="connsiteX820" fmla="*/ 3276511 w 7467600"/>
              <a:gd name="connsiteY820" fmla="*/ 786423 h 6858000"/>
              <a:gd name="connsiteX821" fmla="*/ 3584154 w 7467600"/>
              <a:gd name="connsiteY821" fmla="*/ 448218 h 6858000"/>
              <a:gd name="connsiteX822" fmla="*/ 3624562 w 7467600"/>
              <a:gd name="connsiteY822" fmla="*/ 367041 h 6858000"/>
              <a:gd name="connsiteX823" fmla="*/ 3766672 w 7467600"/>
              <a:gd name="connsiteY823" fmla="*/ 359429 h 6858000"/>
              <a:gd name="connsiteX824" fmla="*/ 3996338 w 7467600"/>
              <a:gd name="connsiteY824" fmla="*/ 968237 h 6858000"/>
              <a:gd name="connsiteX825" fmla="*/ 3766672 w 7467600"/>
              <a:gd name="connsiteY825" fmla="*/ 359429 h 6858000"/>
              <a:gd name="connsiteX826" fmla="*/ 5805386 w 7467600"/>
              <a:gd name="connsiteY826" fmla="*/ 239240 h 6858000"/>
              <a:gd name="connsiteX827" fmla="*/ 5736947 w 7467600"/>
              <a:gd name="connsiteY827" fmla="*/ 261367 h 6858000"/>
              <a:gd name="connsiteX828" fmla="*/ 5427012 w 7467600"/>
              <a:gd name="connsiteY828" fmla="*/ 311272 h 6858000"/>
              <a:gd name="connsiteX829" fmla="*/ 5147818 w 7467600"/>
              <a:gd name="connsiteY829" fmla="*/ 322112 h 6858000"/>
              <a:gd name="connsiteX830" fmla="*/ 5060854 w 7467600"/>
              <a:gd name="connsiteY830" fmla="*/ 311882 h 6858000"/>
              <a:gd name="connsiteX831" fmla="*/ 4945989 w 7467600"/>
              <a:gd name="connsiteY831" fmla="*/ 300516 h 6858000"/>
              <a:gd name="connsiteX832" fmla="*/ 5410479 w 7467600"/>
              <a:gd name="connsiteY832" fmla="*/ 348434 h 6858000"/>
              <a:gd name="connsiteX833" fmla="*/ 5805386 w 7467600"/>
              <a:gd name="connsiteY833" fmla="*/ 239240 h 6858000"/>
              <a:gd name="connsiteX834" fmla="*/ 5905192 w 7467600"/>
              <a:gd name="connsiteY834" fmla="*/ 163079 h 6858000"/>
              <a:gd name="connsiteX835" fmla="*/ 5865655 w 7467600"/>
              <a:gd name="connsiteY835" fmla="*/ 171901 h 6858000"/>
              <a:gd name="connsiteX836" fmla="*/ 5259740 w 7467600"/>
              <a:gd name="connsiteY836" fmla="*/ 257013 h 6858000"/>
              <a:gd name="connsiteX837" fmla="*/ 5208466 w 7467600"/>
              <a:gd name="connsiteY837" fmla="*/ 257550 h 6858000"/>
              <a:gd name="connsiteX838" fmla="*/ 4980204 w 7467600"/>
              <a:gd name="connsiteY838" fmla="*/ 271903 h 6858000"/>
              <a:gd name="connsiteX839" fmla="*/ 5068068 w 7467600"/>
              <a:gd name="connsiteY839" fmla="*/ 282244 h 6858000"/>
              <a:gd name="connsiteX840" fmla="*/ 5153231 w 7467600"/>
              <a:gd name="connsiteY840" fmla="*/ 292240 h 6858000"/>
              <a:gd name="connsiteX841" fmla="*/ 5426491 w 7467600"/>
              <a:gd name="connsiteY841" fmla="*/ 281128 h 6858000"/>
              <a:gd name="connsiteX842" fmla="*/ 5731212 w 7467600"/>
              <a:gd name="connsiteY842" fmla="*/ 231951 h 6858000"/>
              <a:gd name="connsiteX843" fmla="*/ 5905192 w 7467600"/>
              <a:gd name="connsiteY843" fmla="*/ 163079 h 6858000"/>
              <a:gd name="connsiteX844" fmla="*/ 5944437 w 7467600"/>
              <a:gd name="connsiteY844" fmla="*/ 113829 h 6858000"/>
              <a:gd name="connsiteX845" fmla="*/ 5825032 w 7467600"/>
              <a:gd name="connsiteY845" fmla="*/ 146405 h 6858000"/>
              <a:gd name="connsiteX846" fmla="*/ 4955599 w 7467600"/>
              <a:gd name="connsiteY846" fmla="*/ 247008 h 6858000"/>
              <a:gd name="connsiteX847" fmla="*/ 5210104 w 7467600"/>
              <a:gd name="connsiteY847" fmla="*/ 228123 h 6858000"/>
              <a:gd name="connsiteX848" fmla="*/ 5261015 w 7467600"/>
              <a:gd name="connsiteY848" fmla="*/ 227087 h 6858000"/>
              <a:gd name="connsiteX849" fmla="*/ 5861181 w 7467600"/>
              <a:gd name="connsiteY849" fmla="*/ 143093 h 6858000"/>
              <a:gd name="connsiteX850" fmla="*/ 5961252 w 7467600"/>
              <a:gd name="connsiteY850" fmla="*/ 114820 h 6858000"/>
              <a:gd name="connsiteX851" fmla="*/ 5944437 w 7467600"/>
              <a:gd name="connsiteY851" fmla="*/ 113829 h 6858000"/>
              <a:gd name="connsiteX852" fmla="*/ 3882765 w 7467600"/>
              <a:gd name="connsiteY852" fmla="*/ 0 h 6858000"/>
              <a:gd name="connsiteX853" fmla="*/ 3995099 w 7467600"/>
              <a:gd name="connsiteY853" fmla="*/ 0 h 6858000"/>
              <a:gd name="connsiteX854" fmla="*/ 4163818 w 7467600"/>
              <a:gd name="connsiteY854" fmla="*/ 234104 h 6858000"/>
              <a:gd name="connsiteX855" fmla="*/ 4172099 w 7467600"/>
              <a:gd name="connsiteY855" fmla="*/ 234207 h 6858000"/>
              <a:gd name="connsiteX856" fmla="*/ 4784282 w 7467600"/>
              <a:gd name="connsiteY856" fmla="*/ 276561 h 6858000"/>
              <a:gd name="connsiteX857" fmla="*/ 4801687 w 7467600"/>
              <a:gd name="connsiteY857" fmla="*/ 267764 h 6858000"/>
              <a:gd name="connsiteX858" fmla="*/ 6082788 w 7467600"/>
              <a:gd name="connsiteY858" fmla="*/ 64119 h 6858000"/>
              <a:gd name="connsiteX859" fmla="*/ 6099442 w 7467600"/>
              <a:gd name="connsiteY859" fmla="*/ 82568 h 6858000"/>
              <a:gd name="connsiteX860" fmla="*/ 4804137 w 7467600"/>
              <a:gd name="connsiteY860" fmla="*/ 320931 h 6858000"/>
              <a:gd name="connsiteX861" fmla="*/ 4227047 w 7467600"/>
              <a:gd name="connsiteY861" fmla="*/ 313415 h 6858000"/>
              <a:gd name="connsiteX862" fmla="*/ 4346041 w 7467600"/>
              <a:gd name="connsiteY862" fmla="*/ 456086 h 6858000"/>
              <a:gd name="connsiteX863" fmla="*/ 4870967 w 7467600"/>
              <a:gd name="connsiteY863" fmla="*/ 963061 h 6858000"/>
              <a:gd name="connsiteX864" fmla="*/ 4889647 w 7467600"/>
              <a:gd name="connsiteY864" fmla="*/ 957147 h 6858000"/>
              <a:gd name="connsiteX865" fmla="*/ 5422504 w 7467600"/>
              <a:gd name="connsiteY865" fmla="*/ 805191 h 6858000"/>
              <a:gd name="connsiteX866" fmla="*/ 6087656 w 7467600"/>
              <a:gd name="connsiteY866" fmla="*/ 826703 h 6858000"/>
              <a:gd name="connsiteX867" fmla="*/ 6058717 w 7467600"/>
              <a:gd name="connsiteY867" fmla="*/ 865992 h 6858000"/>
              <a:gd name="connsiteX868" fmla="*/ 4974153 w 7467600"/>
              <a:gd name="connsiteY868" fmla="*/ 1045456 h 6858000"/>
              <a:gd name="connsiteX869" fmla="*/ 5627835 w 7467600"/>
              <a:gd name="connsiteY869" fmla="*/ 1472077 h 6858000"/>
              <a:gd name="connsiteX870" fmla="*/ 5629817 w 7467600"/>
              <a:gd name="connsiteY870" fmla="*/ 1471412 h 6858000"/>
              <a:gd name="connsiteX871" fmla="*/ 5634124 w 7467600"/>
              <a:gd name="connsiteY871" fmla="*/ 1470572 h 6858000"/>
              <a:gd name="connsiteX872" fmla="*/ 5755832 w 7467600"/>
              <a:gd name="connsiteY872" fmla="*/ 1383886 h 6858000"/>
              <a:gd name="connsiteX873" fmla="*/ 6014186 w 7467600"/>
              <a:gd name="connsiteY873" fmla="*/ 1279799 h 6858000"/>
              <a:gd name="connsiteX874" fmla="*/ 6901619 w 7467600"/>
              <a:gd name="connsiteY874" fmla="*/ 1047874 h 6858000"/>
              <a:gd name="connsiteX875" fmla="*/ 6931566 w 7467600"/>
              <a:gd name="connsiteY875" fmla="*/ 1062034 h 6858000"/>
              <a:gd name="connsiteX876" fmla="*/ 5790982 w 7467600"/>
              <a:gd name="connsiteY876" fmla="*/ 1561380 h 6858000"/>
              <a:gd name="connsiteX877" fmla="*/ 6188971 w 7467600"/>
              <a:gd name="connsiteY877" fmla="*/ 1755168 h 6858000"/>
              <a:gd name="connsiteX878" fmla="*/ 6202446 w 7467600"/>
              <a:gd name="connsiteY878" fmla="*/ 1752268 h 6858000"/>
              <a:gd name="connsiteX879" fmla="*/ 7179560 w 7467600"/>
              <a:gd name="connsiteY879" fmla="*/ 1467551 h 6858000"/>
              <a:gd name="connsiteX880" fmla="*/ 7158730 w 7467600"/>
              <a:gd name="connsiteY880" fmla="*/ 1507835 h 6858000"/>
              <a:gd name="connsiteX881" fmla="*/ 6326959 w 7467600"/>
              <a:gd name="connsiteY881" fmla="*/ 1817686 h 6858000"/>
              <a:gd name="connsiteX882" fmla="*/ 6537433 w 7467600"/>
              <a:gd name="connsiteY882" fmla="*/ 1907790 h 6858000"/>
              <a:gd name="connsiteX883" fmla="*/ 6550221 w 7467600"/>
              <a:gd name="connsiteY883" fmla="*/ 1910729 h 6858000"/>
              <a:gd name="connsiteX884" fmla="*/ 6964438 w 7467600"/>
              <a:gd name="connsiteY884" fmla="*/ 2209505 h 6858000"/>
              <a:gd name="connsiteX885" fmla="*/ 7367862 w 7467600"/>
              <a:gd name="connsiteY885" fmla="*/ 2806833 h 6858000"/>
              <a:gd name="connsiteX886" fmla="*/ 7364329 w 7467600"/>
              <a:gd name="connsiteY886" fmla="*/ 2826907 h 6858000"/>
              <a:gd name="connsiteX887" fmla="*/ 7290545 w 7467600"/>
              <a:gd name="connsiteY887" fmla="*/ 2850663 h 6858000"/>
              <a:gd name="connsiteX888" fmla="*/ 6472036 w 7467600"/>
              <a:gd name="connsiteY888" fmla="*/ 1959003 h 6858000"/>
              <a:gd name="connsiteX889" fmla="*/ 5792897 w 7467600"/>
              <a:gd name="connsiteY889" fmla="*/ 1647747 h 6858000"/>
              <a:gd name="connsiteX890" fmla="*/ 5842751 w 7467600"/>
              <a:gd name="connsiteY890" fmla="*/ 1816112 h 6858000"/>
              <a:gd name="connsiteX891" fmla="*/ 5847424 w 7467600"/>
              <a:gd name="connsiteY891" fmla="*/ 1815776 h 6858000"/>
              <a:gd name="connsiteX892" fmla="*/ 6399821 w 7467600"/>
              <a:gd name="connsiteY892" fmla="*/ 2344799 h 6858000"/>
              <a:gd name="connsiteX893" fmla="*/ 6323232 w 7467600"/>
              <a:gd name="connsiteY893" fmla="*/ 2389634 h 6858000"/>
              <a:gd name="connsiteX894" fmla="*/ 5942958 w 7467600"/>
              <a:gd name="connsiteY894" fmla="*/ 2077708 h 6858000"/>
              <a:gd name="connsiteX895" fmla="*/ 5921559 w 7467600"/>
              <a:gd name="connsiteY895" fmla="*/ 2378596 h 6858000"/>
              <a:gd name="connsiteX896" fmla="*/ 5817651 w 7467600"/>
              <a:gd name="connsiteY896" fmla="*/ 3023919 h 6858000"/>
              <a:gd name="connsiteX897" fmla="*/ 5729634 w 7467600"/>
              <a:gd name="connsiteY897" fmla="*/ 3051849 h 6858000"/>
              <a:gd name="connsiteX898" fmla="*/ 5611018 w 7467600"/>
              <a:gd name="connsiteY898" fmla="*/ 2316769 h 6858000"/>
              <a:gd name="connsiteX899" fmla="*/ 5687608 w 7467600"/>
              <a:gd name="connsiteY899" fmla="*/ 2039972 h 6858000"/>
              <a:gd name="connsiteX900" fmla="*/ 5657554 w 7467600"/>
              <a:gd name="connsiteY900" fmla="*/ 1576445 h 6858000"/>
              <a:gd name="connsiteX901" fmla="*/ 5150475 w 7467600"/>
              <a:gd name="connsiteY901" fmla="*/ 1274012 h 6858000"/>
              <a:gd name="connsiteX902" fmla="*/ 5349142 w 7467600"/>
              <a:gd name="connsiteY902" fmla="*/ 2204405 h 6858000"/>
              <a:gd name="connsiteX903" fmla="*/ 5262214 w 7467600"/>
              <a:gd name="connsiteY903" fmla="*/ 2233836 h 6858000"/>
              <a:gd name="connsiteX904" fmla="*/ 4981539 w 7467600"/>
              <a:gd name="connsiteY904" fmla="*/ 1542201 h 6858000"/>
              <a:gd name="connsiteX905" fmla="*/ 4958461 w 7467600"/>
              <a:gd name="connsiteY905" fmla="*/ 1136957 h 6858000"/>
              <a:gd name="connsiteX906" fmla="*/ 4655015 w 7467600"/>
              <a:gd name="connsiteY906" fmla="*/ 891426 h 6858000"/>
              <a:gd name="connsiteX907" fmla="*/ 4348002 w 7467600"/>
              <a:gd name="connsiteY907" fmla="*/ 2205895 h 6858000"/>
              <a:gd name="connsiteX908" fmla="*/ 4262250 w 7467600"/>
              <a:gd name="connsiteY908" fmla="*/ 2219972 h 6858000"/>
              <a:gd name="connsiteX909" fmla="*/ 4550611 w 7467600"/>
              <a:gd name="connsiteY909" fmla="*/ 817540 h 6858000"/>
              <a:gd name="connsiteX910" fmla="*/ 4564418 w 7467600"/>
              <a:gd name="connsiteY910" fmla="*/ 808293 h 6858000"/>
              <a:gd name="connsiteX911" fmla="*/ 4266388 w 7467600"/>
              <a:gd name="connsiteY911" fmla="*/ 500083 h 6858000"/>
              <a:gd name="connsiteX912" fmla="*/ 4032842 w 7467600"/>
              <a:gd name="connsiteY912" fmla="*/ 211809 h 6858000"/>
              <a:gd name="connsiteX913" fmla="*/ 3882765 w 7467600"/>
              <a:gd name="connsiteY913" fmla="*/ 0 h 6858000"/>
              <a:gd name="connsiteX914" fmla="*/ 3721337 w 7467600"/>
              <a:gd name="connsiteY914" fmla="*/ 0 h 6858000"/>
              <a:gd name="connsiteX915" fmla="*/ 3797544 w 7467600"/>
              <a:gd name="connsiteY915" fmla="*/ 0 h 6858000"/>
              <a:gd name="connsiteX916" fmla="*/ 3775734 w 7467600"/>
              <a:gd name="connsiteY916" fmla="*/ 95131 h 6858000"/>
              <a:gd name="connsiteX917" fmla="*/ 3724807 w 7467600"/>
              <a:gd name="connsiteY917" fmla="*/ 272257 h 6858000"/>
              <a:gd name="connsiteX918" fmla="*/ 3726844 w 7467600"/>
              <a:gd name="connsiteY918" fmla="*/ 282988 h 6858000"/>
              <a:gd name="connsiteX919" fmla="*/ 3742664 w 7467600"/>
              <a:gd name="connsiteY919" fmla="*/ 279918 h 6858000"/>
              <a:gd name="connsiteX920" fmla="*/ 4103910 w 7467600"/>
              <a:gd name="connsiteY920" fmla="*/ 1161917 h 6858000"/>
              <a:gd name="connsiteX921" fmla="*/ 4020269 w 7467600"/>
              <a:gd name="connsiteY921" fmla="*/ 1200406 h 6858000"/>
              <a:gd name="connsiteX922" fmla="*/ 3674882 w 7467600"/>
              <a:gd name="connsiteY922" fmla="*/ 488524 h 6858000"/>
              <a:gd name="connsiteX923" fmla="*/ 3132682 w 7467600"/>
              <a:gd name="connsiteY923" fmla="*/ 1072284 h 6858000"/>
              <a:gd name="connsiteX924" fmla="*/ 2716346 w 7467600"/>
              <a:gd name="connsiteY924" fmla="*/ 1276376 h 6858000"/>
              <a:gd name="connsiteX925" fmla="*/ 2716772 w 7467600"/>
              <a:gd name="connsiteY925" fmla="*/ 1255462 h 6858000"/>
              <a:gd name="connsiteX926" fmla="*/ 3471096 w 7467600"/>
              <a:gd name="connsiteY926" fmla="*/ 437072 h 6858000"/>
              <a:gd name="connsiteX927" fmla="*/ 3639057 w 7467600"/>
              <a:gd name="connsiteY927" fmla="*/ 286334 h 6858000"/>
              <a:gd name="connsiteX928" fmla="*/ 3640309 w 7467600"/>
              <a:gd name="connsiteY928" fmla="*/ 284664 h 6858000"/>
              <a:gd name="connsiteX929" fmla="*/ 3646022 w 7467600"/>
              <a:gd name="connsiteY929" fmla="*/ 276711 h 6858000"/>
              <a:gd name="connsiteX930" fmla="*/ 3707943 w 7467600"/>
              <a:gd name="connsiteY930" fmla="*/ 65958 h 6858000"/>
              <a:gd name="connsiteX931" fmla="*/ 3721337 w 7467600"/>
              <a:gd name="connsiteY931" fmla="*/ 0 h 6858000"/>
              <a:gd name="connsiteX932" fmla="*/ 2867960 w 7467600"/>
              <a:gd name="connsiteY932" fmla="*/ 0 h 6858000"/>
              <a:gd name="connsiteX933" fmla="*/ 2926351 w 7467600"/>
              <a:gd name="connsiteY933" fmla="*/ 0 h 6858000"/>
              <a:gd name="connsiteX934" fmla="*/ 2902823 w 7467600"/>
              <a:gd name="connsiteY934" fmla="*/ 262929 h 6858000"/>
              <a:gd name="connsiteX935" fmla="*/ 2940663 w 7467600"/>
              <a:gd name="connsiteY935" fmla="*/ 140884 h 6858000"/>
              <a:gd name="connsiteX936" fmla="*/ 2947039 w 7467600"/>
              <a:gd name="connsiteY936" fmla="*/ 122524 h 6858000"/>
              <a:gd name="connsiteX937" fmla="*/ 2984316 w 7467600"/>
              <a:gd name="connsiteY937" fmla="*/ 0 h 6858000"/>
              <a:gd name="connsiteX938" fmla="*/ 3016114 w 7467600"/>
              <a:gd name="connsiteY938" fmla="*/ 0 h 6858000"/>
              <a:gd name="connsiteX939" fmla="*/ 2979949 w 7467600"/>
              <a:gd name="connsiteY939" fmla="*/ 119274 h 6858000"/>
              <a:gd name="connsiteX940" fmla="*/ 3023879 w 7467600"/>
              <a:gd name="connsiteY940" fmla="*/ 0 h 6858000"/>
              <a:gd name="connsiteX941" fmla="*/ 3105400 w 7467600"/>
              <a:gd name="connsiteY941" fmla="*/ 0 h 6858000"/>
              <a:gd name="connsiteX942" fmla="*/ 3094669 w 7467600"/>
              <a:gd name="connsiteY942" fmla="*/ 30308 h 6858000"/>
              <a:gd name="connsiteX943" fmla="*/ 2901945 w 7467600"/>
              <a:gd name="connsiteY943" fmla="*/ 466538 h 6858000"/>
              <a:gd name="connsiteX944" fmla="*/ 2815209 w 7467600"/>
              <a:gd name="connsiteY944" fmla="*/ 497361 h 6858000"/>
              <a:gd name="connsiteX945" fmla="*/ 2844845 w 7467600"/>
              <a:gd name="connsiteY945" fmla="*/ 127638 h 6858000"/>
              <a:gd name="connsiteX946" fmla="*/ 2867960 w 7467600"/>
              <a:gd name="connsiteY946" fmla="*/ 0 h 6858000"/>
              <a:gd name="connsiteX947" fmla="*/ 1057230 w 7467600"/>
              <a:gd name="connsiteY947" fmla="*/ 0 h 6858000"/>
              <a:gd name="connsiteX948" fmla="*/ 1111003 w 7467600"/>
              <a:gd name="connsiteY948" fmla="*/ 0 h 6858000"/>
              <a:gd name="connsiteX949" fmla="*/ 1125553 w 7467600"/>
              <a:gd name="connsiteY949" fmla="*/ 52588 h 6858000"/>
              <a:gd name="connsiteX950" fmla="*/ 1304276 w 7467600"/>
              <a:gd name="connsiteY950" fmla="*/ 476275 h 6858000"/>
              <a:gd name="connsiteX951" fmla="*/ 1492066 w 7467600"/>
              <a:gd name="connsiteY951" fmla="*/ 886333 h 6858000"/>
              <a:gd name="connsiteX952" fmla="*/ 1423698 w 7467600"/>
              <a:gd name="connsiteY952" fmla="*/ 710817 h 6858000"/>
              <a:gd name="connsiteX953" fmla="*/ 1357609 w 7467600"/>
              <a:gd name="connsiteY953" fmla="*/ 532892 h 6858000"/>
              <a:gd name="connsiteX954" fmla="*/ 1309550 w 7467600"/>
              <a:gd name="connsiteY954" fmla="*/ 374031 h 6858000"/>
              <a:gd name="connsiteX955" fmla="*/ 1193673 w 7467600"/>
              <a:gd name="connsiteY955" fmla="*/ 49533 h 6858000"/>
              <a:gd name="connsiteX956" fmla="*/ 1164391 w 7467600"/>
              <a:gd name="connsiteY956" fmla="*/ 0 h 6858000"/>
              <a:gd name="connsiteX957" fmla="*/ 1200666 w 7467600"/>
              <a:gd name="connsiteY957" fmla="*/ 0 h 6858000"/>
              <a:gd name="connsiteX958" fmla="*/ 1223408 w 7467600"/>
              <a:gd name="connsiteY958" fmla="*/ 38996 h 6858000"/>
              <a:gd name="connsiteX959" fmla="*/ 1339635 w 7467600"/>
              <a:gd name="connsiteY959" fmla="*/ 365517 h 6858000"/>
              <a:gd name="connsiteX960" fmla="*/ 1387469 w 7467600"/>
              <a:gd name="connsiteY960" fmla="*/ 523079 h 6858000"/>
              <a:gd name="connsiteX961" fmla="*/ 1452685 w 7467600"/>
              <a:gd name="connsiteY961" fmla="*/ 699806 h 6858000"/>
              <a:gd name="connsiteX962" fmla="*/ 1492092 w 7467600"/>
              <a:gd name="connsiteY962" fmla="*/ 800424 h 6858000"/>
              <a:gd name="connsiteX963" fmla="*/ 1455302 w 7467600"/>
              <a:gd name="connsiteY963" fmla="*/ 632913 h 6858000"/>
              <a:gd name="connsiteX964" fmla="*/ 1222336 w 7467600"/>
              <a:gd name="connsiteY964" fmla="*/ 9480 h 6858000"/>
              <a:gd name="connsiteX965" fmla="*/ 1214634 w 7467600"/>
              <a:gd name="connsiteY965" fmla="*/ 0 h 6858000"/>
              <a:gd name="connsiteX966" fmla="*/ 1289827 w 7467600"/>
              <a:gd name="connsiteY966" fmla="*/ 0 h 6858000"/>
              <a:gd name="connsiteX967" fmla="*/ 1321076 w 7467600"/>
              <a:gd name="connsiteY967" fmla="*/ 59722 h 6858000"/>
              <a:gd name="connsiteX968" fmla="*/ 1512579 w 7467600"/>
              <a:gd name="connsiteY968" fmla="*/ 626441 h 6858000"/>
              <a:gd name="connsiteX969" fmla="*/ 1506076 w 7467600"/>
              <a:gd name="connsiteY969" fmla="*/ 1089289 h 6858000"/>
              <a:gd name="connsiteX970" fmla="*/ 1486346 w 7467600"/>
              <a:gd name="connsiteY970" fmla="*/ 1079919 h 6858000"/>
              <a:gd name="connsiteX971" fmla="*/ 1070511 w 7467600"/>
              <a:gd name="connsiteY971" fmla="*/ 48609 h 6858000"/>
              <a:gd name="connsiteX972" fmla="*/ 1057230 w 7467600"/>
              <a:gd name="connsiteY972" fmla="*/ 0 h 6858000"/>
              <a:gd name="connsiteX973" fmla="*/ 43151 w 7467600"/>
              <a:gd name="connsiteY973" fmla="*/ 0 h 6858000"/>
              <a:gd name="connsiteX974" fmla="*/ 95283 w 7467600"/>
              <a:gd name="connsiteY974" fmla="*/ 0 h 6858000"/>
              <a:gd name="connsiteX975" fmla="*/ 300708 w 7467600"/>
              <a:gd name="connsiteY975" fmla="*/ 154571 h 6858000"/>
              <a:gd name="connsiteX976" fmla="*/ 530414 w 7467600"/>
              <a:gd name="connsiteY976" fmla="*/ 354673 h 6858000"/>
              <a:gd name="connsiteX977" fmla="*/ 333785 w 7467600"/>
              <a:gd name="connsiteY977" fmla="*/ 161564 h 6858000"/>
              <a:gd name="connsiteX978" fmla="*/ 147005 w 7467600"/>
              <a:gd name="connsiteY978" fmla="*/ 0 h 6858000"/>
              <a:gd name="connsiteX979" fmla="*/ 272509 w 7467600"/>
              <a:gd name="connsiteY979" fmla="*/ 0 h 6858000"/>
              <a:gd name="connsiteX980" fmla="*/ 326276 w 7467600"/>
              <a:gd name="connsiteY980" fmla="*/ 45847 h 6858000"/>
              <a:gd name="connsiteX981" fmla="*/ 823759 w 7467600"/>
              <a:gd name="connsiteY981" fmla="*/ 574145 h 6858000"/>
              <a:gd name="connsiteX982" fmla="*/ 811254 w 7467600"/>
              <a:gd name="connsiteY982" fmla="*/ 665546 h 6858000"/>
              <a:gd name="connsiteX983" fmla="*/ 154042 w 7467600"/>
              <a:gd name="connsiteY983" fmla="*/ 261522 h 6858000"/>
              <a:gd name="connsiteX984" fmla="*/ 13550 w 7467600"/>
              <a:gd name="connsiteY984" fmla="*/ 158423 h 6858000"/>
              <a:gd name="connsiteX985" fmla="*/ 0 w 7467600"/>
              <a:gd name="connsiteY985" fmla="*/ 146618 h 6858000"/>
              <a:gd name="connsiteX986" fmla="*/ 0 w 7467600"/>
              <a:gd name="connsiteY986" fmla="*/ 59161 h 6858000"/>
              <a:gd name="connsiteX987" fmla="*/ 45427 w 7467600"/>
              <a:gd name="connsiteY987" fmla="*/ 101078 h 6858000"/>
              <a:gd name="connsiteX988" fmla="*/ 630103 w 7467600"/>
              <a:gd name="connsiteY988" fmla="*/ 485885 h 6858000"/>
              <a:gd name="connsiteX989" fmla="*/ 532040 w 7467600"/>
              <a:gd name="connsiteY989" fmla="*/ 399359 h 6858000"/>
              <a:gd name="connsiteX990" fmla="*/ 517618 w 7467600"/>
              <a:gd name="connsiteY990" fmla="*/ 385726 h 6858000"/>
              <a:gd name="connsiteX991" fmla="*/ 285074 w 7467600"/>
              <a:gd name="connsiteY991" fmla="*/ 182755 h 6858000"/>
              <a:gd name="connsiteX992" fmla="*/ 43151 w 7467600"/>
              <a:gd name="connsiteY99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91022 w 7467600"/>
              <a:gd name="connsiteY134" fmla="*/ 5158141 h 6858000"/>
              <a:gd name="connsiteX135" fmla="*/ 7312201 w 7467600"/>
              <a:gd name="connsiteY135" fmla="*/ 5128278 h 6858000"/>
              <a:gd name="connsiteX136" fmla="*/ 1903353 w 7467600"/>
              <a:gd name="connsiteY136" fmla="*/ 5044827 h 6858000"/>
              <a:gd name="connsiteX137" fmla="*/ 1936931 w 7467600"/>
              <a:gd name="connsiteY137" fmla="*/ 5093954 h 6858000"/>
              <a:gd name="connsiteX138" fmla="*/ 2195868 w 7467600"/>
              <a:gd name="connsiteY138" fmla="*/ 5396574 h 6858000"/>
              <a:gd name="connsiteX139" fmla="*/ 2088852 w 7467600"/>
              <a:gd name="connsiteY139" fmla="*/ 5166123 h 6858000"/>
              <a:gd name="connsiteX140" fmla="*/ 1958241 w 7467600"/>
              <a:gd name="connsiteY140" fmla="*/ 5067955 h 6858000"/>
              <a:gd name="connsiteX141" fmla="*/ 1903353 w 7467600"/>
              <a:gd name="connsiteY141" fmla="*/ 5044827 h 6858000"/>
              <a:gd name="connsiteX142" fmla="*/ 1979378 w 7467600"/>
              <a:gd name="connsiteY142" fmla="*/ 4769504 h 6858000"/>
              <a:gd name="connsiteX143" fmla="*/ 2882120 w 7467600"/>
              <a:gd name="connsiteY143" fmla="*/ 5064547 h 6858000"/>
              <a:gd name="connsiteX144" fmla="*/ 2793103 w 7467600"/>
              <a:gd name="connsiteY144" fmla="*/ 5039699 h 6858000"/>
              <a:gd name="connsiteX145" fmla="*/ 2770041 w 7467600"/>
              <a:gd name="connsiteY145" fmla="*/ 5033634 h 6858000"/>
              <a:gd name="connsiteX146" fmla="*/ 1979378 w 7467600"/>
              <a:gd name="connsiteY146" fmla="*/ 4769504 h 6858000"/>
              <a:gd name="connsiteX147" fmla="*/ 1927410 w 7467600"/>
              <a:gd name="connsiteY147" fmla="*/ 4716164 h 6858000"/>
              <a:gd name="connsiteX148" fmla="*/ 1959587 w 7467600"/>
              <a:gd name="connsiteY148" fmla="*/ 4728849 h 6858000"/>
              <a:gd name="connsiteX149" fmla="*/ 2777707 w 7467600"/>
              <a:gd name="connsiteY149" fmla="*/ 5003991 h 6858000"/>
              <a:gd name="connsiteX150" fmla="*/ 2800768 w 7467600"/>
              <a:gd name="connsiteY150" fmla="*/ 5010056 h 6858000"/>
              <a:gd name="connsiteX151" fmla="*/ 2879408 w 7467600"/>
              <a:gd name="connsiteY151" fmla="*/ 5031590 h 6858000"/>
              <a:gd name="connsiteX152" fmla="*/ 2862295 w 7467600"/>
              <a:gd name="connsiteY152" fmla="*/ 5022958 h 6858000"/>
              <a:gd name="connsiteX153" fmla="*/ 2813343 w 7467600"/>
              <a:gd name="connsiteY153" fmla="*/ 4998369 h 6858000"/>
              <a:gd name="connsiteX154" fmla="*/ 2646245 w 7467600"/>
              <a:gd name="connsiteY154" fmla="*/ 4930999 h 6858000"/>
              <a:gd name="connsiteX155" fmla="*/ 1999243 w 7467600"/>
              <a:gd name="connsiteY155" fmla="*/ 4730524 h 6858000"/>
              <a:gd name="connsiteX156" fmla="*/ 1979527 w 7467600"/>
              <a:gd name="connsiteY156" fmla="*/ 4726651 h 6858000"/>
              <a:gd name="connsiteX157" fmla="*/ 1927410 w 7467600"/>
              <a:gd name="connsiteY157" fmla="*/ 4716164 h 6858000"/>
              <a:gd name="connsiteX158" fmla="*/ 1997014 w 7467600"/>
              <a:gd name="connsiteY158" fmla="*/ 4698007 h 6858000"/>
              <a:gd name="connsiteX159" fmla="*/ 2005458 w 7467600"/>
              <a:gd name="connsiteY159" fmla="*/ 4699540 h 6858000"/>
              <a:gd name="connsiteX160" fmla="*/ 2657186 w 7467600"/>
              <a:gd name="connsiteY160" fmla="*/ 4901687 h 6858000"/>
              <a:gd name="connsiteX161" fmla="*/ 2826662 w 7467600"/>
              <a:gd name="connsiteY161" fmla="*/ 4970362 h 6858000"/>
              <a:gd name="connsiteX162" fmla="*/ 2876100 w 7467600"/>
              <a:gd name="connsiteY162" fmla="*/ 4995397 h 6858000"/>
              <a:gd name="connsiteX163" fmla="*/ 3042600 w 7467600"/>
              <a:gd name="connsiteY163" fmla="*/ 5059532 h 6858000"/>
              <a:gd name="connsiteX164" fmla="*/ 1997014 w 7467600"/>
              <a:gd name="connsiteY164" fmla="*/ 4698007 h 6858000"/>
              <a:gd name="connsiteX165" fmla="*/ 2305292 w 7467600"/>
              <a:gd name="connsiteY165" fmla="*/ 4219492 h 6858000"/>
              <a:gd name="connsiteX166" fmla="*/ 3360922 w 7467600"/>
              <a:gd name="connsiteY166" fmla="*/ 4529373 h 6858000"/>
              <a:gd name="connsiteX167" fmla="*/ 3492420 w 7467600"/>
              <a:gd name="connsiteY167" fmla="*/ 4510145 h 6858000"/>
              <a:gd name="connsiteX168" fmla="*/ 3364086 w 7467600"/>
              <a:gd name="connsiteY168" fmla="*/ 4480340 h 6858000"/>
              <a:gd name="connsiteX169" fmla="*/ 3225818 w 7467600"/>
              <a:gd name="connsiteY169" fmla="*/ 4411822 h 6858000"/>
              <a:gd name="connsiteX170" fmla="*/ 3129696 w 7467600"/>
              <a:gd name="connsiteY170" fmla="*/ 4360704 h 6858000"/>
              <a:gd name="connsiteX171" fmla="*/ 2814545 w 7467600"/>
              <a:gd name="connsiteY171" fmla="*/ 4282955 h 6858000"/>
              <a:gd name="connsiteX172" fmla="*/ 2305292 w 7467600"/>
              <a:gd name="connsiteY172" fmla="*/ 4219492 h 6858000"/>
              <a:gd name="connsiteX173" fmla="*/ 2626982 w 7467600"/>
              <a:gd name="connsiteY173" fmla="*/ 4206450 h 6858000"/>
              <a:gd name="connsiteX174" fmla="*/ 2490617 w 7467600"/>
              <a:gd name="connsiteY174" fmla="*/ 4206951 h 6858000"/>
              <a:gd name="connsiteX175" fmla="*/ 2819869 w 7467600"/>
              <a:gd name="connsiteY175" fmla="*/ 4252936 h 6858000"/>
              <a:gd name="connsiteX176" fmla="*/ 3143018 w 7467600"/>
              <a:gd name="connsiteY176" fmla="*/ 4332698 h 6858000"/>
              <a:gd name="connsiteX177" fmla="*/ 3241520 w 7467600"/>
              <a:gd name="connsiteY177" fmla="*/ 4385112 h 6858000"/>
              <a:gd name="connsiteX178" fmla="*/ 3374575 w 7467600"/>
              <a:gd name="connsiteY178" fmla="*/ 4451517 h 6858000"/>
              <a:gd name="connsiteX179" fmla="*/ 3505221 w 7467600"/>
              <a:gd name="connsiteY179" fmla="*/ 4480757 h 6858000"/>
              <a:gd name="connsiteX180" fmla="*/ 2626982 w 7467600"/>
              <a:gd name="connsiteY180" fmla="*/ 4206450 h 6858000"/>
              <a:gd name="connsiteX181" fmla="*/ 1310106 w 7467600"/>
              <a:gd name="connsiteY181" fmla="*/ 3943217 h 6858000"/>
              <a:gd name="connsiteX182" fmla="*/ 854994 w 7467600"/>
              <a:gd name="connsiteY182" fmla="*/ 4399136 h 6858000"/>
              <a:gd name="connsiteX183" fmla="*/ 742462 w 7467600"/>
              <a:gd name="connsiteY183" fmla="*/ 4594648 h 6858000"/>
              <a:gd name="connsiteX184" fmla="*/ 820602 w 7467600"/>
              <a:gd name="connsiteY184" fmla="*/ 4485915 h 6858000"/>
              <a:gd name="connsiteX185" fmla="*/ 878295 w 7467600"/>
              <a:gd name="connsiteY185" fmla="*/ 4403594 h 6858000"/>
              <a:gd name="connsiteX186" fmla="*/ 1240607 w 7467600"/>
              <a:gd name="connsiteY186" fmla="*/ 4010401 h 6858000"/>
              <a:gd name="connsiteX187" fmla="*/ 1310106 w 7467600"/>
              <a:gd name="connsiteY187" fmla="*/ 3943217 h 6858000"/>
              <a:gd name="connsiteX188" fmla="*/ 1423113 w 7467600"/>
              <a:gd name="connsiteY188" fmla="*/ 3874565 h 6858000"/>
              <a:gd name="connsiteX189" fmla="*/ 1260565 w 7467600"/>
              <a:gd name="connsiteY189" fmla="*/ 4031982 h 6858000"/>
              <a:gd name="connsiteX190" fmla="*/ 901900 w 7467600"/>
              <a:gd name="connsiteY190" fmla="*/ 4421236 h 6858000"/>
              <a:gd name="connsiteX191" fmla="*/ 845044 w 7467600"/>
              <a:gd name="connsiteY191" fmla="*/ 4502436 h 6858000"/>
              <a:gd name="connsiteX192" fmla="*/ 685926 w 7467600"/>
              <a:gd name="connsiteY192" fmla="*/ 4703069 h 6858000"/>
              <a:gd name="connsiteX193" fmla="*/ 684248 w 7467600"/>
              <a:gd name="connsiteY193" fmla="*/ 4706721 h 6858000"/>
              <a:gd name="connsiteX194" fmla="*/ 1423113 w 7467600"/>
              <a:gd name="connsiteY194" fmla="*/ 3874565 h 6858000"/>
              <a:gd name="connsiteX195" fmla="*/ 3316479 w 7467600"/>
              <a:gd name="connsiteY195" fmla="*/ 3872136 h 6858000"/>
              <a:gd name="connsiteX196" fmla="*/ 3546806 w 7467600"/>
              <a:gd name="connsiteY196" fmla="*/ 4356139 h 6858000"/>
              <a:gd name="connsiteX197" fmla="*/ 3364433 w 7467600"/>
              <a:gd name="connsiteY197" fmla="*/ 3953121 h 6858000"/>
              <a:gd name="connsiteX198" fmla="*/ 3316479 w 7467600"/>
              <a:gd name="connsiteY198" fmla="*/ 3872136 h 6858000"/>
              <a:gd name="connsiteX199" fmla="*/ 3291335 w 7467600"/>
              <a:gd name="connsiteY199" fmla="*/ 3767420 h 6858000"/>
              <a:gd name="connsiteX200" fmla="*/ 3390805 w 7467600"/>
              <a:gd name="connsiteY200" fmla="*/ 3937163 h 6858000"/>
              <a:gd name="connsiteX201" fmla="*/ 3579062 w 7467600"/>
              <a:gd name="connsiteY201" fmla="*/ 4359040 h 6858000"/>
              <a:gd name="connsiteX202" fmla="*/ 3467355 w 7467600"/>
              <a:gd name="connsiteY202" fmla="*/ 3988130 h 6858000"/>
              <a:gd name="connsiteX203" fmla="*/ 3310753 w 7467600"/>
              <a:gd name="connsiteY203" fmla="*/ 3787140 h 6858000"/>
              <a:gd name="connsiteX204" fmla="*/ 3291335 w 7467600"/>
              <a:gd name="connsiteY204" fmla="*/ 3767420 h 6858000"/>
              <a:gd name="connsiteX205" fmla="*/ 1635889 w 7467600"/>
              <a:gd name="connsiteY205" fmla="*/ 3709494 h 6858000"/>
              <a:gd name="connsiteX206" fmla="*/ 1634800 w 7467600"/>
              <a:gd name="connsiteY206" fmla="*/ 3731111 h 6858000"/>
              <a:gd name="connsiteX207" fmla="*/ 1635889 w 7467600"/>
              <a:gd name="connsiteY207" fmla="*/ 3709494 h 6858000"/>
              <a:gd name="connsiteX208" fmla="*/ 1510397 w 7467600"/>
              <a:gd name="connsiteY208" fmla="*/ 3684705 h 6858000"/>
              <a:gd name="connsiteX209" fmla="*/ 1146550 w 7467600"/>
              <a:gd name="connsiteY209" fmla="*/ 3802012 h 6858000"/>
              <a:gd name="connsiteX210" fmla="*/ 698834 w 7467600"/>
              <a:gd name="connsiteY210" fmla="*/ 3952272 h 6858000"/>
              <a:gd name="connsiteX211" fmla="*/ 34256 w 7467600"/>
              <a:gd name="connsiteY211" fmla="*/ 4347603 h 6858000"/>
              <a:gd name="connsiteX212" fmla="*/ 527241 w 7467600"/>
              <a:gd name="connsiteY212" fmla="*/ 4065078 h 6858000"/>
              <a:gd name="connsiteX213" fmla="*/ 1510397 w 7467600"/>
              <a:gd name="connsiteY213" fmla="*/ 3684705 h 6858000"/>
              <a:gd name="connsiteX214" fmla="*/ 1313114 w 7467600"/>
              <a:gd name="connsiteY214" fmla="*/ 3655216 h 6858000"/>
              <a:gd name="connsiteX215" fmla="*/ 1109304 w 7467600"/>
              <a:gd name="connsiteY215" fmla="*/ 3669030 h 6858000"/>
              <a:gd name="connsiteX216" fmla="*/ 8129 w 7467600"/>
              <a:gd name="connsiteY216" fmla="*/ 4330519 h 6858000"/>
              <a:gd name="connsiteX217" fmla="*/ 687572 w 7467600"/>
              <a:gd name="connsiteY217" fmla="*/ 3925629 h 6858000"/>
              <a:gd name="connsiteX218" fmla="*/ 1138365 w 7467600"/>
              <a:gd name="connsiteY218" fmla="*/ 3774515 h 6858000"/>
              <a:gd name="connsiteX219" fmla="*/ 1505579 w 7467600"/>
              <a:gd name="connsiteY219" fmla="*/ 3655526 h 6858000"/>
              <a:gd name="connsiteX220" fmla="*/ 1313114 w 7467600"/>
              <a:gd name="connsiteY220" fmla="*/ 3655216 h 6858000"/>
              <a:gd name="connsiteX221" fmla="*/ 3655073 w 7467600"/>
              <a:gd name="connsiteY221" fmla="*/ 3650884 h 6858000"/>
              <a:gd name="connsiteX222" fmla="*/ 3989938 w 7467600"/>
              <a:gd name="connsiteY222" fmla="*/ 3991685 h 6858000"/>
              <a:gd name="connsiteX223" fmla="*/ 4393907 w 7467600"/>
              <a:gd name="connsiteY223" fmla="*/ 4261258 h 6858000"/>
              <a:gd name="connsiteX224" fmla="*/ 4648051 w 7467600"/>
              <a:gd name="connsiteY224" fmla="*/ 4374051 h 6858000"/>
              <a:gd name="connsiteX225" fmla="*/ 4383389 w 7467600"/>
              <a:gd name="connsiteY225" fmla="*/ 4184369 h 6858000"/>
              <a:gd name="connsiteX226" fmla="*/ 4165508 w 7467600"/>
              <a:gd name="connsiteY226" fmla="*/ 4035196 h 6858000"/>
              <a:gd name="connsiteX227" fmla="*/ 4068162 w 7467600"/>
              <a:gd name="connsiteY227" fmla="*/ 3953394 h 6858000"/>
              <a:gd name="connsiteX228" fmla="*/ 3981416 w 7467600"/>
              <a:gd name="connsiteY228" fmla="*/ 3880482 h 6858000"/>
              <a:gd name="connsiteX229" fmla="*/ 3800147 w 7467600"/>
              <a:gd name="connsiteY229" fmla="*/ 3749872 h 6858000"/>
              <a:gd name="connsiteX230" fmla="*/ 3655073 w 7467600"/>
              <a:gd name="connsiteY230" fmla="*/ 3650884 h 6858000"/>
              <a:gd name="connsiteX231" fmla="*/ 3670252 w 7467600"/>
              <a:gd name="connsiteY231" fmla="*/ 3622798 h 6858000"/>
              <a:gd name="connsiteX232" fmla="*/ 3817258 w 7467600"/>
              <a:gd name="connsiteY232" fmla="*/ 3723577 h 6858000"/>
              <a:gd name="connsiteX233" fmla="*/ 4000461 w 7467600"/>
              <a:gd name="connsiteY233" fmla="*/ 3855966 h 6858000"/>
              <a:gd name="connsiteX234" fmla="*/ 4088180 w 7467600"/>
              <a:gd name="connsiteY234" fmla="*/ 3929774 h 6858000"/>
              <a:gd name="connsiteX235" fmla="*/ 4184555 w 7467600"/>
              <a:gd name="connsiteY235" fmla="*/ 4010683 h 6858000"/>
              <a:gd name="connsiteX236" fmla="*/ 4399563 w 7467600"/>
              <a:gd name="connsiteY236" fmla="*/ 4158106 h 6858000"/>
              <a:gd name="connsiteX237" fmla="*/ 4684469 w 7467600"/>
              <a:gd name="connsiteY237" fmla="*/ 4364680 h 6858000"/>
              <a:gd name="connsiteX238" fmla="*/ 4690271 w 7467600"/>
              <a:gd name="connsiteY238" fmla="*/ 4370034 h 6858000"/>
              <a:gd name="connsiteX239" fmla="*/ 4136093 w 7467600"/>
              <a:gd name="connsiteY239" fmla="*/ 3858466 h 6858000"/>
              <a:gd name="connsiteX240" fmla="*/ 3670252 w 7467600"/>
              <a:gd name="connsiteY240" fmla="*/ 3622798 h 6858000"/>
              <a:gd name="connsiteX241" fmla="*/ 4440129 w 7467600"/>
              <a:gd name="connsiteY241" fmla="*/ 3448571 h 6858000"/>
              <a:gd name="connsiteX242" fmla="*/ 4856525 w 7467600"/>
              <a:gd name="connsiteY242" fmla="*/ 3915351 h 6858000"/>
              <a:gd name="connsiteX243" fmla="*/ 5059055 w 7467600"/>
              <a:gd name="connsiteY243" fmla="*/ 4108918 h 6858000"/>
              <a:gd name="connsiteX244" fmla="*/ 5290070 w 7467600"/>
              <a:gd name="connsiteY244" fmla="*/ 4263619 h 6858000"/>
              <a:gd name="connsiteX245" fmla="*/ 4834991 w 7467600"/>
              <a:gd name="connsiteY245" fmla="*/ 3830985 h 6858000"/>
              <a:gd name="connsiteX246" fmla="*/ 4440129 w 7467600"/>
              <a:gd name="connsiteY246" fmla="*/ 3448571 h 6858000"/>
              <a:gd name="connsiteX247" fmla="*/ 4441737 w 7467600"/>
              <a:gd name="connsiteY247" fmla="*/ 3399734 h 6858000"/>
              <a:gd name="connsiteX248" fmla="*/ 4431236 w 7467600"/>
              <a:gd name="connsiteY248" fmla="*/ 3400954 h 6858000"/>
              <a:gd name="connsiteX249" fmla="*/ 4557150 w 7467600"/>
              <a:gd name="connsiteY249" fmla="*/ 3510023 h 6858000"/>
              <a:gd name="connsiteX250" fmla="*/ 4856936 w 7467600"/>
              <a:gd name="connsiteY250" fmla="*/ 3809146 h 6858000"/>
              <a:gd name="connsiteX251" fmla="*/ 5111996 w 7467600"/>
              <a:gd name="connsiteY251" fmla="*/ 4065759 h 6858000"/>
              <a:gd name="connsiteX252" fmla="*/ 5388878 w 7467600"/>
              <a:gd name="connsiteY252" fmla="*/ 4300185 h 6858000"/>
              <a:gd name="connsiteX253" fmla="*/ 5425556 w 7467600"/>
              <a:gd name="connsiteY253" fmla="*/ 4308967 h 6858000"/>
              <a:gd name="connsiteX254" fmla="*/ 4943646 w 7467600"/>
              <a:gd name="connsiteY254" fmla="*/ 3822916 h 6858000"/>
              <a:gd name="connsiteX255" fmla="*/ 4594837 w 7467600"/>
              <a:gd name="connsiteY255" fmla="*/ 3532274 h 6858000"/>
              <a:gd name="connsiteX256" fmla="*/ 4441737 w 7467600"/>
              <a:gd name="connsiteY256" fmla="*/ 3399734 h 6858000"/>
              <a:gd name="connsiteX257" fmla="*/ 5425834 w 7467600"/>
              <a:gd name="connsiteY257" fmla="*/ 3162785 h 6858000"/>
              <a:gd name="connsiteX258" fmla="*/ 5401644 w 7467600"/>
              <a:gd name="connsiteY258" fmla="*/ 3617847 h 6858000"/>
              <a:gd name="connsiteX259" fmla="*/ 5467256 w 7467600"/>
              <a:gd name="connsiteY259" fmla="*/ 4175494 h 6858000"/>
              <a:gd name="connsiteX260" fmla="*/ 5448069 w 7467600"/>
              <a:gd name="connsiteY260" fmla="*/ 3567554 h 6858000"/>
              <a:gd name="connsiteX261" fmla="*/ 5425834 w 7467600"/>
              <a:gd name="connsiteY261" fmla="*/ 3162785 h 6858000"/>
              <a:gd name="connsiteX262" fmla="*/ 1318687 w 7467600"/>
              <a:gd name="connsiteY262" fmla="*/ 3113840 h 6858000"/>
              <a:gd name="connsiteX263" fmla="*/ 1066793 w 7467600"/>
              <a:gd name="connsiteY263" fmla="*/ 3212171 h 6858000"/>
              <a:gd name="connsiteX264" fmla="*/ 993319 w 7467600"/>
              <a:gd name="connsiteY264" fmla="*/ 3247648 h 6858000"/>
              <a:gd name="connsiteX265" fmla="*/ 853081 w 7467600"/>
              <a:gd name="connsiteY265" fmla="*/ 3312410 h 6858000"/>
              <a:gd name="connsiteX266" fmla="*/ 805957 w 7467600"/>
              <a:gd name="connsiteY266" fmla="*/ 3330443 h 6858000"/>
              <a:gd name="connsiteX267" fmla="*/ 1318687 w 7467600"/>
              <a:gd name="connsiteY267" fmla="*/ 3113840 h 6858000"/>
              <a:gd name="connsiteX268" fmla="*/ 5453702 w 7467600"/>
              <a:gd name="connsiteY268" fmla="*/ 3090882 h 6858000"/>
              <a:gd name="connsiteX269" fmla="*/ 5480135 w 7467600"/>
              <a:gd name="connsiteY269" fmla="*/ 3565802 h 6858000"/>
              <a:gd name="connsiteX270" fmla="*/ 5499023 w 7467600"/>
              <a:gd name="connsiteY270" fmla="*/ 4166310 h 6858000"/>
              <a:gd name="connsiteX271" fmla="*/ 5547022 w 7467600"/>
              <a:gd name="connsiteY271" fmla="*/ 3607838 h 6858000"/>
              <a:gd name="connsiteX272" fmla="*/ 5515964 w 7467600"/>
              <a:gd name="connsiteY272" fmla="*/ 3378541 h 6858000"/>
              <a:gd name="connsiteX273" fmla="*/ 5453702 w 7467600"/>
              <a:gd name="connsiteY273" fmla="*/ 3090882 h 6858000"/>
              <a:gd name="connsiteX274" fmla="*/ 1238695 w 7467600"/>
              <a:gd name="connsiteY274" fmla="*/ 3076820 h 6858000"/>
              <a:gd name="connsiteX275" fmla="*/ 716371 w 7467600"/>
              <a:gd name="connsiteY275" fmla="*/ 3293249 h 6858000"/>
              <a:gd name="connsiteX276" fmla="*/ 579522 w 7467600"/>
              <a:gd name="connsiteY276" fmla="*/ 3371759 h 6858000"/>
              <a:gd name="connsiteX277" fmla="*/ 600288 w 7467600"/>
              <a:gd name="connsiteY277" fmla="*/ 3365555 h 6858000"/>
              <a:gd name="connsiteX278" fmla="*/ 840692 w 7467600"/>
              <a:gd name="connsiteY278" fmla="*/ 3284921 h 6858000"/>
              <a:gd name="connsiteX279" fmla="*/ 979248 w 7467600"/>
              <a:gd name="connsiteY279" fmla="*/ 3221003 h 6858000"/>
              <a:gd name="connsiteX280" fmla="*/ 1053282 w 7467600"/>
              <a:gd name="connsiteY280" fmla="*/ 3185247 h 6858000"/>
              <a:gd name="connsiteX281" fmla="*/ 1320603 w 7467600"/>
              <a:gd name="connsiteY281" fmla="*/ 3081281 h 6858000"/>
              <a:gd name="connsiteX282" fmla="*/ 1238695 w 7467600"/>
              <a:gd name="connsiteY282" fmla="*/ 3076820 h 6858000"/>
              <a:gd name="connsiteX283" fmla="*/ 5425627 w 7467600"/>
              <a:gd name="connsiteY283" fmla="*/ 2954192 h 6858000"/>
              <a:gd name="connsiteX284" fmla="*/ 5470770 w 7467600"/>
              <a:gd name="connsiteY284" fmla="*/ 3005435 h 6858000"/>
              <a:gd name="connsiteX285" fmla="*/ 5519779 w 7467600"/>
              <a:gd name="connsiteY285" fmla="*/ 4359223 h 6858000"/>
              <a:gd name="connsiteX286" fmla="*/ 5520293 w 7467600"/>
              <a:gd name="connsiteY286" fmla="*/ 4360602 h 6858000"/>
              <a:gd name="connsiteX287" fmla="*/ 5767221 w 7467600"/>
              <a:gd name="connsiteY287" fmla="*/ 4665564 h 6858000"/>
              <a:gd name="connsiteX288" fmla="*/ 6937169 w 7467600"/>
              <a:gd name="connsiteY288" fmla="*/ 4815941 h 6858000"/>
              <a:gd name="connsiteX289" fmla="*/ 6953922 w 7467600"/>
              <a:gd name="connsiteY289" fmla="*/ 4890068 h 6858000"/>
              <a:gd name="connsiteX290" fmla="*/ 6071359 w 7467600"/>
              <a:gd name="connsiteY290" fmla="*/ 4770770 h 6858000"/>
              <a:gd name="connsiteX291" fmla="*/ 6038839 w 7467600"/>
              <a:gd name="connsiteY291" fmla="*/ 4764474 h 6858000"/>
              <a:gd name="connsiteX292" fmla="*/ 6038706 w 7467600"/>
              <a:gd name="connsiteY292" fmla="*/ 4763847 h 6858000"/>
              <a:gd name="connsiteX293" fmla="*/ 6037784 w 7467600"/>
              <a:gd name="connsiteY293" fmla="*/ 4764270 h 6858000"/>
              <a:gd name="connsiteX294" fmla="*/ 6038839 w 7467600"/>
              <a:gd name="connsiteY294" fmla="*/ 4764474 h 6858000"/>
              <a:gd name="connsiteX295" fmla="*/ 6040338 w 7467600"/>
              <a:gd name="connsiteY295" fmla="*/ 4771418 h 6858000"/>
              <a:gd name="connsiteX296" fmla="*/ 6024488 w 7467600"/>
              <a:gd name="connsiteY296" fmla="*/ 4809903 h 6858000"/>
              <a:gd name="connsiteX297" fmla="*/ 5599771 w 7467600"/>
              <a:gd name="connsiteY297" fmla="*/ 5509652 h 6858000"/>
              <a:gd name="connsiteX298" fmla="*/ 5548843 w 7467600"/>
              <a:gd name="connsiteY298" fmla="*/ 5563845 h 6858000"/>
              <a:gd name="connsiteX299" fmla="*/ 5940952 w 7467600"/>
              <a:gd name="connsiteY299" fmla="*/ 6250028 h 6858000"/>
              <a:gd name="connsiteX300" fmla="*/ 6043441 w 7467600"/>
              <a:gd name="connsiteY300" fmla="*/ 6665847 h 6858000"/>
              <a:gd name="connsiteX301" fmla="*/ 6093432 w 7467600"/>
              <a:gd name="connsiteY301" fmla="*/ 6858000 h 6858000"/>
              <a:gd name="connsiteX302" fmla="*/ 6034344 w 7467600"/>
              <a:gd name="connsiteY302" fmla="*/ 6858000 h 6858000"/>
              <a:gd name="connsiteX303" fmla="*/ 6026679 w 7467600"/>
              <a:gd name="connsiteY303" fmla="*/ 6836959 h 6858000"/>
              <a:gd name="connsiteX304" fmla="*/ 5800441 w 7467600"/>
              <a:gd name="connsiteY304" fmla="*/ 6335286 h 6858000"/>
              <a:gd name="connsiteX305" fmla="*/ 5526562 w 7467600"/>
              <a:gd name="connsiteY305" fmla="*/ 5705388 h 6858000"/>
              <a:gd name="connsiteX306" fmla="*/ 5519640 w 7467600"/>
              <a:gd name="connsiteY306" fmla="*/ 5683774 h 6858000"/>
              <a:gd name="connsiteX307" fmla="*/ 5844559 w 7467600"/>
              <a:gd name="connsiteY307" fmla="*/ 6553349 h 6858000"/>
              <a:gd name="connsiteX308" fmla="*/ 5975994 w 7467600"/>
              <a:gd name="connsiteY308" fmla="*/ 6858000 h 6858000"/>
              <a:gd name="connsiteX309" fmla="*/ 5898547 w 7467600"/>
              <a:gd name="connsiteY309" fmla="*/ 6858000 h 6858000"/>
              <a:gd name="connsiteX310" fmla="*/ 5682041 w 7467600"/>
              <a:gd name="connsiteY310" fmla="*/ 6355860 h 6858000"/>
              <a:gd name="connsiteX311" fmla="*/ 5461758 w 7467600"/>
              <a:gd name="connsiteY311" fmla="*/ 5820220 h 6858000"/>
              <a:gd name="connsiteX312" fmla="*/ 5237282 w 7467600"/>
              <a:gd name="connsiteY312" fmla="*/ 6579086 h 6858000"/>
              <a:gd name="connsiteX313" fmla="*/ 5115009 w 7467600"/>
              <a:gd name="connsiteY313" fmla="*/ 6858000 h 6858000"/>
              <a:gd name="connsiteX314" fmla="*/ 5028074 w 7467600"/>
              <a:gd name="connsiteY314" fmla="*/ 6858000 h 6858000"/>
              <a:gd name="connsiteX315" fmla="*/ 5079508 w 7467600"/>
              <a:gd name="connsiteY315" fmla="*/ 6749074 h 6858000"/>
              <a:gd name="connsiteX316" fmla="*/ 5371846 w 7467600"/>
              <a:gd name="connsiteY316" fmla="*/ 5924413 h 6858000"/>
              <a:gd name="connsiteX317" fmla="*/ 5270512 w 7467600"/>
              <a:gd name="connsiteY317" fmla="*/ 6138975 h 6858000"/>
              <a:gd name="connsiteX318" fmla="*/ 5062409 w 7467600"/>
              <a:gd name="connsiteY318" fmla="*/ 6653544 h 6858000"/>
              <a:gd name="connsiteX319" fmla="*/ 5036628 w 7467600"/>
              <a:gd name="connsiteY319" fmla="*/ 6754247 h 6858000"/>
              <a:gd name="connsiteX320" fmla="*/ 5009112 w 7467600"/>
              <a:gd name="connsiteY320" fmla="*/ 6858000 h 6858000"/>
              <a:gd name="connsiteX321" fmla="*/ 4976679 w 7467600"/>
              <a:gd name="connsiteY321" fmla="*/ 6858000 h 6858000"/>
              <a:gd name="connsiteX322" fmla="*/ 5006537 w 7467600"/>
              <a:gd name="connsiteY322" fmla="*/ 6747068 h 6858000"/>
              <a:gd name="connsiteX323" fmla="*/ 5032723 w 7467600"/>
              <a:gd name="connsiteY323" fmla="*/ 6644957 h 6858000"/>
              <a:gd name="connsiteX324" fmla="*/ 5242949 w 7467600"/>
              <a:gd name="connsiteY324" fmla="*/ 6125175 h 6858000"/>
              <a:gd name="connsiteX325" fmla="*/ 5286321 w 7467600"/>
              <a:gd name="connsiteY325" fmla="*/ 6033555 h 6858000"/>
              <a:gd name="connsiteX326" fmla="*/ 5008210 w 7467600"/>
              <a:gd name="connsiteY326" fmla="*/ 6649194 h 6858000"/>
              <a:gd name="connsiteX327" fmla="*/ 4986321 w 7467600"/>
              <a:gd name="connsiteY327" fmla="*/ 6765687 h 6858000"/>
              <a:gd name="connsiteX328" fmla="*/ 4973474 w 7467600"/>
              <a:gd name="connsiteY328" fmla="*/ 6858000 h 6858000"/>
              <a:gd name="connsiteX329" fmla="*/ 4907178 w 7467600"/>
              <a:gd name="connsiteY329" fmla="*/ 6858000 h 6858000"/>
              <a:gd name="connsiteX330" fmla="*/ 4910810 w 7467600"/>
              <a:gd name="connsiteY330" fmla="*/ 6829660 h 6858000"/>
              <a:gd name="connsiteX331" fmla="*/ 4987461 w 7467600"/>
              <a:gd name="connsiteY331" fmla="*/ 6432994 h 6858000"/>
              <a:gd name="connsiteX332" fmla="*/ 5179262 w 7467600"/>
              <a:gd name="connsiteY332" fmla="*/ 6035044 h 6858000"/>
              <a:gd name="connsiteX333" fmla="*/ 4689678 w 7467600"/>
              <a:gd name="connsiteY333" fmla="*/ 6440241 h 6858000"/>
              <a:gd name="connsiteX334" fmla="*/ 4477543 w 7467600"/>
              <a:gd name="connsiteY334" fmla="*/ 6674836 h 6858000"/>
              <a:gd name="connsiteX335" fmla="*/ 4329957 w 7467600"/>
              <a:gd name="connsiteY335" fmla="*/ 6858000 h 6858000"/>
              <a:gd name="connsiteX336" fmla="*/ 4218595 w 7467600"/>
              <a:gd name="connsiteY336" fmla="*/ 6858000 h 6858000"/>
              <a:gd name="connsiteX337" fmla="*/ 4368888 w 7467600"/>
              <a:gd name="connsiteY337" fmla="*/ 6668412 h 6858000"/>
              <a:gd name="connsiteX338" fmla="*/ 4563091 w 7467600"/>
              <a:gd name="connsiteY338" fmla="*/ 6442508 h 6858000"/>
              <a:gd name="connsiteX339" fmla="*/ 5387324 w 7467600"/>
              <a:gd name="connsiteY339" fmla="*/ 5705830 h 6858000"/>
              <a:gd name="connsiteX340" fmla="*/ 5073620 w 7467600"/>
              <a:gd name="connsiteY340" fmla="*/ 5955437 h 6858000"/>
              <a:gd name="connsiteX341" fmla="*/ 4689789 w 7467600"/>
              <a:gd name="connsiteY341" fmla="*/ 6268382 h 6858000"/>
              <a:gd name="connsiteX342" fmla="*/ 4418722 w 7467600"/>
              <a:gd name="connsiteY342" fmla="*/ 6570886 h 6858000"/>
              <a:gd name="connsiteX343" fmla="*/ 4214944 w 7467600"/>
              <a:gd name="connsiteY343" fmla="*/ 6858000 h 6858000"/>
              <a:gd name="connsiteX344" fmla="*/ 4177898 w 7467600"/>
              <a:gd name="connsiteY344" fmla="*/ 6858000 h 6858000"/>
              <a:gd name="connsiteX345" fmla="*/ 4391597 w 7467600"/>
              <a:gd name="connsiteY345" fmla="*/ 6556370 h 6858000"/>
              <a:gd name="connsiteX346" fmla="*/ 4668889 w 7467600"/>
              <a:gd name="connsiteY346" fmla="*/ 6246399 h 6858000"/>
              <a:gd name="connsiteX347" fmla="*/ 5055427 w 7467600"/>
              <a:gd name="connsiteY347" fmla="*/ 5931476 h 6858000"/>
              <a:gd name="connsiteX348" fmla="*/ 5371814 w 7467600"/>
              <a:gd name="connsiteY348" fmla="*/ 5678975 h 6858000"/>
              <a:gd name="connsiteX349" fmla="*/ 4987918 w 7467600"/>
              <a:gd name="connsiteY349" fmla="*/ 5838701 h 6858000"/>
              <a:gd name="connsiteX350" fmla="*/ 4317146 w 7467600"/>
              <a:gd name="connsiteY350" fmla="*/ 6587716 h 6858000"/>
              <a:gd name="connsiteX351" fmla="*/ 4171627 w 7467600"/>
              <a:gd name="connsiteY351" fmla="*/ 6858000 h 6858000"/>
              <a:gd name="connsiteX352" fmla="*/ 4081585 w 7467600"/>
              <a:gd name="connsiteY352" fmla="*/ 6858000 h 6858000"/>
              <a:gd name="connsiteX353" fmla="*/ 4238603 w 7467600"/>
              <a:gd name="connsiteY353" fmla="*/ 6559341 h 6858000"/>
              <a:gd name="connsiteX354" fmla="*/ 4778333 w 7467600"/>
              <a:gd name="connsiteY354" fmla="*/ 5873626 h 6858000"/>
              <a:gd name="connsiteX355" fmla="*/ 5414185 w 7467600"/>
              <a:gd name="connsiteY355" fmla="*/ 5573882 h 6858000"/>
              <a:gd name="connsiteX356" fmla="*/ 5959648 w 7467600"/>
              <a:gd name="connsiteY356" fmla="*/ 4760797 h 6858000"/>
              <a:gd name="connsiteX357" fmla="*/ 5355019 w 7467600"/>
              <a:gd name="connsiteY357" fmla="*/ 4734672 h 6858000"/>
              <a:gd name="connsiteX358" fmla="*/ 5083565 w 7467600"/>
              <a:gd name="connsiteY358" fmla="*/ 5179121 h 6858000"/>
              <a:gd name="connsiteX359" fmla="*/ 4713577 w 7467600"/>
              <a:gd name="connsiteY359" fmla="*/ 5616803 h 6858000"/>
              <a:gd name="connsiteX360" fmla="*/ 3989559 w 7467600"/>
              <a:gd name="connsiteY360" fmla="*/ 6145945 h 6858000"/>
              <a:gd name="connsiteX361" fmla="*/ 3939824 w 7467600"/>
              <a:gd name="connsiteY361" fmla="*/ 6066900 h 6858000"/>
              <a:gd name="connsiteX362" fmla="*/ 4584537 w 7467600"/>
              <a:gd name="connsiteY362" fmla="*/ 5324826 h 6858000"/>
              <a:gd name="connsiteX363" fmla="*/ 5037105 w 7467600"/>
              <a:gd name="connsiteY363" fmla="*/ 5088765 h 6858000"/>
              <a:gd name="connsiteX364" fmla="*/ 5039930 w 7467600"/>
              <a:gd name="connsiteY364" fmla="*/ 5089585 h 6858000"/>
              <a:gd name="connsiteX365" fmla="*/ 5263764 w 7467600"/>
              <a:gd name="connsiteY365" fmla="*/ 4735525 h 6858000"/>
              <a:gd name="connsiteX366" fmla="*/ 4086300 w 7467600"/>
              <a:gd name="connsiteY366" fmla="*/ 4884599 h 6858000"/>
              <a:gd name="connsiteX367" fmla="*/ 4085485 w 7467600"/>
              <a:gd name="connsiteY367" fmla="*/ 4899070 h 6858000"/>
              <a:gd name="connsiteX368" fmla="*/ 3871915 w 7467600"/>
              <a:gd name="connsiteY368" fmla="*/ 5253645 h 6858000"/>
              <a:gd name="connsiteX369" fmla="*/ 3799374 w 7467600"/>
              <a:gd name="connsiteY369" fmla="*/ 5466127 h 6858000"/>
              <a:gd name="connsiteX370" fmla="*/ 3498850 w 7467600"/>
              <a:gd name="connsiteY370" fmla="*/ 6661888 h 6858000"/>
              <a:gd name="connsiteX371" fmla="*/ 3399216 w 7467600"/>
              <a:gd name="connsiteY371" fmla="*/ 6858000 h 6858000"/>
              <a:gd name="connsiteX372" fmla="*/ 3303688 w 7467600"/>
              <a:gd name="connsiteY372" fmla="*/ 6858000 h 6858000"/>
              <a:gd name="connsiteX373" fmla="*/ 3391774 w 7467600"/>
              <a:gd name="connsiteY373" fmla="*/ 6697181 h 6858000"/>
              <a:gd name="connsiteX374" fmla="*/ 3735540 w 7467600"/>
              <a:gd name="connsiteY374" fmla="*/ 5546923 h 6858000"/>
              <a:gd name="connsiteX375" fmla="*/ 3729438 w 7467600"/>
              <a:gd name="connsiteY375" fmla="*/ 5569058 h 6858000"/>
              <a:gd name="connsiteX376" fmla="*/ 3707782 w 7467600"/>
              <a:gd name="connsiteY376" fmla="*/ 5644908 h 6858000"/>
              <a:gd name="connsiteX377" fmla="*/ 3583827 w 7467600"/>
              <a:gd name="connsiteY377" fmla="*/ 6039215 h 6858000"/>
              <a:gd name="connsiteX378" fmla="*/ 3547861 w 7467600"/>
              <a:gd name="connsiteY378" fmla="*/ 6129609 h 6858000"/>
              <a:gd name="connsiteX379" fmla="*/ 3490905 w 7467600"/>
              <a:gd name="connsiteY379" fmla="*/ 6277660 h 6858000"/>
              <a:gd name="connsiteX380" fmla="*/ 3455859 w 7467600"/>
              <a:gd name="connsiteY380" fmla="*/ 6391301 h 6858000"/>
              <a:gd name="connsiteX381" fmla="*/ 3429112 w 7467600"/>
              <a:gd name="connsiteY381" fmla="*/ 6479469 h 6858000"/>
              <a:gd name="connsiteX382" fmla="*/ 3304862 w 7467600"/>
              <a:gd name="connsiteY382" fmla="*/ 6796476 h 6858000"/>
              <a:gd name="connsiteX383" fmla="*/ 3276071 w 7467600"/>
              <a:gd name="connsiteY383" fmla="*/ 6858000 h 6858000"/>
              <a:gd name="connsiteX384" fmla="*/ 3240805 w 7467600"/>
              <a:gd name="connsiteY384" fmla="*/ 6858000 h 6858000"/>
              <a:gd name="connsiteX385" fmla="*/ 3275917 w 7467600"/>
              <a:gd name="connsiteY385" fmla="*/ 6783192 h 6858000"/>
              <a:gd name="connsiteX386" fmla="*/ 3399358 w 7467600"/>
              <a:gd name="connsiteY386" fmla="*/ 6469011 h 6858000"/>
              <a:gd name="connsiteX387" fmla="*/ 3425650 w 7467600"/>
              <a:gd name="connsiteY387" fmla="*/ 6381333 h 6858000"/>
              <a:gd name="connsiteX388" fmla="*/ 3460661 w 7467600"/>
              <a:gd name="connsiteY388" fmla="*/ 6266763 h 6858000"/>
              <a:gd name="connsiteX389" fmla="*/ 3518021 w 7467600"/>
              <a:gd name="connsiteY389" fmla="*/ 6117298 h 6858000"/>
              <a:gd name="connsiteX390" fmla="*/ 3554035 w 7467600"/>
              <a:gd name="connsiteY390" fmla="*/ 6027832 h 6858000"/>
              <a:gd name="connsiteX391" fmla="*/ 3677174 w 7467600"/>
              <a:gd name="connsiteY391" fmla="*/ 5636351 h 6858000"/>
              <a:gd name="connsiteX392" fmla="*/ 3698819 w 7467600"/>
              <a:gd name="connsiteY392" fmla="*/ 5560503 h 6858000"/>
              <a:gd name="connsiteX393" fmla="*/ 3702094 w 7467600"/>
              <a:gd name="connsiteY393" fmla="*/ 5549194 h 6858000"/>
              <a:gd name="connsiteX394" fmla="*/ 3398355 w 7467600"/>
              <a:gd name="connsiteY394" fmla="*/ 6094603 h 6858000"/>
              <a:gd name="connsiteX395" fmla="*/ 3193941 w 7467600"/>
              <a:gd name="connsiteY395" fmla="*/ 6798775 h 6858000"/>
              <a:gd name="connsiteX396" fmla="*/ 3184140 w 7467600"/>
              <a:gd name="connsiteY396" fmla="*/ 6858000 h 6858000"/>
              <a:gd name="connsiteX397" fmla="*/ 3099978 w 7467600"/>
              <a:gd name="connsiteY397" fmla="*/ 6858000 h 6858000"/>
              <a:gd name="connsiteX398" fmla="*/ 3101556 w 7467600"/>
              <a:gd name="connsiteY398" fmla="*/ 6843337 h 6858000"/>
              <a:gd name="connsiteX399" fmla="*/ 3370162 w 7467600"/>
              <a:gd name="connsiteY399" fmla="*/ 5785550 h 6858000"/>
              <a:gd name="connsiteX400" fmla="*/ 3746477 w 7467600"/>
              <a:gd name="connsiteY400" fmla="*/ 5377889 h 6858000"/>
              <a:gd name="connsiteX401" fmla="*/ 3863399 w 7467600"/>
              <a:gd name="connsiteY401" fmla="*/ 5087257 h 6858000"/>
              <a:gd name="connsiteX402" fmla="*/ 3968712 w 7467600"/>
              <a:gd name="connsiteY402" fmla="*/ 4913989 h 6858000"/>
              <a:gd name="connsiteX403" fmla="*/ 2792390 w 7467600"/>
              <a:gd name="connsiteY403" fmla="*/ 5382974 h 6858000"/>
              <a:gd name="connsiteX404" fmla="*/ 2714982 w 7467600"/>
              <a:gd name="connsiteY404" fmla="*/ 5427051 h 6858000"/>
              <a:gd name="connsiteX405" fmla="*/ 2813361 w 7467600"/>
              <a:gd name="connsiteY405" fmla="*/ 6023912 h 6858000"/>
              <a:gd name="connsiteX406" fmla="*/ 2688430 w 7467600"/>
              <a:gd name="connsiteY406" fmla="*/ 6801564 h 6858000"/>
              <a:gd name="connsiteX407" fmla="*/ 2629626 w 7467600"/>
              <a:gd name="connsiteY407" fmla="*/ 6763394 h 6858000"/>
              <a:gd name="connsiteX408" fmla="*/ 2565328 w 7467600"/>
              <a:gd name="connsiteY408" fmla="*/ 5516399 h 6858000"/>
              <a:gd name="connsiteX409" fmla="*/ 1922999 w 7467600"/>
              <a:gd name="connsiteY409" fmla="*/ 5980343 h 6858000"/>
              <a:gd name="connsiteX410" fmla="*/ 1950261 w 7467600"/>
              <a:gd name="connsiteY410" fmla="*/ 6405858 h 6858000"/>
              <a:gd name="connsiteX411" fmla="*/ 2365554 w 7467600"/>
              <a:gd name="connsiteY411" fmla="*/ 6759107 h 6858000"/>
              <a:gd name="connsiteX412" fmla="*/ 2424142 w 7467600"/>
              <a:gd name="connsiteY412" fmla="*/ 6858000 h 6858000"/>
              <a:gd name="connsiteX413" fmla="*/ 2395994 w 7467600"/>
              <a:gd name="connsiteY413" fmla="*/ 6858000 h 6858000"/>
              <a:gd name="connsiteX414" fmla="*/ 2392863 w 7467600"/>
              <a:gd name="connsiteY414" fmla="*/ 6852964 h 6858000"/>
              <a:gd name="connsiteX415" fmla="*/ 2017589 w 7467600"/>
              <a:gd name="connsiteY415" fmla="*/ 6493982 h 6858000"/>
              <a:gd name="connsiteX416" fmla="*/ 2147336 w 7467600"/>
              <a:gd name="connsiteY416" fmla="*/ 6594052 h 6858000"/>
              <a:gd name="connsiteX417" fmla="*/ 2207047 w 7467600"/>
              <a:gd name="connsiteY417" fmla="*/ 6654540 h 6858000"/>
              <a:gd name="connsiteX418" fmla="*/ 2299106 w 7467600"/>
              <a:gd name="connsiteY418" fmla="*/ 6778931 h 6858000"/>
              <a:gd name="connsiteX419" fmla="*/ 2314430 w 7467600"/>
              <a:gd name="connsiteY419" fmla="*/ 6801144 h 6858000"/>
              <a:gd name="connsiteX420" fmla="*/ 2352406 w 7467600"/>
              <a:gd name="connsiteY420" fmla="*/ 6858000 h 6858000"/>
              <a:gd name="connsiteX421" fmla="*/ 2314492 w 7467600"/>
              <a:gd name="connsiteY421" fmla="*/ 6858000 h 6858000"/>
              <a:gd name="connsiteX422" fmla="*/ 2288095 w 7467600"/>
              <a:gd name="connsiteY422" fmla="*/ 6818030 h 6858000"/>
              <a:gd name="connsiteX423" fmla="*/ 2272768 w 7467600"/>
              <a:gd name="connsiteY423" fmla="*/ 6795822 h 6858000"/>
              <a:gd name="connsiteX424" fmla="*/ 2182715 w 7467600"/>
              <a:gd name="connsiteY424" fmla="*/ 6675071 h 6858000"/>
              <a:gd name="connsiteX425" fmla="*/ 2032061 w 7467600"/>
              <a:gd name="connsiteY425" fmla="*/ 6541380 h 6858000"/>
              <a:gd name="connsiteX426" fmla="*/ 2257220 w 7467600"/>
              <a:gd name="connsiteY426" fmla="*/ 6826257 h 6858000"/>
              <a:gd name="connsiteX427" fmla="*/ 2281324 w 7467600"/>
              <a:gd name="connsiteY427" fmla="*/ 6858000 h 6858000"/>
              <a:gd name="connsiteX428" fmla="*/ 2242860 w 7467600"/>
              <a:gd name="connsiteY428" fmla="*/ 6858000 h 6858000"/>
              <a:gd name="connsiteX429" fmla="*/ 2232818 w 7467600"/>
              <a:gd name="connsiteY429" fmla="*/ 6844926 h 6858000"/>
              <a:gd name="connsiteX430" fmla="*/ 1990172 w 7467600"/>
              <a:gd name="connsiteY430" fmla="*/ 6542121 h 6858000"/>
              <a:gd name="connsiteX431" fmla="*/ 2124090 w 7467600"/>
              <a:gd name="connsiteY431" fmla="*/ 6761017 h 6858000"/>
              <a:gd name="connsiteX432" fmla="*/ 2200380 w 7467600"/>
              <a:gd name="connsiteY432" fmla="*/ 6858000 h 6858000"/>
              <a:gd name="connsiteX433" fmla="*/ 2147507 w 7467600"/>
              <a:gd name="connsiteY433" fmla="*/ 6858000 h 6858000"/>
              <a:gd name="connsiteX434" fmla="*/ 2070668 w 7467600"/>
              <a:gd name="connsiteY434" fmla="*/ 6761520 h 6858000"/>
              <a:gd name="connsiteX435" fmla="*/ 1975142 w 7467600"/>
              <a:gd name="connsiteY435" fmla="*/ 6585570 h 6858000"/>
              <a:gd name="connsiteX436" fmla="*/ 2050035 w 7467600"/>
              <a:gd name="connsiteY436" fmla="*/ 6813345 h 6858000"/>
              <a:gd name="connsiteX437" fmla="*/ 2063025 w 7467600"/>
              <a:gd name="connsiteY437" fmla="*/ 6858000 h 6858000"/>
              <a:gd name="connsiteX438" fmla="*/ 2021675 w 7467600"/>
              <a:gd name="connsiteY438" fmla="*/ 6858000 h 6858000"/>
              <a:gd name="connsiteX439" fmla="*/ 2019308 w 7467600"/>
              <a:gd name="connsiteY439" fmla="*/ 6847118 h 6858000"/>
              <a:gd name="connsiteX440" fmla="*/ 1938835 w 7467600"/>
              <a:gd name="connsiteY440" fmla="*/ 6551160 h 6858000"/>
              <a:gd name="connsiteX441" fmla="*/ 1953230 w 7467600"/>
              <a:gd name="connsiteY441" fmla="*/ 6759699 h 6858000"/>
              <a:gd name="connsiteX442" fmla="*/ 1956763 w 7467600"/>
              <a:gd name="connsiteY442" fmla="*/ 6778191 h 6858000"/>
              <a:gd name="connsiteX443" fmla="*/ 1967925 w 7467600"/>
              <a:gd name="connsiteY443" fmla="*/ 6858000 h 6858000"/>
              <a:gd name="connsiteX444" fmla="*/ 1936622 w 7467600"/>
              <a:gd name="connsiteY444" fmla="*/ 6858000 h 6858000"/>
              <a:gd name="connsiteX445" fmla="*/ 1926261 w 7467600"/>
              <a:gd name="connsiteY445" fmla="*/ 6784064 h 6858000"/>
              <a:gd name="connsiteX446" fmla="*/ 1922724 w 7467600"/>
              <a:gd name="connsiteY446" fmla="*/ 6765577 h 6858000"/>
              <a:gd name="connsiteX447" fmla="*/ 1904650 w 7467600"/>
              <a:gd name="connsiteY447" fmla="*/ 6639616 h 6858000"/>
              <a:gd name="connsiteX448" fmla="*/ 1885273 w 7467600"/>
              <a:gd name="connsiteY448" fmla="*/ 6858000 h 6858000"/>
              <a:gd name="connsiteX449" fmla="*/ 1854363 w 7467600"/>
              <a:gd name="connsiteY449" fmla="*/ 6858000 h 6858000"/>
              <a:gd name="connsiteX450" fmla="*/ 1880391 w 7467600"/>
              <a:gd name="connsiteY450" fmla="*/ 6603796 h 6858000"/>
              <a:gd name="connsiteX451" fmla="*/ 1818273 w 7467600"/>
              <a:gd name="connsiteY451" fmla="*/ 6715729 h 6858000"/>
              <a:gd name="connsiteX452" fmla="*/ 1794691 w 7467600"/>
              <a:gd name="connsiteY452" fmla="*/ 6843239 h 6858000"/>
              <a:gd name="connsiteX453" fmla="*/ 1794914 w 7467600"/>
              <a:gd name="connsiteY453" fmla="*/ 6858000 h 6858000"/>
              <a:gd name="connsiteX454" fmla="*/ 1746128 w 7467600"/>
              <a:gd name="connsiteY454" fmla="*/ 6858000 h 6858000"/>
              <a:gd name="connsiteX455" fmla="*/ 1753934 w 7467600"/>
              <a:gd name="connsiteY455" fmla="*/ 6724796 h 6858000"/>
              <a:gd name="connsiteX456" fmla="*/ 1792053 w 7467600"/>
              <a:gd name="connsiteY456" fmla="*/ 6572396 h 6858000"/>
              <a:gd name="connsiteX457" fmla="*/ 1862248 w 7467600"/>
              <a:gd name="connsiteY457" fmla="*/ 6266397 h 6858000"/>
              <a:gd name="connsiteX458" fmla="*/ 1862250 w 7467600"/>
              <a:gd name="connsiteY458" fmla="*/ 6033531 h 6858000"/>
              <a:gd name="connsiteX459" fmla="*/ 1211999 w 7467600"/>
              <a:gd name="connsiteY459" fmla="*/ 6683610 h 6858000"/>
              <a:gd name="connsiteX460" fmla="*/ 1213266 w 7467600"/>
              <a:gd name="connsiteY460" fmla="*/ 6691947 h 6858000"/>
              <a:gd name="connsiteX461" fmla="*/ 1203370 w 7467600"/>
              <a:gd name="connsiteY461" fmla="*/ 6850676 h 6858000"/>
              <a:gd name="connsiteX462" fmla="*/ 1203671 w 7467600"/>
              <a:gd name="connsiteY462" fmla="*/ 6858000 h 6858000"/>
              <a:gd name="connsiteX463" fmla="*/ 1143180 w 7467600"/>
              <a:gd name="connsiteY463" fmla="*/ 6858000 h 6858000"/>
              <a:gd name="connsiteX464" fmla="*/ 1142176 w 7467600"/>
              <a:gd name="connsiteY464" fmla="*/ 6766045 h 6858000"/>
              <a:gd name="connsiteX465" fmla="*/ 1067484 w 7467600"/>
              <a:gd name="connsiteY465" fmla="*/ 6858000 h 6858000"/>
              <a:gd name="connsiteX466" fmla="*/ 953928 w 7467600"/>
              <a:gd name="connsiteY466" fmla="*/ 6858000 h 6858000"/>
              <a:gd name="connsiteX467" fmla="*/ 959715 w 7467600"/>
              <a:gd name="connsiteY467" fmla="*/ 6850185 h 6858000"/>
              <a:gd name="connsiteX468" fmla="*/ 1483788 w 7467600"/>
              <a:gd name="connsiteY468" fmla="*/ 6259174 h 6858000"/>
              <a:gd name="connsiteX469" fmla="*/ 1100671 w 7467600"/>
              <a:gd name="connsiteY469" fmla="*/ 6252137 h 6858000"/>
              <a:gd name="connsiteX470" fmla="*/ 1090144 w 7467600"/>
              <a:gd name="connsiteY470" fmla="*/ 6256748 h 6858000"/>
              <a:gd name="connsiteX471" fmla="*/ 1095872 w 7467600"/>
              <a:gd name="connsiteY471" fmla="*/ 6271892 h 6858000"/>
              <a:gd name="connsiteX472" fmla="*/ 262785 w 7467600"/>
              <a:gd name="connsiteY472" fmla="*/ 6845450 h 6858000"/>
              <a:gd name="connsiteX473" fmla="*/ 209968 w 7467600"/>
              <a:gd name="connsiteY473" fmla="*/ 6770713 h 6858000"/>
              <a:gd name="connsiteX474" fmla="*/ 873460 w 7467600"/>
              <a:gd name="connsiteY474" fmla="*/ 6253768 h 6858000"/>
              <a:gd name="connsiteX475" fmla="*/ 192686 w 7467600"/>
              <a:gd name="connsiteY475" fmla="*/ 5849257 h 6858000"/>
              <a:gd name="connsiteX476" fmla="*/ 4696 w 7467600"/>
              <a:gd name="connsiteY476" fmla="*/ 5697668 h 6858000"/>
              <a:gd name="connsiteX477" fmla="*/ 0 w 7467600"/>
              <a:gd name="connsiteY477" fmla="*/ 5689984 h 6858000"/>
              <a:gd name="connsiteX478" fmla="*/ 0 w 7467600"/>
              <a:gd name="connsiteY478" fmla="*/ 5513472 h 6858000"/>
              <a:gd name="connsiteX479" fmla="*/ 174101 w 7467600"/>
              <a:gd name="connsiteY479" fmla="*/ 5620277 h 6858000"/>
              <a:gd name="connsiteX480" fmla="*/ 891800 w 7467600"/>
              <a:gd name="connsiteY480" fmla="*/ 6036935 h 6858000"/>
              <a:gd name="connsiteX481" fmla="*/ 1072219 w 7467600"/>
              <a:gd name="connsiteY481" fmla="*/ 6169443 h 6858000"/>
              <a:gd name="connsiteX482" fmla="*/ 1074117 w 7467600"/>
              <a:gd name="connsiteY482" fmla="*/ 6170301 h 6858000"/>
              <a:gd name="connsiteX483" fmla="*/ 1083114 w 7467600"/>
              <a:gd name="connsiteY483" fmla="*/ 6174131 h 6858000"/>
              <a:gd name="connsiteX484" fmla="*/ 1543010 w 7467600"/>
              <a:gd name="connsiteY484" fmla="*/ 6191140 h 6858000"/>
              <a:gd name="connsiteX485" fmla="*/ 1551080 w 7467600"/>
              <a:gd name="connsiteY485" fmla="*/ 6195006 h 6858000"/>
              <a:gd name="connsiteX486" fmla="*/ 2345443 w 7467600"/>
              <a:gd name="connsiteY486" fmla="*/ 5549882 h 6858000"/>
              <a:gd name="connsiteX487" fmla="*/ 1721499 w 7467600"/>
              <a:gd name="connsiteY487" fmla="*/ 5599969 h 6858000"/>
              <a:gd name="connsiteX488" fmla="*/ 767716 w 7467600"/>
              <a:gd name="connsiteY488" fmla="*/ 5472768 h 6858000"/>
              <a:gd name="connsiteX489" fmla="*/ 722147 w 7467600"/>
              <a:gd name="connsiteY489" fmla="*/ 5393091 h 6858000"/>
              <a:gd name="connsiteX490" fmla="*/ 1485552 w 7467600"/>
              <a:gd name="connsiteY490" fmla="*/ 5313202 h 6858000"/>
              <a:gd name="connsiteX491" fmla="*/ 2143004 w 7467600"/>
              <a:gd name="connsiteY491" fmla="*/ 5402420 h 6858000"/>
              <a:gd name="connsiteX492" fmla="*/ 1933391 w 7467600"/>
              <a:gd name="connsiteY492" fmla="*/ 5156971 h 6858000"/>
              <a:gd name="connsiteX493" fmla="*/ 1827118 w 7467600"/>
              <a:gd name="connsiteY493" fmla="*/ 4968410 h 6858000"/>
              <a:gd name="connsiteX494" fmla="*/ 1837349 w 7467600"/>
              <a:gd name="connsiteY494" fmla="*/ 4956357 h 6858000"/>
              <a:gd name="connsiteX495" fmla="*/ 2162835 w 7467600"/>
              <a:gd name="connsiteY495" fmla="*/ 5187853 h 6858000"/>
              <a:gd name="connsiteX496" fmla="*/ 2257167 w 7467600"/>
              <a:gd name="connsiteY496" fmla="*/ 5462123 h 6858000"/>
              <a:gd name="connsiteX497" fmla="*/ 2261598 w 7467600"/>
              <a:gd name="connsiteY497" fmla="*/ 5467998 h 6858000"/>
              <a:gd name="connsiteX498" fmla="*/ 2437177 w 7467600"/>
              <a:gd name="connsiteY498" fmla="*/ 5479608 h 6858000"/>
              <a:gd name="connsiteX499" fmla="*/ 2445247 w 7467600"/>
              <a:gd name="connsiteY499" fmla="*/ 5483476 h 6858000"/>
              <a:gd name="connsiteX500" fmla="*/ 2743626 w 7467600"/>
              <a:gd name="connsiteY500" fmla="*/ 5304819 h 6858000"/>
              <a:gd name="connsiteX501" fmla="*/ 3048102 w 7467600"/>
              <a:gd name="connsiteY501" fmla="*/ 5150595 h 6858000"/>
              <a:gd name="connsiteX502" fmla="*/ 1799414 w 7467600"/>
              <a:gd name="connsiteY502" fmla="*/ 4694732 h 6858000"/>
              <a:gd name="connsiteX503" fmla="*/ 1771735 w 7467600"/>
              <a:gd name="connsiteY503" fmla="*/ 4619929 h 6858000"/>
              <a:gd name="connsiteX504" fmla="*/ 3104273 w 7467600"/>
              <a:gd name="connsiteY504" fmla="*/ 5076159 h 6858000"/>
              <a:gd name="connsiteX505" fmla="*/ 3113245 w 7467600"/>
              <a:gd name="connsiteY505" fmla="*/ 5090705 h 6858000"/>
              <a:gd name="connsiteX506" fmla="*/ 3126294 w 7467600"/>
              <a:gd name="connsiteY506" fmla="*/ 5114400 h 6858000"/>
              <a:gd name="connsiteX507" fmla="*/ 3937433 w 7467600"/>
              <a:gd name="connsiteY507" fmla="*/ 4830473 h 6858000"/>
              <a:gd name="connsiteX508" fmla="*/ 3590475 w 7467600"/>
              <a:gd name="connsiteY508" fmla="*/ 4597974 h 6858000"/>
              <a:gd name="connsiteX509" fmla="*/ 3100264 w 7467600"/>
              <a:gd name="connsiteY509" fmla="*/ 4579845 h 6858000"/>
              <a:gd name="connsiteX510" fmla="*/ 2183576 w 7467600"/>
              <a:gd name="connsiteY510" fmla="*/ 4227150 h 6858000"/>
              <a:gd name="connsiteX511" fmla="*/ 2151029 w 7467600"/>
              <a:gd name="connsiteY511" fmla="*/ 4146947 h 6858000"/>
              <a:gd name="connsiteX512" fmla="*/ 3563434 w 7467600"/>
              <a:gd name="connsiteY512" fmla="*/ 4469115 h 6858000"/>
              <a:gd name="connsiteX513" fmla="*/ 3177952 w 7467600"/>
              <a:gd name="connsiteY513" fmla="*/ 3657386 h 6858000"/>
              <a:gd name="connsiteX514" fmla="*/ 3189263 w 7467600"/>
              <a:gd name="connsiteY514" fmla="*/ 3625726 h 6858000"/>
              <a:gd name="connsiteX515" fmla="*/ 3560912 w 7467600"/>
              <a:gd name="connsiteY515" fmla="*/ 4079863 h 6858000"/>
              <a:gd name="connsiteX516" fmla="*/ 3626636 w 7467600"/>
              <a:gd name="connsiteY516" fmla="*/ 4512230 h 6858000"/>
              <a:gd name="connsiteX517" fmla="*/ 3653088 w 7467600"/>
              <a:gd name="connsiteY517" fmla="*/ 4521417 h 6858000"/>
              <a:gd name="connsiteX518" fmla="*/ 3988128 w 7467600"/>
              <a:gd name="connsiteY518" fmla="*/ 4817267 h 6858000"/>
              <a:gd name="connsiteX519" fmla="*/ 4830582 w 7467600"/>
              <a:gd name="connsiteY519" fmla="*/ 4676000 h 6858000"/>
              <a:gd name="connsiteX520" fmla="*/ 4830100 w 7467600"/>
              <a:gd name="connsiteY520" fmla="*/ 4675554 h 6858000"/>
              <a:gd name="connsiteX521" fmla="*/ 4036318 w 7467600"/>
              <a:gd name="connsiteY521" fmla="*/ 4147013 h 6858000"/>
              <a:gd name="connsiteX522" fmla="*/ 3432098 w 7467600"/>
              <a:gd name="connsiteY522" fmla="*/ 3537312 h 6858000"/>
              <a:gd name="connsiteX523" fmla="*/ 3446761 w 7467600"/>
              <a:gd name="connsiteY523" fmla="*/ 3461278 h 6858000"/>
              <a:gd name="connsiteX524" fmla="*/ 4419733 w 7467600"/>
              <a:gd name="connsiteY524" fmla="*/ 3963555 h 6858000"/>
              <a:gd name="connsiteX525" fmla="*/ 4781371 w 7467600"/>
              <a:gd name="connsiteY525" fmla="*/ 4458604 h 6858000"/>
              <a:gd name="connsiteX526" fmla="*/ 4780440 w 7467600"/>
              <a:gd name="connsiteY526" fmla="*/ 4470290 h 6858000"/>
              <a:gd name="connsiteX527" fmla="*/ 4898954 w 7467600"/>
              <a:gd name="connsiteY527" fmla="*/ 4662092 h 6858000"/>
              <a:gd name="connsiteX528" fmla="*/ 4900699 w 7467600"/>
              <a:gd name="connsiteY528" fmla="*/ 4670867 h 6858000"/>
              <a:gd name="connsiteX529" fmla="*/ 5714511 w 7467600"/>
              <a:gd name="connsiteY529" fmla="*/ 4663483 h 6858000"/>
              <a:gd name="connsiteX530" fmla="*/ 5464793 w 7467600"/>
              <a:gd name="connsiteY530" fmla="*/ 4393556 h 6858000"/>
              <a:gd name="connsiteX531" fmla="*/ 5461897 w 7467600"/>
              <a:gd name="connsiteY531" fmla="*/ 4390879 h 6858000"/>
              <a:gd name="connsiteX532" fmla="*/ 4294126 w 7467600"/>
              <a:gd name="connsiteY532" fmla="*/ 3303048 h 6858000"/>
              <a:gd name="connsiteX533" fmla="*/ 4305321 w 7467600"/>
              <a:gd name="connsiteY533" fmla="*/ 3256953 h 6858000"/>
              <a:gd name="connsiteX534" fmla="*/ 4949299 w 7467600"/>
              <a:gd name="connsiteY534" fmla="*/ 3766336 h 6858000"/>
              <a:gd name="connsiteX535" fmla="*/ 5291452 w 7467600"/>
              <a:gd name="connsiteY535" fmla="*/ 4076801 h 6858000"/>
              <a:gd name="connsiteX536" fmla="*/ 5434998 w 7467600"/>
              <a:gd name="connsiteY536" fmla="*/ 4254100 h 6858000"/>
              <a:gd name="connsiteX537" fmla="*/ 5351015 w 7467600"/>
              <a:gd name="connsiteY537" fmla="*/ 3760989 h 6858000"/>
              <a:gd name="connsiteX538" fmla="*/ 5413780 w 7467600"/>
              <a:gd name="connsiteY538" fmla="*/ 2966265 h 6858000"/>
              <a:gd name="connsiteX539" fmla="*/ 5425627 w 7467600"/>
              <a:gd name="connsiteY539" fmla="*/ 2954192 h 6858000"/>
              <a:gd name="connsiteX540" fmla="*/ 6604735 w 7467600"/>
              <a:gd name="connsiteY540" fmla="*/ 2041381 h 6858000"/>
              <a:gd name="connsiteX541" fmla="*/ 7204487 w 7467600"/>
              <a:gd name="connsiteY541" fmla="*/ 2742112 h 6858000"/>
              <a:gd name="connsiteX542" fmla="*/ 7131592 w 7467600"/>
              <a:gd name="connsiteY542" fmla="*/ 2672096 h 6858000"/>
              <a:gd name="connsiteX543" fmla="*/ 6996344 w 7467600"/>
              <a:gd name="connsiteY543" fmla="*/ 2518310 h 6858000"/>
              <a:gd name="connsiteX544" fmla="*/ 6735495 w 7467600"/>
              <a:gd name="connsiteY544" fmla="*/ 2196890 h 6858000"/>
              <a:gd name="connsiteX545" fmla="*/ 6721901 w 7467600"/>
              <a:gd name="connsiteY545" fmla="*/ 2179274 h 6858000"/>
              <a:gd name="connsiteX546" fmla="*/ 6604735 w 7467600"/>
              <a:gd name="connsiteY546" fmla="*/ 2041381 h 6858000"/>
              <a:gd name="connsiteX547" fmla="*/ 6591670 w 7467600"/>
              <a:gd name="connsiteY547" fmla="*/ 1988277 h 6858000"/>
              <a:gd name="connsiteX548" fmla="*/ 6747349 w 7467600"/>
              <a:gd name="connsiteY548" fmla="*/ 2160069 h 6858000"/>
              <a:gd name="connsiteX549" fmla="*/ 6760943 w 7467600"/>
              <a:gd name="connsiteY549" fmla="*/ 2177686 h 6858000"/>
              <a:gd name="connsiteX550" fmla="*/ 7021065 w 7467600"/>
              <a:gd name="connsiteY550" fmla="*/ 2498102 h 6858000"/>
              <a:gd name="connsiteX551" fmla="*/ 7155223 w 7467600"/>
              <a:gd name="connsiteY551" fmla="*/ 2650386 h 6858000"/>
              <a:gd name="connsiteX552" fmla="*/ 7203167 w 7467600"/>
              <a:gd name="connsiteY552" fmla="*/ 2697288 h 6858000"/>
              <a:gd name="connsiteX553" fmla="*/ 6937703 w 7467600"/>
              <a:gd name="connsiteY553" fmla="*/ 2321981 h 6858000"/>
              <a:gd name="connsiteX554" fmla="*/ 6591670 w 7467600"/>
              <a:gd name="connsiteY554" fmla="*/ 1988277 h 6858000"/>
              <a:gd name="connsiteX555" fmla="*/ 5798671 w 7467600"/>
              <a:gd name="connsiteY555" fmla="*/ 1981601 h 6858000"/>
              <a:gd name="connsiteX556" fmla="*/ 5754709 w 7467600"/>
              <a:gd name="connsiteY556" fmla="*/ 2071454 h 6858000"/>
              <a:gd name="connsiteX557" fmla="*/ 5763044 w 7467600"/>
              <a:gd name="connsiteY557" fmla="*/ 2842206 h 6858000"/>
              <a:gd name="connsiteX558" fmla="*/ 5764974 w 7467600"/>
              <a:gd name="connsiteY558" fmla="*/ 2799609 h 6858000"/>
              <a:gd name="connsiteX559" fmla="*/ 5767665 w 7467600"/>
              <a:gd name="connsiteY559" fmla="*/ 2666409 h 6858000"/>
              <a:gd name="connsiteX560" fmla="*/ 5763055 w 7467600"/>
              <a:gd name="connsiteY560" fmla="*/ 2579705 h 6858000"/>
              <a:gd name="connsiteX561" fmla="*/ 5758079 w 7467600"/>
              <a:gd name="connsiteY561" fmla="*/ 2492508 h 6858000"/>
              <a:gd name="connsiteX562" fmla="*/ 5779325 w 7467600"/>
              <a:gd name="connsiteY562" fmla="*/ 2197069 h 6858000"/>
              <a:gd name="connsiteX563" fmla="*/ 5798671 w 7467600"/>
              <a:gd name="connsiteY563" fmla="*/ 1981601 h 6858000"/>
              <a:gd name="connsiteX564" fmla="*/ 5829202 w 7467600"/>
              <a:gd name="connsiteY564" fmla="*/ 1971679 h 6858000"/>
              <a:gd name="connsiteX565" fmla="*/ 5809558 w 7467600"/>
              <a:gd name="connsiteY565" fmla="*/ 2198043 h 6858000"/>
              <a:gd name="connsiteX566" fmla="*/ 5788653 w 7467600"/>
              <a:gd name="connsiteY566" fmla="*/ 2489430 h 6858000"/>
              <a:gd name="connsiteX567" fmla="*/ 5793439 w 7467600"/>
              <a:gd name="connsiteY567" fmla="*/ 2575235 h 6858000"/>
              <a:gd name="connsiteX568" fmla="*/ 5796837 w 7467600"/>
              <a:gd name="connsiteY568" fmla="*/ 2637633 h 6858000"/>
              <a:gd name="connsiteX569" fmla="*/ 5818614 w 7467600"/>
              <a:gd name="connsiteY569" fmla="*/ 2473055 h 6858000"/>
              <a:gd name="connsiteX570" fmla="*/ 5829202 w 7467600"/>
              <a:gd name="connsiteY570" fmla="*/ 1971679 h 6858000"/>
              <a:gd name="connsiteX571" fmla="*/ 5911389 w 7467600"/>
              <a:gd name="connsiteY571" fmla="*/ 1898371 h 6858000"/>
              <a:gd name="connsiteX572" fmla="*/ 6237627 w 7467600"/>
              <a:gd name="connsiteY572" fmla="*/ 2231921 h 6858000"/>
              <a:gd name="connsiteX573" fmla="*/ 5911389 w 7467600"/>
              <a:gd name="connsiteY573" fmla="*/ 1898371 h 6858000"/>
              <a:gd name="connsiteX574" fmla="*/ 6944437 w 7467600"/>
              <a:gd name="connsiteY574" fmla="*/ 1575402 h 6858000"/>
              <a:gd name="connsiteX575" fmla="*/ 6304730 w 7467600"/>
              <a:gd name="connsiteY575" fmla="*/ 1766654 h 6858000"/>
              <a:gd name="connsiteX576" fmla="*/ 6944437 w 7467600"/>
              <a:gd name="connsiteY576" fmla="*/ 1575402 h 6858000"/>
              <a:gd name="connsiteX577" fmla="*/ 7019523 w 7467600"/>
              <a:gd name="connsiteY577" fmla="*/ 1519450 h 6858000"/>
              <a:gd name="connsiteX578" fmla="*/ 6298091 w 7467600"/>
              <a:gd name="connsiteY578" fmla="*/ 1737122 h 6858000"/>
              <a:gd name="connsiteX579" fmla="*/ 7019523 w 7467600"/>
              <a:gd name="connsiteY579" fmla="*/ 1519450 h 6858000"/>
              <a:gd name="connsiteX580" fmla="*/ 2399523 w 7467600"/>
              <a:gd name="connsiteY580" fmla="*/ 1428234 h 6858000"/>
              <a:gd name="connsiteX581" fmla="*/ 2224982 w 7467600"/>
              <a:gd name="connsiteY581" fmla="*/ 1826201 h 6858000"/>
              <a:gd name="connsiteX582" fmla="*/ 2096099 w 7467600"/>
              <a:gd name="connsiteY582" fmla="*/ 2345900 h 6858000"/>
              <a:gd name="connsiteX583" fmla="*/ 2283317 w 7467600"/>
              <a:gd name="connsiteY583" fmla="*/ 1796925 h 6858000"/>
              <a:gd name="connsiteX584" fmla="*/ 2399523 w 7467600"/>
              <a:gd name="connsiteY584" fmla="*/ 1428234 h 6858000"/>
              <a:gd name="connsiteX585" fmla="*/ 2448558 w 7467600"/>
              <a:gd name="connsiteY585" fmla="*/ 1373435 h 6858000"/>
              <a:gd name="connsiteX586" fmla="*/ 2312521 w 7467600"/>
              <a:gd name="connsiteY586" fmla="*/ 1806140 h 6858000"/>
              <a:gd name="connsiteX587" fmla="*/ 2127533 w 7467600"/>
              <a:gd name="connsiteY587" fmla="*/ 2348380 h 6858000"/>
              <a:gd name="connsiteX588" fmla="*/ 2358080 w 7467600"/>
              <a:gd name="connsiteY588" fmla="*/ 1866134 h 6858000"/>
              <a:gd name="connsiteX589" fmla="*/ 2407436 w 7467600"/>
              <a:gd name="connsiteY589" fmla="*/ 1651070 h 6858000"/>
              <a:gd name="connsiteX590" fmla="*/ 2448558 w 7467600"/>
              <a:gd name="connsiteY590" fmla="*/ 1373435 h 6858000"/>
              <a:gd name="connsiteX591" fmla="*/ 278707 w 7467600"/>
              <a:gd name="connsiteY591" fmla="*/ 1352270 h 6858000"/>
              <a:gd name="connsiteX592" fmla="*/ 321570 w 7467600"/>
              <a:gd name="connsiteY592" fmla="*/ 1861610 h 6858000"/>
              <a:gd name="connsiteX593" fmla="*/ 294281 w 7467600"/>
              <a:gd name="connsiteY593" fmla="*/ 1440658 h 6858000"/>
              <a:gd name="connsiteX594" fmla="*/ 278707 w 7467600"/>
              <a:gd name="connsiteY594" fmla="*/ 1352270 h 6858000"/>
              <a:gd name="connsiteX595" fmla="*/ 1423821 w 7467600"/>
              <a:gd name="connsiteY595" fmla="*/ 1351958 h 6858000"/>
              <a:gd name="connsiteX596" fmla="*/ 1638521 w 7467600"/>
              <a:gd name="connsiteY596" fmla="*/ 1908470 h 6858000"/>
              <a:gd name="connsiteX597" fmla="*/ 1754199 w 7467600"/>
              <a:gd name="connsiteY597" fmla="*/ 2149284 h 6858000"/>
              <a:gd name="connsiteX598" fmla="*/ 1908359 w 7467600"/>
              <a:gd name="connsiteY598" fmla="*/ 2364988 h 6858000"/>
              <a:gd name="connsiteX599" fmla="*/ 1647661 w 7467600"/>
              <a:gd name="connsiteY599" fmla="*/ 1825945 h 6858000"/>
              <a:gd name="connsiteX600" fmla="*/ 1423821 w 7467600"/>
              <a:gd name="connsiteY600" fmla="*/ 1351958 h 6858000"/>
              <a:gd name="connsiteX601" fmla="*/ 1431890 w 7467600"/>
              <a:gd name="connsiteY601" fmla="*/ 1306475 h 6858000"/>
              <a:gd name="connsiteX602" fmla="*/ 1507597 w 7467600"/>
              <a:gd name="connsiteY602" fmla="*/ 1446132 h 6858000"/>
              <a:gd name="connsiteX603" fmla="*/ 1674586 w 7467600"/>
              <a:gd name="connsiteY603" fmla="*/ 1813832 h 6858000"/>
              <a:gd name="connsiteX604" fmla="*/ 1815950 w 7467600"/>
              <a:gd name="connsiteY604" fmla="*/ 2128564 h 6858000"/>
              <a:gd name="connsiteX605" fmla="*/ 1984242 w 7467600"/>
              <a:gd name="connsiteY605" fmla="*/ 2430829 h 6858000"/>
              <a:gd name="connsiteX606" fmla="*/ 2014023 w 7467600"/>
              <a:gd name="connsiteY606" fmla="*/ 2450995 h 6858000"/>
              <a:gd name="connsiteX607" fmla="*/ 1747337 w 7467600"/>
              <a:gd name="connsiteY607" fmla="*/ 1855264 h 6858000"/>
              <a:gd name="connsiteX608" fmla="*/ 1533749 w 7467600"/>
              <a:gd name="connsiteY608" fmla="*/ 1478656 h 6858000"/>
              <a:gd name="connsiteX609" fmla="*/ 1431890 w 7467600"/>
              <a:gd name="connsiteY609" fmla="*/ 1306475 h 6858000"/>
              <a:gd name="connsiteX610" fmla="*/ 5052692 w 7467600"/>
              <a:gd name="connsiteY610" fmla="*/ 1292994 h 6858000"/>
              <a:gd name="connsiteX611" fmla="*/ 5200661 w 7467600"/>
              <a:gd name="connsiteY611" fmla="*/ 1635186 h 6858000"/>
              <a:gd name="connsiteX612" fmla="*/ 5297138 w 7467600"/>
              <a:gd name="connsiteY612" fmla="*/ 1906351 h 6858000"/>
              <a:gd name="connsiteX613" fmla="*/ 5052692 w 7467600"/>
              <a:gd name="connsiteY613" fmla="*/ 1292994 h 6858000"/>
              <a:gd name="connsiteX614" fmla="*/ 5009948 w 7467600"/>
              <a:gd name="connsiteY614" fmla="*/ 1273619 h 6858000"/>
              <a:gd name="connsiteX615" fmla="*/ 5121777 w 7467600"/>
              <a:gd name="connsiteY615" fmla="*/ 1654213 h 6858000"/>
              <a:gd name="connsiteX616" fmla="*/ 5293545 w 7467600"/>
              <a:gd name="connsiteY616" fmla="*/ 2072247 h 6858000"/>
              <a:gd name="connsiteX617" fmla="*/ 5294042 w 7467600"/>
              <a:gd name="connsiteY617" fmla="*/ 2065019 h 6858000"/>
              <a:gd name="connsiteX618" fmla="*/ 5171936 w 7467600"/>
              <a:gd name="connsiteY618" fmla="*/ 1647613 h 6858000"/>
              <a:gd name="connsiteX619" fmla="*/ 5009948 w 7467600"/>
              <a:gd name="connsiteY619" fmla="*/ 1273619 h 6858000"/>
              <a:gd name="connsiteX620" fmla="*/ 655236 w 7467600"/>
              <a:gd name="connsiteY620" fmla="*/ 1268632 h 6858000"/>
              <a:gd name="connsiteX621" fmla="*/ 839521 w 7467600"/>
              <a:gd name="connsiteY621" fmla="*/ 1685315 h 6858000"/>
              <a:gd name="connsiteX622" fmla="*/ 1109416 w 7467600"/>
              <a:gd name="connsiteY622" fmla="*/ 2061663 h 6858000"/>
              <a:gd name="connsiteX623" fmla="*/ 1298300 w 7467600"/>
              <a:gd name="connsiteY623" fmla="*/ 2247742 h 6858000"/>
              <a:gd name="connsiteX624" fmla="*/ 1125871 w 7467600"/>
              <a:gd name="connsiteY624" fmla="*/ 1989513 h 6858000"/>
              <a:gd name="connsiteX625" fmla="*/ 981574 w 7467600"/>
              <a:gd name="connsiteY625" fmla="*/ 1783157 h 6858000"/>
              <a:gd name="connsiteX626" fmla="*/ 922198 w 7467600"/>
              <a:gd name="connsiteY626" fmla="*/ 1677437 h 6858000"/>
              <a:gd name="connsiteX627" fmla="*/ 869293 w 7467600"/>
              <a:gd name="connsiteY627" fmla="*/ 1583214 h 6858000"/>
              <a:gd name="connsiteX628" fmla="*/ 751431 w 7467600"/>
              <a:gd name="connsiteY628" fmla="*/ 1405731 h 6858000"/>
              <a:gd name="connsiteX629" fmla="*/ 655236 w 7467600"/>
              <a:gd name="connsiteY629" fmla="*/ 1268632 h 6858000"/>
              <a:gd name="connsiteX630" fmla="*/ 6516292 w 7467600"/>
              <a:gd name="connsiteY630" fmla="*/ 1263064 h 6858000"/>
              <a:gd name="connsiteX631" fmla="*/ 5736320 w 7467600"/>
              <a:gd name="connsiteY631" fmla="*/ 1501803 h 6858000"/>
              <a:gd name="connsiteX632" fmla="*/ 6516292 w 7467600"/>
              <a:gd name="connsiteY632" fmla="*/ 1263064 h 6858000"/>
              <a:gd name="connsiteX633" fmla="*/ 291466 w 7467600"/>
              <a:gd name="connsiteY633" fmla="*/ 1250369 h 6858000"/>
              <a:gd name="connsiteX634" fmla="*/ 323180 w 7467600"/>
              <a:gd name="connsiteY634" fmla="*/ 1435283 h 6858000"/>
              <a:gd name="connsiteX635" fmla="*/ 349381 w 7467600"/>
              <a:gd name="connsiteY635" fmla="*/ 1875041 h 6858000"/>
              <a:gd name="connsiteX636" fmla="*/ 374363 w 7467600"/>
              <a:gd name="connsiteY636" fmla="*/ 1506494 h 6858000"/>
              <a:gd name="connsiteX637" fmla="*/ 302168 w 7467600"/>
              <a:gd name="connsiteY637" fmla="*/ 1274495 h 6858000"/>
              <a:gd name="connsiteX638" fmla="*/ 291466 w 7467600"/>
              <a:gd name="connsiteY638" fmla="*/ 1250369 h 6858000"/>
              <a:gd name="connsiteX639" fmla="*/ 678222 w 7467600"/>
              <a:gd name="connsiteY639" fmla="*/ 1248670 h 6858000"/>
              <a:gd name="connsiteX640" fmla="*/ 775536 w 7467600"/>
              <a:gd name="connsiteY640" fmla="*/ 1388015 h 6858000"/>
              <a:gd name="connsiteX641" fmla="*/ 894529 w 7467600"/>
              <a:gd name="connsiteY641" fmla="*/ 1567739 h 6858000"/>
              <a:gd name="connsiteX642" fmla="*/ 948000 w 7467600"/>
              <a:gd name="connsiteY642" fmla="*/ 1663088 h 6858000"/>
              <a:gd name="connsiteX643" fmla="*/ 1006812 w 7467600"/>
              <a:gd name="connsiteY643" fmla="*/ 1767683 h 6858000"/>
              <a:gd name="connsiteX644" fmla="*/ 1149133 w 7467600"/>
              <a:gd name="connsiteY644" fmla="*/ 1971513 h 6858000"/>
              <a:gd name="connsiteX645" fmla="*/ 1333952 w 7467600"/>
              <a:gd name="connsiteY645" fmla="*/ 2251620 h 6858000"/>
              <a:gd name="connsiteX646" fmla="*/ 1337329 w 7467600"/>
              <a:gd name="connsiteY646" fmla="*/ 2258350 h 6858000"/>
              <a:gd name="connsiteX647" fmla="*/ 1014726 w 7467600"/>
              <a:gd name="connsiteY647" fmla="*/ 1615556 h 6858000"/>
              <a:gd name="connsiteX648" fmla="*/ 678222 w 7467600"/>
              <a:gd name="connsiteY648" fmla="*/ 1248670 h 6858000"/>
              <a:gd name="connsiteX649" fmla="*/ 6691602 w 7467600"/>
              <a:gd name="connsiteY649" fmla="*/ 1140573 h 6858000"/>
              <a:gd name="connsiteX650" fmla="*/ 6571100 w 7467600"/>
              <a:gd name="connsiteY650" fmla="*/ 1183662 h 6858000"/>
              <a:gd name="connsiteX651" fmla="*/ 6241687 w 7467600"/>
              <a:gd name="connsiteY651" fmla="*/ 1257600 h 6858000"/>
              <a:gd name="connsiteX652" fmla="*/ 5693009 w 7467600"/>
              <a:gd name="connsiteY652" fmla="*/ 1478256 h 6858000"/>
              <a:gd name="connsiteX653" fmla="*/ 6548420 w 7467600"/>
              <a:gd name="connsiteY653" fmla="*/ 1214599 h 6858000"/>
              <a:gd name="connsiteX654" fmla="*/ 6605473 w 7467600"/>
              <a:gd name="connsiteY654" fmla="*/ 1184686 h 6858000"/>
              <a:gd name="connsiteX655" fmla="*/ 6691602 w 7467600"/>
              <a:gd name="connsiteY655" fmla="*/ 1140573 h 6858000"/>
              <a:gd name="connsiteX656" fmla="*/ 4002475 w 7467600"/>
              <a:gd name="connsiteY656" fmla="*/ 1037802 h 6858000"/>
              <a:gd name="connsiteX657" fmla="*/ 4000324 w 7467600"/>
              <a:gd name="connsiteY657" fmla="*/ 1039362 h 6858000"/>
              <a:gd name="connsiteX658" fmla="*/ 4002862 w 7467600"/>
              <a:gd name="connsiteY658" fmla="*/ 1042866 h 6858000"/>
              <a:gd name="connsiteX659" fmla="*/ 4002475 w 7467600"/>
              <a:gd name="connsiteY659" fmla="*/ 1037802 h 6858000"/>
              <a:gd name="connsiteX660" fmla="*/ 506322 w 7467600"/>
              <a:gd name="connsiteY660" fmla="*/ 1020997 h 6858000"/>
              <a:gd name="connsiteX661" fmla="*/ 533068 w 7467600"/>
              <a:gd name="connsiteY661" fmla="*/ 1029409 h 6858000"/>
              <a:gd name="connsiteX662" fmla="*/ 1232525 w 7467600"/>
              <a:gd name="connsiteY662" fmla="*/ 1804675 h 6858000"/>
              <a:gd name="connsiteX663" fmla="*/ 1388858 w 7467600"/>
              <a:gd name="connsiteY663" fmla="*/ 2368011 h 6858000"/>
              <a:gd name="connsiteX664" fmla="*/ 1384098 w 7467600"/>
              <a:gd name="connsiteY664" fmla="*/ 2378125 h 6858000"/>
              <a:gd name="connsiteX665" fmla="*/ 1425393 w 7467600"/>
              <a:gd name="connsiteY665" fmla="*/ 2589124 h 6858000"/>
              <a:gd name="connsiteX666" fmla="*/ 1424001 w 7467600"/>
              <a:gd name="connsiteY666" fmla="*/ 2597541 h 6858000"/>
              <a:gd name="connsiteX667" fmla="*/ 2152729 w 7467600"/>
              <a:gd name="connsiteY667" fmla="*/ 2864487 h 6858000"/>
              <a:gd name="connsiteX668" fmla="*/ 2020609 w 7467600"/>
              <a:gd name="connsiteY668" fmla="*/ 2539671 h 6858000"/>
              <a:gd name="connsiteX669" fmla="*/ 2018920 w 7467600"/>
              <a:gd name="connsiteY669" fmla="*/ 2536309 h 6858000"/>
              <a:gd name="connsiteX670" fmla="*/ 1342441 w 7467600"/>
              <a:gd name="connsiteY670" fmla="*/ 1173017 h 6858000"/>
              <a:gd name="connsiteX671" fmla="*/ 1367925 w 7467600"/>
              <a:gd name="connsiteY671" fmla="*/ 1135648 h 6858000"/>
              <a:gd name="connsiteX672" fmla="*/ 1771401 w 7467600"/>
              <a:gd name="connsiteY672" fmla="*/ 1806673 h 6858000"/>
              <a:gd name="connsiteX673" fmla="*/ 1972385 w 7467600"/>
              <a:gd name="connsiteY673" fmla="*/ 2198735 h 6858000"/>
              <a:gd name="connsiteX674" fmla="*/ 2040892 w 7467600"/>
              <a:gd name="connsiteY674" fmla="*/ 2405205 h 6858000"/>
              <a:gd name="connsiteX675" fmla="*/ 2131689 w 7467600"/>
              <a:gd name="connsiteY675" fmla="*/ 1936926 h 6858000"/>
              <a:gd name="connsiteX676" fmla="*/ 2454820 w 7467600"/>
              <a:gd name="connsiteY676" fmla="*/ 1248808 h 6858000"/>
              <a:gd name="connsiteX677" fmla="*/ 2492512 w 7467600"/>
              <a:gd name="connsiteY677" fmla="*/ 1302920 h 6858000"/>
              <a:gd name="connsiteX678" fmla="*/ 2081216 w 7467600"/>
              <a:gd name="connsiteY678" fmla="*/ 2527513 h 6858000"/>
              <a:gd name="connsiteX679" fmla="*/ 2081211 w 7467600"/>
              <a:gd name="connsiteY679" fmla="*/ 2528916 h 6858000"/>
              <a:gd name="connsiteX680" fmla="*/ 2199067 w 7467600"/>
              <a:gd name="connsiteY680" fmla="*/ 2884061 h 6858000"/>
              <a:gd name="connsiteX681" fmla="*/ 3192586 w 7467600"/>
              <a:gd name="connsiteY681" fmla="*/ 3411496 h 6858000"/>
              <a:gd name="connsiteX682" fmla="*/ 3182620 w 7467600"/>
              <a:gd name="connsiteY682" fmla="*/ 3483279 h 6858000"/>
              <a:gd name="connsiteX683" fmla="*/ 2435119 w 7467600"/>
              <a:gd name="connsiteY683" fmla="*/ 3080173 h 6858000"/>
              <a:gd name="connsiteX684" fmla="*/ 2410152 w 7467600"/>
              <a:gd name="connsiteY684" fmla="*/ 3063751 h 6858000"/>
              <a:gd name="connsiteX685" fmla="*/ 2408099 w 7467600"/>
              <a:gd name="connsiteY685" fmla="*/ 3064403 h 6858000"/>
              <a:gd name="connsiteX686" fmla="*/ 2407218 w 7467600"/>
              <a:gd name="connsiteY686" fmla="*/ 3070324 h 6858000"/>
              <a:gd name="connsiteX687" fmla="*/ 2380138 w 7467600"/>
              <a:gd name="connsiteY687" fmla="*/ 3099341 h 6858000"/>
              <a:gd name="connsiteX688" fmla="*/ 1765923 w 7467600"/>
              <a:gd name="connsiteY688" fmla="*/ 3581043 h 6858000"/>
              <a:gd name="connsiteX689" fmla="*/ 1702258 w 7467600"/>
              <a:gd name="connsiteY689" fmla="*/ 3612286 h 6858000"/>
              <a:gd name="connsiteX690" fmla="*/ 1538370 w 7467600"/>
              <a:gd name="connsiteY690" fmla="*/ 3811804 h 6858000"/>
              <a:gd name="connsiteX691" fmla="*/ 542867 w 7467600"/>
              <a:gd name="connsiteY691" fmla="*/ 4944092 h 6858000"/>
              <a:gd name="connsiteX692" fmla="*/ 515800 w 7467600"/>
              <a:gd name="connsiteY692" fmla="*/ 4862180 h 6858000"/>
              <a:gd name="connsiteX693" fmla="*/ 909145 w 7467600"/>
              <a:gd name="connsiteY693" fmla="*/ 4199225 h 6858000"/>
              <a:gd name="connsiteX694" fmla="*/ 1214067 w 7467600"/>
              <a:gd name="connsiteY694" fmla="*/ 3908561 h 6858000"/>
              <a:gd name="connsiteX695" fmla="*/ 640967 w 7467600"/>
              <a:gd name="connsiteY695" fmla="*/ 4105601 h 6858000"/>
              <a:gd name="connsiteX696" fmla="*/ 112563 w 7467600"/>
              <a:gd name="connsiteY696" fmla="*/ 4396952 h 6858000"/>
              <a:gd name="connsiteX697" fmla="*/ 0 w 7467600"/>
              <a:gd name="connsiteY697" fmla="*/ 4466006 h 6858000"/>
              <a:gd name="connsiteX698" fmla="*/ 0 w 7467600"/>
              <a:gd name="connsiteY698" fmla="*/ 4233763 h 6858000"/>
              <a:gd name="connsiteX699" fmla="*/ 36881 w 7467600"/>
              <a:gd name="connsiteY699" fmla="*/ 4200118 h 6858000"/>
              <a:gd name="connsiteX700" fmla="*/ 910534 w 7467600"/>
              <a:gd name="connsiteY700" fmla="*/ 3629753 h 6858000"/>
              <a:gd name="connsiteX701" fmla="*/ 1578717 w 7467600"/>
              <a:gd name="connsiteY701" fmla="*/ 3575982 h 6858000"/>
              <a:gd name="connsiteX702" fmla="*/ 2338780 w 7467600"/>
              <a:gd name="connsiteY702" fmla="*/ 3033725 h 6858000"/>
              <a:gd name="connsiteX703" fmla="*/ 1807991 w 7467600"/>
              <a:gd name="connsiteY703" fmla="*/ 2807184 h 6858000"/>
              <a:gd name="connsiteX704" fmla="*/ 1416358 w 7467600"/>
              <a:gd name="connsiteY704" fmla="*/ 3112571 h 6858000"/>
              <a:gd name="connsiteX705" fmla="*/ 939066 w 7467600"/>
              <a:gd name="connsiteY705" fmla="*/ 3378798 h 6858000"/>
              <a:gd name="connsiteX706" fmla="*/ 115099 w 7467600"/>
              <a:gd name="connsiteY706" fmla="*/ 3607650 h 6858000"/>
              <a:gd name="connsiteX707" fmla="*/ 97284 w 7467600"/>
              <a:gd name="connsiteY707" fmla="*/ 3520393 h 6858000"/>
              <a:gd name="connsiteX708" fmla="*/ 922050 w 7467600"/>
              <a:gd name="connsiteY708" fmla="*/ 3074867 h 6858000"/>
              <a:gd name="connsiteX709" fmla="*/ 1405265 w 7467600"/>
              <a:gd name="connsiteY709" fmla="*/ 3016319 h 6858000"/>
              <a:gd name="connsiteX710" fmla="*/ 1407512 w 7467600"/>
              <a:gd name="connsiteY710" fmla="*/ 3018001 h 6858000"/>
              <a:gd name="connsiteX711" fmla="*/ 1726266 w 7467600"/>
              <a:gd name="connsiteY711" fmla="*/ 2777274 h 6858000"/>
              <a:gd name="connsiteX712" fmla="*/ 625390 w 7467600"/>
              <a:gd name="connsiteY712" fmla="*/ 2514541 h 6858000"/>
              <a:gd name="connsiteX713" fmla="*/ 619799 w 7467600"/>
              <a:gd name="connsiteY713" fmla="*/ 2527180 h 6858000"/>
              <a:gd name="connsiteX714" fmla="*/ 310030 w 7467600"/>
              <a:gd name="connsiteY714" fmla="*/ 2771818 h 6858000"/>
              <a:gd name="connsiteX715" fmla="*/ 173877 w 7467600"/>
              <a:gd name="connsiteY715" fmla="*/ 2937056 h 6858000"/>
              <a:gd name="connsiteX716" fmla="*/ 77889 w 7467600"/>
              <a:gd name="connsiteY716" fmla="*/ 3138440 h 6858000"/>
              <a:gd name="connsiteX717" fmla="*/ 0 w 7467600"/>
              <a:gd name="connsiteY717" fmla="*/ 3271395 h 6858000"/>
              <a:gd name="connsiteX718" fmla="*/ 0 w 7467600"/>
              <a:gd name="connsiteY718" fmla="*/ 3153002 h 6858000"/>
              <a:gd name="connsiteX719" fmla="*/ 2386 w 7467600"/>
              <a:gd name="connsiteY719" fmla="*/ 3149203 h 6858000"/>
              <a:gd name="connsiteX720" fmla="*/ 89753 w 7467600"/>
              <a:gd name="connsiteY720" fmla="*/ 2987702 h 6858000"/>
              <a:gd name="connsiteX721" fmla="*/ 76869 w 7467600"/>
              <a:gd name="connsiteY721" fmla="*/ 3005404 h 6858000"/>
              <a:gd name="connsiteX722" fmla="*/ 32049 w 7467600"/>
              <a:gd name="connsiteY722" fmla="*/ 3065814 h 6858000"/>
              <a:gd name="connsiteX723" fmla="*/ 0 w 7467600"/>
              <a:gd name="connsiteY723" fmla="*/ 3108744 h 6858000"/>
              <a:gd name="connsiteX724" fmla="*/ 0 w 7467600"/>
              <a:gd name="connsiteY724" fmla="*/ 3058059 h 6858000"/>
              <a:gd name="connsiteX725" fmla="*/ 7610 w 7467600"/>
              <a:gd name="connsiteY725" fmla="*/ 3047889 h 6858000"/>
              <a:gd name="connsiteX726" fmla="*/ 52419 w 7467600"/>
              <a:gd name="connsiteY726" fmla="*/ 2987479 h 6858000"/>
              <a:gd name="connsiteX727" fmla="*/ 59142 w 7467600"/>
              <a:gd name="connsiteY727" fmla="*/ 2978488 h 6858000"/>
              <a:gd name="connsiteX728" fmla="*/ 0 w 7467600"/>
              <a:gd name="connsiteY728" fmla="*/ 3015334 h 6858000"/>
              <a:gd name="connsiteX729" fmla="*/ 0 w 7467600"/>
              <a:gd name="connsiteY729" fmla="*/ 2914286 h 6858000"/>
              <a:gd name="connsiteX730" fmla="*/ 36383 w 7467600"/>
              <a:gd name="connsiteY730" fmla="*/ 2901128 h 6858000"/>
              <a:gd name="connsiteX731" fmla="*/ 156329 w 7467600"/>
              <a:gd name="connsiteY731" fmla="*/ 2840533 h 6858000"/>
              <a:gd name="connsiteX732" fmla="*/ 358355 w 7467600"/>
              <a:gd name="connsiteY732" fmla="*/ 2620471 h 6858000"/>
              <a:gd name="connsiteX733" fmla="*/ 510577 w 7467600"/>
              <a:gd name="connsiteY733" fmla="*/ 2501244 h 6858000"/>
              <a:gd name="connsiteX734" fmla="*/ 211967 w 7467600"/>
              <a:gd name="connsiteY734" fmla="*/ 2479171 h 6858000"/>
              <a:gd name="connsiteX735" fmla="*/ 0 w 7467600"/>
              <a:gd name="connsiteY735" fmla="*/ 2476398 h 6858000"/>
              <a:gd name="connsiteX736" fmla="*/ 0 w 7467600"/>
              <a:gd name="connsiteY736" fmla="*/ 2389189 h 6858000"/>
              <a:gd name="connsiteX737" fmla="*/ 103062 w 7467600"/>
              <a:gd name="connsiteY737" fmla="*/ 2389518 h 6858000"/>
              <a:gd name="connsiteX738" fmla="*/ 510734 w 7467600"/>
              <a:gd name="connsiteY738" fmla="*/ 2416201 h 6858000"/>
              <a:gd name="connsiteX739" fmla="*/ 279257 w 7467600"/>
              <a:gd name="connsiteY739" fmla="*/ 2092102 h 6858000"/>
              <a:gd name="connsiteX740" fmla="*/ 65265 w 7467600"/>
              <a:gd name="connsiteY740" fmla="*/ 2006049 h 6858000"/>
              <a:gd name="connsiteX741" fmla="*/ 0 w 7467600"/>
              <a:gd name="connsiteY741" fmla="*/ 1982532 h 6858000"/>
              <a:gd name="connsiteX742" fmla="*/ 0 w 7467600"/>
              <a:gd name="connsiteY742" fmla="*/ 1912789 h 6858000"/>
              <a:gd name="connsiteX743" fmla="*/ 97460 w 7467600"/>
              <a:gd name="connsiteY743" fmla="*/ 1953725 h 6858000"/>
              <a:gd name="connsiteX744" fmla="*/ 221272 w 7467600"/>
              <a:gd name="connsiteY744" fmla="*/ 1980766 h 6858000"/>
              <a:gd name="connsiteX745" fmla="*/ 116765 w 7467600"/>
              <a:gd name="connsiteY745" fmla="*/ 1911033 h 6858000"/>
              <a:gd name="connsiteX746" fmla="*/ 16405 w 7467600"/>
              <a:gd name="connsiteY746" fmla="*/ 1803412 h 6858000"/>
              <a:gd name="connsiteX747" fmla="*/ 0 w 7467600"/>
              <a:gd name="connsiteY747" fmla="*/ 1784777 h 6858000"/>
              <a:gd name="connsiteX748" fmla="*/ 0 w 7467600"/>
              <a:gd name="connsiteY748" fmla="*/ 1740082 h 6858000"/>
              <a:gd name="connsiteX749" fmla="*/ 39394 w 7467600"/>
              <a:gd name="connsiteY749" fmla="*/ 1784856 h 6858000"/>
              <a:gd name="connsiteX750" fmla="*/ 135813 w 7467600"/>
              <a:gd name="connsiteY750" fmla="*/ 1888838 h 6858000"/>
              <a:gd name="connsiteX751" fmla="*/ 242575 w 7467600"/>
              <a:gd name="connsiteY751" fmla="*/ 1958841 h 6858000"/>
              <a:gd name="connsiteX752" fmla="*/ 82197 w 7467600"/>
              <a:gd name="connsiteY752" fmla="*/ 1754826 h 6858000"/>
              <a:gd name="connsiteX753" fmla="*/ 0 w 7467600"/>
              <a:gd name="connsiteY753" fmla="*/ 1679650 h 6858000"/>
              <a:gd name="connsiteX754" fmla="*/ 0 w 7467600"/>
              <a:gd name="connsiteY754" fmla="*/ 1602463 h 6858000"/>
              <a:gd name="connsiteX755" fmla="*/ 84689 w 7467600"/>
              <a:gd name="connsiteY755" fmla="*/ 1677442 h 6858000"/>
              <a:gd name="connsiteX756" fmla="*/ 298437 w 7467600"/>
              <a:gd name="connsiteY756" fmla="*/ 1968019 h 6858000"/>
              <a:gd name="connsiteX757" fmla="*/ 227269 w 7467600"/>
              <a:gd name="connsiteY757" fmla="*/ 1114064 h 6858000"/>
              <a:gd name="connsiteX758" fmla="*/ 248003 w 7467600"/>
              <a:gd name="connsiteY758" fmla="*/ 1089613 h 6858000"/>
              <a:gd name="connsiteX759" fmla="*/ 427020 w 7467600"/>
              <a:gd name="connsiteY759" fmla="*/ 1619803 h 6858000"/>
              <a:gd name="connsiteX760" fmla="*/ 340345 w 7467600"/>
              <a:gd name="connsiteY760" fmla="*/ 2027739 h 6858000"/>
              <a:gd name="connsiteX761" fmla="*/ 360865 w 7467600"/>
              <a:gd name="connsiteY761" fmla="*/ 2044827 h 6858000"/>
              <a:gd name="connsiteX762" fmla="*/ 560414 w 7467600"/>
              <a:gd name="connsiteY762" fmla="*/ 2421457 h 6858000"/>
              <a:gd name="connsiteX763" fmla="*/ 1359703 w 7467600"/>
              <a:gd name="connsiteY763" fmla="*/ 2578554 h 6858000"/>
              <a:gd name="connsiteX764" fmla="*/ 1359422 w 7467600"/>
              <a:gd name="connsiteY764" fmla="*/ 2577994 h 6858000"/>
              <a:gd name="connsiteX765" fmla="*/ 828701 w 7467600"/>
              <a:gd name="connsiteY765" fmla="*/ 1839520 h 6858000"/>
              <a:gd name="connsiteX766" fmla="*/ 494427 w 7467600"/>
              <a:gd name="connsiteY766" fmla="*/ 1092333 h 6858000"/>
              <a:gd name="connsiteX767" fmla="*/ 506322 w 7467600"/>
              <a:gd name="connsiteY767" fmla="*/ 1020997 h 6858000"/>
              <a:gd name="connsiteX768" fmla="*/ 4570198 w 7467600"/>
              <a:gd name="connsiteY768" fmla="*/ 978081 h 6858000"/>
              <a:gd name="connsiteX769" fmla="*/ 4523691 w 7467600"/>
              <a:gd name="connsiteY769" fmla="*/ 1127776 h 6858000"/>
              <a:gd name="connsiteX770" fmla="*/ 4509875 w 7467600"/>
              <a:gd name="connsiteY770" fmla="*/ 1167552 h 6858000"/>
              <a:gd name="connsiteX771" fmla="*/ 4478168 w 7467600"/>
              <a:gd name="connsiteY771" fmla="*/ 1260735 h 6858000"/>
              <a:gd name="connsiteX772" fmla="*/ 4409309 w 7467600"/>
              <a:gd name="connsiteY772" fmla="*/ 1666996 h 6858000"/>
              <a:gd name="connsiteX773" fmla="*/ 4370031 w 7467600"/>
              <a:gd name="connsiteY773" fmla="*/ 1955666 h 6858000"/>
              <a:gd name="connsiteX774" fmla="*/ 4570198 w 7467600"/>
              <a:gd name="connsiteY774" fmla="*/ 978081 h 6858000"/>
              <a:gd name="connsiteX775" fmla="*/ 4557898 w 7467600"/>
              <a:gd name="connsiteY775" fmla="*/ 900011 h 6858000"/>
              <a:gd name="connsiteX776" fmla="*/ 4344840 w 7467600"/>
              <a:gd name="connsiteY776" fmla="*/ 1922038 h 6858000"/>
              <a:gd name="connsiteX777" fmla="*/ 4378710 w 7467600"/>
              <a:gd name="connsiteY777" fmla="*/ 1665516 h 6858000"/>
              <a:gd name="connsiteX778" fmla="*/ 4448798 w 7467600"/>
              <a:gd name="connsiteY778" fmla="*/ 1253024 h 6858000"/>
              <a:gd name="connsiteX779" fmla="*/ 4480315 w 7467600"/>
              <a:gd name="connsiteY779" fmla="*/ 1158454 h 6858000"/>
              <a:gd name="connsiteX780" fmla="*/ 4494133 w 7467600"/>
              <a:gd name="connsiteY780" fmla="*/ 1118676 h 6858000"/>
              <a:gd name="connsiteX781" fmla="*/ 4557898 w 7467600"/>
              <a:gd name="connsiteY781" fmla="*/ 900011 h 6858000"/>
              <a:gd name="connsiteX782" fmla="*/ 5870151 w 7467600"/>
              <a:gd name="connsiteY782" fmla="*/ 898890 h 6858000"/>
              <a:gd name="connsiteX783" fmla="*/ 5861335 w 7467600"/>
              <a:gd name="connsiteY783" fmla="*/ 899177 h 6858000"/>
              <a:gd name="connsiteX784" fmla="*/ 5843702 w 7467600"/>
              <a:gd name="connsiteY784" fmla="*/ 899748 h 6858000"/>
              <a:gd name="connsiteX785" fmla="*/ 5651107 w 7467600"/>
              <a:gd name="connsiteY785" fmla="*/ 920306 h 6858000"/>
              <a:gd name="connsiteX786" fmla="*/ 5459407 w 7467600"/>
              <a:gd name="connsiteY786" fmla="*/ 940975 h 6858000"/>
              <a:gd name="connsiteX787" fmla="*/ 5374846 w 7467600"/>
              <a:gd name="connsiteY787" fmla="*/ 941988 h 6858000"/>
              <a:gd name="connsiteX788" fmla="*/ 5256105 w 7467600"/>
              <a:gd name="connsiteY788" fmla="*/ 945632 h 6858000"/>
              <a:gd name="connsiteX789" fmla="*/ 5107071 w 7467600"/>
              <a:gd name="connsiteY789" fmla="*/ 969720 h 6858000"/>
              <a:gd name="connsiteX790" fmla="*/ 4998681 w 7467600"/>
              <a:gd name="connsiteY790" fmla="*/ 988771 h 6858000"/>
              <a:gd name="connsiteX791" fmla="*/ 5870151 w 7467600"/>
              <a:gd name="connsiteY791" fmla="*/ 898890 h 6858000"/>
              <a:gd name="connsiteX792" fmla="*/ 5504425 w 7467600"/>
              <a:gd name="connsiteY792" fmla="*/ 848067 h 6858000"/>
              <a:gd name="connsiteX793" fmla="*/ 4968849 w 7467600"/>
              <a:gd name="connsiteY793" fmla="*/ 962318 h 6858000"/>
              <a:gd name="connsiteX794" fmla="*/ 5104039 w 7467600"/>
              <a:gd name="connsiteY794" fmla="*/ 940634 h 6858000"/>
              <a:gd name="connsiteX795" fmla="*/ 5256311 w 7467600"/>
              <a:gd name="connsiteY795" fmla="*/ 916490 h 6858000"/>
              <a:gd name="connsiteX796" fmla="*/ 5377381 w 7467600"/>
              <a:gd name="connsiteY796" fmla="*/ 912671 h 6858000"/>
              <a:gd name="connsiteX797" fmla="*/ 5460148 w 7467600"/>
              <a:gd name="connsiteY797" fmla="*/ 911442 h 6858000"/>
              <a:gd name="connsiteX798" fmla="*/ 5648971 w 7467600"/>
              <a:gd name="connsiteY798" fmla="*/ 891331 h 6858000"/>
              <a:gd name="connsiteX799" fmla="*/ 5844807 w 7467600"/>
              <a:gd name="connsiteY799" fmla="*/ 870718 h 6858000"/>
              <a:gd name="connsiteX800" fmla="*/ 5862975 w 7467600"/>
              <a:gd name="connsiteY800" fmla="*/ 869756 h 6858000"/>
              <a:gd name="connsiteX801" fmla="*/ 5920887 w 7467600"/>
              <a:gd name="connsiteY801" fmla="*/ 865929 h 6858000"/>
              <a:gd name="connsiteX802" fmla="*/ 5504425 w 7467600"/>
              <a:gd name="connsiteY802" fmla="*/ 848067 h 6858000"/>
              <a:gd name="connsiteX803" fmla="*/ 3607114 w 7467600"/>
              <a:gd name="connsiteY803" fmla="*/ 467441 h 6858000"/>
              <a:gd name="connsiteX804" fmla="*/ 3296242 w 7467600"/>
              <a:gd name="connsiteY804" fmla="*/ 807991 h 6858000"/>
              <a:gd name="connsiteX805" fmla="*/ 3174674 w 7467600"/>
              <a:gd name="connsiteY805" fmla="*/ 919759 h 6858000"/>
              <a:gd name="connsiteX806" fmla="*/ 3042978 w 7467600"/>
              <a:gd name="connsiteY806" fmla="*/ 1054894 h 6858000"/>
              <a:gd name="connsiteX807" fmla="*/ 2968914 w 7467600"/>
              <a:gd name="connsiteY807" fmla="*/ 1133756 h 6858000"/>
              <a:gd name="connsiteX808" fmla="*/ 3103823 w 7467600"/>
              <a:gd name="connsiteY808" fmla="*/ 1026814 h 6858000"/>
              <a:gd name="connsiteX809" fmla="*/ 3607114 w 7467600"/>
              <a:gd name="connsiteY809" fmla="*/ 467441 h 6858000"/>
              <a:gd name="connsiteX810" fmla="*/ 3744487 w 7467600"/>
              <a:gd name="connsiteY810" fmla="*/ 383136 h 6858000"/>
              <a:gd name="connsiteX811" fmla="*/ 3970213 w 7467600"/>
              <a:gd name="connsiteY811" fmla="*/ 995559 h 6858000"/>
              <a:gd name="connsiteX812" fmla="*/ 3744487 w 7467600"/>
              <a:gd name="connsiteY812" fmla="*/ 383136 h 6858000"/>
              <a:gd name="connsiteX813" fmla="*/ 3624562 w 7467600"/>
              <a:gd name="connsiteY813" fmla="*/ 367041 h 6858000"/>
              <a:gd name="connsiteX814" fmla="*/ 3489712 w 7467600"/>
              <a:gd name="connsiteY814" fmla="*/ 485386 h 6858000"/>
              <a:gd name="connsiteX815" fmla="*/ 3182994 w 7467600"/>
              <a:gd name="connsiteY815" fmla="*/ 828265 h 6858000"/>
              <a:gd name="connsiteX816" fmla="*/ 2892114 w 7467600"/>
              <a:gd name="connsiteY816" fmla="*/ 1172635 h 6858000"/>
              <a:gd name="connsiteX817" fmla="*/ 3021459 w 7467600"/>
              <a:gd name="connsiteY817" fmla="*/ 1035385 h 6858000"/>
              <a:gd name="connsiteX818" fmla="*/ 3153873 w 7467600"/>
              <a:gd name="connsiteY818" fmla="*/ 898971 h 6858000"/>
              <a:gd name="connsiteX819" fmla="*/ 3276511 w 7467600"/>
              <a:gd name="connsiteY819" fmla="*/ 786423 h 6858000"/>
              <a:gd name="connsiteX820" fmla="*/ 3584154 w 7467600"/>
              <a:gd name="connsiteY820" fmla="*/ 448218 h 6858000"/>
              <a:gd name="connsiteX821" fmla="*/ 3624562 w 7467600"/>
              <a:gd name="connsiteY821" fmla="*/ 367041 h 6858000"/>
              <a:gd name="connsiteX822" fmla="*/ 3766672 w 7467600"/>
              <a:gd name="connsiteY822" fmla="*/ 359429 h 6858000"/>
              <a:gd name="connsiteX823" fmla="*/ 3996338 w 7467600"/>
              <a:gd name="connsiteY823" fmla="*/ 968237 h 6858000"/>
              <a:gd name="connsiteX824" fmla="*/ 3766672 w 7467600"/>
              <a:gd name="connsiteY824" fmla="*/ 359429 h 6858000"/>
              <a:gd name="connsiteX825" fmla="*/ 5805386 w 7467600"/>
              <a:gd name="connsiteY825" fmla="*/ 239240 h 6858000"/>
              <a:gd name="connsiteX826" fmla="*/ 5736947 w 7467600"/>
              <a:gd name="connsiteY826" fmla="*/ 261367 h 6858000"/>
              <a:gd name="connsiteX827" fmla="*/ 5427012 w 7467600"/>
              <a:gd name="connsiteY827" fmla="*/ 311272 h 6858000"/>
              <a:gd name="connsiteX828" fmla="*/ 5147818 w 7467600"/>
              <a:gd name="connsiteY828" fmla="*/ 322112 h 6858000"/>
              <a:gd name="connsiteX829" fmla="*/ 5060854 w 7467600"/>
              <a:gd name="connsiteY829" fmla="*/ 311882 h 6858000"/>
              <a:gd name="connsiteX830" fmla="*/ 4945989 w 7467600"/>
              <a:gd name="connsiteY830" fmla="*/ 300516 h 6858000"/>
              <a:gd name="connsiteX831" fmla="*/ 5410479 w 7467600"/>
              <a:gd name="connsiteY831" fmla="*/ 348434 h 6858000"/>
              <a:gd name="connsiteX832" fmla="*/ 5805386 w 7467600"/>
              <a:gd name="connsiteY832" fmla="*/ 239240 h 6858000"/>
              <a:gd name="connsiteX833" fmla="*/ 5905192 w 7467600"/>
              <a:gd name="connsiteY833" fmla="*/ 163079 h 6858000"/>
              <a:gd name="connsiteX834" fmla="*/ 5865655 w 7467600"/>
              <a:gd name="connsiteY834" fmla="*/ 171901 h 6858000"/>
              <a:gd name="connsiteX835" fmla="*/ 5259740 w 7467600"/>
              <a:gd name="connsiteY835" fmla="*/ 257013 h 6858000"/>
              <a:gd name="connsiteX836" fmla="*/ 5208466 w 7467600"/>
              <a:gd name="connsiteY836" fmla="*/ 257550 h 6858000"/>
              <a:gd name="connsiteX837" fmla="*/ 4980204 w 7467600"/>
              <a:gd name="connsiteY837" fmla="*/ 271903 h 6858000"/>
              <a:gd name="connsiteX838" fmla="*/ 5068068 w 7467600"/>
              <a:gd name="connsiteY838" fmla="*/ 282244 h 6858000"/>
              <a:gd name="connsiteX839" fmla="*/ 5153231 w 7467600"/>
              <a:gd name="connsiteY839" fmla="*/ 292240 h 6858000"/>
              <a:gd name="connsiteX840" fmla="*/ 5426491 w 7467600"/>
              <a:gd name="connsiteY840" fmla="*/ 281128 h 6858000"/>
              <a:gd name="connsiteX841" fmla="*/ 5731212 w 7467600"/>
              <a:gd name="connsiteY841" fmla="*/ 231951 h 6858000"/>
              <a:gd name="connsiteX842" fmla="*/ 5905192 w 7467600"/>
              <a:gd name="connsiteY842" fmla="*/ 163079 h 6858000"/>
              <a:gd name="connsiteX843" fmla="*/ 5944437 w 7467600"/>
              <a:gd name="connsiteY843" fmla="*/ 113829 h 6858000"/>
              <a:gd name="connsiteX844" fmla="*/ 5825032 w 7467600"/>
              <a:gd name="connsiteY844" fmla="*/ 146405 h 6858000"/>
              <a:gd name="connsiteX845" fmla="*/ 4955599 w 7467600"/>
              <a:gd name="connsiteY845" fmla="*/ 247008 h 6858000"/>
              <a:gd name="connsiteX846" fmla="*/ 5210104 w 7467600"/>
              <a:gd name="connsiteY846" fmla="*/ 228123 h 6858000"/>
              <a:gd name="connsiteX847" fmla="*/ 5261015 w 7467600"/>
              <a:gd name="connsiteY847" fmla="*/ 227087 h 6858000"/>
              <a:gd name="connsiteX848" fmla="*/ 5861181 w 7467600"/>
              <a:gd name="connsiteY848" fmla="*/ 143093 h 6858000"/>
              <a:gd name="connsiteX849" fmla="*/ 5961252 w 7467600"/>
              <a:gd name="connsiteY849" fmla="*/ 114820 h 6858000"/>
              <a:gd name="connsiteX850" fmla="*/ 5944437 w 7467600"/>
              <a:gd name="connsiteY850" fmla="*/ 113829 h 6858000"/>
              <a:gd name="connsiteX851" fmla="*/ 3882765 w 7467600"/>
              <a:gd name="connsiteY851" fmla="*/ 0 h 6858000"/>
              <a:gd name="connsiteX852" fmla="*/ 3995099 w 7467600"/>
              <a:gd name="connsiteY852" fmla="*/ 0 h 6858000"/>
              <a:gd name="connsiteX853" fmla="*/ 4163818 w 7467600"/>
              <a:gd name="connsiteY853" fmla="*/ 234104 h 6858000"/>
              <a:gd name="connsiteX854" fmla="*/ 4172099 w 7467600"/>
              <a:gd name="connsiteY854" fmla="*/ 234207 h 6858000"/>
              <a:gd name="connsiteX855" fmla="*/ 4784282 w 7467600"/>
              <a:gd name="connsiteY855" fmla="*/ 276561 h 6858000"/>
              <a:gd name="connsiteX856" fmla="*/ 4801687 w 7467600"/>
              <a:gd name="connsiteY856" fmla="*/ 267764 h 6858000"/>
              <a:gd name="connsiteX857" fmla="*/ 6082788 w 7467600"/>
              <a:gd name="connsiteY857" fmla="*/ 64119 h 6858000"/>
              <a:gd name="connsiteX858" fmla="*/ 6099442 w 7467600"/>
              <a:gd name="connsiteY858" fmla="*/ 82568 h 6858000"/>
              <a:gd name="connsiteX859" fmla="*/ 4804137 w 7467600"/>
              <a:gd name="connsiteY859" fmla="*/ 320931 h 6858000"/>
              <a:gd name="connsiteX860" fmla="*/ 4227047 w 7467600"/>
              <a:gd name="connsiteY860" fmla="*/ 313415 h 6858000"/>
              <a:gd name="connsiteX861" fmla="*/ 4346041 w 7467600"/>
              <a:gd name="connsiteY861" fmla="*/ 456086 h 6858000"/>
              <a:gd name="connsiteX862" fmla="*/ 4870967 w 7467600"/>
              <a:gd name="connsiteY862" fmla="*/ 963061 h 6858000"/>
              <a:gd name="connsiteX863" fmla="*/ 4889647 w 7467600"/>
              <a:gd name="connsiteY863" fmla="*/ 957147 h 6858000"/>
              <a:gd name="connsiteX864" fmla="*/ 5422504 w 7467600"/>
              <a:gd name="connsiteY864" fmla="*/ 805191 h 6858000"/>
              <a:gd name="connsiteX865" fmla="*/ 6087656 w 7467600"/>
              <a:gd name="connsiteY865" fmla="*/ 826703 h 6858000"/>
              <a:gd name="connsiteX866" fmla="*/ 6058717 w 7467600"/>
              <a:gd name="connsiteY866" fmla="*/ 865992 h 6858000"/>
              <a:gd name="connsiteX867" fmla="*/ 4974153 w 7467600"/>
              <a:gd name="connsiteY867" fmla="*/ 1045456 h 6858000"/>
              <a:gd name="connsiteX868" fmla="*/ 5627835 w 7467600"/>
              <a:gd name="connsiteY868" fmla="*/ 1472077 h 6858000"/>
              <a:gd name="connsiteX869" fmla="*/ 5629817 w 7467600"/>
              <a:gd name="connsiteY869" fmla="*/ 1471412 h 6858000"/>
              <a:gd name="connsiteX870" fmla="*/ 5634124 w 7467600"/>
              <a:gd name="connsiteY870" fmla="*/ 1470572 h 6858000"/>
              <a:gd name="connsiteX871" fmla="*/ 5755832 w 7467600"/>
              <a:gd name="connsiteY871" fmla="*/ 1383886 h 6858000"/>
              <a:gd name="connsiteX872" fmla="*/ 6014186 w 7467600"/>
              <a:gd name="connsiteY872" fmla="*/ 1279799 h 6858000"/>
              <a:gd name="connsiteX873" fmla="*/ 6901619 w 7467600"/>
              <a:gd name="connsiteY873" fmla="*/ 1047874 h 6858000"/>
              <a:gd name="connsiteX874" fmla="*/ 6931566 w 7467600"/>
              <a:gd name="connsiteY874" fmla="*/ 1062034 h 6858000"/>
              <a:gd name="connsiteX875" fmla="*/ 5790982 w 7467600"/>
              <a:gd name="connsiteY875" fmla="*/ 1561380 h 6858000"/>
              <a:gd name="connsiteX876" fmla="*/ 6188971 w 7467600"/>
              <a:gd name="connsiteY876" fmla="*/ 1755168 h 6858000"/>
              <a:gd name="connsiteX877" fmla="*/ 6202446 w 7467600"/>
              <a:gd name="connsiteY877" fmla="*/ 1752268 h 6858000"/>
              <a:gd name="connsiteX878" fmla="*/ 7179560 w 7467600"/>
              <a:gd name="connsiteY878" fmla="*/ 1467551 h 6858000"/>
              <a:gd name="connsiteX879" fmla="*/ 7158730 w 7467600"/>
              <a:gd name="connsiteY879" fmla="*/ 1507835 h 6858000"/>
              <a:gd name="connsiteX880" fmla="*/ 6326959 w 7467600"/>
              <a:gd name="connsiteY880" fmla="*/ 1817686 h 6858000"/>
              <a:gd name="connsiteX881" fmla="*/ 6537433 w 7467600"/>
              <a:gd name="connsiteY881" fmla="*/ 1907790 h 6858000"/>
              <a:gd name="connsiteX882" fmla="*/ 6550221 w 7467600"/>
              <a:gd name="connsiteY882" fmla="*/ 1910729 h 6858000"/>
              <a:gd name="connsiteX883" fmla="*/ 6964438 w 7467600"/>
              <a:gd name="connsiteY883" fmla="*/ 2209505 h 6858000"/>
              <a:gd name="connsiteX884" fmla="*/ 7367862 w 7467600"/>
              <a:gd name="connsiteY884" fmla="*/ 2806833 h 6858000"/>
              <a:gd name="connsiteX885" fmla="*/ 7364329 w 7467600"/>
              <a:gd name="connsiteY885" fmla="*/ 2826907 h 6858000"/>
              <a:gd name="connsiteX886" fmla="*/ 7290545 w 7467600"/>
              <a:gd name="connsiteY886" fmla="*/ 2850663 h 6858000"/>
              <a:gd name="connsiteX887" fmla="*/ 6472036 w 7467600"/>
              <a:gd name="connsiteY887" fmla="*/ 1959003 h 6858000"/>
              <a:gd name="connsiteX888" fmla="*/ 5792897 w 7467600"/>
              <a:gd name="connsiteY888" fmla="*/ 1647747 h 6858000"/>
              <a:gd name="connsiteX889" fmla="*/ 5842751 w 7467600"/>
              <a:gd name="connsiteY889" fmla="*/ 1816112 h 6858000"/>
              <a:gd name="connsiteX890" fmla="*/ 5847424 w 7467600"/>
              <a:gd name="connsiteY890" fmla="*/ 1815776 h 6858000"/>
              <a:gd name="connsiteX891" fmla="*/ 6399821 w 7467600"/>
              <a:gd name="connsiteY891" fmla="*/ 2344799 h 6858000"/>
              <a:gd name="connsiteX892" fmla="*/ 6323232 w 7467600"/>
              <a:gd name="connsiteY892" fmla="*/ 2389634 h 6858000"/>
              <a:gd name="connsiteX893" fmla="*/ 5942958 w 7467600"/>
              <a:gd name="connsiteY893" fmla="*/ 2077708 h 6858000"/>
              <a:gd name="connsiteX894" fmla="*/ 5921559 w 7467600"/>
              <a:gd name="connsiteY894" fmla="*/ 2378596 h 6858000"/>
              <a:gd name="connsiteX895" fmla="*/ 5817651 w 7467600"/>
              <a:gd name="connsiteY895" fmla="*/ 3023919 h 6858000"/>
              <a:gd name="connsiteX896" fmla="*/ 5729634 w 7467600"/>
              <a:gd name="connsiteY896" fmla="*/ 3051849 h 6858000"/>
              <a:gd name="connsiteX897" fmla="*/ 5611018 w 7467600"/>
              <a:gd name="connsiteY897" fmla="*/ 2316769 h 6858000"/>
              <a:gd name="connsiteX898" fmla="*/ 5687608 w 7467600"/>
              <a:gd name="connsiteY898" fmla="*/ 2039972 h 6858000"/>
              <a:gd name="connsiteX899" fmla="*/ 5657554 w 7467600"/>
              <a:gd name="connsiteY899" fmla="*/ 1576445 h 6858000"/>
              <a:gd name="connsiteX900" fmla="*/ 5150475 w 7467600"/>
              <a:gd name="connsiteY900" fmla="*/ 1274012 h 6858000"/>
              <a:gd name="connsiteX901" fmla="*/ 5349142 w 7467600"/>
              <a:gd name="connsiteY901" fmla="*/ 2204405 h 6858000"/>
              <a:gd name="connsiteX902" fmla="*/ 5262214 w 7467600"/>
              <a:gd name="connsiteY902" fmla="*/ 2233836 h 6858000"/>
              <a:gd name="connsiteX903" fmla="*/ 4981539 w 7467600"/>
              <a:gd name="connsiteY903" fmla="*/ 1542201 h 6858000"/>
              <a:gd name="connsiteX904" fmla="*/ 4958461 w 7467600"/>
              <a:gd name="connsiteY904" fmla="*/ 1136957 h 6858000"/>
              <a:gd name="connsiteX905" fmla="*/ 4655015 w 7467600"/>
              <a:gd name="connsiteY905" fmla="*/ 891426 h 6858000"/>
              <a:gd name="connsiteX906" fmla="*/ 4348002 w 7467600"/>
              <a:gd name="connsiteY906" fmla="*/ 2205895 h 6858000"/>
              <a:gd name="connsiteX907" fmla="*/ 4262250 w 7467600"/>
              <a:gd name="connsiteY907" fmla="*/ 2219972 h 6858000"/>
              <a:gd name="connsiteX908" fmla="*/ 4550611 w 7467600"/>
              <a:gd name="connsiteY908" fmla="*/ 817540 h 6858000"/>
              <a:gd name="connsiteX909" fmla="*/ 4564418 w 7467600"/>
              <a:gd name="connsiteY909" fmla="*/ 808293 h 6858000"/>
              <a:gd name="connsiteX910" fmla="*/ 4266388 w 7467600"/>
              <a:gd name="connsiteY910" fmla="*/ 500083 h 6858000"/>
              <a:gd name="connsiteX911" fmla="*/ 4032842 w 7467600"/>
              <a:gd name="connsiteY911" fmla="*/ 211809 h 6858000"/>
              <a:gd name="connsiteX912" fmla="*/ 3882765 w 7467600"/>
              <a:gd name="connsiteY912" fmla="*/ 0 h 6858000"/>
              <a:gd name="connsiteX913" fmla="*/ 3721337 w 7467600"/>
              <a:gd name="connsiteY913" fmla="*/ 0 h 6858000"/>
              <a:gd name="connsiteX914" fmla="*/ 3797544 w 7467600"/>
              <a:gd name="connsiteY914" fmla="*/ 0 h 6858000"/>
              <a:gd name="connsiteX915" fmla="*/ 3775734 w 7467600"/>
              <a:gd name="connsiteY915" fmla="*/ 95131 h 6858000"/>
              <a:gd name="connsiteX916" fmla="*/ 3724807 w 7467600"/>
              <a:gd name="connsiteY916" fmla="*/ 272257 h 6858000"/>
              <a:gd name="connsiteX917" fmla="*/ 3726844 w 7467600"/>
              <a:gd name="connsiteY917" fmla="*/ 282988 h 6858000"/>
              <a:gd name="connsiteX918" fmla="*/ 3742664 w 7467600"/>
              <a:gd name="connsiteY918" fmla="*/ 279918 h 6858000"/>
              <a:gd name="connsiteX919" fmla="*/ 4103910 w 7467600"/>
              <a:gd name="connsiteY919" fmla="*/ 1161917 h 6858000"/>
              <a:gd name="connsiteX920" fmla="*/ 4020269 w 7467600"/>
              <a:gd name="connsiteY920" fmla="*/ 1200406 h 6858000"/>
              <a:gd name="connsiteX921" fmla="*/ 3674882 w 7467600"/>
              <a:gd name="connsiteY921" fmla="*/ 488524 h 6858000"/>
              <a:gd name="connsiteX922" fmla="*/ 3132682 w 7467600"/>
              <a:gd name="connsiteY922" fmla="*/ 1072284 h 6858000"/>
              <a:gd name="connsiteX923" fmla="*/ 2716346 w 7467600"/>
              <a:gd name="connsiteY923" fmla="*/ 1276376 h 6858000"/>
              <a:gd name="connsiteX924" fmla="*/ 2716772 w 7467600"/>
              <a:gd name="connsiteY924" fmla="*/ 1255462 h 6858000"/>
              <a:gd name="connsiteX925" fmla="*/ 3471096 w 7467600"/>
              <a:gd name="connsiteY925" fmla="*/ 437072 h 6858000"/>
              <a:gd name="connsiteX926" fmla="*/ 3639057 w 7467600"/>
              <a:gd name="connsiteY926" fmla="*/ 286334 h 6858000"/>
              <a:gd name="connsiteX927" fmla="*/ 3640309 w 7467600"/>
              <a:gd name="connsiteY927" fmla="*/ 284664 h 6858000"/>
              <a:gd name="connsiteX928" fmla="*/ 3646022 w 7467600"/>
              <a:gd name="connsiteY928" fmla="*/ 276711 h 6858000"/>
              <a:gd name="connsiteX929" fmla="*/ 3707943 w 7467600"/>
              <a:gd name="connsiteY929" fmla="*/ 65958 h 6858000"/>
              <a:gd name="connsiteX930" fmla="*/ 3721337 w 7467600"/>
              <a:gd name="connsiteY930" fmla="*/ 0 h 6858000"/>
              <a:gd name="connsiteX931" fmla="*/ 2867960 w 7467600"/>
              <a:gd name="connsiteY931" fmla="*/ 0 h 6858000"/>
              <a:gd name="connsiteX932" fmla="*/ 2926351 w 7467600"/>
              <a:gd name="connsiteY932" fmla="*/ 0 h 6858000"/>
              <a:gd name="connsiteX933" fmla="*/ 2902823 w 7467600"/>
              <a:gd name="connsiteY933" fmla="*/ 262929 h 6858000"/>
              <a:gd name="connsiteX934" fmla="*/ 2940663 w 7467600"/>
              <a:gd name="connsiteY934" fmla="*/ 140884 h 6858000"/>
              <a:gd name="connsiteX935" fmla="*/ 2947039 w 7467600"/>
              <a:gd name="connsiteY935" fmla="*/ 122524 h 6858000"/>
              <a:gd name="connsiteX936" fmla="*/ 2984316 w 7467600"/>
              <a:gd name="connsiteY936" fmla="*/ 0 h 6858000"/>
              <a:gd name="connsiteX937" fmla="*/ 3016114 w 7467600"/>
              <a:gd name="connsiteY937" fmla="*/ 0 h 6858000"/>
              <a:gd name="connsiteX938" fmla="*/ 2979949 w 7467600"/>
              <a:gd name="connsiteY938" fmla="*/ 119274 h 6858000"/>
              <a:gd name="connsiteX939" fmla="*/ 3023879 w 7467600"/>
              <a:gd name="connsiteY939" fmla="*/ 0 h 6858000"/>
              <a:gd name="connsiteX940" fmla="*/ 3105400 w 7467600"/>
              <a:gd name="connsiteY940" fmla="*/ 0 h 6858000"/>
              <a:gd name="connsiteX941" fmla="*/ 3094669 w 7467600"/>
              <a:gd name="connsiteY941" fmla="*/ 30308 h 6858000"/>
              <a:gd name="connsiteX942" fmla="*/ 2901945 w 7467600"/>
              <a:gd name="connsiteY942" fmla="*/ 466538 h 6858000"/>
              <a:gd name="connsiteX943" fmla="*/ 2815209 w 7467600"/>
              <a:gd name="connsiteY943" fmla="*/ 497361 h 6858000"/>
              <a:gd name="connsiteX944" fmla="*/ 2844845 w 7467600"/>
              <a:gd name="connsiteY944" fmla="*/ 127638 h 6858000"/>
              <a:gd name="connsiteX945" fmla="*/ 2867960 w 7467600"/>
              <a:gd name="connsiteY945" fmla="*/ 0 h 6858000"/>
              <a:gd name="connsiteX946" fmla="*/ 1057230 w 7467600"/>
              <a:gd name="connsiteY946" fmla="*/ 0 h 6858000"/>
              <a:gd name="connsiteX947" fmla="*/ 1111003 w 7467600"/>
              <a:gd name="connsiteY947" fmla="*/ 0 h 6858000"/>
              <a:gd name="connsiteX948" fmla="*/ 1125553 w 7467600"/>
              <a:gd name="connsiteY948" fmla="*/ 52588 h 6858000"/>
              <a:gd name="connsiteX949" fmla="*/ 1304276 w 7467600"/>
              <a:gd name="connsiteY949" fmla="*/ 476275 h 6858000"/>
              <a:gd name="connsiteX950" fmla="*/ 1492066 w 7467600"/>
              <a:gd name="connsiteY950" fmla="*/ 886333 h 6858000"/>
              <a:gd name="connsiteX951" fmla="*/ 1423698 w 7467600"/>
              <a:gd name="connsiteY951" fmla="*/ 710817 h 6858000"/>
              <a:gd name="connsiteX952" fmla="*/ 1357609 w 7467600"/>
              <a:gd name="connsiteY952" fmla="*/ 532892 h 6858000"/>
              <a:gd name="connsiteX953" fmla="*/ 1309550 w 7467600"/>
              <a:gd name="connsiteY953" fmla="*/ 374031 h 6858000"/>
              <a:gd name="connsiteX954" fmla="*/ 1193673 w 7467600"/>
              <a:gd name="connsiteY954" fmla="*/ 49533 h 6858000"/>
              <a:gd name="connsiteX955" fmla="*/ 1164391 w 7467600"/>
              <a:gd name="connsiteY955" fmla="*/ 0 h 6858000"/>
              <a:gd name="connsiteX956" fmla="*/ 1200666 w 7467600"/>
              <a:gd name="connsiteY956" fmla="*/ 0 h 6858000"/>
              <a:gd name="connsiteX957" fmla="*/ 1223408 w 7467600"/>
              <a:gd name="connsiteY957" fmla="*/ 38996 h 6858000"/>
              <a:gd name="connsiteX958" fmla="*/ 1339635 w 7467600"/>
              <a:gd name="connsiteY958" fmla="*/ 365517 h 6858000"/>
              <a:gd name="connsiteX959" fmla="*/ 1387469 w 7467600"/>
              <a:gd name="connsiteY959" fmla="*/ 523079 h 6858000"/>
              <a:gd name="connsiteX960" fmla="*/ 1452685 w 7467600"/>
              <a:gd name="connsiteY960" fmla="*/ 699806 h 6858000"/>
              <a:gd name="connsiteX961" fmla="*/ 1492092 w 7467600"/>
              <a:gd name="connsiteY961" fmla="*/ 800424 h 6858000"/>
              <a:gd name="connsiteX962" fmla="*/ 1455302 w 7467600"/>
              <a:gd name="connsiteY962" fmla="*/ 632913 h 6858000"/>
              <a:gd name="connsiteX963" fmla="*/ 1222336 w 7467600"/>
              <a:gd name="connsiteY963" fmla="*/ 9480 h 6858000"/>
              <a:gd name="connsiteX964" fmla="*/ 1214634 w 7467600"/>
              <a:gd name="connsiteY964" fmla="*/ 0 h 6858000"/>
              <a:gd name="connsiteX965" fmla="*/ 1289827 w 7467600"/>
              <a:gd name="connsiteY965" fmla="*/ 0 h 6858000"/>
              <a:gd name="connsiteX966" fmla="*/ 1321076 w 7467600"/>
              <a:gd name="connsiteY966" fmla="*/ 59722 h 6858000"/>
              <a:gd name="connsiteX967" fmla="*/ 1512579 w 7467600"/>
              <a:gd name="connsiteY967" fmla="*/ 626441 h 6858000"/>
              <a:gd name="connsiteX968" fmla="*/ 1506076 w 7467600"/>
              <a:gd name="connsiteY968" fmla="*/ 1089289 h 6858000"/>
              <a:gd name="connsiteX969" fmla="*/ 1486346 w 7467600"/>
              <a:gd name="connsiteY969" fmla="*/ 1079919 h 6858000"/>
              <a:gd name="connsiteX970" fmla="*/ 1070511 w 7467600"/>
              <a:gd name="connsiteY970" fmla="*/ 48609 h 6858000"/>
              <a:gd name="connsiteX971" fmla="*/ 1057230 w 7467600"/>
              <a:gd name="connsiteY971" fmla="*/ 0 h 6858000"/>
              <a:gd name="connsiteX972" fmla="*/ 43151 w 7467600"/>
              <a:gd name="connsiteY972" fmla="*/ 0 h 6858000"/>
              <a:gd name="connsiteX973" fmla="*/ 95283 w 7467600"/>
              <a:gd name="connsiteY973" fmla="*/ 0 h 6858000"/>
              <a:gd name="connsiteX974" fmla="*/ 300708 w 7467600"/>
              <a:gd name="connsiteY974" fmla="*/ 154571 h 6858000"/>
              <a:gd name="connsiteX975" fmla="*/ 530414 w 7467600"/>
              <a:gd name="connsiteY975" fmla="*/ 354673 h 6858000"/>
              <a:gd name="connsiteX976" fmla="*/ 333785 w 7467600"/>
              <a:gd name="connsiteY976" fmla="*/ 161564 h 6858000"/>
              <a:gd name="connsiteX977" fmla="*/ 147005 w 7467600"/>
              <a:gd name="connsiteY977" fmla="*/ 0 h 6858000"/>
              <a:gd name="connsiteX978" fmla="*/ 272509 w 7467600"/>
              <a:gd name="connsiteY978" fmla="*/ 0 h 6858000"/>
              <a:gd name="connsiteX979" fmla="*/ 326276 w 7467600"/>
              <a:gd name="connsiteY979" fmla="*/ 45847 h 6858000"/>
              <a:gd name="connsiteX980" fmla="*/ 823759 w 7467600"/>
              <a:gd name="connsiteY980" fmla="*/ 574145 h 6858000"/>
              <a:gd name="connsiteX981" fmla="*/ 811254 w 7467600"/>
              <a:gd name="connsiteY981" fmla="*/ 665546 h 6858000"/>
              <a:gd name="connsiteX982" fmla="*/ 154042 w 7467600"/>
              <a:gd name="connsiteY982" fmla="*/ 261522 h 6858000"/>
              <a:gd name="connsiteX983" fmla="*/ 13550 w 7467600"/>
              <a:gd name="connsiteY983" fmla="*/ 158423 h 6858000"/>
              <a:gd name="connsiteX984" fmla="*/ 0 w 7467600"/>
              <a:gd name="connsiteY984" fmla="*/ 146618 h 6858000"/>
              <a:gd name="connsiteX985" fmla="*/ 0 w 7467600"/>
              <a:gd name="connsiteY985" fmla="*/ 59161 h 6858000"/>
              <a:gd name="connsiteX986" fmla="*/ 45427 w 7467600"/>
              <a:gd name="connsiteY986" fmla="*/ 101078 h 6858000"/>
              <a:gd name="connsiteX987" fmla="*/ 630103 w 7467600"/>
              <a:gd name="connsiteY987" fmla="*/ 485885 h 6858000"/>
              <a:gd name="connsiteX988" fmla="*/ 532040 w 7467600"/>
              <a:gd name="connsiteY988" fmla="*/ 399359 h 6858000"/>
              <a:gd name="connsiteX989" fmla="*/ 517618 w 7467600"/>
              <a:gd name="connsiteY989" fmla="*/ 385726 h 6858000"/>
              <a:gd name="connsiteX990" fmla="*/ 285074 w 7467600"/>
              <a:gd name="connsiteY990" fmla="*/ 182755 h 6858000"/>
              <a:gd name="connsiteX991" fmla="*/ 43151 w 7467600"/>
              <a:gd name="connsiteY99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467600 w 7467600"/>
              <a:gd name="connsiteY133" fmla="*/ 5199146 h 6858000"/>
              <a:gd name="connsiteX134" fmla="*/ 7312201 w 7467600"/>
              <a:gd name="connsiteY134" fmla="*/ 5128278 h 6858000"/>
              <a:gd name="connsiteX135" fmla="*/ 1903353 w 7467600"/>
              <a:gd name="connsiteY135" fmla="*/ 5044827 h 6858000"/>
              <a:gd name="connsiteX136" fmla="*/ 1936931 w 7467600"/>
              <a:gd name="connsiteY136" fmla="*/ 5093954 h 6858000"/>
              <a:gd name="connsiteX137" fmla="*/ 2195868 w 7467600"/>
              <a:gd name="connsiteY137" fmla="*/ 5396574 h 6858000"/>
              <a:gd name="connsiteX138" fmla="*/ 2088852 w 7467600"/>
              <a:gd name="connsiteY138" fmla="*/ 5166123 h 6858000"/>
              <a:gd name="connsiteX139" fmla="*/ 1958241 w 7467600"/>
              <a:gd name="connsiteY139" fmla="*/ 5067955 h 6858000"/>
              <a:gd name="connsiteX140" fmla="*/ 1903353 w 7467600"/>
              <a:gd name="connsiteY140" fmla="*/ 5044827 h 6858000"/>
              <a:gd name="connsiteX141" fmla="*/ 1979378 w 7467600"/>
              <a:gd name="connsiteY141" fmla="*/ 4769504 h 6858000"/>
              <a:gd name="connsiteX142" fmla="*/ 2882120 w 7467600"/>
              <a:gd name="connsiteY142" fmla="*/ 5064547 h 6858000"/>
              <a:gd name="connsiteX143" fmla="*/ 2793103 w 7467600"/>
              <a:gd name="connsiteY143" fmla="*/ 5039699 h 6858000"/>
              <a:gd name="connsiteX144" fmla="*/ 2770041 w 7467600"/>
              <a:gd name="connsiteY144" fmla="*/ 5033634 h 6858000"/>
              <a:gd name="connsiteX145" fmla="*/ 1979378 w 7467600"/>
              <a:gd name="connsiteY145" fmla="*/ 4769504 h 6858000"/>
              <a:gd name="connsiteX146" fmla="*/ 1927410 w 7467600"/>
              <a:gd name="connsiteY146" fmla="*/ 4716164 h 6858000"/>
              <a:gd name="connsiteX147" fmla="*/ 1959587 w 7467600"/>
              <a:gd name="connsiteY147" fmla="*/ 4728849 h 6858000"/>
              <a:gd name="connsiteX148" fmla="*/ 2777707 w 7467600"/>
              <a:gd name="connsiteY148" fmla="*/ 5003991 h 6858000"/>
              <a:gd name="connsiteX149" fmla="*/ 2800768 w 7467600"/>
              <a:gd name="connsiteY149" fmla="*/ 5010056 h 6858000"/>
              <a:gd name="connsiteX150" fmla="*/ 2879408 w 7467600"/>
              <a:gd name="connsiteY150" fmla="*/ 5031590 h 6858000"/>
              <a:gd name="connsiteX151" fmla="*/ 2862295 w 7467600"/>
              <a:gd name="connsiteY151" fmla="*/ 5022958 h 6858000"/>
              <a:gd name="connsiteX152" fmla="*/ 2813343 w 7467600"/>
              <a:gd name="connsiteY152" fmla="*/ 4998369 h 6858000"/>
              <a:gd name="connsiteX153" fmla="*/ 2646245 w 7467600"/>
              <a:gd name="connsiteY153" fmla="*/ 4930999 h 6858000"/>
              <a:gd name="connsiteX154" fmla="*/ 1999243 w 7467600"/>
              <a:gd name="connsiteY154" fmla="*/ 4730524 h 6858000"/>
              <a:gd name="connsiteX155" fmla="*/ 1979527 w 7467600"/>
              <a:gd name="connsiteY155" fmla="*/ 4726651 h 6858000"/>
              <a:gd name="connsiteX156" fmla="*/ 1927410 w 7467600"/>
              <a:gd name="connsiteY156" fmla="*/ 4716164 h 6858000"/>
              <a:gd name="connsiteX157" fmla="*/ 1997014 w 7467600"/>
              <a:gd name="connsiteY157" fmla="*/ 4698007 h 6858000"/>
              <a:gd name="connsiteX158" fmla="*/ 2005458 w 7467600"/>
              <a:gd name="connsiteY158" fmla="*/ 4699540 h 6858000"/>
              <a:gd name="connsiteX159" fmla="*/ 2657186 w 7467600"/>
              <a:gd name="connsiteY159" fmla="*/ 4901687 h 6858000"/>
              <a:gd name="connsiteX160" fmla="*/ 2826662 w 7467600"/>
              <a:gd name="connsiteY160" fmla="*/ 4970362 h 6858000"/>
              <a:gd name="connsiteX161" fmla="*/ 2876100 w 7467600"/>
              <a:gd name="connsiteY161" fmla="*/ 4995397 h 6858000"/>
              <a:gd name="connsiteX162" fmla="*/ 3042600 w 7467600"/>
              <a:gd name="connsiteY162" fmla="*/ 5059532 h 6858000"/>
              <a:gd name="connsiteX163" fmla="*/ 1997014 w 7467600"/>
              <a:gd name="connsiteY163" fmla="*/ 4698007 h 6858000"/>
              <a:gd name="connsiteX164" fmla="*/ 2305292 w 7467600"/>
              <a:gd name="connsiteY164" fmla="*/ 4219492 h 6858000"/>
              <a:gd name="connsiteX165" fmla="*/ 3360922 w 7467600"/>
              <a:gd name="connsiteY165" fmla="*/ 4529373 h 6858000"/>
              <a:gd name="connsiteX166" fmla="*/ 3492420 w 7467600"/>
              <a:gd name="connsiteY166" fmla="*/ 4510145 h 6858000"/>
              <a:gd name="connsiteX167" fmla="*/ 3364086 w 7467600"/>
              <a:gd name="connsiteY167" fmla="*/ 4480340 h 6858000"/>
              <a:gd name="connsiteX168" fmla="*/ 3225818 w 7467600"/>
              <a:gd name="connsiteY168" fmla="*/ 4411822 h 6858000"/>
              <a:gd name="connsiteX169" fmla="*/ 3129696 w 7467600"/>
              <a:gd name="connsiteY169" fmla="*/ 4360704 h 6858000"/>
              <a:gd name="connsiteX170" fmla="*/ 2814545 w 7467600"/>
              <a:gd name="connsiteY170" fmla="*/ 4282955 h 6858000"/>
              <a:gd name="connsiteX171" fmla="*/ 2305292 w 7467600"/>
              <a:gd name="connsiteY171" fmla="*/ 4219492 h 6858000"/>
              <a:gd name="connsiteX172" fmla="*/ 2626982 w 7467600"/>
              <a:gd name="connsiteY172" fmla="*/ 4206450 h 6858000"/>
              <a:gd name="connsiteX173" fmla="*/ 2490617 w 7467600"/>
              <a:gd name="connsiteY173" fmla="*/ 4206951 h 6858000"/>
              <a:gd name="connsiteX174" fmla="*/ 2819869 w 7467600"/>
              <a:gd name="connsiteY174" fmla="*/ 4252936 h 6858000"/>
              <a:gd name="connsiteX175" fmla="*/ 3143018 w 7467600"/>
              <a:gd name="connsiteY175" fmla="*/ 4332698 h 6858000"/>
              <a:gd name="connsiteX176" fmla="*/ 3241520 w 7467600"/>
              <a:gd name="connsiteY176" fmla="*/ 4385112 h 6858000"/>
              <a:gd name="connsiteX177" fmla="*/ 3374575 w 7467600"/>
              <a:gd name="connsiteY177" fmla="*/ 4451517 h 6858000"/>
              <a:gd name="connsiteX178" fmla="*/ 3505221 w 7467600"/>
              <a:gd name="connsiteY178" fmla="*/ 4480757 h 6858000"/>
              <a:gd name="connsiteX179" fmla="*/ 2626982 w 7467600"/>
              <a:gd name="connsiteY179" fmla="*/ 4206450 h 6858000"/>
              <a:gd name="connsiteX180" fmla="*/ 1310106 w 7467600"/>
              <a:gd name="connsiteY180" fmla="*/ 3943217 h 6858000"/>
              <a:gd name="connsiteX181" fmla="*/ 854994 w 7467600"/>
              <a:gd name="connsiteY181" fmla="*/ 4399136 h 6858000"/>
              <a:gd name="connsiteX182" fmla="*/ 742462 w 7467600"/>
              <a:gd name="connsiteY182" fmla="*/ 4594648 h 6858000"/>
              <a:gd name="connsiteX183" fmla="*/ 820602 w 7467600"/>
              <a:gd name="connsiteY183" fmla="*/ 4485915 h 6858000"/>
              <a:gd name="connsiteX184" fmla="*/ 878295 w 7467600"/>
              <a:gd name="connsiteY184" fmla="*/ 4403594 h 6858000"/>
              <a:gd name="connsiteX185" fmla="*/ 1240607 w 7467600"/>
              <a:gd name="connsiteY185" fmla="*/ 4010401 h 6858000"/>
              <a:gd name="connsiteX186" fmla="*/ 1310106 w 7467600"/>
              <a:gd name="connsiteY186" fmla="*/ 3943217 h 6858000"/>
              <a:gd name="connsiteX187" fmla="*/ 1423113 w 7467600"/>
              <a:gd name="connsiteY187" fmla="*/ 3874565 h 6858000"/>
              <a:gd name="connsiteX188" fmla="*/ 1260565 w 7467600"/>
              <a:gd name="connsiteY188" fmla="*/ 4031982 h 6858000"/>
              <a:gd name="connsiteX189" fmla="*/ 901900 w 7467600"/>
              <a:gd name="connsiteY189" fmla="*/ 4421236 h 6858000"/>
              <a:gd name="connsiteX190" fmla="*/ 845044 w 7467600"/>
              <a:gd name="connsiteY190" fmla="*/ 4502436 h 6858000"/>
              <a:gd name="connsiteX191" fmla="*/ 685926 w 7467600"/>
              <a:gd name="connsiteY191" fmla="*/ 4703069 h 6858000"/>
              <a:gd name="connsiteX192" fmla="*/ 684248 w 7467600"/>
              <a:gd name="connsiteY192" fmla="*/ 4706721 h 6858000"/>
              <a:gd name="connsiteX193" fmla="*/ 1423113 w 7467600"/>
              <a:gd name="connsiteY193" fmla="*/ 3874565 h 6858000"/>
              <a:gd name="connsiteX194" fmla="*/ 3316479 w 7467600"/>
              <a:gd name="connsiteY194" fmla="*/ 3872136 h 6858000"/>
              <a:gd name="connsiteX195" fmla="*/ 3546806 w 7467600"/>
              <a:gd name="connsiteY195" fmla="*/ 4356139 h 6858000"/>
              <a:gd name="connsiteX196" fmla="*/ 3364433 w 7467600"/>
              <a:gd name="connsiteY196" fmla="*/ 3953121 h 6858000"/>
              <a:gd name="connsiteX197" fmla="*/ 3316479 w 7467600"/>
              <a:gd name="connsiteY197" fmla="*/ 3872136 h 6858000"/>
              <a:gd name="connsiteX198" fmla="*/ 3291335 w 7467600"/>
              <a:gd name="connsiteY198" fmla="*/ 3767420 h 6858000"/>
              <a:gd name="connsiteX199" fmla="*/ 3390805 w 7467600"/>
              <a:gd name="connsiteY199" fmla="*/ 3937163 h 6858000"/>
              <a:gd name="connsiteX200" fmla="*/ 3579062 w 7467600"/>
              <a:gd name="connsiteY200" fmla="*/ 4359040 h 6858000"/>
              <a:gd name="connsiteX201" fmla="*/ 3467355 w 7467600"/>
              <a:gd name="connsiteY201" fmla="*/ 3988130 h 6858000"/>
              <a:gd name="connsiteX202" fmla="*/ 3310753 w 7467600"/>
              <a:gd name="connsiteY202" fmla="*/ 3787140 h 6858000"/>
              <a:gd name="connsiteX203" fmla="*/ 3291335 w 7467600"/>
              <a:gd name="connsiteY203" fmla="*/ 3767420 h 6858000"/>
              <a:gd name="connsiteX204" fmla="*/ 1635889 w 7467600"/>
              <a:gd name="connsiteY204" fmla="*/ 3709494 h 6858000"/>
              <a:gd name="connsiteX205" fmla="*/ 1634800 w 7467600"/>
              <a:gd name="connsiteY205" fmla="*/ 3731111 h 6858000"/>
              <a:gd name="connsiteX206" fmla="*/ 1635889 w 7467600"/>
              <a:gd name="connsiteY206" fmla="*/ 3709494 h 6858000"/>
              <a:gd name="connsiteX207" fmla="*/ 1510397 w 7467600"/>
              <a:gd name="connsiteY207" fmla="*/ 3684705 h 6858000"/>
              <a:gd name="connsiteX208" fmla="*/ 1146550 w 7467600"/>
              <a:gd name="connsiteY208" fmla="*/ 3802012 h 6858000"/>
              <a:gd name="connsiteX209" fmla="*/ 698834 w 7467600"/>
              <a:gd name="connsiteY209" fmla="*/ 3952272 h 6858000"/>
              <a:gd name="connsiteX210" fmla="*/ 34256 w 7467600"/>
              <a:gd name="connsiteY210" fmla="*/ 4347603 h 6858000"/>
              <a:gd name="connsiteX211" fmla="*/ 527241 w 7467600"/>
              <a:gd name="connsiteY211" fmla="*/ 4065078 h 6858000"/>
              <a:gd name="connsiteX212" fmla="*/ 1510397 w 7467600"/>
              <a:gd name="connsiteY212" fmla="*/ 3684705 h 6858000"/>
              <a:gd name="connsiteX213" fmla="*/ 1313114 w 7467600"/>
              <a:gd name="connsiteY213" fmla="*/ 3655216 h 6858000"/>
              <a:gd name="connsiteX214" fmla="*/ 1109304 w 7467600"/>
              <a:gd name="connsiteY214" fmla="*/ 3669030 h 6858000"/>
              <a:gd name="connsiteX215" fmla="*/ 8129 w 7467600"/>
              <a:gd name="connsiteY215" fmla="*/ 4330519 h 6858000"/>
              <a:gd name="connsiteX216" fmla="*/ 687572 w 7467600"/>
              <a:gd name="connsiteY216" fmla="*/ 3925629 h 6858000"/>
              <a:gd name="connsiteX217" fmla="*/ 1138365 w 7467600"/>
              <a:gd name="connsiteY217" fmla="*/ 3774515 h 6858000"/>
              <a:gd name="connsiteX218" fmla="*/ 1505579 w 7467600"/>
              <a:gd name="connsiteY218" fmla="*/ 3655526 h 6858000"/>
              <a:gd name="connsiteX219" fmla="*/ 1313114 w 7467600"/>
              <a:gd name="connsiteY219" fmla="*/ 3655216 h 6858000"/>
              <a:gd name="connsiteX220" fmla="*/ 3655073 w 7467600"/>
              <a:gd name="connsiteY220" fmla="*/ 3650884 h 6858000"/>
              <a:gd name="connsiteX221" fmla="*/ 3989938 w 7467600"/>
              <a:gd name="connsiteY221" fmla="*/ 3991685 h 6858000"/>
              <a:gd name="connsiteX222" fmla="*/ 4393907 w 7467600"/>
              <a:gd name="connsiteY222" fmla="*/ 4261258 h 6858000"/>
              <a:gd name="connsiteX223" fmla="*/ 4648051 w 7467600"/>
              <a:gd name="connsiteY223" fmla="*/ 4374051 h 6858000"/>
              <a:gd name="connsiteX224" fmla="*/ 4383389 w 7467600"/>
              <a:gd name="connsiteY224" fmla="*/ 4184369 h 6858000"/>
              <a:gd name="connsiteX225" fmla="*/ 4165508 w 7467600"/>
              <a:gd name="connsiteY225" fmla="*/ 4035196 h 6858000"/>
              <a:gd name="connsiteX226" fmla="*/ 4068162 w 7467600"/>
              <a:gd name="connsiteY226" fmla="*/ 3953394 h 6858000"/>
              <a:gd name="connsiteX227" fmla="*/ 3981416 w 7467600"/>
              <a:gd name="connsiteY227" fmla="*/ 3880482 h 6858000"/>
              <a:gd name="connsiteX228" fmla="*/ 3800147 w 7467600"/>
              <a:gd name="connsiteY228" fmla="*/ 3749872 h 6858000"/>
              <a:gd name="connsiteX229" fmla="*/ 3655073 w 7467600"/>
              <a:gd name="connsiteY229" fmla="*/ 3650884 h 6858000"/>
              <a:gd name="connsiteX230" fmla="*/ 3670252 w 7467600"/>
              <a:gd name="connsiteY230" fmla="*/ 3622798 h 6858000"/>
              <a:gd name="connsiteX231" fmla="*/ 3817258 w 7467600"/>
              <a:gd name="connsiteY231" fmla="*/ 3723577 h 6858000"/>
              <a:gd name="connsiteX232" fmla="*/ 4000461 w 7467600"/>
              <a:gd name="connsiteY232" fmla="*/ 3855966 h 6858000"/>
              <a:gd name="connsiteX233" fmla="*/ 4088180 w 7467600"/>
              <a:gd name="connsiteY233" fmla="*/ 3929774 h 6858000"/>
              <a:gd name="connsiteX234" fmla="*/ 4184555 w 7467600"/>
              <a:gd name="connsiteY234" fmla="*/ 4010683 h 6858000"/>
              <a:gd name="connsiteX235" fmla="*/ 4399563 w 7467600"/>
              <a:gd name="connsiteY235" fmla="*/ 4158106 h 6858000"/>
              <a:gd name="connsiteX236" fmla="*/ 4684469 w 7467600"/>
              <a:gd name="connsiteY236" fmla="*/ 4364680 h 6858000"/>
              <a:gd name="connsiteX237" fmla="*/ 4690271 w 7467600"/>
              <a:gd name="connsiteY237" fmla="*/ 4370034 h 6858000"/>
              <a:gd name="connsiteX238" fmla="*/ 4136093 w 7467600"/>
              <a:gd name="connsiteY238" fmla="*/ 3858466 h 6858000"/>
              <a:gd name="connsiteX239" fmla="*/ 3670252 w 7467600"/>
              <a:gd name="connsiteY239" fmla="*/ 3622798 h 6858000"/>
              <a:gd name="connsiteX240" fmla="*/ 4440129 w 7467600"/>
              <a:gd name="connsiteY240" fmla="*/ 3448571 h 6858000"/>
              <a:gd name="connsiteX241" fmla="*/ 4856525 w 7467600"/>
              <a:gd name="connsiteY241" fmla="*/ 3915351 h 6858000"/>
              <a:gd name="connsiteX242" fmla="*/ 5059055 w 7467600"/>
              <a:gd name="connsiteY242" fmla="*/ 4108918 h 6858000"/>
              <a:gd name="connsiteX243" fmla="*/ 5290070 w 7467600"/>
              <a:gd name="connsiteY243" fmla="*/ 4263619 h 6858000"/>
              <a:gd name="connsiteX244" fmla="*/ 4834991 w 7467600"/>
              <a:gd name="connsiteY244" fmla="*/ 3830985 h 6858000"/>
              <a:gd name="connsiteX245" fmla="*/ 4440129 w 7467600"/>
              <a:gd name="connsiteY245" fmla="*/ 3448571 h 6858000"/>
              <a:gd name="connsiteX246" fmla="*/ 4441737 w 7467600"/>
              <a:gd name="connsiteY246" fmla="*/ 3399734 h 6858000"/>
              <a:gd name="connsiteX247" fmla="*/ 4431236 w 7467600"/>
              <a:gd name="connsiteY247" fmla="*/ 3400954 h 6858000"/>
              <a:gd name="connsiteX248" fmla="*/ 4557150 w 7467600"/>
              <a:gd name="connsiteY248" fmla="*/ 3510023 h 6858000"/>
              <a:gd name="connsiteX249" fmla="*/ 4856936 w 7467600"/>
              <a:gd name="connsiteY249" fmla="*/ 3809146 h 6858000"/>
              <a:gd name="connsiteX250" fmla="*/ 5111996 w 7467600"/>
              <a:gd name="connsiteY250" fmla="*/ 4065759 h 6858000"/>
              <a:gd name="connsiteX251" fmla="*/ 5388878 w 7467600"/>
              <a:gd name="connsiteY251" fmla="*/ 4300185 h 6858000"/>
              <a:gd name="connsiteX252" fmla="*/ 5425556 w 7467600"/>
              <a:gd name="connsiteY252" fmla="*/ 4308967 h 6858000"/>
              <a:gd name="connsiteX253" fmla="*/ 4943646 w 7467600"/>
              <a:gd name="connsiteY253" fmla="*/ 3822916 h 6858000"/>
              <a:gd name="connsiteX254" fmla="*/ 4594837 w 7467600"/>
              <a:gd name="connsiteY254" fmla="*/ 3532274 h 6858000"/>
              <a:gd name="connsiteX255" fmla="*/ 4441737 w 7467600"/>
              <a:gd name="connsiteY255" fmla="*/ 3399734 h 6858000"/>
              <a:gd name="connsiteX256" fmla="*/ 5425834 w 7467600"/>
              <a:gd name="connsiteY256" fmla="*/ 3162785 h 6858000"/>
              <a:gd name="connsiteX257" fmla="*/ 5401644 w 7467600"/>
              <a:gd name="connsiteY257" fmla="*/ 3617847 h 6858000"/>
              <a:gd name="connsiteX258" fmla="*/ 5467256 w 7467600"/>
              <a:gd name="connsiteY258" fmla="*/ 4175494 h 6858000"/>
              <a:gd name="connsiteX259" fmla="*/ 5448069 w 7467600"/>
              <a:gd name="connsiteY259" fmla="*/ 3567554 h 6858000"/>
              <a:gd name="connsiteX260" fmla="*/ 5425834 w 7467600"/>
              <a:gd name="connsiteY260" fmla="*/ 3162785 h 6858000"/>
              <a:gd name="connsiteX261" fmla="*/ 1318687 w 7467600"/>
              <a:gd name="connsiteY261" fmla="*/ 3113840 h 6858000"/>
              <a:gd name="connsiteX262" fmla="*/ 1066793 w 7467600"/>
              <a:gd name="connsiteY262" fmla="*/ 3212171 h 6858000"/>
              <a:gd name="connsiteX263" fmla="*/ 993319 w 7467600"/>
              <a:gd name="connsiteY263" fmla="*/ 3247648 h 6858000"/>
              <a:gd name="connsiteX264" fmla="*/ 853081 w 7467600"/>
              <a:gd name="connsiteY264" fmla="*/ 3312410 h 6858000"/>
              <a:gd name="connsiteX265" fmla="*/ 805957 w 7467600"/>
              <a:gd name="connsiteY265" fmla="*/ 3330443 h 6858000"/>
              <a:gd name="connsiteX266" fmla="*/ 1318687 w 7467600"/>
              <a:gd name="connsiteY266" fmla="*/ 3113840 h 6858000"/>
              <a:gd name="connsiteX267" fmla="*/ 5453702 w 7467600"/>
              <a:gd name="connsiteY267" fmla="*/ 3090882 h 6858000"/>
              <a:gd name="connsiteX268" fmla="*/ 5480135 w 7467600"/>
              <a:gd name="connsiteY268" fmla="*/ 3565802 h 6858000"/>
              <a:gd name="connsiteX269" fmla="*/ 5499023 w 7467600"/>
              <a:gd name="connsiteY269" fmla="*/ 4166310 h 6858000"/>
              <a:gd name="connsiteX270" fmla="*/ 5547022 w 7467600"/>
              <a:gd name="connsiteY270" fmla="*/ 3607838 h 6858000"/>
              <a:gd name="connsiteX271" fmla="*/ 5515964 w 7467600"/>
              <a:gd name="connsiteY271" fmla="*/ 3378541 h 6858000"/>
              <a:gd name="connsiteX272" fmla="*/ 5453702 w 7467600"/>
              <a:gd name="connsiteY272" fmla="*/ 3090882 h 6858000"/>
              <a:gd name="connsiteX273" fmla="*/ 1238695 w 7467600"/>
              <a:gd name="connsiteY273" fmla="*/ 3076820 h 6858000"/>
              <a:gd name="connsiteX274" fmla="*/ 716371 w 7467600"/>
              <a:gd name="connsiteY274" fmla="*/ 3293249 h 6858000"/>
              <a:gd name="connsiteX275" fmla="*/ 579522 w 7467600"/>
              <a:gd name="connsiteY275" fmla="*/ 3371759 h 6858000"/>
              <a:gd name="connsiteX276" fmla="*/ 600288 w 7467600"/>
              <a:gd name="connsiteY276" fmla="*/ 3365555 h 6858000"/>
              <a:gd name="connsiteX277" fmla="*/ 840692 w 7467600"/>
              <a:gd name="connsiteY277" fmla="*/ 3284921 h 6858000"/>
              <a:gd name="connsiteX278" fmla="*/ 979248 w 7467600"/>
              <a:gd name="connsiteY278" fmla="*/ 3221003 h 6858000"/>
              <a:gd name="connsiteX279" fmla="*/ 1053282 w 7467600"/>
              <a:gd name="connsiteY279" fmla="*/ 3185247 h 6858000"/>
              <a:gd name="connsiteX280" fmla="*/ 1320603 w 7467600"/>
              <a:gd name="connsiteY280" fmla="*/ 3081281 h 6858000"/>
              <a:gd name="connsiteX281" fmla="*/ 1238695 w 7467600"/>
              <a:gd name="connsiteY281" fmla="*/ 3076820 h 6858000"/>
              <a:gd name="connsiteX282" fmla="*/ 5425627 w 7467600"/>
              <a:gd name="connsiteY282" fmla="*/ 2954192 h 6858000"/>
              <a:gd name="connsiteX283" fmla="*/ 5470770 w 7467600"/>
              <a:gd name="connsiteY283" fmla="*/ 3005435 h 6858000"/>
              <a:gd name="connsiteX284" fmla="*/ 5519779 w 7467600"/>
              <a:gd name="connsiteY284" fmla="*/ 4359223 h 6858000"/>
              <a:gd name="connsiteX285" fmla="*/ 5520293 w 7467600"/>
              <a:gd name="connsiteY285" fmla="*/ 4360602 h 6858000"/>
              <a:gd name="connsiteX286" fmla="*/ 5767221 w 7467600"/>
              <a:gd name="connsiteY286" fmla="*/ 4665564 h 6858000"/>
              <a:gd name="connsiteX287" fmla="*/ 6937169 w 7467600"/>
              <a:gd name="connsiteY287" fmla="*/ 4815941 h 6858000"/>
              <a:gd name="connsiteX288" fmla="*/ 6953922 w 7467600"/>
              <a:gd name="connsiteY288" fmla="*/ 4890068 h 6858000"/>
              <a:gd name="connsiteX289" fmla="*/ 6071359 w 7467600"/>
              <a:gd name="connsiteY289" fmla="*/ 4770770 h 6858000"/>
              <a:gd name="connsiteX290" fmla="*/ 6038839 w 7467600"/>
              <a:gd name="connsiteY290" fmla="*/ 4764474 h 6858000"/>
              <a:gd name="connsiteX291" fmla="*/ 6038706 w 7467600"/>
              <a:gd name="connsiteY291" fmla="*/ 4763847 h 6858000"/>
              <a:gd name="connsiteX292" fmla="*/ 6037784 w 7467600"/>
              <a:gd name="connsiteY292" fmla="*/ 4764270 h 6858000"/>
              <a:gd name="connsiteX293" fmla="*/ 6038839 w 7467600"/>
              <a:gd name="connsiteY293" fmla="*/ 4764474 h 6858000"/>
              <a:gd name="connsiteX294" fmla="*/ 6040338 w 7467600"/>
              <a:gd name="connsiteY294" fmla="*/ 4771418 h 6858000"/>
              <a:gd name="connsiteX295" fmla="*/ 6024488 w 7467600"/>
              <a:gd name="connsiteY295" fmla="*/ 4809903 h 6858000"/>
              <a:gd name="connsiteX296" fmla="*/ 5599771 w 7467600"/>
              <a:gd name="connsiteY296" fmla="*/ 5509652 h 6858000"/>
              <a:gd name="connsiteX297" fmla="*/ 5548843 w 7467600"/>
              <a:gd name="connsiteY297" fmla="*/ 5563845 h 6858000"/>
              <a:gd name="connsiteX298" fmla="*/ 5940952 w 7467600"/>
              <a:gd name="connsiteY298" fmla="*/ 6250028 h 6858000"/>
              <a:gd name="connsiteX299" fmla="*/ 6043441 w 7467600"/>
              <a:gd name="connsiteY299" fmla="*/ 6665847 h 6858000"/>
              <a:gd name="connsiteX300" fmla="*/ 6093432 w 7467600"/>
              <a:gd name="connsiteY300" fmla="*/ 6858000 h 6858000"/>
              <a:gd name="connsiteX301" fmla="*/ 6034344 w 7467600"/>
              <a:gd name="connsiteY301" fmla="*/ 6858000 h 6858000"/>
              <a:gd name="connsiteX302" fmla="*/ 6026679 w 7467600"/>
              <a:gd name="connsiteY302" fmla="*/ 6836959 h 6858000"/>
              <a:gd name="connsiteX303" fmla="*/ 5800441 w 7467600"/>
              <a:gd name="connsiteY303" fmla="*/ 6335286 h 6858000"/>
              <a:gd name="connsiteX304" fmla="*/ 5526562 w 7467600"/>
              <a:gd name="connsiteY304" fmla="*/ 5705388 h 6858000"/>
              <a:gd name="connsiteX305" fmla="*/ 5519640 w 7467600"/>
              <a:gd name="connsiteY305" fmla="*/ 5683774 h 6858000"/>
              <a:gd name="connsiteX306" fmla="*/ 5844559 w 7467600"/>
              <a:gd name="connsiteY306" fmla="*/ 6553349 h 6858000"/>
              <a:gd name="connsiteX307" fmla="*/ 5975994 w 7467600"/>
              <a:gd name="connsiteY307" fmla="*/ 6858000 h 6858000"/>
              <a:gd name="connsiteX308" fmla="*/ 5898547 w 7467600"/>
              <a:gd name="connsiteY308" fmla="*/ 6858000 h 6858000"/>
              <a:gd name="connsiteX309" fmla="*/ 5682041 w 7467600"/>
              <a:gd name="connsiteY309" fmla="*/ 6355860 h 6858000"/>
              <a:gd name="connsiteX310" fmla="*/ 5461758 w 7467600"/>
              <a:gd name="connsiteY310" fmla="*/ 5820220 h 6858000"/>
              <a:gd name="connsiteX311" fmla="*/ 5237282 w 7467600"/>
              <a:gd name="connsiteY311" fmla="*/ 6579086 h 6858000"/>
              <a:gd name="connsiteX312" fmla="*/ 5115009 w 7467600"/>
              <a:gd name="connsiteY312" fmla="*/ 6858000 h 6858000"/>
              <a:gd name="connsiteX313" fmla="*/ 5028074 w 7467600"/>
              <a:gd name="connsiteY313" fmla="*/ 6858000 h 6858000"/>
              <a:gd name="connsiteX314" fmla="*/ 5079508 w 7467600"/>
              <a:gd name="connsiteY314" fmla="*/ 6749074 h 6858000"/>
              <a:gd name="connsiteX315" fmla="*/ 5371846 w 7467600"/>
              <a:gd name="connsiteY315" fmla="*/ 5924413 h 6858000"/>
              <a:gd name="connsiteX316" fmla="*/ 5270512 w 7467600"/>
              <a:gd name="connsiteY316" fmla="*/ 6138975 h 6858000"/>
              <a:gd name="connsiteX317" fmla="*/ 5062409 w 7467600"/>
              <a:gd name="connsiteY317" fmla="*/ 6653544 h 6858000"/>
              <a:gd name="connsiteX318" fmla="*/ 5036628 w 7467600"/>
              <a:gd name="connsiteY318" fmla="*/ 6754247 h 6858000"/>
              <a:gd name="connsiteX319" fmla="*/ 5009112 w 7467600"/>
              <a:gd name="connsiteY319" fmla="*/ 6858000 h 6858000"/>
              <a:gd name="connsiteX320" fmla="*/ 4976679 w 7467600"/>
              <a:gd name="connsiteY320" fmla="*/ 6858000 h 6858000"/>
              <a:gd name="connsiteX321" fmla="*/ 5006537 w 7467600"/>
              <a:gd name="connsiteY321" fmla="*/ 6747068 h 6858000"/>
              <a:gd name="connsiteX322" fmla="*/ 5032723 w 7467600"/>
              <a:gd name="connsiteY322" fmla="*/ 6644957 h 6858000"/>
              <a:gd name="connsiteX323" fmla="*/ 5242949 w 7467600"/>
              <a:gd name="connsiteY323" fmla="*/ 6125175 h 6858000"/>
              <a:gd name="connsiteX324" fmla="*/ 5286321 w 7467600"/>
              <a:gd name="connsiteY324" fmla="*/ 6033555 h 6858000"/>
              <a:gd name="connsiteX325" fmla="*/ 5008210 w 7467600"/>
              <a:gd name="connsiteY325" fmla="*/ 6649194 h 6858000"/>
              <a:gd name="connsiteX326" fmla="*/ 4986321 w 7467600"/>
              <a:gd name="connsiteY326" fmla="*/ 6765687 h 6858000"/>
              <a:gd name="connsiteX327" fmla="*/ 4973474 w 7467600"/>
              <a:gd name="connsiteY327" fmla="*/ 6858000 h 6858000"/>
              <a:gd name="connsiteX328" fmla="*/ 4907178 w 7467600"/>
              <a:gd name="connsiteY328" fmla="*/ 6858000 h 6858000"/>
              <a:gd name="connsiteX329" fmla="*/ 4910810 w 7467600"/>
              <a:gd name="connsiteY329" fmla="*/ 6829660 h 6858000"/>
              <a:gd name="connsiteX330" fmla="*/ 4987461 w 7467600"/>
              <a:gd name="connsiteY330" fmla="*/ 6432994 h 6858000"/>
              <a:gd name="connsiteX331" fmla="*/ 5179262 w 7467600"/>
              <a:gd name="connsiteY331" fmla="*/ 6035044 h 6858000"/>
              <a:gd name="connsiteX332" fmla="*/ 4689678 w 7467600"/>
              <a:gd name="connsiteY332" fmla="*/ 6440241 h 6858000"/>
              <a:gd name="connsiteX333" fmla="*/ 4477543 w 7467600"/>
              <a:gd name="connsiteY333" fmla="*/ 6674836 h 6858000"/>
              <a:gd name="connsiteX334" fmla="*/ 4329957 w 7467600"/>
              <a:gd name="connsiteY334" fmla="*/ 6858000 h 6858000"/>
              <a:gd name="connsiteX335" fmla="*/ 4218595 w 7467600"/>
              <a:gd name="connsiteY335" fmla="*/ 6858000 h 6858000"/>
              <a:gd name="connsiteX336" fmla="*/ 4368888 w 7467600"/>
              <a:gd name="connsiteY336" fmla="*/ 6668412 h 6858000"/>
              <a:gd name="connsiteX337" fmla="*/ 4563091 w 7467600"/>
              <a:gd name="connsiteY337" fmla="*/ 6442508 h 6858000"/>
              <a:gd name="connsiteX338" fmla="*/ 5387324 w 7467600"/>
              <a:gd name="connsiteY338" fmla="*/ 5705830 h 6858000"/>
              <a:gd name="connsiteX339" fmla="*/ 5073620 w 7467600"/>
              <a:gd name="connsiteY339" fmla="*/ 5955437 h 6858000"/>
              <a:gd name="connsiteX340" fmla="*/ 4689789 w 7467600"/>
              <a:gd name="connsiteY340" fmla="*/ 6268382 h 6858000"/>
              <a:gd name="connsiteX341" fmla="*/ 4418722 w 7467600"/>
              <a:gd name="connsiteY341" fmla="*/ 6570886 h 6858000"/>
              <a:gd name="connsiteX342" fmla="*/ 4214944 w 7467600"/>
              <a:gd name="connsiteY342" fmla="*/ 6858000 h 6858000"/>
              <a:gd name="connsiteX343" fmla="*/ 4177898 w 7467600"/>
              <a:gd name="connsiteY343" fmla="*/ 6858000 h 6858000"/>
              <a:gd name="connsiteX344" fmla="*/ 4391597 w 7467600"/>
              <a:gd name="connsiteY344" fmla="*/ 6556370 h 6858000"/>
              <a:gd name="connsiteX345" fmla="*/ 4668889 w 7467600"/>
              <a:gd name="connsiteY345" fmla="*/ 6246399 h 6858000"/>
              <a:gd name="connsiteX346" fmla="*/ 5055427 w 7467600"/>
              <a:gd name="connsiteY346" fmla="*/ 5931476 h 6858000"/>
              <a:gd name="connsiteX347" fmla="*/ 5371814 w 7467600"/>
              <a:gd name="connsiteY347" fmla="*/ 5678975 h 6858000"/>
              <a:gd name="connsiteX348" fmla="*/ 4987918 w 7467600"/>
              <a:gd name="connsiteY348" fmla="*/ 5838701 h 6858000"/>
              <a:gd name="connsiteX349" fmla="*/ 4317146 w 7467600"/>
              <a:gd name="connsiteY349" fmla="*/ 6587716 h 6858000"/>
              <a:gd name="connsiteX350" fmla="*/ 4171627 w 7467600"/>
              <a:gd name="connsiteY350" fmla="*/ 6858000 h 6858000"/>
              <a:gd name="connsiteX351" fmla="*/ 4081585 w 7467600"/>
              <a:gd name="connsiteY351" fmla="*/ 6858000 h 6858000"/>
              <a:gd name="connsiteX352" fmla="*/ 4238603 w 7467600"/>
              <a:gd name="connsiteY352" fmla="*/ 6559341 h 6858000"/>
              <a:gd name="connsiteX353" fmla="*/ 4778333 w 7467600"/>
              <a:gd name="connsiteY353" fmla="*/ 5873626 h 6858000"/>
              <a:gd name="connsiteX354" fmla="*/ 5414185 w 7467600"/>
              <a:gd name="connsiteY354" fmla="*/ 5573882 h 6858000"/>
              <a:gd name="connsiteX355" fmla="*/ 5959648 w 7467600"/>
              <a:gd name="connsiteY355" fmla="*/ 4760797 h 6858000"/>
              <a:gd name="connsiteX356" fmla="*/ 5355019 w 7467600"/>
              <a:gd name="connsiteY356" fmla="*/ 4734672 h 6858000"/>
              <a:gd name="connsiteX357" fmla="*/ 5083565 w 7467600"/>
              <a:gd name="connsiteY357" fmla="*/ 5179121 h 6858000"/>
              <a:gd name="connsiteX358" fmla="*/ 4713577 w 7467600"/>
              <a:gd name="connsiteY358" fmla="*/ 5616803 h 6858000"/>
              <a:gd name="connsiteX359" fmla="*/ 3989559 w 7467600"/>
              <a:gd name="connsiteY359" fmla="*/ 6145945 h 6858000"/>
              <a:gd name="connsiteX360" fmla="*/ 3939824 w 7467600"/>
              <a:gd name="connsiteY360" fmla="*/ 6066900 h 6858000"/>
              <a:gd name="connsiteX361" fmla="*/ 4584537 w 7467600"/>
              <a:gd name="connsiteY361" fmla="*/ 5324826 h 6858000"/>
              <a:gd name="connsiteX362" fmla="*/ 5037105 w 7467600"/>
              <a:gd name="connsiteY362" fmla="*/ 5088765 h 6858000"/>
              <a:gd name="connsiteX363" fmla="*/ 5039930 w 7467600"/>
              <a:gd name="connsiteY363" fmla="*/ 5089585 h 6858000"/>
              <a:gd name="connsiteX364" fmla="*/ 5263764 w 7467600"/>
              <a:gd name="connsiteY364" fmla="*/ 4735525 h 6858000"/>
              <a:gd name="connsiteX365" fmla="*/ 4086300 w 7467600"/>
              <a:gd name="connsiteY365" fmla="*/ 4884599 h 6858000"/>
              <a:gd name="connsiteX366" fmla="*/ 4085485 w 7467600"/>
              <a:gd name="connsiteY366" fmla="*/ 4899070 h 6858000"/>
              <a:gd name="connsiteX367" fmla="*/ 3871915 w 7467600"/>
              <a:gd name="connsiteY367" fmla="*/ 5253645 h 6858000"/>
              <a:gd name="connsiteX368" fmla="*/ 3799374 w 7467600"/>
              <a:gd name="connsiteY368" fmla="*/ 5466127 h 6858000"/>
              <a:gd name="connsiteX369" fmla="*/ 3498850 w 7467600"/>
              <a:gd name="connsiteY369" fmla="*/ 6661888 h 6858000"/>
              <a:gd name="connsiteX370" fmla="*/ 3399216 w 7467600"/>
              <a:gd name="connsiteY370" fmla="*/ 6858000 h 6858000"/>
              <a:gd name="connsiteX371" fmla="*/ 3303688 w 7467600"/>
              <a:gd name="connsiteY371" fmla="*/ 6858000 h 6858000"/>
              <a:gd name="connsiteX372" fmla="*/ 3391774 w 7467600"/>
              <a:gd name="connsiteY372" fmla="*/ 6697181 h 6858000"/>
              <a:gd name="connsiteX373" fmla="*/ 3735540 w 7467600"/>
              <a:gd name="connsiteY373" fmla="*/ 5546923 h 6858000"/>
              <a:gd name="connsiteX374" fmla="*/ 3729438 w 7467600"/>
              <a:gd name="connsiteY374" fmla="*/ 5569058 h 6858000"/>
              <a:gd name="connsiteX375" fmla="*/ 3707782 w 7467600"/>
              <a:gd name="connsiteY375" fmla="*/ 5644908 h 6858000"/>
              <a:gd name="connsiteX376" fmla="*/ 3583827 w 7467600"/>
              <a:gd name="connsiteY376" fmla="*/ 6039215 h 6858000"/>
              <a:gd name="connsiteX377" fmla="*/ 3547861 w 7467600"/>
              <a:gd name="connsiteY377" fmla="*/ 6129609 h 6858000"/>
              <a:gd name="connsiteX378" fmla="*/ 3490905 w 7467600"/>
              <a:gd name="connsiteY378" fmla="*/ 6277660 h 6858000"/>
              <a:gd name="connsiteX379" fmla="*/ 3455859 w 7467600"/>
              <a:gd name="connsiteY379" fmla="*/ 6391301 h 6858000"/>
              <a:gd name="connsiteX380" fmla="*/ 3429112 w 7467600"/>
              <a:gd name="connsiteY380" fmla="*/ 6479469 h 6858000"/>
              <a:gd name="connsiteX381" fmla="*/ 3304862 w 7467600"/>
              <a:gd name="connsiteY381" fmla="*/ 6796476 h 6858000"/>
              <a:gd name="connsiteX382" fmla="*/ 3276071 w 7467600"/>
              <a:gd name="connsiteY382" fmla="*/ 6858000 h 6858000"/>
              <a:gd name="connsiteX383" fmla="*/ 3240805 w 7467600"/>
              <a:gd name="connsiteY383" fmla="*/ 6858000 h 6858000"/>
              <a:gd name="connsiteX384" fmla="*/ 3275917 w 7467600"/>
              <a:gd name="connsiteY384" fmla="*/ 6783192 h 6858000"/>
              <a:gd name="connsiteX385" fmla="*/ 3399358 w 7467600"/>
              <a:gd name="connsiteY385" fmla="*/ 6469011 h 6858000"/>
              <a:gd name="connsiteX386" fmla="*/ 3425650 w 7467600"/>
              <a:gd name="connsiteY386" fmla="*/ 6381333 h 6858000"/>
              <a:gd name="connsiteX387" fmla="*/ 3460661 w 7467600"/>
              <a:gd name="connsiteY387" fmla="*/ 6266763 h 6858000"/>
              <a:gd name="connsiteX388" fmla="*/ 3518021 w 7467600"/>
              <a:gd name="connsiteY388" fmla="*/ 6117298 h 6858000"/>
              <a:gd name="connsiteX389" fmla="*/ 3554035 w 7467600"/>
              <a:gd name="connsiteY389" fmla="*/ 6027832 h 6858000"/>
              <a:gd name="connsiteX390" fmla="*/ 3677174 w 7467600"/>
              <a:gd name="connsiteY390" fmla="*/ 5636351 h 6858000"/>
              <a:gd name="connsiteX391" fmla="*/ 3698819 w 7467600"/>
              <a:gd name="connsiteY391" fmla="*/ 5560503 h 6858000"/>
              <a:gd name="connsiteX392" fmla="*/ 3702094 w 7467600"/>
              <a:gd name="connsiteY392" fmla="*/ 5549194 h 6858000"/>
              <a:gd name="connsiteX393" fmla="*/ 3398355 w 7467600"/>
              <a:gd name="connsiteY393" fmla="*/ 6094603 h 6858000"/>
              <a:gd name="connsiteX394" fmla="*/ 3193941 w 7467600"/>
              <a:gd name="connsiteY394" fmla="*/ 6798775 h 6858000"/>
              <a:gd name="connsiteX395" fmla="*/ 3184140 w 7467600"/>
              <a:gd name="connsiteY395" fmla="*/ 6858000 h 6858000"/>
              <a:gd name="connsiteX396" fmla="*/ 3099978 w 7467600"/>
              <a:gd name="connsiteY396" fmla="*/ 6858000 h 6858000"/>
              <a:gd name="connsiteX397" fmla="*/ 3101556 w 7467600"/>
              <a:gd name="connsiteY397" fmla="*/ 6843337 h 6858000"/>
              <a:gd name="connsiteX398" fmla="*/ 3370162 w 7467600"/>
              <a:gd name="connsiteY398" fmla="*/ 5785550 h 6858000"/>
              <a:gd name="connsiteX399" fmla="*/ 3746477 w 7467600"/>
              <a:gd name="connsiteY399" fmla="*/ 5377889 h 6858000"/>
              <a:gd name="connsiteX400" fmla="*/ 3863399 w 7467600"/>
              <a:gd name="connsiteY400" fmla="*/ 5087257 h 6858000"/>
              <a:gd name="connsiteX401" fmla="*/ 3968712 w 7467600"/>
              <a:gd name="connsiteY401" fmla="*/ 4913989 h 6858000"/>
              <a:gd name="connsiteX402" fmla="*/ 2792390 w 7467600"/>
              <a:gd name="connsiteY402" fmla="*/ 5382974 h 6858000"/>
              <a:gd name="connsiteX403" fmla="*/ 2714982 w 7467600"/>
              <a:gd name="connsiteY403" fmla="*/ 5427051 h 6858000"/>
              <a:gd name="connsiteX404" fmla="*/ 2813361 w 7467600"/>
              <a:gd name="connsiteY404" fmla="*/ 6023912 h 6858000"/>
              <a:gd name="connsiteX405" fmla="*/ 2688430 w 7467600"/>
              <a:gd name="connsiteY405" fmla="*/ 6801564 h 6858000"/>
              <a:gd name="connsiteX406" fmla="*/ 2629626 w 7467600"/>
              <a:gd name="connsiteY406" fmla="*/ 6763394 h 6858000"/>
              <a:gd name="connsiteX407" fmla="*/ 2565328 w 7467600"/>
              <a:gd name="connsiteY407" fmla="*/ 5516399 h 6858000"/>
              <a:gd name="connsiteX408" fmla="*/ 1922999 w 7467600"/>
              <a:gd name="connsiteY408" fmla="*/ 5980343 h 6858000"/>
              <a:gd name="connsiteX409" fmla="*/ 1950261 w 7467600"/>
              <a:gd name="connsiteY409" fmla="*/ 6405858 h 6858000"/>
              <a:gd name="connsiteX410" fmla="*/ 2365554 w 7467600"/>
              <a:gd name="connsiteY410" fmla="*/ 6759107 h 6858000"/>
              <a:gd name="connsiteX411" fmla="*/ 2424142 w 7467600"/>
              <a:gd name="connsiteY411" fmla="*/ 6858000 h 6858000"/>
              <a:gd name="connsiteX412" fmla="*/ 2395994 w 7467600"/>
              <a:gd name="connsiteY412" fmla="*/ 6858000 h 6858000"/>
              <a:gd name="connsiteX413" fmla="*/ 2392863 w 7467600"/>
              <a:gd name="connsiteY413" fmla="*/ 6852964 h 6858000"/>
              <a:gd name="connsiteX414" fmla="*/ 2017589 w 7467600"/>
              <a:gd name="connsiteY414" fmla="*/ 6493982 h 6858000"/>
              <a:gd name="connsiteX415" fmla="*/ 2147336 w 7467600"/>
              <a:gd name="connsiteY415" fmla="*/ 6594052 h 6858000"/>
              <a:gd name="connsiteX416" fmla="*/ 2207047 w 7467600"/>
              <a:gd name="connsiteY416" fmla="*/ 6654540 h 6858000"/>
              <a:gd name="connsiteX417" fmla="*/ 2299106 w 7467600"/>
              <a:gd name="connsiteY417" fmla="*/ 6778931 h 6858000"/>
              <a:gd name="connsiteX418" fmla="*/ 2314430 w 7467600"/>
              <a:gd name="connsiteY418" fmla="*/ 6801144 h 6858000"/>
              <a:gd name="connsiteX419" fmla="*/ 2352406 w 7467600"/>
              <a:gd name="connsiteY419" fmla="*/ 6858000 h 6858000"/>
              <a:gd name="connsiteX420" fmla="*/ 2314492 w 7467600"/>
              <a:gd name="connsiteY420" fmla="*/ 6858000 h 6858000"/>
              <a:gd name="connsiteX421" fmla="*/ 2288095 w 7467600"/>
              <a:gd name="connsiteY421" fmla="*/ 6818030 h 6858000"/>
              <a:gd name="connsiteX422" fmla="*/ 2272768 w 7467600"/>
              <a:gd name="connsiteY422" fmla="*/ 6795822 h 6858000"/>
              <a:gd name="connsiteX423" fmla="*/ 2182715 w 7467600"/>
              <a:gd name="connsiteY423" fmla="*/ 6675071 h 6858000"/>
              <a:gd name="connsiteX424" fmla="*/ 2032061 w 7467600"/>
              <a:gd name="connsiteY424" fmla="*/ 6541380 h 6858000"/>
              <a:gd name="connsiteX425" fmla="*/ 2257220 w 7467600"/>
              <a:gd name="connsiteY425" fmla="*/ 6826257 h 6858000"/>
              <a:gd name="connsiteX426" fmla="*/ 2281324 w 7467600"/>
              <a:gd name="connsiteY426" fmla="*/ 6858000 h 6858000"/>
              <a:gd name="connsiteX427" fmla="*/ 2242860 w 7467600"/>
              <a:gd name="connsiteY427" fmla="*/ 6858000 h 6858000"/>
              <a:gd name="connsiteX428" fmla="*/ 2232818 w 7467600"/>
              <a:gd name="connsiteY428" fmla="*/ 6844926 h 6858000"/>
              <a:gd name="connsiteX429" fmla="*/ 1990172 w 7467600"/>
              <a:gd name="connsiteY429" fmla="*/ 6542121 h 6858000"/>
              <a:gd name="connsiteX430" fmla="*/ 2124090 w 7467600"/>
              <a:gd name="connsiteY430" fmla="*/ 6761017 h 6858000"/>
              <a:gd name="connsiteX431" fmla="*/ 2200380 w 7467600"/>
              <a:gd name="connsiteY431" fmla="*/ 6858000 h 6858000"/>
              <a:gd name="connsiteX432" fmla="*/ 2147507 w 7467600"/>
              <a:gd name="connsiteY432" fmla="*/ 6858000 h 6858000"/>
              <a:gd name="connsiteX433" fmla="*/ 2070668 w 7467600"/>
              <a:gd name="connsiteY433" fmla="*/ 6761520 h 6858000"/>
              <a:gd name="connsiteX434" fmla="*/ 1975142 w 7467600"/>
              <a:gd name="connsiteY434" fmla="*/ 6585570 h 6858000"/>
              <a:gd name="connsiteX435" fmla="*/ 2050035 w 7467600"/>
              <a:gd name="connsiteY435" fmla="*/ 6813345 h 6858000"/>
              <a:gd name="connsiteX436" fmla="*/ 2063025 w 7467600"/>
              <a:gd name="connsiteY436" fmla="*/ 6858000 h 6858000"/>
              <a:gd name="connsiteX437" fmla="*/ 2021675 w 7467600"/>
              <a:gd name="connsiteY437" fmla="*/ 6858000 h 6858000"/>
              <a:gd name="connsiteX438" fmla="*/ 2019308 w 7467600"/>
              <a:gd name="connsiteY438" fmla="*/ 6847118 h 6858000"/>
              <a:gd name="connsiteX439" fmla="*/ 1938835 w 7467600"/>
              <a:gd name="connsiteY439" fmla="*/ 6551160 h 6858000"/>
              <a:gd name="connsiteX440" fmla="*/ 1953230 w 7467600"/>
              <a:gd name="connsiteY440" fmla="*/ 6759699 h 6858000"/>
              <a:gd name="connsiteX441" fmla="*/ 1956763 w 7467600"/>
              <a:gd name="connsiteY441" fmla="*/ 6778191 h 6858000"/>
              <a:gd name="connsiteX442" fmla="*/ 1967925 w 7467600"/>
              <a:gd name="connsiteY442" fmla="*/ 6858000 h 6858000"/>
              <a:gd name="connsiteX443" fmla="*/ 1936622 w 7467600"/>
              <a:gd name="connsiteY443" fmla="*/ 6858000 h 6858000"/>
              <a:gd name="connsiteX444" fmla="*/ 1926261 w 7467600"/>
              <a:gd name="connsiteY444" fmla="*/ 6784064 h 6858000"/>
              <a:gd name="connsiteX445" fmla="*/ 1922724 w 7467600"/>
              <a:gd name="connsiteY445" fmla="*/ 6765577 h 6858000"/>
              <a:gd name="connsiteX446" fmla="*/ 1904650 w 7467600"/>
              <a:gd name="connsiteY446" fmla="*/ 6639616 h 6858000"/>
              <a:gd name="connsiteX447" fmla="*/ 1885273 w 7467600"/>
              <a:gd name="connsiteY447" fmla="*/ 6858000 h 6858000"/>
              <a:gd name="connsiteX448" fmla="*/ 1854363 w 7467600"/>
              <a:gd name="connsiteY448" fmla="*/ 6858000 h 6858000"/>
              <a:gd name="connsiteX449" fmla="*/ 1880391 w 7467600"/>
              <a:gd name="connsiteY449" fmla="*/ 6603796 h 6858000"/>
              <a:gd name="connsiteX450" fmla="*/ 1818273 w 7467600"/>
              <a:gd name="connsiteY450" fmla="*/ 6715729 h 6858000"/>
              <a:gd name="connsiteX451" fmla="*/ 1794691 w 7467600"/>
              <a:gd name="connsiteY451" fmla="*/ 6843239 h 6858000"/>
              <a:gd name="connsiteX452" fmla="*/ 1794914 w 7467600"/>
              <a:gd name="connsiteY452" fmla="*/ 6858000 h 6858000"/>
              <a:gd name="connsiteX453" fmla="*/ 1746128 w 7467600"/>
              <a:gd name="connsiteY453" fmla="*/ 6858000 h 6858000"/>
              <a:gd name="connsiteX454" fmla="*/ 1753934 w 7467600"/>
              <a:gd name="connsiteY454" fmla="*/ 6724796 h 6858000"/>
              <a:gd name="connsiteX455" fmla="*/ 1792053 w 7467600"/>
              <a:gd name="connsiteY455" fmla="*/ 6572396 h 6858000"/>
              <a:gd name="connsiteX456" fmla="*/ 1862248 w 7467600"/>
              <a:gd name="connsiteY456" fmla="*/ 6266397 h 6858000"/>
              <a:gd name="connsiteX457" fmla="*/ 1862250 w 7467600"/>
              <a:gd name="connsiteY457" fmla="*/ 6033531 h 6858000"/>
              <a:gd name="connsiteX458" fmla="*/ 1211999 w 7467600"/>
              <a:gd name="connsiteY458" fmla="*/ 6683610 h 6858000"/>
              <a:gd name="connsiteX459" fmla="*/ 1213266 w 7467600"/>
              <a:gd name="connsiteY459" fmla="*/ 6691947 h 6858000"/>
              <a:gd name="connsiteX460" fmla="*/ 1203370 w 7467600"/>
              <a:gd name="connsiteY460" fmla="*/ 6850676 h 6858000"/>
              <a:gd name="connsiteX461" fmla="*/ 1203671 w 7467600"/>
              <a:gd name="connsiteY461" fmla="*/ 6858000 h 6858000"/>
              <a:gd name="connsiteX462" fmla="*/ 1143180 w 7467600"/>
              <a:gd name="connsiteY462" fmla="*/ 6858000 h 6858000"/>
              <a:gd name="connsiteX463" fmla="*/ 1142176 w 7467600"/>
              <a:gd name="connsiteY463" fmla="*/ 6766045 h 6858000"/>
              <a:gd name="connsiteX464" fmla="*/ 1067484 w 7467600"/>
              <a:gd name="connsiteY464" fmla="*/ 6858000 h 6858000"/>
              <a:gd name="connsiteX465" fmla="*/ 953928 w 7467600"/>
              <a:gd name="connsiteY465" fmla="*/ 6858000 h 6858000"/>
              <a:gd name="connsiteX466" fmla="*/ 959715 w 7467600"/>
              <a:gd name="connsiteY466" fmla="*/ 6850185 h 6858000"/>
              <a:gd name="connsiteX467" fmla="*/ 1483788 w 7467600"/>
              <a:gd name="connsiteY467" fmla="*/ 6259174 h 6858000"/>
              <a:gd name="connsiteX468" fmla="*/ 1100671 w 7467600"/>
              <a:gd name="connsiteY468" fmla="*/ 6252137 h 6858000"/>
              <a:gd name="connsiteX469" fmla="*/ 1090144 w 7467600"/>
              <a:gd name="connsiteY469" fmla="*/ 6256748 h 6858000"/>
              <a:gd name="connsiteX470" fmla="*/ 1095872 w 7467600"/>
              <a:gd name="connsiteY470" fmla="*/ 6271892 h 6858000"/>
              <a:gd name="connsiteX471" fmla="*/ 262785 w 7467600"/>
              <a:gd name="connsiteY471" fmla="*/ 6845450 h 6858000"/>
              <a:gd name="connsiteX472" fmla="*/ 209968 w 7467600"/>
              <a:gd name="connsiteY472" fmla="*/ 6770713 h 6858000"/>
              <a:gd name="connsiteX473" fmla="*/ 873460 w 7467600"/>
              <a:gd name="connsiteY473" fmla="*/ 6253768 h 6858000"/>
              <a:gd name="connsiteX474" fmla="*/ 192686 w 7467600"/>
              <a:gd name="connsiteY474" fmla="*/ 5849257 h 6858000"/>
              <a:gd name="connsiteX475" fmla="*/ 4696 w 7467600"/>
              <a:gd name="connsiteY475" fmla="*/ 5697668 h 6858000"/>
              <a:gd name="connsiteX476" fmla="*/ 0 w 7467600"/>
              <a:gd name="connsiteY476" fmla="*/ 5689984 h 6858000"/>
              <a:gd name="connsiteX477" fmla="*/ 0 w 7467600"/>
              <a:gd name="connsiteY477" fmla="*/ 5513472 h 6858000"/>
              <a:gd name="connsiteX478" fmla="*/ 174101 w 7467600"/>
              <a:gd name="connsiteY478" fmla="*/ 5620277 h 6858000"/>
              <a:gd name="connsiteX479" fmla="*/ 891800 w 7467600"/>
              <a:gd name="connsiteY479" fmla="*/ 6036935 h 6858000"/>
              <a:gd name="connsiteX480" fmla="*/ 1072219 w 7467600"/>
              <a:gd name="connsiteY480" fmla="*/ 6169443 h 6858000"/>
              <a:gd name="connsiteX481" fmla="*/ 1074117 w 7467600"/>
              <a:gd name="connsiteY481" fmla="*/ 6170301 h 6858000"/>
              <a:gd name="connsiteX482" fmla="*/ 1083114 w 7467600"/>
              <a:gd name="connsiteY482" fmla="*/ 6174131 h 6858000"/>
              <a:gd name="connsiteX483" fmla="*/ 1543010 w 7467600"/>
              <a:gd name="connsiteY483" fmla="*/ 6191140 h 6858000"/>
              <a:gd name="connsiteX484" fmla="*/ 1551080 w 7467600"/>
              <a:gd name="connsiteY484" fmla="*/ 6195006 h 6858000"/>
              <a:gd name="connsiteX485" fmla="*/ 2345443 w 7467600"/>
              <a:gd name="connsiteY485" fmla="*/ 5549882 h 6858000"/>
              <a:gd name="connsiteX486" fmla="*/ 1721499 w 7467600"/>
              <a:gd name="connsiteY486" fmla="*/ 5599969 h 6858000"/>
              <a:gd name="connsiteX487" fmla="*/ 767716 w 7467600"/>
              <a:gd name="connsiteY487" fmla="*/ 5472768 h 6858000"/>
              <a:gd name="connsiteX488" fmla="*/ 722147 w 7467600"/>
              <a:gd name="connsiteY488" fmla="*/ 5393091 h 6858000"/>
              <a:gd name="connsiteX489" fmla="*/ 1485552 w 7467600"/>
              <a:gd name="connsiteY489" fmla="*/ 5313202 h 6858000"/>
              <a:gd name="connsiteX490" fmla="*/ 2143004 w 7467600"/>
              <a:gd name="connsiteY490" fmla="*/ 5402420 h 6858000"/>
              <a:gd name="connsiteX491" fmla="*/ 1933391 w 7467600"/>
              <a:gd name="connsiteY491" fmla="*/ 5156971 h 6858000"/>
              <a:gd name="connsiteX492" fmla="*/ 1827118 w 7467600"/>
              <a:gd name="connsiteY492" fmla="*/ 4968410 h 6858000"/>
              <a:gd name="connsiteX493" fmla="*/ 1837349 w 7467600"/>
              <a:gd name="connsiteY493" fmla="*/ 4956357 h 6858000"/>
              <a:gd name="connsiteX494" fmla="*/ 2162835 w 7467600"/>
              <a:gd name="connsiteY494" fmla="*/ 5187853 h 6858000"/>
              <a:gd name="connsiteX495" fmla="*/ 2257167 w 7467600"/>
              <a:gd name="connsiteY495" fmla="*/ 5462123 h 6858000"/>
              <a:gd name="connsiteX496" fmla="*/ 2261598 w 7467600"/>
              <a:gd name="connsiteY496" fmla="*/ 5467998 h 6858000"/>
              <a:gd name="connsiteX497" fmla="*/ 2437177 w 7467600"/>
              <a:gd name="connsiteY497" fmla="*/ 5479608 h 6858000"/>
              <a:gd name="connsiteX498" fmla="*/ 2445247 w 7467600"/>
              <a:gd name="connsiteY498" fmla="*/ 5483476 h 6858000"/>
              <a:gd name="connsiteX499" fmla="*/ 2743626 w 7467600"/>
              <a:gd name="connsiteY499" fmla="*/ 5304819 h 6858000"/>
              <a:gd name="connsiteX500" fmla="*/ 3048102 w 7467600"/>
              <a:gd name="connsiteY500" fmla="*/ 5150595 h 6858000"/>
              <a:gd name="connsiteX501" fmla="*/ 1799414 w 7467600"/>
              <a:gd name="connsiteY501" fmla="*/ 4694732 h 6858000"/>
              <a:gd name="connsiteX502" fmla="*/ 1771735 w 7467600"/>
              <a:gd name="connsiteY502" fmla="*/ 4619929 h 6858000"/>
              <a:gd name="connsiteX503" fmla="*/ 3104273 w 7467600"/>
              <a:gd name="connsiteY503" fmla="*/ 5076159 h 6858000"/>
              <a:gd name="connsiteX504" fmla="*/ 3113245 w 7467600"/>
              <a:gd name="connsiteY504" fmla="*/ 5090705 h 6858000"/>
              <a:gd name="connsiteX505" fmla="*/ 3126294 w 7467600"/>
              <a:gd name="connsiteY505" fmla="*/ 5114400 h 6858000"/>
              <a:gd name="connsiteX506" fmla="*/ 3937433 w 7467600"/>
              <a:gd name="connsiteY506" fmla="*/ 4830473 h 6858000"/>
              <a:gd name="connsiteX507" fmla="*/ 3590475 w 7467600"/>
              <a:gd name="connsiteY507" fmla="*/ 4597974 h 6858000"/>
              <a:gd name="connsiteX508" fmla="*/ 3100264 w 7467600"/>
              <a:gd name="connsiteY508" fmla="*/ 4579845 h 6858000"/>
              <a:gd name="connsiteX509" fmla="*/ 2183576 w 7467600"/>
              <a:gd name="connsiteY509" fmla="*/ 4227150 h 6858000"/>
              <a:gd name="connsiteX510" fmla="*/ 2151029 w 7467600"/>
              <a:gd name="connsiteY510" fmla="*/ 4146947 h 6858000"/>
              <a:gd name="connsiteX511" fmla="*/ 3563434 w 7467600"/>
              <a:gd name="connsiteY511" fmla="*/ 4469115 h 6858000"/>
              <a:gd name="connsiteX512" fmla="*/ 3177952 w 7467600"/>
              <a:gd name="connsiteY512" fmla="*/ 3657386 h 6858000"/>
              <a:gd name="connsiteX513" fmla="*/ 3189263 w 7467600"/>
              <a:gd name="connsiteY513" fmla="*/ 3625726 h 6858000"/>
              <a:gd name="connsiteX514" fmla="*/ 3560912 w 7467600"/>
              <a:gd name="connsiteY514" fmla="*/ 4079863 h 6858000"/>
              <a:gd name="connsiteX515" fmla="*/ 3626636 w 7467600"/>
              <a:gd name="connsiteY515" fmla="*/ 4512230 h 6858000"/>
              <a:gd name="connsiteX516" fmla="*/ 3653088 w 7467600"/>
              <a:gd name="connsiteY516" fmla="*/ 4521417 h 6858000"/>
              <a:gd name="connsiteX517" fmla="*/ 3988128 w 7467600"/>
              <a:gd name="connsiteY517" fmla="*/ 4817267 h 6858000"/>
              <a:gd name="connsiteX518" fmla="*/ 4830582 w 7467600"/>
              <a:gd name="connsiteY518" fmla="*/ 4676000 h 6858000"/>
              <a:gd name="connsiteX519" fmla="*/ 4830100 w 7467600"/>
              <a:gd name="connsiteY519" fmla="*/ 4675554 h 6858000"/>
              <a:gd name="connsiteX520" fmla="*/ 4036318 w 7467600"/>
              <a:gd name="connsiteY520" fmla="*/ 4147013 h 6858000"/>
              <a:gd name="connsiteX521" fmla="*/ 3432098 w 7467600"/>
              <a:gd name="connsiteY521" fmla="*/ 3537312 h 6858000"/>
              <a:gd name="connsiteX522" fmla="*/ 3446761 w 7467600"/>
              <a:gd name="connsiteY522" fmla="*/ 3461278 h 6858000"/>
              <a:gd name="connsiteX523" fmla="*/ 4419733 w 7467600"/>
              <a:gd name="connsiteY523" fmla="*/ 3963555 h 6858000"/>
              <a:gd name="connsiteX524" fmla="*/ 4781371 w 7467600"/>
              <a:gd name="connsiteY524" fmla="*/ 4458604 h 6858000"/>
              <a:gd name="connsiteX525" fmla="*/ 4780440 w 7467600"/>
              <a:gd name="connsiteY525" fmla="*/ 4470290 h 6858000"/>
              <a:gd name="connsiteX526" fmla="*/ 4898954 w 7467600"/>
              <a:gd name="connsiteY526" fmla="*/ 4662092 h 6858000"/>
              <a:gd name="connsiteX527" fmla="*/ 4900699 w 7467600"/>
              <a:gd name="connsiteY527" fmla="*/ 4670867 h 6858000"/>
              <a:gd name="connsiteX528" fmla="*/ 5714511 w 7467600"/>
              <a:gd name="connsiteY528" fmla="*/ 4663483 h 6858000"/>
              <a:gd name="connsiteX529" fmla="*/ 5464793 w 7467600"/>
              <a:gd name="connsiteY529" fmla="*/ 4393556 h 6858000"/>
              <a:gd name="connsiteX530" fmla="*/ 5461897 w 7467600"/>
              <a:gd name="connsiteY530" fmla="*/ 4390879 h 6858000"/>
              <a:gd name="connsiteX531" fmla="*/ 4294126 w 7467600"/>
              <a:gd name="connsiteY531" fmla="*/ 3303048 h 6858000"/>
              <a:gd name="connsiteX532" fmla="*/ 4305321 w 7467600"/>
              <a:gd name="connsiteY532" fmla="*/ 3256953 h 6858000"/>
              <a:gd name="connsiteX533" fmla="*/ 4949299 w 7467600"/>
              <a:gd name="connsiteY533" fmla="*/ 3766336 h 6858000"/>
              <a:gd name="connsiteX534" fmla="*/ 5291452 w 7467600"/>
              <a:gd name="connsiteY534" fmla="*/ 4076801 h 6858000"/>
              <a:gd name="connsiteX535" fmla="*/ 5434998 w 7467600"/>
              <a:gd name="connsiteY535" fmla="*/ 4254100 h 6858000"/>
              <a:gd name="connsiteX536" fmla="*/ 5351015 w 7467600"/>
              <a:gd name="connsiteY536" fmla="*/ 3760989 h 6858000"/>
              <a:gd name="connsiteX537" fmla="*/ 5413780 w 7467600"/>
              <a:gd name="connsiteY537" fmla="*/ 2966265 h 6858000"/>
              <a:gd name="connsiteX538" fmla="*/ 5425627 w 7467600"/>
              <a:gd name="connsiteY538" fmla="*/ 2954192 h 6858000"/>
              <a:gd name="connsiteX539" fmla="*/ 6604735 w 7467600"/>
              <a:gd name="connsiteY539" fmla="*/ 2041381 h 6858000"/>
              <a:gd name="connsiteX540" fmla="*/ 7204487 w 7467600"/>
              <a:gd name="connsiteY540" fmla="*/ 2742112 h 6858000"/>
              <a:gd name="connsiteX541" fmla="*/ 7131592 w 7467600"/>
              <a:gd name="connsiteY541" fmla="*/ 2672096 h 6858000"/>
              <a:gd name="connsiteX542" fmla="*/ 6996344 w 7467600"/>
              <a:gd name="connsiteY542" fmla="*/ 2518310 h 6858000"/>
              <a:gd name="connsiteX543" fmla="*/ 6735495 w 7467600"/>
              <a:gd name="connsiteY543" fmla="*/ 2196890 h 6858000"/>
              <a:gd name="connsiteX544" fmla="*/ 6721901 w 7467600"/>
              <a:gd name="connsiteY544" fmla="*/ 2179274 h 6858000"/>
              <a:gd name="connsiteX545" fmla="*/ 6604735 w 7467600"/>
              <a:gd name="connsiteY545" fmla="*/ 2041381 h 6858000"/>
              <a:gd name="connsiteX546" fmla="*/ 6591670 w 7467600"/>
              <a:gd name="connsiteY546" fmla="*/ 1988277 h 6858000"/>
              <a:gd name="connsiteX547" fmla="*/ 6747349 w 7467600"/>
              <a:gd name="connsiteY547" fmla="*/ 2160069 h 6858000"/>
              <a:gd name="connsiteX548" fmla="*/ 6760943 w 7467600"/>
              <a:gd name="connsiteY548" fmla="*/ 2177686 h 6858000"/>
              <a:gd name="connsiteX549" fmla="*/ 7021065 w 7467600"/>
              <a:gd name="connsiteY549" fmla="*/ 2498102 h 6858000"/>
              <a:gd name="connsiteX550" fmla="*/ 7155223 w 7467600"/>
              <a:gd name="connsiteY550" fmla="*/ 2650386 h 6858000"/>
              <a:gd name="connsiteX551" fmla="*/ 7203167 w 7467600"/>
              <a:gd name="connsiteY551" fmla="*/ 2697288 h 6858000"/>
              <a:gd name="connsiteX552" fmla="*/ 6937703 w 7467600"/>
              <a:gd name="connsiteY552" fmla="*/ 2321981 h 6858000"/>
              <a:gd name="connsiteX553" fmla="*/ 6591670 w 7467600"/>
              <a:gd name="connsiteY553" fmla="*/ 1988277 h 6858000"/>
              <a:gd name="connsiteX554" fmla="*/ 5798671 w 7467600"/>
              <a:gd name="connsiteY554" fmla="*/ 1981601 h 6858000"/>
              <a:gd name="connsiteX555" fmla="*/ 5754709 w 7467600"/>
              <a:gd name="connsiteY555" fmla="*/ 2071454 h 6858000"/>
              <a:gd name="connsiteX556" fmla="*/ 5763044 w 7467600"/>
              <a:gd name="connsiteY556" fmla="*/ 2842206 h 6858000"/>
              <a:gd name="connsiteX557" fmla="*/ 5764974 w 7467600"/>
              <a:gd name="connsiteY557" fmla="*/ 2799609 h 6858000"/>
              <a:gd name="connsiteX558" fmla="*/ 5767665 w 7467600"/>
              <a:gd name="connsiteY558" fmla="*/ 2666409 h 6858000"/>
              <a:gd name="connsiteX559" fmla="*/ 5763055 w 7467600"/>
              <a:gd name="connsiteY559" fmla="*/ 2579705 h 6858000"/>
              <a:gd name="connsiteX560" fmla="*/ 5758079 w 7467600"/>
              <a:gd name="connsiteY560" fmla="*/ 2492508 h 6858000"/>
              <a:gd name="connsiteX561" fmla="*/ 5779325 w 7467600"/>
              <a:gd name="connsiteY561" fmla="*/ 2197069 h 6858000"/>
              <a:gd name="connsiteX562" fmla="*/ 5798671 w 7467600"/>
              <a:gd name="connsiteY562" fmla="*/ 1981601 h 6858000"/>
              <a:gd name="connsiteX563" fmla="*/ 5829202 w 7467600"/>
              <a:gd name="connsiteY563" fmla="*/ 1971679 h 6858000"/>
              <a:gd name="connsiteX564" fmla="*/ 5809558 w 7467600"/>
              <a:gd name="connsiteY564" fmla="*/ 2198043 h 6858000"/>
              <a:gd name="connsiteX565" fmla="*/ 5788653 w 7467600"/>
              <a:gd name="connsiteY565" fmla="*/ 2489430 h 6858000"/>
              <a:gd name="connsiteX566" fmla="*/ 5793439 w 7467600"/>
              <a:gd name="connsiteY566" fmla="*/ 2575235 h 6858000"/>
              <a:gd name="connsiteX567" fmla="*/ 5796837 w 7467600"/>
              <a:gd name="connsiteY567" fmla="*/ 2637633 h 6858000"/>
              <a:gd name="connsiteX568" fmla="*/ 5818614 w 7467600"/>
              <a:gd name="connsiteY568" fmla="*/ 2473055 h 6858000"/>
              <a:gd name="connsiteX569" fmla="*/ 5829202 w 7467600"/>
              <a:gd name="connsiteY569" fmla="*/ 1971679 h 6858000"/>
              <a:gd name="connsiteX570" fmla="*/ 5911389 w 7467600"/>
              <a:gd name="connsiteY570" fmla="*/ 1898371 h 6858000"/>
              <a:gd name="connsiteX571" fmla="*/ 6237627 w 7467600"/>
              <a:gd name="connsiteY571" fmla="*/ 2231921 h 6858000"/>
              <a:gd name="connsiteX572" fmla="*/ 5911389 w 7467600"/>
              <a:gd name="connsiteY572" fmla="*/ 1898371 h 6858000"/>
              <a:gd name="connsiteX573" fmla="*/ 6944437 w 7467600"/>
              <a:gd name="connsiteY573" fmla="*/ 1575402 h 6858000"/>
              <a:gd name="connsiteX574" fmla="*/ 6304730 w 7467600"/>
              <a:gd name="connsiteY574" fmla="*/ 1766654 h 6858000"/>
              <a:gd name="connsiteX575" fmla="*/ 6944437 w 7467600"/>
              <a:gd name="connsiteY575" fmla="*/ 1575402 h 6858000"/>
              <a:gd name="connsiteX576" fmla="*/ 7019523 w 7467600"/>
              <a:gd name="connsiteY576" fmla="*/ 1519450 h 6858000"/>
              <a:gd name="connsiteX577" fmla="*/ 6298091 w 7467600"/>
              <a:gd name="connsiteY577" fmla="*/ 1737122 h 6858000"/>
              <a:gd name="connsiteX578" fmla="*/ 7019523 w 7467600"/>
              <a:gd name="connsiteY578" fmla="*/ 1519450 h 6858000"/>
              <a:gd name="connsiteX579" fmla="*/ 2399523 w 7467600"/>
              <a:gd name="connsiteY579" fmla="*/ 1428234 h 6858000"/>
              <a:gd name="connsiteX580" fmla="*/ 2224982 w 7467600"/>
              <a:gd name="connsiteY580" fmla="*/ 1826201 h 6858000"/>
              <a:gd name="connsiteX581" fmla="*/ 2096099 w 7467600"/>
              <a:gd name="connsiteY581" fmla="*/ 2345900 h 6858000"/>
              <a:gd name="connsiteX582" fmla="*/ 2283317 w 7467600"/>
              <a:gd name="connsiteY582" fmla="*/ 1796925 h 6858000"/>
              <a:gd name="connsiteX583" fmla="*/ 2399523 w 7467600"/>
              <a:gd name="connsiteY583" fmla="*/ 1428234 h 6858000"/>
              <a:gd name="connsiteX584" fmla="*/ 2448558 w 7467600"/>
              <a:gd name="connsiteY584" fmla="*/ 1373435 h 6858000"/>
              <a:gd name="connsiteX585" fmla="*/ 2312521 w 7467600"/>
              <a:gd name="connsiteY585" fmla="*/ 1806140 h 6858000"/>
              <a:gd name="connsiteX586" fmla="*/ 2127533 w 7467600"/>
              <a:gd name="connsiteY586" fmla="*/ 2348380 h 6858000"/>
              <a:gd name="connsiteX587" fmla="*/ 2358080 w 7467600"/>
              <a:gd name="connsiteY587" fmla="*/ 1866134 h 6858000"/>
              <a:gd name="connsiteX588" fmla="*/ 2407436 w 7467600"/>
              <a:gd name="connsiteY588" fmla="*/ 1651070 h 6858000"/>
              <a:gd name="connsiteX589" fmla="*/ 2448558 w 7467600"/>
              <a:gd name="connsiteY589" fmla="*/ 1373435 h 6858000"/>
              <a:gd name="connsiteX590" fmla="*/ 278707 w 7467600"/>
              <a:gd name="connsiteY590" fmla="*/ 1352270 h 6858000"/>
              <a:gd name="connsiteX591" fmla="*/ 321570 w 7467600"/>
              <a:gd name="connsiteY591" fmla="*/ 1861610 h 6858000"/>
              <a:gd name="connsiteX592" fmla="*/ 294281 w 7467600"/>
              <a:gd name="connsiteY592" fmla="*/ 1440658 h 6858000"/>
              <a:gd name="connsiteX593" fmla="*/ 278707 w 7467600"/>
              <a:gd name="connsiteY593" fmla="*/ 1352270 h 6858000"/>
              <a:gd name="connsiteX594" fmla="*/ 1423821 w 7467600"/>
              <a:gd name="connsiteY594" fmla="*/ 1351958 h 6858000"/>
              <a:gd name="connsiteX595" fmla="*/ 1638521 w 7467600"/>
              <a:gd name="connsiteY595" fmla="*/ 1908470 h 6858000"/>
              <a:gd name="connsiteX596" fmla="*/ 1754199 w 7467600"/>
              <a:gd name="connsiteY596" fmla="*/ 2149284 h 6858000"/>
              <a:gd name="connsiteX597" fmla="*/ 1908359 w 7467600"/>
              <a:gd name="connsiteY597" fmla="*/ 2364988 h 6858000"/>
              <a:gd name="connsiteX598" fmla="*/ 1647661 w 7467600"/>
              <a:gd name="connsiteY598" fmla="*/ 1825945 h 6858000"/>
              <a:gd name="connsiteX599" fmla="*/ 1423821 w 7467600"/>
              <a:gd name="connsiteY599" fmla="*/ 1351958 h 6858000"/>
              <a:gd name="connsiteX600" fmla="*/ 1431890 w 7467600"/>
              <a:gd name="connsiteY600" fmla="*/ 1306475 h 6858000"/>
              <a:gd name="connsiteX601" fmla="*/ 1507597 w 7467600"/>
              <a:gd name="connsiteY601" fmla="*/ 1446132 h 6858000"/>
              <a:gd name="connsiteX602" fmla="*/ 1674586 w 7467600"/>
              <a:gd name="connsiteY602" fmla="*/ 1813832 h 6858000"/>
              <a:gd name="connsiteX603" fmla="*/ 1815950 w 7467600"/>
              <a:gd name="connsiteY603" fmla="*/ 2128564 h 6858000"/>
              <a:gd name="connsiteX604" fmla="*/ 1984242 w 7467600"/>
              <a:gd name="connsiteY604" fmla="*/ 2430829 h 6858000"/>
              <a:gd name="connsiteX605" fmla="*/ 2014023 w 7467600"/>
              <a:gd name="connsiteY605" fmla="*/ 2450995 h 6858000"/>
              <a:gd name="connsiteX606" fmla="*/ 1747337 w 7467600"/>
              <a:gd name="connsiteY606" fmla="*/ 1855264 h 6858000"/>
              <a:gd name="connsiteX607" fmla="*/ 1533749 w 7467600"/>
              <a:gd name="connsiteY607" fmla="*/ 1478656 h 6858000"/>
              <a:gd name="connsiteX608" fmla="*/ 1431890 w 7467600"/>
              <a:gd name="connsiteY608" fmla="*/ 1306475 h 6858000"/>
              <a:gd name="connsiteX609" fmla="*/ 5052692 w 7467600"/>
              <a:gd name="connsiteY609" fmla="*/ 1292994 h 6858000"/>
              <a:gd name="connsiteX610" fmla="*/ 5200661 w 7467600"/>
              <a:gd name="connsiteY610" fmla="*/ 1635186 h 6858000"/>
              <a:gd name="connsiteX611" fmla="*/ 5297138 w 7467600"/>
              <a:gd name="connsiteY611" fmla="*/ 1906351 h 6858000"/>
              <a:gd name="connsiteX612" fmla="*/ 5052692 w 7467600"/>
              <a:gd name="connsiteY612" fmla="*/ 1292994 h 6858000"/>
              <a:gd name="connsiteX613" fmla="*/ 5009948 w 7467600"/>
              <a:gd name="connsiteY613" fmla="*/ 1273619 h 6858000"/>
              <a:gd name="connsiteX614" fmla="*/ 5121777 w 7467600"/>
              <a:gd name="connsiteY614" fmla="*/ 1654213 h 6858000"/>
              <a:gd name="connsiteX615" fmla="*/ 5293545 w 7467600"/>
              <a:gd name="connsiteY615" fmla="*/ 2072247 h 6858000"/>
              <a:gd name="connsiteX616" fmla="*/ 5294042 w 7467600"/>
              <a:gd name="connsiteY616" fmla="*/ 2065019 h 6858000"/>
              <a:gd name="connsiteX617" fmla="*/ 5171936 w 7467600"/>
              <a:gd name="connsiteY617" fmla="*/ 1647613 h 6858000"/>
              <a:gd name="connsiteX618" fmla="*/ 5009948 w 7467600"/>
              <a:gd name="connsiteY618" fmla="*/ 1273619 h 6858000"/>
              <a:gd name="connsiteX619" fmla="*/ 655236 w 7467600"/>
              <a:gd name="connsiteY619" fmla="*/ 1268632 h 6858000"/>
              <a:gd name="connsiteX620" fmla="*/ 839521 w 7467600"/>
              <a:gd name="connsiteY620" fmla="*/ 1685315 h 6858000"/>
              <a:gd name="connsiteX621" fmla="*/ 1109416 w 7467600"/>
              <a:gd name="connsiteY621" fmla="*/ 2061663 h 6858000"/>
              <a:gd name="connsiteX622" fmla="*/ 1298300 w 7467600"/>
              <a:gd name="connsiteY622" fmla="*/ 2247742 h 6858000"/>
              <a:gd name="connsiteX623" fmla="*/ 1125871 w 7467600"/>
              <a:gd name="connsiteY623" fmla="*/ 1989513 h 6858000"/>
              <a:gd name="connsiteX624" fmla="*/ 981574 w 7467600"/>
              <a:gd name="connsiteY624" fmla="*/ 1783157 h 6858000"/>
              <a:gd name="connsiteX625" fmla="*/ 922198 w 7467600"/>
              <a:gd name="connsiteY625" fmla="*/ 1677437 h 6858000"/>
              <a:gd name="connsiteX626" fmla="*/ 869293 w 7467600"/>
              <a:gd name="connsiteY626" fmla="*/ 1583214 h 6858000"/>
              <a:gd name="connsiteX627" fmla="*/ 751431 w 7467600"/>
              <a:gd name="connsiteY627" fmla="*/ 1405731 h 6858000"/>
              <a:gd name="connsiteX628" fmla="*/ 655236 w 7467600"/>
              <a:gd name="connsiteY628" fmla="*/ 1268632 h 6858000"/>
              <a:gd name="connsiteX629" fmla="*/ 6516292 w 7467600"/>
              <a:gd name="connsiteY629" fmla="*/ 1263064 h 6858000"/>
              <a:gd name="connsiteX630" fmla="*/ 5736320 w 7467600"/>
              <a:gd name="connsiteY630" fmla="*/ 1501803 h 6858000"/>
              <a:gd name="connsiteX631" fmla="*/ 6516292 w 7467600"/>
              <a:gd name="connsiteY631" fmla="*/ 1263064 h 6858000"/>
              <a:gd name="connsiteX632" fmla="*/ 291466 w 7467600"/>
              <a:gd name="connsiteY632" fmla="*/ 1250369 h 6858000"/>
              <a:gd name="connsiteX633" fmla="*/ 323180 w 7467600"/>
              <a:gd name="connsiteY633" fmla="*/ 1435283 h 6858000"/>
              <a:gd name="connsiteX634" fmla="*/ 349381 w 7467600"/>
              <a:gd name="connsiteY634" fmla="*/ 1875041 h 6858000"/>
              <a:gd name="connsiteX635" fmla="*/ 374363 w 7467600"/>
              <a:gd name="connsiteY635" fmla="*/ 1506494 h 6858000"/>
              <a:gd name="connsiteX636" fmla="*/ 302168 w 7467600"/>
              <a:gd name="connsiteY636" fmla="*/ 1274495 h 6858000"/>
              <a:gd name="connsiteX637" fmla="*/ 291466 w 7467600"/>
              <a:gd name="connsiteY637" fmla="*/ 1250369 h 6858000"/>
              <a:gd name="connsiteX638" fmla="*/ 678222 w 7467600"/>
              <a:gd name="connsiteY638" fmla="*/ 1248670 h 6858000"/>
              <a:gd name="connsiteX639" fmla="*/ 775536 w 7467600"/>
              <a:gd name="connsiteY639" fmla="*/ 1388015 h 6858000"/>
              <a:gd name="connsiteX640" fmla="*/ 894529 w 7467600"/>
              <a:gd name="connsiteY640" fmla="*/ 1567739 h 6858000"/>
              <a:gd name="connsiteX641" fmla="*/ 948000 w 7467600"/>
              <a:gd name="connsiteY641" fmla="*/ 1663088 h 6858000"/>
              <a:gd name="connsiteX642" fmla="*/ 1006812 w 7467600"/>
              <a:gd name="connsiteY642" fmla="*/ 1767683 h 6858000"/>
              <a:gd name="connsiteX643" fmla="*/ 1149133 w 7467600"/>
              <a:gd name="connsiteY643" fmla="*/ 1971513 h 6858000"/>
              <a:gd name="connsiteX644" fmla="*/ 1333952 w 7467600"/>
              <a:gd name="connsiteY644" fmla="*/ 2251620 h 6858000"/>
              <a:gd name="connsiteX645" fmla="*/ 1337329 w 7467600"/>
              <a:gd name="connsiteY645" fmla="*/ 2258350 h 6858000"/>
              <a:gd name="connsiteX646" fmla="*/ 1014726 w 7467600"/>
              <a:gd name="connsiteY646" fmla="*/ 1615556 h 6858000"/>
              <a:gd name="connsiteX647" fmla="*/ 678222 w 7467600"/>
              <a:gd name="connsiteY647" fmla="*/ 1248670 h 6858000"/>
              <a:gd name="connsiteX648" fmla="*/ 6691602 w 7467600"/>
              <a:gd name="connsiteY648" fmla="*/ 1140573 h 6858000"/>
              <a:gd name="connsiteX649" fmla="*/ 6571100 w 7467600"/>
              <a:gd name="connsiteY649" fmla="*/ 1183662 h 6858000"/>
              <a:gd name="connsiteX650" fmla="*/ 6241687 w 7467600"/>
              <a:gd name="connsiteY650" fmla="*/ 1257600 h 6858000"/>
              <a:gd name="connsiteX651" fmla="*/ 5693009 w 7467600"/>
              <a:gd name="connsiteY651" fmla="*/ 1478256 h 6858000"/>
              <a:gd name="connsiteX652" fmla="*/ 6548420 w 7467600"/>
              <a:gd name="connsiteY652" fmla="*/ 1214599 h 6858000"/>
              <a:gd name="connsiteX653" fmla="*/ 6605473 w 7467600"/>
              <a:gd name="connsiteY653" fmla="*/ 1184686 h 6858000"/>
              <a:gd name="connsiteX654" fmla="*/ 6691602 w 7467600"/>
              <a:gd name="connsiteY654" fmla="*/ 1140573 h 6858000"/>
              <a:gd name="connsiteX655" fmla="*/ 4002475 w 7467600"/>
              <a:gd name="connsiteY655" fmla="*/ 1037802 h 6858000"/>
              <a:gd name="connsiteX656" fmla="*/ 4000324 w 7467600"/>
              <a:gd name="connsiteY656" fmla="*/ 1039362 h 6858000"/>
              <a:gd name="connsiteX657" fmla="*/ 4002862 w 7467600"/>
              <a:gd name="connsiteY657" fmla="*/ 1042866 h 6858000"/>
              <a:gd name="connsiteX658" fmla="*/ 4002475 w 7467600"/>
              <a:gd name="connsiteY658" fmla="*/ 1037802 h 6858000"/>
              <a:gd name="connsiteX659" fmla="*/ 506322 w 7467600"/>
              <a:gd name="connsiteY659" fmla="*/ 1020997 h 6858000"/>
              <a:gd name="connsiteX660" fmla="*/ 533068 w 7467600"/>
              <a:gd name="connsiteY660" fmla="*/ 1029409 h 6858000"/>
              <a:gd name="connsiteX661" fmla="*/ 1232525 w 7467600"/>
              <a:gd name="connsiteY661" fmla="*/ 1804675 h 6858000"/>
              <a:gd name="connsiteX662" fmla="*/ 1388858 w 7467600"/>
              <a:gd name="connsiteY662" fmla="*/ 2368011 h 6858000"/>
              <a:gd name="connsiteX663" fmla="*/ 1384098 w 7467600"/>
              <a:gd name="connsiteY663" fmla="*/ 2378125 h 6858000"/>
              <a:gd name="connsiteX664" fmla="*/ 1425393 w 7467600"/>
              <a:gd name="connsiteY664" fmla="*/ 2589124 h 6858000"/>
              <a:gd name="connsiteX665" fmla="*/ 1424001 w 7467600"/>
              <a:gd name="connsiteY665" fmla="*/ 2597541 h 6858000"/>
              <a:gd name="connsiteX666" fmla="*/ 2152729 w 7467600"/>
              <a:gd name="connsiteY666" fmla="*/ 2864487 h 6858000"/>
              <a:gd name="connsiteX667" fmla="*/ 2020609 w 7467600"/>
              <a:gd name="connsiteY667" fmla="*/ 2539671 h 6858000"/>
              <a:gd name="connsiteX668" fmla="*/ 2018920 w 7467600"/>
              <a:gd name="connsiteY668" fmla="*/ 2536309 h 6858000"/>
              <a:gd name="connsiteX669" fmla="*/ 1342441 w 7467600"/>
              <a:gd name="connsiteY669" fmla="*/ 1173017 h 6858000"/>
              <a:gd name="connsiteX670" fmla="*/ 1367925 w 7467600"/>
              <a:gd name="connsiteY670" fmla="*/ 1135648 h 6858000"/>
              <a:gd name="connsiteX671" fmla="*/ 1771401 w 7467600"/>
              <a:gd name="connsiteY671" fmla="*/ 1806673 h 6858000"/>
              <a:gd name="connsiteX672" fmla="*/ 1972385 w 7467600"/>
              <a:gd name="connsiteY672" fmla="*/ 2198735 h 6858000"/>
              <a:gd name="connsiteX673" fmla="*/ 2040892 w 7467600"/>
              <a:gd name="connsiteY673" fmla="*/ 2405205 h 6858000"/>
              <a:gd name="connsiteX674" fmla="*/ 2131689 w 7467600"/>
              <a:gd name="connsiteY674" fmla="*/ 1936926 h 6858000"/>
              <a:gd name="connsiteX675" fmla="*/ 2454820 w 7467600"/>
              <a:gd name="connsiteY675" fmla="*/ 1248808 h 6858000"/>
              <a:gd name="connsiteX676" fmla="*/ 2492512 w 7467600"/>
              <a:gd name="connsiteY676" fmla="*/ 1302920 h 6858000"/>
              <a:gd name="connsiteX677" fmla="*/ 2081216 w 7467600"/>
              <a:gd name="connsiteY677" fmla="*/ 2527513 h 6858000"/>
              <a:gd name="connsiteX678" fmla="*/ 2081211 w 7467600"/>
              <a:gd name="connsiteY678" fmla="*/ 2528916 h 6858000"/>
              <a:gd name="connsiteX679" fmla="*/ 2199067 w 7467600"/>
              <a:gd name="connsiteY679" fmla="*/ 2884061 h 6858000"/>
              <a:gd name="connsiteX680" fmla="*/ 3192586 w 7467600"/>
              <a:gd name="connsiteY680" fmla="*/ 3411496 h 6858000"/>
              <a:gd name="connsiteX681" fmla="*/ 3182620 w 7467600"/>
              <a:gd name="connsiteY681" fmla="*/ 3483279 h 6858000"/>
              <a:gd name="connsiteX682" fmla="*/ 2435119 w 7467600"/>
              <a:gd name="connsiteY682" fmla="*/ 3080173 h 6858000"/>
              <a:gd name="connsiteX683" fmla="*/ 2410152 w 7467600"/>
              <a:gd name="connsiteY683" fmla="*/ 3063751 h 6858000"/>
              <a:gd name="connsiteX684" fmla="*/ 2408099 w 7467600"/>
              <a:gd name="connsiteY684" fmla="*/ 3064403 h 6858000"/>
              <a:gd name="connsiteX685" fmla="*/ 2407218 w 7467600"/>
              <a:gd name="connsiteY685" fmla="*/ 3070324 h 6858000"/>
              <a:gd name="connsiteX686" fmla="*/ 2380138 w 7467600"/>
              <a:gd name="connsiteY686" fmla="*/ 3099341 h 6858000"/>
              <a:gd name="connsiteX687" fmla="*/ 1765923 w 7467600"/>
              <a:gd name="connsiteY687" fmla="*/ 3581043 h 6858000"/>
              <a:gd name="connsiteX688" fmla="*/ 1702258 w 7467600"/>
              <a:gd name="connsiteY688" fmla="*/ 3612286 h 6858000"/>
              <a:gd name="connsiteX689" fmla="*/ 1538370 w 7467600"/>
              <a:gd name="connsiteY689" fmla="*/ 3811804 h 6858000"/>
              <a:gd name="connsiteX690" fmla="*/ 542867 w 7467600"/>
              <a:gd name="connsiteY690" fmla="*/ 4944092 h 6858000"/>
              <a:gd name="connsiteX691" fmla="*/ 515800 w 7467600"/>
              <a:gd name="connsiteY691" fmla="*/ 4862180 h 6858000"/>
              <a:gd name="connsiteX692" fmla="*/ 909145 w 7467600"/>
              <a:gd name="connsiteY692" fmla="*/ 4199225 h 6858000"/>
              <a:gd name="connsiteX693" fmla="*/ 1214067 w 7467600"/>
              <a:gd name="connsiteY693" fmla="*/ 3908561 h 6858000"/>
              <a:gd name="connsiteX694" fmla="*/ 640967 w 7467600"/>
              <a:gd name="connsiteY694" fmla="*/ 4105601 h 6858000"/>
              <a:gd name="connsiteX695" fmla="*/ 112563 w 7467600"/>
              <a:gd name="connsiteY695" fmla="*/ 4396952 h 6858000"/>
              <a:gd name="connsiteX696" fmla="*/ 0 w 7467600"/>
              <a:gd name="connsiteY696" fmla="*/ 4466006 h 6858000"/>
              <a:gd name="connsiteX697" fmla="*/ 0 w 7467600"/>
              <a:gd name="connsiteY697" fmla="*/ 4233763 h 6858000"/>
              <a:gd name="connsiteX698" fmla="*/ 36881 w 7467600"/>
              <a:gd name="connsiteY698" fmla="*/ 4200118 h 6858000"/>
              <a:gd name="connsiteX699" fmla="*/ 910534 w 7467600"/>
              <a:gd name="connsiteY699" fmla="*/ 3629753 h 6858000"/>
              <a:gd name="connsiteX700" fmla="*/ 1578717 w 7467600"/>
              <a:gd name="connsiteY700" fmla="*/ 3575982 h 6858000"/>
              <a:gd name="connsiteX701" fmla="*/ 2338780 w 7467600"/>
              <a:gd name="connsiteY701" fmla="*/ 3033725 h 6858000"/>
              <a:gd name="connsiteX702" fmla="*/ 1807991 w 7467600"/>
              <a:gd name="connsiteY702" fmla="*/ 2807184 h 6858000"/>
              <a:gd name="connsiteX703" fmla="*/ 1416358 w 7467600"/>
              <a:gd name="connsiteY703" fmla="*/ 3112571 h 6858000"/>
              <a:gd name="connsiteX704" fmla="*/ 939066 w 7467600"/>
              <a:gd name="connsiteY704" fmla="*/ 3378798 h 6858000"/>
              <a:gd name="connsiteX705" fmla="*/ 115099 w 7467600"/>
              <a:gd name="connsiteY705" fmla="*/ 3607650 h 6858000"/>
              <a:gd name="connsiteX706" fmla="*/ 97284 w 7467600"/>
              <a:gd name="connsiteY706" fmla="*/ 3520393 h 6858000"/>
              <a:gd name="connsiteX707" fmla="*/ 922050 w 7467600"/>
              <a:gd name="connsiteY707" fmla="*/ 3074867 h 6858000"/>
              <a:gd name="connsiteX708" fmla="*/ 1405265 w 7467600"/>
              <a:gd name="connsiteY708" fmla="*/ 3016319 h 6858000"/>
              <a:gd name="connsiteX709" fmla="*/ 1407512 w 7467600"/>
              <a:gd name="connsiteY709" fmla="*/ 3018001 h 6858000"/>
              <a:gd name="connsiteX710" fmla="*/ 1726266 w 7467600"/>
              <a:gd name="connsiteY710" fmla="*/ 2777274 h 6858000"/>
              <a:gd name="connsiteX711" fmla="*/ 625390 w 7467600"/>
              <a:gd name="connsiteY711" fmla="*/ 2514541 h 6858000"/>
              <a:gd name="connsiteX712" fmla="*/ 619799 w 7467600"/>
              <a:gd name="connsiteY712" fmla="*/ 2527180 h 6858000"/>
              <a:gd name="connsiteX713" fmla="*/ 310030 w 7467600"/>
              <a:gd name="connsiteY713" fmla="*/ 2771818 h 6858000"/>
              <a:gd name="connsiteX714" fmla="*/ 173877 w 7467600"/>
              <a:gd name="connsiteY714" fmla="*/ 2937056 h 6858000"/>
              <a:gd name="connsiteX715" fmla="*/ 77889 w 7467600"/>
              <a:gd name="connsiteY715" fmla="*/ 3138440 h 6858000"/>
              <a:gd name="connsiteX716" fmla="*/ 0 w 7467600"/>
              <a:gd name="connsiteY716" fmla="*/ 3271395 h 6858000"/>
              <a:gd name="connsiteX717" fmla="*/ 0 w 7467600"/>
              <a:gd name="connsiteY717" fmla="*/ 3153002 h 6858000"/>
              <a:gd name="connsiteX718" fmla="*/ 2386 w 7467600"/>
              <a:gd name="connsiteY718" fmla="*/ 3149203 h 6858000"/>
              <a:gd name="connsiteX719" fmla="*/ 89753 w 7467600"/>
              <a:gd name="connsiteY719" fmla="*/ 2987702 h 6858000"/>
              <a:gd name="connsiteX720" fmla="*/ 76869 w 7467600"/>
              <a:gd name="connsiteY720" fmla="*/ 3005404 h 6858000"/>
              <a:gd name="connsiteX721" fmla="*/ 32049 w 7467600"/>
              <a:gd name="connsiteY721" fmla="*/ 3065814 h 6858000"/>
              <a:gd name="connsiteX722" fmla="*/ 0 w 7467600"/>
              <a:gd name="connsiteY722" fmla="*/ 3108744 h 6858000"/>
              <a:gd name="connsiteX723" fmla="*/ 0 w 7467600"/>
              <a:gd name="connsiteY723" fmla="*/ 3058059 h 6858000"/>
              <a:gd name="connsiteX724" fmla="*/ 7610 w 7467600"/>
              <a:gd name="connsiteY724" fmla="*/ 3047889 h 6858000"/>
              <a:gd name="connsiteX725" fmla="*/ 52419 w 7467600"/>
              <a:gd name="connsiteY725" fmla="*/ 2987479 h 6858000"/>
              <a:gd name="connsiteX726" fmla="*/ 59142 w 7467600"/>
              <a:gd name="connsiteY726" fmla="*/ 2978488 h 6858000"/>
              <a:gd name="connsiteX727" fmla="*/ 0 w 7467600"/>
              <a:gd name="connsiteY727" fmla="*/ 3015334 h 6858000"/>
              <a:gd name="connsiteX728" fmla="*/ 0 w 7467600"/>
              <a:gd name="connsiteY728" fmla="*/ 2914286 h 6858000"/>
              <a:gd name="connsiteX729" fmla="*/ 36383 w 7467600"/>
              <a:gd name="connsiteY729" fmla="*/ 2901128 h 6858000"/>
              <a:gd name="connsiteX730" fmla="*/ 156329 w 7467600"/>
              <a:gd name="connsiteY730" fmla="*/ 2840533 h 6858000"/>
              <a:gd name="connsiteX731" fmla="*/ 358355 w 7467600"/>
              <a:gd name="connsiteY731" fmla="*/ 2620471 h 6858000"/>
              <a:gd name="connsiteX732" fmla="*/ 510577 w 7467600"/>
              <a:gd name="connsiteY732" fmla="*/ 2501244 h 6858000"/>
              <a:gd name="connsiteX733" fmla="*/ 211967 w 7467600"/>
              <a:gd name="connsiteY733" fmla="*/ 2479171 h 6858000"/>
              <a:gd name="connsiteX734" fmla="*/ 0 w 7467600"/>
              <a:gd name="connsiteY734" fmla="*/ 2476398 h 6858000"/>
              <a:gd name="connsiteX735" fmla="*/ 0 w 7467600"/>
              <a:gd name="connsiteY735" fmla="*/ 2389189 h 6858000"/>
              <a:gd name="connsiteX736" fmla="*/ 103062 w 7467600"/>
              <a:gd name="connsiteY736" fmla="*/ 2389518 h 6858000"/>
              <a:gd name="connsiteX737" fmla="*/ 510734 w 7467600"/>
              <a:gd name="connsiteY737" fmla="*/ 2416201 h 6858000"/>
              <a:gd name="connsiteX738" fmla="*/ 279257 w 7467600"/>
              <a:gd name="connsiteY738" fmla="*/ 2092102 h 6858000"/>
              <a:gd name="connsiteX739" fmla="*/ 65265 w 7467600"/>
              <a:gd name="connsiteY739" fmla="*/ 2006049 h 6858000"/>
              <a:gd name="connsiteX740" fmla="*/ 0 w 7467600"/>
              <a:gd name="connsiteY740" fmla="*/ 1982532 h 6858000"/>
              <a:gd name="connsiteX741" fmla="*/ 0 w 7467600"/>
              <a:gd name="connsiteY741" fmla="*/ 1912789 h 6858000"/>
              <a:gd name="connsiteX742" fmla="*/ 97460 w 7467600"/>
              <a:gd name="connsiteY742" fmla="*/ 1953725 h 6858000"/>
              <a:gd name="connsiteX743" fmla="*/ 221272 w 7467600"/>
              <a:gd name="connsiteY743" fmla="*/ 1980766 h 6858000"/>
              <a:gd name="connsiteX744" fmla="*/ 116765 w 7467600"/>
              <a:gd name="connsiteY744" fmla="*/ 1911033 h 6858000"/>
              <a:gd name="connsiteX745" fmla="*/ 16405 w 7467600"/>
              <a:gd name="connsiteY745" fmla="*/ 1803412 h 6858000"/>
              <a:gd name="connsiteX746" fmla="*/ 0 w 7467600"/>
              <a:gd name="connsiteY746" fmla="*/ 1784777 h 6858000"/>
              <a:gd name="connsiteX747" fmla="*/ 0 w 7467600"/>
              <a:gd name="connsiteY747" fmla="*/ 1740082 h 6858000"/>
              <a:gd name="connsiteX748" fmla="*/ 39394 w 7467600"/>
              <a:gd name="connsiteY748" fmla="*/ 1784856 h 6858000"/>
              <a:gd name="connsiteX749" fmla="*/ 135813 w 7467600"/>
              <a:gd name="connsiteY749" fmla="*/ 1888838 h 6858000"/>
              <a:gd name="connsiteX750" fmla="*/ 242575 w 7467600"/>
              <a:gd name="connsiteY750" fmla="*/ 1958841 h 6858000"/>
              <a:gd name="connsiteX751" fmla="*/ 82197 w 7467600"/>
              <a:gd name="connsiteY751" fmla="*/ 1754826 h 6858000"/>
              <a:gd name="connsiteX752" fmla="*/ 0 w 7467600"/>
              <a:gd name="connsiteY752" fmla="*/ 1679650 h 6858000"/>
              <a:gd name="connsiteX753" fmla="*/ 0 w 7467600"/>
              <a:gd name="connsiteY753" fmla="*/ 1602463 h 6858000"/>
              <a:gd name="connsiteX754" fmla="*/ 84689 w 7467600"/>
              <a:gd name="connsiteY754" fmla="*/ 1677442 h 6858000"/>
              <a:gd name="connsiteX755" fmla="*/ 298437 w 7467600"/>
              <a:gd name="connsiteY755" fmla="*/ 1968019 h 6858000"/>
              <a:gd name="connsiteX756" fmla="*/ 227269 w 7467600"/>
              <a:gd name="connsiteY756" fmla="*/ 1114064 h 6858000"/>
              <a:gd name="connsiteX757" fmla="*/ 248003 w 7467600"/>
              <a:gd name="connsiteY757" fmla="*/ 1089613 h 6858000"/>
              <a:gd name="connsiteX758" fmla="*/ 427020 w 7467600"/>
              <a:gd name="connsiteY758" fmla="*/ 1619803 h 6858000"/>
              <a:gd name="connsiteX759" fmla="*/ 340345 w 7467600"/>
              <a:gd name="connsiteY759" fmla="*/ 2027739 h 6858000"/>
              <a:gd name="connsiteX760" fmla="*/ 360865 w 7467600"/>
              <a:gd name="connsiteY760" fmla="*/ 2044827 h 6858000"/>
              <a:gd name="connsiteX761" fmla="*/ 560414 w 7467600"/>
              <a:gd name="connsiteY761" fmla="*/ 2421457 h 6858000"/>
              <a:gd name="connsiteX762" fmla="*/ 1359703 w 7467600"/>
              <a:gd name="connsiteY762" fmla="*/ 2578554 h 6858000"/>
              <a:gd name="connsiteX763" fmla="*/ 1359422 w 7467600"/>
              <a:gd name="connsiteY763" fmla="*/ 2577994 h 6858000"/>
              <a:gd name="connsiteX764" fmla="*/ 828701 w 7467600"/>
              <a:gd name="connsiteY764" fmla="*/ 1839520 h 6858000"/>
              <a:gd name="connsiteX765" fmla="*/ 494427 w 7467600"/>
              <a:gd name="connsiteY765" fmla="*/ 1092333 h 6858000"/>
              <a:gd name="connsiteX766" fmla="*/ 506322 w 7467600"/>
              <a:gd name="connsiteY766" fmla="*/ 1020997 h 6858000"/>
              <a:gd name="connsiteX767" fmla="*/ 4570198 w 7467600"/>
              <a:gd name="connsiteY767" fmla="*/ 978081 h 6858000"/>
              <a:gd name="connsiteX768" fmla="*/ 4523691 w 7467600"/>
              <a:gd name="connsiteY768" fmla="*/ 1127776 h 6858000"/>
              <a:gd name="connsiteX769" fmla="*/ 4509875 w 7467600"/>
              <a:gd name="connsiteY769" fmla="*/ 1167552 h 6858000"/>
              <a:gd name="connsiteX770" fmla="*/ 4478168 w 7467600"/>
              <a:gd name="connsiteY770" fmla="*/ 1260735 h 6858000"/>
              <a:gd name="connsiteX771" fmla="*/ 4409309 w 7467600"/>
              <a:gd name="connsiteY771" fmla="*/ 1666996 h 6858000"/>
              <a:gd name="connsiteX772" fmla="*/ 4370031 w 7467600"/>
              <a:gd name="connsiteY772" fmla="*/ 1955666 h 6858000"/>
              <a:gd name="connsiteX773" fmla="*/ 4570198 w 7467600"/>
              <a:gd name="connsiteY773" fmla="*/ 978081 h 6858000"/>
              <a:gd name="connsiteX774" fmla="*/ 4557898 w 7467600"/>
              <a:gd name="connsiteY774" fmla="*/ 900011 h 6858000"/>
              <a:gd name="connsiteX775" fmla="*/ 4344840 w 7467600"/>
              <a:gd name="connsiteY775" fmla="*/ 1922038 h 6858000"/>
              <a:gd name="connsiteX776" fmla="*/ 4378710 w 7467600"/>
              <a:gd name="connsiteY776" fmla="*/ 1665516 h 6858000"/>
              <a:gd name="connsiteX777" fmla="*/ 4448798 w 7467600"/>
              <a:gd name="connsiteY777" fmla="*/ 1253024 h 6858000"/>
              <a:gd name="connsiteX778" fmla="*/ 4480315 w 7467600"/>
              <a:gd name="connsiteY778" fmla="*/ 1158454 h 6858000"/>
              <a:gd name="connsiteX779" fmla="*/ 4494133 w 7467600"/>
              <a:gd name="connsiteY779" fmla="*/ 1118676 h 6858000"/>
              <a:gd name="connsiteX780" fmla="*/ 4557898 w 7467600"/>
              <a:gd name="connsiteY780" fmla="*/ 900011 h 6858000"/>
              <a:gd name="connsiteX781" fmla="*/ 5870151 w 7467600"/>
              <a:gd name="connsiteY781" fmla="*/ 898890 h 6858000"/>
              <a:gd name="connsiteX782" fmla="*/ 5861335 w 7467600"/>
              <a:gd name="connsiteY782" fmla="*/ 899177 h 6858000"/>
              <a:gd name="connsiteX783" fmla="*/ 5843702 w 7467600"/>
              <a:gd name="connsiteY783" fmla="*/ 899748 h 6858000"/>
              <a:gd name="connsiteX784" fmla="*/ 5651107 w 7467600"/>
              <a:gd name="connsiteY784" fmla="*/ 920306 h 6858000"/>
              <a:gd name="connsiteX785" fmla="*/ 5459407 w 7467600"/>
              <a:gd name="connsiteY785" fmla="*/ 940975 h 6858000"/>
              <a:gd name="connsiteX786" fmla="*/ 5374846 w 7467600"/>
              <a:gd name="connsiteY786" fmla="*/ 941988 h 6858000"/>
              <a:gd name="connsiteX787" fmla="*/ 5256105 w 7467600"/>
              <a:gd name="connsiteY787" fmla="*/ 945632 h 6858000"/>
              <a:gd name="connsiteX788" fmla="*/ 5107071 w 7467600"/>
              <a:gd name="connsiteY788" fmla="*/ 969720 h 6858000"/>
              <a:gd name="connsiteX789" fmla="*/ 4998681 w 7467600"/>
              <a:gd name="connsiteY789" fmla="*/ 988771 h 6858000"/>
              <a:gd name="connsiteX790" fmla="*/ 5870151 w 7467600"/>
              <a:gd name="connsiteY790" fmla="*/ 898890 h 6858000"/>
              <a:gd name="connsiteX791" fmla="*/ 5504425 w 7467600"/>
              <a:gd name="connsiteY791" fmla="*/ 848067 h 6858000"/>
              <a:gd name="connsiteX792" fmla="*/ 4968849 w 7467600"/>
              <a:gd name="connsiteY792" fmla="*/ 962318 h 6858000"/>
              <a:gd name="connsiteX793" fmla="*/ 5104039 w 7467600"/>
              <a:gd name="connsiteY793" fmla="*/ 940634 h 6858000"/>
              <a:gd name="connsiteX794" fmla="*/ 5256311 w 7467600"/>
              <a:gd name="connsiteY794" fmla="*/ 916490 h 6858000"/>
              <a:gd name="connsiteX795" fmla="*/ 5377381 w 7467600"/>
              <a:gd name="connsiteY795" fmla="*/ 912671 h 6858000"/>
              <a:gd name="connsiteX796" fmla="*/ 5460148 w 7467600"/>
              <a:gd name="connsiteY796" fmla="*/ 911442 h 6858000"/>
              <a:gd name="connsiteX797" fmla="*/ 5648971 w 7467600"/>
              <a:gd name="connsiteY797" fmla="*/ 891331 h 6858000"/>
              <a:gd name="connsiteX798" fmla="*/ 5844807 w 7467600"/>
              <a:gd name="connsiteY798" fmla="*/ 870718 h 6858000"/>
              <a:gd name="connsiteX799" fmla="*/ 5862975 w 7467600"/>
              <a:gd name="connsiteY799" fmla="*/ 869756 h 6858000"/>
              <a:gd name="connsiteX800" fmla="*/ 5920887 w 7467600"/>
              <a:gd name="connsiteY800" fmla="*/ 865929 h 6858000"/>
              <a:gd name="connsiteX801" fmla="*/ 5504425 w 7467600"/>
              <a:gd name="connsiteY801" fmla="*/ 848067 h 6858000"/>
              <a:gd name="connsiteX802" fmla="*/ 3607114 w 7467600"/>
              <a:gd name="connsiteY802" fmla="*/ 467441 h 6858000"/>
              <a:gd name="connsiteX803" fmla="*/ 3296242 w 7467600"/>
              <a:gd name="connsiteY803" fmla="*/ 807991 h 6858000"/>
              <a:gd name="connsiteX804" fmla="*/ 3174674 w 7467600"/>
              <a:gd name="connsiteY804" fmla="*/ 919759 h 6858000"/>
              <a:gd name="connsiteX805" fmla="*/ 3042978 w 7467600"/>
              <a:gd name="connsiteY805" fmla="*/ 1054894 h 6858000"/>
              <a:gd name="connsiteX806" fmla="*/ 2968914 w 7467600"/>
              <a:gd name="connsiteY806" fmla="*/ 1133756 h 6858000"/>
              <a:gd name="connsiteX807" fmla="*/ 3103823 w 7467600"/>
              <a:gd name="connsiteY807" fmla="*/ 1026814 h 6858000"/>
              <a:gd name="connsiteX808" fmla="*/ 3607114 w 7467600"/>
              <a:gd name="connsiteY808" fmla="*/ 467441 h 6858000"/>
              <a:gd name="connsiteX809" fmla="*/ 3744487 w 7467600"/>
              <a:gd name="connsiteY809" fmla="*/ 383136 h 6858000"/>
              <a:gd name="connsiteX810" fmla="*/ 3970213 w 7467600"/>
              <a:gd name="connsiteY810" fmla="*/ 995559 h 6858000"/>
              <a:gd name="connsiteX811" fmla="*/ 3744487 w 7467600"/>
              <a:gd name="connsiteY811" fmla="*/ 383136 h 6858000"/>
              <a:gd name="connsiteX812" fmla="*/ 3624562 w 7467600"/>
              <a:gd name="connsiteY812" fmla="*/ 367041 h 6858000"/>
              <a:gd name="connsiteX813" fmla="*/ 3489712 w 7467600"/>
              <a:gd name="connsiteY813" fmla="*/ 485386 h 6858000"/>
              <a:gd name="connsiteX814" fmla="*/ 3182994 w 7467600"/>
              <a:gd name="connsiteY814" fmla="*/ 828265 h 6858000"/>
              <a:gd name="connsiteX815" fmla="*/ 2892114 w 7467600"/>
              <a:gd name="connsiteY815" fmla="*/ 1172635 h 6858000"/>
              <a:gd name="connsiteX816" fmla="*/ 3021459 w 7467600"/>
              <a:gd name="connsiteY816" fmla="*/ 1035385 h 6858000"/>
              <a:gd name="connsiteX817" fmla="*/ 3153873 w 7467600"/>
              <a:gd name="connsiteY817" fmla="*/ 898971 h 6858000"/>
              <a:gd name="connsiteX818" fmla="*/ 3276511 w 7467600"/>
              <a:gd name="connsiteY818" fmla="*/ 786423 h 6858000"/>
              <a:gd name="connsiteX819" fmla="*/ 3584154 w 7467600"/>
              <a:gd name="connsiteY819" fmla="*/ 448218 h 6858000"/>
              <a:gd name="connsiteX820" fmla="*/ 3624562 w 7467600"/>
              <a:gd name="connsiteY820" fmla="*/ 367041 h 6858000"/>
              <a:gd name="connsiteX821" fmla="*/ 3766672 w 7467600"/>
              <a:gd name="connsiteY821" fmla="*/ 359429 h 6858000"/>
              <a:gd name="connsiteX822" fmla="*/ 3996338 w 7467600"/>
              <a:gd name="connsiteY822" fmla="*/ 968237 h 6858000"/>
              <a:gd name="connsiteX823" fmla="*/ 3766672 w 7467600"/>
              <a:gd name="connsiteY823" fmla="*/ 359429 h 6858000"/>
              <a:gd name="connsiteX824" fmla="*/ 5805386 w 7467600"/>
              <a:gd name="connsiteY824" fmla="*/ 239240 h 6858000"/>
              <a:gd name="connsiteX825" fmla="*/ 5736947 w 7467600"/>
              <a:gd name="connsiteY825" fmla="*/ 261367 h 6858000"/>
              <a:gd name="connsiteX826" fmla="*/ 5427012 w 7467600"/>
              <a:gd name="connsiteY826" fmla="*/ 311272 h 6858000"/>
              <a:gd name="connsiteX827" fmla="*/ 5147818 w 7467600"/>
              <a:gd name="connsiteY827" fmla="*/ 322112 h 6858000"/>
              <a:gd name="connsiteX828" fmla="*/ 5060854 w 7467600"/>
              <a:gd name="connsiteY828" fmla="*/ 311882 h 6858000"/>
              <a:gd name="connsiteX829" fmla="*/ 4945989 w 7467600"/>
              <a:gd name="connsiteY829" fmla="*/ 300516 h 6858000"/>
              <a:gd name="connsiteX830" fmla="*/ 5410479 w 7467600"/>
              <a:gd name="connsiteY830" fmla="*/ 348434 h 6858000"/>
              <a:gd name="connsiteX831" fmla="*/ 5805386 w 7467600"/>
              <a:gd name="connsiteY831" fmla="*/ 239240 h 6858000"/>
              <a:gd name="connsiteX832" fmla="*/ 5905192 w 7467600"/>
              <a:gd name="connsiteY832" fmla="*/ 163079 h 6858000"/>
              <a:gd name="connsiteX833" fmla="*/ 5865655 w 7467600"/>
              <a:gd name="connsiteY833" fmla="*/ 171901 h 6858000"/>
              <a:gd name="connsiteX834" fmla="*/ 5259740 w 7467600"/>
              <a:gd name="connsiteY834" fmla="*/ 257013 h 6858000"/>
              <a:gd name="connsiteX835" fmla="*/ 5208466 w 7467600"/>
              <a:gd name="connsiteY835" fmla="*/ 257550 h 6858000"/>
              <a:gd name="connsiteX836" fmla="*/ 4980204 w 7467600"/>
              <a:gd name="connsiteY836" fmla="*/ 271903 h 6858000"/>
              <a:gd name="connsiteX837" fmla="*/ 5068068 w 7467600"/>
              <a:gd name="connsiteY837" fmla="*/ 282244 h 6858000"/>
              <a:gd name="connsiteX838" fmla="*/ 5153231 w 7467600"/>
              <a:gd name="connsiteY838" fmla="*/ 292240 h 6858000"/>
              <a:gd name="connsiteX839" fmla="*/ 5426491 w 7467600"/>
              <a:gd name="connsiteY839" fmla="*/ 281128 h 6858000"/>
              <a:gd name="connsiteX840" fmla="*/ 5731212 w 7467600"/>
              <a:gd name="connsiteY840" fmla="*/ 231951 h 6858000"/>
              <a:gd name="connsiteX841" fmla="*/ 5905192 w 7467600"/>
              <a:gd name="connsiteY841" fmla="*/ 163079 h 6858000"/>
              <a:gd name="connsiteX842" fmla="*/ 5944437 w 7467600"/>
              <a:gd name="connsiteY842" fmla="*/ 113829 h 6858000"/>
              <a:gd name="connsiteX843" fmla="*/ 5825032 w 7467600"/>
              <a:gd name="connsiteY843" fmla="*/ 146405 h 6858000"/>
              <a:gd name="connsiteX844" fmla="*/ 4955599 w 7467600"/>
              <a:gd name="connsiteY844" fmla="*/ 247008 h 6858000"/>
              <a:gd name="connsiteX845" fmla="*/ 5210104 w 7467600"/>
              <a:gd name="connsiteY845" fmla="*/ 228123 h 6858000"/>
              <a:gd name="connsiteX846" fmla="*/ 5261015 w 7467600"/>
              <a:gd name="connsiteY846" fmla="*/ 227087 h 6858000"/>
              <a:gd name="connsiteX847" fmla="*/ 5861181 w 7467600"/>
              <a:gd name="connsiteY847" fmla="*/ 143093 h 6858000"/>
              <a:gd name="connsiteX848" fmla="*/ 5961252 w 7467600"/>
              <a:gd name="connsiteY848" fmla="*/ 114820 h 6858000"/>
              <a:gd name="connsiteX849" fmla="*/ 5944437 w 7467600"/>
              <a:gd name="connsiteY849" fmla="*/ 113829 h 6858000"/>
              <a:gd name="connsiteX850" fmla="*/ 3882765 w 7467600"/>
              <a:gd name="connsiteY850" fmla="*/ 0 h 6858000"/>
              <a:gd name="connsiteX851" fmla="*/ 3995099 w 7467600"/>
              <a:gd name="connsiteY851" fmla="*/ 0 h 6858000"/>
              <a:gd name="connsiteX852" fmla="*/ 4163818 w 7467600"/>
              <a:gd name="connsiteY852" fmla="*/ 234104 h 6858000"/>
              <a:gd name="connsiteX853" fmla="*/ 4172099 w 7467600"/>
              <a:gd name="connsiteY853" fmla="*/ 234207 h 6858000"/>
              <a:gd name="connsiteX854" fmla="*/ 4784282 w 7467600"/>
              <a:gd name="connsiteY854" fmla="*/ 276561 h 6858000"/>
              <a:gd name="connsiteX855" fmla="*/ 4801687 w 7467600"/>
              <a:gd name="connsiteY855" fmla="*/ 267764 h 6858000"/>
              <a:gd name="connsiteX856" fmla="*/ 6082788 w 7467600"/>
              <a:gd name="connsiteY856" fmla="*/ 64119 h 6858000"/>
              <a:gd name="connsiteX857" fmla="*/ 6099442 w 7467600"/>
              <a:gd name="connsiteY857" fmla="*/ 82568 h 6858000"/>
              <a:gd name="connsiteX858" fmla="*/ 4804137 w 7467600"/>
              <a:gd name="connsiteY858" fmla="*/ 320931 h 6858000"/>
              <a:gd name="connsiteX859" fmla="*/ 4227047 w 7467600"/>
              <a:gd name="connsiteY859" fmla="*/ 313415 h 6858000"/>
              <a:gd name="connsiteX860" fmla="*/ 4346041 w 7467600"/>
              <a:gd name="connsiteY860" fmla="*/ 456086 h 6858000"/>
              <a:gd name="connsiteX861" fmla="*/ 4870967 w 7467600"/>
              <a:gd name="connsiteY861" fmla="*/ 963061 h 6858000"/>
              <a:gd name="connsiteX862" fmla="*/ 4889647 w 7467600"/>
              <a:gd name="connsiteY862" fmla="*/ 957147 h 6858000"/>
              <a:gd name="connsiteX863" fmla="*/ 5422504 w 7467600"/>
              <a:gd name="connsiteY863" fmla="*/ 805191 h 6858000"/>
              <a:gd name="connsiteX864" fmla="*/ 6087656 w 7467600"/>
              <a:gd name="connsiteY864" fmla="*/ 826703 h 6858000"/>
              <a:gd name="connsiteX865" fmla="*/ 6058717 w 7467600"/>
              <a:gd name="connsiteY865" fmla="*/ 865992 h 6858000"/>
              <a:gd name="connsiteX866" fmla="*/ 4974153 w 7467600"/>
              <a:gd name="connsiteY866" fmla="*/ 1045456 h 6858000"/>
              <a:gd name="connsiteX867" fmla="*/ 5627835 w 7467600"/>
              <a:gd name="connsiteY867" fmla="*/ 1472077 h 6858000"/>
              <a:gd name="connsiteX868" fmla="*/ 5629817 w 7467600"/>
              <a:gd name="connsiteY868" fmla="*/ 1471412 h 6858000"/>
              <a:gd name="connsiteX869" fmla="*/ 5634124 w 7467600"/>
              <a:gd name="connsiteY869" fmla="*/ 1470572 h 6858000"/>
              <a:gd name="connsiteX870" fmla="*/ 5755832 w 7467600"/>
              <a:gd name="connsiteY870" fmla="*/ 1383886 h 6858000"/>
              <a:gd name="connsiteX871" fmla="*/ 6014186 w 7467600"/>
              <a:gd name="connsiteY871" fmla="*/ 1279799 h 6858000"/>
              <a:gd name="connsiteX872" fmla="*/ 6901619 w 7467600"/>
              <a:gd name="connsiteY872" fmla="*/ 1047874 h 6858000"/>
              <a:gd name="connsiteX873" fmla="*/ 6931566 w 7467600"/>
              <a:gd name="connsiteY873" fmla="*/ 1062034 h 6858000"/>
              <a:gd name="connsiteX874" fmla="*/ 5790982 w 7467600"/>
              <a:gd name="connsiteY874" fmla="*/ 1561380 h 6858000"/>
              <a:gd name="connsiteX875" fmla="*/ 6188971 w 7467600"/>
              <a:gd name="connsiteY875" fmla="*/ 1755168 h 6858000"/>
              <a:gd name="connsiteX876" fmla="*/ 6202446 w 7467600"/>
              <a:gd name="connsiteY876" fmla="*/ 1752268 h 6858000"/>
              <a:gd name="connsiteX877" fmla="*/ 7179560 w 7467600"/>
              <a:gd name="connsiteY877" fmla="*/ 1467551 h 6858000"/>
              <a:gd name="connsiteX878" fmla="*/ 7158730 w 7467600"/>
              <a:gd name="connsiteY878" fmla="*/ 1507835 h 6858000"/>
              <a:gd name="connsiteX879" fmla="*/ 6326959 w 7467600"/>
              <a:gd name="connsiteY879" fmla="*/ 1817686 h 6858000"/>
              <a:gd name="connsiteX880" fmla="*/ 6537433 w 7467600"/>
              <a:gd name="connsiteY880" fmla="*/ 1907790 h 6858000"/>
              <a:gd name="connsiteX881" fmla="*/ 6550221 w 7467600"/>
              <a:gd name="connsiteY881" fmla="*/ 1910729 h 6858000"/>
              <a:gd name="connsiteX882" fmla="*/ 6964438 w 7467600"/>
              <a:gd name="connsiteY882" fmla="*/ 2209505 h 6858000"/>
              <a:gd name="connsiteX883" fmla="*/ 7367862 w 7467600"/>
              <a:gd name="connsiteY883" fmla="*/ 2806833 h 6858000"/>
              <a:gd name="connsiteX884" fmla="*/ 7364329 w 7467600"/>
              <a:gd name="connsiteY884" fmla="*/ 2826907 h 6858000"/>
              <a:gd name="connsiteX885" fmla="*/ 7290545 w 7467600"/>
              <a:gd name="connsiteY885" fmla="*/ 2850663 h 6858000"/>
              <a:gd name="connsiteX886" fmla="*/ 6472036 w 7467600"/>
              <a:gd name="connsiteY886" fmla="*/ 1959003 h 6858000"/>
              <a:gd name="connsiteX887" fmla="*/ 5792897 w 7467600"/>
              <a:gd name="connsiteY887" fmla="*/ 1647747 h 6858000"/>
              <a:gd name="connsiteX888" fmla="*/ 5842751 w 7467600"/>
              <a:gd name="connsiteY888" fmla="*/ 1816112 h 6858000"/>
              <a:gd name="connsiteX889" fmla="*/ 5847424 w 7467600"/>
              <a:gd name="connsiteY889" fmla="*/ 1815776 h 6858000"/>
              <a:gd name="connsiteX890" fmla="*/ 6399821 w 7467600"/>
              <a:gd name="connsiteY890" fmla="*/ 2344799 h 6858000"/>
              <a:gd name="connsiteX891" fmla="*/ 6323232 w 7467600"/>
              <a:gd name="connsiteY891" fmla="*/ 2389634 h 6858000"/>
              <a:gd name="connsiteX892" fmla="*/ 5942958 w 7467600"/>
              <a:gd name="connsiteY892" fmla="*/ 2077708 h 6858000"/>
              <a:gd name="connsiteX893" fmla="*/ 5921559 w 7467600"/>
              <a:gd name="connsiteY893" fmla="*/ 2378596 h 6858000"/>
              <a:gd name="connsiteX894" fmla="*/ 5817651 w 7467600"/>
              <a:gd name="connsiteY894" fmla="*/ 3023919 h 6858000"/>
              <a:gd name="connsiteX895" fmla="*/ 5729634 w 7467600"/>
              <a:gd name="connsiteY895" fmla="*/ 3051849 h 6858000"/>
              <a:gd name="connsiteX896" fmla="*/ 5611018 w 7467600"/>
              <a:gd name="connsiteY896" fmla="*/ 2316769 h 6858000"/>
              <a:gd name="connsiteX897" fmla="*/ 5687608 w 7467600"/>
              <a:gd name="connsiteY897" fmla="*/ 2039972 h 6858000"/>
              <a:gd name="connsiteX898" fmla="*/ 5657554 w 7467600"/>
              <a:gd name="connsiteY898" fmla="*/ 1576445 h 6858000"/>
              <a:gd name="connsiteX899" fmla="*/ 5150475 w 7467600"/>
              <a:gd name="connsiteY899" fmla="*/ 1274012 h 6858000"/>
              <a:gd name="connsiteX900" fmla="*/ 5349142 w 7467600"/>
              <a:gd name="connsiteY900" fmla="*/ 2204405 h 6858000"/>
              <a:gd name="connsiteX901" fmla="*/ 5262214 w 7467600"/>
              <a:gd name="connsiteY901" fmla="*/ 2233836 h 6858000"/>
              <a:gd name="connsiteX902" fmla="*/ 4981539 w 7467600"/>
              <a:gd name="connsiteY902" fmla="*/ 1542201 h 6858000"/>
              <a:gd name="connsiteX903" fmla="*/ 4958461 w 7467600"/>
              <a:gd name="connsiteY903" fmla="*/ 1136957 h 6858000"/>
              <a:gd name="connsiteX904" fmla="*/ 4655015 w 7467600"/>
              <a:gd name="connsiteY904" fmla="*/ 891426 h 6858000"/>
              <a:gd name="connsiteX905" fmla="*/ 4348002 w 7467600"/>
              <a:gd name="connsiteY905" fmla="*/ 2205895 h 6858000"/>
              <a:gd name="connsiteX906" fmla="*/ 4262250 w 7467600"/>
              <a:gd name="connsiteY906" fmla="*/ 2219972 h 6858000"/>
              <a:gd name="connsiteX907" fmla="*/ 4550611 w 7467600"/>
              <a:gd name="connsiteY907" fmla="*/ 817540 h 6858000"/>
              <a:gd name="connsiteX908" fmla="*/ 4564418 w 7467600"/>
              <a:gd name="connsiteY908" fmla="*/ 808293 h 6858000"/>
              <a:gd name="connsiteX909" fmla="*/ 4266388 w 7467600"/>
              <a:gd name="connsiteY909" fmla="*/ 500083 h 6858000"/>
              <a:gd name="connsiteX910" fmla="*/ 4032842 w 7467600"/>
              <a:gd name="connsiteY910" fmla="*/ 211809 h 6858000"/>
              <a:gd name="connsiteX911" fmla="*/ 3882765 w 7467600"/>
              <a:gd name="connsiteY911" fmla="*/ 0 h 6858000"/>
              <a:gd name="connsiteX912" fmla="*/ 3721337 w 7467600"/>
              <a:gd name="connsiteY912" fmla="*/ 0 h 6858000"/>
              <a:gd name="connsiteX913" fmla="*/ 3797544 w 7467600"/>
              <a:gd name="connsiteY913" fmla="*/ 0 h 6858000"/>
              <a:gd name="connsiteX914" fmla="*/ 3775734 w 7467600"/>
              <a:gd name="connsiteY914" fmla="*/ 95131 h 6858000"/>
              <a:gd name="connsiteX915" fmla="*/ 3724807 w 7467600"/>
              <a:gd name="connsiteY915" fmla="*/ 272257 h 6858000"/>
              <a:gd name="connsiteX916" fmla="*/ 3726844 w 7467600"/>
              <a:gd name="connsiteY916" fmla="*/ 282988 h 6858000"/>
              <a:gd name="connsiteX917" fmla="*/ 3742664 w 7467600"/>
              <a:gd name="connsiteY917" fmla="*/ 279918 h 6858000"/>
              <a:gd name="connsiteX918" fmla="*/ 4103910 w 7467600"/>
              <a:gd name="connsiteY918" fmla="*/ 1161917 h 6858000"/>
              <a:gd name="connsiteX919" fmla="*/ 4020269 w 7467600"/>
              <a:gd name="connsiteY919" fmla="*/ 1200406 h 6858000"/>
              <a:gd name="connsiteX920" fmla="*/ 3674882 w 7467600"/>
              <a:gd name="connsiteY920" fmla="*/ 488524 h 6858000"/>
              <a:gd name="connsiteX921" fmla="*/ 3132682 w 7467600"/>
              <a:gd name="connsiteY921" fmla="*/ 1072284 h 6858000"/>
              <a:gd name="connsiteX922" fmla="*/ 2716346 w 7467600"/>
              <a:gd name="connsiteY922" fmla="*/ 1276376 h 6858000"/>
              <a:gd name="connsiteX923" fmla="*/ 2716772 w 7467600"/>
              <a:gd name="connsiteY923" fmla="*/ 1255462 h 6858000"/>
              <a:gd name="connsiteX924" fmla="*/ 3471096 w 7467600"/>
              <a:gd name="connsiteY924" fmla="*/ 437072 h 6858000"/>
              <a:gd name="connsiteX925" fmla="*/ 3639057 w 7467600"/>
              <a:gd name="connsiteY925" fmla="*/ 286334 h 6858000"/>
              <a:gd name="connsiteX926" fmla="*/ 3640309 w 7467600"/>
              <a:gd name="connsiteY926" fmla="*/ 284664 h 6858000"/>
              <a:gd name="connsiteX927" fmla="*/ 3646022 w 7467600"/>
              <a:gd name="connsiteY927" fmla="*/ 276711 h 6858000"/>
              <a:gd name="connsiteX928" fmla="*/ 3707943 w 7467600"/>
              <a:gd name="connsiteY928" fmla="*/ 65958 h 6858000"/>
              <a:gd name="connsiteX929" fmla="*/ 3721337 w 7467600"/>
              <a:gd name="connsiteY929" fmla="*/ 0 h 6858000"/>
              <a:gd name="connsiteX930" fmla="*/ 2867960 w 7467600"/>
              <a:gd name="connsiteY930" fmla="*/ 0 h 6858000"/>
              <a:gd name="connsiteX931" fmla="*/ 2926351 w 7467600"/>
              <a:gd name="connsiteY931" fmla="*/ 0 h 6858000"/>
              <a:gd name="connsiteX932" fmla="*/ 2902823 w 7467600"/>
              <a:gd name="connsiteY932" fmla="*/ 262929 h 6858000"/>
              <a:gd name="connsiteX933" fmla="*/ 2940663 w 7467600"/>
              <a:gd name="connsiteY933" fmla="*/ 140884 h 6858000"/>
              <a:gd name="connsiteX934" fmla="*/ 2947039 w 7467600"/>
              <a:gd name="connsiteY934" fmla="*/ 122524 h 6858000"/>
              <a:gd name="connsiteX935" fmla="*/ 2984316 w 7467600"/>
              <a:gd name="connsiteY935" fmla="*/ 0 h 6858000"/>
              <a:gd name="connsiteX936" fmla="*/ 3016114 w 7467600"/>
              <a:gd name="connsiteY936" fmla="*/ 0 h 6858000"/>
              <a:gd name="connsiteX937" fmla="*/ 2979949 w 7467600"/>
              <a:gd name="connsiteY937" fmla="*/ 119274 h 6858000"/>
              <a:gd name="connsiteX938" fmla="*/ 3023879 w 7467600"/>
              <a:gd name="connsiteY938" fmla="*/ 0 h 6858000"/>
              <a:gd name="connsiteX939" fmla="*/ 3105400 w 7467600"/>
              <a:gd name="connsiteY939" fmla="*/ 0 h 6858000"/>
              <a:gd name="connsiteX940" fmla="*/ 3094669 w 7467600"/>
              <a:gd name="connsiteY940" fmla="*/ 30308 h 6858000"/>
              <a:gd name="connsiteX941" fmla="*/ 2901945 w 7467600"/>
              <a:gd name="connsiteY941" fmla="*/ 466538 h 6858000"/>
              <a:gd name="connsiteX942" fmla="*/ 2815209 w 7467600"/>
              <a:gd name="connsiteY942" fmla="*/ 497361 h 6858000"/>
              <a:gd name="connsiteX943" fmla="*/ 2844845 w 7467600"/>
              <a:gd name="connsiteY943" fmla="*/ 127638 h 6858000"/>
              <a:gd name="connsiteX944" fmla="*/ 2867960 w 7467600"/>
              <a:gd name="connsiteY944" fmla="*/ 0 h 6858000"/>
              <a:gd name="connsiteX945" fmla="*/ 1057230 w 7467600"/>
              <a:gd name="connsiteY945" fmla="*/ 0 h 6858000"/>
              <a:gd name="connsiteX946" fmla="*/ 1111003 w 7467600"/>
              <a:gd name="connsiteY946" fmla="*/ 0 h 6858000"/>
              <a:gd name="connsiteX947" fmla="*/ 1125553 w 7467600"/>
              <a:gd name="connsiteY947" fmla="*/ 52588 h 6858000"/>
              <a:gd name="connsiteX948" fmla="*/ 1304276 w 7467600"/>
              <a:gd name="connsiteY948" fmla="*/ 476275 h 6858000"/>
              <a:gd name="connsiteX949" fmla="*/ 1492066 w 7467600"/>
              <a:gd name="connsiteY949" fmla="*/ 886333 h 6858000"/>
              <a:gd name="connsiteX950" fmla="*/ 1423698 w 7467600"/>
              <a:gd name="connsiteY950" fmla="*/ 710817 h 6858000"/>
              <a:gd name="connsiteX951" fmla="*/ 1357609 w 7467600"/>
              <a:gd name="connsiteY951" fmla="*/ 532892 h 6858000"/>
              <a:gd name="connsiteX952" fmla="*/ 1309550 w 7467600"/>
              <a:gd name="connsiteY952" fmla="*/ 374031 h 6858000"/>
              <a:gd name="connsiteX953" fmla="*/ 1193673 w 7467600"/>
              <a:gd name="connsiteY953" fmla="*/ 49533 h 6858000"/>
              <a:gd name="connsiteX954" fmla="*/ 1164391 w 7467600"/>
              <a:gd name="connsiteY954" fmla="*/ 0 h 6858000"/>
              <a:gd name="connsiteX955" fmla="*/ 1200666 w 7467600"/>
              <a:gd name="connsiteY955" fmla="*/ 0 h 6858000"/>
              <a:gd name="connsiteX956" fmla="*/ 1223408 w 7467600"/>
              <a:gd name="connsiteY956" fmla="*/ 38996 h 6858000"/>
              <a:gd name="connsiteX957" fmla="*/ 1339635 w 7467600"/>
              <a:gd name="connsiteY957" fmla="*/ 365517 h 6858000"/>
              <a:gd name="connsiteX958" fmla="*/ 1387469 w 7467600"/>
              <a:gd name="connsiteY958" fmla="*/ 523079 h 6858000"/>
              <a:gd name="connsiteX959" fmla="*/ 1452685 w 7467600"/>
              <a:gd name="connsiteY959" fmla="*/ 699806 h 6858000"/>
              <a:gd name="connsiteX960" fmla="*/ 1492092 w 7467600"/>
              <a:gd name="connsiteY960" fmla="*/ 800424 h 6858000"/>
              <a:gd name="connsiteX961" fmla="*/ 1455302 w 7467600"/>
              <a:gd name="connsiteY961" fmla="*/ 632913 h 6858000"/>
              <a:gd name="connsiteX962" fmla="*/ 1222336 w 7467600"/>
              <a:gd name="connsiteY962" fmla="*/ 9480 h 6858000"/>
              <a:gd name="connsiteX963" fmla="*/ 1214634 w 7467600"/>
              <a:gd name="connsiteY963" fmla="*/ 0 h 6858000"/>
              <a:gd name="connsiteX964" fmla="*/ 1289827 w 7467600"/>
              <a:gd name="connsiteY964" fmla="*/ 0 h 6858000"/>
              <a:gd name="connsiteX965" fmla="*/ 1321076 w 7467600"/>
              <a:gd name="connsiteY965" fmla="*/ 59722 h 6858000"/>
              <a:gd name="connsiteX966" fmla="*/ 1512579 w 7467600"/>
              <a:gd name="connsiteY966" fmla="*/ 626441 h 6858000"/>
              <a:gd name="connsiteX967" fmla="*/ 1506076 w 7467600"/>
              <a:gd name="connsiteY967" fmla="*/ 1089289 h 6858000"/>
              <a:gd name="connsiteX968" fmla="*/ 1486346 w 7467600"/>
              <a:gd name="connsiteY968" fmla="*/ 1079919 h 6858000"/>
              <a:gd name="connsiteX969" fmla="*/ 1070511 w 7467600"/>
              <a:gd name="connsiteY969" fmla="*/ 48609 h 6858000"/>
              <a:gd name="connsiteX970" fmla="*/ 1057230 w 7467600"/>
              <a:gd name="connsiteY970" fmla="*/ 0 h 6858000"/>
              <a:gd name="connsiteX971" fmla="*/ 43151 w 7467600"/>
              <a:gd name="connsiteY971" fmla="*/ 0 h 6858000"/>
              <a:gd name="connsiteX972" fmla="*/ 95283 w 7467600"/>
              <a:gd name="connsiteY972" fmla="*/ 0 h 6858000"/>
              <a:gd name="connsiteX973" fmla="*/ 300708 w 7467600"/>
              <a:gd name="connsiteY973" fmla="*/ 154571 h 6858000"/>
              <a:gd name="connsiteX974" fmla="*/ 530414 w 7467600"/>
              <a:gd name="connsiteY974" fmla="*/ 354673 h 6858000"/>
              <a:gd name="connsiteX975" fmla="*/ 333785 w 7467600"/>
              <a:gd name="connsiteY975" fmla="*/ 161564 h 6858000"/>
              <a:gd name="connsiteX976" fmla="*/ 147005 w 7467600"/>
              <a:gd name="connsiteY976" fmla="*/ 0 h 6858000"/>
              <a:gd name="connsiteX977" fmla="*/ 272509 w 7467600"/>
              <a:gd name="connsiteY977" fmla="*/ 0 h 6858000"/>
              <a:gd name="connsiteX978" fmla="*/ 326276 w 7467600"/>
              <a:gd name="connsiteY978" fmla="*/ 45847 h 6858000"/>
              <a:gd name="connsiteX979" fmla="*/ 823759 w 7467600"/>
              <a:gd name="connsiteY979" fmla="*/ 574145 h 6858000"/>
              <a:gd name="connsiteX980" fmla="*/ 811254 w 7467600"/>
              <a:gd name="connsiteY980" fmla="*/ 665546 h 6858000"/>
              <a:gd name="connsiteX981" fmla="*/ 154042 w 7467600"/>
              <a:gd name="connsiteY981" fmla="*/ 261522 h 6858000"/>
              <a:gd name="connsiteX982" fmla="*/ 13550 w 7467600"/>
              <a:gd name="connsiteY982" fmla="*/ 158423 h 6858000"/>
              <a:gd name="connsiteX983" fmla="*/ 0 w 7467600"/>
              <a:gd name="connsiteY983" fmla="*/ 146618 h 6858000"/>
              <a:gd name="connsiteX984" fmla="*/ 0 w 7467600"/>
              <a:gd name="connsiteY984" fmla="*/ 59161 h 6858000"/>
              <a:gd name="connsiteX985" fmla="*/ 45427 w 7467600"/>
              <a:gd name="connsiteY985" fmla="*/ 101078 h 6858000"/>
              <a:gd name="connsiteX986" fmla="*/ 630103 w 7467600"/>
              <a:gd name="connsiteY986" fmla="*/ 485885 h 6858000"/>
              <a:gd name="connsiteX987" fmla="*/ 532040 w 7467600"/>
              <a:gd name="connsiteY987" fmla="*/ 399359 h 6858000"/>
              <a:gd name="connsiteX988" fmla="*/ 517618 w 7467600"/>
              <a:gd name="connsiteY988" fmla="*/ 385726 h 6858000"/>
              <a:gd name="connsiteX989" fmla="*/ 285074 w 7467600"/>
              <a:gd name="connsiteY989" fmla="*/ 182755 h 6858000"/>
              <a:gd name="connsiteX990" fmla="*/ 43151 w 7467600"/>
              <a:gd name="connsiteY99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467600 w 7467600"/>
              <a:gd name="connsiteY132" fmla="*/ 5164774 h 6858000"/>
              <a:gd name="connsiteX133" fmla="*/ 7312201 w 7467600"/>
              <a:gd name="connsiteY133" fmla="*/ 5128278 h 6858000"/>
              <a:gd name="connsiteX134" fmla="*/ 1903353 w 7467600"/>
              <a:gd name="connsiteY134" fmla="*/ 5044827 h 6858000"/>
              <a:gd name="connsiteX135" fmla="*/ 1936931 w 7467600"/>
              <a:gd name="connsiteY135" fmla="*/ 5093954 h 6858000"/>
              <a:gd name="connsiteX136" fmla="*/ 2195868 w 7467600"/>
              <a:gd name="connsiteY136" fmla="*/ 5396574 h 6858000"/>
              <a:gd name="connsiteX137" fmla="*/ 2088852 w 7467600"/>
              <a:gd name="connsiteY137" fmla="*/ 5166123 h 6858000"/>
              <a:gd name="connsiteX138" fmla="*/ 1958241 w 7467600"/>
              <a:gd name="connsiteY138" fmla="*/ 5067955 h 6858000"/>
              <a:gd name="connsiteX139" fmla="*/ 1903353 w 7467600"/>
              <a:gd name="connsiteY139" fmla="*/ 5044827 h 6858000"/>
              <a:gd name="connsiteX140" fmla="*/ 1979378 w 7467600"/>
              <a:gd name="connsiteY140" fmla="*/ 4769504 h 6858000"/>
              <a:gd name="connsiteX141" fmla="*/ 2882120 w 7467600"/>
              <a:gd name="connsiteY141" fmla="*/ 5064547 h 6858000"/>
              <a:gd name="connsiteX142" fmla="*/ 2793103 w 7467600"/>
              <a:gd name="connsiteY142" fmla="*/ 5039699 h 6858000"/>
              <a:gd name="connsiteX143" fmla="*/ 2770041 w 7467600"/>
              <a:gd name="connsiteY143" fmla="*/ 5033634 h 6858000"/>
              <a:gd name="connsiteX144" fmla="*/ 1979378 w 7467600"/>
              <a:gd name="connsiteY144" fmla="*/ 4769504 h 6858000"/>
              <a:gd name="connsiteX145" fmla="*/ 1927410 w 7467600"/>
              <a:gd name="connsiteY145" fmla="*/ 4716164 h 6858000"/>
              <a:gd name="connsiteX146" fmla="*/ 1959587 w 7467600"/>
              <a:gd name="connsiteY146" fmla="*/ 4728849 h 6858000"/>
              <a:gd name="connsiteX147" fmla="*/ 2777707 w 7467600"/>
              <a:gd name="connsiteY147" fmla="*/ 5003991 h 6858000"/>
              <a:gd name="connsiteX148" fmla="*/ 2800768 w 7467600"/>
              <a:gd name="connsiteY148" fmla="*/ 5010056 h 6858000"/>
              <a:gd name="connsiteX149" fmla="*/ 2879408 w 7467600"/>
              <a:gd name="connsiteY149" fmla="*/ 5031590 h 6858000"/>
              <a:gd name="connsiteX150" fmla="*/ 2862295 w 7467600"/>
              <a:gd name="connsiteY150" fmla="*/ 5022958 h 6858000"/>
              <a:gd name="connsiteX151" fmla="*/ 2813343 w 7467600"/>
              <a:gd name="connsiteY151" fmla="*/ 4998369 h 6858000"/>
              <a:gd name="connsiteX152" fmla="*/ 2646245 w 7467600"/>
              <a:gd name="connsiteY152" fmla="*/ 4930999 h 6858000"/>
              <a:gd name="connsiteX153" fmla="*/ 1999243 w 7467600"/>
              <a:gd name="connsiteY153" fmla="*/ 4730524 h 6858000"/>
              <a:gd name="connsiteX154" fmla="*/ 1979527 w 7467600"/>
              <a:gd name="connsiteY154" fmla="*/ 4726651 h 6858000"/>
              <a:gd name="connsiteX155" fmla="*/ 1927410 w 7467600"/>
              <a:gd name="connsiteY155" fmla="*/ 4716164 h 6858000"/>
              <a:gd name="connsiteX156" fmla="*/ 1997014 w 7467600"/>
              <a:gd name="connsiteY156" fmla="*/ 4698007 h 6858000"/>
              <a:gd name="connsiteX157" fmla="*/ 2005458 w 7467600"/>
              <a:gd name="connsiteY157" fmla="*/ 4699540 h 6858000"/>
              <a:gd name="connsiteX158" fmla="*/ 2657186 w 7467600"/>
              <a:gd name="connsiteY158" fmla="*/ 4901687 h 6858000"/>
              <a:gd name="connsiteX159" fmla="*/ 2826662 w 7467600"/>
              <a:gd name="connsiteY159" fmla="*/ 4970362 h 6858000"/>
              <a:gd name="connsiteX160" fmla="*/ 2876100 w 7467600"/>
              <a:gd name="connsiteY160" fmla="*/ 4995397 h 6858000"/>
              <a:gd name="connsiteX161" fmla="*/ 3042600 w 7467600"/>
              <a:gd name="connsiteY161" fmla="*/ 5059532 h 6858000"/>
              <a:gd name="connsiteX162" fmla="*/ 1997014 w 7467600"/>
              <a:gd name="connsiteY162" fmla="*/ 4698007 h 6858000"/>
              <a:gd name="connsiteX163" fmla="*/ 2305292 w 7467600"/>
              <a:gd name="connsiteY163" fmla="*/ 4219492 h 6858000"/>
              <a:gd name="connsiteX164" fmla="*/ 3360922 w 7467600"/>
              <a:gd name="connsiteY164" fmla="*/ 4529373 h 6858000"/>
              <a:gd name="connsiteX165" fmla="*/ 3492420 w 7467600"/>
              <a:gd name="connsiteY165" fmla="*/ 4510145 h 6858000"/>
              <a:gd name="connsiteX166" fmla="*/ 3364086 w 7467600"/>
              <a:gd name="connsiteY166" fmla="*/ 4480340 h 6858000"/>
              <a:gd name="connsiteX167" fmla="*/ 3225818 w 7467600"/>
              <a:gd name="connsiteY167" fmla="*/ 4411822 h 6858000"/>
              <a:gd name="connsiteX168" fmla="*/ 3129696 w 7467600"/>
              <a:gd name="connsiteY168" fmla="*/ 4360704 h 6858000"/>
              <a:gd name="connsiteX169" fmla="*/ 2814545 w 7467600"/>
              <a:gd name="connsiteY169" fmla="*/ 4282955 h 6858000"/>
              <a:gd name="connsiteX170" fmla="*/ 2305292 w 7467600"/>
              <a:gd name="connsiteY170" fmla="*/ 4219492 h 6858000"/>
              <a:gd name="connsiteX171" fmla="*/ 2626982 w 7467600"/>
              <a:gd name="connsiteY171" fmla="*/ 4206450 h 6858000"/>
              <a:gd name="connsiteX172" fmla="*/ 2490617 w 7467600"/>
              <a:gd name="connsiteY172" fmla="*/ 4206951 h 6858000"/>
              <a:gd name="connsiteX173" fmla="*/ 2819869 w 7467600"/>
              <a:gd name="connsiteY173" fmla="*/ 4252936 h 6858000"/>
              <a:gd name="connsiteX174" fmla="*/ 3143018 w 7467600"/>
              <a:gd name="connsiteY174" fmla="*/ 4332698 h 6858000"/>
              <a:gd name="connsiteX175" fmla="*/ 3241520 w 7467600"/>
              <a:gd name="connsiteY175" fmla="*/ 4385112 h 6858000"/>
              <a:gd name="connsiteX176" fmla="*/ 3374575 w 7467600"/>
              <a:gd name="connsiteY176" fmla="*/ 4451517 h 6858000"/>
              <a:gd name="connsiteX177" fmla="*/ 3505221 w 7467600"/>
              <a:gd name="connsiteY177" fmla="*/ 4480757 h 6858000"/>
              <a:gd name="connsiteX178" fmla="*/ 2626982 w 7467600"/>
              <a:gd name="connsiteY178" fmla="*/ 4206450 h 6858000"/>
              <a:gd name="connsiteX179" fmla="*/ 1310106 w 7467600"/>
              <a:gd name="connsiteY179" fmla="*/ 3943217 h 6858000"/>
              <a:gd name="connsiteX180" fmla="*/ 854994 w 7467600"/>
              <a:gd name="connsiteY180" fmla="*/ 4399136 h 6858000"/>
              <a:gd name="connsiteX181" fmla="*/ 742462 w 7467600"/>
              <a:gd name="connsiteY181" fmla="*/ 4594648 h 6858000"/>
              <a:gd name="connsiteX182" fmla="*/ 820602 w 7467600"/>
              <a:gd name="connsiteY182" fmla="*/ 4485915 h 6858000"/>
              <a:gd name="connsiteX183" fmla="*/ 878295 w 7467600"/>
              <a:gd name="connsiteY183" fmla="*/ 4403594 h 6858000"/>
              <a:gd name="connsiteX184" fmla="*/ 1240607 w 7467600"/>
              <a:gd name="connsiteY184" fmla="*/ 4010401 h 6858000"/>
              <a:gd name="connsiteX185" fmla="*/ 1310106 w 7467600"/>
              <a:gd name="connsiteY185" fmla="*/ 3943217 h 6858000"/>
              <a:gd name="connsiteX186" fmla="*/ 1423113 w 7467600"/>
              <a:gd name="connsiteY186" fmla="*/ 3874565 h 6858000"/>
              <a:gd name="connsiteX187" fmla="*/ 1260565 w 7467600"/>
              <a:gd name="connsiteY187" fmla="*/ 4031982 h 6858000"/>
              <a:gd name="connsiteX188" fmla="*/ 901900 w 7467600"/>
              <a:gd name="connsiteY188" fmla="*/ 4421236 h 6858000"/>
              <a:gd name="connsiteX189" fmla="*/ 845044 w 7467600"/>
              <a:gd name="connsiteY189" fmla="*/ 4502436 h 6858000"/>
              <a:gd name="connsiteX190" fmla="*/ 685926 w 7467600"/>
              <a:gd name="connsiteY190" fmla="*/ 4703069 h 6858000"/>
              <a:gd name="connsiteX191" fmla="*/ 684248 w 7467600"/>
              <a:gd name="connsiteY191" fmla="*/ 4706721 h 6858000"/>
              <a:gd name="connsiteX192" fmla="*/ 1423113 w 7467600"/>
              <a:gd name="connsiteY192" fmla="*/ 3874565 h 6858000"/>
              <a:gd name="connsiteX193" fmla="*/ 3316479 w 7467600"/>
              <a:gd name="connsiteY193" fmla="*/ 3872136 h 6858000"/>
              <a:gd name="connsiteX194" fmla="*/ 3546806 w 7467600"/>
              <a:gd name="connsiteY194" fmla="*/ 4356139 h 6858000"/>
              <a:gd name="connsiteX195" fmla="*/ 3364433 w 7467600"/>
              <a:gd name="connsiteY195" fmla="*/ 3953121 h 6858000"/>
              <a:gd name="connsiteX196" fmla="*/ 3316479 w 7467600"/>
              <a:gd name="connsiteY196" fmla="*/ 3872136 h 6858000"/>
              <a:gd name="connsiteX197" fmla="*/ 3291335 w 7467600"/>
              <a:gd name="connsiteY197" fmla="*/ 3767420 h 6858000"/>
              <a:gd name="connsiteX198" fmla="*/ 3390805 w 7467600"/>
              <a:gd name="connsiteY198" fmla="*/ 3937163 h 6858000"/>
              <a:gd name="connsiteX199" fmla="*/ 3579062 w 7467600"/>
              <a:gd name="connsiteY199" fmla="*/ 4359040 h 6858000"/>
              <a:gd name="connsiteX200" fmla="*/ 3467355 w 7467600"/>
              <a:gd name="connsiteY200" fmla="*/ 3988130 h 6858000"/>
              <a:gd name="connsiteX201" fmla="*/ 3310753 w 7467600"/>
              <a:gd name="connsiteY201" fmla="*/ 3787140 h 6858000"/>
              <a:gd name="connsiteX202" fmla="*/ 3291335 w 7467600"/>
              <a:gd name="connsiteY202" fmla="*/ 3767420 h 6858000"/>
              <a:gd name="connsiteX203" fmla="*/ 1635889 w 7467600"/>
              <a:gd name="connsiteY203" fmla="*/ 3709494 h 6858000"/>
              <a:gd name="connsiteX204" fmla="*/ 1634800 w 7467600"/>
              <a:gd name="connsiteY204" fmla="*/ 3731111 h 6858000"/>
              <a:gd name="connsiteX205" fmla="*/ 1635889 w 7467600"/>
              <a:gd name="connsiteY205" fmla="*/ 3709494 h 6858000"/>
              <a:gd name="connsiteX206" fmla="*/ 1510397 w 7467600"/>
              <a:gd name="connsiteY206" fmla="*/ 3684705 h 6858000"/>
              <a:gd name="connsiteX207" fmla="*/ 1146550 w 7467600"/>
              <a:gd name="connsiteY207" fmla="*/ 3802012 h 6858000"/>
              <a:gd name="connsiteX208" fmla="*/ 698834 w 7467600"/>
              <a:gd name="connsiteY208" fmla="*/ 3952272 h 6858000"/>
              <a:gd name="connsiteX209" fmla="*/ 34256 w 7467600"/>
              <a:gd name="connsiteY209" fmla="*/ 4347603 h 6858000"/>
              <a:gd name="connsiteX210" fmla="*/ 527241 w 7467600"/>
              <a:gd name="connsiteY210" fmla="*/ 4065078 h 6858000"/>
              <a:gd name="connsiteX211" fmla="*/ 1510397 w 7467600"/>
              <a:gd name="connsiteY211" fmla="*/ 3684705 h 6858000"/>
              <a:gd name="connsiteX212" fmla="*/ 1313114 w 7467600"/>
              <a:gd name="connsiteY212" fmla="*/ 3655216 h 6858000"/>
              <a:gd name="connsiteX213" fmla="*/ 1109304 w 7467600"/>
              <a:gd name="connsiteY213" fmla="*/ 3669030 h 6858000"/>
              <a:gd name="connsiteX214" fmla="*/ 8129 w 7467600"/>
              <a:gd name="connsiteY214" fmla="*/ 4330519 h 6858000"/>
              <a:gd name="connsiteX215" fmla="*/ 687572 w 7467600"/>
              <a:gd name="connsiteY215" fmla="*/ 3925629 h 6858000"/>
              <a:gd name="connsiteX216" fmla="*/ 1138365 w 7467600"/>
              <a:gd name="connsiteY216" fmla="*/ 3774515 h 6858000"/>
              <a:gd name="connsiteX217" fmla="*/ 1505579 w 7467600"/>
              <a:gd name="connsiteY217" fmla="*/ 3655526 h 6858000"/>
              <a:gd name="connsiteX218" fmla="*/ 1313114 w 7467600"/>
              <a:gd name="connsiteY218" fmla="*/ 3655216 h 6858000"/>
              <a:gd name="connsiteX219" fmla="*/ 3655073 w 7467600"/>
              <a:gd name="connsiteY219" fmla="*/ 3650884 h 6858000"/>
              <a:gd name="connsiteX220" fmla="*/ 3989938 w 7467600"/>
              <a:gd name="connsiteY220" fmla="*/ 3991685 h 6858000"/>
              <a:gd name="connsiteX221" fmla="*/ 4393907 w 7467600"/>
              <a:gd name="connsiteY221" fmla="*/ 4261258 h 6858000"/>
              <a:gd name="connsiteX222" fmla="*/ 4648051 w 7467600"/>
              <a:gd name="connsiteY222" fmla="*/ 4374051 h 6858000"/>
              <a:gd name="connsiteX223" fmla="*/ 4383389 w 7467600"/>
              <a:gd name="connsiteY223" fmla="*/ 4184369 h 6858000"/>
              <a:gd name="connsiteX224" fmla="*/ 4165508 w 7467600"/>
              <a:gd name="connsiteY224" fmla="*/ 4035196 h 6858000"/>
              <a:gd name="connsiteX225" fmla="*/ 4068162 w 7467600"/>
              <a:gd name="connsiteY225" fmla="*/ 3953394 h 6858000"/>
              <a:gd name="connsiteX226" fmla="*/ 3981416 w 7467600"/>
              <a:gd name="connsiteY226" fmla="*/ 3880482 h 6858000"/>
              <a:gd name="connsiteX227" fmla="*/ 3800147 w 7467600"/>
              <a:gd name="connsiteY227" fmla="*/ 3749872 h 6858000"/>
              <a:gd name="connsiteX228" fmla="*/ 3655073 w 7467600"/>
              <a:gd name="connsiteY228" fmla="*/ 3650884 h 6858000"/>
              <a:gd name="connsiteX229" fmla="*/ 3670252 w 7467600"/>
              <a:gd name="connsiteY229" fmla="*/ 3622798 h 6858000"/>
              <a:gd name="connsiteX230" fmla="*/ 3817258 w 7467600"/>
              <a:gd name="connsiteY230" fmla="*/ 3723577 h 6858000"/>
              <a:gd name="connsiteX231" fmla="*/ 4000461 w 7467600"/>
              <a:gd name="connsiteY231" fmla="*/ 3855966 h 6858000"/>
              <a:gd name="connsiteX232" fmla="*/ 4088180 w 7467600"/>
              <a:gd name="connsiteY232" fmla="*/ 3929774 h 6858000"/>
              <a:gd name="connsiteX233" fmla="*/ 4184555 w 7467600"/>
              <a:gd name="connsiteY233" fmla="*/ 4010683 h 6858000"/>
              <a:gd name="connsiteX234" fmla="*/ 4399563 w 7467600"/>
              <a:gd name="connsiteY234" fmla="*/ 4158106 h 6858000"/>
              <a:gd name="connsiteX235" fmla="*/ 4684469 w 7467600"/>
              <a:gd name="connsiteY235" fmla="*/ 4364680 h 6858000"/>
              <a:gd name="connsiteX236" fmla="*/ 4690271 w 7467600"/>
              <a:gd name="connsiteY236" fmla="*/ 4370034 h 6858000"/>
              <a:gd name="connsiteX237" fmla="*/ 4136093 w 7467600"/>
              <a:gd name="connsiteY237" fmla="*/ 3858466 h 6858000"/>
              <a:gd name="connsiteX238" fmla="*/ 3670252 w 7467600"/>
              <a:gd name="connsiteY238" fmla="*/ 3622798 h 6858000"/>
              <a:gd name="connsiteX239" fmla="*/ 4440129 w 7467600"/>
              <a:gd name="connsiteY239" fmla="*/ 3448571 h 6858000"/>
              <a:gd name="connsiteX240" fmla="*/ 4856525 w 7467600"/>
              <a:gd name="connsiteY240" fmla="*/ 3915351 h 6858000"/>
              <a:gd name="connsiteX241" fmla="*/ 5059055 w 7467600"/>
              <a:gd name="connsiteY241" fmla="*/ 4108918 h 6858000"/>
              <a:gd name="connsiteX242" fmla="*/ 5290070 w 7467600"/>
              <a:gd name="connsiteY242" fmla="*/ 4263619 h 6858000"/>
              <a:gd name="connsiteX243" fmla="*/ 4834991 w 7467600"/>
              <a:gd name="connsiteY243" fmla="*/ 3830985 h 6858000"/>
              <a:gd name="connsiteX244" fmla="*/ 4440129 w 7467600"/>
              <a:gd name="connsiteY244" fmla="*/ 3448571 h 6858000"/>
              <a:gd name="connsiteX245" fmla="*/ 4441737 w 7467600"/>
              <a:gd name="connsiteY245" fmla="*/ 3399734 h 6858000"/>
              <a:gd name="connsiteX246" fmla="*/ 4431236 w 7467600"/>
              <a:gd name="connsiteY246" fmla="*/ 3400954 h 6858000"/>
              <a:gd name="connsiteX247" fmla="*/ 4557150 w 7467600"/>
              <a:gd name="connsiteY247" fmla="*/ 3510023 h 6858000"/>
              <a:gd name="connsiteX248" fmla="*/ 4856936 w 7467600"/>
              <a:gd name="connsiteY248" fmla="*/ 3809146 h 6858000"/>
              <a:gd name="connsiteX249" fmla="*/ 5111996 w 7467600"/>
              <a:gd name="connsiteY249" fmla="*/ 4065759 h 6858000"/>
              <a:gd name="connsiteX250" fmla="*/ 5388878 w 7467600"/>
              <a:gd name="connsiteY250" fmla="*/ 4300185 h 6858000"/>
              <a:gd name="connsiteX251" fmla="*/ 5425556 w 7467600"/>
              <a:gd name="connsiteY251" fmla="*/ 4308967 h 6858000"/>
              <a:gd name="connsiteX252" fmla="*/ 4943646 w 7467600"/>
              <a:gd name="connsiteY252" fmla="*/ 3822916 h 6858000"/>
              <a:gd name="connsiteX253" fmla="*/ 4594837 w 7467600"/>
              <a:gd name="connsiteY253" fmla="*/ 3532274 h 6858000"/>
              <a:gd name="connsiteX254" fmla="*/ 4441737 w 7467600"/>
              <a:gd name="connsiteY254" fmla="*/ 3399734 h 6858000"/>
              <a:gd name="connsiteX255" fmla="*/ 5425834 w 7467600"/>
              <a:gd name="connsiteY255" fmla="*/ 3162785 h 6858000"/>
              <a:gd name="connsiteX256" fmla="*/ 5401644 w 7467600"/>
              <a:gd name="connsiteY256" fmla="*/ 3617847 h 6858000"/>
              <a:gd name="connsiteX257" fmla="*/ 5467256 w 7467600"/>
              <a:gd name="connsiteY257" fmla="*/ 4175494 h 6858000"/>
              <a:gd name="connsiteX258" fmla="*/ 5448069 w 7467600"/>
              <a:gd name="connsiteY258" fmla="*/ 3567554 h 6858000"/>
              <a:gd name="connsiteX259" fmla="*/ 5425834 w 7467600"/>
              <a:gd name="connsiteY259" fmla="*/ 3162785 h 6858000"/>
              <a:gd name="connsiteX260" fmla="*/ 1318687 w 7467600"/>
              <a:gd name="connsiteY260" fmla="*/ 3113840 h 6858000"/>
              <a:gd name="connsiteX261" fmla="*/ 1066793 w 7467600"/>
              <a:gd name="connsiteY261" fmla="*/ 3212171 h 6858000"/>
              <a:gd name="connsiteX262" fmla="*/ 993319 w 7467600"/>
              <a:gd name="connsiteY262" fmla="*/ 3247648 h 6858000"/>
              <a:gd name="connsiteX263" fmla="*/ 853081 w 7467600"/>
              <a:gd name="connsiteY263" fmla="*/ 3312410 h 6858000"/>
              <a:gd name="connsiteX264" fmla="*/ 805957 w 7467600"/>
              <a:gd name="connsiteY264" fmla="*/ 3330443 h 6858000"/>
              <a:gd name="connsiteX265" fmla="*/ 1318687 w 7467600"/>
              <a:gd name="connsiteY265" fmla="*/ 3113840 h 6858000"/>
              <a:gd name="connsiteX266" fmla="*/ 5453702 w 7467600"/>
              <a:gd name="connsiteY266" fmla="*/ 3090882 h 6858000"/>
              <a:gd name="connsiteX267" fmla="*/ 5480135 w 7467600"/>
              <a:gd name="connsiteY267" fmla="*/ 3565802 h 6858000"/>
              <a:gd name="connsiteX268" fmla="*/ 5499023 w 7467600"/>
              <a:gd name="connsiteY268" fmla="*/ 4166310 h 6858000"/>
              <a:gd name="connsiteX269" fmla="*/ 5547022 w 7467600"/>
              <a:gd name="connsiteY269" fmla="*/ 3607838 h 6858000"/>
              <a:gd name="connsiteX270" fmla="*/ 5515964 w 7467600"/>
              <a:gd name="connsiteY270" fmla="*/ 3378541 h 6858000"/>
              <a:gd name="connsiteX271" fmla="*/ 5453702 w 7467600"/>
              <a:gd name="connsiteY271" fmla="*/ 3090882 h 6858000"/>
              <a:gd name="connsiteX272" fmla="*/ 1238695 w 7467600"/>
              <a:gd name="connsiteY272" fmla="*/ 3076820 h 6858000"/>
              <a:gd name="connsiteX273" fmla="*/ 716371 w 7467600"/>
              <a:gd name="connsiteY273" fmla="*/ 3293249 h 6858000"/>
              <a:gd name="connsiteX274" fmla="*/ 579522 w 7467600"/>
              <a:gd name="connsiteY274" fmla="*/ 3371759 h 6858000"/>
              <a:gd name="connsiteX275" fmla="*/ 600288 w 7467600"/>
              <a:gd name="connsiteY275" fmla="*/ 3365555 h 6858000"/>
              <a:gd name="connsiteX276" fmla="*/ 840692 w 7467600"/>
              <a:gd name="connsiteY276" fmla="*/ 3284921 h 6858000"/>
              <a:gd name="connsiteX277" fmla="*/ 979248 w 7467600"/>
              <a:gd name="connsiteY277" fmla="*/ 3221003 h 6858000"/>
              <a:gd name="connsiteX278" fmla="*/ 1053282 w 7467600"/>
              <a:gd name="connsiteY278" fmla="*/ 3185247 h 6858000"/>
              <a:gd name="connsiteX279" fmla="*/ 1320603 w 7467600"/>
              <a:gd name="connsiteY279" fmla="*/ 3081281 h 6858000"/>
              <a:gd name="connsiteX280" fmla="*/ 1238695 w 7467600"/>
              <a:gd name="connsiteY280" fmla="*/ 3076820 h 6858000"/>
              <a:gd name="connsiteX281" fmla="*/ 5425627 w 7467600"/>
              <a:gd name="connsiteY281" fmla="*/ 2954192 h 6858000"/>
              <a:gd name="connsiteX282" fmla="*/ 5470770 w 7467600"/>
              <a:gd name="connsiteY282" fmla="*/ 3005435 h 6858000"/>
              <a:gd name="connsiteX283" fmla="*/ 5519779 w 7467600"/>
              <a:gd name="connsiteY283" fmla="*/ 4359223 h 6858000"/>
              <a:gd name="connsiteX284" fmla="*/ 5520293 w 7467600"/>
              <a:gd name="connsiteY284" fmla="*/ 4360602 h 6858000"/>
              <a:gd name="connsiteX285" fmla="*/ 5767221 w 7467600"/>
              <a:gd name="connsiteY285" fmla="*/ 4665564 h 6858000"/>
              <a:gd name="connsiteX286" fmla="*/ 6937169 w 7467600"/>
              <a:gd name="connsiteY286" fmla="*/ 4815941 h 6858000"/>
              <a:gd name="connsiteX287" fmla="*/ 6953922 w 7467600"/>
              <a:gd name="connsiteY287" fmla="*/ 4890068 h 6858000"/>
              <a:gd name="connsiteX288" fmla="*/ 6071359 w 7467600"/>
              <a:gd name="connsiteY288" fmla="*/ 4770770 h 6858000"/>
              <a:gd name="connsiteX289" fmla="*/ 6038839 w 7467600"/>
              <a:gd name="connsiteY289" fmla="*/ 4764474 h 6858000"/>
              <a:gd name="connsiteX290" fmla="*/ 6038706 w 7467600"/>
              <a:gd name="connsiteY290" fmla="*/ 4763847 h 6858000"/>
              <a:gd name="connsiteX291" fmla="*/ 6037784 w 7467600"/>
              <a:gd name="connsiteY291" fmla="*/ 4764270 h 6858000"/>
              <a:gd name="connsiteX292" fmla="*/ 6038839 w 7467600"/>
              <a:gd name="connsiteY292" fmla="*/ 4764474 h 6858000"/>
              <a:gd name="connsiteX293" fmla="*/ 6040338 w 7467600"/>
              <a:gd name="connsiteY293" fmla="*/ 4771418 h 6858000"/>
              <a:gd name="connsiteX294" fmla="*/ 6024488 w 7467600"/>
              <a:gd name="connsiteY294" fmla="*/ 4809903 h 6858000"/>
              <a:gd name="connsiteX295" fmla="*/ 5599771 w 7467600"/>
              <a:gd name="connsiteY295" fmla="*/ 5509652 h 6858000"/>
              <a:gd name="connsiteX296" fmla="*/ 5548843 w 7467600"/>
              <a:gd name="connsiteY296" fmla="*/ 5563845 h 6858000"/>
              <a:gd name="connsiteX297" fmla="*/ 5940952 w 7467600"/>
              <a:gd name="connsiteY297" fmla="*/ 6250028 h 6858000"/>
              <a:gd name="connsiteX298" fmla="*/ 6043441 w 7467600"/>
              <a:gd name="connsiteY298" fmla="*/ 6665847 h 6858000"/>
              <a:gd name="connsiteX299" fmla="*/ 6093432 w 7467600"/>
              <a:gd name="connsiteY299" fmla="*/ 6858000 h 6858000"/>
              <a:gd name="connsiteX300" fmla="*/ 6034344 w 7467600"/>
              <a:gd name="connsiteY300" fmla="*/ 6858000 h 6858000"/>
              <a:gd name="connsiteX301" fmla="*/ 6026679 w 7467600"/>
              <a:gd name="connsiteY301" fmla="*/ 6836959 h 6858000"/>
              <a:gd name="connsiteX302" fmla="*/ 5800441 w 7467600"/>
              <a:gd name="connsiteY302" fmla="*/ 6335286 h 6858000"/>
              <a:gd name="connsiteX303" fmla="*/ 5526562 w 7467600"/>
              <a:gd name="connsiteY303" fmla="*/ 5705388 h 6858000"/>
              <a:gd name="connsiteX304" fmla="*/ 5519640 w 7467600"/>
              <a:gd name="connsiteY304" fmla="*/ 5683774 h 6858000"/>
              <a:gd name="connsiteX305" fmla="*/ 5844559 w 7467600"/>
              <a:gd name="connsiteY305" fmla="*/ 6553349 h 6858000"/>
              <a:gd name="connsiteX306" fmla="*/ 5975994 w 7467600"/>
              <a:gd name="connsiteY306" fmla="*/ 6858000 h 6858000"/>
              <a:gd name="connsiteX307" fmla="*/ 5898547 w 7467600"/>
              <a:gd name="connsiteY307" fmla="*/ 6858000 h 6858000"/>
              <a:gd name="connsiteX308" fmla="*/ 5682041 w 7467600"/>
              <a:gd name="connsiteY308" fmla="*/ 6355860 h 6858000"/>
              <a:gd name="connsiteX309" fmla="*/ 5461758 w 7467600"/>
              <a:gd name="connsiteY309" fmla="*/ 5820220 h 6858000"/>
              <a:gd name="connsiteX310" fmla="*/ 5237282 w 7467600"/>
              <a:gd name="connsiteY310" fmla="*/ 6579086 h 6858000"/>
              <a:gd name="connsiteX311" fmla="*/ 5115009 w 7467600"/>
              <a:gd name="connsiteY311" fmla="*/ 6858000 h 6858000"/>
              <a:gd name="connsiteX312" fmla="*/ 5028074 w 7467600"/>
              <a:gd name="connsiteY312" fmla="*/ 6858000 h 6858000"/>
              <a:gd name="connsiteX313" fmla="*/ 5079508 w 7467600"/>
              <a:gd name="connsiteY313" fmla="*/ 6749074 h 6858000"/>
              <a:gd name="connsiteX314" fmla="*/ 5371846 w 7467600"/>
              <a:gd name="connsiteY314" fmla="*/ 5924413 h 6858000"/>
              <a:gd name="connsiteX315" fmla="*/ 5270512 w 7467600"/>
              <a:gd name="connsiteY315" fmla="*/ 6138975 h 6858000"/>
              <a:gd name="connsiteX316" fmla="*/ 5062409 w 7467600"/>
              <a:gd name="connsiteY316" fmla="*/ 6653544 h 6858000"/>
              <a:gd name="connsiteX317" fmla="*/ 5036628 w 7467600"/>
              <a:gd name="connsiteY317" fmla="*/ 6754247 h 6858000"/>
              <a:gd name="connsiteX318" fmla="*/ 5009112 w 7467600"/>
              <a:gd name="connsiteY318" fmla="*/ 6858000 h 6858000"/>
              <a:gd name="connsiteX319" fmla="*/ 4976679 w 7467600"/>
              <a:gd name="connsiteY319" fmla="*/ 6858000 h 6858000"/>
              <a:gd name="connsiteX320" fmla="*/ 5006537 w 7467600"/>
              <a:gd name="connsiteY320" fmla="*/ 6747068 h 6858000"/>
              <a:gd name="connsiteX321" fmla="*/ 5032723 w 7467600"/>
              <a:gd name="connsiteY321" fmla="*/ 6644957 h 6858000"/>
              <a:gd name="connsiteX322" fmla="*/ 5242949 w 7467600"/>
              <a:gd name="connsiteY322" fmla="*/ 6125175 h 6858000"/>
              <a:gd name="connsiteX323" fmla="*/ 5286321 w 7467600"/>
              <a:gd name="connsiteY323" fmla="*/ 6033555 h 6858000"/>
              <a:gd name="connsiteX324" fmla="*/ 5008210 w 7467600"/>
              <a:gd name="connsiteY324" fmla="*/ 6649194 h 6858000"/>
              <a:gd name="connsiteX325" fmla="*/ 4986321 w 7467600"/>
              <a:gd name="connsiteY325" fmla="*/ 6765687 h 6858000"/>
              <a:gd name="connsiteX326" fmla="*/ 4973474 w 7467600"/>
              <a:gd name="connsiteY326" fmla="*/ 6858000 h 6858000"/>
              <a:gd name="connsiteX327" fmla="*/ 4907178 w 7467600"/>
              <a:gd name="connsiteY327" fmla="*/ 6858000 h 6858000"/>
              <a:gd name="connsiteX328" fmla="*/ 4910810 w 7467600"/>
              <a:gd name="connsiteY328" fmla="*/ 6829660 h 6858000"/>
              <a:gd name="connsiteX329" fmla="*/ 4987461 w 7467600"/>
              <a:gd name="connsiteY329" fmla="*/ 6432994 h 6858000"/>
              <a:gd name="connsiteX330" fmla="*/ 5179262 w 7467600"/>
              <a:gd name="connsiteY330" fmla="*/ 6035044 h 6858000"/>
              <a:gd name="connsiteX331" fmla="*/ 4689678 w 7467600"/>
              <a:gd name="connsiteY331" fmla="*/ 6440241 h 6858000"/>
              <a:gd name="connsiteX332" fmla="*/ 4477543 w 7467600"/>
              <a:gd name="connsiteY332" fmla="*/ 6674836 h 6858000"/>
              <a:gd name="connsiteX333" fmla="*/ 4329957 w 7467600"/>
              <a:gd name="connsiteY333" fmla="*/ 6858000 h 6858000"/>
              <a:gd name="connsiteX334" fmla="*/ 4218595 w 7467600"/>
              <a:gd name="connsiteY334" fmla="*/ 6858000 h 6858000"/>
              <a:gd name="connsiteX335" fmla="*/ 4368888 w 7467600"/>
              <a:gd name="connsiteY335" fmla="*/ 6668412 h 6858000"/>
              <a:gd name="connsiteX336" fmla="*/ 4563091 w 7467600"/>
              <a:gd name="connsiteY336" fmla="*/ 6442508 h 6858000"/>
              <a:gd name="connsiteX337" fmla="*/ 5387324 w 7467600"/>
              <a:gd name="connsiteY337" fmla="*/ 5705830 h 6858000"/>
              <a:gd name="connsiteX338" fmla="*/ 5073620 w 7467600"/>
              <a:gd name="connsiteY338" fmla="*/ 5955437 h 6858000"/>
              <a:gd name="connsiteX339" fmla="*/ 4689789 w 7467600"/>
              <a:gd name="connsiteY339" fmla="*/ 6268382 h 6858000"/>
              <a:gd name="connsiteX340" fmla="*/ 4418722 w 7467600"/>
              <a:gd name="connsiteY340" fmla="*/ 6570886 h 6858000"/>
              <a:gd name="connsiteX341" fmla="*/ 4214944 w 7467600"/>
              <a:gd name="connsiteY341" fmla="*/ 6858000 h 6858000"/>
              <a:gd name="connsiteX342" fmla="*/ 4177898 w 7467600"/>
              <a:gd name="connsiteY342" fmla="*/ 6858000 h 6858000"/>
              <a:gd name="connsiteX343" fmla="*/ 4391597 w 7467600"/>
              <a:gd name="connsiteY343" fmla="*/ 6556370 h 6858000"/>
              <a:gd name="connsiteX344" fmla="*/ 4668889 w 7467600"/>
              <a:gd name="connsiteY344" fmla="*/ 6246399 h 6858000"/>
              <a:gd name="connsiteX345" fmla="*/ 5055427 w 7467600"/>
              <a:gd name="connsiteY345" fmla="*/ 5931476 h 6858000"/>
              <a:gd name="connsiteX346" fmla="*/ 5371814 w 7467600"/>
              <a:gd name="connsiteY346" fmla="*/ 5678975 h 6858000"/>
              <a:gd name="connsiteX347" fmla="*/ 4987918 w 7467600"/>
              <a:gd name="connsiteY347" fmla="*/ 5838701 h 6858000"/>
              <a:gd name="connsiteX348" fmla="*/ 4317146 w 7467600"/>
              <a:gd name="connsiteY348" fmla="*/ 6587716 h 6858000"/>
              <a:gd name="connsiteX349" fmla="*/ 4171627 w 7467600"/>
              <a:gd name="connsiteY349" fmla="*/ 6858000 h 6858000"/>
              <a:gd name="connsiteX350" fmla="*/ 4081585 w 7467600"/>
              <a:gd name="connsiteY350" fmla="*/ 6858000 h 6858000"/>
              <a:gd name="connsiteX351" fmla="*/ 4238603 w 7467600"/>
              <a:gd name="connsiteY351" fmla="*/ 6559341 h 6858000"/>
              <a:gd name="connsiteX352" fmla="*/ 4778333 w 7467600"/>
              <a:gd name="connsiteY352" fmla="*/ 5873626 h 6858000"/>
              <a:gd name="connsiteX353" fmla="*/ 5414185 w 7467600"/>
              <a:gd name="connsiteY353" fmla="*/ 5573882 h 6858000"/>
              <a:gd name="connsiteX354" fmla="*/ 5959648 w 7467600"/>
              <a:gd name="connsiteY354" fmla="*/ 4760797 h 6858000"/>
              <a:gd name="connsiteX355" fmla="*/ 5355019 w 7467600"/>
              <a:gd name="connsiteY355" fmla="*/ 4734672 h 6858000"/>
              <a:gd name="connsiteX356" fmla="*/ 5083565 w 7467600"/>
              <a:gd name="connsiteY356" fmla="*/ 5179121 h 6858000"/>
              <a:gd name="connsiteX357" fmla="*/ 4713577 w 7467600"/>
              <a:gd name="connsiteY357" fmla="*/ 5616803 h 6858000"/>
              <a:gd name="connsiteX358" fmla="*/ 3989559 w 7467600"/>
              <a:gd name="connsiteY358" fmla="*/ 6145945 h 6858000"/>
              <a:gd name="connsiteX359" fmla="*/ 3939824 w 7467600"/>
              <a:gd name="connsiteY359" fmla="*/ 6066900 h 6858000"/>
              <a:gd name="connsiteX360" fmla="*/ 4584537 w 7467600"/>
              <a:gd name="connsiteY360" fmla="*/ 5324826 h 6858000"/>
              <a:gd name="connsiteX361" fmla="*/ 5037105 w 7467600"/>
              <a:gd name="connsiteY361" fmla="*/ 5088765 h 6858000"/>
              <a:gd name="connsiteX362" fmla="*/ 5039930 w 7467600"/>
              <a:gd name="connsiteY362" fmla="*/ 5089585 h 6858000"/>
              <a:gd name="connsiteX363" fmla="*/ 5263764 w 7467600"/>
              <a:gd name="connsiteY363" fmla="*/ 4735525 h 6858000"/>
              <a:gd name="connsiteX364" fmla="*/ 4086300 w 7467600"/>
              <a:gd name="connsiteY364" fmla="*/ 4884599 h 6858000"/>
              <a:gd name="connsiteX365" fmla="*/ 4085485 w 7467600"/>
              <a:gd name="connsiteY365" fmla="*/ 4899070 h 6858000"/>
              <a:gd name="connsiteX366" fmla="*/ 3871915 w 7467600"/>
              <a:gd name="connsiteY366" fmla="*/ 5253645 h 6858000"/>
              <a:gd name="connsiteX367" fmla="*/ 3799374 w 7467600"/>
              <a:gd name="connsiteY367" fmla="*/ 5466127 h 6858000"/>
              <a:gd name="connsiteX368" fmla="*/ 3498850 w 7467600"/>
              <a:gd name="connsiteY368" fmla="*/ 6661888 h 6858000"/>
              <a:gd name="connsiteX369" fmla="*/ 3399216 w 7467600"/>
              <a:gd name="connsiteY369" fmla="*/ 6858000 h 6858000"/>
              <a:gd name="connsiteX370" fmla="*/ 3303688 w 7467600"/>
              <a:gd name="connsiteY370" fmla="*/ 6858000 h 6858000"/>
              <a:gd name="connsiteX371" fmla="*/ 3391774 w 7467600"/>
              <a:gd name="connsiteY371" fmla="*/ 6697181 h 6858000"/>
              <a:gd name="connsiteX372" fmla="*/ 3735540 w 7467600"/>
              <a:gd name="connsiteY372" fmla="*/ 5546923 h 6858000"/>
              <a:gd name="connsiteX373" fmla="*/ 3729438 w 7467600"/>
              <a:gd name="connsiteY373" fmla="*/ 5569058 h 6858000"/>
              <a:gd name="connsiteX374" fmla="*/ 3707782 w 7467600"/>
              <a:gd name="connsiteY374" fmla="*/ 5644908 h 6858000"/>
              <a:gd name="connsiteX375" fmla="*/ 3583827 w 7467600"/>
              <a:gd name="connsiteY375" fmla="*/ 6039215 h 6858000"/>
              <a:gd name="connsiteX376" fmla="*/ 3547861 w 7467600"/>
              <a:gd name="connsiteY376" fmla="*/ 6129609 h 6858000"/>
              <a:gd name="connsiteX377" fmla="*/ 3490905 w 7467600"/>
              <a:gd name="connsiteY377" fmla="*/ 6277660 h 6858000"/>
              <a:gd name="connsiteX378" fmla="*/ 3455859 w 7467600"/>
              <a:gd name="connsiteY378" fmla="*/ 6391301 h 6858000"/>
              <a:gd name="connsiteX379" fmla="*/ 3429112 w 7467600"/>
              <a:gd name="connsiteY379" fmla="*/ 6479469 h 6858000"/>
              <a:gd name="connsiteX380" fmla="*/ 3304862 w 7467600"/>
              <a:gd name="connsiteY380" fmla="*/ 6796476 h 6858000"/>
              <a:gd name="connsiteX381" fmla="*/ 3276071 w 7467600"/>
              <a:gd name="connsiteY381" fmla="*/ 6858000 h 6858000"/>
              <a:gd name="connsiteX382" fmla="*/ 3240805 w 7467600"/>
              <a:gd name="connsiteY382" fmla="*/ 6858000 h 6858000"/>
              <a:gd name="connsiteX383" fmla="*/ 3275917 w 7467600"/>
              <a:gd name="connsiteY383" fmla="*/ 6783192 h 6858000"/>
              <a:gd name="connsiteX384" fmla="*/ 3399358 w 7467600"/>
              <a:gd name="connsiteY384" fmla="*/ 6469011 h 6858000"/>
              <a:gd name="connsiteX385" fmla="*/ 3425650 w 7467600"/>
              <a:gd name="connsiteY385" fmla="*/ 6381333 h 6858000"/>
              <a:gd name="connsiteX386" fmla="*/ 3460661 w 7467600"/>
              <a:gd name="connsiteY386" fmla="*/ 6266763 h 6858000"/>
              <a:gd name="connsiteX387" fmla="*/ 3518021 w 7467600"/>
              <a:gd name="connsiteY387" fmla="*/ 6117298 h 6858000"/>
              <a:gd name="connsiteX388" fmla="*/ 3554035 w 7467600"/>
              <a:gd name="connsiteY388" fmla="*/ 6027832 h 6858000"/>
              <a:gd name="connsiteX389" fmla="*/ 3677174 w 7467600"/>
              <a:gd name="connsiteY389" fmla="*/ 5636351 h 6858000"/>
              <a:gd name="connsiteX390" fmla="*/ 3698819 w 7467600"/>
              <a:gd name="connsiteY390" fmla="*/ 5560503 h 6858000"/>
              <a:gd name="connsiteX391" fmla="*/ 3702094 w 7467600"/>
              <a:gd name="connsiteY391" fmla="*/ 5549194 h 6858000"/>
              <a:gd name="connsiteX392" fmla="*/ 3398355 w 7467600"/>
              <a:gd name="connsiteY392" fmla="*/ 6094603 h 6858000"/>
              <a:gd name="connsiteX393" fmla="*/ 3193941 w 7467600"/>
              <a:gd name="connsiteY393" fmla="*/ 6798775 h 6858000"/>
              <a:gd name="connsiteX394" fmla="*/ 3184140 w 7467600"/>
              <a:gd name="connsiteY394" fmla="*/ 6858000 h 6858000"/>
              <a:gd name="connsiteX395" fmla="*/ 3099978 w 7467600"/>
              <a:gd name="connsiteY395" fmla="*/ 6858000 h 6858000"/>
              <a:gd name="connsiteX396" fmla="*/ 3101556 w 7467600"/>
              <a:gd name="connsiteY396" fmla="*/ 6843337 h 6858000"/>
              <a:gd name="connsiteX397" fmla="*/ 3370162 w 7467600"/>
              <a:gd name="connsiteY397" fmla="*/ 5785550 h 6858000"/>
              <a:gd name="connsiteX398" fmla="*/ 3746477 w 7467600"/>
              <a:gd name="connsiteY398" fmla="*/ 5377889 h 6858000"/>
              <a:gd name="connsiteX399" fmla="*/ 3863399 w 7467600"/>
              <a:gd name="connsiteY399" fmla="*/ 5087257 h 6858000"/>
              <a:gd name="connsiteX400" fmla="*/ 3968712 w 7467600"/>
              <a:gd name="connsiteY400" fmla="*/ 4913989 h 6858000"/>
              <a:gd name="connsiteX401" fmla="*/ 2792390 w 7467600"/>
              <a:gd name="connsiteY401" fmla="*/ 5382974 h 6858000"/>
              <a:gd name="connsiteX402" fmla="*/ 2714982 w 7467600"/>
              <a:gd name="connsiteY402" fmla="*/ 5427051 h 6858000"/>
              <a:gd name="connsiteX403" fmla="*/ 2813361 w 7467600"/>
              <a:gd name="connsiteY403" fmla="*/ 6023912 h 6858000"/>
              <a:gd name="connsiteX404" fmla="*/ 2688430 w 7467600"/>
              <a:gd name="connsiteY404" fmla="*/ 6801564 h 6858000"/>
              <a:gd name="connsiteX405" fmla="*/ 2629626 w 7467600"/>
              <a:gd name="connsiteY405" fmla="*/ 6763394 h 6858000"/>
              <a:gd name="connsiteX406" fmla="*/ 2565328 w 7467600"/>
              <a:gd name="connsiteY406" fmla="*/ 5516399 h 6858000"/>
              <a:gd name="connsiteX407" fmla="*/ 1922999 w 7467600"/>
              <a:gd name="connsiteY407" fmla="*/ 5980343 h 6858000"/>
              <a:gd name="connsiteX408" fmla="*/ 1950261 w 7467600"/>
              <a:gd name="connsiteY408" fmla="*/ 6405858 h 6858000"/>
              <a:gd name="connsiteX409" fmla="*/ 2365554 w 7467600"/>
              <a:gd name="connsiteY409" fmla="*/ 6759107 h 6858000"/>
              <a:gd name="connsiteX410" fmla="*/ 2424142 w 7467600"/>
              <a:gd name="connsiteY410" fmla="*/ 6858000 h 6858000"/>
              <a:gd name="connsiteX411" fmla="*/ 2395994 w 7467600"/>
              <a:gd name="connsiteY411" fmla="*/ 6858000 h 6858000"/>
              <a:gd name="connsiteX412" fmla="*/ 2392863 w 7467600"/>
              <a:gd name="connsiteY412" fmla="*/ 6852964 h 6858000"/>
              <a:gd name="connsiteX413" fmla="*/ 2017589 w 7467600"/>
              <a:gd name="connsiteY413" fmla="*/ 6493982 h 6858000"/>
              <a:gd name="connsiteX414" fmla="*/ 2147336 w 7467600"/>
              <a:gd name="connsiteY414" fmla="*/ 6594052 h 6858000"/>
              <a:gd name="connsiteX415" fmla="*/ 2207047 w 7467600"/>
              <a:gd name="connsiteY415" fmla="*/ 6654540 h 6858000"/>
              <a:gd name="connsiteX416" fmla="*/ 2299106 w 7467600"/>
              <a:gd name="connsiteY416" fmla="*/ 6778931 h 6858000"/>
              <a:gd name="connsiteX417" fmla="*/ 2314430 w 7467600"/>
              <a:gd name="connsiteY417" fmla="*/ 6801144 h 6858000"/>
              <a:gd name="connsiteX418" fmla="*/ 2352406 w 7467600"/>
              <a:gd name="connsiteY418" fmla="*/ 6858000 h 6858000"/>
              <a:gd name="connsiteX419" fmla="*/ 2314492 w 7467600"/>
              <a:gd name="connsiteY419" fmla="*/ 6858000 h 6858000"/>
              <a:gd name="connsiteX420" fmla="*/ 2288095 w 7467600"/>
              <a:gd name="connsiteY420" fmla="*/ 6818030 h 6858000"/>
              <a:gd name="connsiteX421" fmla="*/ 2272768 w 7467600"/>
              <a:gd name="connsiteY421" fmla="*/ 6795822 h 6858000"/>
              <a:gd name="connsiteX422" fmla="*/ 2182715 w 7467600"/>
              <a:gd name="connsiteY422" fmla="*/ 6675071 h 6858000"/>
              <a:gd name="connsiteX423" fmla="*/ 2032061 w 7467600"/>
              <a:gd name="connsiteY423" fmla="*/ 6541380 h 6858000"/>
              <a:gd name="connsiteX424" fmla="*/ 2257220 w 7467600"/>
              <a:gd name="connsiteY424" fmla="*/ 6826257 h 6858000"/>
              <a:gd name="connsiteX425" fmla="*/ 2281324 w 7467600"/>
              <a:gd name="connsiteY425" fmla="*/ 6858000 h 6858000"/>
              <a:gd name="connsiteX426" fmla="*/ 2242860 w 7467600"/>
              <a:gd name="connsiteY426" fmla="*/ 6858000 h 6858000"/>
              <a:gd name="connsiteX427" fmla="*/ 2232818 w 7467600"/>
              <a:gd name="connsiteY427" fmla="*/ 6844926 h 6858000"/>
              <a:gd name="connsiteX428" fmla="*/ 1990172 w 7467600"/>
              <a:gd name="connsiteY428" fmla="*/ 6542121 h 6858000"/>
              <a:gd name="connsiteX429" fmla="*/ 2124090 w 7467600"/>
              <a:gd name="connsiteY429" fmla="*/ 6761017 h 6858000"/>
              <a:gd name="connsiteX430" fmla="*/ 2200380 w 7467600"/>
              <a:gd name="connsiteY430" fmla="*/ 6858000 h 6858000"/>
              <a:gd name="connsiteX431" fmla="*/ 2147507 w 7467600"/>
              <a:gd name="connsiteY431" fmla="*/ 6858000 h 6858000"/>
              <a:gd name="connsiteX432" fmla="*/ 2070668 w 7467600"/>
              <a:gd name="connsiteY432" fmla="*/ 6761520 h 6858000"/>
              <a:gd name="connsiteX433" fmla="*/ 1975142 w 7467600"/>
              <a:gd name="connsiteY433" fmla="*/ 6585570 h 6858000"/>
              <a:gd name="connsiteX434" fmla="*/ 2050035 w 7467600"/>
              <a:gd name="connsiteY434" fmla="*/ 6813345 h 6858000"/>
              <a:gd name="connsiteX435" fmla="*/ 2063025 w 7467600"/>
              <a:gd name="connsiteY435" fmla="*/ 6858000 h 6858000"/>
              <a:gd name="connsiteX436" fmla="*/ 2021675 w 7467600"/>
              <a:gd name="connsiteY436" fmla="*/ 6858000 h 6858000"/>
              <a:gd name="connsiteX437" fmla="*/ 2019308 w 7467600"/>
              <a:gd name="connsiteY437" fmla="*/ 6847118 h 6858000"/>
              <a:gd name="connsiteX438" fmla="*/ 1938835 w 7467600"/>
              <a:gd name="connsiteY438" fmla="*/ 6551160 h 6858000"/>
              <a:gd name="connsiteX439" fmla="*/ 1953230 w 7467600"/>
              <a:gd name="connsiteY439" fmla="*/ 6759699 h 6858000"/>
              <a:gd name="connsiteX440" fmla="*/ 1956763 w 7467600"/>
              <a:gd name="connsiteY440" fmla="*/ 6778191 h 6858000"/>
              <a:gd name="connsiteX441" fmla="*/ 1967925 w 7467600"/>
              <a:gd name="connsiteY441" fmla="*/ 6858000 h 6858000"/>
              <a:gd name="connsiteX442" fmla="*/ 1936622 w 7467600"/>
              <a:gd name="connsiteY442" fmla="*/ 6858000 h 6858000"/>
              <a:gd name="connsiteX443" fmla="*/ 1926261 w 7467600"/>
              <a:gd name="connsiteY443" fmla="*/ 6784064 h 6858000"/>
              <a:gd name="connsiteX444" fmla="*/ 1922724 w 7467600"/>
              <a:gd name="connsiteY444" fmla="*/ 6765577 h 6858000"/>
              <a:gd name="connsiteX445" fmla="*/ 1904650 w 7467600"/>
              <a:gd name="connsiteY445" fmla="*/ 6639616 h 6858000"/>
              <a:gd name="connsiteX446" fmla="*/ 1885273 w 7467600"/>
              <a:gd name="connsiteY446" fmla="*/ 6858000 h 6858000"/>
              <a:gd name="connsiteX447" fmla="*/ 1854363 w 7467600"/>
              <a:gd name="connsiteY447" fmla="*/ 6858000 h 6858000"/>
              <a:gd name="connsiteX448" fmla="*/ 1880391 w 7467600"/>
              <a:gd name="connsiteY448" fmla="*/ 6603796 h 6858000"/>
              <a:gd name="connsiteX449" fmla="*/ 1818273 w 7467600"/>
              <a:gd name="connsiteY449" fmla="*/ 6715729 h 6858000"/>
              <a:gd name="connsiteX450" fmla="*/ 1794691 w 7467600"/>
              <a:gd name="connsiteY450" fmla="*/ 6843239 h 6858000"/>
              <a:gd name="connsiteX451" fmla="*/ 1794914 w 7467600"/>
              <a:gd name="connsiteY451" fmla="*/ 6858000 h 6858000"/>
              <a:gd name="connsiteX452" fmla="*/ 1746128 w 7467600"/>
              <a:gd name="connsiteY452" fmla="*/ 6858000 h 6858000"/>
              <a:gd name="connsiteX453" fmla="*/ 1753934 w 7467600"/>
              <a:gd name="connsiteY453" fmla="*/ 6724796 h 6858000"/>
              <a:gd name="connsiteX454" fmla="*/ 1792053 w 7467600"/>
              <a:gd name="connsiteY454" fmla="*/ 6572396 h 6858000"/>
              <a:gd name="connsiteX455" fmla="*/ 1862248 w 7467600"/>
              <a:gd name="connsiteY455" fmla="*/ 6266397 h 6858000"/>
              <a:gd name="connsiteX456" fmla="*/ 1862250 w 7467600"/>
              <a:gd name="connsiteY456" fmla="*/ 6033531 h 6858000"/>
              <a:gd name="connsiteX457" fmla="*/ 1211999 w 7467600"/>
              <a:gd name="connsiteY457" fmla="*/ 6683610 h 6858000"/>
              <a:gd name="connsiteX458" fmla="*/ 1213266 w 7467600"/>
              <a:gd name="connsiteY458" fmla="*/ 6691947 h 6858000"/>
              <a:gd name="connsiteX459" fmla="*/ 1203370 w 7467600"/>
              <a:gd name="connsiteY459" fmla="*/ 6850676 h 6858000"/>
              <a:gd name="connsiteX460" fmla="*/ 1203671 w 7467600"/>
              <a:gd name="connsiteY460" fmla="*/ 6858000 h 6858000"/>
              <a:gd name="connsiteX461" fmla="*/ 1143180 w 7467600"/>
              <a:gd name="connsiteY461" fmla="*/ 6858000 h 6858000"/>
              <a:gd name="connsiteX462" fmla="*/ 1142176 w 7467600"/>
              <a:gd name="connsiteY462" fmla="*/ 6766045 h 6858000"/>
              <a:gd name="connsiteX463" fmla="*/ 1067484 w 7467600"/>
              <a:gd name="connsiteY463" fmla="*/ 6858000 h 6858000"/>
              <a:gd name="connsiteX464" fmla="*/ 953928 w 7467600"/>
              <a:gd name="connsiteY464" fmla="*/ 6858000 h 6858000"/>
              <a:gd name="connsiteX465" fmla="*/ 959715 w 7467600"/>
              <a:gd name="connsiteY465" fmla="*/ 6850185 h 6858000"/>
              <a:gd name="connsiteX466" fmla="*/ 1483788 w 7467600"/>
              <a:gd name="connsiteY466" fmla="*/ 6259174 h 6858000"/>
              <a:gd name="connsiteX467" fmla="*/ 1100671 w 7467600"/>
              <a:gd name="connsiteY467" fmla="*/ 6252137 h 6858000"/>
              <a:gd name="connsiteX468" fmla="*/ 1090144 w 7467600"/>
              <a:gd name="connsiteY468" fmla="*/ 6256748 h 6858000"/>
              <a:gd name="connsiteX469" fmla="*/ 1095872 w 7467600"/>
              <a:gd name="connsiteY469" fmla="*/ 6271892 h 6858000"/>
              <a:gd name="connsiteX470" fmla="*/ 262785 w 7467600"/>
              <a:gd name="connsiteY470" fmla="*/ 6845450 h 6858000"/>
              <a:gd name="connsiteX471" fmla="*/ 209968 w 7467600"/>
              <a:gd name="connsiteY471" fmla="*/ 6770713 h 6858000"/>
              <a:gd name="connsiteX472" fmla="*/ 873460 w 7467600"/>
              <a:gd name="connsiteY472" fmla="*/ 6253768 h 6858000"/>
              <a:gd name="connsiteX473" fmla="*/ 192686 w 7467600"/>
              <a:gd name="connsiteY473" fmla="*/ 5849257 h 6858000"/>
              <a:gd name="connsiteX474" fmla="*/ 4696 w 7467600"/>
              <a:gd name="connsiteY474" fmla="*/ 5697668 h 6858000"/>
              <a:gd name="connsiteX475" fmla="*/ 0 w 7467600"/>
              <a:gd name="connsiteY475" fmla="*/ 5689984 h 6858000"/>
              <a:gd name="connsiteX476" fmla="*/ 0 w 7467600"/>
              <a:gd name="connsiteY476" fmla="*/ 5513472 h 6858000"/>
              <a:gd name="connsiteX477" fmla="*/ 174101 w 7467600"/>
              <a:gd name="connsiteY477" fmla="*/ 5620277 h 6858000"/>
              <a:gd name="connsiteX478" fmla="*/ 891800 w 7467600"/>
              <a:gd name="connsiteY478" fmla="*/ 6036935 h 6858000"/>
              <a:gd name="connsiteX479" fmla="*/ 1072219 w 7467600"/>
              <a:gd name="connsiteY479" fmla="*/ 6169443 h 6858000"/>
              <a:gd name="connsiteX480" fmla="*/ 1074117 w 7467600"/>
              <a:gd name="connsiteY480" fmla="*/ 6170301 h 6858000"/>
              <a:gd name="connsiteX481" fmla="*/ 1083114 w 7467600"/>
              <a:gd name="connsiteY481" fmla="*/ 6174131 h 6858000"/>
              <a:gd name="connsiteX482" fmla="*/ 1543010 w 7467600"/>
              <a:gd name="connsiteY482" fmla="*/ 6191140 h 6858000"/>
              <a:gd name="connsiteX483" fmla="*/ 1551080 w 7467600"/>
              <a:gd name="connsiteY483" fmla="*/ 6195006 h 6858000"/>
              <a:gd name="connsiteX484" fmla="*/ 2345443 w 7467600"/>
              <a:gd name="connsiteY484" fmla="*/ 5549882 h 6858000"/>
              <a:gd name="connsiteX485" fmla="*/ 1721499 w 7467600"/>
              <a:gd name="connsiteY485" fmla="*/ 5599969 h 6858000"/>
              <a:gd name="connsiteX486" fmla="*/ 767716 w 7467600"/>
              <a:gd name="connsiteY486" fmla="*/ 5472768 h 6858000"/>
              <a:gd name="connsiteX487" fmla="*/ 722147 w 7467600"/>
              <a:gd name="connsiteY487" fmla="*/ 5393091 h 6858000"/>
              <a:gd name="connsiteX488" fmla="*/ 1485552 w 7467600"/>
              <a:gd name="connsiteY488" fmla="*/ 5313202 h 6858000"/>
              <a:gd name="connsiteX489" fmla="*/ 2143004 w 7467600"/>
              <a:gd name="connsiteY489" fmla="*/ 5402420 h 6858000"/>
              <a:gd name="connsiteX490" fmla="*/ 1933391 w 7467600"/>
              <a:gd name="connsiteY490" fmla="*/ 5156971 h 6858000"/>
              <a:gd name="connsiteX491" fmla="*/ 1827118 w 7467600"/>
              <a:gd name="connsiteY491" fmla="*/ 4968410 h 6858000"/>
              <a:gd name="connsiteX492" fmla="*/ 1837349 w 7467600"/>
              <a:gd name="connsiteY492" fmla="*/ 4956357 h 6858000"/>
              <a:gd name="connsiteX493" fmla="*/ 2162835 w 7467600"/>
              <a:gd name="connsiteY493" fmla="*/ 5187853 h 6858000"/>
              <a:gd name="connsiteX494" fmla="*/ 2257167 w 7467600"/>
              <a:gd name="connsiteY494" fmla="*/ 5462123 h 6858000"/>
              <a:gd name="connsiteX495" fmla="*/ 2261598 w 7467600"/>
              <a:gd name="connsiteY495" fmla="*/ 5467998 h 6858000"/>
              <a:gd name="connsiteX496" fmla="*/ 2437177 w 7467600"/>
              <a:gd name="connsiteY496" fmla="*/ 5479608 h 6858000"/>
              <a:gd name="connsiteX497" fmla="*/ 2445247 w 7467600"/>
              <a:gd name="connsiteY497" fmla="*/ 5483476 h 6858000"/>
              <a:gd name="connsiteX498" fmla="*/ 2743626 w 7467600"/>
              <a:gd name="connsiteY498" fmla="*/ 5304819 h 6858000"/>
              <a:gd name="connsiteX499" fmla="*/ 3048102 w 7467600"/>
              <a:gd name="connsiteY499" fmla="*/ 5150595 h 6858000"/>
              <a:gd name="connsiteX500" fmla="*/ 1799414 w 7467600"/>
              <a:gd name="connsiteY500" fmla="*/ 4694732 h 6858000"/>
              <a:gd name="connsiteX501" fmla="*/ 1771735 w 7467600"/>
              <a:gd name="connsiteY501" fmla="*/ 4619929 h 6858000"/>
              <a:gd name="connsiteX502" fmla="*/ 3104273 w 7467600"/>
              <a:gd name="connsiteY502" fmla="*/ 5076159 h 6858000"/>
              <a:gd name="connsiteX503" fmla="*/ 3113245 w 7467600"/>
              <a:gd name="connsiteY503" fmla="*/ 5090705 h 6858000"/>
              <a:gd name="connsiteX504" fmla="*/ 3126294 w 7467600"/>
              <a:gd name="connsiteY504" fmla="*/ 5114400 h 6858000"/>
              <a:gd name="connsiteX505" fmla="*/ 3937433 w 7467600"/>
              <a:gd name="connsiteY505" fmla="*/ 4830473 h 6858000"/>
              <a:gd name="connsiteX506" fmla="*/ 3590475 w 7467600"/>
              <a:gd name="connsiteY506" fmla="*/ 4597974 h 6858000"/>
              <a:gd name="connsiteX507" fmla="*/ 3100264 w 7467600"/>
              <a:gd name="connsiteY507" fmla="*/ 4579845 h 6858000"/>
              <a:gd name="connsiteX508" fmla="*/ 2183576 w 7467600"/>
              <a:gd name="connsiteY508" fmla="*/ 4227150 h 6858000"/>
              <a:gd name="connsiteX509" fmla="*/ 2151029 w 7467600"/>
              <a:gd name="connsiteY509" fmla="*/ 4146947 h 6858000"/>
              <a:gd name="connsiteX510" fmla="*/ 3563434 w 7467600"/>
              <a:gd name="connsiteY510" fmla="*/ 4469115 h 6858000"/>
              <a:gd name="connsiteX511" fmla="*/ 3177952 w 7467600"/>
              <a:gd name="connsiteY511" fmla="*/ 3657386 h 6858000"/>
              <a:gd name="connsiteX512" fmla="*/ 3189263 w 7467600"/>
              <a:gd name="connsiteY512" fmla="*/ 3625726 h 6858000"/>
              <a:gd name="connsiteX513" fmla="*/ 3560912 w 7467600"/>
              <a:gd name="connsiteY513" fmla="*/ 4079863 h 6858000"/>
              <a:gd name="connsiteX514" fmla="*/ 3626636 w 7467600"/>
              <a:gd name="connsiteY514" fmla="*/ 4512230 h 6858000"/>
              <a:gd name="connsiteX515" fmla="*/ 3653088 w 7467600"/>
              <a:gd name="connsiteY515" fmla="*/ 4521417 h 6858000"/>
              <a:gd name="connsiteX516" fmla="*/ 3988128 w 7467600"/>
              <a:gd name="connsiteY516" fmla="*/ 4817267 h 6858000"/>
              <a:gd name="connsiteX517" fmla="*/ 4830582 w 7467600"/>
              <a:gd name="connsiteY517" fmla="*/ 4676000 h 6858000"/>
              <a:gd name="connsiteX518" fmla="*/ 4830100 w 7467600"/>
              <a:gd name="connsiteY518" fmla="*/ 4675554 h 6858000"/>
              <a:gd name="connsiteX519" fmla="*/ 4036318 w 7467600"/>
              <a:gd name="connsiteY519" fmla="*/ 4147013 h 6858000"/>
              <a:gd name="connsiteX520" fmla="*/ 3432098 w 7467600"/>
              <a:gd name="connsiteY520" fmla="*/ 3537312 h 6858000"/>
              <a:gd name="connsiteX521" fmla="*/ 3446761 w 7467600"/>
              <a:gd name="connsiteY521" fmla="*/ 3461278 h 6858000"/>
              <a:gd name="connsiteX522" fmla="*/ 4419733 w 7467600"/>
              <a:gd name="connsiteY522" fmla="*/ 3963555 h 6858000"/>
              <a:gd name="connsiteX523" fmla="*/ 4781371 w 7467600"/>
              <a:gd name="connsiteY523" fmla="*/ 4458604 h 6858000"/>
              <a:gd name="connsiteX524" fmla="*/ 4780440 w 7467600"/>
              <a:gd name="connsiteY524" fmla="*/ 4470290 h 6858000"/>
              <a:gd name="connsiteX525" fmla="*/ 4898954 w 7467600"/>
              <a:gd name="connsiteY525" fmla="*/ 4662092 h 6858000"/>
              <a:gd name="connsiteX526" fmla="*/ 4900699 w 7467600"/>
              <a:gd name="connsiteY526" fmla="*/ 4670867 h 6858000"/>
              <a:gd name="connsiteX527" fmla="*/ 5714511 w 7467600"/>
              <a:gd name="connsiteY527" fmla="*/ 4663483 h 6858000"/>
              <a:gd name="connsiteX528" fmla="*/ 5464793 w 7467600"/>
              <a:gd name="connsiteY528" fmla="*/ 4393556 h 6858000"/>
              <a:gd name="connsiteX529" fmla="*/ 5461897 w 7467600"/>
              <a:gd name="connsiteY529" fmla="*/ 4390879 h 6858000"/>
              <a:gd name="connsiteX530" fmla="*/ 4294126 w 7467600"/>
              <a:gd name="connsiteY530" fmla="*/ 3303048 h 6858000"/>
              <a:gd name="connsiteX531" fmla="*/ 4305321 w 7467600"/>
              <a:gd name="connsiteY531" fmla="*/ 3256953 h 6858000"/>
              <a:gd name="connsiteX532" fmla="*/ 4949299 w 7467600"/>
              <a:gd name="connsiteY532" fmla="*/ 3766336 h 6858000"/>
              <a:gd name="connsiteX533" fmla="*/ 5291452 w 7467600"/>
              <a:gd name="connsiteY533" fmla="*/ 4076801 h 6858000"/>
              <a:gd name="connsiteX534" fmla="*/ 5434998 w 7467600"/>
              <a:gd name="connsiteY534" fmla="*/ 4254100 h 6858000"/>
              <a:gd name="connsiteX535" fmla="*/ 5351015 w 7467600"/>
              <a:gd name="connsiteY535" fmla="*/ 3760989 h 6858000"/>
              <a:gd name="connsiteX536" fmla="*/ 5413780 w 7467600"/>
              <a:gd name="connsiteY536" fmla="*/ 2966265 h 6858000"/>
              <a:gd name="connsiteX537" fmla="*/ 5425627 w 7467600"/>
              <a:gd name="connsiteY537" fmla="*/ 2954192 h 6858000"/>
              <a:gd name="connsiteX538" fmla="*/ 6604735 w 7467600"/>
              <a:gd name="connsiteY538" fmla="*/ 2041381 h 6858000"/>
              <a:gd name="connsiteX539" fmla="*/ 7204487 w 7467600"/>
              <a:gd name="connsiteY539" fmla="*/ 2742112 h 6858000"/>
              <a:gd name="connsiteX540" fmla="*/ 7131592 w 7467600"/>
              <a:gd name="connsiteY540" fmla="*/ 2672096 h 6858000"/>
              <a:gd name="connsiteX541" fmla="*/ 6996344 w 7467600"/>
              <a:gd name="connsiteY541" fmla="*/ 2518310 h 6858000"/>
              <a:gd name="connsiteX542" fmla="*/ 6735495 w 7467600"/>
              <a:gd name="connsiteY542" fmla="*/ 2196890 h 6858000"/>
              <a:gd name="connsiteX543" fmla="*/ 6721901 w 7467600"/>
              <a:gd name="connsiteY543" fmla="*/ 2179274 h 6858000"/>
              <a:gd name="connsiteX544" fmla="*/ 6604735 w 7467600"/>
              <a:gd name="connsiteY544" fmla="*/ 2041381 h 6858000"/>
              <a:gd name="connsiteX545" fmla="*/ 6591670 w 7467600"/>
              <a:gd name="connsiteY545" fmla="*/ 1988277 h 6858000"/>
              <a:gd name="connsiteX546" fmla="*/ 6747349 w 7467600"/>
              <a:gd name="connsiteY546" fmla="*/ 2160069 h 6858000"/>
              <a:gd name="connsiteX547" fmla="*/ 6760943 w 7467600"/>
              <a:gd name="connsiteY547" fmla="*/ 2177686 h 6858000"/>
              <a:gd name="connsiteX548" fmla="*/ 7021065 w 7467600"/>
              <a:gd name="connsiteY548" fmla="*/ 2498102 h 6858000"/>
              <a:gd name="connsiteX549" fmla="*/ 7155223 w 7467600"/>
              <a:gd name="connsiteY549" fmla="*/ 2650386 h 6858000"/>
              <a:gd name="connsiteX550" fmla="*/ 7203167 w 7467600"/>
              <a:gd name="connsiteY550" fmla="*/ 2697288 h 6858000"/>
              <a:gd name="connsiteX551" fmla="*/ 6937703 w 7467600"/>
              <a:gd name="connsiteY551" fmla="*/ 2321981 h 6858000"/>
              <a:gd name="connsiteX552" fmla="*/ 6591670 w 7467600"/>
              <a:gd name="connsiteY552" fmla="*/ 1988277 h 6858000"/>
              <a:gd name="connsiteX553" fmla="*/ 5798671 w 7467600"/>
              <a:gd name="connsiteY553" fmla="*/ 1981601 h 6858000"/>
              <a:gd name="connsiteX554" fmla="*/ 5754709 w 7467600"/>
              <a:gd name="connsiteY554" fmla="*/ 2071454 h 6858000"/>
              <a:gd name="connsiteX555" fmla="*/ 5763044 w 7467600"/>
              <a:gd name="connsiteY555" fmla="*/ 2842206 h 6858000"/>
              <a:gd name="connsiteX556" fmla="*/ 5764974 w 7467600"/>
              <a:gd name="connsiteY556" fmla="*/ 2799609 h 6858000"/>
              <a:gd name="connsiteX557" fmla="*/ 5767665 w 7467600"/>
              <a:gd name="connsiteY557" fmla="*/ 2666409 h 6858000"/>
              <a:gd name="connsiteX558" fmla="*/ 5763055 w 7467600"/>
              <a:gd name="connsiteY558" fmla="*/ 2579705 h 6858000"/>
              <a:gd name="connsiteX559" fmla="*/ 5758079 w 7467600"/>
              <a:gd name="connsiteY559" fmla="*/ 2492508 h 6858000"/>
              <a:gd name="connsiteX560" fmla="*/ 5779325 w 7467600"/>
              <a:gd name="connsiteY560" fmla="*/ 2197069 h 6858000"/>
              <a:gd name="connsiteX561" fmla="*/ 5798671 w 7467600"/>
              <a:gd name="connsiteY561" fmla="*/ 1981601 h 6858000"/>
              <a:gd name="connsiteX562" fmla="*/ 5829202 w 7467600"/>
              <a:gd name="connsiteY562" fmla="*/ 1971679 h 6858000"/>
              <a:gd name="connsiteX563" fmla="*/ 5809558 w 7467600"/>
              <a:gd name="connsiteY563" fmla="*/ 2198043 h 6858000"/>
              <a:gd name="connsiteX564" fmla="*/ 5788653 w 7467600"/>
              <a:gd name="connsiteY564" fmla="*/ 2489430 h 6858000"/>
              <a:gd name="connsiteX565" fmla="*/ 5793439 w 7467600"/>
              <a:gd name="connsiteY565" fmla="*/ 2575235 h 6858000"/>
              <a:gd name="connsiteX566" fmla="*/ 5796837 w 7467600"/>
              <a:gd name="connsiteY566" fmla="*/ 2637633 h 6858000"/>
              <a:gd name="connsiteX567" fmla="*/ 5818614 w 7467600"/>
              <a:gd name="connsiteY567" fmla="*/ 2473055 h 6858000"/>
              <a:gd name="connsiteX568" fmla="*/ 5829202 w 7467600"/>
              <a:gd name="connsiteY568" fmla="*/ 1971679 h 6858000"/>
              <a:gd name="connsiteX569" fmla="*/ 5911389 w 7467600"/>
              <a:gd name="connsiteY569" fmla="*/ 1898371 h 6858000"/>
              <a:gd name="connsiteX570" fmla="*/ 6237627 w 7467600"/>
              <a:gd name="connsiteY570" fmla="*/ 2231921 h 6858000"/>
              <a:gd name="connsiteX571" fmla="*/ 5911389 w 7467600"/>
              <a:gd name="connsiteY571" fmla="*/ 1898371 h 6858000"/>
              <a:gd name="connsiteX572" fmla="*/ 6944437 w 7467600"/>
              <a:gd name="connsiteY572" fmla="*/ 1575402 h 6858000"/>
              <a:gd name="connsiteX573" fmla="*/ 6304730 w 7467600"/>
              <a:gd name="connsiteY573" fmla="*/ 1766654 h 6858000"/>
              <a:gd name="connsiteX574" fmla="*/ 6944437 w 7467600"/>
              <a:gd name="connsiteY574" fmla="*/ 1575402 h 6858000"/>
              <a:gd name="connsiteX575" fmla="*/ 7019523 w 7467600"/>
              <a:gd name="connsiteY575" fmla="*/ 1519450 h 6858000"/>
              <a:gd name="connsiteX576" fmla="*/ 6298091 w 7467600"/>
              <a:gd name="connsiteY576" fmla="*/ 1737122 h 6858000"/>
              <a:gd name="connsiteX577" fmla="*/ 7019523 w 7467600"/>
              <a:gd name="connsiteY577" fmla="*/ 1519450 h 6858000"/>
              <a:gd name="connsiteX578" fmla="*/ 2399523 w 7467600"/>
              <a:gd name="connsiteY578" fmla="*/ 1428234 h 6858000"/>
              <a:gd name="connsiteX579" fmla="*/ 2224982 w 7467600"/>
              <a:gd name="connsiteY579" fmla="*/ 1826201 h 6858000"/>
              <a:gd name="connsiteX580" fmla="*/ 2096099 w 7467600"/>
              <a:gd name="connsiteY580" fmla="*/ 2345900 h 6858000"/>
              <a:gd name="connsiteX581" fmla="*/ 2283317 w 7467600"/>
              <a:gd name="connsiteY581" fmla="*/ 1796925 h 6858000"/>
              <a:gd name="connsiteX582" fmla="*/ 2399523 w 7467600"/>
              <a:gd name="connsiteY582" fmla="*/ 1428234 h 6858000"/>
              <a:gd name="connsiteX583" fmla="*/ 2448558 w 7467600"/>
              <a:gd name="connsiteY583" fmla="*/ 1373435 h 6858000"/>
              <a:gd name="connsiteX584" fmla="*/ 2312521 w 7467600"/>
              <a:gd name="connsiteY584" fmla="*/ 1806140 h 6858000"/>
              <a:gd name="connsiteX585" fmla="*/ 2127533 w 7467600"/>
              <a:gd name="connsiteY585" fmla="*/ 2348380 h 6858000"/>
              <a:gd name="connsiteX586" fmla="*/ 2358080 w 7467600"/>
              <a:gd name="connsiteY586" fmla="*/ 1866134 h 6858000"/>
              <a:gd name="connsiteX587" fmla="*/ 2407436 w 7467600"/>
              <a:gd name="connsiteY587" fmla="*/ 1651070 h 6858000"/>
              <a:gd name="connsiteX588" fmla="*/ 2448558 w 7467600"/>
              <a:gd name="connsiteY588" fmla="*/ 1373435 h 6858000"/>
              <a:gd name="connsiteX589" fmla="*/ 278707 w 7467600"/>
              <a:gd name="connsiteY589" fmla="*/ 1352270 h 6858000"/>
              <a:gd name="connsiteX590" fmla="*/ 321570 w 7467600"/>
              <a:gd name="connsiteY590" fmla="*/ 1861610 h 6858000"/>
              <a:gd name="connsiteX591" fmla="*/ 294281 w 7467600"/>
              <a:gd name="connsiteY591" fmla="*/ 1440658 h 6858000"/>
              <a:gd name="connsiteX592" fmla="*/ 278707 w 7467600"/>
              <a:gd name="connsiteY592" fmla="*/ 1352270 h 6858000"/>
              <a:gd name="connsiteX593" fmla="*/ 1423821 w 7467600"/>
              <a:gd name="connsiteY593" fmla="*/ 1351958 h 6858000"/>
              <a:gd name="connsiteX594" fmla="*/ 1638521 w 7467600"/>
              <a:gd name="connsiteY594" fmla="*/ 1908470 h 6858000"/>
              <a:gd name="connsiteX595" fmla="*/ 1754199 w 7467600"/>
              <a:gd name="connsiteY595" fmla="*/ 2149284 h 6858000"/>
              <a:gd name="connsiteX596" fmla="*/ 1908359 w 7467600"/>
              <a:gd name="connsiteY596" fmla="*/ 2364988 h 6858000"/>
              <a:gd name="connsiteX597" fmla="*/ 1647661 w 7467600"/>
              <a:gd name="connsiteY597" fmla="*/ 1825945 h 6858000"/>
              <a:gd name="connsiteX598" fmla="*/ 1423821 w 7467600"/>
              <a:gd name="connsiteY598" fmla="*/ 1351958 h 6858000"/>
              <a:gd name="connsiteX599" fmla="*/ 1431890 w 7467600"/>
              <a:gd name="connsiteY599" fmla="*/ 1306475 h 6858000"/>
              <a:gd name="connsiteX600" fmla="*/ 1507597 w 7467600"/>
              <a:gd name="connsiteY600" fmla="*/ 1446132 h 6858000"/>
              <a:gd name="connsiteX601" fmla="*/ 1674586 w 7467600"/>
              <a:gd name="connsiteY601" fmla="*/ 1813832 h 6858000"/>
              <a:gd name="connsiteX602" fmla="*/ 1815950 w 7467600"/>
              <a:gd name="connsiteY602" fmla="*/ 2128564 h 6858000"/>
              <a:gd name="connsiteX603" fmla="*/ 1984242 w 7467600"/>
              <a:gd name="connsiteY603" fmla="*/ 2430829 h 6858000"/>
              <a:gd name="connsiteX604" fmla="*/ 2014023 w 7467600"/>
              <a:gd name="connsiteY604" fmla="*/ 2450995 h 6858000"/>
              <a:gd name="connsiteX605" fmla="*/ 1747337 w 7467600"/>
              <a:gd name="connsiteY605" fmla="*/ 1855264 h 6858000"/>
              <a:gd name="connsiteX606" fmla="*/ 1533749 w 7467600"/>
              <a:gd name="connsiteY606" fmla="*/ 1478656 h 6858000"/>
              <a:gd name="connsiteX607" fmla="*/ 1431890 w 7467600"/>
              <a:gd name="connsiteY607" fmla="*/ 1306475 h 6858000"/>
              <a:gd name="connsiteX608" fmla="*/ 5052692 w 7467600"/>
              <a:gd name="connsiteY608" fmla="*/ 1292994 h 6858000"/>
              <a:gd name="connsiteX609" fmla="*/ 5200661 w 7467600"/>
              <a:gd name="connsiteY609" fmla="*/ 1635186 h 6858000"/>
              <a:gd name="connsiteX610" fmla="*/ 5297138 w 7467600"/>
              <a:gd name="connsiteY610" fmla="*/ 1906351 h 6858000"/>
              <a:gd name="connsiteX611" fmla="*/ 5052692 w 7467600"/>
              <a:gd name="connsiteY611" fmla="*/ 1292994 h 6858000"/>
              <a:gd name="connsiteX612" fmla="*/ 5009948 w 7467600"/>
              <a:gd name="connsiteY612" fmla="*/ 1273619 h 6858000"/>
              <a:gd name="connsiteX613" fmla="*/ 5121777 w 7467600"/>
              <a:gd name="connsiteY613" fmla="*/ 1654213 h 6858000"/>
              <a:gd name="connsiteX614" fmla="*/ 5293545 w 7467600"/>
              <a:gd name="connsiteY614" fmla="*/ 2072247 h 6858000"/>
              <a:gd name="connsiteX615" fmla="*/ 5294042 w 7467600"/>
              <a:gd name="connsiteY615" fmla="*/ 2065019 h 6858000"/>
              <a:gd name="connsiteX616" fmla="*/ 5171936 w 7467600"/>
              <a:gd name="connsiteY616" fmla="*/ 1647613 h 6858000"/>
              <a:gd name="connsiteX617" fmla="*/ 5009948 w 7467600"/>
              <a:gd name="connsiteY617" fmla="*/ 1273619 h 6858000"/>
              <a:gd name="connsiteX618" fmla="*/ 655236 w 7467600"/>
              <a:gd name="connsiteY618" fmla="*/ 1268632 h 6858000"/>
              <a:gd name="connsiteX619" fmla="*/ 839521 w 7467600"/>
              <a:gd name="connsiteY619" fmla="*/ 1685315 h 6858000"/>
              <a:gd name="connsiteX620" fmla="*/ 1109416 w 7467600"/>
              <a:gd name="connsiteY620" fmla="*/ 2061663 h 6858000"/>
              <a:gd name="connsiteX621" fmla="*/ 1298300 w 7467600"/>
              <a:gd name="connsiteY621" fmla="*/ 2247742 h 6858000"/>
              <a:gd name="connsiteX622" fmla="*/ 1125871 w 7467600"/>
              <a:gd name="connsiteY622" fmla="*/ 1989513 h 6858000"/>
              <a:gd name="connsiteX623" fmla="*/ 981574 w 7467600"/>
              <a:gd name="connsiteY623" fmla="*/ 1783157 h 6858000"/>
              <a:gd name="connsiteX624" fmla="*/ 922198 w 7467600"/>
              <a:gd name="connsiteY624" fmla="*/ 1677437 h 6858000"/>
              <a:gd name="connsiteX625" fmla="*/ 869293 w 7467600"/>
              <a:gd name="connsiteY625" fmla="*/ 1583214 h 6858000"/>
              <a:gd name="connsiteX626" fmla="*/ 751431 w 7467600"/>
              <a:gd name="connsiteY626" fmla="*/ 1405731 h 6858000"/>
              <a:gd name="connsiteX627" fmla="*/ 655236 w 7467600"/>
              <a:gd name="connsiteY627" fmla="*/ 1268632 h 6858000"/>
              <a:gd name="connsiteX628" fmla="*/ 6516292 w 7467600"/>
              <a:gd name="connsiteY628" fmla="*/ 1263064 h 6858000"/>
              <a:gd name="connsiteX629" fmla="*/ 5736320 w 7467600"/>
              <a:gd name="connsiteY629" fmla="*/ 1501803 h 6858000"/>
              <a:gd name="connsiteX630" fmla="*/ 6516292 w 7467600"/>
              <a:gd name="connsiteY630" fmla="*/ 1263064 h 6858000"/>
              <a:gd name="connsiteX631" fmla="*/ 291466 w 7467600"/>
              <a:gd name="connsiteY631" fmla="*/ 1250369 h 6858000"/>
              <a:gd name="connsiteX632" fmla="*/ 323180 w 7467600"/>
              <a:gd name="connsiteY632" fmla="*/ 1435283 h 6858000"/>
              <a:gd name="connsiteX633" fmla="*/ 349381 w 7467600"/>
              <a:gd name="connsiteY633" fmla="*/ 1875041 h 6858000"/>
              <a:gd name="connsiteX634" fmla="*/ 374363 w 7467600"/>
              <a:gd name="connsiteY634" fmla="*/ 1506494 h 6858000"/>
              <a:gd name="connsiteX635" fmla="*/ 302168 w 7467600"/>
              <a:gd name="connsiteY635" fmla="*/ 1274495 h 6858000"/>
              <a:gd name="connsiteX636" fmla="*/ 291466 w 7467600"/>
              <a:gd name="connsiteY636" fmla="*/ 1250369 h 6858000"/>
              <a:gd name="connsiteX637" fmla="*/ 678222 w 7467600"/>
              <a:gd name="connsiteY637" fmla="*/ 1248670 h 6858000"/>
              <a:gd name="connsiteX638" fmla="*/ 775536 w 7467600"/>
              <a:gd name="connsiteY638" fmla="*/ 1388015 h 6858000"/>
              <a:gd name="connsiteX639" fmla="*/ 894529 w 7467600"/>
              <a:gd name="connsiteY639" fmla="*/ 1567739 h 6858000"/>
              <a:gd name="connsiteX640" fmla="*/ 948000 w 7467600"/>
              <a:gd name="connsiteY640" fmla="*/ 1663088 h 6858000"/>
              <a:gd name="connsiteX641" fmla="*/ 1006812 w 7467600"/>
              <a:gd name="connsiteY641" fmla="*/ 1767683 h 6858000"/>
              <a:gd name="connsiteX642" fmla="*/ 1149133 w 7467600"/>
              <a:gd name="connsiteY642" fmla="*/ 1971513 h 6858000"/>
              <a:gd name="connsiteX643" fmla="*/ 1333952 w 7467600"/>
              <a:gd name="connsiteY643" fmla="*/ 2251620 h 6858000"/>
              <a:gd name="connsiteX644" fmla="*/ 1337329 w 7467600"/>
              <a:gd name="connsiteY644" fmla="*/ 2258350 h 6858000"/>
              <a:gd name="connsiteX645" fmla="*/ 1014726 w 7467600"/>
              <a:gd name="connsiteY645" fmla="*/ 1615556 h 6858000"/>
              <a:gd name="connsiteX646" fmla="*/ 678222 w 7467600"/>
              <a:gd name="connsiteY646" fmla="*/ 1248670 h 6858000"/>
              <a:gd name="connsiteX647" fmla="*/ 6691602 w 7467600"/>
              <a:gd name="connsiteY647" fmla="*/ 1140573 h 6858000"/>
              <a:gd name="connsiteX648" fmla="*/ 6571100 w 7467600"/>
              <a:gd name="connsiteY648" fmla="*/ 1183662 h 6858000"/>
              <a:gd name="connsiteX649" fmla="*/ 6241687 w 7467600"/>
              <a:gd name="connsiteY649" fmla="*/ 1257600 h 6858000"/>
              <a:gd name="connsiteX650" fmla="*/ 5693009 w 7467600"/>
              <a:gd name="connsiteY650" fmla="*/ 1478256 h 6858000"/>
              <a:gd name="connsiteX651" fmla="*/ 6548420 w 7467600"/>
              <a:gd name="connsiteY651" fmla="*/ 1214599 h 6858000"/>
              <a:gd name="connsiteX652" fmla="*/ 6605473 w 7467600"/>
              <a:gd name="connsiteY652" fmla="*/ 1184686 h 6858000"/>
              <a:gd name="connsiteX653" fmla="*/ 6691602 w 7467600"/>
              <a:gd name="connsiteY653" fmla="*/ 1140573 h 6858000"/>
              <a:gd name="connsiteX654" fmla="*/ 4002475 w 7467600"/>
              <a:gd name="connsiteY654" fmla="*/ 1037802 h 6858000"/>
              <a:gd name="connsiteX655" fmla="*/ 4000324 w 7467600"/>
              <a:gd name="connsiteY655" fmla="*/ 1039362 h 6858000"/>
              <a:gd name="connsiteX656" fmla="*/ 4002862 w 7467600"/>
              <a:gd name="connsiteY656" fmla="*/ 1042866 h 6858000"/>
              <a:gd name="connsiteX657" fmla="*/ 4002475 w 7467600"/>
              <a:gd name="connsiteY657" fmla="*/ 1037802 h 6858000"/>
              <a:gd name="connsiteX658" fmla="*/ 506322 w 7467600"/>
              <a:gd name="connsiteY658" fmla="*/ 1020997 h 6858000"/>
              <a:gd name="connsiteX659" fmla="*/ 533068 w 7467600"/>
              <a:gd name="connsiteY659" fmla="*/ 1029409 h 6858000"/>
              <a:gd name="connsiteX660" fmla="*/ 1232525 w 7467600"/>
              <a:gd name="connsiteY660" fmla="*/ 1804675 h 6858000"/>
              <a:gd name="connsiteX661" fmla="*/ 1388858 w 7467600"/>
              <a:gd name="connsiteY661" fmla="*/ 2368011 h 6858000"/>
              <a:gd name="connsiteX662" fmla="*/ 1384098 w 7467600"/>
              <a:gd name="connsiteY662" fmla="*/ 2378125 h 6858000"/>
              <a:gd name="connsiteX663" fmla="*/ 1425393 w 7467600"/>
              <a:gd name="connsiteY663" fmla="*/ 2589124 h 6858000"/>
              <a:gd name="connsiteX664" fmla="*/ 1424001 w 7467600"/>
              <a:gd name="connsiteY664" fmla="*/ 2597541 h 6858000"/>
              <a:gd name="connsiteX665" fmla="*/ 2152729 w 7467600"/>
              <a:gd name="connsiteY665" fmla="*/ 2864487 h 6858000"/>
              <a:gd name="connsiteX666" fmla="*/ 2020609 w 7467600"/>
              <a:gd name="connsiteY666" fmla="*/ 2539671 h 6858000"/>
              <a:gd name="connsiteX667" fmla="*/ 2018920 w 7467600"/>
              <a:gd name="connsiteY667" fmla="*/ 2536309 h 6858000"/>
              <a:gd name="connsiteX668" fmla="*/ 1342441 w 7467600"/>
              <a:gd name="connsiteY668" fmla="*/ 1173017 h 6858000"/>
              <a:gd name="connsiteX669" fmla="*/ 1367925 w 7467600"/>
              <a:gd name="connsiteY669" fmla="*/ 1135648 h 6858000"/>
              <a:gd name="connsiteX670" fmla="*/ 1771401 w 7467600"/>
              <a:gd name="connsiteY670" fmla="*/ 1806673 h 6858000"/>
              <a:gd name="connsiteX671" fmla="*/ 1972385 w 7467600"/>
              <a:gd name="connsiteY671" fmla="*/ 2198735 h 6858000"/>
              <a:gd name="connsiteX672" fmla="*/ 2040892 w 7467600"/>
              <a:gd name="connsiteY672" fmla="*/ 2405205 h 6858000"/>
              <a:gd name="connsiteX673" fmla="*/ 2131689 w 7467600"/>
              <a:gd name="connsiteY673" fmla="*/ 1936926 h 6858000"/>
              <a:gd name="connsiteX674" fmla="*/ 2454820 w 7467600"/>
              <a:gd name="connsiteY674" fmla="*/ 1248808 h 6858000"/>
              <a:gd name="connsiteX675" fmla="*/ 2492512 w 7467600"/>
              <a:gd name="connsiteY675" fmla="*/ 1302920 h 6858000"/>
              <a:gd name="connsiteX676" fmla="*/ 2081216 w 7467600"/>
              <a:gd name="connsiteY676" fmla="*/ 2527513 h 6858000"/>
              <a:gd name="connsiteX677" fmla="*/ 2081211 w 7467600"/>
              <a:gd name="connsiteY677" fmla="*/ 2528916 h 6858000"/>
              <a:gd name="connsiteX678" fmla="*/ 2199067 w 7467600"/>
              <a:gd name="connsiteY678" fmla="*/ 2884061 h 6858000"/>
              <a:gd name="connsiteX679" fmla="*/ 3192586 w 7467600"/>
              <a:gd name="connsiteY679" fmla="*/ 3411496 h 6858000"/>
              <a:gd name="connsiteX680" fmla="*/ 3182620 w 7467600"/>
              <a:gd name="connsiteY680" fmla="*/ 3483279 h 6858000"/>
              <a:gd name="connsiteX681" fmla="*/ 2435119 w 7467600"/>
              <a:gd name="connsiteY681" fmla="*/ 3080173 h 6858000"/>
              <a:gd name="connsiteX682" fmla="*/ 2410152 w 7467600"/>
              <a:gd name="connsiteY682" fmla="*/ 3063751 h 6858000"/>
              <a:gd name="connsiteX683" fmla="*/ 2408099 w 7467600"/>
              <a:gd name="connsiteY683" fmla="*/ 3064403 h 6858000"/>
              <a:gd name="connsiteX684" fmla="*/ 2407218 w 7467600"/>
              <a:gd name="connsiteY684" fmla="*/ 3070324 h 6858000"/>
              <a:gd name="connsiteX685" fmla="*/ 2380138 w 7467600"/>
              <a:gd name="connsiteY685" fmla="*/ 3099341 h 6858000"/>
              <a:gd name="connsiteX686" fmla="*/ 1765923 w 7467600"/>
              <a:gd name="connsiteY686" fmla="*/ 3581043 h 6858000"/>
              <a:gd name="connsiteX687" fmla="*/ 1702258 w 7467600"/>
              <a:gd name="connsiteY687" fmla="*/ 3612286 h 6858000"/>
              <a:gd name="connsiteX688" fmla="*/ 1538370 w 7467600"/>
              <a:gd name="connsiteY688" fmla="*/ 3811804 h 6858000"/>
              <a:gd name="connsiteX689" fmla="*/ 542867 w 7467600"/>
              <a:gd name="connsiteY689" fmla="*/ 4944092 h 6858000"/>
              <a:gd name="connsiteX690" fmla="*/ 515800 w 7467600"/>
              <a:gd name="connsiteY690" fmla="*/ 4862180 h 6858000"/>
              <a:gd name="connsiteX691" fmla="*/ 909145 w 7467600"/>
              <a:gd name="connsiteY691" fmla="*/ 4199225 h 6858000"/>
              <a:gd name="connsiteX692" fmla="*/ 1214067 w 7467600"/>
              <a:gd name="connsiteY692" fmla="*/ 3908561 h 6858000"/>
              <a:gd name="connsiteX693" fmla="*/ 640967 w 7467600"/>
              <a:gd name="connsiteY693" fmla="*/ 4105601 h 6858000"/>
              <a:gd name="connsiteX694" fmla="*/ 112563 w 7467600"/>
              <a:gd name="connsiteY694" fmla="*/ 4396952 h 6858000"/>
              <a:gd name="connsiteX695" fmla="*/ 0 w 7467600"/>
              <a:gd name="connsiteY695" fmla="*/ 4466006 h 6858000"/>
              <a:gd name="connsiteX696" fmla="*/ 0 w 7467600"/>
              <a:gd name="connsiteY696" fmla="*/ 4233763 h 6858000"/>
              <a:gd name="connsiteX697" fmla="*/ 36881 w 7467600"/>
              <a:gd name="connsiteY697" fmla="*/ 4200118 h 6858000"/>
              <a:gd name="connsiteX698" fmla="*/ 910534 w 7467600"/>
              <a:gd name="connsiteY698" fmla="*/ 3629753 h 6858000"/>
              <a:gd name="connsiteX699" fmla="*/ 1578717 w 7467600"/>
              <a:gd name="connsiteY699" fmla="*/ 3575982 h 6858000"/>
              <a:gd name="connsiteX700" fmla="*/ 2338780 w 7467600"/>
              <a:gd name="connsiteY700" fmla="*/ 3033725 h 6858000"/>
              <a:gd name="connsiteX701" fmla="*/ 1807991 w 7467600"/>
              <a:gd name="connsiteY701" fmla="*/ 2807184 h 6858000"/>
              <a:gd name="connsiteX702" fmla="*/ 1416358 w 7467600"/>
              <a:gd name="connsiteY702" fmla="*/ 3112571 h 6858000"/>
              <a:gd name="connsiteX703" fmla="*/ 939066 w 7467600"/>
              <a:gd name="connsiteY703" fmla="*/ 3378798 h 6858000"/>
              <a:gd name="connsiteX704" fmla="*/ 115099 w 7467600"/>
              <a:gd name="connsiteY704" fmla="*/ 3607650 h 6858000"/>
              <a:gd name="connsiteX705" fmla="*/ 97284 w 7467600"/>
              <a:gd name="connsiteY705" fmla="*/ 3520393 h 6858000"/>
              <a:gd name="connsiteX706" fmla="*/ 922050 w 7467600"/>
              <a:gd name="connsiteY706" fmla="*/ 3074867 h 6858000"/>
              <a:gd name="connsiteX707" fmla="*/ 1405265 w 7467600"/>
              <a:gd name="connsiteY707" fmla="*/ 3016319 h 6858000"/>
              <a:gd name="connsiteX708" fmla="*/ 1407512 w 7467600"/>
              <a:gd name="connsiteY708" fmla="*/ 3018001 h 6858000"/>
              <a:gd name="connsiteX709" fmla="*/ 1726266 w 7467600"/>
              <a:gd name="connsiteY709" fmla="*/ 2777274 h 6858000"/>
              <a:gd name="connsiteX710" fmla="*/ 625390 w 7467600"/>
              <a:gd name="connsiteY710" fmla="*/ 2514541 h 6858000"/>
              <a:gd name="connsiteX711" fmla="*/ 619799 w 7467600"/>
              <a:gd name="connsiteY711" fmla="*/ 2527180 h 6858000"/>
              <a:gd name="connsiteX712" fmla="*/ 310030 w 7467600"/>
              <a:gd name="connsiteY712" fmla="*/ 2771818 h 6858000"/>
              <a:gd name="connsiteX713" fmla="*/ 173877 w 7467600"/>
              <a:gd name="connsiteY713" fmla="*/ 2937056 h 6858000"/>
              <a:gd name="connsiteX714" fmla="*/ 77889 w 7467600"/>
              <a:gd name="connsiteY714" fmla="*/ 3138440 h 6858000"/>
              <a:gd name="connsiteX715" fmla="*/ 0 w 7467600"/>
              <a:gd name="connsiteY715" fmla="*/ 3271395 h 6858000"/>
              <a:gd name="connsiteX716" fmla="*/ 0 w 7467600"/>
              <a:gd name="connsiteY716" fmla="*/ 3153002 h 6858000"/>
              <a:gd name="connsiteX717" fmla="*/ 2386 w 7467600"/>
              <a:gd name="connsiteY717" fmla="*/ 3149203 h 6858000"/>
              <a:gd name="connsiteX718" fmla="*/ 89753 w 7467600"/>
              <a:gd name="connsiteY718" fmla="*/ 2987702 h 6858000"/>
              <a:gd name="connsiteX719" fmla="*/ 76869 w 7467600"/>
              <a:gd name="connsiteY719" fmla="*/ 3005404 h 6858000"/>
              <a:gd name="connsiteX720" fmla="*/ 32049 w 7467600"/>
              <a:gd name="connsiteY720" fmla="*/ 3065814 h 6858000"/>
              <a:gd name="connsiteX721" fmla="*/ 0 w 7467600"/>
              <a:gd name="connsiteY721" fmla="*/ 3108744 h 6858000"/>
              <a:gd name="connsiteX722" fmla="*/ 0 w 7467600"/>
              <a:gd name="connsiteY722" fmla="*/ 3058059 h 6858000"/>
              <a:gd name="connsiteX723" fmla="*/ 7610 w 7467600"/>
              <a:gd name="connsiteY723" fmla="*/ 3047889 h 6858000"/>
              <a:gd name="connsiteX724" fmla="*/ 52419 w 7467600"/>
              <a:gd name="connsiteY724" fmla="*/ 2987479 h 6858000"/>
              <a:gd name="connsiteX725" fmla="*/ 59142 w 7467600"/>
              <a:gd name="connsiteY725" fmla="*/ 2978488 h 6858000"/>
              <a:gd name="connsiteX726" fmla="*/ 0 w 7467600"/>
              <a:gd name="connsiteY726" fmla="*/ 3015334 h 6858000"/>
              <a:gd name="connsiteX727" fmla="*/ 0 w 7467600"/>
              <a:gd name="connsiteY727" fmla="*/ 2914286 h 6858000"/>
              <a:gd name="connsiteX728" fmla="*/ 36383 w 7467600"/>
              <a:gd name="connsiteY728" fmla="*/ 2901128 h 6858000"/>
              <a:gd name="connsiteX729" fmla="*/ 156329 w 7467600"/>
              <a:gd name="connsiteY729" fmla="*/ 2840533 h 6858000"/>
              <a:gd name="connsiteX730" fmla="*/ 358355 w 7467600"/>
              <a:gd name="connsiteY730" fmla="*/ 2620471 h 6858000"/>
              <a:gd name="connsiteX731" fmla="*/ 510577 w 7467600"/>
              <a:gd name="connsiteY731" fmla="*/ 2501244 h 6858000"/>
              <a:gd name="connsiteX732" fmla="*/ 211967 w 7467600"/>
              <a:gd name="connsiteY732" fmla="*/ 2479171 h 6858000"/>
              <a:gd name="connsiteX733" fmla="*/ 0 w 7467600"/>
              <a:gd name="connsiteY733" fmla="*/ 2476398 h 6858000"/>
              <a:gd name="connsiteX734" fmla="*/ 0 w 7467600"/>
              <a:gd name="connsiteY734" fmla="*/ 2389189 h 6858000"/>
              <a:gd name="connsiteX735" fmla="*/ 103062 w 7467600"/>
              <a:gd name="connsiteY735" fmla="*/ 2389518 h 6858000"/>
              <a:gd name="connsiteX736" fmla="*/ 510734 w 7467600"/>
              <a:gd name="connsiteY736" fmla="*/ 2416201 h 6858000"/>
              <a:gd name="connsiteX737" fmla="*/ 279257 w 7467600"/>
              <a:gd name="connsiteY737" fmla="*/ 2092102 h 6858000"/>
              <a:gd name="connsiteX738" fmla="*/ 65265 w 7467600"/>
              <a:gd name="connsiteY738" fmla="*/ 2006049 h 6858000"/>
              <a:gd name="connsiteX739" fmla="*/ 0 w 7467600"/>
              <a:gd name="connsiteY739" fmla="*/ 1982532 h 6858000"/>
              <a:gd name="connsiteX740" fmla="*/ 0 w 7467600"/>
              <a:gd name="connsiteY740" fmla="*/ 1912789 h 6858000"/>
              <a:gd name="connsiteX741" fmla="*/ 97460 w 7467600"/>
              <a:gd name="connsiteY741" fmla="*/ 1953725 h 6858000"/>
              <a:gd name="connsiteX742" fmla="*/ 221272 w 7467600"/>
              <a:gd name="connsiteY742" fmla="*/ 1980766 h 6858000"/>
              <a:gd name="connsiteX743" fmla="*/ 116765 w 7467600"/>
              <a:gd name="connsiteY743" fmla="*/ 1911033 h 6858000"/>
              <a:gd name="connsiteX744" fmla="*/ 16405 w 7467600"/>
              <a:gd name="connsiteY744" fmla="*/ 1803412 h 6858000"/>
              <a:gd name="connsiteX745" fmla="*/ 0 w 7467600"/>
              <a:gd name="connsiteY745" fmla="*/ 1784777 h 6858000"/>
              <a:gd name="connsiteX746" fmla="*/ 0 w 7467600"/>
              <a:gd name="connsiteY746" fmla="*/ 1740082 h 6858000"/>
              <a:gd name="connsiteX747" fmla="*/ 39394 w 7467600"/>
              <a:gd name="connsiteY747" fmla="*/ 1784856 h 6858000"/>
              <a:gd name="connsiteX748" fmla="*/ 135813 w 7467600"/>
              <a:gd name="connsiteY748" fmla="*/ 1888838 h 6858000"/>
              <a:gd name="connsiteX749" fmla="*/ 242575 w 7467600"/>
              <a:gd name="connsiteY749" fmla="*/ 1958841 h 6858000"/>
              <a:gd name="connsiteX750" fmla="*/ 82197 w 7467600"/>
              <a:gd name="connsiteY750" fmla="*/ 1754826 h 6858000"/>
              <a:gd name="connsiteX751" fmla="*/ 0 w 7467600"/>
              <a:gd name="connsiteY751" fmla="*/ 1679650 h 6858000"/>
              <a:gd name="connsiteX752" fmla="*/ 0 w 7467600"/>
              <a:gd name="connsiteY752" fmla="*/ 1602463 h 6858000"/>
              <a:gd name="connsiteX753" fmla="*/ 84689 w 7467600"/>
              <a:gd name="connsiteY753" fmla="*/ 1677442 h 6858000"/>
              <a:gd name="connsiteX754" fmla="*/ 298437 w 7467600"/>
              <a:gd name="connsiteY754" fmla="*/ 1968019 h 6858000"/>
              <a:gd name="connsiteX755" fmla="*/ 227269 w 7467600"/>
              <a:gd name="connsiteY755" fmla="*/ 1114064 h 6858000"/>
              <a:gd name="connsiteX756" fmla="*/ 248003 w 7467600"/>
              <a:gd name="connsiteY756" fmla="*/ 1089613 h 6858000"/>
              <a:gd name="connsiteX757" fmla="*/ 427020 w 7467600"/>
              <a:gd name="connsiteY757" fmla="*/ 1619803 h 6858000"/>
              <a:gd name="connsiteX758" fmla="*/ 340345 w 7467600"/>
              <a:gd name="connsiteY758" fmla="*/ 2027739 h 6858000"/>
              <a:gd name="connsiteX759" fmla="*/ 360865 w 7467600"/>
              <a:gd name="connsiteY759" fmla="*/ 2044827 h 6858000"/>
              <a:gd name="connsiteX760" fmla="*/ 560414 w 7467600"/>
              <a:gd name="connsiteY760" fmla="*/ 2421457 h 6858000"/>
              <a:gd name="connsiteX761" fmla="*/ 1359703 w 7467600"/>
              <a:gd name="connsiteY761" fmla="*/ 2578554 h 6858000"/>
              <a:gd name="connsiteX762" fmla="*/ 1359422 w 7467600"/>
              <a:gd name="connsiteY762" fmla="*/ 2577994 h 6858000"/>
              <a:gd name="connsiteX763" fmla="*/ 828701 w 7467600"/>
              <a:gd name="connsiteY763" fmla="*/ 1839520 h 6858000"/>
              <a:gd name="connsiteX764" fmla="*/ 494427 w 7467600"/>
              <a:gd name="connsiteY764" fmla="*/ 1092333 h 6858000"/>
              <a:gd name="connsiteX765" fmla="*/ 506322 w 7467600"/>
              <a:gd name="connsiteY765" fmla="*/ 1020997 h 6858000"/>
              <a:gd name="connsiteX766" fmla="*/ 4570198 w 7467600"/>
              <a:gd name="connsiteY766" fmla="*/ 978081 h 6858000"/>
              <a:gd name="connsiteX767" fmla="*/ 4523691 w 7467600"/>
              <a:gd name="connsiteY767" fmla="*/ 1127776 h 6858000"/>
              <a:gd name="connsiteX768" fmla="*/ 4509875 w 7467600"/>
              <a:gd name="connsiteY768" fmla="*/ 1167552 h 6858000"/>
              <a:gd name="connsiteX769" fmla="*/ 4478168 w 7467600"/>
              <a:gd name="connsiteY769" fmla="*/ 1260735 h 6858000"/>
              <a:gd name="connsiteX770" fmla="*/ 4409309 w 7467600"/>
              <a:gd name="connsiteY770" fmla="*/ 1666996 h 6858000"/>
              <a:gd name="connsiteX771" fmla="*/ 4370031 w 7467600"/>
              <a:gd name="connsiteY771" fmla="*/ 1955666 h 6858000"/>
              <a:gd name="connsiteX772" fmla="*/ 4570198 w 7467600"/>
              <a:gd name="connsiteY772" fmla="*/ 978081 h 6858000"/>
              <a:gd name="connsiteX773" fmla="*/ 4557898 w 7467600"/>
              <a:gd name="connsiteY773" fmla="*/ 900011 h 6858000"/>
              <a:gd name="connsiteX774" fmla="*/ 4344840 w 7467600"/>
              <a:gd name="connsiteY774" fmla="*/ 1922038 h 6858000"/>
              <a:gd name="connsiteX775" fmla="*/ 4378710 w 7467600"/>
              <a:gd name="connsiteY775" fmla="*/ 1665516 h 6858000"/>
              <a:gd name="connsiteX776" fmla="*/ 4448798 w 7467600"/>
              <a:gd name="connsiteY776" fmla="*/ 1253024 h 6858000"/>
              <a:gd name="connsiteX777" fmla="*/ 4480315 w 7467600"/>
              <a:gd name="connsiteY777" fmla="*/ 1158454 h 6858000"/>
              <a:gd name="connsiteX778" fmla="*/ 4494133 w 7467600"/>
              <a:gd name="connsiteY778" fmla="*/ 1118676 h 6858000"/>
              <a:gd name="connsiteX779" fmla="*/ 4557898 w 7467600"/>
              <a:gd name="connsiteY779" fmla="*/ 900011 h 6858000"/>
              <a:gd name="connsiteX780" fmla="*/ 5870151 w 7467600"/>
              <a:gd name="connsiteY780" fmla="*/ 898890 h 6858000"/>
              <a:gd name="connsiteX781" fmla="*/ 5861335 w 7467600"/>
              <a:gd name="connsiteY781" fmla="*/ 899177 h 6858000"/>
              <a:gd name="connsiteX782" fmla="*/ 5843702 w 7467600"/>
              <a:gd name="connsiteY782" fmla="*/ 899748 h 6858000"/>
              <a:gd name="connsiteX783" fmla="*/ 5651107 w 7467600"/>
              <a:gd name="connsiteY783" fmla="*/ 920306 h 6858000"/>
              <a:gd name="connsiteX784" fmla="*/ 5459407 w 7467600"/>
              <a:gd name="connsiteY784" fmla="*/ 940975 h 6858000"/>
              <a:gd name="connsiteX785" fmla="*/ 5374846 w 7467600"/>
              <a:gd name="connsiteY785" fmla="*/ 941988 h 6858000"/>
              <a:gd name="connsiteX786" fmla="*/ 5256105 w 7467600"/>
              <a:gd name="connsiteY786" fmla="*/ 945632 h 6858000"/>
              <a:gd name="connsiteX787" fmla="*/ 5107071 w 7467600"/>
              <a:gd name="connsiteY787" fmla="*/ 969720 h 6858000"/>
              <a:gd name="connsiteX788" fmla="*/ 4998681 w 7467600"/>
              <a:gd name="connsiteY788" fmla="*/ 988771 h 6858000"/>
              <a:gd name="connsiteX789" fmla="*/ 5870151 w 7467600"/>
              <a:gd name="connsiteY789" fmla="*/ 898890 h 6858000"/>
              <a:gd name="connsiteX790" fmla="*/ 5504425 w 7467600"/>
              <a:gd name="connsiteY790" fmla="*/ 848067 h 6858000"/>
              <a:gd name="connsiteX791" fmla="*/ 4968849 w 7467600"/>
              <a:gd name="connsiteY791" fmla="*/ 962318 h 6858000"/>
              <a:gd name="connsiteX792" fmla="*/ 5104039 w 7467600"/>
              <a:gd name="connsiteY792" fmla="*/ 940634 h 6858000"/>
              <a:gd name="connsiteX793" fmla="*/ 5256311 w 7467600"/>
              <a:gd name="connsiteY793" fmla="*/ 916490 h 6858000"/>
              <a:gd name="connsiteX794" fmla="*/ 5377381 w 7467600"/>
              <a:gd name="connsiteY794" fmla="*/ 912671 h 6858000"/>
              <a:gd name="connsiteX795" fmla="*/ 5460148 w 7467600"/>
              <a:gd name="connsiteY795" fmla="*/ 911442 h 6858000"/>
              <a:gd name="connsiteX796" fmla="*/ 5648971 w 7467600"/>
              <a:gd name="connsiteY796" fmla="*/ 891331 h 6858000"/>
              <a:gd name="connsiteX797" fmla="*/ 5844807 w 7467600"/>
              <a:gd name="connsiteY797" fmla="*/ 870718 h 6858000"/>
              <a:gd name="connsiteX798" fmla="*/ 5862975 w 7467600"/>
              <a:gd name="connsiteY798" fmla="*/ 869756 h 6858000"/>
              <a:gd name="connsiteX799" fmla="*/ 5920887 w 7467600"/>
              <a:gd name="connsiteY799" fmla="*/ 865929 h 6858000"/>
              <a:gd name="connsiteX800" fmla="*/ 5504425 w 7467600"/>
              <a:gd name="connsiteY800" fmla="*/ 848067 h 6858000"/>
              <a:gd name="connsiteX801" fmla="*/ 3607114 w 7467600"/>
              <a:gd name="connsiteY801" fmla="*/ 467441 h 6858000"/>
              <a:gd name="connsiteX802" fmla="*/ 3296242 w 7467600"/>
              <a:gd name="connsiteY802" fmla="*/ 807991 h 6858000"/>
              <a:gd name="connsiteX803" fmla="*/ 3174674 w 7467600"/>
              <a:gd name="connsiteY803" fmla="*/ 919759 h 6858000"/>
              <a:gd name="connsiteX804" fmla="*/ 3042978 w 7467600"/>
              <a:gd name="connsiteY804" fmla="*/ 1054894 h 6858000"/>
              <a:gd name="connsiteX805" fmla="*/ 2968914 w 7467600"/>
              <a:gd name="connsiteY805" fmla="*/ 1133756 h 6858000"/>
              <a:gd name="connsiteX806" fmla="*/ 3103823 w 7467600"/>
              <a:gd name="connsiteY806" fmla="*/ 1026814 h 6858000"/>
              <a:gd name="connsiteX807" fmla="*/ 3607114 w 7467600"/>
              <a:gd name="connsiteY807" fmla="*/ 467441 h 6858000"/>
              <a:gd name="connsiteX808" fmla="*/ 3744487 w 7467600"/>
              <a:gd name="connsiteY808" fmla="*/ 383136 h 6858000"/>
              <a:gd name="connsiteX809" fmla="*/ 3970213 w 7467600"/>
              <a:gd name="connsiteY809" fmla="*/ 995559 h 6858000"/>
              <a:gd name="connsiteX810" fmla="*/ 3744487 w 7467600"/>
              <a:gd name="connsiteY810" fmla="*/ 383136 h 6858000"/>
              <a:gd name="connsiteX811" fmla="*/ 3624562 w 7467600"/>
              <a:gd name="connsiteY811" fmla="*/ 367041 h 6858000"/>
              <a:gd name="connsiteX812" fmla="*/ 3489712 w 7467600"/>
              <a:gd name="connsiteY812" fmla="*/ 485386 h 6858000"/>
              <a:gd name="connsiteX813" fmla="*/ 3182994 w 7467600"/>
              <a:gd name="connsiteY813" fmla="*/ 828265 h 6858000"/>
              <a:gd name="connsiteX814" fmla="*/ 2892114 w 7467600"/>
              <a:gd name="connsiteY814" fmla="*/ 1172635 h 6858000"/>
              <a:gd name="connsiteX815" fmla="*/ 3021459 w 7467600"/>
              <a:gd name="connsiteY815" fmla="*/ 1035385 h 6858000"/>
              <a:gd name="connsiteX816" fmla="*/ 3153873 w 7467600"/>
              <a:gd name="connsiteY816" fmla="*/ 898971 h 6858000"/>
              <a:gd name="connsiteX817" fmla="*/ 3276511 w 7467600"/>
              <a:gd name="connsiteY817" fmla="*/ 786423 h 6858000"/>
              <a:gd name="connsiteX818" fmla="*/ 3584154 w 7467600"/>
              <a:gd name="connsiteY818" fmla="*/ 448218 h 6858000"/>
              <a:gd name="connsiteX819" fmla="*/ 3624562 w 7467600"/>
              <a:gd name="connsiteY819" fmla="*/ 367041 h 6858000"/>
              <a:gd name="connsiteX820" fmla="*/ 3766672 w 7467600"/>
              <a:gd name="connsiteY820" fmla="*/ 359429 h 6858000"/>
              <a:gd name="connsiteX821" fmla="*/ 3996338 w 7467600"/>
              <a:gd name="connsiteY821" fmla="*/ 968237 h 6858000"/>
              <a:gd name="connsiteX822" fmla="*/ 3766672 w 7467600"/>
              <a:gd name="connsiteY822" fmla="*/ 359429 h 6858000"/>
              <a:gd name="connsiteX823" fmla="*/ 5805386 w 7467600"/>
              <a:gd name="connsiteY823" fmla="*/ 239240 h 6858000"/>
              <a:gd name="connsiteX824" fmla="*/ 5736947 w 7467600"/>
              <a:gd name="connsiteY824" fmla="*/ 261367 h 6858000"/>
              <a:gd name="connsiteX825" fmla="*/ 5427012 w 7467600"/>
              <a:gd name="connsiteY825" fmla="*/ 311272 h 6858000"/>
              <a:gd name="connsiteX826" fmla="*/ 5147818 w 7467600"/>
              <a:gd name="connsiteY826" fmla="*/ 322112 h 6858000"/>
              <a:gd name="connsiteX827" fmla="*/ 5060854 w 7467600"/>
              <a:gd name="connsiteY827" fmla="*/ 311882 h 6858000"/>
              <a:gd name="connsiteX828" fmla="*/ 4945989 w 7467600"/>
              <a:gd name="connsiteY828" fmla="*/ 300516 h 6858000"/>
              <a:gd name="connsiteX829" fmla="*/ 5410479 w 7467600"/>
              <a:gd name="connsiteY829" fmla="*/ 348434 h 6858000"/>
              <a:gd name="connsiteX830" fmla="*/ 5805386 w 7467600"/>
              <a:gd name="connsiteY830" fmla="*/ 239240 h 6858000"/>
              <a:gd name="connsiteX831" fmla="*/ 5905192 w 7467600"/>
              <a:gd name="connsiteY831" fmla="*/ 163079 h 6858000"/>
              <a:gd name="connsiteX832" fmla="*/ 5865655 w 7467600"/>
              <a:gd name="connsiteY832" fmla="*/ 171901 h 6858000"/>
              <a:gd name="connsiteX833" fmla="*/ 5259740 w 7467600"/>
              <a:gd name="connsiteY833" fmla="*/ 257013 h 6858000"/>
              <a:gd name="connsiteX834" fmla="*/ 5208466 w 7467600"/>
              <a:gd name="connsiteY834" fmla="*/ 257550 h 6858000"/>
              <a:gd name="connsiteX835" fmla="*/ 4980204 w 7467600"/>
              <a:gd name="connsiteY835" fmla="*/ 271903 h 6858000"/>
              <a:gd name="connsiteX836" fmla="*/ 5068068 w 7467600"/>
              <a:gd name="connsiteY836" fmla="*/ 282244 h 6858000"/>
              <a:gd name="connsiteX837" fmla="*/ 5153231 w 7467600"/>
              <a:gd name="connsiteY837" fmla="*/ 292240 h 6858000"/>
              <a:gd name="connsiteX838" fmla="*/ 5426491 w 7467600"/>
              <a:gd name="connsiteY838" fmla="*/ 281128 h 6858000"/>
              <a:gd name="connsiteX839" fmla="*/ 5731212 w 7467600"/>
              <a:gd name="connsiteY839" fmla="*/ 231951 h 6858000"/>
              <a:gd name="connsiteX840" fmla="*/ 5905192 w 7467600"/>
              <a:gd name="connsiteY840" fmla="*/ 163079 h 6858000"/>
              <a:gd name="connsiteX841" fmla="*/ 5944437 w 7467600"/>
              <a:gd name="connsiteY841" fmla="*/ 113829 h 6858000"/>
              <a:gd name="connsiteX842" fmla="*/ 5825032 w 7467600"/>
              <a:gd name="connsiteY842" fmla="*/ 146405 h 6858000"/>
              <a:gd name="connsiteX843" fmla="*/ 4955599 w 7467600"/>
              <a:gd name="connsiteY843" fmla="*/ 247008 h 6858000"/>
              <a:gd name="connsiteX844" fmla="*/ 5210104 w 7467600"/>
              <a:gd name="connsiteY844" fmla="*/ 228123 h 6858000"/>
              <a:gd name="connsiteX845" fmla="*/ 5261015 w 7467600"/>
              <a:gd name="connsiteY845" fmla="*/ 227087 h 6858000"/>
              <a:gd name="connsiteX846" fmla="*/ 5861181 w 7467600"/>
              <a:gd name="connsiteY846" fmla="*/ 143093 h 6858000"/>
              <a:gd name="connsiteX847" fmla="*/ 5961252 w 7467600"/>
              <a:gd name="connsiteY847" fmla="*/ 114820 h 6858000"/>
              <a:gd name="connsiteX848" fmla="*/ 5944437 w 7467600"/>
              <a:gd name="connsiteY848" fmla="*/ 113829 h 6858000"/>
              <a:gd name="connsiteX849" fmla="*/ 3882765 w 7467600"/>
              <a:gd name="connsiteY849" fmla="*/ 0 h 6858000"/>
              <a:gd name="connsiteX850" fmla="*/ 3995099 w 7467600"/>
              <a:gd name="connsiteY850" fmla="*/ 0 h 6858000"/>
              <a:gd name="connsiteX851" fmla="*/ 4163818 w 7467600"/>
              <a:gd name="connsiteY851" fmla="*/ 234104 h 6858000"/>
              <a:gd name="connsiteX852" fmla="*/ 4172099 w 7467600"/>
              <a:gd name="connsiteY852" fmla="*/ 234207 h 6858000"/>
              <a:gd name="connsiteX853" fmla="*/ 4784282 w 7467600"/>
              <a:gd name="connsiteY853" fmla="*/ 276561 h 6858000"/>
              <a:gd name="connsiteX854" fmla="*/ 4801687 w 7467600"/>
              <a:gd name="connsiteY854" fmla="*/ 267764 h 6858000"/>
              <a:gd name="connsiteX855" fmla="*/ 6082788 w 7467600"/>
              <a:gd name="connsiteY855" fmla="*/ 64119 h 6858000"/>
              <a:gd name="connsiteX856" fmla="*/ 6099442 w 7467600"/>
              <a:gd name="connsiteY856" fmla="*/ 82568 h 6858000"/>
              <a:gd name="connsiteX857" fmla="*/ 4804137 w 7467600"/>
              <a:gd name="connsiteY857" fmla="*/ 320931 h 6858000"/>
              <a:gd name="connsiteX858" fmla="*/ 4227047 w 7467600"/>
              <a:gd name="connsiteY858" fmla="*/ 313415 h 6858000"/>
              <a:gd name="connsiteX859" fmla="*/ 4346041 w 7467600"/>
              <a:gd name="connsiteY859" fmla="*/ 456086 h 6858000"/>
              <a:gd name="connsiteX860" fmla="*/ 4870967 w 7467600"/>
              <a:gd name="connsiteY860" fmla="*/ 963061 h 6858000"/>
              <a:gd name="connsiteX861" fmla="*/ 4889647 w 7467600"/>
              <a:gd name="connsiteY861" fmla="*/ 957147 h 6858000"/>
              <a:gd name="connsiteX862" fmla="*/ 5422504 w 7467600"/>
              <a:gd name="connsiteY862" fmla="*/ 805191 h 6858000"/>
              <a:gd name="connsiteX863" fmla="*/ 6087656 w 7467600"/>
              <a:gd name="connsiteY863" fmla="*/ 826703 h 6858000"/>
              <a:gd name="connsiteX864" fmla="*/ 6058717 w 7467600"/>
              <a:gd name="connsiteY864" fmla="*/ 865992 h 6858000"/>
              <a:gd name="connsiteX865" fmla="*/ 4974153 w 7467600"/>
              <a:gd name="connsiteY865" fmla="*/ 1045456 h 6858000"/>
              <a:gd name="connsiteX866" fmla="*/ 5627835 w 7467600"/>
              <a:gd name="connsiteY866" fmla="*/ 1472077 h 6858000"/>
              <a:gd name="connsiteX867" fmla="*/ 5629817 w 7467600"/>
              <a:gd name="connsiteY867" fmla="*/ 1471412 h 6858000"/>
              <a:gd name="connsiteX868" fmla="*/ 5634124 w 7467600"/>
              <a:gd name="connsiteY868" fmla="*/ 1470572 h 6858000"/>
              <a:gd name="connsiteX869" fmla="*/ 5755832 w 7467600"/>
              <a:gd name="connsiteY869" fmla="*/ 1383886 h 6858000"/>
              <a:gd name="connsiteX870" fmla="*/ 6014186 w 7467600"/>
              <a:gd name="connsiteY870" fmla="*/ 1279799 h 6858000"/>
              <a:gd name="connsiteX871" fmla="*/ 6901619 w 7467600"/>
              <a:gd name="connsiteY871" fmla="*/ 1047874 h 6858000"/>
              <a:gd name="connsiteX872" fmla="*/ 6931566 w 7467600"/>
              <a:gd name="connsiteY872" fmla="*/ 1062034 h 6858000"/>
              <a:gd name="connsiteX873" fmla="*/ 5790982 w 7467600"/>
              <a:gd name="connsiteY873" fmla="*/ 1561380 h 6858000"/>
              <a:gd name="connsiteX874" fmla="*/ 6188971 w 7467600"/>
              <a:gd name="connsiteY874" fmla="*/ 1755168 h 6858000"/>
              <a:gd name="connsiteX875" fmla="*/ 6202446 w 7467600"/>
              <a:gd name="connsiteY875" fmla="*/ 1752268 h 6858000"/>
              <a:gd name="connsiteX876" fmla="*/ 7179560 w 7467600"/>
              <a:gd name="connsiteY876" fmla="*/ 1467551 h 6858000"/>
              <a:gd name="connsiteX877" fmla="*/ 7158730 w 7467600"/>
              <a:gd name="connsiteY877" fmla="*/ 1507835 h 6858000"/>
              <a:gd name="connsiteX878" fmla="*/ 6326959 w 7467600"/>
              <a:gd name="connsiteY878" fmla="*/ 1817686 h 6858000"/>
              <a:gd name="connsiteX879" fmla="*/ 6537433 w 7467600"/>
              <a:gd name="connsiteY879" fmla="*/ 1907790 h 6858000"/>
              <a:gd name="connsiteX880" fmla="*/ 6550221 w 7467600"/>
              <a:gd name="connsiteY880" fmla="*/ 1910729 h 6858000"/>
              <a:gd name="connsiteX881" fmla="*/ 6964438 w 7467600"/>
              <a:gd name="connsiteY881" fmla="*/ 2209505 h 6858000"/>
              <a:gd name="connsiteX882" fmla="*/ 7367862 w 7467600"/>
              <a:gd name="connsiteY882" fmla="*/ 2806833 h 6858000"/>
              <a:gd name="connsiteX883" fmla="*/ 7364329 w 7467600"/>
              <a:gd name="connsiteY883" fmla="*/ 2826907 h 6858000"/>
              <a:gd name="connsiteX884" fmla="*/ 7290545 w 7467600"/>
              <a:gd name="connsiteY884" fmla="*/ 2850663 h 6858000"/>
              <a:gd name="connsiteX885" fmla="*/ 6472036 w 7467600"/>
              <a:gd name="connsiteY885" fmla="*/ 1959003 h 6858000"/>
              <a:gd name="connsiteX886" fmla="*/ 5792897 w 7467600"/>
              <a:gd name="connsiteY886" fmla="*/ 1647747 h 6858000"/>
              <a:gd name="connsiteX887" fmla="*/ 5842751 w 7467600"/>
              <a:gd name="connsiteY887" fmla="*/ 1816112 h 6858000"/>
              <a:gd name="connsiteX888" fmla="*/ 5847424 w 7467600"/>
              <a:gd name="connsiteY888" fmla="*/ 1815776 h 6858000"/>
              <a:gd name="connsiteX889" fmla="*/ 6399821 w 7467600"/>
              <a:gd name="connsiteY889" fmla="*/ 2344799 h 6858000"/>
              <a:gd name="connsiteX890" fmla="*/ 6323232 w 7467600"/>
              <a:gd name="connsiteY890" fmla="*/ 2389634 h 6858000"/>
              <a:gd name="connsiteX891" fmla="*/ 5942958 w 7467600"/>
              <a:gd name="connsiteY891" fmla="*/ 2077708 h 6858000"/>
              <a:gd name="connsiteX892" fmla="*/ 5921559 w 7467600"/>
              <a:gd name="connsiteY892" fmla="*/ 2378596 h 6858000"/>
              <a:gd name="connsiteX893" fmla="*/ 5817651 w 7467600"/>
              <a:gd name="connsiteY893" fmla="*/ 3023919 h 6858000"/>
              <a:gd name="connsiteX894" fmla="*/ 5729634 w 7467600"/>
              <a:gd name="connsiteY894" fmla="*/ 3051849 h 6858000"/>
              <a:gd name="connsiteX895" fmla="*/ 5611018 w 7467600"/>
              <a:gd name="connsiteY895" fmla="*/ 2316769 h 6858000"/>
              <a:gd name="connsiteX896" fmla="*/ 5687608 w 7467600"/>
              <a:gd name="connsiteY896" fmla="*/ 2039972 h 6858000"/>
              <a:gd name="connsiteX897" fmla="*/ 5657554 w 7467600"/>
              <a:gd name="connsiteY897" fmla="*/ 1576445 h 6858000"/>
              <a:gd name="connsiteX898" fmla="*/ 5150475 w 7467600"/>
              <a:gd name="connsiteY898" fmla="*/ 1274012 h 6858000"/>
              <a:gd name="connsiteX899" fmla="*/ 5349142 w 7467600"/>
              <a:gd name="connsiteY899" fmla="*/ 2204405 h 6858000"/>
              <a:gd name="connsiteX900" fmla="*/ 5262214 w 7467600"/>
              <a:gd name="connsiteY900" fmla="*/ 2233836 h 6858000"/>
              <a:gd name="connsiteX901" fmla="*/ 4981539 w 7467600"/>
              <a:gd name="connsiteY901" fmla="*/ 1542201 h 6858000"/>
              <a:gd name="connsiteX902" fmla="*/ 4958461 w 7467600"/>
              <a:gd name="connsiteY902" fmla="*/ 1136957 h 6858000"/>
              <a:gd name="connsiteX903" fmla="*/ 4655015 w 7467600"/>
              <a:gd name="connsiteY903" fmla="*/ 891426 h 6858000"/>
              <a:gd name="connsiteX904" fmla="*/ 4348002 w 7467600"/>
              <a:gd name="connsiteY904" fmla="*/ 2205895 h 6858000"/>
              <a:gd name="connsiteX905" fmla="*/ 4262250 w 7467600"/>
              <a:gd name="connsiteY905" fmla="*/ 2219972 h 6858000"/>
              <a:gd name="connsiteX906" fmla="*/ 4550611 w 7467600"/>
              <a:gd name="connsiteY906" fmla="*/ 817540 h 6858000"/>
              <a:gd name="connsiteX907" fmla="*/ 4564418 w 7467600"/>
              <a:gd name="connsiteY907" fmla="*/ 808293 h 6858000"/>
              <a:gd name="connsiteX908" fmla="*/ 4266388 w 7467600"/>
              <a:gd name="connsiteY908" fmla="*/ 500083 h 6858000"/>
              <a:gd name="connsiteX909" fmla="*/ 4032842 w 7467600"/>
              <a:gd name="connsiteY909" fmla="*/ 211809 h 6858000"/>
              <a:gd name="connsiteX910" fmla="*/ 3882765 w 7467600"/>
              <a:gd name="connsiteY910" fmla="*/ 0 h 6858000"/>
              <a:gd name="connsiteX911" fmla="*/ 3721337 w 7467600"/>
              <a:gd name="connsiteY911" fmla="*/ 0 h 6858000"/>
              <a:gd name="connsiteX912" fmla="*/ 3797544 w 7467600"/>
              <a:gd name="connsiteY912" fmla="*/ 0 h 6858000"/>
              <a:gd name="connsiteX913" fmla="*/ 3775734 w 7467600"/>
              <a:gd name="connsiteY913" fmla="*/ 95131 h 6858000"/>
              <a:gd name="connsiteX914" fmla="*/ 3724807 w 7467600"/>
              <a:gd name="connsiteY914" fmla="*/ 272257 h 6858000"/>
              <a:gd name="connsiteX915" fmla="*/ 3726844 w 7467600"/>
              <a:gd name="connsiteY915" fmla="*/ 282988 h 6858000"/>
              <a:gd name="connsiteX916" fmla="*/ 3742664 w 7467600"/>
              <a:gd name="connsiteY916" fmla="*/ 279918 h 6858000"/>
              <a:gd name="connsiteX917" fmla="*/ 4103910 w 7467600"/>
              <a:gd name="connsiteY917" fmla="*/ 1161917 h 6858000"/>
              <a:gd name="connsiteX918" fmla="*/ 4020269 w 7467600"/>
              <a:gd name="connsiteY918" fmla="*/ 1200406 h 6858000"/>
              <a:gd name="connsiteX919" fmla="*/ 3674882 w 7467600"/>
              <a:gd name="connsiteY919" fmla="*/ 488524 h 6858000"/>
              <a:gd name="connsiteX920" fmla="*/ 3132682 w 7467600"/>
              <a:gd name="connsiteY920" fmla="*/ 1072284 h 6858000"/>
              <a:gd name="connsiteX921" fmla="*/ 2716346 w 7467600"/>
              <a:gd name="connsiteY921" fmla="*/ 1276376 h 6858000"/>
              <a:gd name="connsiteX922" fmla="*/ 2716772 w 7467600"/>
              <a:gd name="connsiteY922" fmla="*/ 1255462 h 6858000"/>
              <a:gd name="connsiteX923" fmla="*/ 3471096 w 7467600"/>
              <a:gd name="connsiteY923" fmla="*/ 437072 h 6858000"/>
              <a:gd name="connsiteX924" fmla="*/ 3639057 w 7467600"/>
              <a:gd name="connsiteY924" fmla="*/ 286334 h 6858000"/>
              <a:gd name="connsiteX925" fmla="*/ 3640309 w 7467600"/>
              <a:gd name="connsiteY925" fmla="*/ 284664 h 6858000"/>
              <a:gd name="connsiteX926" fmla="*/ 3646022 w 7467600"/>
              <a:gd name="connsiteY926" fmla="*/ 276711 h 6858000"/>
              <a:gd name="connsiteX927" fmla="*/ 3707943 w 7467600"/>
              <a:gd name="connsiteY927" fmla="*/ 65958 h 6858000"/>
              <a:gd name="connsiteX928" fmla="*/ 3721337 w 7467600"/>
              <a:gd name="connsiteY928" fmla="*/ 0 h 6858000"/>
              <a:gd name="connsiteX929" fmla="*/ 2867960 w 7467600"/>
              <a:gd name="connsiteY929" fmla="*/ 0 h 6858000"/>
              <a:gd name="connsiteX930" fmla="*/ 2926351 w 7467600"/>
              <a:gd name="connsiteY930" fmla="*/ 0 h 6858000"/>
              <a:gd name="connsiteX931" fmla="*/ 2902823 w 7467600"/>
              <a:gd name="connsiteY931" fmla="*/ 262929 h 6858000"/>
              <a:gd name="connsiteX932" fmla="*/ 2940663 w 7467600"/>
              <a:gd name="connsiteY932" fmla="*/ 140884 h 6858000"/>
              <a:gd name="connsiteX933" fmla="*/ 2947039 w 7467600"/>
              <a:gd name="connsiteY933" fmla="*/ 122524 h 6858000"/>
              <a:gd name="connsiteX934" fmla="*/ 2984316 w 7467600"/>
              <a:gd name="connsiteY934" fmla="*/ 0 h 6858000"/>
              <a:gd name="connsiteX935" fmla="*/ 3016114 w 7467600"/>
              <a:gd name="connsiteY935" fmla="*/ 0 h 6858000"/>
              <a:gd name="connsiteX936" fmla="*/ 2979949 w 7467600"/>
              <a:gd name="connsiteY936" fmla="*/ 119274 h 6858000"/>
              <a:gd name="connsiteX937" fmla="*/ 3023879 w 7467600"/>
              <a:gd name="connsiteY937" fmla="*/ 0 h 6858000"/>
              <a:gd name="connsiteX938" fmla="*/ 3105400 w 7467600"/>
              <a:gd name="connsiteY938" fmla="*/ 0 h 6858000"/>
              <a:gd name="connsiteX939" fmla="*/ 3094669 w 7467600"/>
              <a:gd name="connsiteY939" fmla="*/ 30308 h 6858000"/>
              <a:gd name="connsiteX940" fmla="*/ 2901945 w 7467600"/>
              <a:gd name="connsiteY940" fmla="*/ 466538 h 6858000"/>
              <a:gd name="connsiteX941" fmla="*/ 2815209 w 7467600"/>
              <a:gd name="connsiteY941" fmla="*/ 497361 h 6858000"/>
              <a:gd name="connsiteX942" fmla="*/ 2844845 w 7467600"/>
              <a:gd name="connsiteY942" fmla="*/ 127638 h 6858000"/>
              <a:gd name="connsiteX943" fmla="*/ 2867960 w 7467600"/>
              <a:gd name="connsiteY943" fmla="*/ 0 h 6858000"/>
              <a:gd name="connsiteX944" fmla="*/ 1057230 w 7467600"/>
              <a:gd name="connsiteY944" fmla="*/ 0 h 6858000"/>
              <a:gd name="connsiteX945" fmla="*/ 1111003 w 7467600"/>
              <a:gd name="connsiteY945" fmla="*/ 0 h 6858000"/>
              <a:gd name="connsiteX946" fmla="*/ 1125553 w 7467600"/>
              <a:gd name="connsiteY946" fmla="*/ 52588 h 6858000"/>
              <a:gd name="connsiteX947" fmla="*/ 1304276 w 7467600"/>
              <a:gd name="connsiteY947" fmla="*/ 476275 h 6858000"/>
              <a:gd name="connsiteX948" fmla="*/ 1492066 w 7467600"/>
              <a:gd name="connsiteY948" fmla="*/ 886333 h 6858000"/>
              <a:gd name="connsiteX949" fmla="*/ 1423698 w 7467600"/>
              <a:gd name="connsiteY949" fmla="*/ 710817 h 6858000"/>
              <a:gd name="connsiteX950" fmla="*/ 1357609 w 7467600"/>
              <a:gd name="connsiteY950" fmla="*/ 532892 h 6858000"/>
              <a:gd name="connsiteX951" fmla="*/ 1309550 w 7467600"/>
              <a:gd name="connsiteY951" fmla="*/ 374031 h 6858000"/>
              <a:gd name="connsiteX952" fmla="*/ 1193673 w 7467600"/>
              <a:gd name="connsiteY952" fmla="*/ 49533 h 6858000"/>
              <a:gd name="connsiteX953" fmla="*/ 1164391 w 7467600"/>
              <a:gd name="connsiteY953" fmla="*/ 0 h 6858000"/>
              <a:gd name="connsiteX954" fmla="*/ 1200666 w 7467600"/>
              <a:gd name="connsiteY954" fmla="*/ 0 h 6858000"/>
              <a:gd name="connsiteX955" fmla="*/ 1223408 w 7467600"/>
              <a:gd name="connsiteY955" fmla="*/ 38996 h 6858000"/>
              <a:gd name="connsiteX956" fmla="*/ 1339635 w 7467600"/>
              <a:gd name="connsiteY956" fmla="*/ 365517 h 6858000"/>
              <a:gd name="connsiteX957" fmla="*/ 1387469 w 7467600"/>
              <a:gd name="connsiteY957" fmla="*/ 523079 h 6858000"/>
              <a:gd name="connsiteX958" fmla="*/ 1452685 w 7467600"/>
              <a:gd name="connsiteY958" fmla="*/ 699806 h 6858000"/>
              <a:gd name="connsiteX959" fmla="*/ 1492092 w 7467600"/>
              <a:gd name="connsiteY959" fmla="*/ 800424 h 6858000"/>
              <a:gd name="connsiteX960" fmla="*/ 1455302 w 7467600"/>
              <a:gd name="connsiteY960" fmla="*/ 632913 h 6858000"/>
              <a:gd name="connsiteX961" fmla="*/ 1222336 w 7467600"/>
              <a:gd name="connsiteY961" fmla="*/ 9480 h 6858000"/>
              <a:gd name="connsiteX962" fmla="*/ 1214634 w 7467600"/>
              <a:gd name="connsiteY962" fmla="*/ 0 h 6858000"/>
              <a:gd name="connsiteX963" fmla="*/ 1289827 w 7467600"/>
              <a:gd name="connsiteY963" fmla="*/ 0 h 6858000"/>
              <a:gd name="connsiteX964" fmla="*/ 1321076 w 7467600"/>
              <a:gd name="connsiteY964" fmla="*/ 59722 h 6858000"/>
              <a:gd name="connsiteX965" fmla="*/ 1512579 w 7467600"/>
              <a:gd name="connsiteY965" fmla="*/ 626441 h 6858000"/>
              <a:gd name="connsiteX966" fmla="*/ 1506076 w 7467600"/>
              <a:gd name="connsiteY966" fmla="*/ 1089289 h 6858000"/>
              <a:gd name="connsiteX967" fmla="*/ 1486346 w 7467600"/>
              <a:gd name="connsiteY967" fmla="*/ 1079919 h 6858000"/>
              <a:gd name="connsiteX968" fmla="*/ 1070511 w 7467600"/>
              <a:gd name="connsiteY968" fmla="*/ 48609 h 6858000"/>
              <a:gd name="connsiteX969" fmla="*/ 1057230 w 7467600"/>
              <a:gd name="connsiteY969" fmla="*/ 0 h 6858000"/>
              <a:gd name="connsiteX970" fmla="*/ 43151 w 7467600"/>
              <a:gd name="connsiteY970" fmla="*/ 0 h 6858000"/>
              <a:gd name="connsiteX971" fmla="*/ 95283 w 7467600"/>
              <a:gd name="connsiteY971" fmla="*/ 0 h 6858000"/>
              <a:gd name="connsiteX972" fmla="*/ 300708 w 7467600"/>
              <a:gd name="connsiteY972" fmla="*/ 154571 h 6858000"/>
              <a:gd name="connsiteX973" fmla="*/ 530414 w 7467600"/>
              <a:gd name="connsiteY973" fmla="*/ 354673 h 6858000"/>
              <a:gd name="connsiteX974" fmla="*/ 333785 w 7467600"/>
              <a:gd name="connsiteY974" fmla="*/ 161564 h 6858000"/>
              <a:gd name="connsiteX975" fmla="*/ 147005 w 7467600"/>
              <a:gd name="connsiteY975" fmla="*/ 0 h 6858000"/>
              <a:gd name="connsiteX976" fmla="*/ 272509 w 7467600"/>
              <a:gd name="connsiteY976" fmla="*/ 0 h 6858000"/>
              <a:gd name="connsiteX977" fmla="*/ 326276 w 7467600"/>
              <a:gd name="connsiteY977" fmla="*/ 45847 h 6858000"/>
              <a:gd name="connsiteX978" fmla="*/ 823759 w 7467600"/>
              <a:gd name="connsiteY978" fmla="*/ 574145 h 6858000"/>
              <a:gd name="connsiteX979" fmla="*/ 811254 w 7467600"/>
              <a:gd name="connsiteY979" fmla="*/ 665546 h 6858000"/>
              <a:gd name="connsiteX980" fmla="*/ 154042 w 7467600"/>
              <a:gd name="connsiteY980" fmla="*/ 261522 h 6858000"/>
              <a:gd name="connsiteX981" fmla="*/ 13550 w 7467600"/>
              <a:gd name="connsiteY981" fmla="*/ 158423 h 6858000"/>
              <a:gd name="connsiteX982" fmla="*/ 0 w 7467600"/>
              <a:gd name="connsiteY982" fmla="*/ 146618 h 6858000"/>
              <a:gd name="connsiteX983" fmla="*/ 0 w 7467600"/>
              <a:gd name="connsiteY983" fmla="*/ 59161 h 6858000"/>
              <a:gd name="connsiteX984" fmla="*/ 45427 w 7467600"/>
              <a:gd name="connsiteY984" fmla="*/ 101078 h 6858000"/>
              <a:gd name="connsiteX985" fmla="*/ 630103 w 7467600"/>
              <a:gd name="connsiteY985" fmla="*/ 485885 h 6858000"/>
              <a:gd name="connsiteX986" fmla="*/ 532040 w 7467600"/>
              <a:gd name="connsiteY986" fmla="*/ 399359 h 6858000"/>
              <a:gd name="connsiteX987" fmla="*/ 517618 w 7467600"/>
              <a:gd name="connsiteY987" fmla="*/ 385726 h 6858000"/>
              <a:gd name="connsiteX988" fmla="*/ 285074 w 7467600"/>
              <a:gd name="connsiteY988" fmla="*/ 182755 h 6858000"/>
              <a:gd name="connsiteX989" fmla="*/ 43151 w 7467600"/>
              <a:gd name="connsiteY98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427076 w 7467600"/>
              <a:gd name="connsiteY131" fmla="*/ 5142684 h 6858000"/>
              <a:gd name="connsiteX132" fmla="*/ 7312201 w 7467600"/>
              <a:gd name="connsiteY132" fmla="*/ 5128278 h 6858000"/>
              <a:gd name="connsiteX133" fmla="*/ 1903353 w 7467600"/>
              <a:gd name="connsiteY133" fmla="*/ 5044827 h 6858000"/>
              <a:gd name="connsiteX134" fmla="*/ 1936931 w 7467600"/>
              <a:gd name="connsiteY134" fmla="*/ 5093954 h 6858000"/>
              <a:gd name="connsiteX135" fmla="*/ 2195868 w 7467600"/>
              <a:gd name="connsiteY135" fmla="*/ 5396574 h 6858000"/>
              <a:gd name="connsiteX136" fmla="*/ 2088852 w 7467600"/>
              <a:gd name="connsiteY136" fmla="*/ 5166123 h 6858000"/>
              <a:gd name="connsiteX137" fmla="*/ 1958241 w 7467600"/>
              <a:gd name="connsiteY137" fmla="*/ 5067955 h 6858000"/>
              <a:gd name="connsiteX138" fmla="*/ 1903353 w 7467600"/>
              <a:gd name="connsiteY138" fmla="*/ 5044827 h 6858000"/>
              <a:gd name="connsiteX139" fmla="*/ 1979378 w 7467600"/>
              <a:gd name="connsiteY139" fmla="*/ 4769504 h 6858000"/>
              <a:gd name="connsiteX140" fmla="*/ 2882120 w 7467600"/>
              <a:gd name="connsiteY140" fmla="*/ 5064547 h 6858000"/>
              <a:gd name="connsiteX141" fmla="*/ 2793103 w 7467600"/>
              <a:gd name="connsiteY141" fmla="*/ 5039699 h 6858000"/>
              <a:gd name="connsiteX142" fmla="*/ 2770041 w 7467600"/>
              <a:gd name="connsiteY142" fmla="*/ 5033634 h 6858000"/>
              <a:gd name="connsiteX143" fmla="*/ 1979378 w 7467600"/>
              <a:gd name="connsiteY143" fmla="*/ 4769504 h 6858000"/>
              <a:gd name="connsiteX144" fmla="*/ 1927410 w 7467600"/>
              <a:gd name="connsiteY144" fmla="*/ 4716164 h 6858000"/>
              <a:gd name="connsiteX145" fmla="*/ 1959587 w 7467600"/>
              <a:gd name="connsiteY145" fmla="*/ 4728849 h 6858000"/>
              <a:gd name="connsiteX146" fmla="*/ 2777707 w 7467600"/>
              <a:gd name="connsiteY146" fmla="*/ 5003991 h 6858000"/>
              <a:gd name="connsiteX147" fmla="*/ 2800768 w 7467600"/>
              <a:gd name="connsiteY147" fmla="*/ 5010056 h 6858000"/>
              <a:gd name="connsiteX148" fmla="*/ 2879408 w 7467600"/>
              <a:gd name="connsiteY148" fmla="*/ 5031590 h 6858000"/>
              <a:gd name="connsiteX149" fmla="*/ 2862295 w 7467600"/>
              <a:gd name="connsiteY149" fmla="*/ 5022958 h 6858000"/>
              <a:gd name="connsiteX150" fmla="*/ 2813343 w 7467600"/>
              <a:gd name="connsiteY150" fmla="*/ 4998369 h 6858000"/>
              <a:gd name="connsiteX151" fmla="*/ 2646245 w 7467600"/>
              <a:gd name="connsiteY151" fmla="*/ 4930999 h 6858000"/>
              <a:gd name="connsiteX152" fmla="*/ 1999243 w 7467600"/>
              <a:gd name="connsiteY152" fmla="*/ 4730524 h 6858000"/>
              <a:gd name="connsiteX153" fmla="*/ 1979527 w 7467600"/>
              <a:gd name="connsiteY153" fmla="*/ 4726651 h 6858000"/>
              <a:gd name="connsiteX154" fmla="*/ 1927410 w 7467600"/>
              <a:gd name="connsiteY154" fmla="*/ 4716164 h 6858000"/>
              <a:gd name="connsiteX155" fmla="*/ 1997014 w 7467600"/>
              <a:gd name="connsiteY155" fmla="*/ 4698007 h 6858000"/>
              <a:gd name="connsiteX156" fmla="*/ 2005458 w 7467600"/>
              <a:gd name="connsiteY156" fmla="*/ 4699540 h 6858000"/>
              <a:gd name="connsiteX157" fmla="*/ 2657186 w 7467600"/>
              <a:gd name="connsiteY157" fmla="*/ 4901687 h 6858000"/>
              <a:gd name="connsiteX158" fmla="*/ 2826662 w 7467600"/>
              <a:gd name="connsiteY158" fmla="*/ 4970362 h 6858000"/>
              <a:gd name="connsiteX159" fmla="*/ 2876100 w 7467600"/>
              <a:gd name="connsiteY159" fmla="*/ 4995397 h 6858000"/>
              <a:gd name="connsiteX160" fmla="*/ 3042600 w 7467600"/>
              <a:gd name="connsiteY160" fmla="*/ 5059532 h 6858000"/>
              <a:gd name="connsiteX161" fmla="*/ 1997014 w 7467600"/>
              <a:gd name="connsiteY161" fmla="*/ 4698007 h 6858000"/>
              <a:gd name="connsiteX162" fmla="*/ 2305292 w 7467600"/>
              <a:gd name="connsiteY162" fmla="*/ 4219492 h 6858000"/>
              <a:gd name="connsiteX163" fmla="*/ 3360922 w 7467600"/>
              <a:gd name="connsiteY163" fmla="*/ 4529373 h 6858000"/>
              <a:gd name="connsiteX164" fmla="*/ 3492420 w 7467600"/>
              <a:gd name="connsiteY164" fmla="*/ 4510145 h 6858000"/>
              <a:gd name="connsiteX165" fmla="*/ 3364086 w 7467600"/>
              <a:gd name="connsiteY165" fmla="*/ 4480340 h 6858000"/>
              <a:gd name="connsiteX166" fmla="*/ 3225818 w 7467600"/>
              <a:gd name="connsiteY166" fmla="*/ 4411822 h 6858000"/>
              <a:gd name="connsiteX167" fmla="*/ 3129696 w 7467600"/>
              <a:gd name="connsiteY167" fmla="*/ 4360704 h 6858000"/>
              <a:gd name="connsiteX168" fmla="*/ 2814545 w 7467600"/>
              <a:gd name="connsiteY168" fmla="*/ 4282955 h 6858000"/>
              <a:gd name="connsiteX169" fmla="*/ 2305292 w 7467600"/>
              <a:gd name="connsiteY169" fmla="*/ 4219492 h 6858000"/>
              <a:gd name="connsiteX170" fmla="*/ 2626982 w 7467600"/>
              <a:gd name="connsiteY170" fmla="*/ 4206450 h 6858000"/>
              <a:gd name="connsiteX171" fmla="*/ 2490617 w 7467600"/>
              <a:gd name="connsiteY171" fmla="*/ 4206951 h 6858000"/>
              <a:gd name="connsiteX172" fmla="*/ 2819869 w 7467600"/>
              <a:gd name="connsiteY172" fmla="*/ 4252936 h 6858000"/>
              <a:gd name="connsiteX173" fmla="*/ 3143018 w 7467600"/>
              <a:gd name="connsiteY173" fmla="*/ 4332698 h 6858000"/>
              <a:gd name="connsiteX174" fmla="*/ 3241520 w 7467600"/>
              <a:gd name="connsiteY174" fmla="*/ 4385112 h 6858000"/>
              <a:gd name="connsiteX175" fmla="*/ 3374575 w 7467600"/>
              <a:gd name="connsiteY175" fmla="*/ 4451517 h 6858000"/>
              <a:gd name="connsiteX176" fmla="*/ 3505221 w 7467600"/>
              <a:gd name="connsiteY176" fmla="*/ 4480757 h 6858000"/>
              <a:gd name="connsiteX177" fmla="*/ 2626982 w 7467600"/>
              <a:gd name="connsiteY177" fmla="*/ 4206450 h 6858000"/>
              <a:gd name="connsiteX178" fmla="*/ 1310106 w 7467600"/>
              <a:gd name="connsiteY178" fmla="*/ 3943217 h 6858000"/>
              <a:gd name="connsiteX179" fmla="*/ 854994 w 7467600"/>
              <a:gd name="connsiteY179" fmla="*/ 4399136 h 6858000"/>
              <a:gd name="connsiteX180" fmla="*/ 742462 w 7467600"/>
              <a:gd name="connsiteY180" fmla="*/ 4594648 h 6858000"/>
              <a:gd name="connsiteX181" fmla="*/ 820602 w 7467600"/>
              <a:gd name="connsiteY181" fmla="*/ 4485915 h 6858000"/>
              <a:gd name="connsiteX182" fmla="*/ 878295 w 7467600"/>
              <a:gd name="connsiteY182" fmla="*/ 4403594 h 6858000"/>
              <a:gd name="connsiteX183" fmla="*/ 1240607 w 7467600"/>
              <a:gd name="connsiteY183" fmla="*/ 4010401 h 6858000"/>
              <a:gd name="connsiteX184" fmla="*/ 1310106 w 7467600"/>
              <a:gd name="connsiteY184" fmla="*/ 3943217 h 6858000"/>
              <a:gd name="connsiteX185" fmla="*/ 1423113 w 7467600"/>
              <a:gd name="connsiteY185" fmla="*/ 3874565 h 6858000"/>
              <a:gd name="connsiteX186" fmla="*/ 1260565 w 7467600"/>
              <a:gd name="connsiteY186" fmla="*/ 4031982 h 6858000"/>
              <a:gd name="connsiteX187" fmla="*/ 901900 w 7467600"/>
              <a:gd name="connsiteY187" fmla="*/ 4421236 h 6858000"/>
              <a:gd name="connsiteX188" fmla="*/ 845044 w 7467600"/>
              <a:gd name="connsiteY188" fmla="*/ 4502436 h 6858000"/>
              <a:gd name="connsiteX189" fmla="*/ 685926 w 7467600"/>
              <a:gd name="connsiteY189" fmla="*/ 4703069 h 6858000"/>
              <a:gd name="connsiteX190" fmla="*/ 684248 w 7467600"/>
              <a:gd name="connsiteY190" fmla="*/ 4706721 h 6858000"/>
              <a:gd name="connsiteX191" fmla="*/ 1423113 w 7467600"/>
              <a:gd name="connsiteY191" fmla="*/ 3874565 h 6858000"/>
              <a:gd name="connsiteX192" fmla="*/ 3316479 w 7467600"/>
              <a:gd name="connsiteY192" fmla="*/ 3872136 h 6858000"/>
              <a:gd name="connsiteX193" fmla="*/ 3546806 w 7467600"/>
              <a:gd name="connsiteY193" fmla="*/ 4356139 h 6858000"/>
              <a:gd name="connsiteX194" fmla="*/ 3364433 w 7467600"/>
              <a:gd name="connsiteY194" fmla="*/ 3953121 h 6858000"/>
              <a:gd name="connsiteX195" fmla="*/ 3316479 w 7467600"/>
              <a:gd name="connsiteY195" fmla="*/ 3872136 h 6858000"/>
              <a:gd name="connsiteX196" fmla="*/ 3291335 w 7467600"/>
              <a:gd name="connsiteY196" fmla="*/ 3767420 h 6858000"/>
              <a:gd name="connsiteX197" fmla="*/ 3390805 w 7467600"/>
              <a:gd name="connsiteY197" fmla="*/ 3937163 h 6858000"/>
              <a:gd name="connsiteX198" fmla="*/ 3579062 w 7467600"/>
              <a:gd name="connsiteY198" fmla="*/ 4359040 h 6858000"/>
              <a:gd name="connsiteX199" fmla="*/ 3467355 w 7467600"/>
              <a:gd name="connsiteY199" fmla="*/ 3988130 h 6858000"/>
              <a:gd name="connsiteX200" fmla="*/ 3310753 w 7467600"/>
              <a:gd name="connsiteY200" fmla="*/ 3787140 h 6858000"/>
              <a:gd name="connsiteX201" fmla="*/ 3291335 w 7467600"/>
              <a:gd name="connsiteY201" fmla="*/ 3767420 h 6858000"/>
              <a:gd name="connsiteX202" fmla="*/ 1635889 w 7467600"/>
              <a:gd name="connsiteY202" fmla="*/ 3709494 h 6858000"/>
              <a:gd name="connsiteX203" fmla="*/ 1634800 w 7467600"/>
              <a:gd name="connsiteY203" fmla="*/ 3731111 h 6858000"/>
              <a:gd name="connsiteX204" fmla="*/ 1635889 w 7467600"/>
              <a:gd name="connsiteY204" fmla="*/ 3709494 h 6858000"/>
              <a:gd name="connsiteX205" fmla="*/ 1510397 w 7467600"/>
              <a:gd name="connsiteY205" fmla="*/ 3684705 h 6858000"/>
              <a:gd name="connsiteX206" fmla="*/ 1146550 w 7467600"/>
              <a:gd name="connsiteY206" fmla="*/ 3802012 h 6858000"/>
              <a:gd name="connsiteX207" fmla="*/ 698834 w 7467600"/>
              <a:gd name="connsiteY207" fmla="*/ 3952272 h 6858000"/>
              <a:gd name="connsiteX208" fmla="*/ 34256 w 7467600"/>
              <a:gd name="connsiteY208" fmla="*/ 4347603 h 6858000"/>
              <a:gd name="connsiteX209" fmla="*/ 527241 w 7467600"/>
              <a:gd name="connsiteY209" fmla="*/ 4065078 h 6858000"/>
              <a:gd name="connsiteX210" fmla="*/ 1510397 w 7467600"/>
              <a:gd name="connsiteY210" fmla="*/ 3684705 h 6858000"/>
              <a:gd name="connsiteX211" fmla="*/ 1313114 w 7467600"/>
              <a:gd name="connsiteY211" fmla="*/ 3655216 h 6858000"/>
              <a:gd name="connsiteX212" fmla="*/ 1109304 w 7467600"/>
              <a:gd name="connsiteY212" fmla="*/ 3669030 h 6858000"/>
              <a:gd name="connsiteX213" fmla="*/ 8129 w 7467600"/>
              <a:gd name="connsiteY213" fmla="*/ 4330519 h 6858000"/>
              <a:gd name="connsiteX214" fmla="*/ 687572 w 7467600"/>
              <a:gd name="connsiteY214" fmla="*/ 3925629 h 6858000"/>
              <a:gd name="connsiteX215" fmla="*/ 1138365 w 7467600"/>
              <a:gd name="connsiteY215" fmla="*/ 3774515 h 6858000"/>
              <a:gd name="connsiteX216" fmla="*/ 1505579 w 7467600"/>
              <a:gd name="connsiteY216" fmla="*/ 3655526 h 6858000"/>
              <a:gd name="connsiteX217" fmla="*/ 1313114 w 7467600"/>
              <a:gd name="connsiteY217" fmla="*/ 3655216 h 6858000"/>
              <a:gd name="connsiteX218" fmla="*/ 3655073 w 7467600"/>
              <a:gd name="connsiteY218" fmla="*/ 3650884 h 6858000"/>
              <a:gd name="connsiteX219" fmla="*/ 3989938 w 7467600"/>
              <a:gd name="connsiteY219" fmla="*/ 3991685 h 6858000"/>
              <a:gd name="connsiteX220" fmla="*/ 4393907 w 7467600"/>
              <a:gd name="connsiteY220" fmla="*/ 4261258 h 6858000"/>
              <a:gd name="connsiteX221" fmla="*/ 4648051 w 7467600"/>
              <a:gd name="connsiteY221" fmla="*/ 4374051 h 6858000"/>
              <a:gd name="connsiteX222" fmla="*/ 4383389 w 7467600"/>
              <a:gd name="connsiteY222" fmla="*/ 4184369 h 6858000"/>
              <a:gd name="connsiteX223" fmla="*/ 4165508 w 7467600"/>
              <a:gd name="connsiteY223" fmla="*/ 4035196 h 6858000"/>
              <a:gd name="connsiteX224" fmla="*/ 4068162 w 7467600"/>
              <a:gd name="connsiteY224" fmla="*/ 3953394 h 6858000"/>
              <a:gd name="connsiteX225" fmla="*/ 3981416 w 7467600"/>
              <a:gd name="connsiteY225" fmla="*/ 3880482 h 6858000"/>
              <a:gd name="connsiteX226" fmla="*/ 3800147 w 7467600"/>
              <a:gd name="connsiteY226" fmla="*/ 3749872 h 6858000"/>
              <a:gd name="connsiteX227" fmla="*/ 3655073 w 7467600"/>
              <a:gd name="connsiteY227" fmla="*/ 3650884 h 6858000"/>
              <a:gd name="connsiteX228" fmla="*/ 3670252 w 7467600"/>
              <a:gd name="connsiteY228" fmla="*/ 3622798 h 6858000"/>
              <a:gd name="connsiteX229" fmla="*/ 3817258 w 7467600"/>
              <a:gd name="connsiteY229" fmla="*/ 3723577 h 6858000"/>
              <a:gd name="connsiteX230" fmla="*/ 4000461 w 7467600"/>
              <a:gd name="connsiteY230" fmla="*/ 3855966 h 6858000"/>
              <a:gd name="connsiteX231" fmla="*/ 4088180 w 7467600"/>
              <a:gd name="connsiteY231" fmla="*/ 3929774 h 6858000"/>
              <a:gd name="connsiteX232" fmla="*/ 4184555 w 7467600"/>
              <a:gd name="connsiteY232" fmla="*/ 4010683 h 6858000"/>
              <a:gd name="connsiteX233" fmla="*/ 4399563 w 7467600"/>
              <a:gd name="connsiteY233" fmla="*/ 4158106 h 6858000"/>
              <a:gd name="connsiteX234" fmla="*/ 4684469 w 7467600"/>
              <a:gd name="connsiteY234" fmla="*/ 4364680 h 6858000"/>
              <a:gd name="connsiteX235" fmla="*/ 4690271 w 7467600"/>
              <a:gd name="connsiteY235" fmla="*/ 4370034 h 6858000"/>
              <a:gd name="connsiteX236" fmla="*/ 4136093 w 7467600"/>
              <a:gd name="connsiteY236" fmla="*/ 3858466 h 6858000"/>
              <a:gd name="connsiteX237" fmla="*/ 3670252 w 7467600"/>
              <a:gd name="connsiteY237" fmla="*/ 3622798 h 6858000"/>
              <a:gd name="connsiteX238" fmla="*/ 4440129 w 7467600"/>
              <a:gd name="connsiteY238" fmla="*/ 3448571 h 6858000"/>
              <a:gd name="connsiteX239" fmla="*/ 4856525 w 7467600"/>
              <a:gd name="connsiteY239" fmla="*/ 3915351 h 6858000"/>
              <a:gd name="connsiteX240" fmla="*/ 5059055 w 7467600"/>
              <a:gd name="connsiteY240" fmla="*/ 4108918 h 6858000"/>
              <a:gd name="connsiteX241" fmla="*/ 5290070 w 7467600"/>
              <a:gd name="connsiteY241" fmla="*/ 4263619 h 6858000"/>
              <a:gd name="connsiteX242" fmla="*/ 4834991 w 7467600"/>
              <a:gd name="connsiteY242" fmla="*/ 3830985 h 6858000"/>
              <a:gd name="connsiteX243" fmla="*/ 4440129 w 7467600"/>
              <a:gd name="connsiteY243" fmla="*/ 3448571 h 6858000"/>
              <a:gd name="connsiteX244" fmla="*/ 4441737 w 7467600"/>
              <a:gd name="connsiteY244" fmla="*/ 3399734 h 6858000"/>
              <a:gd name="connsiteX245" fmla="*/ 4431236 w 7467600"/>
              <a:gd name="connsiteY245" fmla="*/ 3400954 h 6858000"/>
              <a:gd name="connsiteX246" fmla="*/ 4557150 w 7467600"/>
              <a:gd name="connsiteY246" fmla="*/ 3510023 h 6858000"/>
              <a:gd name="connsiteX247" fmla="*/ 4856936 w 7467600"/>
              <a:gd name="connsiteY247" fmla="*/ 3809146 h 6858000"/>
              <a:gd name="connsiteX248" fmla="*/ 5111996 w 7467600"/>
              <a:gd name="connsiteY248" fmla="*/ 4065759 h 6858000"/>
              <a:gd name="connsiteX249" fmla="*/ 5388878 w 7467600"/>
              <a:gd name="connsiteY249" fmla="*/ 4300185 h 6858000"/>
              <a:gd name="connsiteX250" fmla="*/ 5425556 w 7467600"/>
              <a:gd name="connsiteY250" fmla="*/ 4308967 h 6858000"/>
              <a:gd name="connsiteX251" fmla="*/ 4943646 w 7467600"/>
              <a:gd name="connsiteY251" fmla="*/ 3822916 h 6858000"/>
              <a:gd name="connsiteX252" fmla="*/ 4594837 w 7467600"/>
              <a:gd name="connsiteY252" fmla="*/ 3532274 h 6858000"/>
              <a:gd name="connsiteX253" fmla="*/ 4441737 w 7467600"/>
              <a:gd name="connsiteY253" fmla="*/ 3399734 h 6858000"/>
              <a:gd name="connsiteX254" fmla="*/ 5425834 w 7467600"/>
              <a:gd name="connsiteY254" fmla="*/ 3162785 h 6858000"/>
              <a:gd name="connsiteX255" fmla="*/ 5401644 w 7467600"/>
              <a:gd name="connsiteY255" fmla="*/ 3617847 h 6858000"/>
              <a:gd name="connsiteX256" fmla="*/ 5467256 w 7467600"/>
              <a:gd name="connsiteY256" fmla="*/ 4175494 h 6858000"/>
              <a:gd name="connsiteX257" fmla="*/ 5448069 w 7467600"/>
              <a:gd name="connsiteY257" fmla="*/ 3567554 h 6858000"/>
              <a:gd name="connsiteX258" fmla="*/ 5425834 w 7467600"/>
              <a:gd name="connsiteY258" fmla="*/ 3162785 h 6858000"/>
              <a:gd name="connsiteX259" fmla="*/ 1318687 w 7467600"/>
              <a:gd name="connsiteY259" fmla="*/ 3113840 h 6858000"/>
              <a:gd name="connsiteX260" fmla="*/ 1066793 w 7467600"/>
              <a:gd name="connsiteY260" fmla="*/ 3212171 h 6858000"/>
              <a:gd name="connsiteX261" fmla="*/ 993319 w 7467600"/>
              <a:gd name="connsiteY261" fmla="*/ 3247648 h 6858000"/>
              <a:gd name="connsiteX262" fmla="*/ 853081 w 7467600"/>
              <a:gd name="connsiteY262" fmla="*/ 3312410 h 6858000"/>
              <a:gd name="connsiteX263" fmla="*/ 805957 w 7467600"/>
              <a:gd name="connsiteY263" fmla="*/ 3330443 h 6858000"/>
              <a:gd name="connsiteX264" fmla="*/ 1318687 w 7467600"/>
              <a:gd name="connsiteY264" fmla="*/ 3113840 h 6858000"/>
              <a:gd name="connsiteX265" fmla="*/ 5453702 w 7467600"/>
              <a:gd name="connsiteY265" fmla="*/ 3090882 h 6858000"/>
              <a:gd name="connsiteX266" fmla="*/ 5480135 w 7467600"/>
              <a:gd name="connsiteY266" fmla="*/ 3565802 h 6858000"/>
              <a:gd name="connsiteX267" fmla="*/ 5499023 w 7467600"/>
              <a:gd name="connsiteY267" fmla="*/ 4166310 h 6858000"/>
              <a:gd name="connsiteX268" fmla="*/ 5547022 w 7467600"/>
              <a:gd name="connsiteY268" fmla="*/ 3607838 h 6858000"/>
              <a:gd name="connsiteX269" fmla="*/ 5515964 w 7467600"/>
              <a:gd name="connsiteY269" fmla="*/ 3378541 h 6858000"/>
              <a:gd name="connsiteX270" fmla="*/ 5453702 w 7467600"/>
              <a:gd name="connsiteY270" fmla="*/ 3090882 h 6858000"/>
              <a:gd name="connsiteX271" fmla="*/ 1238695 w 7467600"/>
              <a:gd name="connsiteY271" fmla="*/ 3076820 h 6858000"/>
              <a:gd name="connsiteX272" fmla="*/ 716371 w 7467600"/>
              <a:gd name="connsiteY272" fmla="*/ 3293249 h 6858000"/>
              <a:gd name="connsiteX273" fmla="*/ 579522 w 7467600"/>
              <a:gd name="connsiteY273" fmla="*/ 3371759 h 6858000"/>
              <a:gd name="connsiteX274" fmla="*/ 600288 w 7467600"/>
              <a:gd name="connsiteY274" fmla="*/ 3365555 h 6858000"/>
              <a:gd name="connsiteX275" fmla="*/ 840692 w 7467600"/>
              <a:gd name="connsiteY275" fmla="*/ 3284921 h 6858000"/>
              <a:gd name="connsiteX276" fmla="*/ 979248 w 7467600"/>
              <a:gd name="connsiteY276" fmla="*/ 3221003 h 6858000"/>
              <a:gd name="connsiteX277" fmla="*/ 1053282 w 7467600"/>
              <a:gd name="connsiteY277" fmla="*/ 3185247 h 6858000"/>
              <a:gd name="connsiteX278" fmla="*/ 1320603 w 7467600"/>
              <a:gd name="connsiteY278" fmla="*/ 3081281 h 6858000"/>
              <a:gd name="connsiteX279" fmla="*/ 1238695 w 7467600"/>
              <a:gd name="connsiteY279" fmla="*/ 3076820 h 6858000"/>
              <a:gd name="connsiteX280" fmla="*/ 5425627 w 7467600"/>
              <a:gd name="connsiteY280" fmla="*/ 2954192 h 6858000"/>
              <a:gd name="connsiteX281" fmla="*/ 5470770 w 7467600"/>
              <a:gd name="connsiteY281" fmla="*/ 3005435 h 6858000"/>
              <a:gd name="connsiteX282" fmla="*/ 5519779 w 7467600"/>
              <a:gd name="connsiteY282" fmla="*/ 4359223 h 6858000"/>
              <a:gd name="connsiteX283" fmla="*/ 5520293 w 7467600"/>
              <a:gd name="connsiteY283" fmla="*/ 4360602 h 6858000"/>
              <a:gd name="connsiteX284" fmla="*/ 5767221 w 7467600"/>
              <a:gd name="connsiteY284" fmla="*/ 4665564 h 6858000"/>
              <a:gd name="connsiteX285" fmla="*/ 6937169 w 7467600"/>
              <a:gd name="connsiteY285" fmla="*/ 4815941 h 6858000"/>
              <a:gd name="connsiteX286" fmla="*/ 6953922 w 7467600"/>
              <a:gd name="connsiteY286" fmla="*/ 4890068 h 6858000"/>
              <a:gd name="connsiteX287" fmla="*/ 6071359 w 7467600"/>
              <a:gd name="connsiteY287" fmla="*/ 4770770 h 6858000"/>
              <a:gd name="connsiteX288" fmla="*/ 6038839 w 7467600"/>
              <a:gd name="connsiteY288" fmla="*/ 4764474 h 6858000"/>
              <a:gd name="connsiteX289" fmla="*/ 6038706 w 7467600"/>
              <a:gd name="connsiteY289" fmla="*/ 4763847 h 6858000"/>
              <a:gd name="connsiteX290" fmla="*/ 6037784 w 7467600"/>
              <a:gd name="connsiteY290" fmla="*/ 4764270 h 6858000"/>
              <a:gd name="connsiteX291" fmla="*/ 6038839 w 7467600"/>
              <a:gd name="connsiteY291" fmla="*/ 4764474 h 6858000"/>
              <a:gd name="connsiteX292" fmla="*/ 6040338 w 7467600"/>
              <a:gd name="connsiteY292" fmla="*/ 4771418 h 6858000"/>
              <a:gd name="connsiteX293" fmla="*/ 6024488 w 7467600"/>
              <a:gd name="connsiteY293" fmla="*/ 4809903 h 6858000"/>
              <a:gd name="connsiteX294" fmla="*/ 5599771 w 7467600"/>
              <a:gd name="connsiteY294" fmla="*/ 5509652 h 6858000"/>
              <a:gd name="connsiteX295" fmla="*/ 5548843 w 7467600"/>
              <a:gd name="connsiteY295" fmla="*/ 5563845 h 6858000"/>
              <a:gd name="connsiteX296" fmla="*/ 5940952 w 7467600"/>
              <a:gd name="connsiteY296" fmla="*/ 6250028 h 6858000"/>
              <a:gd name="connsiteX297" fmla="*/ 6043441 w 7467600"/>
              <a:gd name="connsiteY297" fmla="*/ 6665847 h 6858000"/>
              <a:gd name="connsiteX298" fmla="*/ 6093432 w 7467600"/>
              <a:gd name="connsiteY298" fmla="*/ 6858000 h 6858000"/>
              <a:gd name="connsiteX299" fmla="*/ 6034344 w 7467600"/>
              <a:gd name="connsiteY299" fmla="*/ 6858000 h 6858000"/>
              <a:gd name="connsiteX300" fmla="*/ 6026679 w 7467600"/>
              <a:gd name="connsiteY300" fmla="*/ 6836959 h 6858000"/>
              <a:gd name="connsiteX301" fmla="*/ 5800441 w 7467600"/>
              <a:gd name="connsiteY301" fmla="*/ 6335286 h 6858000"/>
              <a:gd name="connsiteX302" fmla="*/ 5526562 w 7467600"/>
              <a:gd name="connsiteY302" fmla="*/ 5705388 h 6858000"/>
              <a:gd name="connsiteX303" fmla="*/ 5519640 w 7467600"/>
              <a:gd name="connsiteY303" fmla="*/ 5683774 h 6858000"/>
              <a:gd name="connsiteX304" fmla="*/ 5844559 w 7467600"/>
              <a:gd name="connsiteY304" fmla="*/ 6553349 h 6858000"/>
              <a:gd name="connsiteX305" fmla="*/ 5975994 w 7467600"/>
              <a:gd name="connsiteY305" fmla="*/ 6858000 h 6858000"/>
              <a:gd name="connsiteX306" fmla="*/ 5898547 w 7467600"/>
              <a:gd name="connsiteY306" fmla="*/ 6858000 h 6858000"/>
              <a:gd name="connsiteX307" fmla="*/ 5682041 w 7467600"/>
              <a:gd name="connsiteY307" fmla="*/ 6355860 h 6858000"/>
              <a:gd name="connsiteX308" fmla="*/ 5461758 w 7467600"/>
              <a:gd name="connsiteY308" fmla="*/ 5820220 h 6858000"/>
              <a:gd name="connsiteX309" fmla="*/ 5237282 w 7467600"/>
              <a:gd name="connsiteY309" fmla="*/ 6579086 h 6858000"/>
              <a:gd name="connsiteX310" fmla="*/ 5115009 w 7467600"/>
              <a:gd name="connsiteY310" fmla="*/ 6858000 h 6858000"/>
              <a:gd name="connsiteX311" fmla="*/ 5028074 w 7467600"/>
              <a:gd name="connsiteY311" fmla="*/ 6858000 h 6858000"/>
              <a:gd name="connsiteX312" fmla="*/ 5079508 w 7467600"/>
              <a:gd name="connsiteY312" fmla="*/ 6749074 h 6858000"/>
              <a:gd name="connsiteX313" fmla="*/ 5371846 w 7467600"/>
              <a:gd name="connsiteY313" fmla="*/ 5924413 h 6858000"/>
              <a:gd name="connsiteX314" fmla="*/ 5270512 w 7467600"/>
              <a:gd name="connsiteY314" fmla="*/ 6138975 h 6858000"/>
              <a:gd name="connsiteX315" fmla="*/ 5062409 w 7467600"/>
              <a:gd name="connsiteY315" fmla="*/ 6653544 h 6858000"/>
              <a:gd name="connsiteX316" fmla="*/ 5036628 w 7467600"/>
              <a:gd name="connsiteY316" fmla="*/ 6754247 h 6858000"/>
              <a:gd name="connsiteX317" fmla="*/ 5009112 w 7467600"/>
              <a:gd name="connsiteY317" fmla="*/ 6858000 h 6858000"/>
              <a:gd name="connsiteX318" fmla="*/ 4976679 w 7467600"/>
              <a:gd name="connsiteY318" fmla="*/ 6858000 h 6858000"/>
              <a:gd name="connsiteX319" fmla="*/ 5006537 w 7467600"/>
              <a:gd name="connsiteY319" fmla="*/ 6747068 h 6858000"/>
              <a:gd name="connsiteX320" fmla="*/ 5032723 w 7467600"/>
              <a:gd name="connsiteY320" fmla="*/ 6644957 h 6858000"/>
              <a:gd name="connsiteX321" fmla="*/ 5242949 w 7467600"/>
              <a:gd name="connsiteY321" fmla="*/ 6125175 h 6858000"/>
              <a:gd name="connsiteX322" fmla="*/ 5286321 w 7467600"/>
              <a:gd name="connsiteY322" fmla="*/ 6033555 h 6858000"/>
              <a:gd name="connsiteX323" fmla="*/ 5008210 w 7467600"/>
              <a:gd name="connsiteY323" fmla="*/ 6649194 h 6858000"/>
              <a:gd name="connsiteX324" fmla="*/ 4986321 w 7467600"/>
              <a:gd name="connsiteY324" fmla="*/ 6765687 h 6858000"/>
              <a:gd name="connsiteX325" fmla="*/ 4973474 w 7467600"/>
              <a:gd name="connsiteY325" fmla="*/ 6858000 h 6858000"/>
              <a:gd name="connsiteX326" fmla="*/ 4907178 w 7467600"/>
              <a:gd name="connsiteY326" fmla="*/ 6858000 h 6858000"/>
              <a:gd name="connsiteX327" fmla="*/ 4910810 w 7467600"/>
              <a:gd name="connsiteY327" fmla="*/ 6829660 h 6858000"/>
              <a:gd name="connsiteX328" fmla="*/ 4987461 w 7467600"/>
              <a:gd name="connsiteY328" fmla="*/ 6432994 h 6858000"/>
              <a:gd name="connsiteX329" fmla="*/ 5179262 w 7467600"/>
              <a:gd name="connsiteY329" fmla="*/ 6035044 h 6858000"/>
              <a:gd name="connsiteX330" fmla="*/ 4689678 w 7467600"/>
              <a:gd name="connsiteY330" fmla="*/ 6440241 h 6858000"/>
              <a:gd name="connsiteX331" fmla="*/ 4477543 w 7467600"/>
              <a:gd name="connsiteY331" fmla="*/ 6674836 h 6858000"/>
              <a:gd name="connsiteX332" fmla="*/ 4329957 w 7467600"/>
              <a:gd name="connsiteY332" fmla="*/ 6858000 h 6858000"/>
              <a:gd name="connsiteX333" fmla="*/ 4218595 w 7467600"/>
              <a:gd name="connsiteY333" fmla="*/ 6858000 h 6858000"/>
              <a:gd name="connsiteX334" fmla="*/ 4368888 w 7467600"/>
              <a:gd name="connsiteY334" fmla="*/ 6668412 h 6858000"/>
              <a:gd name="connsiteX335" fmla="*/ 4563091 w 7467600"/>
              <a:gd name="connsiteY335" fmla="*/ 6442508 h 6858000"/>
              <a:gd name="connsiteX336" fmla="*/ 5387324 w 7467600"/>
              <a:gd name="connsiteY336" fmla="*/ 5705830 h 6858000"/>
              <a:gd name="connsiteX337" fmla="*/ 5073620 w 7467600"/>
              <a:gd name="connsiteY337" fmla="*/ 5955437 h 6858000"/>
              <a:gd name="connsiteX338" fmla="*/ 4689789 w 7467600"/>
              <a:gd name="connsiteY338" fmla="*/ 6268382 h 6858000"/>
              <a:gd name="connsiteX339" fmla="*/ 4418722 w 7467600"/>
              <a:gd name="connsiteY339" fmla="*/ 6570886 h 6858000"/>
              <a:gd name="connsiteX340" fmla="*/ 4214944 w 7467600"/>
              <a:gd name="connsiteY340" fmla="*/ 6858000 h 6858000"/>
              <a:gd name="connsiteX341" fmla="*/ 4177898 w 7467600"/>
              <a:gd name="connsiteY341" fmla="*/ 6858000 h 6858000"/>
              <a:gd name="connsiteX342" fmla="*/ 4391597 w 7467600"/>
              <a:gd name="connsiteY342" fmla="*/ 6556370 h 6858000"/>
              <a:gd name="connsiteX343" fmla="*/ 4668889 w 7467600"/>
              <a:gd name="connsiteY343" fmla="*/ 6246399 h 6858000"/>
              <a:gd name="connsiteX344" fmla="*/ 5055427 w 7467600"/>
              <a:gd name="connsiteY344" fmla="*/ 5931476 h 6858000"/>
              <a:gd name="connsiteX345" fmla="*/ 5371814 w 7467600"/>
              <a:gd name="connsiteY345" fmla="*/ 5678975 h 6858000"/>
              <a:gd name="connsiteX346" fmla="*/ 4987918 w 7467600"/>
              <a:gd name="connsiteY346" fmla="*/ 5838701 h 6858000"/>
              <a:gd name="connsiteX347" fmla="*/ 4317146 w 7467600"/>
              <a:gd name="connsiteY347" fmla="*/ 6587716 h 6858000"/>
              <a:gd name="connsiteX348" fmla="*/ 4171627 w 7467600"/>
              <a:gd name="connsiteY348" fmla="*/ 6858000 h 6858000"/>
              <a:gd name="connsiteX349" fmla="*/ 4081585 w 7467600"/>
              <a:gd name="connsiteY349" fmla="*/ 6858000 h 6858000"/>
              <a:gd name="connsiteX350" fmla="*/ 4238603 w 7467600"/>
              <a:gd name="connsiteY350" fmla="*/ 6559341 h 6858000"/>
              <a:gd name="connsiteX351" fmla="*/ 4778333 w 7467600"/>
              <a:gd name="connsiteY351" fmla="*/ 5873626 h 6858000"/>
              <a:gd name="connsiteX352" fmla="*/ 5414185 w 7467600"/>
              <a:gd name="connsiteY352" fmla="*/ 5573882 h 6858000"/>
              <a:gd name="connsiteX353" fmla="*/ 5959648 w 7467600"/>
              <a:gd name="connsiteY353" fmla="*/ 4760797 h 6858000"/>
              <a:gd name="connsiteX354" fmla="*/ 5355019 w 7467600"/>
              <a:gd name="connsiteY354" fmla="*/ 4734672 h 6858000"/>
              <a:gd name="connsiteX355" fmla="*/ 5083565 w 7467600"/>
              <a:gd name="connsiteY355" fmla="*/ 5179121 h 6858000"/>
              <a:gd name="connsiteX356" fmla="*/ 4713577 w 7467600"/>
              <a:gd name="connsiteY356" fmla="*/ 5616803 h 6858000"/>
              <a:gd name="connsiteX357" fmla="*/ 3989559 w 7467600"/>
              <a:gd name="connsiteY357" fmla="*/ 6145945 h 6858000"/>
              <a:gd name="connsiteX358" fmla="*/ 3939824 w 7467600"/>
              <a:gd name="connsiteY358" fmla="*/ 6066900 h 6858000"/>
              <a:gd name="connsiteX359" fmla="*/ 4584537 w 7467600"/>
              <a:gd name="connsiteY359" fmla="*/ 5324826 h 6858000"/>
              <a:gd name="connsiteX360" fmla="*/ 5037105 w 7467600"/>
              <a:gd name="connsiteY360" fmla="*/ 5088765 h 6858000"/>
              <a:gd name="connsiteX361" fmla="*/ 5039930 w 7467600"/>
              <a:gd name="connsiteY361" fmla="*/ 5089585 h 6858000"/>
              <a:gd name="connsiteX362" fmla="*/ 5263764 w 7467600"/>
              <a:gd name="connsiteY362" fmla="*/ 4735525 h 6858000"/>
              <a:gd name="connsiteX363" fmla="*/ 4086300 w 7467600"/>
              <a:gd name="connsiteY363" fmla="*/ 4884599 h 6858000"/>
              <a:gd name="connsiteX364" fmla="*/ 4085485 w 7467600"/>
              <a:gd name="connsiteY364" fmla="*/ 4899070 h 6858000"/>
              <a:gd name="connsiteX365" fmla="*/ 3871915 w 7467600"/>
              <a:gd name="connsiteY365" fmla="*/ 5253645 h 6858000"/>
              <a:gd name="connsiteX366" fmla="*/ 3799374 w 7467600"/>
              <a:gd name="connsiteY366" fmla="*/ 5466127 h 6858000"/>
              <a:gd name="connsiteX367" fmla="*/ 3498850 w 7467600"/>
              <a:gd name="connsiteY367" fmla="*/ 6661888 h 6858000"/>
              <a:gd name="connsiteX368" fmla="*/ 3399216 w 7467600"/>
              <a:gd name="connsiteY368" fmla="*/ 6858000 h 6858000"/>
              <a:gd name="connsiteX369" fmla="*/ 3303688 w 7467600"/>
              <a:gd name="connsiteY369" fmla="*/ 6858000 h 6858000"/>
              <a:gd name="connsiteX370" fmla="*/ 3391774 w 7467600"/>
              <a:gd name="connsiteY370" fmla="*/ 6697181 h 6858000"/>
              <a:gd name="connsiteX371" fmla="*/ 3735540 w 7467600"/>
              <a:gd name="connsiteY371" fmla="*/ 5546923 h 6858000"/>
              <a:gd name="connsiteX372" fmla="*/ 3729438 w 7467600"/>
              <a:gd name="connsiteY372" fmla="*/ 5569058 h 6858000"/>
              <a:gd name="connsiteX373" fmla="*/ 3707782 w 7467600"/>
              <a:gd name="connsiteY373" fmla="*/ 5644908 h 6858000"/>
              <a:gd name="connsiteX374" fmla="*/ 3583827 w 7467600"/>
              <a:gd name="connsiteY374" fmla="*/ 6039215 h 6858000"/>
              <a:gd name="connsiteX375" fmla="*/ 3547861 w 7467600"/>
              <a:gd name="connsiteY375" fmla="*/ 6129609 h 6858000"/>
              <a:gd name="connsiteX376" fmla="*/ 3490905 w 7467600"/>
              <a:gd name="connsiteY376" fmla="*/ 6277660 h 6858000"/>
              <a:gd name="connsiteX377" fmla="*/ 3455859 w 7467600"/>
              <a:gd name="connsiteY377" fmla="*/ 6391301 h 6858000"/>
              <a:gd name="connsiteX378" fmla="*/ 3429112 w 7467600"/>
              <a:gd name="connsiteY378" fmla="*/ 6479469 h 6858000"/>
              <a:gd name="connsiteX379" fmla="*/ 3304862 w 7467600"/>
              <a:gd name="connsiteY379" fmla="*/ 6796476 h 6858000"/>
              <a:gd name="connsiteX380" fmla="*/ 3276071 w 7467600"/>
              <a:gd name="connsiteY380" fmla="*/ 6858000 h 6858000"/>
              <a:gd name="connsiteX381" fmla="*/ 3240805 w 7467600"/>
              <a:gd name="connsiteY381" fmla="*/ 6858000 h 6858000"/>
              <a:gd name="connsiteX382" fmla="*/ 3275917 w 7467600"/>
              <a:gd name="connsiteY382" fmla="*/ 6783192 h 6858000"/>
              <a:gd name="connsiteX383" fmla="*/ 3399358 w 7467600"/>
              <a:gd name="connsiteY383" fmla="*/ 6469011 h 6858000"/>
              <a:gd name="connsiteX384" fmla="*/ 3425650 w 7467600"/>
              <a:gd name="connsiteY384" fmla="*/ 6381333 h 6858000"/>
              <a:gd name="connsiteX385" fmla="*/ 3460661 w 7467600"/>
              <a:gd name="connsiteY385" fmla="*/ 6266763 h 6858000"/>
              <a:gd name="connsiteX386" fmla="*/ 3518021 w 7467600"/>
              <a:gd name="connsiteY386" fmla="*/ 6117298 h 6858000"/>
              <a:gd name="connsiteX387" fmla="*/ 3554035 w 7467600"/>
              <a:gd name="connsiteY387" fmla="*/ 6027832 h 6858000"/>
              <a:gd name="connsiteX388" fmla="*/ 3677174 w 7467600"/>
              <a:gd name="connsiteY388" fmla="*/ 5636351 h 6858000"/>
              <a:gd name="connsiteX389" fmla="*/ 3698819 w 7467600"/>
              <a:gd name="connsiteY389" fmla="*/ 5560503 h 6858000"/>
              <a:gd name="connsiteX390" fmla="*/ 3702094 w 7467600"/>
              <a:gd name="connsiteY390" fmla="*/ 5549194 h 6858000"/>
              <a:gd name="connsiteX391" fmla="*/ 3398355 w 7467600"/>
              <a:gd name="connsiteY391" fmla="*/ 6094603 h 6858000"/>
              <a:gd name="connsiteX392" fmla="*/ 3193941 w 7467600"/>
              <a:gd name="connsiteY392" fmla="*/ 6798775 h 6858000"/>
              <a:gd name="connsiteX393" fmla="*/ 3184140 w 7467600"/>
              <a:gd name="connsiteY393" fmla="*/ 6858000 h 6858000"/>
              <a:gd name="connsiteX394" fmla="*/ 3099978 w 7467600"/>
              <a:gd name="connsiteY394" fmla="*/ 6858000 h 6858000"/>
              <a:gd name="connsiteX395" fmla="*/ 3101556 w 7467600"/>
              <a:gd name="connsiteY395" fmla="*/ 6843337 h 6858000"/>
              <a:gd name="connsiteX396" fmla="*/ 3370162 w 7467600"/>
              <a:gd name="connsiteY396" fmla="*/ 5785550 h 6858000"/>
              <a:gd name="connsiteX397" fmla="*/ 3746477 w 7467600"/>
              <a:gd name="connsiteY397" fmla="*/ 5377889 h 6858000"/>
              <a:gd name="connsiteX398" fmla="*/ 3863399 w 7467600"/>
              <a:gd name="connsiteY398" fmla="*/ 5087257 h 6858000"/>
              <a:gd name="connsiteX399" fmla="*/ 3968712 w 7467600"/>
              <a:gd name="connsiteY399" fmla="*/ 4913989 h 6858000"/>
              <a:gd name="connsiteX400" fmla="*/ 2792390 w 7467600"/>
              <a:gd name="connsiteY400" fmla="*/ 5382974 h 6858000"/>
              <a:gd name="connsiteX401" fmla="*/ 2714982 w 7467600"/>
              <a:gd name="connsiteY401" fmla="*/ 5427051 h 6858000"/>
              <a:gd name="connsiteX402" fmla="*/ 2813361 w 7467600"/>
              <a:gd name="connsiteY402" fmla="*/ 6023912 h 6858000"/>
              <a:gd name="connsiteX403" fmla="*/ 2688430 w 7467600"/>
              <a:gd name="connsiteY403" fmla="*/ 6801564 h 6858000"/>
              <a:gd name="connsiteX404" fmla="*/ 2629626 w 7467600"/>
              <a:gd name="connsiteY404" fmla="*/ 6763394 h 6858000"/>
              <a:gd name="connsiteX405" fmla="*/ 2565328 w 7467600"/>
              <a:gd name="connsiteY405" fmla="*/ 5516399 h 6858000"/>
              <a:gd name="connsiteX406" fmla="*/ 1922999 w 7467600"/>
              <a:gd name="connsiteY406" fmla="*/ 5980343 h 6858000"/>
              <a:gd name="connsiteX407" fmla="*/ 1950261 w 7467600"/>
              <a:gd name="connsiteY407" fmla="*/ 6405858 h 6858000"/>
              <a:gd name="connsiteX408" fmla="*/ 2365554 w 7467600"/>
              <a:gd name="connsiteY408" fmla="*/ 6759107 h 6858000"/>
              <a:gd name="connsiteX409" fmla="*/ 2424142 w 7467600"/>
              <a:gd name="connsiteY409" fmla="*/ 6858000 h 6858000"/>
              <a:gd name="connsiteX410" fmla="*/ 2395994 w 7467600"/>
              <a:gd name="connsiteY410" fmla="*/ 6858000 h 6858000"/>
              <a:gd name="connsiteX411" fmla="*/ 2392863 w 7467600"/>
              <a:gd name="connsiteY411" fmla="*/ 6852964 h 6858000"/>
              <a:gd name="connsiteX412" fmla="*/ 2017589 w 7467600"/>
              <a:gd name="connsiteY412" fmla="*/ 6493982 h 6858000"/>
              <a:gd name="connsiteX413" fmla="*/ 2147336 w 7467600"/>
              <a:gd name="connsiteY413" fmla="*/ 6594052 h 6858000"/>
              <a:gd name="connsiteX414" fmla="*/ 2207047 w 7467600"/>
              <a:gd name="connsiteY414" fmla="*/ 6654540 h 6858000"/>
              <a:gd name="connsiteX415" fmla="*/ 2299106 w 7467600"/>
              <a:gd name="connsiteY415" fmla="*/ 6778931 h 6858000"/>
              <a:gd name="connsiteX416" fmla="*/ 2314430 w 7467600"/>
              <a:gd name="connsiteY416" fmla="*/ 6801144 h 6858000"/>
              <a:gd name="connsiteX417" fmla="*/ 2352406 w 7467600"/>
              <a:gd name="connsiteY417" fmla="*/ 6858000 h 6858000"/>
              <a:gd name="connsiteX418" fmla="*/ 2314492 w 7467600"/>
              <a:gd name="connsiteY418" fmla="*/ 6858000 h 6858000"/>
              <a:gd name="connsiteX419" fmla="*/ 2288095 w 7467600"/>
              <a:gd name="connsiteY419" fmla="*/ 6818030 h 6858000"/>
              <a:gd name="connsiteX420" fmla="*/ 2272768 w 7467600"/>
              <a:gd name="connsiteY420" fmla="*/ 6795822 h 6858000"/>
              <a:gd name="connsiteX421" fmla="*/ 2182715 w 7467600"/>
              <a:gd name="connsiteY421" fmla="*/ 6675071 h 6858000"/>
              <a:gd name="connsiteX422" fmla="*/ 2032061 w 7467600"/>
              <a:gd name="connsiteY422" fmla="*/ 6541380 h 6858000"/>
              <a:gd name="connsiteX423" fmla="*/ 2257220 w 7467600"/>
              <a:gd name="connsiteY423" fmla="*/ 6826257 h 6858000"/>
              <a:gd name="connsiteX424" fmla="*/ 2281324 w 7467600"/>
              <a:gd name="connsiteY424" fmla="*/ 6858000 h 6858000"/>
              <a:gd name="connsiteX425" fmla="*/ 2242860 w 7467600"/>
              <a:gd name="connsiteY425" fmla="*/ 6858000 h 6858000"/>
              <a:gd name="connsiteX426" fmla="*/ 2232818 w 7467600"/>
              <a:gd name="connsiteY426" fmla="*/ 6844926 h 6858000"/>
              <a:gd name="connsiteX427" fmla="*/ 1990172 w 7467600"/>
              <a:gd name="connsiteY427" fmla="*/ 6542121 h 6858000"/>
              <a:gd name="connsiteX428" fmla="*/ 2124090 w 7467600"/>
              <a:gd name="connsiteY428" fmla="*/ 6761017 h 6858000"/>
              <a:gd name="connsiteX429" fmla="*/ 2200380 w 7467600"/>
              <a:gd name="connsiteY429" fmla="*/ 6858000 h 6858000"/>
              <a:gd name="connsiteX430" fmla="*/ 2147507 w 7467600"/>
              <a:gd name="connsiteY430" fmla="*/ 6858000 h 6858000"/>
              <a:gd name="connsiteX431" fmla="*/ 2070668 w 7467600"/>
              <a:gd name="connsiteY431" fmla="*/ 6761520 h 6858000"/>
              <a:gd name="connsiteX432" fmla="*/ 1975142 w 7467600"/>
              <a:gd name="connsiteY432" fmla="*/ 6585570 h 6858000"/>
              <a:gd name="connsiteX433" fmla="*/ 2050035 w 7467600"/>
              <a:gd name="connsiteY433" fmla="*/ 6813345 h 6858000"/>
              <a:gd name="connsiteX434" fmla="*/ 2063025 w 7467600"/>
              <a:gd name="connsiteY434" fmla="*/ 6858000 h 6858000"/>
              <a:gd name="connsiteX435" fmla="*/ 2021675 w 7467600"/>
              <a:gd name="connsiteY435" fmla="*/ 6858000 h 6858000"/>
              <a:gd name="connsiteX436" fmla="*/ 2019308 w 7467600"/>
              <a:gd name="connsiteY436" fmla="*/ 6847118 h 6858000"/>
              <a:gd name="connsiteX437" fmla="*/ 1938835 w 7467600"/>
              <a:gd name="connsiteY437" fmla="*/ 6551160 h 6858000"/>
              <a:gd name="connsiteX438" fmla="*/ 1953230 w 7467600"/>
              <a:gd name="connsiteY438" fmla="*/ 6759699 h 6858000"/>
              <a:gd name="connsiteX439" fmla="*/ 1956763 w 7467600"/>
              <a:gd name="connsiteY439" fmla="*/ 6778191 h 6858000"/>
              <a:gd name="connsiteX440" fmla="*/ 1967925 w 7467600"/>
              <a:gd name="connsiteY440" fmla="*/ 6858000 h 6858000"/>
              <a:gd name="connsiteX441" fmla="*/ 1936622 w 7467600"/>
              <a:gd name="connsiteY441" fmla="*/ 6858000 h 6858000"/>
              <a:gd name="connsiteX442" fmla="*/ 1926261 w 7467600"/>
              <a:gd name="connsiteY442" fmla="*/ 6784064 h 6858000"/>
              <a:gd name="connsiteX443" fmla="*/ 1922724 w 7467600"/>
              <a:gd name="connsiteY443" fmla="*/ 6765577 h 6858000"/>
              <a:gd name="connsiteX444" fmla="*/ 1904650 w 7467600"/>
              <a:gd name="connsiteY444" fmla="*/ 6639616 h 6858000"/>
              <a:gd name="connsiteX445" fmla="*/ 1885273 w 7467600"/>
              <a:gd name="connsiteY445" fmla="*/ 6858000 h 6858000"/>
              <a:gd name="connsiteX446" fmla="*/ 1854363 w 7467600"/>
              <a:gd name="connsiteY446" fmla="*/ 6858000 h 6858000"/>
              <a:gd name="connsiteX447" fmla="*/ 1880391 w 7467600"/>
              <a:gd name="connsiteY447" fmla="*/ 6603796 h 6858000"/>
              <a:gd name="connsiteX448" fmla="*/ 1818273 w 7467600"/>
              <a:gd name="connsiteY448" fmla="*/ 6715729 h 6858000"/>
              <a:gd name="connsiteX449" fmla="*/ 1794691 w 7467600"/>
              <a:gd name="connsiteY449" fmla="*/ 6843239 h 6858000"/>
              <a:gd name="connsiteX450" fmla="*/ 1794914 w 7467600"/>
              <a:gd name="connsiteY450" fmla="*/ 6858000 h 6858000"/>
              <a:gd name="connsiteX451" fmla="*/ 1746128 w 7467600"/>
              <a:gd name="connsiteY451" fmla="*/ 6858000 h 6858000"/>
              <a:gd name="connsiteX452" fmla="*/ 1753934 w 7467600"/>
              <a:gd name="connsiteY452" fmla="*/ 6724796 h 6858000"/>
              <a:gd name="connsiteX453" fmla="*/ 1792053 w 7467600"/>
              <a:gd name="connsiteY453" fmla="*/ 6572396 h 6858000"/>
              <a:gd name="connsiteX454" fmla="*/ 1862248 w 7467600"/>
              <a:gd name="connsiteY454" fmla="*/ 6266397 h 6858000"/>
              <a:gd name="connsiteX455" fmla="*/ 1862250 w 7467600"/>
              <a:gd name="connsiteY455" fmla="*/ 6033531 h 6858000"/>
              <a:gd name="connsiteX456" fmla="*/ 1211999 w 7467600"/>
              <a:gd name="connsiteY456" fmla="*/ 6683610 h 6858000"/>
              <a:gd name="connsiteX457" fmla="*/ 1213266 w 7467600"/>
              <a:gd name="connsiteY457" fmla="*/ 6691947 h 6858000"/>
              <a:gd name="connsiteX458" fmla="*/ 1203370 w 7467600"/>
              <a:gd name="connsiteY458" fmla="*/ 6850676 h 6858000"/>
              <a:gd name="connsiteX459" fmla="*/ 1203671 w 7467600"/>
              <a:gd name="connsiteY459" fmla="*/ 6858000 h 6858000"/>
              <a:gd name="connsiteX460" fmla="*/ 1143180 w 7467600"/>
              <a:gd name="connsiteY460" fmla="*/ 6858000 h 6858000"/>
              <a:gd name="connsiteX461" fmla="*/ 1142176 w 7467600"/>
              <a:gd name="connsiteY461" fmla="*/ 6766045 h 6858000"/>
              <a:gd name="connsiteX462" fmla="*/ 1067484 w 7467600"/>
              <a:gd name="connsiteY462" fmla="*/ 6858000 h 6858000"/>
              <a:gd name="connsiteX463" fmla="*/ 953928 w 7467600"/>
              <a:gd name="connsiteY463" fmla="*/ 6858000 h 6858000"/>
              <a:gd name="connsiteX464" fmla="*/ 959715 w 7467600"/>
              <a:gd name="connsiteY464" fmla="*/ 6850185 h 6858000"/>
              <a:gd name="connsiteX465" fmla="*/ 1483788 w 7467600"/>
              <a:gd name="connsiteY465" fmla="*/ 6259174 h 6858000"/>
              <a:gd name="connsiteX466" fmla="*/ 1100671 w 7467600"/>
              <a:gd name="connsiteY466" fmla="*/ 6252137 h 6858000"/>
              <a:gd name="connsiteX467" fmla="*/ 1090144 w 7467600"/>
              <a:gd name="connsiteY467" fmla="*/ 6256748 h 6858000"/>
              <a:gd name="connsiteX468" fmla="*/ 1095872 w 7467600"/>
              <a:gd name="connsiteY468" fmla="*/ 6271892 h 6858000"/>
              <a:gd name="connsiteX469" fmla="*/ 262785 w 7467600"/>
              <a:gd name="connsiteY469" fmla="*/ 6845450 h 6858000"/>
              <a:gd name="connsiteX470" fmla="*/ 209968 w 7467600"/>
              <a:gd name="connsiteY470" fmla="*/ 6770713 h 6858000"/>
              <a:gd name="connsiteX471" fmla="*/ 873460 w 7467600"/>
              <a:gd name="connsiteY471" fmla="*/ 6253768 h 6858000"/>
              <a:gd name="connsiteX472" fmla="*/ 192686 w 7467600"/>
              <a:gd name="connsiteY472" fmla="*/ 5849257 h 6858000"/>
              <a:gd name="connsiteX473" fmla="*/ 4696 w 7467600"/>
              <a:gd name="connsiteY473" fmla="*/ 5697668 h 6858000"/>
              <a:gd name="connsiteX474" fmla="*/ 0 w 7467600"/>
              <a:gd name="connsiteY474" fmla="*/ 5689984 h 6858000"/>
              <a:gd name="connsiteX475" fmla="*/ 0 w 7467600"/>
              <a:gd name="connsiteY475" fmla="*/ 5513472 h 6858000"/>
              <a:gd name="connsiteX476" fmla="*/ 174101 w 7467600"/>
              <a:gd name="connsiteY476" fmla="*/ 5620277 h 6858000"/>
              <a:gd name="connsiteX477" fmla="*/ 891800 w 7467600"/>
              <a:gd name="connsiteY477" fmla="*/ 6036935 h 6858000"/>
              <a:gd name="connsiteX478" fmla="*/ 1072219 w 7467600"/>
              <a:gd name="connsiteY478" fmla="*/ 6169443 h 6858000"/>
              <a:gd name="connsiteX479" fmla="*/ 1074117 w 7467600"/>
              <a:gd name="connsiteY479" fmla="*/ 6170301 h 6858000"/>
              <a:gd name="connsiteX480" fmla="*/ 1083114 w 7467600"/>
              <a:gd name="connsiteY480" fmla="*/ 6174131 h 6858000"/>
              <a:gd name="connsiteX481" fmla="*/ 1543010 w 7467600"/>
              <a:gd name="connsiteY481" fmla="*/ 6191140 h 6858000"/>
              <a:gd name="connsiteX482" fmla="*/ 1551080 w 7467600"/>
              <a:gd name="connsiteY482" fmla="*/ 6195006 h 6858000"/>
              <a:gd name="connsiteX483" fmla="*/ 2345443 w 7467600"/>
              <a:gd name="connsiteY483" fmla="*/ 5549882 h 6858000"/>
              <a:gd name="connsiteX484" fmla="*/ 1721499 w 7467600"/>
              <a:gd name="connsiteY484" fmla="*/ 5599969 h 6858000"/>
              <a:gd name="connsiteX485" fmla="*/ 767716 w 7467600"/>
              <a:gd name="connsiteY485" fmla="*/ 5472768 h 6858000"/>
              <a:gd name="connsiteX486" fmla="*/ 722147 w 7467600"/>
              <a:gd name="connsiteY486" fmla="*/ 5393091 h 6858000"/>
              <a:gd name="connsiteX487" fmla="*/ 1485552 w 7467600"/>
              <a:gd name="connsiteY487" fmla="*/ 5313202 h 6858000"/>
              <a:gd name="connsiteX488" fmla="*/ 2143004 w 7467600"/>
              <a:gd name="connsiteY488" fmla="*/ 5402420 h 6858000"/>
              <a:gd name="connsiteX489" fmla="*/ 1933391 w 7467600"/>
              <a:gd name="connsiteY489" fmla="*/ 5156971 h 6858000"/>
              <a:gd name="connsiteX490" fmla="*/ 1827118 w 7467600"/>
              <a:gd name="connsiteY490" fmla="*/ 4968410 h 6858000"/>
              <a:gd name="connsiteX491" fmla="*/ 1837349 w 7467600"/>
              <a:gd name="connsiteY491" fmla="*/ 4956357 h 6858000"/>
              <a:gd name="connsiteX492" fmla="*/ 2162835 w 7467600"/>
              <a:gd name="connsiteY492" fmla="*/ 5187853 h 6858000"/>
              <a:gd name="connsiteX493" fmla="*/ 2257167 w 7467600"/>
              <a:gd name="connsiteY493" fmla="*/ 5462123 h 6858000"/>
              <a:gd name="connsiteX494" fmla="*/ 2261598 w 7467600"/>
              <a:gd name="connsiteY494" fmla="*/ 5467998 h 6858000"/>
              <a:gd name="connsiteX495" fmla="*/ 2437177 w 7467600"/>
              <a:gd name="connsiteY495" fmla="*/ 5479608 h 6858000"/>
              <a:gd name="connsiteX496" fmla="*/ 2445247 w 7467600"/>
              <a:gd name="connsiteY496" fmla="*/ 5483476 h 6858000"/>
              <a:gd name="connsiteX497" fmla="*/ 2743626 w 7467600"/>
              <a:gd name="connsiteY497" fmla="*/ 5304819 h 6858000"/>
              <a:gd name="connsiteX498" fmla="*/ 3048102 w 7467600"/>
              <a:gd name="connsiteY498" fmla="*/ 5150595 h 6858000"/>
              <a:gd name="connsiteX499" fmla="*/ 1799414 w 7467600"/>
              <a:gd name="connsiteY499" fmla="*/ 4694732 h 6858000"/>
              <a:gd name="connsiteX500" fmla="*/ 1771735 w 7467600"/>
              <a:gd name="connsiteY500" fmla="*/ 4619929 h 6858000"/>
              <a:gd name="connsiteX501" fmla="*/ 3104273 w 7467600"/>
              <a:gd name="connsiteY501" fmla="*/ 5076159 h 6858000"/>
              <a:gd name="connsiteX502" fmla="*/ 3113245 w 7467600"/>
              <a:gd name="connsiteY502" fmla="*/ 5090705 h 6858000"/>
              <a:gd name="connsiteX503" fmla="*/ 3126294 w 7467600"/>
              <a:gd name="connsiteY503" fmla="*/ 5114400 h 6858000"/>
              <a:gd name="connsiteX504" fmla="*/ 3937433 w 7467600"/>
              <a:gd name="connsiteY504" fmla="*/ 4830473 h 6858000"/>
              <a:gd name="connsiteX505" fmla="*/ 3590475 w 7467600"/>
              <a:gd name="connsiteY505" fmla="*/ 4597974 h 6858000"/>
              <a:gd name="connsiteX506" fmla="*/ 3100264 w 7467600"/>
              <a:gd name="connsiteY506" fmla="*/ 4579845 h 6858000"/>
              <a:gd name="connsiteX507" fmla="*/ 2183576 w 7467600"/>
              <a:gd name="connsiteY507" fmla="*/ 4227150 h 6858000"/>
              <a:gd name="connsiteX508" fmla="*/ 2151029 w 7467600"/>
              <a:gd name="connsiteY508" fmla="*/ 4146947 h 6858000"/>
              <a:gd name="connsiteX509" fmla="*/ 3563434 w 7467600"/>
              <a:gd name="connsiteY509" fmla="*/ 4469115 h 6858000"/>
              <a:gd name="connsiteX510" fmla="*/ 3177952 w 7467600"/>
              <a:gd name="connsiteY510" fmla="*/ 3657386 h 6858000"/>
              <a:gd name="connsiteX511" fmla="*/ 3189263 w 7467600"/>
              <a:gd name="connsiteY511" fmla="*/ 3625726 h 6858000"/>
              <a:gd name="connsiteX512" fmla="*/ 3560912 w 7467600"/>
              <a:gd name="connsiteY512" fmla="*/ 4079863 h 6858000"/>
              <a:gd name="connsiteX513" fmla="*/ 3626636 w 7467600"/>
              <a:gd name="connsiteY513" fmla="*/ 4512230 h 6858000"/>
              <a:gd name="connsiteX514" fmla="*/ 3653088 w 7467600"/>
              <a:gd name="connsiteY514" fmla="*/ 4521417 h 6858000"/>
              <a:gd name="connsiteX515" fmla="*/ 3988128 w 7467600"/>
              <a:gd name="connsiteY515" fmla="*/ 4817267 h 6858000"/>
              <a:gd name="connsiteX516" fmla="*/ 4830582 w 7467600"/>
              <a:gd name="connsiteY516" fmla="*/ 4676000 h 6858000"/>
              <a:gd name="connsiteX517" fmla="*/ 4830100 w 7467600"/>
              <a:gd name="connsiteY517" fmla="*/ 4675554 h 6858000"/>
              <a:gd name="connsiteX518" fmla="*/ 4036318 w 7467600"/>
              <a:gd name="connsiteY518" fmla="*/ 4147013 h 6858000"/>
              <a:gd name="connsiteX519" fmla="*/ 3432098 w 7467600"/>
              <a:gd name="connsiteY519" fmla="*/ 3537312 h 6858000"/>
              <a:gd name="connsiteX520" fmla="*/ 3446761 w 7467600"/>
              <a:gd name="connsiteY520" fmla="*/ 3461278 h 6858000"/>
              <a:gd name="connsiteX521" fmla="*/ 4419733 w 7467600"/>
              <a:gd name="connsiteY521" fmla="*/ 3963555 h 6858000"/>
              <a:gd name="connsiteX522" fmla="*/ 4781371 w 7467600"/>
              <a:gd name="connsiteY522" fmla="*/ 4458604 h 6858000"/>
              <a:gd name="connsiteX523" fmla="*/ 4780440 w 7467600"/>
              <a:gd name="connsiteY523" fmla="*/ 4470290 h 6858000"/>
              <a:gd name="connsiteX524" fmla="*/ 4898954 w 7467600"/>
              <a:gd name="connsiteY524" fmla="*/ 4662092 h 6858000"/>
              <a:gd name="connsiteX525" fmla="*/ 4900699 w 7467600"/>
              <a:gd name="connsiteY525" fmla="*/ 4670867 h 6858000"/>
              <a:gd name="connsiteX526" fmla="*/ 5714511 w 7467600"/>
              <a:gd name="connsiteY526" fmla="*/ 4663483 h 6858000"/>
              <a:gd name="connsiteX527" fmla="*/ 5464793 w 7467600"/>
              <a:gd name="connsiteY527" fmla="*/ 4393556 h 6858000"/>
              <a:gd name="connsiteX528" fmla="*/ 5461897 w 7467600"/>
              <a:gd name="connsiteY528" fmla="*/ 4390879 h 6858000"/>
              <a:gd name="connsiteX529" fmla="*/ 4294126 w 7467600"/>
              <a:gd name="connsiteY529" fmla="*/ 3303048 h 6858000"/>
              <a:gd name="connsiteX530" fmla="*/ 4305321 w 7467600"/>
              <a:gd name="connsiteY530" fmla="*/ 3256953 h 6858000"/>
              <a:gd name="connsiteX531" fmla="*/ 4949299 w 7467600"/>
              <a:gd name="connsiteY531" fmla="*/ 3766336 h 6858000"/>
              <a:gd name="connsiteX532" fmla="*/ 5291452 w 7467600"/>
              <a:gd name="connsiteY532" fmla="*/ 4076801 h 6858000"/>
              <a:gd name="connsiteX533" fmla="*/ 5434998 w 7467600"/>
              <a:gd name="connsiteY533" fmla="*/ 4254100 h 6858000"/>
              <a:gd name="connsiteX534" fmla="*/ 5351015 w 7467600"/>
              <a:gd name="connsiteY534" fmla="*/ 3760989 h 6858000"/>
              <a:gd name="connsiteX535" fmla="*/ 5413780 w 7467600"/>
              <a:gd name="connsiteY535" fmla="*/ 2966265 h 6858000"/>
              <a:gd name="connsiteX536" fmla="*/ 5425627 w 7467600"/>
              <a:gd name="connsiteY536" fmla="*/ 2954192 h 6858000"/>
              <a:gd name="connsiteX537" fmla="*/ 6604735 w 7467600"/>
              <a:gd name="connsiteY537" fmla="*/ 2041381 h 6858000"/>
              <a:gd name="connsiteX538" fmla="*/ 7204487 w 7467600"/>
              <a:gd name="connsiteY538" fmla="*/ 2742112 h 6858000"/>
              <a:gd name="connsiteX539" fmla="*/ 7131592 w 7467600"/>
              <a:gd name="connsiteY539" fmla="*/ 2672096 h 6858000"/>
              <a:gd name="connsiteX540" fmla="*/ 6996344 w 7467600"/>
              <a:gd name="connsiteY540" fmla="*/ 2518310 h 6858000"/>
              <a:gd name="connsiteX541" fmla="*/ 6735495 w 7467600"/>
              <a:gd name="connsiteY541" fmla="*/ 2196890 h 6858000"/>
              <a:gd name="connsiteX542" fmla="*/ 6721901 w 7467600"/>
              <a:gd name="connsiteY542" fmla="*/ 2179274 h 6858000"/>
              <a:gd name="connsiteX543" fmla="*/ 6604735 w 7467600"/>
              <a:gd name="connsiteY543" fmla="*/ 2041381 h 6858000"/>
              <a:gd name="connsiteX544" fmla="*/ 6591670 w 7467600"/>
              <a:gd name="connsiteY544" fmla="*/ 1988277 h 6858000"/>
              <a:gd name="connsiteX545" fmla="*/ 6747349 w 7467600"/>
              <a:gd name="connsiteY545" fmla="*/ 2160069 h 6858000"/>
              <a:gd name="connsiteX546" fmla="*/ 6760943 w 7467600"/>
              <a:gd name="connsiteY546" fmla="*/ 2177686 h 6858000"/>
              <a:gd name="connsiteX547" fmla="*/ 7021065 w 7467600"/>
              <a:gd name="connsiteY547" fmla="*/ 2498102 h 6858000"/>
              <a:gd name="connsiteX548" fmla="*/ 7155223 w 7467600"/>
              <a:gd name="connsiteY548" fmla="*/ 2650386 h 6858000"/>
              <a:gd name="connsiteX549" fmla="*/ 7203167 w 7467600"/>
              <a:gd name="connsiteY549" fmla="*/ 2697288 h 6858000"/>
              <a:gd name="connsiteX550" fmla="*/ 6937703 w 7467600"/>
              <a:gd name="connsiteY550" fmla="*/ 2321981 h 6858000"/>
              <a:gd name="connsiteX551" fmla="*/ 6591670 w 7467600"/>
              <a:gd name="connsiteY551" fmla="*/ 1988277 h 6858000"/>
              <a:gd name="connsiteX552" fmla="*/ 5798671 w 7467600"/>
              <a:gd name="connsiteY552" fmla="*/ 1981601 h 6858000"/>
              <a:gd name="connsiteX553" fmla="*/ 5754709 w 7467600"/>
              <a:gd name="connsiteY553" fmla="*/ 2071454 h 6858000"/>
              <a:gd name="connsiteX554" fmla="*/ 5763044 w 7467600"/>
              <a:gd name="connsiteY554" fmla="*/ 2842206 h 6858000"/>
              <a:gd name="connsiteX555" fmla="*/ 5764974 w 7467600"/>
              <a:gd name="connsiteY555" fmla="*/ 2799609 h 6858000"/>
              <a:gd name="connsiteX556" fmla="*/ 5767665 w 7467600"/>
              <a:gd name="connsiteY556" fmla="*/ 2666409 h 6858000"/>
              <a:gd name="connsiteX557" fmla="*/ 5763055 w 7467600"/>
              <a:gd name="connsiteY557" fmla="*/ 2579705 h 6858000"/>
              <a:gd name="connsiteX558" fmla="*/ 5758079 w 7467600"/>
              <a:gd name="connsiteY558" fmla="*/ 2492508 h 6858000"/>
              <a:gd name="connsiteX559" fmla="*/ 5779325 w 7467600"/>
              <a:gd name="connsiteY559" fmla="*/ 2197069 h 6858000"/>
              <a:gd name="connsiteX560" fmla="*/ 5798671 w 7467600"/>
              <a:gd name="connsiteY560" fmla="*/ 1981601 h 6858000"/>
              <a:gd name="connsiteX561" fmla="*/ 5829202 w 7467600"/>
              <a:gd name="connsiteY561" fmla="*/ 1971679 h 6858000"/>
              <a:gd name="connsiteX562" fmla="*/ 5809558 w 7467600"/>
              <a:gd name="connsiteY562" fmla="*/ 2198043 h 6858000"/>
              <a:gd name="connsiteX563" fmla="*/ 5788653 w 7467600"/>
              <a:gd name="connsiteY563" fmla="*/ 2489430 h 6858000"/>
              <a:gd name="connsiteX564" fmla="*/ 5793439 w 7467600"/>
              <a:gd name="connsiteY564" fmla="*/ 2575235 h 6858000"/>
              <a:gd name="connsiteX565" fmla="*/ 5796837 w 7467600"/>
              <a:gd name="connsiteY565" fmla="*/ 2637633 h 6858000"/>
              <a:gd name="connsiteX566" fmla="*/ 5818614 w 7467600"/>
              <a:gd name="connsiteY566" fmla="*/ 2473055 h 6858000"/>
              <a:gd name="connsiteX567" fmla="*/ 5829202 w 7467600"/>
              <a:gd name="connsiteY567" fmla="*/ 1971679 h 6858000"/>
              <a:gd name="connsiteX568" fmla="*/ 5911389 w 7467600"/>
              <a:gd name="connsiteY568" fmla="*/ 1898371 h 6858000"/>
              <a:gd name="connsiteX569" fmla="*/ 6237627 w 7467600"/>
              <a:gd name="connsiteY569" fmla="*/ 2231921 h 6858000"/>
              <a:gd name="connsiteX570" fmla="*/ 5911389 w 7467600"/>
              <a:gd name="connsiteY570" fmla="*/ 1898371 h 6858000"/>
              <a:gd name="connsiteX571" fmla="*/ 6944437 w 7467600"/>
              <a:gd name="connsiteY571" fmla="*/ 1575402 h 6858000"/>
              <a:gd name="connsiteX572" fmla="*/ 6304730 w 7467600"/>
              <a:gd name="connsiteY572" fmla="*/ 1766654 h 6858000"/>
              <a:gd name="connsiteX573" fmla="*/ 6944437 w 7467600"/>
              <a:gd name="connsiteY573" fmla="*/ 1575402 h 6858000"/>
              <a:gd name="connsiteX574" fmla="*/ 7019523 w 7467600"/>
              <a:gd name="connsiteY574" fmla="*/ 1519450 h 6858000"/>
              <a:gd name="connsiteX575" fmla="*/ 6298091 w 7467600"/>
              <a:gd name="connsiteY575" fmla="*/ 1737122 h 6858000"/>
              <a:gd name="connsiteX576" fmla="*/ 7019523 w 7467600"/>
              <a:gd name="connsiteY576" fmla="*/ 1519450 h 6858000"/>
              <a:gd name="connsiteX577" fmla="*/ 2399523 w 7467600"/>
              <a:gd name="connsiteY577" fmla="*/ 1428234 h 6858000"/>
              <a:gd name="connsiteX578" fmla="*/ 2224982 w 7467600"/>
              <a:gd name="connsiteY578" fmla="*/ 1826201 h 6858000"/>
              <a:gd name="connsiteX579" fmla="*/ 2096099 w 7467600"/>
              <a:gd name="connsiteY579" fmla="*/ 2345900 h 6858000"/>
              <a:gd name="connsiteX580" fmla="*/ 2283317 w 7467600"/>
              <a:gd name="connsiteY580" fmla="*/ 1796925 h 6858000"/>
              <a:gd name="connsiteX581" fmla="*/ 2399523 w 7467600"/>
              <a:gd name="connsiteY581" fmla="*/ 1428234 h 6858000"/>
              <a:gd name="connsiteX582" fmla="*/ 2448558 w 7467600"/>
              <a:gd name="connsiteY582" fmla="*/ 1373435 h 6858000"/>
              <a:gd name="connsiteX583" fmla="*/ 2312521 w 7467600"/>
              <a:gd name="connsiteY583" fmla="*/ 1806140 h 6858000"/>
              <a:gd name="connsiteX584" fmla="*/ 2127533 w 7467600"/>
              <a:gd name="connsiteY584" fmla="*/ 2348380 h 6858000"/>
              <a:gd name="connsiteX585" fmla="*/ 2358080 w 7467600"/>
              <a:gd name="connsiteY585" fmla="*/ 1866134 h 6858000"/>
              <a:gd name="connsiteX586" fmla="*/ 2407436 w 7467600"/>
              <a:gd name="connsiteY586" fmla="*/ 1651070 h 6858000"/>
              <a:gd name="connsiteX587" fmla="*/ 2448558 w 7467600"/>
              <a:gd name="connsiteY587" fmla="*/ 1373435 h 6858000"/>
              <a:gd name="connsiteX588" fmla="*/ 278707 w 7467600"/>
              <a:gd name="connsiteY588" fmla="*/ 1352270 h 6858000"/>
              <a:gd name="connsiteX589" fmla="*/ 321570 w 7467600"/>
              <a:gd name="connsiteY589" fmla="*/ 1861610 h 6858000"/>
              <a:gd name="connsiteX590" fmla="*/ 294281 w 7467600"/>
              <a:gd name="connsiteY590" fmla="*/ 1440658 h 6858000"/>
              <a:gd name="connsiteX591" fmla="*/ 278707 w 7467600"/>
              <a:gd name="connsiteY591" fmla="*/ 1352270 h 6858000"/>
              <a:gd name="connsiteX592" fmla="*/ 1423821 w 7467600"/>
              <a:gd name="connsiteY592" fmla="*/ 1351958 h 6858000"/>
              <a:gd name="connsiteX593" fmla="*/ 1638521 w 7467600"/>
              <a:gd name="connsiteY593" fmla="*/ 1908470 h 6858000"/>
              <a:gd name="connsiteX594" fmla="*/ 1754199 w 7467600"/>
              <a:gd name="connsiteY594" fmla="*/ 2149284 h 6858000"/>
              <a:gd name="connsiteX595" fmla="*/ 1908359 w 7467600"/>
              <a:gd name="connsiteY595" fmla="*/ 2364988 h 6858000"/>
              <a:gd name="connsiteX596" fmla="*/ 1647661 w 7467600"/>
              <a:gd name="connsiteY596" fmla="*/ 1825945 h 6858000"/>
              <a:gd name="connsiteX597" fmla="*/ 1423821 w 7467600"/>
              <a:gd name="connsiteY597" fmla="*/ 1351958 h 6858000"/>
              <a:gd name="connsiteX598" fmla="*/ 1431890 w 7467600"/>
              <a:gd name="connsiteY598" fmla="*/ 1306475 h 6858000"/>
              <a:gd name="connsiteX599" fmla="*/ 1507597 w 7467600"/>
              <a:gd name="connsiteY599" fmla="*/ 1446132 h 6858000"/>
              <a:gd name="connsiteX600" fmla="*/ 1674586 w 7467600"/>
              <a:gd name="connsiteY600" fmla="*/ 1813832 h 6858000"/>
              <a:gd name="connsiteX601" fmla="*/ 1815950 w 7467600"/>
              <a:gd name="connsiteY601" fmla="*/ 2128564 h 6858000"/>
              <a:gd name="connsiteX602" fmla="*/ 1984242 w 7467600"/>
              <a:gd name="connsiteY602" fmla="*/ 2430829 h 6858000"/>
              <a:gd name="connsiteX603" fmla="*/ 2014023 w 7467600"/>
              <a:gd name="connsiteY603" fmla="*/ 2450995 h 6858000"/>
              <a:gd name="connsiteX604" fmla="*/ 1747337 w 7467600"/>
              <a:gd name="connsiteY604" fmla="*/ 1855264 h 6858000"/>
              <a:gd name="connsiteX605" fmla="*/ 1533749 w 7467600"/>
              <a:gd name="connsiteY605" fmla="*/ 1478656 h 6858000"/>
              <a:gd name="connsiteX606" fmla="*/ 1431890 w 7467600"/>
              <a:gd name="connsiteY606" fmla="*/ 1306475 h 6858000"/>
              <a:gd name="connsiteX607" fmla="*/ 5052692 w 7467600"/>
              <a:gd name="connsiteY607" fmla="*/ 1292994 h 6858000"/>
              <a:gd name="connsiteX608" fmla="*/ 5200661 w 7467600"/>
              <a:gd name="connsiteY608" fmla="*/ 1635186 h 6858000"/>
              <a:gd name="connsiteX609" fmla="*/ 5297138 w 7467600"/>
              <a:gd name="connsiteY609" fmla="*/ 1906351 h 6858000"/>
              <a:gd name="connsiteX610" fmla="*/ 5052692 w 7467600"/>
              <a:gd name="connsiteY610" fmla="*/ 1292994 h 6858000"/>
              <a:gd name="connsiteX611" fmla="*/ 5009948 w 7467600"/>
              <a:gd name="connsiteY611" fmla="*/ 1273619 h 6858000"/>
              <a:gd name="connsiteX612" fmla="*/ 5121777 w 7467600"/>
              <a:gd name="connsiteY612" fmla="*/ 1654213 h 6858000"/>
              <a:gd name="connsiteX613" fmla="*/ 5293545 w 7467600"/>
              <a:gd name="connsiteY613" fmla="*/ 2072247 h 6858000"/>
              <a:gd name="connsiteX614" fmla="*/ 5294042 w 7467600"/>
              <a:gd name="connsiteY614" fmla="*/ 2065019 h 6858000"/>
              <a:gd name="connsiteX615" fmla="*/ 5171936 w 7467600"/>
              <a:gd name="connsiteY615" fmla="*/ 1647613 h 6858000"/>
              <a:gd name="connsiteX616" fmla="*/ 5009948 w 7467600"/>
              <a:gd name="connsiteY616" fmla="*/ 1273619 h 6858000"/>
              <a:gd name="connsiteX617" fmla="*/ 655236 w 7467600"/>
              <a:gd name="connsiteY617" fmla="*/ 1268632 h 6858000"/>
              <a:gd name="connsiteX618" fmla="*/ 839521 w 7467600"/>
              <a:gd name="connsiteY618" fmla="*/ 1685315 h 6858000"/>
              <a:gd name="connsiteX619" fmla="*/ 1109416 w 7467600"/>
              <a:gd name="connsiteY619" fmla="*/ 2061663 h 6858000"/>
              <a:gd name="connsiteX620" fmla="*/ 1298300 w 7467600"/>
              <a:gd name="connsiteY620" fmla="*/ 2247742 h 6858000"/>
              <a:gd name="connsiteX621" fmla="*/ 1125871 w 7467600"/>
              <a:gd name="connsiteY621" fmla="*/ 1989513 h 6858000"/>
              <a:gd name="connsiteX622" fmla="*/ 981574 w 7467600"/>
              <a:gd name="connsiteY622" fmla="*/ 1783157 h 6858000"/>
              <a:gd name="connsiteX623" fmla="*/ 922198 w 7467600"/>
              <a:gd name="connsiteY623" fmla="*/ 1677437 h 6858000"/>
              <a:gd name="connsiteX624" fmla="*/ 869293 w 7467600"/>
              <a:gd name="connsiteY624" fmla="*/ 1583214 h 6858000"/>
              <a:gd name="connsiteX625" fmla="*/ 751431 w 7467600"/>
              <a:gd name="connsiteY625" fmla="*/ 1405731 h 6858000"/>
              <a:gd name="connsiteX626" fmla="*/ 655236 w 7467600"/>
              <a:gd name="connsiteY626" fmla="*/ 1268632 h 6858000"/>
              <a:gd name="connsiteX627" fmla="*/ 6516292 w 7467600"/>
              <a:gd name="connsiteY627" fmla="*/ 1263064 h 6858000"/>
              <a:gd name="connsiteX628" fmla="*/ 5736320 w 7467600"/>
              <a:gd name="connsiteY628" fmla="*/ 1501803 h 6858000"/>
              <a:gd name="connsiteX629" fmla="*/ 6516292 w 7467600"/>
              <a:gd name="connsiteY629" fmla="*/ 1263064 h 6858000"/>
              <a:gd name="connsiteX630" fmla="*/ 291466 w 7467600"/>
              <a:gd name="connsiteY630" fmla="*/ 1250369 h 6858000"/>
              <a:gd name="connsiteX631" fmla="*/ 323180 w 7467600"/>
              <a:gd name="connsiteY631" fmla="*/ 1435283 h 6858000"/>
              <a:gd name="connsiteX632" fmla="*/ 349381 w 7467600"/>
              <a:gd name="connsiteY632" fmla="*/ 1875041 h 6858000"/>
              <a:gd name="connsiteX633" fmla="*/ 374363 w 7467600"/>
              <a:gd name="connsiteY633" fmla="*/ 1506494 h 6858000"/>
              <a:gd name="connsiteX634" fmla="*/ 302168 w 7467600"/>
              <a:gd name="connsiteY634" fmla="*/ 1274495 h 6858000"/>
              <a:gd name="connsiteX635" fmla="*/ 291466 w 7467600"/>
              <a:gd name="connsiteY635" fmla="*/ 1250369 h 6858000"/>
              <a:gd name="connsiteX636" fmla="*/ 678222 w 7467600"/>
              <a:gd name="connsiteY636" fmla="*/ 1248670 h 6858000"/>
              <a:gd name="connsiteX637" fmla="*/ 775536 w 7467600"/>
              <a:gd name="connsiteY637" fmla="*/ 1388015 h 6858000"/>
              <a:gd name="connsiteX638" fmla="*/ 894529 w 7467600"/>
              <a:gd name="connsiteY638" fmla="*/ 1567739 h 6858000"/>
              <a:gd name="connsiteX639" fmla="*/ 948000 w 7467600"/>
              <a:gd name="connsiteY639" fmla="*/ 1663088 h 6858000"/>
              <a:gd name="connsiteX640" fmla="*/ 1006812 w 7467600"/>
              <a:gd name="connsiteY640" fmla="*/ 1767683 h 6858000"/>
              <a:gd name="connsiteX641" fmla="*/ 1149133 w 7467600"/>
              <a:gd name="connsiteY641" fmla="*/ 1971513 h 6858000"/>
              <a:gd name="connsiteX642" fmla="*/ 1333952 w 7467600"/>
              <a:gd name="connsiteY642" fmla="*/ 2251620 h 6858000"/>
              <a:gd name="connsiteX643" fmla="*/ 1337329 w 7467600"/>
              <a:gd name="connsiteY643" fmla="*/ 2258350 h 6858000"/>
              <a:gd name="connsiteX644" fmla="*/ 1014726 w 7467600"/>
              <a:gd name="connsiteY644" fmla="*/ 1615556 h 6858000"/>
              <a:gd name="connsiteX645" fmla="*/ 678222 w 7467600"/>
              <a:gd name="connsiteY645" fmla="*/ 1248670 h 6858000"/>
              <a:gd name="connsiteX646" fmla="*/ 6691602 w 7467600"/>
              <a:gd name="connsiteY646" fmla="*/ 1140573 h 6858000"/>
              <a:gd name="connsiteX647" fmla="*/ 6571100 w 7467600"/>
              <a:gd name="connsiteY647" fmla="*/ 1183662 h 6858000"/>
              <a:gd name="connsiteX648" fmla="*/ 6241687 w 7467600"/>
              <a:gd name="connsiteY648" fmla="*/ 1257600 h 6858000"/>
              <a:gd name="connsiteX649" fmla="*/ 5693009 w 7467600"/>
              <a:gd name="connsiteY649" fmla="*/ 1478256 h 6858000"/>
              <a:gd name="connsiteX650" fmla="*/ 6548420 w 7467600"/>
              <a:gd name="connsiteY650" fmla="*/ 1214599 h 6858000"/>
              <a:gd name="connsiteX651" fmla="*/ 6605473 w 7467600"/>
              <a:gd name="connsiteY651" fmla="*/ 1184686 h 6858000"/>
              <a:gd name="connsiteX652" fmla="*/ 6691602 w 7467600"/>
              <a:gd name="connsiteY652" fmla="*/ 1140573 h 6858000"/>
              <a:gd name="connsiteX653" fmla="*/ 4002475 w 7467600"/>
              <a:gd name="connsiteY653" fmla="*/ 1037802 h 6858000"/>
              <a:gd name="connsiteX654" fmla="*/ 4000324 w 7467600"/>
              <a:gd name="connsiteY654" fmla="*/ 1039362 h 6858000"/>
              <a:gd name="connsiteX655" fmla="*/ 4002862 w 7467600"/>
              <a:gd name="connsiteY655" fmla="*/ 1042866 h 6858000"/>
              <a:gd name="connsiteX656" fmla="*/ 4002475 w 7467600"/>
              <a:gd name="connsiteY656" fmla="*/ 1037802 h 6858000"/>
              <a:gd name="connsiteX657" fmla="*/ 506322 w 7467600"/>
              <a:gd name="connsiteY657" fmla="*/ 1020997 h 6858000"/>
              <a:gd name="connsiteX658" fmla="*/ 533068 w 7467600"/>
              <a:gd name="connsiteY658" fmla="*/ 1029409 h 6858000"/>
              <a:gd name="connsiteX659" fmla="*/ 1232525 w 7467600"/>
              <a:gd name="connsiteY659" fmla="*/ 1804675 h 6858000"/>
              <a:gd name="connsiteX660" fmla="*/ 1388858 w 7467600"/>
              <a:gd name="connsiteY660" fmla="*/ 2368011 h 6858000"/>
              <a:gd name="connsiteX661" fmla="*/ 1384098 w 7467600"/>
              <a:gd name="connsiteY661" fmla="*/ 2378125 h 6858000"/>
              <a:gd name="connsiteX662" fmla="*/ 1425393 w 7467600"/>
              <a:gd name="connsiteY662" fmla="*/ 2589124 h 6858000"/>
              <a:gd name="connsiteX663" fmla="*/ 1424001 w 7467600"/>
              <a:gd name="connsiteY663" fmla="*/ 2597541 h 6858000"/>
              <a:gd name="connsiteX664" fmla="*/ 2152729 w 7467600"/>
              <a:gd name="connsiteY664" fmla="*/ 2864487 h 6858000"/>
              <a:gd name="connsiteX665" fmla="*/ 2020609 w 7467600"/>
              <a:gd name="connsiteY665" fmla="*/ 2539671 h 6858000"/>
              <a:gd name="connsiteX666" fmla="*/ 2018920 w 7467600"/>
              <a:gd name="connsiteY666" fmla="*/ 2536309 h 6858000"/>
              <a:gd name="connsiteX667" fmla="*/ 1342441 w 7467600"/>
              <a:gd name="connsiteY667" fmla="*/ 1173017 h 6858000"/>
              <a:gd name="connsiteX668" fmla="*/ 1367925 w 7467600"/>
              <a:gd name="connsiteY668" fmla="*/ 1135648 h 6858000"/>
              <a:gd name="connsiteX669" fmla="*/ 1771401 w 7467600"/>
              <a:gd name="connsiteY669" fmla="*/ 1806673 h 6858000"/>
              <a:gd name="connsiteX670" fmla="*/ 1972385 w 7467600"/>
              <a:gd name="connsiteY670" fmla="*/ 2198735 h 6858000"/>
              <a:gd name="connsiteX671" fmla="*/ 2040892 w 7467600"/>
              <a:gd name="connsiteY671" fmla="*/ 2405205 h 6858000"/>
              <a:gd name="connsiteX672" fmla="*/ 2131689 w 7467600"/>
              <a:gd name="connsiteY672" fmla="*/ 1936926 h 6858000"/>
              <a:gd name="connsiteX673" fmla="*/ 2454820 w 7467600"/>
              <a:gd name="connsiteY673" fmla="*/ 1248808 h 6858000"/>
              <a:gd name="connsiteX674" fmla="*/ 2492512 w 7467600"/>
              <a:gd name="connsiteY674" fmla="*/ 1302920 h 6858000"/>
              <a:gd name="connsiteX675" fmla="*/ 2081216 w 7467600"/>
              <a:gd name="connsiteY675" fmla="*/ 2527513 h 6858000"/>
              <a:gd name="connsiteX676" fmla="*/ 2081211 w 7467600"/>
              <a:gd name="connsiteY676" fmla="*/ 2528916 h 6858000"/>
              <a:gd name="connsiteX677" fmla="*/ 2199067 w 7467600"/>
              <a:gd name="connsiteY677" fmla="*/ 2884061 h 6858000"/>
              <a:gd name="connsiteX678" fmla="*/ 3192586 w 7467600"/>
              <a:gd name="connsiteY678" fmla="*/ 3411496 h 6858000"/>
              <a:gd name="connsiteX679" fmla="*/ 3182620 w 7467600"/>
              <a:gd name="connsiteY679" fmla="*/ 3483279 h 6858000"/>
              <a:gd name="connsiteX680" fmla="*/ 2435119 w 7467600"/>
              <a:gd name="connsiteY680" fmla="*/ 3080173 h 6858000"/>
              <a:gd name="connsiteX681" fmla="*/ 2410152 w 7467600"/>
              <a:gd name="connsiteY681" fmla="*/ 3063751 h 6858000"/>
              <a:gd name="connsiteX682" fmla="*/ 2408099 w 7467600"/>
              <a:gd name="connsiteY682" fmla="*/ 3064403 h 6858000"/>
              <a:gd name="connsiteX683" fmla="*/ 2407218 w 7467600"/>
              <a:gd name="connsiteY683" fmla="*/ 3070324 h 6858000"/>
              <a:gd name="connsiteX684" fmla="*/ 2380138 w 7467600"/>
              <a:gd name="connsiteY684" fmla="*/ 3099341 h 6858000"/>
              <a:gd name="connsiteX685" fmla="*/ 1765923 w 7467600"/>
              <a:gd name="connsiteY685" fmla="*/ 3581043 h 6858000"/>
              <a:gd name="connsiteX686" fmla="*/ 1702258 w 7467600"/>
              <a:gd name="connsiteY686" fmla="*/ 3612286 h 6858000"/>
              <a:gd name="connsiteX687" fmla="*/ 1538370 w 7467600"/>
              <a:gd name="connsiteY687" fmla="*/ 3811804 h 6858000"/>
              <a:gd name="connsiteX688" fmla="*/ 542867 w 7467600"/>
              <a:gd name="connsiteY688" fmla="*/ 4944092 h 6858000"/>
              <a:gd name="connsiteX689" fmla="*/ 515800 w 7467600"/>
              <a:gd name="connsiteY689" fmla="*/ 4862180 h 6858000"/>
              <a:gd name="connsiteX690" fmla="*/ 909145 w 7467600"/>
              <a:gd name="connsiteY690" fmla="*/ 4199225 h 6858000"/>
              <a:gd name="connsiteX691" fmla="*/ 1214067 w 7467600"/>
              <a:gd name="connsiteY691" fmla="*/ 3908561 h 6858000"/>
              <a:gd name="connsiteX692" fmla="*/ 640967 w 7467600"/>
              <a:gd name="connsiteY692" fmla="*/ 4105601 h 6858000"/>
              <a:gd name="connsiteX693" fmla="*/ 112563 w 7467600"/>
              <a:gd name="connsiteY693" fmla="*/ 4396952 h 6858000"/>
              <a:gd name="connsiteX694" fmla="*/ 0 w 7467600"/>
              <a:gd name="connsiteY694" fmla="*/ 4466006 h 6858000"/>
              <a:gd name="connsiteX695" fmla="*/ 0 w 7467600"/>
              <a:gd name="connsiteY695" fmla="*/ 4233763 h 6858000"/>
              <a:gd name="connsiteX696" fmla="*/ 36881 w 7467600"/>
              <a:gd name="connsiteY696" fmla="*/ 4200118 h 6858000"/>
              <a:gd name="connsiteX697" fmla="*/ 910534 w 7467600"/>
              <a:gd name="connsiteY697" fmla="*/ 3629753 h 6858000"/>
              <a:gd name="connsiteX698" fmla="*/ 1578717 w 7467600"/>
              <a:gd name="connsiteY698" fmla="*/ 3575982 h 6858000"/>
              <a:gd name="connsiteX699" fmla="*/ 2338780 w 7467600"/>
              <a:gd name="connsiteY699" fmla="*/ 3033725 h 6858000"/>
              <a:gd name="connsiteX700" fmla="*/ 1807991 w 7467600"/>
              <a:gd name="connsiteY700" fmla="*/ 2807184 h 6858000"/>
              <a:gd name="connsiteX701" fmla="*/ 1416358 w 7467600"/>
              <a:gd name="connsiteY701" fmla="*/ 3112571 h 6858000"/>
              <a:gd name="connsiteX702" fmla="*/ 939066 w 7467600"/>
              <a:gd name="connsiteY702" fmla="*/ 3378798 h 6858000"/>
              <a:gd name="connsiteX703" fmla="*/ 115099 w 7467600"/>
              <a:gd name="connsiteY703" fmla="*/ 3607650 h 6858000"/>
              <a:gd name="connsiteX704" fmla="*/ 97284 w 7467600"/>
              <a:gd name="connsiteY704" fmla="*/ 3520393 h 6858000"/>
              <a:gd name="connsiteX705" fmla="*/ 922050 w 7467600"/>
              <a:gd name="connsiteY705" fmla="*/ 3074867 h 6858000"/>
              <a:gd name="connsiteX706" fmla="*/ 1405265 w 7467600"/>
              <a:gd name="connsiteY706" fmla="*/ 3016319 h 6858000"/>
              <a:gd name="connsiteX707" fmla="*/ 1407512 w 7467600"/>
              <a:gd name="connsiteY707" fmla="*/ 3018001 h 6858000"/>
              <a:gd name="connsiteX708" fmla="*/ 1726266 w 7467600"/>
              <a:gd name="connsiteY708" fmla="*/ 2777274 h 6858000"/>
              <a:gd name="connsiteX709" fmla="*/ 625390 w 7467600"/>
              <a:gd name="connsiteY709" fmla="*/ 2514541 h 6858000"/>
              <a:gd name="connsiteX710" fmla="*/ 619799 w 7467600"/>
              <a:gd name="connsiteY710" fmla="*/ 2527180 h 6858000"/>
              <a:gd name="connsiteX711" fmla="*/ 310030 w 7467600"/>
              <a:gd name="connsiteY711" fmla="*/ 2771818 h 6858000"/>
              <a:gd name="connsiteX712" fmla="*/ 173877 w 7467600"/>
              <a:gd name="connsiteY712" fmla="*/ 2937056 h 6858000"/>
              <a:gd name="connsiteX713" fmla="*/ 77889 w 7467600"/>
              <a:gd name="connsiteY713" fmla="*/ 3138440 h 6858000"/>
              <a:gd name="connsiteX714" fmla="*/ 0 w 7467600"/>
              <a:gd name="connsiteY714" fmla="*/ 3271395 h 6858000"/>
              <a:gd name="connsiteX715" fmla="*/ 0 w 7467600"/>
              <a:gd name="connsiteY715" fmla="*/ 3153002 h 6858000"/>
              <a:gd name="connsiteX716" fmla="*/ 2386 w 7467600"/>
              <a:gd name="connsiteY716" fmla="*/ 3149203 h 6858000"/>
              <a:gd name="connsiteX717" fmla="*/ 89753 w 7467600"/>
              <a:gd name="connsiteY717" fmla="*/ 2987702 h 6858000"/>
              <a:gd name="connsiteX718" fmla="*/ 76869 w 7467600"/>
              <a:gd name="connsiteY718" fmla="*/ 3005404 h 6858000"/>
              <a:gd name="connsiteX719" fmla="*/ 32049 w 7467600"/>
              <a:gd name="connsiteY719" fmla="*/ 3065814 h 6858000"/>
              <a:gd name="connsiteX720" fmla="*/ 0 w 7467600"/>
              <a:gd name="connsiteY720" fmla="*/ 3108744 h 6858000"/>
              <a:gd name="connsiteX721" fmla="*/ 0 w 7467600"/>
              <a:gd name="connsiteY721" fmla="*/ 3058059 h 6858000"/>
              <a:gd name="connsiteX722" fmla="*/ 7610 w 7467600"/>
              <a:gd name="connsiteY722" fmla="*/ 3047889 h 6858000"/>
              <a:gd name="connsiteX723" fmla="*/ 52419 w 7467600"/>
              <a:gd name="connsiteY723" fmla="*/ 2987479 h 6858000"/>
              <a:gd name="connsiteX724" fmla="*/ 59142 w 7467600"/>
              <a:gd name="connsiteY724" fmla="*/ 2978488 h 6858000"/>
              <a:gd name="connsiteX725" fmla="*/ 0 w 7467600"/>
              <a:gd name="connsiteY725" fmla="*/ 3015334 h 6858000"/>
              <a:gd name="connsiteX726" fmla="*/ 0 w 7467600"/>
              <a:gd name="connsiteY726" fmla="*/ 2914286 h 6858000"/>
              <a:gd name="connsiteX727" fmla="*/ 36383 w 7467600"/>
              <a:gd name="connsiteY727" fmla="*/ 2901128 h 6858000"/>
              <a:gd name="connsiteX728" fmla="*/ 156329 w 7467600"/>
              <a:gd name="connsiteY728" fmla="*/ 2840533 h 6858000"/>
              <a:gd name="connsiteX729" fmla="*/ 358355 w 7467600"/>
              <a:gd name="connsiteY729" fmla="*/ 2620471 h 6858000"/>
              <a:gd name="connsiteX730" fmla="*/ 510577 w 7467600"/>
              <a:gd name="connsiteY730" fmla="*/ 2501244 h 6858000"/>
              <a:gd name="connsiteX731" fmla="*/ 211967 w 7467600"/>
              <a:gd name="connsiteY731" fmla="*/ 2479171 h 6858000"/>
              <a:gd name="connsiteX732" fmla="*/ 0 w 7467600"/>
              <a:gd name="connsiteY732" fmla="*/ 2476398 h 6858000"/>
              <a:gd name="connsiteX733" fmla="*/ 0 w 7467600"/>
              <a:gd name="connsiteY733" fmla="*/ 2389189 h 6858000"/>
              <a:gd name="connsiteX734" fmla="*/ 103062 w 7467600"/>
              <a:gd name="connsiteY734" fmla="*/ 2389518 h 6858000"/>
              <a:gd name="connsiteX735" fmla="*/ 510734 w 7467600"/>
              <a:gd name="connsiteY735" fmla="*/ 2416201 h 6858000"/>
              <a:gd name="connsiteX736" fmla="*/ 279257 w 7467600"/>
              <a:gd name="connsiteY736" fmla="*/ 2092102 h 6858000"/>
              <a:gd name="connsiteX737" fmla="*/ 65265 w 7467600"/>
              <a:gd name="connsiteY737" fmla="*/ 2006049 h 6858000"/>
              <a:gd name="connsiteX738" fmla="*/ 0 w 7467600"/>
              <a:gd name="connsiteY738" fmla="*/ 1982532 h 6858000"/>
              <a:gd name="connsiteX739" fmla="*/ 0 w 7467600"/>
              <a:gd name="connsiteY739" fmla="*/ 1912789 h 6858000"/>
              <a:gd name="connsiteX740" fmla="*/ 97460 w 7467600"/>
              <a:gd name="connsiteY740" fmla="*/ 1953725 h 6858000"/>
              <a:gd name="connsiteX741" fmla="*/ 221272 w 7467600"/>
              <a:gd name="connsiteY741" fmla="*/ 1980766 h 6858000"/>
              <a:gd name="connsiteX742" fmla="*/ 116765 w 7467600"/>
              <a:gd name="connsiteY742" fmla="*/ 1911033 h 6858000"/>
              <a:gd name="connsiteX743" fmla="*/ 16405 w 7467600"/>
              <a:gd name="connsiteY743" fmla="*/ 1803412 h 6858000"/>
              <a:gd name="connsiteX744" fmla="*/ 0 w 7467600"/>
              <a:gd name="connsiteY744" fmla="*/ 1784777 h 6858000"/>
              <a:gd name="connsiteX745" fmla="*/ 0 w 7467600"/>
              <a:gd name="connsiteY745" fmla="*/ 1740082 h 6858000"/>
              <a:gd name="connsiteX746" fmla="*/ 39394 w 7467600"/>
              <a:gd name="connsiteY746" fmla="*/ 1784856 h 6858000"/>
              <a:gd name="connsiteX747" fmla="*/ 135813 w 7467600"/>
              <a:gd name="connsiteY747" fmla="*/ 1888838 h 6858000"/>
              <a:gd name="connsiteX748" fmla="*/ 242575 w 7467600"/>
              <a:gd name="connsiteY748" fmla="*/ 1958841 h 6858000"/>
              <a:gd name="connsiteX749" fmla="*/ 82197 w 7467600"/>
              <a:gd name="connsiteY749" fmla="*/ 1754826 h 6858000"/>
              <a:gd name="connsiteX750" fmla="*/ 0 w 7467600"/>
              <a:gd name="connsiteY750" fmla="*/ 1679650 h 6858000"/>
              <a:gd name="connsiteX751" fmla="*/ 0 w 7467600"/>
              <a:gd name="connsiteY751" fmla="*/ 1602463 h 6858000"/>
              <a:gd name="connsiteX752" fmla="*/ 84689 w 7467600"/>
              <a:gd name="connsiteY752" fmla="*/ 1677442 h 6858000"/>
              <a:gd name="connsiteX753" fmla="*/ 298437 w 7467600"/>
              <a:gd name="connsiteY753" fmla="*/ 1968019 h 6858000"/>
              <a:gd name="connsiteX754" fmla="*/ 227269 w 7467600"/>
              <a:gd name="connsiteY754" fmla="*/ 1114064 h 6858000"/>
              <a:gd name="connsiteX755" fmla="*/ 248003 w 7467600"/>
              <a:gd name="connsiteY755" fmla="*/ 1089613 h 6858000"/>
              <a:gd name="connsiteX756" fmla="*/ 427020 w 7467600"/>
              <a:gd name="connsiteY756" fmla="*/ 1619803 h 6858000"/>
              <a:gd name="connsiteX757" fmla="*/ 340345 w 7467600"/>
              <a:gd name="connsiteY757" fmla="*/ 2027739 h 6858000"/>
              <a:gd name="connsiteX758" fmla="*/ 360865 w 7467600"/>
              <a:gd name="connsiteY758" fmla="*/ 2044827 h 6858000"/>
              <a:gd name="connsiteX759" fmla="*/ 560414 w 7467600"/>
              <a:gd name="connsiteY759" fmla="*/ 2421457 h 6858000"/>
              <a:gd name="connsiteX760" fmla="*/ 1359703 w 7467600"/>
              <a:gd name="connsiteY760" fmla="*/ 2578554 h 6858000"/>
              <a:gd name="connsiteX761" fmla="*/ 1359422 w 7467600"/>
              <a:gd name="connsiteY761" fmla="*/ 2577994 h 6858000"/>
              <a:gd name="connsiteX762" fmla="*/ 828701 w 7467600"/>
              <a:gd name="connsiteY762" fmla="*/ 1839520 h 6858000"/>
              <a:gd name="connsiteX763" fmla="*/ 494427 w 7467600"/>
              <a:gd name="connsiteY763" fmla="*/ 1092333 h 6858000"/>
              <a:gd name="connsiteX764" fmla="*/ 506322 w 7467600"/>
              <a:gd name="connsiteY764" fmla="*/ 1020997 h 6858000"/>
              <a:gd name="connsiteX765" fmla="*/ 4570198 w 7467600"/>
              <a:gd name="connsiteY765" fmla="*/ 978081 h 6858000"/>
              <a:gd name="connsiteX766" fmla="*/ 4523691 w 7467600"/>
              <a:gd name="connsiteY766" fmla="*/ 1127776 h 6858000"/>
              <a:gd name="connsiteX767" fmla="*/ 4509875 w 7467600"/>
              <a:gd name="connsiteY767" fmla="*/ 1167552 h 6858000"/>
              <a:gd name="connsiteX768" fmla="*/ 4478168 w 7467600"/>
              <a:gd name="connsiteY768" fmla="*/ 1260735 h 6858000"/>
              <a:gd name="connsiteX769" fmla="*/ 4409309 w 7467600"/>
              <a:gd name="connsiteY769" fmla="*/ 1666996 h 6858000"/>
              <a:gd name="connsiteX770" fmla="*/ 4370031 w 7467600"/>
              <a:gd name="connsiteY770" fmla="*/ 1955666 h 6858000"/>
              <a:gd name="connsiteX771" fmla="*/ 4570198 w 7467600"/>
              <a:gd name="connsiteY771" fmla="*/ 978081 h 6858000"/>
              <a:gd name="connsiteX772" fmla="*/ 4557898 w 7467600"/>
              <a:gd name="connsiteY772" fmla="*/ 900011 h 6858000"/>
              <a:gd name="connsiteX773" fmla="*/ 4344840 w 7467600"/>
              <a:gd name="connsiteY773" fmla="*/ 1922038 h 6858000"/>
              <a:gd name="connsiteX774" fmla="*/ 4378710 w 7467600"/>
              <a:gd name="connsiteY774" fmla="*/ 1665516 h 6858000"/>
              <a:gd name="connsiteX775" fmla="*/ 4448798 w 7467600"/>
              <a:gd name="connsiteY775" fmla="*/ 1253024 h 6858000"/>
              <a:gd name="connsiteX776" fmla="*/ 4480315 w 7467600"/>
              <a:gd name="connsiteY776" fmla="*/ 1158454 h 6858000"/>
              <a:gd name="connsiteX777" fmla="*/ 4494133 w 7467600"/>
              <a:gd name="connsiteY777" fmla="*/ 1118676 h 6858000"/>
              <a:gd name="connsiteX778" fmla="*/ 4557898 w 7467600"/>
              <a:gd name="connsiteY778" fmla="*/ 900011 h 6858000"/>
              <a:gd name="connsiteX779" fmla="*/ 5870151 w 7467600"/>
              <a:gd name="connsiteY779" fmla="*/ 898890 h 6858000"/>
              <a:gd name="connsiteX780" fmla="*/ 5861335 w 7467600"/>
              <a:gd name="connsiteY780" fmla="*/ 899177 h 6858000"/>
              <a:gd name="connsiteX781" fmla="*/ 5843702 w 7467600"/>
              <a:gd name="connsiteY781" fmla="*/ 899748 h 6858000"/>
              <a:gd name="connsiteX782" fmla="*/ 5651107 w 7467600"/>
              <a:gd name="connsiteY782" fmla="*/ 920306 h 6858000"/>
              <a:gd name="connsiteX783" fmla="*/ 5459407 w 7467600"/>
              <a:gd name="connsiteY783" fmla="*/ 940975 h 6858000"/>
              <a:gd name="connsiteX784" fmla="*/ 5374846 w 7467600"/>
              <a:gd name="connsiteY784" fmla="*/ 941988 h 6858000"/>
              <a:gd name="connsiteX785" fmla="*/ 5256105 w 7467600"/>
              <a:gd name="connsiteY785" fmla="*/ 945632 h 6858000"/>
              <a:gd name="connsiteX786" fmla="*/ 5107071 w 7467600"/>
              <a:gd name="connsiteY786" fmla="*/ 969720 h 6858000"/>
              <a:gd name="connsiteX787" fmla="*/ 4998681 w 7467600"/>
              <a:gd name="connsiteY787" fmla="*/ 988771 h 6858000"/>
              <a:gd name="connsiteX788" fmla="*/ 5870151 w 7467600"/>
              <a:gd name="connsiteY788" fmla="*/ 898890 h 6858000"/>
              <a:gd name="connsiteX789" fmla="*/ 5504425 w 7467600"/>
              <a:gd name="connsiteY789" fmla="*/ 848067 h 6858000"/>
              <a:gd name="connsiteX790" fmla="*/ 4968849 w 7467600"/>
              <a:gd name="connsiteY790" fmla="*/ 962318 h 6858000"/>
              <a:gd name="connsiteX791" fmla="*/ 5104039 w 7467600"/>
              <a:gd name="connsiteY791" fmla="*/ 940634 h 6858000"/>
              <a:gd name="connsiteX792" fmla="*/ 5256311 w 7467600"/>
              <a:gd name="connsiteY792" fmla="*/ 916490 h 6858000"/>
              <a:gd name="connsiteX793" fmla="*/ 5377381 w 7467600"/>
              <a:gd name="connsiteY793" fmla="*/ 912671 h 6858000"/>
              <a:gd name="connsiteX794" fmla="*/ 5460148 w 7467600"/>
              <a:gd name="connsiteY794" fmla="*/ 911442 h 6858000"/>
              <a:gd name="connsiteX795" fmla="*/ 5648971 w 7467600"/>
              <a:gd name="connsiteY795" fmla="*/ 891331 h 6858000"/>
              <a:gd name="connsiteX796" fmla="*/ 5844807 w 7467600"/>
              <a:gd name="connsiteY796" fmla="*/ 870718 h 6858000"/>
              <a:gd name="connsiteX797" fmla="*/ 5862975 w 7467600"/>
              <a:gd name="connsiteY797" fmla="*/ 869756 h 6858000"/>
              <a:gd name="connsiteX798" fmla="*/ 5920887 w 7467600"/>
              <a:gd name="connsiteY798" fmla="*/ 865929 h 6858000"/>
              <a:gd name="connsiteX799" fmla="*/ 5504425 w 7467600"/>
              <a:gd name="connsiteY799" fmla="*/ 848067 h 6858000"/>
              <a:gd name="connsiteX800" fmla="*/ 3607114 w 7467600"/>
              <a:gd name="connsiteY800" fmla="*/ 467441 h 6858000"/>
              <a:gd name="connsiteX801" fmla="*/ 3296242 w 7467600"/>
              <a:gd name="connsiteY801" fmla="*/ 807991 h 6858000"/>
              <a:gd name="connsiteX802" fmla="*/ 3174674 w 7467600"/>
              <a:gd name="connsiteY802" fmla="*/ 919759 h 6858000"/>
              <a:gd name="connsiteX803" fmla="*/ 3042978 w 7467600"/>
              <a:gd name="connsiteY803" fmla="*/ 1054894 h 6858000"/>
              <a:gd name="connsiteX804" fmla="*/ 2968914 w 7467600"/>
              <a:gd name="connsiteY804" fmla="*/ 1133756 h 6858000"/>
              <a:gd name="connsiteX805" fmla="*/ 3103823 w 7467600"/>
              <a:gd name="connsiteY805" fmla="*/ 1026814 h 6858000"/>
              <a:gd name="connsiteX806" fmla="*/ 3607114 w 7467600"/>
              <a:gd name="connsiteY806" fmla="*/ 467441 h 6858000"/>
              <a:gd name="connsiteX807" fmla="*/ 3744487 w 7467600"/>
              <a:gd name="connsiteY807" fmla="*/ 383136 h 6858000"/>
              <a:gd name="connsiteX808" fmla="*/ 3970213 w 7467600"/>
              <a:gd name="connsiteY808" fmla="*/ 995559 h 6858000"/>
              <a:gd name="connsiteX809" fmla="*/ 3744487 w 7467600"/>
              <a:gd name="connsiteY809" fmla="*/ 383136 h 6858000"/>
              <a:gd name="connsiteX810" fmla="*/ 3624562 w 7467600"/>
              <a:gd name="connsiteY810" fmla="*/ 367041 h 6858000"/>
              <a:gd name="connsiteX811" fmla="*/ 3489712 w 7467600"/>
              <a:gd name="connsiteY811" fmla="*/ 485386 h 6858000"/>
              <a:gd name="connsiteX812" fmla="*/ 3182994 w 7467600"/>
              <a:gd name="connsiteY812" fmla="*/ 828265 h 6858000"/>
              <a:gd name="connsiteX813" fmla="*/ 2892114 w 7467600"/>
              <a:gd name="connsiteY813" fmla="*/ 1172635 h 6858000"/>
              <a:gd name="connsiteX814" fmla="*/ 3021459 w 7467600"/>
              <a:gd name="connsiteY814" fmla="*/ 1035385 h 6858000"/>
              <a:gd name="connsiteX815" fmla="*/ 3153873 w 7467600"/>
              <a:gd name="connsiteY815" fmla="*/ 898971 h 6858000"/>
              <a:gd name="connsiteX816" fmla="*/ 3276511 w 7467600"/>
              <a:gd name="connsiteY816" fmla="*/ 786423 h 6858000"/>
              <a:gd name="connsiteX817" fmla="*/ 3584154 w 7467600"/>
              <a:gd name="connsiteY817" fmla="*/ 448218 h 6858000"/>
              <a:gd name="connsiteX818" fmla="*/ 3624562 w 7467600"/>
              <a:gd name="connsiteY818" fmla="*/ 367041 h 6858000"/>
              <a:gd name="connsiteX819" fmla="*/ 3766672 w 7467600"/>
              <a:gd name="connsiteY819" fmla="*/ 359429 h 6858000"/>
              <a:gd name="connsiteX820" fmla="*/ 3996338 w 7467600"/>
              <a:gd name="connsiteY820" fmla="*/ 968237 h 6858000"/>
              <a:gd name="connsiteX821" fmla="*/ 3766672 w 7467600"/>
              <a:gd name="connsiteY821" fmla="*/ 359429 h 6858000"/>
              <a:gd name="connsiteX822" fmla="*/ 5805386 w 7467600"/>
              <a:gd name="connsiteY822" fmla="*/ 239240 h 6858000"/>
              <a:gd name="connsiteX823" fmla="*/ 5736947 w 7467600"/>
              <a:gd name="connsiteY823" fmla="*/ 261367 h 6858000"/>
              <a:gd name="connsiteX824" fmla="*/ 5427012 w 7467600"/>
              <a:gd name="connsiteY824" fmla="*/ 311272 h 6858000"/>
              <a:gd name="connsiteX825" fmla="*/ 5147818 w 7467600"/>
              <a:gd name="connsiteY825" fmla="*/ 322112 h 6858000"/>
              <a:gd name="connsiteX826" fmla="*/ 5060854 w 7467600"/>
              <a:gd name="connsiteY826" fmla="*/ 311882 h 6858000"/>
              <a:gd name="connsiteX827" fmla="*/ 4945989 w 7467600"/>
              <a:gd name="connsiteY827" fmla="*/ 300516 h 6858000"/>
              <a:gd name="connsiteX828" fmla="*/ 5410479 w 7467600"/>
              <a:gd name="connsiteY828" fmla="*/ 348434 h 6858000"/>
              <a:gd name="connsiteX829" fmla="*/ 5805386 w 7467600"/>
              <a:gd name="connsiteY829" fmla="*/ 239240 h 6858000"/>
              <a:gd name="connsiteX830" fmla="*/ 5905192 w 7467600"/>
              <a:gd name="connsiteY830" fmla="*/ 163079 h 6858000"/>
              <a:gd name="connsiteX831" fmla="*/ 5865655 w 7467600"/>
              <a:gd name="connsiteY831" fmla="*/ 171901 h 6858000"/>
              <a:gd name="connsiteX832" fmla="*/ 5259740 w 7467600"/>
              <a:gd name="connsiteY832" fmla="*/ 257013 h 6858000"/>
              <a:gd name="connsiteX833" fmla="*/ 5208466 w 7467600"/>
              <a:gd name="connsiteY833" fmla="*/ 257550 h 6858000"/>
              <a:gd name="connsiteX834" fmla="*/ 4980204 w 7467600"/>
              <a:gd name="connsiteY834" fmla="*/ 271903 h 6858000"/>
              <a:gd name="connsiteX835" fmla="*/ 5068068 w 7467600"/>
              <a:gd name="connsiteY835" fmla="*/ 282244 h 6858000"/>
              <a:gd name="connsiteX836" fmla="*/ 5153231 w 7467600"/>
              <a:gd name="connsiteY836" fmla="*/ 292240 h 6858000"/>
              <a:gd name="connsiteX837" fmla="*/ 5426491 w 7467600"/>
              <a:gd name="connsiteY837" fmla="*/ 281128 h 6858000"/>
              <a:gd name="connsiteX838" fmla="*/ 5731212 w 7467600"/>
              <a:gd name="connsiteY838" fmla="*/ 231951 h 6858000"/>
              <a:gd name="connsiteX839" fmla="*/ 5905192 w 7467600"/>
              <a:gd name="connsiteY839" fmla="*/ 163079 h 6858000"/>
              <a:gd name="connsiteX840" fmla="*/ 5944437 w 7467600"/>
              <a:gd name="connsiteY840" fmla="*/ 113829 h 6858000"/>
              <a:gd name="connsiteX841" fmla="*/ 5825032 w 7467600"/>
              <a:gd name="connsiteY841" fmla="*/ 146405 h 6858000"/>
              <a:gd name="connsiteX842" fmla="*/ 4955599 w 7467600"/>
              <a:gd name="connsiteY842" fmla="*/ 247008 h 6858000"/>
              <a:gd name="connsiteX843" fmla="*/ 5210104 w 7467600"/>
              <a:gd name="connsiteY843" fmla="*/ 228123 h 6858000"/>
              <a:gd name="connsiteX844" fmla="*/ 5261015 w 7467600"/>
              <a:gd name="connsiteY844" fmla="*/ 227087 h 6858000"/>
              <a:gd name="connsiteX845" fmla="*/ 5861181 w 7467600"/>
              <a:gd name="connsiteY845" fmla="*/ 143093 h 6858000"/>
              <a:gd name="connsiteX846" fmla="*/ 5961252 w 7467600"/>
              <a:gd name="connsiteY846" fmla="*/ 114820 h 6858000"/>
              <a:gd name="connsiteX847" fmla="*/ 5944437 w 7467600"/>
              <a:gd name="connsiteY847" fmla="*/ 113829 h 6858000"/>
              <a:gd name="connsiteX848" fmla="*/ 3882765 w 7467600"/>
              <a:gd name="connsiteY848" fmla="*/ 0 h 6858000"/>
              <a:gd name="connsiteX849" fmla="*/ 3995099 w 7467600"/>
              <a:gd name="connsiteY849" fmla="*/ 0 h 6858000"/>
              <a:gd name="connsiteX850" fmla="*/ 4163818 w 7467600"/>
              <a:gd name="connsiteY850" fmla="*/ 234104 h 6858000"/>
              <a:gd name="connsiteX851" fmla="*/ 4172099 w 7467600"/>
              <a:gd name="connsiteY851" fmla="*/ 234207 h 6858000"/>
              <a:gd name="connsiteX852" fmla="*/ 4784282 w 7467600"/>
              <a:gd name="connsiteY852" fmla="*/ 276561 h 6858000"/>
              <a:gd name="connsiteX853" fmla="*/ 4801687 w 7467600"/>
              <a:gd name="connsiteY853" fmla="*/ 267764 h 6858000"/>
              <a:gd name="connsiteX854" fmla="*/ 6082788 w 7467600"/>
              <a:gd name="connsiteY854" fmla="*/ 64119 h 6858000"/>
              <a:gd name="connsiteX855" fmla="*/ 6099442 w 7467600"/>
              <a:gd name="connsiteY855" fmla="*/ 82568 h 6858000"/>
              <a:gd name="connsiteX856" fmla="*/ 4804137 w 7467600"/>
              <a:gd name="connsiteY856" fmla="*/ 320931 h 6858000"/>
              <a:gd name="connsiteX857" fmla="*/ 4227047 w 7467600"/>
              <a:gd name="connsiteY857" fmla="*/ 313415 h 6858000"/>
              <a:gd name="connsiteX858" fmla="*/ 4346041 w 7467600"/>
              <a:gd name="connsiteY858" fmla="*/ 456086 h 6858000"/>
              <a:gd name="connsiteX859" fmla="*/ 4870967 w 7467600"/>
              <a:gd name="connsiteY859" fmla="*/ 963061 h 6858000"/>
              <a:gd name="connsiteX860" fmla="*/ 4889647 w 7467600"/>
              <a:gd name="connsiteY860" fmla="*/ 957147 h 6858000"/>
              <a:gd name="connsiteX861" fmla="*/ 5422504 w 7467600"/>
              <a:gd name="connsiteY861" fmla="*/ 805191 h 6858000"/>
              <a:gd name="connsiteX862" fmla="*/ 6087656 w 7467600"/>
              <a:gd name="connsiteY862" fmla="*/ 826703 h 6858000"/>
              <a:gd name="connsiteX863" fmla="*/ 6058717 w 7467600"/>
              <a:gd name="connsiteY863" fmla="*/ 865992 h 6858000"/>
              <a:gd name="connsiteX864" fmla="*/ 4974153 w 7467600"/>
              <a:gd name="connsiteY864" fmla="*/ 1045456 h 6858000"/>
              <a:gd name="connsiteX865" fmla="*/ 5627835 w 7467600"/>
              <a:gd name="connsiteY865" fmla="*/ 1472077 h 6858000"/>
              <a:gd name="connsiteX866" fmla="*/ 5629817 w 7467600"/>
              <a:gd name="connsiteY866" fmla="*/ 1471412 h 6858000"/>
              <a:gd name="connsiteX867" fmla="*/ 5634124 w 7467600"/>
              <a:gd name="connsiteY867" fmla="*/ 1470572 h 6858000"/>
              <a:gd name="connsiteX868" fmla="*/ 5755832 w 7467600"/>
              <a:gd name="connsiteY868" fmla="*/ 1383886 h 6858000"/>
              <a:gd name="connsiteX869" fmla="*/ 6014186 w 7467600"/>
              <a:gd name="connsiteY869" fmla="*/ 1279799 h 6858000"/>
              <a:gd name="connsiteX870" fmla="*/ 6901619 w 7467600"/>
              <a:gd name="connsiteY870" fmla="*/ 1047874 h 6858000"/>
              <a:gd name="connsiteX871" fmla="*/ 6931566 w 7467600"/>
              <a:gd name="connsiteY871" fmla="*/ 1062034 h 6858000"/>
              <a:gd name="connsiteX872" fmla="*/ 5790982 w 7467600"/>
              <a:gd name="connsiteY872" fmla="*/ 1561380 h 6858000"/>
              <a:gd name="connsiteX873" fmla="*/ 6188971 w 7467600"/>
              <a:gd name="connsiteY873" fmla="*/ 1755168 h 6858000"/>
              <a:gd name="connsiteX874" fmla="*/ 6202446 w 7467600"/>
              <a:gd name="connsiteY874" fmla="*/ 1752268 h 6858000"/>
              <a:gd name="connsiteX875" fmla="*/ 7179560 w 7467600"/>
              <a:gd name="connsiteY875" fmla="*/ 1467551 h 6858000"/>
              <a:gd name="connsiteX876" fmla="*/ 7158730 w 7467600"/>
              <a:gd name="connsiteY876" fmla="*/ 1507835 h 6858000"/>
              <a:gd name="connsiteX877" fmla="*/ 6326959 w 7467600"/>
              <a:gd name="connsiteY877" fmla="*/ 1817686 h 6858000"/>
              <a:gd name="connsiteX878" fmla="*/ 6537433 w 7467600"/>
              <a:gd name="connsiteY878" fmla="*/ 1907790 h 6858000"/>
              <a:gd name="connsiteX879" fmla="*/ 6550221 w 7467600"/>
              <a:gd name="connsiteY879" fmla="*/ 1910729 h 6858000"/>
              <a:gd name="connsiteX880" fmla="*/ 6964438 w 7467600"/>
              <a:gd name="connsiteY880" fmla="*/ 2209505 h 6858000"/>
              <a:gd name="connsiteX881" fmla="*/ 7367862 w 7467600"/>
              <a:gd name="connsiteY881" fmla="*/ 2806833 h 6858000"/>
              <a:gd name="connsiteX882" fmla="*/ 7364329 w 7467600"/>
              <a:gd name="connsiteY882" fmla="*/ 2826907 h 6858000"/>
              <a:gd name="connsiteX883" fmla="*/ 7290545 w 7467600"/>
              <a:gd name="connsiteY883" fmla="*/ 2850663 h 6858000"/>
              <a:gd name="connsiteX884" fmla="*/ 6472036 w 7467600"/>
              <a:gd name="connsiteY884" fmla="*/ 1959003 h 6858000"/>
              <a:gd name="connsiteX885" fmla="*/ 5792897 w 7467600"/>
              <a:gd name="connsiteY885" fmla="*/ 1647747 h 6858000"/>
              <a:gd name="connsiteX886" fmla="*/ 5842751 w 7467600"/>
              <a:gd name="connsiteY886" fmla="*/ 1816112 h 6858000"/>
              <a:gd name="connsiteX887" fmla="*/ 5847424 w 7467600"/>
              <a:gd name="connsiteY887" fmla="*/ 1815776 h 6858000"/>
              <a:gd name="connsiteX888" fmla="*/ 6399821 w 7467600"/>
              <a:gd name="connsiteY888" fmla="*/ 2344799 h 6858000"/>
              <a:gd name="connsiteX889" fmla="*/ 6323232 w 7467600"/>
              <a:gd name="connsiteY889" fmla="*/ 2389634 h 6858000"/>
              <a:gd name="connsiteX890" fmla="*/ 5942958 w 7467600"/>
              <a:gd name="connsiteY890" fmla="*/ 2077708 h 6858000"/>
              <a:gd name="connsiteX891" fmla="*/ 5921559 w 7467600"/>
              <a:gd name="connsiteY891" fmla="*/ 2378596 h 6858000"/>
              <a:gd name="connsiteX892" fmla="*/ 5817651 w 7467600"/>
              <a:gd name="connsiteY892" fmla="*/ 3023919 h 6858000"/>
              <a:gd name="connsiteX893" fmla="*/ 5729634 w 7467600"/>
              <a:gd name="connsiteY893" fmla="*/ 3051849 h 6858000"/>
              <a:gd name="connsiteX894" fmla="*/ 5611018 w 7467600"/>
              <a:gd name="connsiteY894" fmla="*/ 2316769 h 6858000"/>
              <a:gd name="connsiteX895" fmla="*/ 5687608 w 7467600"/>
              <a:gd name="connsiteY895" fmla="*/ 2039972 h 6858000"/>
              <a:gd name="connsiteX896" fmla="*/ 5657554 w 7467600"/>
              <a:gd name="connsiteY896" fmla="*/ 1576445 h 6858000"/>
              <a:gd name="connsiteX897" fmla="*/ 5150475 w 7467600"/>
              <a:gd name="connsiteY897" fmla="*/ 1274012 h 6858000"/>
              <a:gd name="connsiteX898" fmla="*/ 5349142 w 7467600"/>
              <a:gd name="connsiteY898" fmla="*/ 2204405 h 6858000"/>
              <a:gd name="connsiteX899" fmla="*/ 5262214 w 7467600"/>
              <a:gd name="connsiteY899" fmla="*/ 2233836 h 6858000"/>
              <a:gd name="connsiteX900" fmla="*/ 4981539 w 7467600"/>
              <a:gd name="connsiteY900" fmla="*/ 1542201 h 6858000"/>
              <a:gd name="connsiteX901" fmla="*/ 4958461 w 7467600"/>
              <a:gd name="connsiteY901" fmla="*/ 1136957 h 6858000"/>
              <a:gd name="connsiteX902" fmla="*/ 4655015 w 7467600"/>
              <a:gd name="connsiteY902" fmla="*/ 891426 h 6858000"/>
              <a:gd name="connsiteX903" fmla="*/ 4348002 w 7467600"/>
              <a:gd name="connsiteY903" fmla="*/ 2205895 h 6858000"/>
              <a:gd name="connsiteX904" fmla="*/ 4262250 w 7467600"/>
              <a:gd name="connsiteY904" fmla="*/ 2219972 h 6858000"/>
              <a:gd name="connsiteX905" fmla="*/ 4550611 w 7467600"/>
              <a:gd name="connsiteY905" fmla="*/ 817540 h 6858000"/>
              <a:gd name="connsiteX906" fmla="*/ 4564418 w 7467600"/>
              <a:gd name="connsiteY906" fmla="*/ 808293 h 6858000"/>
              <a:gd name="connsiteX907" fmla="*/ 4266388 w 7467600"/>
              <a:gd name="connsiteY907" fmla="*/ 500083 h 6858000"/>
              <a:gd name="connsiteX908" fmla="*/ 4032842 w 7467600"/>
              <a:gd name="connsiteY908" fmla="*/ 211809 h 6858000"/>
              <a:gd name="connsiteX909" fmla="*/ 3882765 w 7467600"/>
              <a:gd name="connsiteY909" fmla="*/ 0 h 6858000"/>
              <a:gd name="connsiteX910" fmla="*/ 3721337 w 7467600"/>
              <a:gd name="connsiteY910" fmla="*/ 0 h 6858000"/>
              <a:gd name="connsiteX911" fmla="*/ 3797544 w 7467600"/>
              <a:gd name="connsiteY911" fmla="*/ 0 h 6858000"/>
              <a:gd name="connsiteX912" fmla="*/ 3775734 w 7467600"/>
              <a:gd name="connsiteY912" fmla="*/ 95131 h 6858000"/>
              <a:gd name="connsiteX913" fmla="*/ 3724807 w 7467600"/>
              <a:gd name="connsiteY913" fmla="*/ 272257 h 6858000"/>
              <a:gd name="connsiteX914" fmla="*/ 3726844 w 7467600"/>
              <a:gd name="connsiteY914" fmla="*/ 282988 h 6858000"/>
              <a:gd name="connsiteX915" fmla="*/ 3742664 w 7467600"/>
              <a:gd name="connsiteY915" fmla="*/ 279918 h 6858000"/>
              <a:gd name="connsiteX916" fmla="*/ 4103910 w 7467600"/>
              <a:gd name="connsiteY916" fmla="*/ 1161917 h 6858000"/>
              <a:gd name="connsiteX917" fmla="*/ 4020269 w 7467600"/>
              <a:gd name="connsiteY917" fmla="*/ 1200406 h 6858000"/>
              <a:gd name="connsiteX918" fmla="*/ 3674882 w 7467600"/>
              <a:gd name="connsiteY918" fmla="*/ 488524 h 6858000"/>
              <a:gd name="connsiteX919" fmla="*/ 3132682 w 7467600"/>
              <a:gd name="connsiteY919" fmla="*/ 1072284 h 6858000"/>
              <a:gd name="connsiteX920" fmla="*/ 2716346 w 7467600"/>
              <a:gd name="connsiteY920" fmla="*/ 1276376 h 6858000"/>
              <a:gd name="connsiteX921" fmla="*/ 2716772 w 7467600"/>
              <a:gd name="connsiteY921" fmla="*/ 1255462 h 6858000"/>
              <a:gd name="connsiteX922" fmla="*/ 3471096 w 7467600"/>
              <a:gd name="connsiteY922" fmla="*/ 437072 h 6858000"/>
              <a:gd name="connsiteX923" fmla="*/ 3639057 w 7467600"/>
              <a:gd name="connsiteY923" fmla="*/ 286334 h 6858000"/>
              <a:gd name="connsiteX924" fmla="*/ 3640309 w 7467600"/>
              <a:gd name="connsiteY924" fmla="*/ 284664 h 6858000"/>
              <a:gd name="connsiteX925" fmla="*/ 3646022 w 7467600"/>
              <a:gd name="connsiteY925" fmla="*/ 276711 h 6858000"/>
              <a:gd name="connsiteX926" fmla="*/ 3707943 w 7467600"/>
              <a:gd name="connsiteY926" fmla="*/ 65958 h 6858000"/>
              <a:gd name="connsiteX927" fmla="*/ 3721337 w 7467600"/>
              <a:gd name="connsiteY927" fmla="*/ 0 h 6858000"/>
              <a:gd name="connsiteX928" fmla="*/ 2867960 w 7467600"/>
              <a:gd name="connsiteY928" fmla="*/ 0 h 6858000"/>
              <a:gd name="connsiteX929" fmla="*/ 2926351 w 7467600"/>
              <a:gd name="connsiteY929" fmla="*/ 0 h 6858000"/>
              <a:gd name="connsiteX930" fmla="*/ 2902823 w 7467600"/>
              <a:gd name="connsiteY930" fmla="*/ 262929 h 6858000"/>
              <a:gd name="connsiteX931" fmla="*/ 2940663 w 7467600"/>
              <a:gd name="connsiteY931" fmla="*/ 140884 h 6858000"/>
              <a:gd name="connsiteX932" fmla="*/ 2947039 w 7467600"/>
              <a:gd name="connsiteY932" fmla="*/ 122524 h 6858000"/>
              <a:gd name="connsiteX933" fmla="*/ 2984316 w 7467600"/>
              <a:gd name="connsiteY933" fmla="*/ 0 h 6858000"/>
              <a:gd name="connsiteX934" fmla="*/ 3016114 w 7467600"/>
              <a:gd name="connsiteY934" fmla="*/ 0 h 6858000"/>
              <a:gd name="connsiteX935" fmla="*/ 2979949 w 7467600"/>
              <a:gd name="connsiteY935" fmla="*/ 119274 h 6858000"/>
              <a:gd name="connsiteX936" fmla="*/ 3023879 w 7467600"/>
              <a:gd name="connsiteY936" fmla="*/ 0 h 6858000"/>
              <a:gd name="connsiteX937" fmla="*/ 3105400 w 7467600"/>
              <a:gd name="connsiteY937" fmla="*/ 0 h 6858000"/>
              <a:gd name="connsiteX938" fmla="*/ 3094669 w 7467600"/>
              <a:gd name="connsiteY938" fmla="*/ 30308 h 6858000"/>
              <a:gd name="connsiteX939" fmla="*/ 2901945 w 7467600"/>
              <a:gd name="connsiteY939" fmla="*/ 466538 h 6858000"/>
              <a:gd name="connsiteX940" fmla="*/ 2815209 w 7467600"/>
              <a:gd name="connsiteY940" fmla="*/ 497361 h 6858000"/>
              <a:gd name="connsiteX941" fmla="*/ 2844845 w 7467600"/>
              <a:gd name="connsiteY941" fmla="*/ 127638 h 6858000"/>
              <a:gd name="connsiteX942" fmla="*/ 2867960 w 7467600"/>
              <a:gd name="connsiteY942" fmla="*/ 0 h 6858000"/>
              <a:gd name="connsiteX943" fmla="*/ 1057230 w 7467600"/>
              <a:gd name="connsiteY943" fmla="*/ 0 h 6858000"/>
              <a:gd name="connsiteX944" fmla="*/ 1111003 w 7467600"/>
              <a:gd name="connsiteY944" fmla="*/ 0 h 6858000"/>
              <a:gd name="connsiteX945" fmla="*/ 1125553 w 7467600"/>
              <a:gd name="connsiteY945" fmla="*/ 52588 h 6858000"/>
              <a:gd name="connsiteX946" fmla="*/ 1304276 w 7467600"/>
              <a:gd name="connsiteY946" fmla="*/ 476275 h 6858000"/>
              <a:gd name="connsiteX947" fmla="*/ 1492066 w 7467600"/>
              <a:gd name="connsiteY947" fmla="*/ 886333 h 6858000"/>
              <a:gd name="connsiteX948" fmla="*/ 1423698 w 7467600"/>
              <a:gd name="connsiteY948" fmla="*/ 710817 h 6858000"/>
              <a:gd name="connsiteX949" fmla="*/ 1357609 w 7467600"/>
              <a:gd name="connsiteY949" fmla="*/ 532892 h 6858000"/>
              <a:gd name="connsiteX950" fmla="*/ 1309550 w 7467600"/>
              <a:gd name="connsiteY950" fmla="*/ 374031 h 6858000"/>
              <a:gd name="connsiteX951" fmla="*/ 1193673 w 7467600"/>
              <a:gd name="connsiteY951" fmla="*/ 49533 h 6858000"/>
              <a:gd name="connsiteX952" fmla="*/ 1164391 w 7467600"/>
              <a:gd name="connsiteY952" fmla="*/ 0 h 6858000"/>
              <a:gd name="connsiteX953" fmla="*/ 1200666 w 7467600"/>
              <a:gd name="connsiteY953" fmla="*/ 0 h 6858000"/>
              <a:gd name="connsiteX954" fmla="*/ 1223408 w 7467600"/>
              <a:gd name="connsiteY954" fmla="*/ 38996 h 6858000"/>
              <a:gd name="connsiteX955" fmla="*/ 1339635 w 7467600"/>
              <a:gd name="connsiteY955" fmla="*/ 365517 h 6858000"/>
              <a:gd name="connsiteX956" fmla="*/ 1387469 w 7467600"/>
              <a:gd name="connsiteY956" fmla="*/ 523079 h 6858000"/>
              <a:gd name="connsiteX957" fmla="*/ 1452685 w 7467600"/>
              <a:gd name="connsiteY957" fmla="*/ 699806 h 6858000"/>
              <a:gd name="connsiteX958" fmla="*/ 1492092 w 7467600"/>
              <a:gd name="connsiteY958" fmla="*/ 800424 h 6858000"/>
              <a:gd name="connsiteX959" fmla="*/ 1455302 w 7467600"/>
              <a:gd name="connsiteY959" fmla="*/ 632913 h 6858000"/>
              <a:gd name="connsiteX960" fmla="*/ 1222336 w 7467600"/>
              <a:gd name="connsiteY960" fmla="*/ 9480 h 6858000"/>
              <a:gd name="connsiteX961" fmla="*/ 1214634 w 7467600"/>
              <a:gd name="connsiteY961" fmla="*/ 0 h 6858000"/>
              <a:gd name="connsiteX962" fmla="*/ 1289827 w 7467600"/>
              <a:gd name="connsiteY962" fmla="*/ 0 h 6858000"/>
              <a:gd name="connsiteX963" fmla="*/ 1321076 w 7467600"/>
              <a:gd name="connsiteY963" fmla="*/ 59722 h 6858000"/>
              <a:gd name="connsiteX964" fmla="*/ 1512579 w 7467600"/>
              <a:gd name="connsiteY964" fmla="*/ 626441 h 6858000"/>
              <a:gd name="connsiteX965" fmla="*/ 1506076 w 7467600"/>
              <a:gd name="connsiteY965" fmla="*/ 1089289 h 6858000"/>
              <a:gd name="connsiteX966" fmla="*/ 1486346 w 7467600"/>
              <a:gd name="connsiteY966" fmla="*/ 1079919 h 6858000"/>
              <a:gd name="connsiteX967" fmla="*/ 1070511 w 7467600"/>
              <a:gd name="connsiteY967" fmla="*/ 48609 h 6858000"/>
              <a:gd name="connsiteX968" fmla="*/ 1057230 w 7467600"/>
              <a:gd name="connsiteY968" fmla="*/ 0 h 6858000"/>
              <a:gd name="connsiteX969" fmla="*/ 43151 w 7467600"/>
              <a:gd name="connsiteY969" fmla="*/ 0 h 6858000"/>
              <a:gd name="connsiteX970" fmla="*/ 95283 w 7467600"/>
              <a:gd name="connsiteY970" fmla="*/ 0 h 6858000"/>
              <a:gd name="connsiteX971" fmla="*/ 300708 w 7467600"/>
              <a:gd name="connsiteY971" fmla="*/ 154571 h 6858000"/>
              <a:gd name="connsiteX972" fmla="*/ 530414 w 7467600"/>
              <a:gd name="connsiteY972" fmla="*/ 354673 h 6858000"/>
              <a:gd name="connsiteX973" fmla="*/ 333785 w 7467600"/>
              <a:gd name="connsiteY973" fmla="*/ 161564 h 6858000"/>
              <a:gd name="connsiteX974" fmla="*/ 147005 w 7467600"/>
              <a:gd name="connsiteY974" fmla="*/ 0 h 6858000"/>
              <a:gd name="connsiteX975" fmla="*/ 272509 w 7467600"/>
              <a:gd name="connsiteY975" fmla="*/ 0 h 6858000"/>
              <a:gd name="connsiteX976" fmla="*/ 326276 w 7467600"/>
              <a:gd name="connsiteY976" fmla="*/ 45847 h 6858000"/>
              <a:gd name="connsiteX977" fmla="*/ 823759 w 7467600"/>
              <a:gd name="connsiteY977" fmla="*/ 574145 h 6858000"/>
              <a:gd name="connsiteX978" fmla="*/ 811254 w 7467600"/>
              <a:gd name="connsiteY978" fmla="*/ 665546 h 6858000"/>
              <a:gd name="connsiteX979" fmla="*/ 154042 w 7467600"/>
              <a:gd name="connsiteY979" fmla="*/ 261522 h 6858000"/>
              <a:gd name="connsiteX980" fmla="*/ 13550 w 7467600"/>
              <a:gd name="connsiteY980" fmla="*/ 158423 h 6858000"/>
              <a:gd name="connsiteX981" fmla="*/ 0 w 7467600"/>
              <a:gd name="connsiteY981" fmla="*/ 146618 h 6858000"/>
              <a:gd name="connsiteX982" fmla="*/ 0 w 7467600"/>
              <a:gd name="connsiteY982" fmla="*/ 59161 h 6858000"/>
              <a:gd name="connsiteX983" fmla="*/ 45427 w 7467600"/>
              <a:gd name="connsiteY983" fmla="*/ 101078 h 6858000"/>
              <a:gd name="connsiteX984" fmla="*/ 630103 w 7467600"/>
              <a:gd name="connsiteY984" fmla="*/ 485885 h 6858000"/>
              <a:gd name="connsiteX985" fmla="*/ 532040 w 7467600"/>
              <a:gd name="connsiteY985" fmla="*/ 399359 h 6858000"/>
              <a:gd name="connsiteX986" fmla="*/ 517618 w 7467600"/>
              <a:gd name="connsiteY986" fmla="*/ 385726 h 6858000"/>
              <a:gd name="connsiteX987" fmla="*/ 285074 w 7467600"/>
              <a:gd name="connsiteY987" fmla="*/ 182755 h 6858000"/>
              <a:gd name="connsiteX988" fmla="*/ 43151 w 7467600"/>
              <a:gd name="connsiteY98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467600 w 7467600"/>
              <a:gd name="connsiteY130" fmla="*/ 5158623 h 6858000"/>
              <a:gd name="connsiteX131" fmla="*/ 7312201 w 7467600"/>
              <a:gd name="connsiteY131" fmla="*/ 5128278 h 6858000"/>
              <a:gd name="connsiteX132" fmla="*/ 1903353 w 7467600"/>
              <a:gd name="connsiteY132" fmla="*/ 5044827 h 6858000"/>
              <a:gd name="connsiteX133" fmla="*/ 1936931 w 7467600"/>
              <a:gd name="connsiteY133" fmla="*/ 5093954 h 6858000"/>
              <a:gd name="connsiteX134" fmla="*/ 2195868 w 7467600"/>
              <a:gd name="connsiteY134" fmla="*/ 5396574 h 6858000"/>
              <a:gd name="connsiteX135" fmla="*/ 2088852 w 7467600"/>
              <a:gd name="connsiteY135" fmla="*/ 5166123 h 6858000"/>
              <a:gd name="connsiteX136" fmla="*/ 1958241 w 7467600"/>
              <a:gd name="connsiteY136" fmla="*/ 5067955 h 6858000"/>
              <a:gd name="connsiteX137" fmla="*/ 1903353 w 7467600"/>
              <a:gd name="connsiteY137" fmla="*/ 5044827 h 6858000"/>
              <a:gd name="connsiteX138" fmla="*/ 1979378 w 7467600"/>
              <a:gd name="connsiteY138" fmla="*/ 4769504 h 6858000"/>
              <a:gd name="connsiteX139" fmla="*/ 2882120 w 7467600"/>
              <a:gd name="connsiteY139" fmla="*/ 5064547 h 6858000"/>
              <a:gd name="connsiteX140" fmla="*/ 2793103 w 7467600"/>
              <a:gd name="connsiteY140" fmla="*/ 5039699 h 6858000"/>
              <a:gd name="connsiteX141" fmla="*/ 2770041 w 7467600"/>
              <a:gd name="connsiteY141" fmla="*/ 5033634 h 6858000"/>
              <a:gd name="connsiteX142" fmla="*/ 1979378 w 7467600"/>
              <a:gd name="connsiteY142" fmla="*/ 4769504 h 6858000"/>
              <a:gd name="connsiteX143" fmla="*/ 1927410 w 7467600"/>
              <a:gd name="connsiteY143" fmla="*/ 4716164 h 6858000"/>
              <a:gd name="connsiteX144" fmla="*/ 1959587 w 7467600"/>
              <a:gd name="connsiteY144" fmla="*/ 4728849 h 6858000"/>
              <a:gd name="connsiteX145" fmla="*/ 2777707 w 7467600"/>
              <a:gd name="connsiteY145" fmla="*/ 5003991 h 6858000"/>
              <a:gd name="connsiteX146" fmla="*/ 2800768 w 7467600"/>
              <a:gd name="connsiteY146" fmla="*/ 5010056 h 6858000"/>
              <a:gd name="connsiteX147" fmla="*/ 2879408 w 7467600"/>
              <a:gd name="connsiteY147" fmla="*/ 5031590 h 6858000"/>
              <a:gd name="connsiteX148" fmla="*/ 2862295 w 7467600"/>
              <a:gd name="connsiteY148" fmla="*/ 5022958 h 6858000"/>
              <a:gd name="connsiteX149" fmla="*/ 2813343 w 7467600"/>
              <a:gd name="connsiteY149" fmla="*/ 4998369 h 6858000"/>
              <a:gd name="connsiteX150" fmla="*/ 2646245 w 7467600"/>
              <a:gd name="connsiteY150" fmla="*/ 4930999 h 6858000"/>
              <a:gd name="connsiteX151" fmla="*/ 1999243 w 7467600"/>
              <a:gd name="connsiteY151" fmla="*/ 4730524 h 6858000"/>
              <a:gd name="connsiteX152" fmla="*/ 1979527 w 7467600"/>
              <a:gd name="connsiteY152" fmla="*/ 4726651 h 6858000"/>
              <a:gd name="connsiteX153" fmla="*/ 1927410 w 7467600"/>
              <a:gd name="connsiteY153" fmla="*/ 4716164 h 6858000"/>
              <a:gd name="connsiteX154" fmla="*/ 1997014 w 7467600"/>
              <a:gd name="connsiteY154" fmla="*/ 4698007 h 6858000"/>
              <a:gd name="connsiteX155" fmla="*/ 2005458 w 7467600"/>
              <a:gd name="connsiteY155" fmla="*/ 4699540 h 6858000"/>
              <a:gd name="connsiteX156" fmla="*/ 2657186 w 7467600"/>
              <a:gd name="connsiteY156" fmla="*/ 4901687 h 6858000"/>
              <a:gd name="connsiteX157" fmla="*/ 2826662 w 7467600"/>
              <a:gd name="connsiteY157" fmla="*/ 4970362 h 6858000"/>
              <a:gd name="connsiteX158" fmla="*/ 2876100 w 7467600"/>
              <a:gd name="connsiteY158" fmla="*/ 4995397 h 6858000"/>
              <a:gd name="connsiteX159" fmla="*/ 3042600 w 7467600"/>
              <a:gd name="connsiteY159" fmla="*/ 5059532 h 6858000"/>
              <a:gd name="connsiteX160" fmla="*/ 1997014 w 7467600"/>
              <a:gd name="connsiteY160" fmla="*/ 4698007 h 6858000"/>
              <a:gd name="connsiteX161" fmla="*/ 2305292 w 7467600"/>
              <a:gd name="connsiteY161" fmla="*/ 4219492 h 6858000"/>
              <a:gd name="connsiteX162" fmla="*/ 3360922 w 7467600"/>
              <a:gd name="connsiteY162" fmla="*/ 4529373 h 6858000"/>
              <a:gd name="connsiteX163" fmla="*/ 3492420 w 7467600"/>
              <a:gd name="connsiteY163" fmla="*/ 4510145 h 6858000"/>
              <a:gd name="connsiteX164" fmla="*/ 3364086 w 7467600"/>
              <a:gd name="connsiteY164" fmla="*/ 4480340 h 6858000"/>
              <a:gd name="connsiteX165" fmla="*/ 3225818 w 7467600"/>
              <a:gd name="connsiteY165" fmla="*/ 4411822 h 6858000"/>
              <a:gd name="connsiteX166" fmla="*/ 3129696 w 7467600"/>
              <a:gd name="connsiteY166" fmla="*/ 4360704 h 6858000"/>
              <a:gd name="connsiteX167" fmla="*/ 2814545 w 7467600"/>
              <a:gd name="connsiteY167" fmla="*/ 4282955 h 6858000"/>
              <a:gd name="connsiteX168" fmla="*/ 2305292 w 7467600"/>
              <a:gd name="connsiteY168" fmla="*/ 4219492 h 6858000"/>
              <a:gd name="connsiteX169" fmla="*/ 2626982 w 7467600"/>
              <a:gd name="connsiteY169" fmla="*/ 4206450 h 6858000"/>
              <a:gd name="connsiteX170" fmla="*/ 2490617 w 7467600"/>
              <a:gd name="connsiteY170" fmla="*/ 4206951 h 6858000"/>
              <a:gd name="connsiteX171" fmla="*/ 2819869 w 7467600"/>
              <a:gd name="connsiteY171" fmla="*/ 4252936 h 6858000"/>
              <a:gd name="connsiteX172" fmla="*/ 3143018 w 7467600"/>
              <a:gd name="connsiteY172" fmla="*/ 4332698 h 6858000"/>
              <a:gd name="connsiteX173" fmla="*/ 3241520 w 7467600"/>
              <a:gd name="connsiteY173" fmla="*/ 4385112 h 6858000"/>
              <a:gd name="connsiteX174" fmla="*/ 3374575 w 7467600"/>
              <a:gd name="connsiteY174" fmla="*/ 4451517 h 6858000"/>
              <a:gd name="connsiteX175" fmla="*/ 3505221 w 7467600"/>
              <a:gd name="connsiteY175" fmla="*/ 4480757 h 6858000"/>
              <a:gd name="connsiteX176" fmla="*/ 2626982 w 7467600"/>
              <a:gd name="connsiteY176" fmla="*/ 4206450 h 6858000"/>
              <a:gd name="connsiteX177" fmla="*/ 1310106 w 7467600"/>
              <a:gd name="connsiteY177" fmla="*/ 3943217 h 6858000"/>
              <a:gd name="connsiteX178" fmla="*/ 854994 w 7467600"/>
              <a:gd name="connsiteY178" fmla="*/ 4399136 h 6858000"/>
              <a:gd name="connsiteX179" fmla="*/ 742462 w 7467600"/>
              <a:gd name="connsiteY179" fmla="*/ 4594648 h 6858000"/>
              <a:gd name="connsiteX180" fmla="*/ 820602 w 7467600"/>
              <a:gd name="connsiteY180" fmla="*/ 4485915 h 6858000"/>
              <a:gd name="connsiteX181" fmla="*/ 878295 w 7467600"/>
              <a:gd name="connsiteY181" fmla="*/ 4403594 h 6858000"/>
              <a:gd name="connsiteX182" fmla="*/ 1240607 w 7467600"/>
              <a:gd name="connsiteY182" fmla="*/ 4010401 h 6858000"/>
              <a:gd name="connsiteX183" fmla="*/ 1310106 w 7467600"/>
              <a:gd name="connsiteY183" fmla="*/ 3943217 h 6858000"/>
              <a:gd name="connsiteX184" fmla="*/ 1423113 w 7467600"/>
              <a:gd name="connsiteY184" fmla="*/ 3874565 h 6858000"/>
              <a:gd name="connsiteX185" fmla="*/ 1260565 w 7467600"/>
              <a:gd name="connsiteY185" fmla="*/ 4031982 h 6858000"/>
              <a:gd name="connsiteX186" fmla="*/ 901900 w 7467600"/>
              <a:gd name="connsiteY186" fmla="*/ 4421236 h 6858000"/>
              <a:gd name="connsiteX187" fmla="*/ 845044 w 7467600"/>
              <a:gd name="connsiteY187" fmla="*/ 4502436 h 6858000"/>
              <a:gd name="connsiteX188" fmla="*/ 685926 w 7467600"/>
              <a:gd name="connsiteY188" fmla="*/ 4703069 h 6858000"/>
              <a:gd name="connsiteX189" fmla="*/ 684248 w 7467600"/>
              <a:gd name="connsiteY189" fmla="*/ 4706721 h 6858000"/>
              <a:gd name="connsiteX190" fmla="*/ 1423113 w 7467600"/>
              <a:gd name="connsiteY190" fmla="*/ 3874565 h 6858000"/>
              <a:gd name="connsiteX191" fmla="*/ 3316479 w 7467600"/>
              <a:gd name="connsiteY191" fmla="*/ 3872136 h 6858000"/>
              <a:gd name="connsiteX192" fmla="*/ 3546806 w 7467600"/>
              <a:gd name="connsiteY192" fmla="*/ 4356139 h 6858000"/>
              <a:gd name="connsiteX193" fmla="*/ 3364433 w 7467600"/>
              <a:gd name="connsiteY193" fmla="*/ 3953121 h 6858000"/>
              <a:gd name="connsiteX194" fmla="*/ 3316479 w 7467600"/>
              <a:gd name="connsiteY194" fmla="*/ 3872136 h 6858000"/>
              <a:gd name="connsiteX195" fmla="*/ 3291335 w 7467600"/>
              <a:gd name="connsiteY195" fmla="*/ 3767420 h 6858000"/>
              <a:gd name="connsiteX196" fmla="*/ 3390805 w 7467600"/>
              <a:gd name="connsiteY196" fmla="*/ 3937163 h 6858000"/>
              <a:gd name="connsiteX197" fmla="*/ 3579062 w 7467600"/>
              <a:gd name="connsiteY197" fmla="*/ 4359040 h 6858000"/>
              <a:gd name="connsiteX198" fmla="*/ 3467355 w 7467600"/>
              <a:gd name="connsiteY198" fmla="*/ 3988130 h 6858000"/>
              <a:gd name="connsiteX199" fmla="*/ 3310753 w 7467600"/>
              <a:gd name="connsiteY199" fmla="*/ 3787140 h 6858000"/>
              <a:gd name="connsiteX200" fmla="*/ 3291335 w 7467600"/>
              <a:gd name="connsiteY200" fmla="*/ 3767420 h 6858000"/>
              <a:gd name="connsiteX201" fmla="*/ 1635889 w 7467600"/>
              <a:gd name="connsiteY201" fmla="*/ 3709494 h 6858000"/>
              <a:gd name="connsiteX202" fmla="*/ 1634800 w 7467600"/>
              <a:gd name="connsiteY202" fmla="*/ 3731111 h 6858000"/>
              <a:gd name="connsiteX203" fmla="*/ 1635889 w 7467600"/>
              <a:gd name="connsiteY203" fmla="*/ 3709494 h 6858000"/>
              <a:gd name="connsiteX204" fmla="*/ 1510397 w 7467600"/>
              <a:gd name="connsiteY204" fmla="*/ 3684705 h 6858000"/>
              <a:gd name="connsiteX205" fmla="*/ 1146550 w 7467600"/>
              <a:gd name="connsiteY205" fmla="*/ 3802012 h 6858000"/>
              <a:gd name="connsiteX206" fmla="*/ 698834 w 7467600"/>
              <a:gd name="connsiteY206" fmla="*/ 3952272 h 6858000"/>
              <a:gd name="connsiteX207" fmla="*/ 34256 w 7467600"/>
              <a:gd name="connsiteY207" fmla="*/ 4347603 h 6858000"/>
              <a:gd name="connsiteX208" fmla="*/ 527241 w 7467600"/>
              <a:gd name="connsiteY208" fmla="*/ 4065078 h 6858000"/>
              <a:gd name="connsiteX209" fmla="*/ 1510397 w 7467600"/>
              <a:gd name="connsiteY209" fmla="*/ 3684705 h 6858000"/>
              <a:gd name="connsiteX210" fmla="*/ 1313114 w 7467600"/>
              <a:gd name="connsiteY210" fmla="*/ 3655216 h 6858000"/>
              <a:gd name="connsiteX211" fmla="*/ 1109304 w 7467600"/>
              <a:gd name="connsiteY211" fmla="*/ 3669030 h 6858000"/>
              <a:gd name="connsiteX212" fmla="*/ 8129 w 7467600"/>
              <a:gd name="connsiteY212" fmla="*/ 4330519 h 6858000"/>
              <a:gd name="connsiteX213" fmla="*/ 687572 w 7467600"/>
              <a:gd name="connsiteY213" fmla="*/ 3925629 h 6858000"/>
              <a:gd name="connsiteX214" fmla="*/ 1138365 w 7467600"/>
              <a:gd name="connsiteY214" fmla="*/ 3774515 h 6858000"/>
              <a:gd name="connsiteX215" fmla="*/ 1505579 w 7467600"/>
              <a:gd name="connsiteY215" fmla="*/ 3655526 h 6858000"/>
              <a:gd name="connsiteX216" fmla="*/ 1313114 w 7467600"/>
              <a:gd name="connsiteY216" fmla="*/ 3655216 h 6858000"/>
              <a:gd name="connsiteX217" fmla="*/ 3655073 w 7467600"/>
              <a:gd name="connsiteY217" fmla="*/ 3650884 h 6858000"/>
              <a:gd name="connsiteX218" fmla="*/ 3989938 w 7467600"/>
              <a:gd name="connsiteY218" fmla="*/ 3991685 h 6858000"/>
              <a:gd name="connsiteX219" fmla="*/ 4393907 w 7467600"/>
              <a:gd name="connsiteY219" fmla="*/ 4261258 h 6858000"/>
              <a:gd name="connsiteX220" fmla="*/ 4648051 w 7467600"/>
              <a:gd name="connsiteY220" fmla="*/ 4374051 h 6858000"/>
              <a:gd name="connsiteX221" fmla="*/ 4383389 w 7467600"/>
              <a:gd name="connsiteY221" fmla="*/ 4184369 h 6858000"/>
              <a:gd name="connsiteX222" fmla="*/ 4165508 w 7467600"/>
              <a:gd name="connsiteY222" fmla="*/ 4035196 h 6858000"/>
              <a:gd name="connsiteX223" fmla="*/ 4068162 w 7467600"/>
              <a:gd name="connsiteY223" fmla="*/ 3953394 h 6858000"/>
              <a:gd name="connsiteX224" fmla="*/ 3981416 w 7467600"/>
              <a:gd name="connsiteY224" fmla="*/ 3880482 h 6858000"/>
              <a:gd name="connsiteX225" fmla="*/ 3800147 w 7467600"/>
              <a:gd name="connsiteY225" fmla="*/ 3749872 h 6858000"/>
              <a:gd name="connsiteX226" fmla="*/ 3655073 w 7467600"/>
              <a:gd name="connsiteY226" fmla="*/ 3650884 h 6858000"/>
              <a:gd name="connsiteX227" fmla="*/ 3670252 w 7467600"/>
              <a:gd name="connsiteY227" fmla="*/ 3622798 h 6858000"/>
              <a:gd name="connsiteX228" fmla="*/ 3817258 w 7467600"/>
              <a:gd name="connsiteY228" fmla="*/ 3723577 h 6858000"/>
              <a:gd name="connsiteX229" fmla="*/ 4000461 w 7467600"/>
              <a:gd name="connsiteY229" fmla="*/ 3855966 h 6858000"/>
              <a:gd name="connsiteX230" fmla="*/ 4088180 w 7467600"/>
              <a:gd name="connsiteY230" fmla="*/ 3929774 h 6858000"/>
              <a:gd name="connsiteX231" fmla="*/ 4184555 w 7467600"/>
              <a:gd name="connsiteY231" fmla="*/ 4010683 h 6858000"/>
              <a:gd name="connsiteX232" fmla="*/ 4399563 w 7467600"/>
              <a:gd name="connsiteY232" fmla="*/ 4158106 h 6858000"/>
              <a:gd name="connsiteX233" fmla="*/ 4684469 w 7467600"/>
              <a:gd name="connsiteY233" fmla="*/ 4364680 h 6858000"/>
              <a:gd name="connsiteX234" fmla="*/ 4690271 w 7467600"/>
              <a:gd name="connsiteY234" fmla="*/ 4370034 h 6858000"/>
              <a:gd name="connsiteX235" fmla="*/ 4136093 w 7467600"/>
              <a:gd name="connsiteY235" fmla="*/ 3858466 h 6858000"/>
              <a:gd name="connsiteX236" fmla="*/ 3670252 w 7467600"/>
              <a:gd name="connsiteY236" fmla="*/ 3622798 h 6858000"/>
              <a:gd name="connsiteX237" fmla="*/ 4440129 w 7467600"/>
              <a:gd name="connsiteY237" fmla="*/ 3448571 h 6858000"/>
              <a:gd name="connsiteX238" fmla="*/ 4856525 w 7467600"/>
              <a:gd name="connsiteY238" fmla="*/ 3915351 h 6858000"/>
              <a:gd name="connsiteX239" fmla="*/ 5059055 w 7467600"/>
              <a:gd name="connsiteY239" fmla="*/ 4108918 h 6858000"/>
              <a:gd name="connsiteX240" fmla="*/ 5290070 w 7467600"/>
              <a:gd name="connsiteY240" fmla="*/ 4263619 h 6858000"/>
              <a:gd name="connsiteX241" fmla="*/ 4834991 w 7467600"/>
              <a:gd name="connsiteY241" fmla="*/ 3830985 h 6858000"/>
              <a:gd name="connsiteX242" fmla="*/ 4440129 w 7467600"/>
              <a:gd name="connsiteY242" fmla="*/ 3448571 h 6858000"/>
              <a:gd name="connsiteX243" fmla="*/ 4441737 w 7467600"/>
              <a:gd name="connsiteY243" fmla="*/ 3399734 h 6858000"/>
              <a:gd name="connsiteX244" fmla="*/ 4431236 w 7467600"/>
              <a:gd name="connsiteY244" fmla="*/ 3400954 h 6858000"/>
              <a:gd name="connsiteX245" fmla="*/ 4557150 w 7467600"/>
              <a:gd name="connsiteY245" fmla="*/ 3510023 h 6858000"/>
              <a:gd name="connsiteX246" fmla="*/ 4856936 w 7467600"/>
              <a:gd name="connsiteY246" fmla="*/ 3809146 h 6858000"/>
              <a:gd name="connsiteX247" fmla="*/ 5111996 w 7467600"/>
              <a:gd name="connsiteY247" fmla="*/ 4065759 h 6858000"/>
              <a:gd name="connsiteX248" fmla="*/ 5388878 w 7467600"/>
              <a:gd name="connsiteY248" fmla="*/ 4300185 h 6858000"/>
              <a:gd name="connsiteX249" fmla="*/ 5425556 w 7467600"/>
              <a:gd name="connsiteY249" fmla="*/ 4308967 h 6858000"/>
              <a:gd name="connsiteX250" fmla="*/ 4943646 w 7467600"/>
              <a:gd name="connsiteY250" fmla="*/ 3822916 h 6858000"/>
              <a:gd name="connsiteX251" fmla="*/ 4594837 w 7467600"/>
              <a:gd name="connsiteY251" fmla="*/ 3532274 h 6858000"/>
              <a:gd name="connsiteX252" fmla="*/ 4441737 w 7467600"/>
              <a:gd name="connsiteY252" fmla="*/ 3399734 h 6858000"/>
              <a:gd name="connsiteX253" fmla="*/ 5425834 w 7467600"/>
              <a:gd name="connsiteY253" fmla="*/ 3162785 h 6858000"/>
              <a:gd name="connsiteX254" fmla="*/ 5401644 w 7467600"/>
              <a:gd name="connsiteY254" fmla="*/ 3617847 h 6858000"/>
              <a:gd name="connsiteX255" fmla="*/ 5467256 w 7467600"/>
              <a:gd name="connsiteY255" fmla="*/ 4175494 h 6858000"/>
              <a:gd name="connsiteX256" fmla="*/ 5448069 w 7467600"/>
              <a:gd name="connsiteY256" fmla="*/ 3567554 h 6858000"/>
              <a:gd name="connsiteX257" fmla="*/ 5425834 w 7467600"/>
              <a:gd name="connsiteY257" fmla="*/ 3162785 h 6858000"/>
              <a:gd name="connsiteX258" fmla="*/ 1318687 w 7467600"/>
              <a:gd name="connsiteY258" fmla="*/ 3113840 h 6858000"/>
              <a:gd name="connsiteX259" fmla="*/ 1066793 w 7467600"/>
              <a:gd name="connsiteY259" fmla="*/ 3212171 h 6858000"/>
              <a:gd name="connsiteX260" fmla="*/ 993319 w 7467600"/>
              <a:gd name="connsiteY260" fmla="*/ 3247648 h 6858000"/>
              <a:gd name="connsiteX261" fmla="*/ 853081 w 7467600"/>
              <a:gd name="connsiteY261" fmla="*/ 3312410 h 6858000"/>
              <a:gd name="connsiteX262" fmla="*/ 805957 w 7467600"/>
              <a:gd name="connsiteY262" fmla="*/ 3330443 h 6858000"/>
              <a:gd name="connsiteX263" fmla="*/ 1318687 w 7467600"/>
              <a:gd name="connsiteY263" fmla="*/ 3113840 h 6858000"/>
              <a:gd name="connsiteX264" fmla="*/ 5453702 w 7467600"/>
              <a:gd name="connsiteY264" fmla="*/ 3090882 h 6858000"/>
              <a:gd name="connsiteX265" fmla="*/ 5480135 w 7467600"/>
              <a:gd name="connsiteY265" fmla="*/ 3565802 h 6858000"/>
              <a:gd name="connsiteX266" fmla="*/ 5499023 w 7467600"/>
              <a:gd name="connsiteY266" fmla="*/ 4166310 h 6858000"/>
              <a:gd name="connsiteX267" fmla="*/ 5547022 w 7467600"/>
              <a:gd name="connsiteY267" fmla="*/ 3607838 h 6858000"/>
              <a:gd name="connsiteX268" fmla="*/ 5515964 w 7467600"/>
              <a:gd name="connsiteY268" fmla="*/ 3378541 h 6858000"/>
              <a:gd name="connsiteX269" fmla="*/ 5453702 w 7467600"/>
              <a:gd name="connsiteY269" fmla="*/ 3090882 h 6858000"/>
              <a:gd name="connsiteX270" fmla="*/ 1238695 w 7467600"/>
              <a:gd name="connsiteY270" fmla="*/ 3076820 h 6858000"/>
              <a:gd name="connsiteX271" fmla="*/ 716371 w 7467600"/>
              <a:gd name="connsiteY271" fmla="*/ 3293249 h 6858000"/>
              <a:gd name="connsiteX272" fmla="*/ 579522 w 7467600"/>
              <a:gd name="connsiteY272" fmla="*/ 3371759 h 6858000"/>
              <a:gd name="connsiteX273" fmla="*/ 600288 w 7467600"/>
              <a:gd name="connsiteY273" fmla="*/ 3365555 h 6858000"/>
              <a:gd name="connsiteX274" fmla="*/ 840692 w 7467600"/>
              <a:gd name="connsiteY274" fmla="*/ 3284921 h 6858000"/>
              <a:gd name="connsiteX275" fmla="*/ 979248 w 7467600"/>
              <a:gd name="connsiteY275" fmla="*/ 3221003 h 6858000"/>
              <a:gd name="connsiteX276" fmla="*/ 1053282 w 7467600"/>
              <a:gd name="connsiteY276" fmla="*/ 3185247 h 6858000"/>
              <a:gd name="connsiteX277" fmla="*/ 1320603 w 7467600"/>
              <a:gd name="connsiteY277" fmla="*/ 3081281 h 6858000"/>
              <a:gd name="connsiteX278" fmla="*/ 1238695 w 7467600"/>
              <a:gd name="connsiteY278" fmla="*/ 3076820 h 6858000"/>
              <a:gd name="connsiteX279" fmla="*/ 5425627 w 7467600"/>
              <a:gd name="connsiteY279" fmla="*/ 2954192 h 6858000"/>
              <a:gd name="connsiteX280" fmla="*/ 5470770 w 7467600"/>
              <a:gd name="connsiteY280" fmla="*/ 3005435 h 6858000"/>
              <a:gd name="connsiteX281" fmla="*/ 5519779 w 7467600"/>
              <a:gd name="connsiteY281" fmla="*/ 4359223 h 6858000"/>
              <a:gd name="connsiteX282" fmla="*/ 5520293 w 7467600"/>
              <a:gd name="connsiteY282" fmla="*/ 4360602 h 6858000"/>
              <a:gd name="connsiteX283" fmla="*/ 5767221 w 7467600"/>
              <a:gd name="connsiteY283" fmla="*/ 4665564 h 6858000"/>
              <a:gd name="connsiteX284" fmla="*/ 6937169 w 7467600"/>
              <a:gd name="connsiteY284" fmla="*/ 4815941 h 6858000"/>
              <a:gd name="connsiteX285" fmla="*/ 6953922 w 7467600"/>
              <a:gd name="connsiteY285" fmla="*/ 4890068 h 6858000"/>
              <a:gd name="connsiteX286" fmla="*/ 6071359 w 7467600"/>
              <a:gd name="connsiteY286" fmla="*/ 4770770 h 6858000"/>
              <a:gd name="connsiteX287" fmla="*/ 6038839 w 7467600"/>
              <a:gd name="connsiteY287" fmla="*/ 4764474 h 6858000"/>
              <a:gd name="connsiteX288" fmla="*/ 6038706 w 7467600"/>
              <a:gd name="connsiteY288" fmla="*/ 4763847 h 6858000"/>
              <a:gd name="connsiteX289" fmla="*/ 6037784 w 7467600"/>
              <a:gd name="connsiteY289" fmla="*/ 4764270 h 6858000"/>
              <a:gd name="connsiteX290" fmla="*/ 6038839 w 7467600"/>
              <a:gd name="connsiteY290" fmla="*/ 4764474 h 6858000"/>
              <a:gd name="connsiteX291" fmla="*/ 6040338 w 7467600"/>
              <a:gd name="connsiteY291" fmla="*/ 4771418 h 6858000"/>
              <a:gd name="connsiteX292" fmla="*/ 6024488 w 7467600"/>
              <a:gd name="connsiteY292" fmla="*/ 4809903 h 6858000"/>
              <a:gd name="connsiteX293" fmla="*/ 5599771 w 7467600"/>
              <a:gd name="connsiteY293" fmla="*/ 5509652 h 6858000"/>
              <a:gd name="connsiteX294" fmla="*/ 5548843 w 7467600"/>
              <a:gd name="connsiteY294" fmla="*/ 5563845 h 6858000"/>
              <a:gd name="connsiteX295" fmla="*/ 5940952 w 7467600"/>
              <a:gd name="connsiteY295" fmla="*/ 6250028 h 6858000"/>
              <a:gd name="connsiteX296" fmla="*/ 6043441 w 7467600"/>
              <a:gd name="connsiteY296" fmla="*/ 6665847 h 6858000"/>
              <a:gd name="connsiteX297" fmla="*/ 6093432 w 7467600"/>
              <a:gd name="connsiteY297" fmla="*/ 6858000 h 6858000"/>
              <a:gd name="connsiteX298" fmla="*/ 6034344 w 7467600"/>
              <a:gd name="connsiteY298" fmla="*/ 6858000 h 6858000"/>
              <a:gd name="connsiteX299" fmla="*/ 6026679 w 7467600"/>
              <a:gd name="connsiteY299" fmla="*/ 6836959 h 6858000"/>
              <a:gd name="connsiteX300" fmla="*/ 5800441 w 7467600"/>
              <a:gd name="connsiteY300" fmla="*/ 6335286 h 6858000"/>
              <a:gd name="connsiteX301" fmla="*/ 5526562 w 7467600"/>
              <a:gd name="connsiteY301" fmla="*/ 5705388 h 6858000"/>
              <a:gd name="connsiteX302" fmla="*/ 5519640 w 7467600"/>
              <a:gd name="connsiteY302" fmla="*/ 5683774 h 6858000"/>
              <a:gd name="connsiteX303" fmla="*/ 5844559 w 7467600"/>
              <a:gd name="connsiteY303" fmla="*/ 6553349 h 6858000"/>
              <a:gd name="connsiteX304" fmla="*/ 5975994 w 7467600"/>
              <a:gd name="connsiteY304" fmla="*/ 6858000 h 6858000"/>
              <a:gd name="connsiteX305" fmla="*/ 5898547 w 7467600"/>
              <a:gd name="connsiteY305" fmla="*/ 6858000 h 6858000"/>
              <a:gd name="connsiteX306" fmla="*/ 5682041 w 7467600"/>
              <a:gd name="connsiteY306" fmla="*/ 6355860 h 6858000"/>
              <a:gd name="connsiteX307" fmla="*/ 5461758 w 7467600"/>
              <a:gd name="connsiteY307" fmla="*/ 5820220 h 6858000"/>
              <a:gd name="connsiteX308" fmla="*/ 5237282 w 7467600"/>
              <a:gd name="connsiteY308" fmla="*/ 6579086 h 6858000"/>
              <a:gd name="connsiteX309" fmla="*/ 5115009 w 7467600"/>
              <a:gd name="connsiteY309" fmla="*/ 6858000 h 6858000"/>
              <a:gd name="connsiteX310" fmla="*/ 5028074 w 7467600"/>
              <a:gd name="connsiteY310" fmla="*/ 6858000 h 6858000"/>
              <a:gd name="connsiteX311" fmla="*/ 5079508 w 7467600"/>
              <a:gd name="connsiteY311" fmla="*/ 6749074 h 6858000"/>
              <a:gd name="connsiteX312" fmla="*/ 5371846 w 7467600"/>
              <a:gd name="connsiteY312" fmla="*/ 5924413 h 6858000"/>
              <a:gd name="connsiteX313" fmla="*/ 5270512 w 7467600"/>
              <a:gd name="connsiteY313" fmla="*/ 6138975 h 6858000"/>
              <a:gd name="connsiteX314" fmla="*/ 5062409 w 7467600"/>
              <a:gd name="connsiteY314" fmla="*/ 6653544 h 6858000"/>
              <a:gd name="connsiteX315" fmla="*/ 5036628 w 7467600"/>
              <a:gd name="connsiteY315" fmla="*/ 6754247 h 6858000"/>
              <a:gd name="connsiteX316" fmla="*/ 5009112 w 7467600"/>
              <a:gd name="connsiteY316" fmla="*/ 6858000 h 6858000"/>
              <a:gd name="connsiteX317" fmla="*/ 4976679 w 7467600"/>
              <a:gd name="connsiteY317" fmla="*/ 6858000 h 6858000"/>
              <a:gd name="connsiteX318" fmla="*/ 5006537 w 7467600"/>
              <a:gd name="connsiteY318" fmla="*/ 6747068 h 6858000"/>
              <a:gd name="connsiteX319" fmla="*/ 5032723 w 7467600"/>
              <a:gd name="connsiteY319" fmla="*/ 6644957 h 6858000"/>
              <a:gd name="connsiteX320" fmla="*/ 5242949 w 7467600"/>
              <a:gd name="connsiteY320" fmla="*/ 6125175 h 6858000"/>
              <a:gd name="connsiteX321" fmla="*/ 5286321 w 7467600"/>
              <a:gd name="connsiteY321" fmla="*/ 6033555 h 6858000"/>
              <a:gd name="connsiteX322" fmla="*/ 5008210 w 7467600"/>
              <a:gd name="connsiteY322" fmla="*/ 6649194 h 6858000"/>
              <a:gd name="connsiteX323" fmla="*/ 4986321 w 7467600"/>
              <a:gd name="connsiteY323" fmla="*/ 6765687 h 6858000"/>
              <a:gd name="connsiteX324" fmla="*/ 4973474 w 7467600"/>
              <a:gd name="connsiteY324" fmla="*/ 6858000 h 6858000"/>
              <a:gd name="connsiteX325" fmla="*/ 4907178 w 7467600"/>
              <a:gd name="connsiteY325" fmla="*/ 6858000 h 6858000"/>
              <a:gd name="connsiteX326" fmla="*/ 4910810 w 7467600"/>
              <a:gd name="connsiteY326" fmla="*/ 6829660 h 6858000"/>
              <a:gd name="connsiteX327" fmla="*/ 4987461 w 7467600"/>
              <a:gd name="connsiteY327" fmla="*/ 6432994 h 6858000"/>
              <a:gd name="connsiteX328" fmla="*/ 5179262 w 7467600"/>
              <a:gd name="connsiteY328" fmla="*/ 6035044 h 6858000"/>
              <a:gd name="connsiteX329" fmla="*/ 4689678 w 7467600"/>
              <a:gd name="connsiteY329" fmla="*/ 6440241 h 6858000"/>
              <a:gd name="connsiteX330" fmla="*/ 4477543 w 7467600"/>
              <a:gd name="connsiteY330" fmla="*/ 6674836 h 6858000"/>
              <a:gd name="connsiteX331" fmla="*/ 4329957 w 7467600"/>
              <a:gd name="connsiteY331" fmla="*/ 6858000 h 6858000"/>
              <a:gd name="connsiteX332" fmla="*/ 4218595 w 7467600"/>
              <a:gd name="connsiteY332" fmla="*/ 6858000 h 6858000"/>
              <a:gd name="connsiteX333" fmla="*/ 4368888 w 7467600"/>
              <a:gd name="connsiteY333" fmla="*/ 6668412 h 6858000"/>
              <a:gd name="connsiteX334" fmla="*/ 4563091 w 7467600"/>
              <a:gd name="connsiteY334" fmla="*/ 6442508 h 6858000"/>
              <a:gd name="connsiteX335" fmla="*/ 5387324 w 7467600"/>
              <a:gd name="connsiteY335" fmla="*/ 5705830 h 6858000"/>
              <a:gd name="connsiteX336" fmla="*/ 5073620 w 7467600"/>
              <a:gd name="connsiteY336" fmla="*/ 5955437 h 6858000"/>
              <a:gd name="connsiteX337" fmla="*/ 4689789 w 7467600"/>
              <a:gd name="connsiteY337" fmla="*/ 6268382 h 6858000"/>
              <a:gd name="connsiteX338" fmla="*/ 4418722 w 7467600"/>
              <a:gd name="connsiteY338" fmla="*/ 6570886 h 6858000"/>
              <a:gd name="connsiteX339" fmla="*/ 4214944 w 7467600"/>
              <a:gd name="connsiteY339" fmla="*/ 6858000 h 6858000"/>
              <a:gd name="connsiteX340" fmla="*/ 4177898 w 7467600"/>
              <a:gd name="connsiteY340" fmla="*/ 6858000 h 6858000"/>
              <a:gd name="connsiteX341" fmla="*/ 4391597 w 7467600"/>
              <a:gd name="connsiteY341" fmla="*/ 6556370 h 6858000"/>
              <a:gd name="connsiteX342" fmla="*/ 4668889 w 7467600"/>
              <a:gd name="connsiteY342" fmla="*/ 6246399 h 6858000"/>
              <a:gd name="connsiteX343" fmla="*/ 5055427 w 7467600"/>
              <a:gd name="connsiteY343" fmla="*/ 5931476 h 6858000"/>
              <a:gd name="connsiteX344" fmla="*/ 5371814 w 7467600"/>
              <a:gd name="connsiteY344" fmla="*/ 5678975 h 6858000"/>
              <a:gd name="connsiteX345" fmla="*/ 4987918 w 7467600"/>
              <a:gd name="connsiteY345" fmla="*/ 5838701 h 6858000"/>
              <a:gd name="connsiteX346" fmla="*/ 4317146 w 7467600"/>
              <a:gd name="connsiteY346" fmla="*/ 6587716 h 6858000"/>
              <a:gd name="connsiteX347" fmla="*/ 4171627 w 7467600"/>
              <a:gd name="connsiteY347" fmla="*/ 6858000 h 6858000"/>
              <a:gd name="connsiteX348" fmla="*/ 4081585 w 7467600"/>
              <a:gd name="connsiteY348" fmla="*/ 6858000 h 6858000"/>
              <a:gd name="connsiteX349" fmla="*/ 4238603 w 7467600"/>
              <a:gd name="connsiteY349" fmla="*/ 6559341 h 6858000"/>
              <a:gd name="connsiteX350" fmla="*/ 4778333 w 7467600"/>
              <a:gd name="connsiteY350" fmla="*/ 5873626 h 6858000"/>
              <a:gd name="connsiteX351" fmla="*/ 5414185 w 7467600"/>
              <a:gd name="connsiteY351" fmla="*/ 5573882 h 6858000"/>
              <a:gd name="connsiteX352" fmla="*/ 5959648 w 7467600"/>
              <a:gd name="connsiteY352" fmla="*/ 4760797 h 6858000"/>
              <a:gd name="connsiteX353" fmla="*/ 5355019 w 7467600"/>
              <a:gd name="connsiteY353" fmla="*/ 4734672 h 6858000"/>
              <a:gd name="connsiteX354" fmla="*/ 5083565 w 7467600"/>
              <a:gd name="connsiteY354" fmla="*/ 5179121 h 6858000"/>
              <a:gd name="connsiteX355" fmla="*/ 4713577 w 7467600"/>
              <a:gd name="connsiteY355" fmla="*/ 5616803 h 6858000"/>
              <a:gd name="connsiteX356" fmla="*/ 3989559 w 7467600"/>
              <a:gd name="connsiteY356" fmla="*/ 6145945 h 6858000"/>
              <a:gd name="connsiteX357" fmla="*/ 3939824 w 7467600"/>
              <a:gd name="connsiteY357" fmla="*/ 6066900 h 6858000"/>
              <a:gd name="connsiteX358" fmla="*/ 4584537 w 7467600"/>
              <a:gd name="connsiteY358" fmla="*/ 5324826 h 6858000"/>
              <a:gd name="connsiteX359" fmla="*/ 5037105 w 7467600"/>
              <a:gd name="connsiteY359" fmla="*/ 5088765 h 6858000"/>
              <a:gd name="connsiteX360" fmla="*/ 5039930 w 7467600"/>
              <a:gd name="connsiteY360" fmla="*/ 5089585 h 6858000"/>
              <a:gd name="connsiteX361" fmla="*/ 5263764 w 7467600"/>
              <a:gd name="connsiteY361" fmla="*/ 4735525 h 6858000"/>
              <a:gd name="connsiteX362" fmla="*/ 4086300 w 7467600"/>
              <a:gd name="connsiteY362" fmla="*/ 4884599 h 6858000"/>
              <a:gd name="connsiteX363" fmla="*/ 4085485 w 7467600"/>
              <a:gd name="connsiteY363" fmla="*/ 4899070 h 6858000"/>
              <a:gd name="connsiteX364" fmla="*/ 3871915 w 7467600"/>
              <a:gd name="connsiteY364" fmla="*/ 5253645 h 6858000"/>
              <a:gd name="connsiteX365" fmla="*/ 3799374 w 7467600"/>
              <a:gd name="connsiteY365" fmla="*/ 5466127 h 6858000"/>
              <a:gd name="connsiteX366" fmla="*/ 3498850 w 7467600"/>
              <a:gd name="connsiteY366" fmla="*/ 6661888 h 6858000"/>
              <a:gd name="connsiteX367" fmla="*/ 3399216 w 7467600"/>
              <a:gd name="connsiteY367" fmla="*/ 6858000 h 6858000"/>
              <a:gd name="connsiteX368" fmla="*/ 3303688 w 7467600"/>
              <a:gd name="connsiteY368" fmla="*/ 6858000 h 6858000"/>
              <a:gd name="connsiteX369" fmla="*/ 3391774 w 7467600"/>
              <a:gd name="connsiteY369" fmla="*/ 6697181 h 6858000"/>
              <a:gd name="connsiteX370" fmla="*/ 3735540 w 7467600"/>
              <a:gd name="connsiteY370" fmla="*/ 5546923 h 6858000"/>
              <a:gd name="connsiteX371" fmla="*/ 3729438 w 7467600"/>
              <a:gd name="connsiteY371" fmla="*/ 5569058 h 6858000"/>
              <a:gd name="connsiteX372" fmla="*/ 3707782 w 7467600"/>
              <a:gd name="connsiteY372" fmla="*/ 5644908 h 6858000"/>
              <a:gd name="connsiteX373" fmla="*/ 3583827 w 7467600"/>
              <a:gd name="connsiteY373" fmla="*/ 6039215 h 6858000"/>
              <a:gd name="connsiteX374" fmla="*/ 3547861 w 7467600"/>
              <a:gd name="connsiteY374" fmla="*/ 6129609 h 6858000"/>
              <a:gd name="connsiteX375" fmla="*/ 3490905 w 7467600"/>
              <a:gd name="connsiteY375" fmla="*/ 6277660 h 6858000"/>
              <a:gd name="connsiteX376" fmla="*/ 3455859 w 7467600"/>
              <a:gd name="connsiteY376" fmla="*/ 6391301 h 6858000"/>
              <a:gd name="connsiteX377" fmla="*/ 3429112 w 7467600"/>
              <a:gd name="connsiteY377" fmla="*/ 6479469 h 6858000"/>
              <a:gd name="connsiteX378" fmla="*/ 3304862 w 7467600"/>
              <a:gd name="connsiteY378" fmla="*/ 6796476 h 6858000"/>
              <a:gd name="connsiteX379" fmla="*/ 3276071 w 7467600"/>
              <a:gd name="connsiteY379" fmla="*/ 6858000 h 6858000"/>
              <a:gd name="connsiteX380" fmla="*/ 3240805 w 7467600"/>
              <a:gd name="connsiteY380" fmla="*/ 6858000 h 6858000"/>
              <a:gd name="connsiteX381" fmla="*/ 3275917 w 7467600"/>
              <a:gd name="connsiteY381" fmla="*/ 6783192 h 6858000"/>
              <a:gd name="connsiteX382" fmla="*/ 3399358 w 7467600"/>
              <a:gd name="connsiteY382" fmla="*/ 6469011 h 6858000"/>
              <a:gd name="connsiteX383" fmla="*/ 3425650 w 7467600"/>
              <a:gd name="connsiteY383" fmla="*/ 6381333 h 6858000"/>
              <a:gd name="connsiteX384" fmla="*/ 3460661 w 7467600"/>
              <a:gd name="connsiteY384" fmla="*/ 6266763 h 6858000"/>
              <a:gd name="connsiteX385" fmla="*/ 3518021 w 7467600"/>
              <a:gd name="connsiteY385" fmla="*/ 6117298 h 6858000"/>
              <a:gd name="connsiteX386" fmla="*/ 3554035 w 7467600"/>
              <a:gd name="connsiteY386" fmla="*/ 6027832 h 6858000"/>
              <a:gd name="connsiteX387" fmla="*/ 3677174 w 7467600"/>
              <a:gd name="connsiteY387" fmla="*/ 5636351 h 6858000"/>
              <a:gd name="connsiteX388" fmla="*/ 3698819 w 7467600"/>
              <a:gd name="connsiteY388" fmla="*/ 5560503 h 6858000"/>
              <a:gd name="connsiteX389" fmla="*/ 3702094 w 7467600"/>
              <a:gd name="connsiteY389" fmla="*/ 5549194 h 6858000"/>
              <a:gd name="connsiteX390" fmla="*/ 3398355 w 7467600"/>
              <a:gd name="connsiteY390" fmla="*/ 6094603 h 6858000"/>
              <a:gd name="connsiteX391" fmla="*/ 3193941 w 7467600"/>
              <a:gd name="connsiteY391" fmla="*/ 6798775 h 6858000"/>
              <a:gd name="connsiteX392" fmla="*/ 3184140 w 7467600"/>
              <a:gd name="connsiteY392" fmla="*/ 6858000 h 6858000"/>
              <a:gd name="connsiteX393" fmla="*/ 3099978 w 7467600"/>
              <a:gd name="connsiteY393" fmla="*/ 6858000 h 6858000"/>
              <a:gd name="connsiteX394" fmla="*/ 3101556 w 7467600"/>
              <a:gd name="connsiteY394" fmla="*/ 6843337 h 6858000"/>
              <a:gd name="connsiteX395" fmla="*/ 3370162 w 7467600"/>
              <a:gd name="connsiteY395" fmla="*/ 5785550 h 6858000"/>
              <a:gd name="connsiteX396" fmla="*/ 3746477 w 7467600"/>
              <a:gd name="connsiteY396" fmla="*/ 5377889 h 6858000"/>
              <a:gd name="connsiteX397" fmla="*/ 3863399 w 7467600"/>
              <a:gd name="connsiteY397" fmla="*/ 5087257 h 6858000"/>
              <a:gd name="connsiteX398" fmla="*/ 3968712 w 7467600"/>
              <a:gd name="connsiteY398" fmla="*/ 4913989 h 6858000"/>
              <a:gd name="connsiteX399" fmla="*/ 2792390 w 7467600"/>
              <a:gd name="connsiteY399" fmla="*/ 5382974 h 6858000"/>
              <a:gd name="connsiteX400" fmla="*/ 2714982 w 7467600"/>
              <a:gd name="connsiteY400" fmla="*/ 5427051 h 6858000"/>
              <a:gd name="connsiteX401" fmla="*/ 2813361 w 7467600"/>
              <a:gd name="connsiteY401" fmla="*/ 6023912 h 6858000"/>
              <a:gd name="connsiteX402" fmla="*/ 2688430 w 7467600"/>
              <a:gd name="connsiteY402" fmla="*/ 6801564 h 6858000"/>
              <a:gd name="connsiteX403" fmla="*/ 2629626 w 7467600"/>
              <a:gd name="connsiteY403" fmla="*/ 6763394 h 6858000"/>
              <a:gd name="connsiteX404" fmla="*/ 2565328 w 7467600"/>
              <a:gd name="connsiteY404" fmla="*/ 5516399 h 6858000"/>
              <a:gd name="connsiteX405" fmla="*/ 1922999 w 7467600"/>
              <a:gd name="connsiteY405" fmla="*/ 5980343 h 6858000"/>
              <a:gd name="connsiteX406" fmla="*/ 1950261 w 7467600"/>
              <a:gd name="connsiteY406" fmla="*/ 6405858 h 6858000"/>
              <a:gd name="connsiteX407" fmla="*/ 2365554 w 7467600"/>
              <a:gd name="connsiteY407" fmla="*/ 6759107 h 6858000"/>
              <a:gd name="connsiteX408" fmla="*/ 2424142 w 7467600"/>
              <a:gd name="connsiteY408" fmla="*/ 6858000 h 6858000"/>
              <a:gd name="connsiteX409" fmla="*/ 2395994 w 7467600"/>
              <a:gd name="connsiteY409" fmla="*/ 6858000 h 6858000"/>
              <a:gd name="connsiteX410" fmla="*/ 2392863 w 7467600"/>
              <a:gd name="connsiteY410" fmla="*/ 6852964 h 6858000"/>
              <a:gd name="connsiteX411" fmla="*/ 2017589 w 7467600"/>
              <a:gd name="connsiteY411" fmla="*/ 6493982 h 6858000"/>
              <a:gd name="connsiteX412" fmla="*/ 2147336 w 7467600"/>
              <a:gd name="connsiteY412" fmla="*/ 6594052 h 6858000"/>
              <a:gd name="connsiteX413" fmla="*/ 2207047 w 7467600"/>
              <a:gd name="connsiteY413" fmla="*/ 6654540 h 6858000"/>
              <a:gd name="connsiteX414" fmla="*/ 2299106 w 7467600"/>
              <a:gd name="connsiteY414" fmla="*/ 6778931 h 6858000"/>
              <a:gd name="connsiteX415" fmla="*/ 2314430 w 7467600"/>
              <a:gd name="connsiteY415" fmla="*/ 6801144 h 6858000"/>
              <a:gd name="connsiteX416" fmla="*/ 2352406 w 7467600"/>
              <a:gd name="connsiteY416" fmla="*/ 6858000 h 6858000"/>
              <a:gd name="connsiteX417" fmla="*/ 2314492 w 7467600"/>
              <a:gd name="connsiteY417" fmla="*/ 6858000 h 6858000"/>
              <a:gd name="connsiteX418" fmla="*/ 2288095 w 7467600"/>
              <a:gd name="connsiteY418" fmla="*/ 6818030 h 6858000"/>
              <a:gd name="connsiteX419" fmla="*/ 2272768 w 7467600"/>
              <a:gd name="connsiteY419" fmla="*/ 6795822 h 6858000"/>
              <a:gd name="connsiteX420" fmla="*/ 2182715 w 7467600"/>
              <a:gd name="connsiteY420" fmla="*/ 6675071 h 6858000"/>
              <a:gd name="connsiteX421" fmla="*/ 2032061 w 7467600"/>
              <a:gd name="connsiteY421" fmla="*/ 6541380 h 6858000"/>
              <a:gd name="connsiteX422" fmla="*/ 2257220 w 7467600"/>
              <a:gd name="connsiteY422" fmla="*/ 6826257 h 6858000"/>
              <a:gd name="connsiteX423" fmla="*/ 2281324 w 7467600"/>
              <a:gd name="connsiteY423" fmla="*/ 6858000 h 6858000"/>
              <a:gd name="connsiteX424" fmla="*/ 2242860 w 7467600"/>
              <a:gd name="connsiteY424" fmla="*/ 6858000 h 6858000"/>
              <a:gd name="connsiteX425" fmla="*/ 2232818 w 7467600"/>
              <a:gd name="connsiteY425" fmla="*/ 6844926 h 6858000"/>
              <a:gd name="connsiteX426" fmla="*/ 1990172 w 7467600"/>
              <a:gd name="connsiteY426" fmla="*/ 6542121 h 6858000"/>
              <a:gd name="connsiteX427" fmla="*/ 2124090 w 7467600"/>
              <a:gd name="connsiteY427" fmla="*/ 6761017 h 6858000"/>
              <a:gd name="connsiteX428" fmla="*/ 2200380 w 7467600"/>
              <a:gd name="connsiteY428" fmla="*/ 6858000 h 6858000"/>
              <a:gd name="connsiteX429" fmla="*/ 2147507 w 7467600"/>
              <a:gd name="connsiteY429" fmla="*/ 6858000 h 6858000"/>
              <a:gd name="connsiteX430" fmla="*/ 2070668 w 7467600"/>
              <a:gd name="connsiteY430" fmla="*/ 6761520 h 6858000"/>
              <a:gd name="connsiteX431" fmla="*/ 1975142 w 7467600"/>
              <a:gd name="connsiteY431" fmla="*/ 6585570 h 6858000"/>
              <a:gd name="connsiteX432" fmla="*/ 2050035 w 7467600"/>
              <a:gd name="connsiteY432" fmla="*/ 6813345 h 6858000"/>
              <a:gd name="connsiteX433" fmla="*/ 2063025 w 7467600"/>
              <a:gd name="connsiteY433" fmla="*/ 6858000 h 6858000"/>
              <a:gd name="connsiteX434" fmla="*/ 2021675 w 7467600"/>
              <a:gd name="connsiteY434" fmla="*/ 6858000 h 6858000"/>
              <a:gd name="connsiteX435" fmla="*/ 2019308 w 7467600"/>
              <a:gd name="connsiteY435" fmla="*/ 6847118 h 6858000"/>
              <a:gd name="connsiteX436" fmla="*/ 1938835 w 7467600"/>
              <a:gd name="connsiteY436" fmla="*/ 6551160 h 6858000"/>
              <a:gd name="connsiteX437" fmla="*/ 1953230 w 7467600"/>
              <a:gd name="connsiteY437" fmla="*/ 6759699 h 6858000"/>
              <a:gd name="connsiteX438" fmla="*/ 1956763 w 7467600"/>
              <a:gd name="connsiteY438" fmla="*/ 6778191 h 6858000"/>
              <a:gd name="connsiteX439" fmla="*/ 1967925 w 7467600"/>
              <a:gd name="connsiteY439" fmla="*/ 6858000 h 6858000"/>
              <a:gd name="connsiteX440" fmla="*/ 1936622 w 7467600"/>
              <a:gd name="connsiteY440" fmla="*/ 6858000 h 6858000"/>
              <a:gd name="connsiteX441" fmla="*/ 1926261 w 7467600"/>
              <a:gd name="connsiteY441" fmla="*/ 6784064 h 6858000"/>
              <a:gd name="connsiteX442" fmla="*/ 1922724 w 7467600"/>
              <a:gd name="connsiteY442" fmla="*/ 6765577 h 6858000"/>
              <a:gd name="connsiteX443" fmla="*/ 1904650 w 7467600"/>
              <a:gd name="connsiteY443" fmla="*/ 6639616 h 6858000"/>
              <a:gd name="connsiteX444" fmla="*/ 1885273 w 7467600"/>
              <a:gd name="connsiteY444" fmla="*/ 6858000 h 6858000"/>
              <a:gd name="connsiteX445" fmla="*/ 1854363 w 7467600"/>
              <a:gd name="connsiteY445" fmla="*/ 6858000 h 6858000"/>
              <a:gd name="connsiteX446" fmla="*/ 1880391 w 7467600"/>
              <a:gd name="connsiteY446" fmla="*/ 6603796 h 6858000"/>
              <a:gd name="connsiteX447" fmla="*/ 1818273 w 7467600"/>
              <a:gd name="connsiteY447" fmla="*/ 6715729 h 6858000"/>
              <a:gd name="connsiteX448" fmla="*/ 1794691 w 7467600"/>
              <a:gd name="connsiteY448" fmla="*/ 6843239 h 6858000"/>
              <a:gd name="connsiteX449" fmla="*/ 1794914 w 7467600"/>
              <a:gd name="connsiteY449" fmla="*/ 6858000 h 6858000"/>
              <a:gd name="connsiteX450" fmla="*/ 1746128 w 7467600"/>
              <a:gd name="connsiteY450" fmla="*/ 6858000 h 6858000"/>
              <a:gd name="connsiteX451" fmla="*/ 1753934 w 7467600"/>
              <a:gd name="connsiteY451" fmla="*/ 6724796 h 6858000"/>
              <a:gd name="connsiteX452" fmla="*/ 1792053 w 7467600"/>
              <a:gd name="connsiteY452" fmla="*/ 6572396 h 6858000"/>
              <a:gd name="connsiteX453" fmla="*/ 1862248 w 7467600"/>
              <a:gd name="connsiteY453" fmla="*/ 6266397 h 6858000"/>
              <a:gd name="connsiteX454" fmla="*/ 1862250 w 7467600"/>
              <a:gd name="connsiteY454" fmla="*/ 6033531 h 6858000"/>
              <a:gd name="connsiteX455" fmla="*/ 1211999 w 7467600"/>
              <a:gd name="connsiteY455" fmla="*/ 6683610 h 6858000"/>
              <a:gd name="connsiteX456" fmla="*/ 1213266 w 7467600"/>
              <a:gd name="connsiteY456" fmla="*/ 6691947 h 6858000"/>
              <a:gd name="connsiteX457" fmla="*/ 1203370 w 7467600"/>
              <a:gd name="connsiteY457" fmla="*/ 6850676 h 6858000"/>
              <a:gd name="connsiteX458" fmla="*/ 1203671 w 7467600"/>
              <a:gd name="connsiteY458" fmla="*/ 6858000 h 6858000"/>
              <a:gd name="connsiteX459" fmla="*/ 1143180 w 7467600"/>
              <a:gd name="connsiteY459" fmla="*/ 6858000 h 6858000"/>
              <a:gd name="connsiteX460" fmla="*/ 1142176 w 7467600"/>
              <a:gd name="connsiteY460" fmla="*/ 6766045 h 6858000"/>
              <a:gd name="connsiteX461" fmla="*/ 1067484 w 7467600"/>
              <a:gd name="connsiteY461" fmla="*/ 6858000 h 6858000"/>
              <a:gd name="connsiteX462" fmla="*/ 953928 w 7467600"/>
              <a:gd name="connsiteY462" fmla="*/ 6858000 h 6858000"/>
              <a:gd name="connsiteX463" fmla="*/ 959715 w 7467600"/>
              <a:gd name="connsiteY463" fmla="*/ 6850185 h 6858000"/>
              <a:gd name="connsiteX464" fmla="*/ 1483788 w 7467600"/>
              <a:gd name="connsiteY464" fmla="*/ 6259174 h 6858000"/>
              <a:gd name="connsiteX465" fmla="*/ 1100671 w 7467600"/>
              <a:gd name="connsiteY465" fmla="*/ 6252137 h 6858000"/>
              <a:gd name="connsiteX466" fmla="*/ 1090144 w 7467600"/>
              <a:gd name="connsiteY466" fmla="*/ 6256748 h 6858000"/>
              <a:gd name="connsiteX467" fmla="*/ 1095872 w 7467600"/>
              <a:gd name="connsiteY467" fmla="*/ 6271892 h 6858000"/>
              <a:gd name="connsiteX468" fmla="*/ 262785 w 7467600"/>
              <a:gd name="connsiteY468" fmla="*/ 6845450 h 6858000"/>
              <a:gd name="connsiteX469" fmla="*/ 209968 w 7467600"/>
              <a:gd name="connsiteY469" fmla="*/ 6770713 h 6858000"/>
              <a:gd name="connsiteX470" fmla="*/ 873460 w 7467600"/>
              <a:gd name="connsiteY470" fmla="*/ 6253768 h 6858000"/>
              <a:gd name="connsiteX471" fmla="*/ 192686 w 7467600"/>
              <a:gd name="connsiteY471" fmla="*/ 5849257 h 6858000"/>
              <a:gd name="connsiteX472" fmla="*/ 4696 w 7467600"/>
              <a:gd name="connsiteY472" fmla="*/ 5697668 h 6858000"/>
              <a:gd name="connsiteX473" fmla="*/ 0 w 7467600"/>
              <a:gd name="connsiteY473" fmla="*/ 5689984 h 6858000"/>
              <a:gd name="connsiteX474" fmla="*/ 0 w 7467600"/>
              <a:gd name="connsiteY474" fmla="*/ 5513472 h 6858000"/>
              <a:gd name="connsiteX475" fmla="*/ 174101 w 7467600"/>
              <a:gd name="connsiteY475" fmla="*/ 5620277 h 6858000"/>
              <a:gd name="connsiteX476" fmla="*/ 891800 w 7467600"/>
              <a:gd name="connsiteY476" fmla="*/ 6036935 h 6858000"/>
              <a:gd name="connsiteX477" fmla="*/ 1072219 w 7467600"/>
              <a:gd name="connsiteY477" fmla="*/ 6169443 h 6858000"/>
              <a:gd name="connsiteX478" fmla="*/ 1074117 w 7467600"/>
              <a:gd name="connsiteY478" fmla="*/ 6170301 h 6858000"/>
              <a:gd name="connsiteX479" fmla="*/ 1083114 w 7467600"/>
              <a:gd name="connsiteY479" fmla="*/ 6174131 h 6858000"/>
              <a:gd name="connsiteX480" fmla="*/ 1543010 w 7467600"/>
              <a:gd name="connsiteY480" fmla="*/ 6191140 h 6858000"/>
              <a:gd name="connsiteX481" fmla="*/ 1551080 w 7467600"/>
              <a:gd name="connsiteY481" fmla="*/ 6195006 h 6858000"/>
              <a:gd name="connsiteX482" fmla="*/ 2345443 w 7467600"/>
              <a:gd name="connsiteY482" fmla="*/ 5549882 h 6858000"/>
              <a:gd name="connsiteX483" fmla="*/ 1721499 w 7467600"/>
              <a:gd name="connsiteY483" fmla="*/ 5599969 h 6858000"/>
              <a:gd name="connsiteX484" fmla="*/ 767716 w 7467600"/>
              <a:gd name="connsiteY484" fmla="*/ 5472768 h 6858000"/>
              <a:gd name="connsiteX485" fmla="*/ 722147 w 7467600"/>
              <a:gd name="connsiteY485" fmla="*/ 5393091 h 6858000"/>
              <a:gd name="connsiteX486" fmla="*/ 1485552 w 7467600"/>
              <a:gd name="connsiteY486" fmla="*/ 5313202 h 6858000"/>
              <a:gd name="connsiteX487" fmla="*/ 2143004 w 7467600"/>
              <a:gd name="connsiteY487" fmla="*/ 5402420 h 6858000"/>
              <a:gd name="connsiteX488" fmla="*/ 1933391 w 7467600"/>
              <a:gd name="connsiteY488" fmla="*/ 5156971 h 6858000"/>
              <a:gd name="connsiteX489" fmla="*/ 1827118 w 7467600"/>
              <a:gd name="connsiteY489" fmla="*/ 4968410 h 6858000"/>
              <a:gd name="connsiteX490" fmla="*/ 1837349 w 7467600"/>
              <a:gd name="connsiteY490" fmla="*/ 4956357 h 6858000"/>
              <a:gd name="connsiteX491" fmla="*/ 2162835 w 7467600"/>
              <a:gd name="connsiteY491" fmla="*/ 5187853 h 6858000"/>
              <a:gd name="connsiteX492" fmla="*/ 2257167 w 7467600"/>
              <a:gd name="connsiteY492" fmla="*/ 5462123 h 6858000"/>
              <a:gd name="connsiteX493" fmla="*/ 2261598 w 7467600"/>
              <a:gd name="connsiteY493" fmla="*/ 5467998 h 6858000"/>
              <a:gd name="connsiteX494" fmla="*/ 2437177 w 7467600"/>
              <a:gd name="connsiteY494" fmla="*/ 5479608 h 6858000"/>
              <a:gd name="connsiteX495" fmla="*/ 2445247 w 7467600"/>
              <a:gd name="connsiteY495" fmla="*/ 5483476 h 6858000"/>
              <a:gd name="connsiteX496" fmla="*/ 2743626 w 7467600"/>
              <a:gd name="connsiteY496" fmla="*/ 5304819 h 6858000"/>
              <a:gd name="connsiteX497" fmla="*/ 3048102 w 7467600"/>
              <a:gd name="connsiteY497" fmla="*/ 5150595 h 6858000"/>
              <a:gd name="connsiteX498" fmla="*/ 1799414 w 7467600"/>
              <a:gd name="connsiteY498" fmla="*/ 4694732 h 6858000"/>
              <a:gd name="connsiteX499" fmla="*/ 1771735 w 7467600"/>
              <a:gd name="connsiteY499" fmla="*/ 4619929 h 6858000"/>
              <a:gd name="connsiteX500" fmla="*/ 3104273 w 7467600"/>
              <a:gd name="connsiteY500" fmla="*/ 5076159 h 6858000"/>
              <a:gd name="connsiteX501" fmla="*/ 3113245 w 7467600"/>
              <a:gd name="connsiteY501" fmla="*/ 5090705 h 6858000"/>
              <a:gd name="connsiteX502" fmla="*/ 3126294 w 7467600"/>
              <a:gd name="connsiteY502" fmla="*/ 5114400 h 6858000"/>
              <a:gd name="connsiteX503" fmla="*/ 3937433 w 7467600"/>
              <a:gd name="connsiteY503" fmla="*/ 4830473 h 6858000"/>
              <a:gd name="connsiteX504" fmla="*/ 3590475 w 7467600"/>
              <a:gd name="connsiteY504" fmla="*/ 4597974 h 6858000"/>
              <a:gd name="connsiteX505" fmla="*/ 3100264 w 7467600"/>
              <a:gd name="connsiteY505" fmla="*/ 4579845 h 6858000"/>
              <a:gd name="connsiteX506" fmla="*/ 2183576 w 7467600"/>
              <a:gd name="connsiteY506" fmla="*/ 4227150 h 6858000"/>
              <a:gd name="connsiteX507" fmla="*/ 2151029 w 7467600"/>
              <a:gd name="connsiteY507" fmla="*/ 4146947 h 6858000"/>
              <a:gd name="connsiteX508" fmla="*/ 3563434 w 7467600"/>
              <a:gd name="connsiteY508" fmla="*/ 4469115 h 6858000"/>
              <a:gd name="connsiteX509" fmla="*/ 3177952 w 7467600"/>
              <a:gd name="connsiteY509" fmla="*/ 3657386 h 6858000"/>
              <a:gd name="connsiteX510" fmla="*/ 3189263 w 7467600"/>
              <a:gd name="connsiteY510" fmla="*/ 3625726 h 6858000"/>
              <a:gd name="connsiteX511" fmla="*/ 3560912 w 7467600"/>
              <a:gd name="connsiteY511" fmla="*/ 4079863 h 6858000"/>
              <a:gd name="connsiteX512" fmla="*/ 3626636 w 7467600"/>
              <a:gd name="connsiteY512" fmla="*/ 4512230 h 6858000"/>
              <a:gd name="connsiteX513" fmla="*/ 3653088 w 7467600"/>
              <a:gd name="connsiteY513" fmla="*/ 4521417 h 6858000"/>
              <a:gd name="connsiteX514" fmla="*/ 3988128 w 7467600"/>
              <a:gd name="connsiteY514" fmla="*/ 4817267 h 6858000"/>
              <a:gd name="connsiteX515" fmla="*/ 4830582 w 7467600"/>
              <a:gd name="connsiteY515" fmla="*/ 4676000 h 6858000"/>
              <a:gd name="connsiteX516" fmla="*/ 4830100 w 7467600"/>
              <a:gd name="connsiteY516" fmla="*/ 4675554 h 6858000"/>
              <a:gd name="connsiteX517" fmla="*/ 4036318 w 7467600"/>
              <a:gd name="connsiteY517" fmla="*/ 4147013 h 6858000"/>
              <a:gd name="connsiteX518" fmla="*/ 3432098 w 7467600"/>
              <a:gd name="connsiteY518" fmla="*/ 3537312 h 6858000"/>
              <a:gd name="connsiteX519" fmla="*/ 3446761 w 7467600"/>
              <a:gd name="connsiteY519" fmla="*/ 3461278 h 6858000"/>
              <a:gd name="connsiteX520" fmla="*/ 4419733 w 7467600"/>
              <a:gd name="connsiteY520" fmla="*/ 3963555 h 6858000"/>
              <a:gd name="connsiteX521" fmla="*/ 4781371 w 7467600"/>
              <a:gd name="connsiteY521" fmla="*/ 4458604 h 6858000"/>
              <a:gd name="connsiteX522" fmla="*/ 4780440 w 7467600"/>
              <a:gd name="connsiteY522" fmla="*/ 4470290 h 6858000"/>
              <a:gd name="connsiteX523" fmla="*/ 4898954 w 7467600"/>
              <a:gd name="connsiteY523" fmla="*/ 4662092 h 6858000"/>
              <a:gd name="connsiteX524" fmla="*/ 4900699 w 7467600"/>
              <a:gd name="connsiteY524" fmla="*/ 4670867 h 6858000"/>
              <a:gd name="connsiteX525" fmla="*/ 5714511 w 7467600"/>
              <a:gd name="connsiteY525" fmla="*/ 4663483 h 6858000"/>
              <a:gd name="connsiteX526" fmla="*/ 5464793 w 7467600"/>
              <a:gd name="connsiteY526" fmla="*/ 4393556 h 6858000"/>
              <a:gd name="connsiteX527" fmla="*/ 5461897 w 7467600"/>
              <a:gd name="connsiteY527" fmla="*/ 4390879 h 6858000"/>
              <a:gd name="connsiteX528" fmla="*/ 4294126 w 7467600"/>
              <a:gd name="connsiteY528" fmla="*/ 3303048 h 6858000"/>
              <a:gd name="connsiteX529" fmla="*/ 4305321 w 7467600"/>
              <a:gd name="connsiteY529" fmla="*/ 3256953 h 6858000"/>
              <a:gd name="connsiteX530" fmla="*/ 4949299 w 7467600"/>
              <a:gd name="connsiteY530" fmla="*/ 3766336 h 6858000"/>
              <a:gd name="connsiteX531" fmla="*/ 5291452 w 7467600"/>
              <a:gd name="connsiteY531" fmla="*/ 4076801 h 6858000"/>
              <a:gd name="connsiteX532" fmla="*/ 5434998 w 7467600"/>
              <a:gd name="connsiteY532" fmla="*/ 4254100 h 6858000"/>
              <a:gd name="connsiteX533" fmla="*/ 5351015 w 7467600"/>
              <a:gd name="connsiteY533" fmla="*/ 3760989 h 6858000"/>
              <a:gd name="connsiteX534" fmla="*/ 5413780 w 7467600"/>
              <a:gd name="connsiteY534" fmla="*/ 2966265 h 6858000"/>
              <a:gd name="connsiteX535" fmla="*/ 5425627 w 7467600"/>
              <a:gd name="connsiteY535" fmla="*/ 2954192 h 6858000"/>
              <a:gd name="connsiteX536" fmla="*/ 6604735 w 7467600"/>
              <a:gd name="connsiteY536" fmla="*/ 2041381 h 6858000"/>
              <a:gd name="connsiteX537" fmla="*/ 7204487 w 7467600"/>
              <a:gd name="connsiteY537" fmla="*/ 2742112 h 6858000"/>
              <a:gd name="connsiteX538" fmla="*/ 7131592 w 7467600"/>
              <a:gd name="connsiteY538" fmla="*/ 2672096 h 6858000"/>
              <a:gd name="connsiteX539" fmla="*/ 6996344 w 7467600"/>
              <a:gd name="connsiteY539" fmla="*/ 2518310 h 6858000"/>
              <a:gd name="connsiteX540" fmla="*/ 6735495 w 7467600"/>
              <a:gd name="connsiteY540" fmla="*/ 2196890 h 6858000"/>
              <a:gd name="connsiteX541" fmla="*/ 6721901 w 7467600"/>
              <a:gd name="connsiteY541" fmla="*/ 2179274 h 6858000"/>
              <a:gd name="connsiteX542" fmla="*/ 6604735 w 7467600"/>
              <a:gd name="connsiteY542" fmla="*/ 2041381 h 6858000"/>
              <a:gd name="connsiteX543" fmla="*/ 6591670 w 7467600"/>
              <a:gd name="connsiteY543" fmla="*/ 1988277 h 6858000"/>
              <a:gd name="connsiteX544" fmla="*/ 6747349 w 7467600"/>
              <a:gd name="connsiteY544" fmla="*/ 2160069 h 6858000"/>
              <a:gd name="connsiteX545" fmla="*/ 6760943 w 7467600"/>
              <a:gd name="connsiteY545" fmla="*/ 2177686 h 6858000"/>
              <a:gd name="connsiteX546" fmla="*/ 7021065 w 7467600"/>
              <a:gd name="connsiteY546" fmla="*/ 2498102 h 6858000"/>
              <a:gd name="connsiteX547" fmla="*/ 7155223 w 7467600"/>
              <a:gd name="connsiteY547" fmla="*/ 2650386 h 6858000"/>
              <a:gd name="connsiteX548" fmla="*/ 7203167 w 7467600"/>
              <a:gd name="connsiteY548" fmla="*/ 2697288 h 6858000"/>
              <a:gd name="connsiteX549" fmla="*/ 6937703 w 7467600"/>
              <a:gd name="connsiteY549" fmla="*/ 2321981 h 6858000"/>
              <a:gd name="connsiteX550" fmla="*/ 6591670 w 7467600"/>
              <a:gd name="connsiteY550" fmla="*/ 1988277 h 6858000"/>
              <a:gd name="connsiteX551" fmla="*/ 5798671 w 7467600"/>
              <a:gd name="connsiteY551" fmla="*/ 1981601 h 6858000"/>
              <a:gd name="connsiteX552" fmla="*/ 5754709 w 7467600"/>
              <a:gd name="connsiteY552" fmla="*/ 2071454 h 6858000"/>
              <a:gd name="connsiteX553" fmla="*/ 5763044 w 7467600"/>
              <a:gd name="connsiteY553" fmla="*/ 2842206 h 6858000"/>
              <a:gd name="connsiteX554" fmla="*/ 5764974 w 7467600"/>
              <a:gd name="connsiteY554" fmla="*/ 2799609 h 6858000"/>
              <a:gd name="connsiteX555" fmla="*/ 5767665 w 7467600"/>
              <a:gd name="connsiteY555" fmla="*/ 2666409 h 6858000"/>
              <a:gd name="connsiteX556" fmla="*/ 5763055 w 7467600"/>
              <a:gd name="connsiteY556" fmla="*/ 2579705 h 6858000"/>
              <a:gd name="connsiteX557" fmla="*/ 5758079 w 7467600"/>
              <a:gd name="connsiteY557" fmla="*/ 2492508 h 6858000"/>
              <a:gd name="connsiteX558" fmla="*/ 5779325 w 7467600"/>
              <a:gd name="connsiteY558" fmla="*/ 2197069 h 6858000"/>
              <a:gd name="connsiteX559" fmla="*/ 5798671 w 7467600"/>
              <a:gd name="connsiteY559" fmla="*/ 1981601 h 6858000"/>
              <a:gd name="connsiteX560" fmla="*/ 5829202 w 7467600"/>
              <a:gd name="connsiteY560" fmla="*/ 1971679 h 6858000"/>
              <a:gd name="connsiteX561" fmla="*/ 5809558 w 7467600"/>
              <a:gd name="connsiteY561" fmla="*/ 2198043 h 6858000"/>
              <a:gd name="connsiteX562" fmla="*/ 5788653 w 7467600"/>
              <a:gd name="connsiteY562" fmla="*/ 2489430 h 6858000"/>
              <a:gd name="connsiteX563" fmla="*/ 5793439 w 7467600"/>
              <a:gd name="connsiteY563" fmla="*/ 2575235 h 6858000"/>
              <a:gd name="connsiteX564" fmla="*/ 5796837 w 7467600"/>
              <a:gd name="connsiteY564" fmla="*/ 2637633 h 6858000"/>
              <a:gd name="connsiteX565" fmla="*/ 5818614 w 7467600"/>
              <a:gd name="connsiteY565" fmla="*/ 2473055 h 6858000"/>
              <a:gd name="connsiteX566" fmla="*/ 5829202 w 7467600"/>
              <a:gd name="connsiteY566" fmla="*/ 1971679 h 6858000"/>
              <a:gd name="connsiteX567" fmla="*/ 5911389 w 7467600"/>
              <a:gd name="connsiteY567" fmla="*/ 1898371 h 6858000"/>
              <a:gd name="connsiteX568" fmla="*/ 6237627 w 7467600"/>
              <a:gd name="connsiteY568" fmla="*/ 2231921 h 6858000"/>
              <a:gd name="connsiteX569" fmla="*/ 5911389 w 7467600"/>
              <a:gd name="connsiteY569" fmla="*/ 1898371 h 6858000"/>
              <a:gd name="connsiteX570" fmla="*/ 6944437 w 7467600"/>
              <a:gd name="connsiteY570" fmla="*/ 1575402 h 6858000"/>
              <a:gd name="connsiteX571" fmla="*/ 6304730 w 7467600"/>
              <a:gd name="connsiteY571" fmla="*/ 1766654 h 6858000"/>
              <a:gd name="connsiteX572" fmla="*/ 6944437 w 7467600"/>
              <a:gd name="connsiteY572" fmla="*/ 1575402 h 6858000"/>
              <a:gd name="connsiteX573" fmla="*/ 7019523 w 7467600"/>
              <a:gd name="connsiteY573" fmla="*/ 1519450 h 6858000"/>
              <a:gd name="connsiteX574" fmla="*/ 6298091 w 7467600"/>
              <a:gd name="connsiteY574" fmla="*/ 1737122 h 6858000"/>
              <a:gd name="connsiteX575" fmla="*/ 7019523 w 7467600"/>
              <a:gd name="connsiteY575" fmla="*/ 1519450 h 6858000"/>
              <a:gd name="connsiteX576" fmla="*/ 2399523 w 7467600"/>
              <a:gd name="connsiteY576" fmla="*/ 1428234 h 6858000"/>
              <a:gd name="connsiteX577" fmla="*/ 2224982 w 7467600"/>
              <a:gd name="connsiteY577" fmla="*/ 1826201 h 6858000"/>
              <a:gd name="connsiteX578" fmla="*/ 2096099 w 7467600"/>
              <a:gd name="connsiteY578" fmla="*/ 2345900 h 6858000"/>
              <a:gd name="connsiteX579" fmla="*/ 2283317 w 7467600"/>
              <a:gd name="connsiteY579" fmla="*/ 1796925 h 6858000"/>
              <a:gd name="connsiteX580" fmla="*/ 2399523 w 7467600"/>
              <a:gd name="connsiteY580" fmla="*/ 1428234 h 6858000"/>
              <a:gd name="connsiteX581" fmla="*/ 2448558 w 7467600"/>
              <a:gd name="connsiteY581" fmla="*/ 1373435 h 6858000"/>
              <a:gd name="connsiteX582" fmla="*/ 2312521 w 7467600"/>
              <a:gd name="connsiteY582" fmla="*/ 1806140 h 6858000"/>
              <a:gd name="connsiteX583" fmla="*/ 2127533 w 7467600"/>
              <a:gd name="connsiteY583" fmla="*/ 2348380 h 6858000"/>
              <a:gd name="connsiteX584" fmla="*/ 2358080 w 7467600"/>
              <a:gd name="connsiteY584" fmla="*/ 1866134 h 6858000"/>
              <a:gd name="connsiteX585" fmla="*/ 2407436 w 7467600"/>
              <a:gd name="connsiteY585" fmla="*/ 1651070 h 6858000"/>
              <a:gd name="connsiteX586" fmla="*/ 2448558 w 7467600"/>
              <a:gd name="connsiteY586" fmla="*/ 1373435 h 6858000"/>
              <a:gd name="connsiteX587" fmla="*/ 278707 w 7467600"/>
              <a:gd name="connsiteY587" fmla="*/ 1352270 h 6858000"/>
              <a:gd name="connsiteX588" fmla="*/ 321570 w 7467600"/>
              <a:gd name="connsiteY588" fmla="*/ 1861610 h 6858000"/>
              <a:gd name="connsiteX589" fmla="*/ 294281 w 7467600"/>
              <a:gd name="connsiteY589" fmla="*/ 1440658 h 6858000"/>
              <a:gd name="connsiteX590" fmla="*/ 278707 w 7467600"/>
              <a:gd name="connsiteY590" fmla="*/ 1352270 h 6858000"/>
              <a:gd name="connsiteX591" fmla="*/ 1423821 w 7467600"/>
              <a:gd name="connsiteY591" fmla="*/ 1351958 h 6858000"/>
              <a:gd name="connsiteX592" fmla="*/ 1638521 w 7467600"/>
              <a:gd name="connsiteY592" fmla="*/ 1908470 h 6858000"/>
              <a:gd name="connsiteX593" fmla="*/ 1754199 w 7467600"/>
              <a:gd name="connsiteY593" fmla="*/ 2149284 h 6858000"/>
              <a:gd name="connsiteX594" fmla="*/ 1908359 w 7467600"/>
              <a:gd name="connsiteY594" fmla="*/ 2364988 h 6858000"/>
              <a:gd name="connsiteX595" fmla="*/ 1647661 w 7467600"/>
              <a:gd name="connsiteY595" fmla="*/ 1825945 h 6858000"/>
              <a:gd name="connsiteX596" fmla="*/ 1423821 w 7467600"/>
              <a:gd name="connsiteY596" fmla="*/ 1351958 h 6858000"/>
              <a:gd name="connsiteX597" fmla="*/ 1431890 w 7467600"/>
              <a:gd name="connsiteY597" fmla="*/ 1306475 h 6858000"/>
              <a:gd name="connsiteX598" fmla="*/ 1507597 w 7467600"/>
              <a:gd name="connsiteY598" fmla="*/ 1446132 h 6858000"/>
              <a:gd name="connsiteX599" fmla="*/ 1674586 w 7467600"/>
              <a:gd name="connsiteY599" fmla="*/ 1813832 h 6858000"/>
              <a:gd name="connsiteX600" fmla="*/ 1815950 w 7467600"/>
              <a:gd name="connsiteY600" fmla="*/ 2128564 h 6858000"/>
              <a:gd name="connsiteX601" fmla="*/ 1984242 w 7467600"/>
              <a:gd name="connsiteY601" fmla="*/ 2430829 h 6858000"/>
              <a:gd name="connsiteX602" fmla="*/ 2014023 w 7467600"/>
              <a:gd name="connsiteY602" fmla="*/ 2450995 h 6858000"/>
              <a:gd name="connsiteX603" fmla="*/ 1747337 w 7467600"/>
              <a:gd name="connsiteY603" fmla="*/ 1855264 h 6858000"/>
              <a:gd name="connsiteX604" fmla="*/ 1533749 w 7467600"/>
              <a:gd name="connsiteY604" fmla="*/ 1478656 h 6858000"/>
              <a:gd name="connsiteX605" fmla="*/ 1431890 w 7467600"/>
              <a:gd name="connsiteY605" fmla="*/ 1306475 h 6858000"/>
              <a:gd name="connsiteX606" fmla="*/ 5052692 w 7467600"/>
              <a:gd name="connsiteY606" fmla="*/ 1292994 h 6858000"/>
              <a:gd name="connsiteX607" fmla="*/ 5200661 w 7467600"/>
              <a:gd name="connsiteY607" fmla="*/ 1635186 h 6858000"/>
              <a:gd name="connsiteX608" fmla="*/ 5297138 w 7467600"/>
              <a:gd name="connsiteY608" fmla="*/ 1906351 h 6858000"/>
              <a:gd name="connsiteX609" fmla="*/ 5052692 w 7467600"/>
              <a:gd name="connsiteY609" fmla="*/ 1292994 h 6858000"/>
              <a:gd name="connsiteX610" fmla="*/ 5009948 w 7467600"/>
              <a:gd name="connsiteY610" fmla="*/ 1273619 h 6858000"/>
              <a:gd name="connsiteX611" fmla="*/ 5121777 w 7467600"/>
              <a:gd name="connsiteY611" fmla="*/ 1654213 h 6858000"/>
              <a:gd name="connsiteX612" fmla="*/ 5293545 w 7467600"/>
              <a:gd name="connsiteY612" fmla="*/ 2072247 h 6858000"/>
              <a:gd name="connsiteX613" fmla="*/ 5294042 w 7467600"/>
              <a:gd name="connsiteY613" fmla="*/ 2065019 h 6858000"/>
              <a:gd name="connsiteX614" fmla="*/ 5171936 w 7467600"/>
              <a:gd name="connsiteY614" fmla="*/ 1647613 h 6858000"/>
              <a:gd name="connsiteX615" fmla="*/ 5009948 w 7467600"/>
              <a:gd name="connsiteY615" fmla="*/ 1273619 h 6858000"/>
              <a:gd name="connsiteX616" fmla="*/ 655236 w 7467600"/>
              <a:gd name="connsiteY616" fmla="*/ 1268632 h 6858000"/>
              <a:gd name="connsiteX617" fmla="*/ 839521 w 7467600"/>
              <a:gd name="connsiteY617" fmla="*/ 1685315 h 6858000"/>
              <a:gd name="connsiteX618" fmla="*/ 1109416 w 7467600"/>
              <a:gd name="connsiteY618" fmla="*/ 2061663 h 6858000"/>
              <a:gd name="connsiteX619" fmla="*/ 1298300 w 7467600"/>
              <a:gd name="connsiteY619" fmla="*/ 2247742 h 6858000"/>
              <a:gd name="connsiteX620" fmla="*/ 1125871 w 7467600"/>
              <a:gd name="connsiteY620" fmla="*/ 1989513 h 6858000"/>
              <a:gd name="connsiteX621" fmla="*/ 981574 w 7467600"/>
              <a:gd name="connsiteY621" fmla="*/ 1783157 h 6858000"/>
              <a:gd name="connsiteX622" fmla="*/ 922198 w 7467600"/>
              <a:gd name="connsiteY622" fmla="*/ 1677437 h 6858000"/>
              <a:gd name="connsiteX623" fmla="*/ 869293 w 7467600"/>
              <a:gd name="connsiteY623" fmla="*/ 1583214 h 6858000"/>
              <a:gd name="connsiteX624" fmla="*/ 751431 w 7467600"/>
              <a:gd name="connsiteY624" fmla="*/ 1405731 h 6858000"/>
              <a:gd name="connsiteX625" fmla="*/ 655236 w 7467600"/>
              <a:gd name="connsiteY625" fmla="*/ 1268632 h 6858000"/>
              <a:gd name="connsiteX626" fmla="*/ 6516292 w 7467600"/>
              <a:gd name="connsiteY626" fmla="*/ 1263064 h 6858000"/>
              <a:gd name="connsiteX627" fmla="*/ 5736320 w 7467600"/>
              <a:gd name="connsiteY627" fmla="*/ 1501803 h 6858000"/>
              <a:gd name="connsiteX628" fmla="*/ 6516292 w 7467600"/>
              <a:gd name="connsiteY628" fmla="*/ 1263064 h 6858000"/>
              <a:gd name="connsiteX629" fmla="*/ 291466 w 7467600"/>
              <a:gd name="connsiteY629" fmla="*/ 1250369 h 6858000"/>
              <a:gd name="connsiteX630" fmla="*/ 323180 w 7467600"/>
              <a:gd name="connsiteY630" fmla="*/ 1435283 h 6858000"/>
              <a:gd name="connsiteX631" fmla="*/ 349381 w 7467600"/>
              <a:gd name="connsiteY631" fmla="*/ 1875041 h 6858000"/>
              <a:gd name="connsiteX632" fmla="*/ 374363 w 7467600"/>
              <a:gd name="connsiteY632" fmla="*/ 1506494 h 6858000"/>
              <a:gd name="connsiteX633" fmla="*/ 302168 w 7467600"/>
              <a:gd name="connsiteY633" fmla="*/ 1274495 h 6858000"/>
              <a:gd name="connsiteX634" fmla="*/ 291466 w 7467600"/>
              <a:gd name="connsiteY634" fmla="*/ 1250369 h 6858000"/>
              <a:gd name="connsiteX635" fmla="*/ 678222 w 7467600"/>
              <a:gd name="connsiteY635" fmla="*/ 1248670 h 6858000"/>
              <a:gd name="connsiteX636" fmla="*/ 775536 w 7467600"/>
              <a:gd name="connsiteY636" fmla="*/ 1388015 h 6858000"/>
              <a:gd name="connsiteX637" fmla="*/ 894529 w 7467600"/>
              <a:gd name="connsiteY637" fmla="*/ 1567739 h 6858000"/>
              <a:gd name="connsiteX638" fmla="*/ 948000 w 7467600"/>
              <a:gd name="connsiteY638" fmla="*/ 1663088 h 6858000"/>
              <a:gd name="connsiteX639" fmla="*/ 1006812 w 7467600"/>
              <a:gd name="connsiteY639" fmla="*/ 1767683 h 6858000"/>
              <a:gd name="connsiteX640" fmla="*/ 1149133 w 7467600"/>
              <a:gd name="connsiteY640" fmla="*/ 1971513 h 6858000"/>
              <a:gd name="connsiteX641" fmla="*/ 1333952 w 7467600"/>
              <a:gd name="connsiteY641" fmla="*/ 2251620 h 6858000"/>
              <a:gd name="connsiteX642" fmla="*/ 1337329 w 7467600"/>
              <a:gd name="connsiteY642" fmla="*/ 2258350 h 6858000"/>
              <a:gd name="connsiteX643" fmla="*/ 1014726 w 7467600"/>
              <a:gd name="connsiteY643" fmla="*/ 1615556 h 6858000"/>
              <a:gd name="connsiteX644" fmla="*/ 678222 w 7467600"/>
              <a:gd name="connsiteY644" fmla="*/ 1248670 h 6858000"/>
              <a:gd name="connsiteX645" fmla="*/ 6691602 w 7467600"/>
              <a:gd name="connsiteY645" fmla="*/ 1140573 h 6858000"/>
              <a:gd name="connsiteX646" fmla="*/ 6571100 w 7467600"/>
              <a:gd name="connsiteY646" fmla="*/ 1183662 h 6858000"/>
              <a:gd name="connsiteX647" fmla="*/ 6241687 w 7467600"/>
              <a:gd name="connsiteY647" fmla="*/ 1257600 h 6858000"/>
              <a:gd name="connsiteX648" fmla="*/ 5693009 w 7467600"/>
              <a:gd name="connsiteY648" fmla="*/ 1478256 h 6858000"/>
              <a:gd name="connsiteX649" fmla="*/ 6548420 w 7467600"/>
              <a:gd name="connsiteY649" fmla="*/ 1214599 h 6858000"/>
              <a:gd name="connsiteX650" fmla="*/ 6605473 w 7467600"/>
              <a:gd name="connsiteY650" fmla="*/ 1184686 h 6858000"/>
              <a:gd name="connsiteX651" fmla="*/ 6691602 w 7467600"/>
              <a:gd name="connsiteY651" fmla="*/ 1140573 h 6858000"/>
              <a:gd name="connsiteX652" fmla="*/ 4002475 w 7467600"/>
              <a:gd name="connsiteY652" fmla="*/ 1037802 h 6858000"/>
              <a:gd name="connsiteX653" fmla="*/ 4000324 w 7467600"/>
              <a:gd name="connsiteY653" fmla="*/ 1039362 h 6858000"/>
              <a:gd name="connsiteX654" fmla="*/ 4002862 w 7467600"/>
              <a:gd name="connsiteY654" fmla="*/ 1042866 h 6858000"/>
              <a:gd name="connsiteX655" fmla="*/ 4002475 w 7467600"/>
              <a:gd name="connsiteY655" fmla="*/ 1037802 h 6858000"/>
              <a:gd name="connsiteX656" fmla="*/ 506322 w 7467600"/>
              <a:gd name="connsiteY656" fmla="*/ 1020997 h 6858000"/>
              <a:gd name="connsiteX657" fmla="*/ 533068 w 7467600"/>
              <a:gd name="connsiteY657" fmla="*/ 1029409 h 6858000"/>
              <a:gd name="connsiteX658" fmla="*/ 1232525 w 7467600"/>
              <a:gd name="connsiteY658" fmla="*/ 1804675 h 6858000"/>
              <a:gd name="connsiteX659" fmla="*/ 1388858 w 7467600"/>
              <a:gd name="connsiteY659" fmla="*/ 2368011 h 6858000"/>
              <a:gd name="connsiteX660" fmla="*/ 1384098 w 7467600"/>
              <a:gd name="connsiteY660" fmla="*/ 2378125 h 6858000"/>
              <a:gd name="connsiteX661" fmla="*/ 1425393 w 7467600"/>
              <a:gd name="connsiteY661" fmla="*/ 2589124 h 6858000"/>
              <a:gd name="connsiteX662" fmla="*/ 1424001 w 7467600"/>
              <a:gd name="connsiteY662" fmla="*/ 2597541 h 6858000"/>
              <a:gd name="connsiteX663" fmla="*/ 2152729 w 7467600"/>
              <a:gd name="connsiteY663" fmla="*/ 2864487 h 6858000"/>
              <a:gd name="connsiteX664" fmla="*/ 2020609 w 7467600"/>
              <a:gd name="connsiteY664" fmla="*/ 2539671 h 6858000"/>
              <a:gd name="connsiteX665" fmla="*/ 2018920 w 7467600"/>
              <a:gd name="connsiteY665" fmla="*/ 2536309 h 6858000"/>
              <a:gd name="connsiteX666" fmla="*/ 1342441 w 7467600"/>
              <a:gd name="connsiteY666" fmla="*/ 1173017 h 6858000"/>
              <a:gd name="connsiteX667" fmla="*/ 1367925 w 7467600"/>
              <a:gd name="connsiteY667" fmla="*/ 1135648 h 6858000"/>
              <a:gd name="connsiteX668" fmla="*/ 1771401 w 7467600"/>
              <a:gd name="connsiteY668" fmla="*/ 1806673 h 6858000"/>
              <a:gd name="connsiteX669" fmla="*/ 1972385 w 7467600"/>
              <a:gd name="connsiteY669" fmla="*/ 2198735 h 6858000"/>
              <a:gd name="connsiteX670" fmla="*/ 2040892 w 7467600"/>
              <a:gd name="connsiteY670" fmla="*/ 2405205 h 6858000"/>
              <a:gd name="connsiteX671" fmla="*/ 2131689 w 7467600"/>
              <a:gd name="connsiteY671" fmla="*/ 1936926 h 6858000"/>
              <a:gd name="connsiteX672" fmla="*/ 2454820 w 7467600"/>
              <a:gd name="connsiteY672" fmla="*/ 1248808 h 6858000"/>
              <a:gd name="connsiteX673" fmla="*/ 2492512 w 7467600"/>
              <a:gd name="connsiteY673" fmla="*/ 1302920 h 6858000"/>
              <a:gd name="connsiteX674" fmla="*/ 2081216 w 7467600"/>
              <a:gd name="connsiteY674" fmla="*/ 2527513 h 6858000"/>
              <a:gd name="connsiteX675" fmla="*/ 2081211 w 7467600"/>
              <a:gd name="connsiteY675" fmla="*/ 2528916 h 6858000"/>
              <a:gd name="connsiteX676" fmla="*/ 2199067 w 7467600"/>
              <a:gd name="connsiteY676" fmla="*/ 2884061 h 6858000"/>
              <a:gd name="connsiteX677" fmla="*/ 3192586 w 7467600"/>
              <a:gd name="connsiteY677" fmla="*/ 3411496 h 6858000"/>
              <a:gd name="connsiteX678" fmla="*/ 3182620 w 7467600"/>
              <a:gd name="connsiteY678" fmla="*/ 3483279 h 6858000"/>
              <a:gd name="connsiteX679" fmla="*/ 2435119 w 7467600"/>
              <a:gd name="connsiteY679" fmla="*/ 3080173 h 6858000"/>
              <a:gd name="connsiteX680" fmla="*/ 2410152 w 7467600"/>
              <a:gd name="connsiteY680" fmla="*/ 3063751 h 6858000"/>
              <a:gd name="connsiteX681" fmla="*/ 2408099 w 7467600"/>
              <a:gd name="connsiteY681" fmla="*/ 3064403 h 6858000"/>
              <a:gd name="connsiteX682" fmla="*/ 2407218 w 7467600"/>
              <a:gd name="connsiteY682" fmla="*/ 3070324 h 6858000"/>
              <a:gd name="connsiteX683" fmla="*/ 2380138 w 7467600"/>
              <a:gd name="connsiteY683" fmla="*/ 3099341 h 6858000"/>
              <a:gd name="connsiteX684" fmla="*/ 1765923 w 7467600"/>
              <a:gd name="connsiteY684" fmla="*/ 3581043 h 6858000"/>
              <a:gd name="connsiteX685" fmla="*/ 1702258 w 7467600"/>
              <a:gd name="connsiteY685" fmla="*/ 3612286 h 6858000"/>
              <a:gd name="connsiteX686" fmla="*/ 1538370 w 7467600"/>
              <a:gd name="connsiteY686" fmla="*/ 3811804 h 6858000"/>
              <a:gd name="connsiteX687" fmla="*/ 542867 w 7467600"/>
              <a:gd name="connsiteY687" fmla="*/ 4944092 h 6858000"/>
              <a:gd name="connsiteX688" fmla="*/ 515800 w 7467600"/>
              <a:gd name="connsiteY688" fmla="*/ 4862180 h 6858000"/>
              <a:gd name="connsiteX689" fmla="*/ 909145 w 7467600"/>
              <a:gd name="connsiteY689" fmla="*/ 4199225 h 6858000"/>
              <a:gd name="connsiteX690" fmla="*/ 1214067 w 7467600"/>
              <a:gd name="connsiteY690" fmla="*/ 3908561 h 6858000"/>
              <a:gd name="connsiteX691" fmla="*/ 640967 w 7467600"/>
              <a:gd name="connsiteY691" fmla="*/ 4105601 h 6858000"/>
              <a:gd name="connsiteX692" fmla="*/ 112563 w 7467600"/>
              <a:gd name="connsiteY692" fmla="*/ 4396952 h 6858000"/>
              <a:gd name="connsiteX693" fmla="*/ 0 w 7467600"/>
              <a:gd name="connsiteY693" fmla="*/ 4466006 h 6858000"/>
              <a:gd name="connsiteX694" fmla="*/ 0 w 7467600"/>
              <a:gd name="connsiteY694" fmla="*/ 4233763 h 6858000"/>
              <a:gd name="connsiteX695" fmla="*/ 36881 w 7467600"/>
              <a:gd name="connsiteY695" fmla="*/ 4200118 h 6858000"/>
              <a:gd name="connsiteX696" fmla="*/ 910534 w 7467600"/>
              <a:gd name="connsiteY696" fmla="*/ 3629753 h 6858000"/>
              <a:gd name="connsiteX697" fmla="*/ 1578717 w 7467600"/>
              <a:gd name="connsiteY697" fmla="*/ 3575982 h 6858000"/>
              <a:gd name="connsiteX698" fmla="*/ 2338780 w 7467600"/>
              <a:gd name="connsiteY698" fmla="*/ 3033725 h 6858000"/>
              <a:gd name="connsiteX699" fmla="*/ 1807991 w 7467600"/>
              <a:gd name="connsiteY699" fmla="*/ 2807184 h 6858000"/>
              <a:gd name="connsiteX700" fmla="*/ 1416358 w 7467600"/>
              <a:gd name="connsiteY700" fmla="*/ 3112571 h 6858000"/>
              <a:gd name="connsiteX701" fmla="*/ 939066 w 7467600"/>
              <a:gd name="connsiteY701" fmla="*/ 3378798 h 6858000"/>
              <a:gd name="connsiteX702" fmla="*/ 115099 w 7467600"/>
              <a:gd name="connsiteY702" fmla="*/ 3607650 h 6858000"/>
              <a:gd name="connsiteX703" fmla="*/ 97284 w 7467600"/>
              <a:gd name="connsiteY703" fmla="*/ 3520393 h 6858000"/>
              <a:gd name="connsiteX704" fmla="*/ 922050 w 7467600"/>
              <a:gd name="connsiteY704" fmla="*/ 3074867 h 6858000"/>
              <a:gd name="connsiteX705" fmla="*/ 1405265 w 7467600"/>
              <a:gd name="connsiteY705" fmla="*/ 3016319 h 6858000"/>
              <a:gd name="connsiteX706" fmla="*/ 1407512 w 7467600"/>
              <a:gd name="connsiteY706" fmla="*/ 3018001 h 6858000"/>
              <a:gd name="connsiteX707" fmla="*/ 1726266 w 7467600"/>
              <a:gd name="connsiteY707" fmla="*/ 2777274 h 6858000"/>
              <a:gd name="connsiteX708" fmla="*/ 625390 w 7467600"/>
              <a:gd name="connsiteY708" fmla="*/ 2514541 h 6858000"/>
              <a:gd name="connsiteX709" fmla="*/ 619799 w 7467600"/>
              <a:gd name="connsiteY709" fmla="*/ 2527180 h 6858000"/>
              <a:gd name="connsiteX710" fmla="*/ 310030 w 7467600"/>
              <a:gd name="connsiteY710" fmla="*/ 2771818 h 6858000"/>
              <a:gd name="connsiteX711" fmla="*/ 173877 w 7467600"/>
              <a:gd name="connsiteY711" fmla="*/ 2937056 h 6858000"/>
              <a:gd name="connsiteX712" fmla="*/ 77889 w 7467600"/>
              <a:gd name="connsiteY712" fmla="*/ 3138440 h 6858000"/>
              <a:gd name="connsiteX713" fmla="*/ 0 w 7467600"/>
              <a:gd name="connsiteY713" fmla="*/ 3271395 h 6858000"/>
              <a:gd name="connsiteX714" fmla="*/ 0 w 7467600"/>
              <a:gd name="connsiteY714" fmla="*/ 3153002 h 6858000"/>
              <a:gd name="connsiteX715" fmla="*/ 2386 w 7467600"/>
              <a:gd name="connsiteY715" fmla="*/ 3149203 h 6858000"/>
              <a:gd name="connsiteX716" fmla="*/ 89753 w 7467600"/>
              <a:gd name="connsiteY716" fmla="*/ 2987702 h 6858000"/>
              <a:gd name="connsiteX717" fmla="*/ 76869 w 7467600"/>
              <a:gd name="connsiteY717" fmla="*/ 3005404 h 6858000"/>
              <a:gd name="connsiteX718" fmla="*/ 32049 w 7467600"/>
              <a:gd name="connsiteY718" fmla="*/ 3065814 h 6858000"/>
              <a:gd name="connsiteX719" fmla="*/ 0 w 7467600"/>
              <a:gd name="connsiteY719" fmla="*/ 3108744 h 6858000"/>
              <a:gd name="connsiteX720" fmla="*/ 0 w 7467600"/>
              <a:gd name="connsiteY720" fmla="*/ 3058059 h 6858000"/>
              <a:gd name="connsiteX721" fmla="*/ 7610 w 7467600"/>
              <a:gd name="connsiteY721" fmla="*/ 3047889 h 6858000"/>
              <a:gd name="connsiteX722" fmla="*/ 52419 w 7467600"/>
              <a:gd name="connsiteY722" fmla="*/ 2987479 h 6858000"/>
              <a:gd name="connsiteX723" fmla="*/ 59142 w 7467600"/>
              <a:gd name="connsiteY723" fmla="*/ 2978488 h 6858000"/>
              <a:gd name="connsiteX724" fmla="*/ 0 w 7467600"/>
              <a:gd name="connsiteY724" fmla="*/ 3015334 h 6858000"/>
              <a:gd name="connsiteX725" fmla="*/ 0 w 7467600"/>
              <a:gd name="connsiteY725" fmla="*/ 2914286 h 6858000"/>
              <a:gd name="connsiteX726" fmla="*/ 36383 w 7467600"/>
              <a:gd name="connsiteY726" fmla="*/ 2901128 h 6858000"/>
              <a:gd name="connsiteX727" fmla="*/ 156329 w 7467600"/>
              <a:gd name="connsiteY727" fmla="*/ 2840533 h 6858000"/>
              <a:gd name="connsiteX728" fmla="*/ 358355 w 7467600"/>
              <a:gd name="connsiteY728" fmla="*/ 2620471 h 6858000"/>
              <a:gd name="connsiteX729" fmla="*/ 510577 w 7467600"/>
              <a:gd name="connsiteY729" fmla="*/ 2501244 h 6858000"/>
              <a:gd name="connsiteX730" fmla="*/ 211967 w 7467600"/>
              <a:gd name="connsiteY730" fmla="*/ 2479171 h 6858000"/>
              <a:gd name="connsiteX731" fmla="*/ 0 w 7467600"/>
              <a:gd name="connsiteY731" fmla="*/ 2476398 h 6858000"/>
              <a:gd name="connsiteX732" fmla="*/ 0 w 7467600"/>
              <a:gd name="connsiteY732" fmla="*/ 2389189 h 6858000"/>
              <a:gd name="connsiteX733" fmla="*/ 103062 w 7467600"/>
              <a:gd name="connsiteY733" fmla="*/ 2389518 h 6858000"/>
              <a:gd name="connsiteX734" fmla="*/ 510734 w 7467600"/>
              <a:gd name="connsiteY734" fmla="*/ 2416201 h 6858000"/>
              <a:gd name="connsiteX735" fmla="*/ 279257 w 7467600"/>
              <a:gd name="connsiteY735" fmla="*/ 2092102 h 6858000"/>
              <a:gd name="connsiteX736" fmla="*/ 65265 w 7467600"/>
              <a:gd name="connsiteY736" fmla="*/ 2006049 h 6858000"/>
              <a:gd name="connsiteX737" fmla="*/ 0 w 7467600"/>
              <a:gd name="connsiteY737" fmla="*/ 1982532 h 6858000"/>
              <a:gd name="connsiteX738" fmla="*/ 0 w 7467600"/>
              <a:gd name="connsiteY738" fmla="*/ 1912789 h 6858000"/>
              <a:gd name="connsiteX739" fmla="*/ 97460 w 7467600"/>
              <a:gd name="connsiteY739" fmla="*/ 1953725 h 6858000"/>
              <a:gd name="connsiteX740" fmla="*/ 221272 w 7467600"/>
              <a:gd name="connsiteY740" fmla="*/ 1980766 h 6858000"/>
              <a:gd name="connsiteX741" fmla="*/ 116765 w 7467600"/>
              <a:gd name="connsiteY741" fmla="*/ 1911033 h 6858000"/>
              <a:gd name="connsiteX742" fmla="*/ 16405 w 7467600"/>
              <a:gd name="connsiteY742" fmla="*/ 1803412 h 6858000"/>
              <a:gd name="connsiteX743" fmla="*/ 0 w 7467600"/>
              <a:gd name="connsiteY743" fmla="*/ 1784777 h 6858000"/>
              <a:gd name="connsiteX744" fmla="*/ 0 w 7467600"/>
              <a:gd name="connsiteY744" fmla="*/ 1740082 h 6858000"/>
              <a:gd name="connsiteX745" fmla="*/ 39394 w 7467600"/>
              <a:gd name="connsiteY745" fmla="*/ 1784856 h 6858000"/>
              <a:gd name="connsiteX746" fmla="*/ 135813 w 7467600"/>
              <a:gd name="connsiteY746" fmla="*/ 1888838 h 6858000"/>
              <a:gd name="connsiteX747" fmla="*/ 242575 w 7467600"/>
              <a:gd name="connsiteY747" fmla="*/ 1958841 h 6858000"/>
              <a:gd name="connsiteX748" fmla="*/ 82197 w 7467600"/>
              <a:gd name="connsiteY748" fmla="*/ 1754826 h 6858000"/>
              <a:gd name="connsiteX749" fmla="*/ 0 w 7467600"/>
              <a:gd name="connsiteY749" fmla="*/ 1679650 h 6858000"/>
              <a:gd name="connsiteX750" fmla="*/ 0 w 7467600"/>
              <a:gd name="connsiteY750" fmla="*/ 1602463 h 6858000"/>
              <a:gd name="connsiteX751" fmla="*/ 84689 w 7467600"/>
              <a:gd name="connsiteY751" fmla="*/ 1677442 h 6858000"/>
              <a:gd name="connsiteX752" fmla="*/ 298437 w 7467600"/>
              <a:gd name="connsiteY752" fmla="*/ 1968019 h 6858000"/>
              <a:gd name="connsiteX753" fmla="*/ 227269 w 7467600"/>
              <a:gd name="connsiteY753" fmla="*/ 1114064 h 6858000"/>
              <a:gd name="connsiteX754" fmla="*/ 248003 w 7467600"/>
              <a:gd name="connsiteY754" fmla="*/ 1089613 h 6858000"/>
              <a:gd name="connsiteX755" fmla="*/ 427020 w 7467600"/>
              <a:gd name="connsiteY755" fmla="*/ 1619803 h 6858000"/>
              <a:gd name="connsiteX756" fmla="*/ 340345 w 7467600"/>
              <a:gd name="connsiteY756" fmla="*/ 2027739 h 6858000"/>
              <a:gd name="connsiteX757" fmla="*/ 360865 w 7467600"/>
              <a:gd name="connsiteY757" fmla="*/ 2044827 h 6858000"/>
              <a:gd name="connsiteX758" fmla="*/ 560414 w 7467600"/>
              <a:gd name="connsiteY758" fmla="*/ 2421457 h 6858000"/>
              <a:gd name="connsiteX759" fmla="*/ 1359703 w 7467600"/>
              <a:gd name="connsiteY759" fmla="*/ 2578554 h 6858000"/>
              <a:gd name="connsiteX760" fmla="*/ 1359422 w 7467600"/>
              <a:gd name="connsiteY760" fmla="*/ 2577994 h 6858000"/>
              <a:gd name="connsiteX761" fmla="*/ 828701 w 7467600"/>
              <a:gd name="connsiteY761" fmla="*/ 1839520 h 6858000"/>
              <a:gd name="connsiteX762" fmla="*/ 494427 w 7467600"/>
              <a:gd name="connsiteY762" fmla="*/ 1092333 h 6858000"/>
              <a:gd name="connsiteX763" fmla="*/ 506322 w 7467600"/>
              <a:gd name="connsiteY763" fmla="*/ 1020997 h 6858000"/>
              <a:gd name="connsiteX764" fmla="*/ 4570198 w 7467600"/>
              <a:gd name="connsiteY764" fmla="*/ 978081 h 6858000"/>
              <a:gd name="connsiteX765" fmla="*/ 4523691 w 7467600"/>
              <a:gd name="connsiteY765" fmla="*/ 1127776 h 6858000"/>
              <a:gd name="connsiteX766" fmla="*/ 4509875 w 7467600"/>
              <a:gd name="connsiteY766" fmla="*/ 1167552 h 6858000"/>
              <a:gd name="connsiteX767" fmla="*/ 4478168 w 7467600"/>
              <a:gd name="connsiteY767" fmla="*/ 1260735 h 6858000"/>
              <a:gd name="connsiteX768" fmla="*/ 4409309 w 7467600"/>
              <a:gd name="connsiteY768" fmla="*/ 1666996 h 6858000"/>
              <a:gd name="connsiteX769" fmla="*/ 4370031 w 7467600"/>
              <a:gd name="connsiteY769" fmla="*/ 1955666 h 6858000"/>
              <a:gd name="connsiteX770" fmla="*/ 4570198 w 7467600"/>
              <a:gd name="connsiteY770" fmla="*/ 978081 h 6858000"/>
              <a:gd name="connsiteX771" fmla="*/ 4557898 w 7467600"/>
              <a:gd name="connsiteY771" fmla="*/ 900011 h 6858000"/>
              <a:gd name="connsiteX772" fmla="*/ 4344840 w 7467600"/>
              <a:gd name="connsiteY772" fmla="*/ 1922038 h 6858000"/>
              <a:gd name="connsiteX773" fmla="*/ 4378710 w 7467600"/>
              <a:gd name="connsiteY773" fmla="*/ 1665516 h 6858000"/>
              <a:gd name="connsiteX774" fmla="*/ 4448798 w 7467600"/>
              <a:gd name="connsiteY774" fmla="*/ 1253024 h 6858000"/>
              <a:gd name="connsiteX775" fmla="*/ 4480315 w 7467600"/>
              <a:gd name="connsiteY775" fmla="*/ 1158454 h 6858000"/>
              <a:gd name="connsiteX776" fmla="*/ 4494133 w 7467600"/>
              <a:gd name="connsiteY776" fmla="*/ 1118676 h 6858000"/>
              <a:gd name="connsiteX777" fmla="*/ 4557898 w 7467600"/>
              <a:gd name="connsiteY777" fmla="*/ 900011 h 6858000"/>
              <a:gd name="connsiteX778" fmla="*/ 5870151 w 7467600"/>
              <a:gd name="connsiteY778" fmla="*/ 898890 h 6858000"/>
              <a:gd name="connsiteX779" fmla="*/ 5861335 w 7467600"/>
              <a:gd name="connsiteY779" fmla="*/ 899177 h 6858000"/>
              <a:gd name="connsiteX780" fmla="*/ 5843702 w 7467600"/>
              <a:gd name="connsiteY780" fmla="*/ 899748 h 6858000"/>
              <a:gd name="connsiteX781" fmla="*/ 5651107 w 7467600"/>
              <a:gd name="connsiteY781" fmla="*/ 920306 h 6858000"/>
              <a:gd name="connsiteX782" fmla="*/ 5459407 w 7467600"/>
              <a:gd name="connsiteY782" fmla="*/ 940975 h 6858000"/>
              <a:gd name="connsiteX783" fmla="*/ 5374846 w 7467600"/>
              <a:gd name="connsiteY783" fmla="*/ 941988 h 6858000"/>
              <a:gd name="connsiteX784" fmla="*/ 5256105 w 7467600"/>
              <a:gd name="connsiteY784" fmla="*/ 945632 h 6858000"/>
              <a:gd name="connsiteX785" fmla="*/ 5107071 w 7467600"/>
              <a:gd name="connsiteY785" fmla="*/ 969720 h 6858000"/>
              <a:gd name="connsiteX786" fmla="*/ 4998681 w 7467600"/>
              <a:gd name="connsiteY786" fmla="*/ 988771 h 6858000"/>
              <a:gd name="connsiteX787" fmla="*/ 5870151 w 7467600"/>
              <a:gd name="connsiteY787" fmla="*/ 898890 h 6858000"/>
              <a:gd name="connsiteX788" fmla="*/ 5504425 w 7467600"/>
              <a:gd name="connsiteY788" fmla="*/ 848067 h 6858000"/>
              <a:gd name="connsiteX789" fmla="*/ 4968849 w 7467600"/>
              <a:gd name="connsiteY789" fmla="*/ 962318 h 6858000"/>
              <a:gd name="connsiteX790" fmla="*/ 5104039 w 7467600"/>
              <a:gd name="connsiteY790" fmla="*/ 940634 h 6858000"/>
              <a:gd name="connsiteX791" fmla="*/ 5256311 w 7467600"/>
              <a:gd name="connsiteY791" fmla="*/ 916490 h 6858000"/>
              <a:gd name="connsiteX792" fmla="*/ 5377381 w 7467600"/>
              <a:gd name="connsiteY792" fmla="*/ 912671 h 6858000"/>
              <a:gd name="connsiteX793" fmla="*/ 5460148 w 7467600"/>
              <a:gd name="connsiteY793" fmla="*/ 911442 h 6858000"/>
              <a:gd name="connsiteX794" fmla="*/ 5648971 w 7467600"/>
              <a:gd name="connsiteY794" fmla="*/ 891331 h 6858000"/>
              <a:gd name="connsiteX795" fmla="*/ 5844807 w 7467600"/>
              <a:gd name="connsiteY795" fmla="*/ 870718 h 6858000"/>
              <a:gd name="connsiteX796" fmla="*/ 5862975 w 7467600"/>
              <a:gd name="connsiteY796" fmla="*/ 869756 h 6858000"/>
              <a:gd name="connsiteX797" fmla="*/ 5920887 w 7467600"/>
              <a:gd name="connsiteY797" fmla="*/ 865929 h 6858000"/>
              <a:gd name="connsiteX798" fmla="*/ 5504425 w 7467600"/>
              <a:gd name="connsiteY798" fmla="*/ 848067 h 6858000"/>
              <a:gd name="connsiteX799" fmla="*/ 3607114 w 7467600"/>
              <a:gd name="connsiteY799" fmla="*/ 467441 h 6858000"/>
              <a:gd name="connsiteX800" fmla="*/ 3296242 w 7467600"/>
              <a:gd name="connsiteY800" fmla="*/ 807991 h 6858000"/>
              <a:gd name="connsiteX801" fmla="*/ 3174674 w 7467600"/>
              <a:gd name="connsiteY801" fmla="*/ 919759 h 6858000"/>
              <a:gd name="connsiteX802" fmla="*/ 3042978 w 7467600"/>
              <a:gd name="connsiteY802" fmla="*/ 1054894 h 6858000"/>
              <a:gd name="connsiteX803" fmla="*/ 2968914 w 7467600"/>
              <a:gd name="connsiteY803" fmla="*/ 1133756 h 6858000"/>
              <a:gd name="connsiteX804" fmla="*/ 3103823 w 7467600"/>
              <a:gd name="connsiteY804" fmla="*/ 1026814 h 6858000"/>
              <a:gd name="connsiteX805" fmla="*/ 3607114 w 7467600"/>
              <a:gd name="connsiteY805" fmla="*/ 467441 h 6858000"/>
              <a:gd name="connsiteX806" fmla="*/ 3744487 w 7467600"/>
              <a:gd name="connsiteY806" fmla="*/ 383136 h 6858000"/>
              <a:gd name="connsiteX807" fmla="*/ 3970213 w 7467600"/>
              <a:gd name="connsiteY807" fmla="*/ 995559 h 6858000"/>
              <a:gd name="connsiteX808" fmla="*/ 3744487 w 7467600"/>
              <a:gd name="connsiteY808" fmla="*/ 383136 h 6858000"/>
              <a:gd name="connsiteX809" fmla="*/ 3624562 w 7467600"/>
              <a:gd name="connsiteY809" fmla="*/ 367041 h 6858000"/>
              <a:gd name="connsiteX810" fmla="*/ 3489712 w 7467600"/>
              <a:gd name="connsiteY810" fmla="*/ 485386 h 6858000"/>
              <a:gd name="connsiteX811" fmla="*/ 3182994 w 7467600"/>
              <a:gd name="connsiteY811" fmla="*/ 828265 h 6858000"/>
              <a:gd name="connsiteX812" fmla="*/ 2892114 w 7467600"/>
              <a:gd name="connsiteY812" fmla="*/ 1172635 h 6858000"/>
              <a:gd name="connsiteX813" fmla="*/ 3021459 w 7467600"/>
              <a:gd name="connsiteY813" fmla="*/ 1035385 h 6858000"/>
              <a:gd name="connsiteX814" fmla="*/ 3153873 w 7467600"/>
              <a:gd name="connsiteY814" fmla="*/ 898971 h 6858000"/>
              <a:gd name="connsiteX815" fmla="*/ 3276511 w 7467600"/>
              <a:gd name="connsiteY815" fmla="*/ 786423 h 6858000"/>
              <a:gd name="connsiteX816" fmla="*/ 3584154 w 7467600"/>
              <a:gd name="connsiteY816" fmla="*/ 448218 h 6858000"/>
              <a:gd name="connsiteX817" fmla="*/ 3624562 w 7467600"/>
              <a:gd name="connsiteY817" fmla="*/ 367041 h 6858000"/>
              <a:gd name="connsiteX818" fmla="*/ 3766672 w 7467600"/>
              <a:gd name="connsiteY818" fmla="*/ 359429 h 6858000"/>
              <a:gd name="connsiteX819" fmla="*/ 3996338 w 7467600"/>
              <a:gd name="connsiteY819" fmla="*/ 968237 h 6858000"/>
              <a:gd name="connsiteX820" fmla="*/ 3766672 w 7467600"/>
              <a:gd name="connsiteY820" fmla="*/ 359429 h 6858000"/>
              <a:gd name="connsiteX821" fmla="*/ 5805386 w 7467600"/>
              <a:gd name="connsiteY821" fmla="*/ 239240 h 6858000"/>
              <a:gd name="connsiteX822" fmla="*/ 5736947 w 7467600"/>
              <a:gd name="connsiteY822" fmla="*/ 261367 h 6858000"/>
              <a:gd name="connsiteX823" fmla="*/ 5427012 w 7467600"/>
              <a:gd name="connsiteY823" fmla="*/ 311272 h 6858000"/>
              <a:gd name="connsiteX824" fmla="*/ 5147818 w 7467600"/>
              <a:gd name="connsiteY824" fmla="*/ 322112 h 6858000"/>
              <a:gd name="connsiteX825" fmla="*/ 5060854 w 7467600"/>
              <a:gd name="connsiteY825" fmla="*/ 311882 h 6858000"/>
              <a:gd name="connsiteX826" fmla="*/ 4945989 w 7467600"/>
              <a:gd name="connsiteY826" fmla="*/ 300516 h 6858000"/>
              <a:gd name="connsiteX827" fmla="*/ 5410479 w 7467600"/>
              <a:gd name="connsiteY827" fmla="*/ 348434 h 6858000"/>
              <a:gd name="connsiteX828" fmla="*/ 5805386 w 7467600"/>
              <a:gd name="connsiteY828" fmla="*/ 239240 h 6858000"/>
              <a:gd name="connsiteX829" fmla="*/ 5905192 w 7467600"/>
              <a:gd name="connsiteY829" fmla="*/ 163079 h 6858000"/>
              <a:gd name="connsiteX830" fmla="*/ 5865655 w 7467600"/>
              <a:gd name="connsiteY830" fmla="*/ 171901 h 6858000"/>
              <a:gd name="connsiteX831" fmla="*/ 5259740 w 7467600"/>
              <a:gd name="connsiteY831" fmla="*/ 257013 h 6858000"/>
              <a:gd name="connsiteX832" fmla="*/ 5208466 w 7467600"/>
              <a:gd name="connsiteY832" fmla="*/ 257550 h 6858000"/>
              <a:gd name="connsiteX833" fmla="*/ 4980204 w 7467600"/>
              <a:gd name="connsiteY833" fmla="*/ 271903 h 6858000"/>
              <a:gd name="connsiteX834" fmla="*/ 5068068 w 7467600"/>
              <a:gd name="connsiteY834" fmla="*/ 282244 h 6858000"/>
              <a:gd name="connsiteX835" fmla="*/ 5153231 w 7467600"/>
              <a:gd name="connsiteY835" fmla="*/ 292240 h 6858000"/>
              <a:gd name="connsiteX836" fmla="*/ 5426491 w 7467600"/>
              <a:gd name="connsiteY836" fmla="*/ 281128 h 6858000"/>
              <a:gd name="connsiteX837" fmla="*/ 5731212 w 7467600"/>
              <a:gd name="connsiteY837" fmla="*/ 231951 h 6858000"/>
              <a:gd name="connsiteX838" fmla="*/ 5905192 w 7467600"/>
              <a:gd name="connsiteY838" fmla="*/ 163079 h 6858000"/>
              <a:gd name="connsiteX839" fmla="*/ 5944437 w 7467600"/>
              <a:gd name="connsiteY839" fmla="*/ 113829 h 6858000"/>
              <a:gd name="connsiteX840" fmla="*/ 5825032 w 7467600"/>
              <a:gd name="connsiteY840" fmla="*/ 146405 h 6858000"/>
              <a:gd name="connsiteX841" fmla="*/ 4955599 w 7467600"/>
              <a:gd name="connsiteY841" fmla="*/ 247008 h 6858000"/>
              <a:gd name="connsiteX842" fmla="*/ 5210104 w 7467600"/>
              <a:gd name="connsiteY842" fmla="*/ 228123 h 6858000"/>
              <a:gd name="connsiteX843" fmla="*/ 5261015 w 7467600"/>
              <a:gd name="connsiteY843" fmla="*/ 227087 h 6858000"/>
              <a:gd name="connsiteX844" fmla="*/ 5861181 w 7467600"/>
              <a:gd name="connsiteY844" fmla="*/ 143093 h 6858000"/>
              <a:gd name="connsiteX845" fmla="*/ 5961252 w 7467600"/>
              <a:gd name="connsiteY845" fmla="*/ 114820 h 6858000"/>
              <a:gd name="connsiteX846" fmla="*/ 5944437 w 7467600"/>
              <a:gd name="connsiteY846" fmla="*/ 113829 h 6858000"/>
              <a:gd name="connsiteX847" fmla="*/ 3882765 w 7467600"/>
              <a:gd name="connsiteY847" fmla="*/ 0 h 6858000"/>
              <a:gd name="connsiteX848" fmla="*/ 3995099 w 7467600"/>
              <a:gd name="connsiteY848" fmla="*/ 0 h 6858000"/>
              <a:gd name="connsiteX849" fmla="*/ 4163818 w 7467600"/>
              <a:gd name="connsiteY849" fmla="*/ 234104 h 6858000"/>
              <a:gd name="connsiteX850" fmla="*/ 4172099 w 7467600"/>
              <a:gd name="connsiteY850" fmla="*/ 234207 h 6858000"/>
              <a:gd name="connsiteX851" fmla="*/ 4784282 w 7467600"/>
              <a:gd name="connsiteY851" fmla="*/ 276561 h 6858000"/>
              <a:gd name="connsiteX852" fmla="*/ 4801687 w 7467600"/>
              <a:gd name="connsiteY852" fmla="*/ 267764 h 6858000"/>
              <a:gd name="connsiteX853" fmla="*/ 6082788 w 7467600"/>
              <a:gd name="connsiteY853" fmla="*/ 64119 h 6858000"/>
              <a:gd name="connsiteX854" fmla="*/ 6099442 w 7467600"/>
              <a:gd name="connsiteY854" fmla="*/ 82568 h 6858000"/>
              <a:gd name="connsiteX855" fmla="*/ 4804137 w 7467600"/>
              <a:gd name="connsiteY855" fmla="*/ 320931 h 6858000"/>
              <a:gd name="connsiteX856" fmla="*/ 4227047 w 7467600"/>
              <a:gd name="connsiteY856" fmla="*/ 313415 h 6858000"/>
              <a:gd name="connsiteX857" fmla="*/ 4346041 w 7467600"/>
              <a:gd name="connsiteY857" fmla="*/ 456086 h 6858000"/>
              <a:gd name="connsiteX858" fmla="*/ 4870967 w 7467600"/>
              <a:gd name="connsiteY858" fmla="*/ 963061 h 6858000"/>
              <a:gd name="connsiteX859" fmla="*/ 4889647 w 7467600"/>
              <a:gd name="connsiteY859" fmla="*/ 957147 h 6858000"/>
              <a:gd name="connsiteX860" fmla="*/ 5422504 w 7467600"/>
              <a:gd name="connsiteY860" fmla="*/ 805191 h 6858000"/>
              <a:gd name="connsiteX861" fmla="*/ 6087656 w 7467600"/>
              <a:gd name="connsiteY861" fmla="*/ 826703 h 6858000"/>
              <a:gd name="connsiteX862" fmla="*/ 6058717 w 7467600"/>
              <a:gd name="connsiteY862" fmla="*/ 865992 h 6858000"/>
              <a:gd name="connsiteX863" fmla="*/ 4974153 w 7467600"/>
              <a:gd name="connsiteY863" fmla="*/ 1045456 h 6858000"/>
              <a:gd name="connsiteX864" fmla="*/ 5627835 w 7467600"/>
              <a:gd name="connsiteY864" fmla="*/ 1472077 h 6858000"/>
              <a:gd name="connsiteX865" fmla="*/ 5629817 w 7467600"/>
              <a:gd name="connsiteY865" fmla="*/ 1471412 h 6858000"/>
              <a:gd name="connsiteX866" fmla="*/ 5634124 w 7467600"/>
              <a:gd name="connsiteY866" fmla="*/ 1470572 h 6858000"/>
              <a:gd name="connsiteX867" fmla="*/ 5755832 w 7467600"/>
              <a:gd name="connsiteY867" fmla="*/ 1383886 h 6858000"/>
              <a:gd name="connsiteX868" fmla="*/ 6014186 w 7467600"/>
              <a:gd name="connsiteY868" fmla="*/ 1279799 h 6858000"/>
              <a:gd name="connsiteX869" fmla="*/ 6901619 w 7467600"/>
              <a:gd name="connsiteY869" fmla="*/ 1047874 h 6858000"/>
              <a:gd name="connsiteX870" fmla="*/ 6931566 w 7467600"/>
              <a:gd name="connsiteY870" fmla="*/ 1062034 h 6858000"/>
              <a:gd name="connsiteX871" fmla="*/ 5790982 w 7467600"/>
              <a:gd name="connsiteY871" fmla="*/ 1561380 h 6858000"/>
              <a:gd name="connsiteX872" fmla="*/ 6188971 w 7467600"/>
              <a:gd name="connsiteY872" fmla="*/ 1755168 h 6858000"/>
              <a:gd name="connsiteX873" fmla="*/ 6202446 w 7467600"/>
              <a:gd name="connsiteY873" fmla="*/ 1752268 h 6858000"/>
              <a:gd name="connsiteX874" fmla="*/ 7179560 w 7467600"/>
              <a:gd name="connsiteY874" fmla="*/ 1467551 h 6858000"/>
              <a:gd name="connsiteX875" fmla="*/ 7158730 w 7467600"/>
              <a:gd name="connsiteY875" fmla="*/ 1507835 h 6858000"/>
              <a:gd name="connsiteX876" fmla="*/ 6326959 w 7467600"/>
              <a:gd name="connsiteY876" fmla="*/ 1817686 h 6858000"/>
              <a:gd name="connsiteX877" fmla="*/ 6537433 w 7467600"/>
              <a:gd name="connsiteY877" fmla="*/ 1907790 h 6858000"/>
              <a:gd name="connsiteX878" fmla="*/ 6550221 w 7467600"/>
              <a:gd name="connsiteY878" fmla="*/ 1910729 h 6858000"/>
              <a:gd name="connsiteX879" fmla="*/ 6964438 w 7467600"/>
              <a:gd name="connsiteY879" fmla="*/ 2209505 h 6858000"/>
              <a:gd name="connsiteX880" fmla="*/ 7367862 w 7467600"/>
              <a:gd name="connsiteY880" fmla="*/ 2806833 h 6858000"/>
              <a:gd name="connsiteX881" fmla="*/ 7364329 w 7467600"/>
              <a:gd name="connsiteY881" fmla="*/ 2826907 h 6858000"/>
              <a:gd name="connsiteX882" fmla="*/ 7290545 w 7467600"/>
              <a:gd name="connsiteY882" fmla="*/ 2850663 h 6858000"/>
              <a:gd name="connsiteX883" fmla="*/ 6472036 w 7467600"/>
              <a:gd name="connsiteY883" fmla="*/ 1959003 h 6858000"/>
              <a:gd name="connsiteX884" fmla="*/ 5792897 w 7467600"/>
              <a:gd name="connsiteY884" fmla="*/ 1647747 h 6858000"/>
              <a:gd name="connsiteX885" fmla="*/ 5842751 w 7467600"/>
              <a:gd name="connsiteY885" fmla="*/ 1816112 h 6858000"/>
              <a:gd name="connsiteX886" fmla="*/ 5847424 w 7467600"/>
              <a:gd name="connsiteY886" fmla="*/ 1815776 h 6858000"/>
              <a:gd name="connsiteX887" fmla="*/ 6399821 w 7467600"/>
              <a:gd name="connsiteY887" fmla="*/ 2344799 h 6858000"/>
              <a:gd name="connsiteX888" fmla="*/ 6323232 w 7467600"/>
              <a:gd name="connsiteY888" fmla="*/ 2389634 h 6858000"/>
              <a:gd name="connsiteX889" fmla="*/ 5942958 w 7467600"/>
              <a:gd name="connsiteY889" fmla="*/ 2077708 h 6858000"/>
              <a:gd name="connsiteX890" fmla="*/ 5921559 w 7467600"/>
              <a:gd name="connsiteY890" fmla="*/ 2378596 h 6858000"/>
              <a:gd name="connsiteX891" fmla="*/ 5817651 w 7467600"/>
              <a:gd name="connsiteY891" fmla="*/ 3023919 h 6858000"/>
              <a:gd name="connsiteX892" fmla="*/ 5729634 w 7467600"/>
              <a:gd name="connsiteY892" fmla="*/ 3051849 h 6858000"/>
              <a:gd name="connsiteX893" fmla="*/ 5611018 w 7467600"/>
              <a:gd name="connsiteY893" fmla="*/ 2316769 h 6858000"/>
              <a:gd name="connsiteX894" fmla="*/ 5687608 w 7467600"/>
              <a:gd name="connsiteY894" fmla="*/ 2039972 h 6858000"/>
              <a:gd name="connsiteX895" fmla="*/ 5657554 w 7467600"/>
              <a:gd name="connsiteY895" fmla="*/ 1576445 h 6858000"/>
              <a:gd name="connsiteX896" fmla="*/ 5150475 w 7467600"/>
              <a:gd name="connsiteY896" fmla="*/ 1274012 h 6858000"/>
              <a:gd name="connsiteX897" fmla="*/ 5349142 w 7467600"/>
              <a:gd name="connsiteY897" fmla="*/ 2204405 h 6858000"/>
              <a:gd name="connsiteX898" fmla="*/ 5262214 w 7467600"/>
              <a:gd name="connsiteY898" fmla="*/ 2233836 h 6858000"/>
              <a:gd name="connsiteX899" fmla="*/ 4981539 w 7467600"/>
              <a:gd name="connsiteY899" fmla="*/ 1542201 h 6858000"/>
              <a:gd name="connsiteX900" fmla="*/ 4958461 w 7467600"/>
              <a:gd name="connsiteY900" fmla="*/ 1136957 h 6858000"/>
              <a:gd name="connsiteX901" fmla="*/ 4655015 w 7467600"/>
              <a:gd name="connsiteY901" fmla="*/ 891426 h 6858000"/>
              <a:gd name="connsiteX902" fmla="*/ 4348002 w 7467600"/>
              <a:gd name="connsiteY902" fmla="*/ 2205895 h 6858000"/>
              <a:gd name="connsiteX903" fmla="*/ 4262250 w 7467600"/>
              <a:gd name="connsiteY903" fmla="*/ 2219972 h 6858000"/>
              <a:gd name="connsiteX904" fmla="*/ 4550611 w 7467600"/>
              <a:gd name="connsiteY904" fmla="*/ 817540 h 6858000"/>
              <a:gd name="connsiteX905" fmla="*/ 4564418 w 7467600"/>
              <a:gd name="connsiteY905" fmla="*/ 808293 h 6858000"/>
              <a:gd name="connsiteX906" fmla="*/ 4266388 w 7467600"/>
              <a:gd name="connsiteY906" fmla="*/ 500083 h 6858000"/>
              <a:gd name="connsiteX907" fmla="*/ 4032842 w 7467600"/>
              <a:gd name="connsiteY907" fmla="*/ 211809 h 6858000"/>
              <a:gd name="connsiteX908" fmla="*/ 3882765 w 7467600"/>
              <a:gd name="connsiteY908" fmla="*/ 0 h 6858000"/>
              <a:gd name="connsiteX909" fmla="*/ 3721337 w 7467600"/>
              <a:gd name="connsiteY909" fmla="*/ 0 h 6858000"/>
              <a:gd name="connsiteX910" fmla="*/ 3797544 w 7467600"/>
              <a:gd name="connsiteY910" fmla="*/ 0 h 6858000"/>
              <a:gd name="connsiteX911" fmla="*/ 3775734 w 7467600"/>
              <a:gd name="connsiteY911" fmla="*/ 95131 h 6858000"/>
              <a:gd name="connsiteX912" fmla="*/ 3724807 w 7467600"/>
              <a:gd name="connsiteY912" fmla="*/ 272257 h 6858000"/>
              <a:gd name="connsiteX913" fmla="*/ 3726844 w 7467600"/>
              <a:gd name="connsiteY913" fmla="*/ 282988 h 6858000"/>
              <a:gd name="connsiteX914" fmla="*/ 3742664 w 7467600"/>
              <a:gd name="connsiteY914" fmla="*/ 279918 h 6858000"/>
              <a:gd name="connsiteX915" fmla="*/ 4103910 w 7467600"/>
              <a:gd name="connsiteY915" fmla="*/ 1161917 h 6858000"/>
              <a:gd name="connsiteX916" fmla="*/ 4020269 w 7467600"/>
              <a:gd name="connsiteY916" fmla="*/ 1200406 h 6858000"/>
              <a:gd name="connsiteX917" fmla="*/ 3674882 w 7467600"/>
              <a:gd name="connsiteY917" fmla="*/ 488524 h 6858000"/>
              <a:gd name="connsiteX918" fmla="*/ 3132682 w 7467600"/>
              <a:gd name="connsiteY918" fmla="*/ 1072284 h 6858000"/>
              <a:gd name="connsiteX919" fmla="*/ 2716346 w 7467600"/>
              <a:gd name="connsiteY919" fmla="*/ 1276376 h 6858000"/>
              <a:gd name="connsiteX920" fmla="*/ 2716772 w 7467600"/>
              <a:gd name="connsiteY920" fmla="*/ 1255462 h 6858000"/>
              <a:gd name="connsiteX921" fmla="*/ 3471096 w 7467600"/>
              <a:gd name="connsiteY921" fmla="*/ 437072 h 6858000"/>
              <a:gd name="connsiteX922" fmla="*/ 3639057 w 7467600"/>
              <a:gd name="connsiteY922" fmla="*/ 286334 h 6858000"/>
              <a:gd name="connsiteX923" fmla="*/ 3640309 w 7467600"/>
              <a:gd name="connsiteY923" fmla="*/ 284664 h 6858000"/>
              <a:gd name="connsiteX924" fmla="*/ 3646022 w 7467600"/>
              <a:gd name="connsiteY924" fmla="*/ 276711 h 6858000"/>
              <a:gd name="connsiteX925" fmla="*/ 3707943 w 7467600"/>
              <a:gd name="connsiteY925" fmla="*/ 65958 h 6858000"/>
              <a:gd name="connsiteX926" fmla="*/ 3721337 w 7467600"/>
              <a:gd name="connsiteY926" fmla="*/ 0 h 6858000"/>
              <a:gd name="connsiteX927" fmla="*/ 2867960 w 7467600"/>
              <a:gd name="connsiteY927" fmla="*/ 0 h 6858000"/>
              <a:gd name="connsiteX928" fmla="*/ 2926351 w 7467600"/>
              <a:gd name="connsiteY928" fmla="*/ 0 h 6858000"/>
              <a:gd name="connsiteX929" fmla="*/ 2902823 w 7467600"/>
              <a:gd name="connsiteY929" fmla="*/ 262929 h 6858000"/>
              <a:gd name="connsiteX930" fmla="*/ 2940663 w 7467600"/>
              <a:gd name="connsiteY930" fmla="*/ 140884 h 6858000"/>
              <a:gd name="connsiteX931" fmla="*/ 2947039 w 7467600"/>
              <a:gd name="connsiteY931" fmla="*/ 122524 h 6858000"/>
              <a:gd name="connsiteX932" fmla="*/ 2984316 w 7467600"/>
              <a:gd name="connsiteY932" fmla="*/ 0 h 6858000"/>
              <a:gd name="connsiteX933" fmla="*/ 3016114 w 7467600"/>
              <a:gd name="connsiteY933" fmla="*/ 0 h 6858000"/>
              <a:gd name="connsiteX934" fmla="*/ 2979949 w 7467600"/>
              <a:gd name="connsiteY934" fmla="*/ 119274 h 6858000"/>
              <a:gd name="connsiteX935" fmla="*/ 3023879 w 7467600"/>
              <a:gd name="connsiteY935" fmla="*/ 0 h 6858000"/>
              <a:gd name="connsiteX936" fmla="*/ 3105400 w 7467600"/>
              <a:gd name="connsiteY936" fmla="*/ 0 h 6858000"/>
              <a:gd name="connsiteX937" fmla="*/ 3094669 w 7467600"/>
              <a:gd name="connsiteY937" fmla="*/ 30308 h 6858000"/>
              <a:gd name="connsiteX938" fmla="*/ 2901945 w 7467600"/>
              <a:gd name="connsiteY938" fmla="*/ 466538 h 6858000"/>
              <a:gd name="connsiteX939" fmla="*/ 2815209 w 7467600"/>
              <a:gd name="connsiteY939" fmla="*/ 497361 h 6858000"/>
              <a:gd name="connsiteX940" fmla="*/ 2844845 w 7467600"/>
              <a:gd name="connsiteY940" fmla="*/ 127638 h 6858000"/>
              <a:gd name="connsiteX941" fmla="*/ 2867960 w 7467600"/>
              <a:gd name="connsiteY941" fmla="*/ 0 h 6858000"/>
              <a:gd name="connsiteX942" fmla="*/ 1057230 w 7467600"/>
              <a:gd name="connsiteY942" fmla="*/ 0 h 6858000"/>
              <a:gd name="connsiteX943" fmla="*/ 1111003 w 7467600"/>
              <a:gd name="connsiteY943" fmla="*/ 0 h 6858000"/>
              <a:gd name="connsiteX944" fmla="*/ 1125553 w 7467600"/>
              <a:gd name="connsiteY944" fmla="*/ 52588 h 6858000"/>
              <a:gd name="connsiteX945" fmla="*/ 1304276 w 7467600"/>
              <a:gd name="connsiteY945" fmla="*/ 476275 h 6858000"/>
              <a:gd name="connsiteX946" fmla="*/ 1492066 w 7467600"/>
              <a:gd name="connsiteY946" fmla="*/ 886333 h 6858000"/>
              <a:gd name="connsiteX947" fmla="*/ 1423698 w 7467600"/>
              <a:gd name="connsiteY947" fmla="*/ 710817 h 6858000"/>
              <a:gd name="connsiteX948" fmla="*/ 1357609 w 7467600"/>
              <a:gd name="connsiteY948" fmla="*/ 532892 h 6858000"/>
              <a:gd name="connsiteX949" fmla="*/ 1309550 w 7467600"/>
              <a:gd name="connsiteY949" fmla="*/ 374031 h 6858000"/>
              <a:gd name="connsiteX950" fmla="*/ 1193673 w 7467600"/>
              <a:gd name="connsiteY950" fmla="*/ 49533 h 6858000"/>
              <a:gd name="connsiteX951" fmla="*/ 1164391 w 7467600"/>
              <a:gd name="connsiteY951" fmla="*/ 0 h 6858000"/>
              <a:gd name="connsiteX952" fmla="*/ 1200666 w 7467600"/>
              <a:gd name="connsiteY952" fmla="*/ 0 h 6858000"/>
              <a:gd name="connsiteX953" fmla="*/ 1223408 w 7467600"/>
              <a:gd name="connsiteY953" fmla="*/ 38996 h 6858000"/>
              <a:gd name="connsiteX954" fmla="*/ 1339635 w 7467600"/>
              <a:gd name="connsiteY954" fmla="*/ 365517 h 6858000"/>
              <a:gd name="connsiteX955" fmla="*/ 1387469 w 7467600"/>
              <a:gd name="connsiteY955" fmla="*/ 523079 h 6858000"/>
              <a:gd name="connsiteX956" fmla="*/ 1452685 w 7467600"/>
              <a:gd name="connsiteY956" fmla="*/ 699806 h 6858000"/>
              <a:gd name="connsiteX957" fmla="*/ 1492092 w 7467600"/>
              <a:gd name="connsiteY957" fmla="*/ 800424 h 6858000"/>
              <a:gd name="connsiteX958" fmla="*/ 1455302 w 7467600"/>
              <a:gd name="connsiteY958" fmla="*/ 632913 h 6858000"/>
              <a:gd name="connsiteX959" fmla="*/ 1222336 w 7467600"/>
              <a:gd name="connsiteY959" fmla="*/ 9480 h 6858000"/>
              <a:gd name="connsiteX960" fmla="*/ 1214634 w 7467600"/>
              <a:gd name="connsiteY960" fmla="*/ 0 h 6858000"/>
              <a:gd name="connsiteX961" fmla="*/ 1289827 w 7467600"/>
              <a:gd name="connsiteY961" fmla="*/ 0 h 6858000"/>
              <a:gd name="connsiteX962" fmla="*/ 1321076 w 7467600"/>
              <a:gd name="connsiteY962" fmla="*/ 59722 h 6858000"/>
              <a:gd name="connsiteX963" fmla="*/ 1512579 w 7467600"/>
              <a:gd name="connsiteY963" fmla="*/ 626441 h 6858000"/>
              <a:gd name="connsiteX964" fmla="*/ 1506076 w 7467600"/>
              <a:gd name="connsiteY964" fmla="*/ 1089289 h 6858000"/>
              <a:gd name="connsiteX965" fmla="*/ 1486346 w 7467600"/>
              <a:gd name="connsiteY965" fmla="*/ 1079919 h 6858000"/>
              <a:gd name="connsiteX966" fmla="*/ 1070511 w 7467600"/>
              <a:gd name="connsiteY966" fmla="*/ 48609 h 6858000"/>
              <a:gd name="connsiteX967" fmla="*/ 1057230 w 7467600"/>
              <a:gd name="connsiteY967" fmla="*/ 0 h 6858000"/>
              <a:gd name="connsiteX968" fmla="*/ 43151 w 7467600"/>
              <a:gd name="connsiteY968" fmla="*/ 0 h 6858000"/>
              <a:gd name="connsiteX969" fmla="*/ 95283 w 7467600"/>
              <a:gd name="connsiteY969" fmla="*/ 0 h 6858000"/>
              <a:gd name="connsiteX970" fmla="*/ 300708 w 7467600"/>
              <a:gd name="connsiteY970" fmla="*/ 154571 h 6858000"/>
              <a:gd name="connsiteX971" fmla="*/ 530414 w 7467600"/>
              <a:gd name="connsiteY971" fmla="*/ 354673 h 6858000"/>
              <a:gd name="connsiteX972" fmla="*/ 333785 w 7467600"/>
              <a:gd name="connsiteY972" fmla="*/ 161564 h 6858000"/>
              <a:gd name="connsiteX973" fmla="*/ 147005 w 7467600"/>
              <a:gd name="connsiteY973" fmla="*/ 0 h 6858000"/>
              <a:gd name="connsiteX974" fmla="*/ 272509 w 7467600"/>
              <a:gd name="connsiteY974" fmla="*/ 0 h 6858000"/>
              <a:gd name="connsiteX975" fmla="*/ 326276 w 7467600"/>
              <a:gd name="connsiteY975" fmla="*/ 45847 h 6858000"/>
              <a:gd name="connsiteX976" fmla="*/ 823759 w 7467600"/>
              <a:gd name="connsiteY976" fmla="*/ 574145 h 6858000"/>
              <a:gd name="connsiteX977" fmla="*/ 811254 w 7467600"/>
              <a:gd name="connsiteY977" fmla="*/ 665546 h 6858000"/>
              <a:gd name="connsiteX978" fmla="*/ 154042 w 7467600"/>
              <a:gd name="connsiteY978" fmla="*/ 261522 h 6858000"/>
              <a:gd name="connsiteX979" fmla="*/ 13550 w 7467600"/>
              <a:gd name="connsiteY979" fmla="*/ 158423 h 6858000"/>
              <a:gd name="connsiteX980" fmla="*/ 0 w 7467600"/>
              <a:gd name="connsiteY980" fmla="*/ 146618 h 6858000"/>
              <a:gd name="connsiteX981" fmla="*/ 0 w 7467600"/>
              <a:gd name="connsiteY981" fmla="*/ 59161 h 6858000"/>
              <a:gd name="connsiteX982" fmla="*/ 45427 w 7467600"/>
              <a:gd name="connsiteY982" fmla="*/ 101078 h 6858000"/>
              <a:gd name="connsiteX983" fmla="*/ 630103 w 7467600"/>
              <a:gd name="connsiteY983" fmla="*/ 485885 h 6858000"/>
              <a:gd name="connsiteX984" fmla="*/ 532040 w 7467600"/>
              <a:gd name="connsiteY984" fmla="*/ 399359 h 6858000"/>
              <a:gd name="connsiteX985" fmla="*/ 517618 w 7467600"/>
              <a:gd name="connsiteY985" fmla="*/ 385726 h 6858000"/>
              <a:gd name="connsiteX986" fmla="*/ 285074 w 7467600"/>
              <a:gd name="connsiteY986" fmla="*/ 182755 h 6858000"/>
              <a:gd name="connsiteX987" fmla="*/ 43151 w 7467600"/>
              <a:gd name="connsiteY98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467600 w 7467600"/>
              <a:gd name="connsiteY129" fmla="*/ 5142496 h 6858000"/>
              <a:gd name="connsiteX130" fmla="*/ 7312201 w 7467600"/>
              <a:gd name="connsiteY130" fmla="*/ 5128278 h 6858000"/>
              <a:gd name="connsiteX131" fmla="*/ 1903353 w 7467600"/>
              <a:gd name="connsiteY131" fmla="*/ 5044827 h 6858000"/>
              <a:gd name="connsiteX132" fmla="*/ 1936931 w 7467600"/>
              <a:gd name="connsiteY132" fmla="*/ 5093954 h 6858000"/>
              <a:gd name="connsiteX133" fmla="*/ 2195868 w 7467600"/>
              <a:gd name="connsiteY133" fmla="*/ 5396574 h 6858000"/>
              <a:gd name="connsiteX134" fmla="*/ 2088852 w 7467600"/>
              <a:gd name="connsiteY134" fmla="*/ 5166123 h 6858000"/>
              <a:gd name="connsiteX135" fmla="*/ 1958241 w 7467600"/>
              <a:gd name="connsiteY135" fmla="*/ 5067955 h 6858000"/>
              <a:gd name="connsiteX136" fmla="*/ 1903353 w 7467600"/>
              <a:gd name="connsiteY136" fmla="*/ 5044827 h 6858000"/>
              <a:gd name="connsiteX137" fmla="*/ 1979378 w 7467600"/>
              <a:gd name="connsiteY137" fmla="*/ 4769504 h 6858000"/>
              <a:gd name="connsiteX138" fmla="*/ 2882120 w 7467600"/>
              <a:gd name="connsiteY138" fmla="*/ 5064547 h 6858000"/>
              <a:gd name="connsiteX139" fmla="*/ 2793103 w 7467600"/>
              <a:gd name="connsiteY139" fmla="*/ 5039699 h 6858000"/>
              <a:gd name="connsiteX140" fmla="*/ 2770041 w 7467600"/>
              <a:gd name="connsiteY140" fmla="*/ 5033634 h 6858000"/>
              <a:gd name="connsiteX141" fmla="*/ 1979378 w 7467600"/>
              <a:gd name="connsiteY141" fmla="*/ 4769504 h 6858000"/>
              <a:gd name="connsiteX142" fmla="*/ 1927410 w 7467600"/>
              <a:gd name="connsiteY142" fmla="*/ 4716164 h 6858000"/>
              <a:gd name="connsiteX143" fmla="*/ 1959587 w 7467600"/>
              <a:gd name="connsiteY143" fmla="*/ 4728849 h 6858000"/>
              <a:gd name="connsiteX144" fmla="*/ 2777707 w 7467600"/>
              <a:gd name="connsiteY144" fmla="*/ 5003991 h 6858000"/>
              <a:gd name="connsiteX145" fmla="*/ 2800768 w 7467600"/>
              <a:gd name="connsiteY145" fmla="*/ 5010056 h 6858000"/>
              <a:gd name="connsiteX146" fmla="*/ 2879408 w 7467600"/>
              <a:gd name="connsiteY146" fmla="*/ 5031590 h 6858000"/>
              <a:gd name="connsiteX147" fmla="*/ 2862295 w 7467600"/>
              <a:gd name="connsiteY147" fmla="*/ 5022958 h 6858000"/>
              <a:gd name="connsiteX148" fmla="*/ 2813343 w 7467600"/>
              <a:gd name="connsiteY148" fmla="*/ 4998369 h 6858000"/>
              <a:gd name="connsiteX149" fmla="*/ 2646245 w 7467600"/>
              <a:gd name="connsiteY149" fmla="*/ 4930999 h 6858000"/>
              <a:gd name="connsiteX150" fmla="*/ 1999243 w 7467600"/>
              <a:gd name="connsiteY150" fmla="*/ 4730524 h 6858000"/>
              <a:gd name="connsiteX151" fmla="*/ 1979527 w 7467600"/>
              <a:gd name="connsiteY151" fmla="*/ 4726651 h 6858000"/>
              <a:gd name="connsiteX152" fmla="*/ 1927410 w 7467600"/>
              <a:gd name="connsiteY152" fmla="*/ 4716164 h 6858000"/>
              <a:gd name="connsiteX153" fmla="*/ 1997014 w 7467600"/>
              <a:gd name="connsiteY153" fmla="*/ 4698007 h 6858000"/>
              <a:gd name="connsiteX154" fmla="*/ 2005458 w 7467600"/>
              <a:gd name="connsiteY154" fmla="*/ 4699540 h 6858000"/>
              <a:gd name="connsiteX155" fmla="*/ 2657186 w 7467600"/>
              <a:gd name="connsiteY155" fmla="*/ 4901687 h 6858000"/>
              <a:gd name="connsiteX156" fmla="*/ 2826662 w 7467600"/>
              <a:gd name="connsiteY156" fmla="*/ 4970362 h 6858000"/>
              <a:gd name="connsiteX157" fmla="*/ 2876100 w 7467600"/>
              <a:gd name="connsiteY157" fmla="*/ 4995397 h 6858000"/>
              <a:gd name="connsiteX158" fmla="*/ 3042600 w 7467600"/>
              <a:gd name="connsiteY158" fmla="*/ 5059532 h 6858000"/>
              <a:gd name="connsiteX159" fmla="*/ 1997014 w 7467600"/>
              <a:gd name="connsiteY159" fmla="*/ 4698007 h 6858000"/>
              <a:gd name="connsiteX160" fmla="*/ 2305292 w 7467600"/>
              <a:gd name="connsiteY160" fmla="*/ 4219492 h 6858000"/>
              <a:gd name="connsiteX161" fmla="*/ 3360922 w 7467600"/>
              <a:gd name="connsiteY161" fmla="*/ 4529373 h 6858000"/>
              <a:gd name="connsiteX162" fmla="*/ 3492420 w 7467600"/>
              <a:gd name="connsiteY162" fmla="*/ 4510145 h 6858000"/>
              <a:gd name="connsiteX163" fmla="*/ 3364086 w 7467600"/>
              <a:gd name="connsiteY163" fmla="*/ 4480340 h 6858000"/>
              <a:gd name="connsiteX164" fmla="*/ 3225818 w 7467600"/>
              <a:gd name="connsiteY164" fmla="*/ 4411822 h 6858000"/>
              <a:gd name="connsiteX165" fmla="*/ 3129696 w 7467600"/>
              <a:gd name="connsiteY165" fmla="*/ 4360704 h 6858000"/>
              <a:gd name="connsiteX166" fmla="*/ 2814545 w 7467600"/>
              <a:gd name="connsiteY166" fmla="*/ 4282955 h 6858000"/>
              <a:gd name="connsiteX167" fmla="*/ 2305292 w 7467600"/>
              <a:gd name="connsiteY167" fmla="*/ 4219492 h 6858000"/>
              <a:gd name="connsiteX168" fmla="*/ 2626982 w 7467600"/>
              <a:gd name="connsiteY168" fmla="*/ 4206450 h 6858000"/>
              <a:gd name="connsiteX169" fmla="*/ 2490617 w 7467600"/>
              <a:gd name="connsiteY169" fmla="*/ 4206951 h 6858000"/>
              <a:gd name="connsiteX170" fmla="*/ 2819869 w 7467600"/>
              <a:gd name="connsiteY170" fmla="*/ 4252936 h 6858000"/>
              <a:gd name="connsiteX171" fmla="*/ 3143018 w 7467600"/>
              <a:gd name="connsiteY171" fmla="*/ 4332698 h 6858000"/>
              <a:gd name="connsiteX172" fmla="*/ 3241520 w 7467600"/>
              <a:gd name="connsiteY172" fmla="*/ 4385112 h 6858000"/>
              <a:gd name="connsiteX173" fmla="*/ 3374575 w 7467600"/>
              <a:gd name="connsiteY173" fmla="*/ 4451517 h 6858000"/>
              <a:gd name="connsiteX174" fmla="*/ 3505221 w 7467600"/>
              <a:gd name="connsiteY174" fmla="*/ 4480757 h 6858000"/>
              <a:gd name="connsiteX175" fmla="*/ 2626982 w 7467600"/>
              <a:gd name="connsiteY175" fmla="*/ 4206450 h 6858000"/>
              <a:gd name="connsiteX176" fmla="*/ 1310106 w 7467600"/>
              <a:gd name="connsiteY176" fmla="*/ 3943217 h 6858000"/>
              <a:gd name="connsiteX177" fmla="*/ 854994 w 7467600"/>
              <a:gd name="connsiteY177" fmla="*/ 4399136 h 6858000"/>
              <a:gd name="connsiteX178" fmla="*/ 742462 w 7467600"/>
              <a:gd name="connsiteY178" fmla="*/ 4594648 h 6858000"/>
              <a:gd name="connsiteX179" fmla="*/ 820602 w 7467600"/>
              <a:gd name="connsiteY179" fmla="*/ 4485915 h 6858000"/>
              <a:gd name="connsiteX180" fmla="*/ 878295 w 7467600"/>
              <a:gd name="connsiteY180" fmla="*/ 4403594 h 6858000"/>
              <a:gd name="connsiteX181" fmla="*/ 1240607 w 7467600"/>
              <a:gd name="connsiteY181" fmla="*/ 4010401 h 6858000"/>
              <a:gd name="connsiteX182" fmla="*/ 1310106 w 7467600"/>
              <a:gd name="connsiteY182" fmla="*/ 3943217 h 6858000"/>
              <a:gd name="connsiteX183" fmla="*/ 1423113 w 7467600"/>
              <a:gd name="connsiteY183" fmla="*/ 3874565 h 6858000"/>
              <a:gd name="connsiteX184" fmla="*/ 1260565 w 7467600"/>
              <a:gd name="connsiteY184" fmla="*/ 4031982 h 6858000"/>
              <a:gd name="connsiteX185" fmla="*/ 901900 w 7467600"/>
              <a:gd name="connsiteY185" fmla="*/ 4421236 h 6858000"/>
              <a:gd name="connsiteX186" fmla="*/ 845044 w 7467600"/>
              <a:gd name="connsiteY186" fmla="*/ 4502436 h 6858000"/>
              <a:gd name="connsiteX187" fmla="*/ 685926 w 7467600"/>
              <a:gd name="connsiteY187" fmla="*/ 4703069 h 6858000"/>
              <a:gd name="connsiteX188" fmla="*/ 684248 w 7467600"/>
              <a:gd name="connsiteY188" fmla="*/ 4706721 h 6858000"/>
              <a:gd name="connsiteX189" fmla="*/ 1423113 w 7467600"/>
              <a:gd name="connsiteY189" fmla="*/ 3874565 h 6858000"/>
              <a:gd name="connsiteX190" fmla="*/ 3316479 w 7467600"/>
              <a:gd name="connsiteY190" fmla="*/ 3872136 h 6858000"/>
              <a:gd name="connsiteX191" fmla="*/ 3546806 w 7467600"/>
              <a:gd name="connsiteY191" fmla="*/ 4356139 h 6858000"/>
              <a:gd name="connsiteX192" fmla="*/ 3364433 w 7467600"/>
              <a:gd name="connsiteY192" fmla="*/ 3953121 h 6858000"/>
              <a:gd name="connsiteX193" fmla="*/ 3316479 w 7467600"/>
              <a:gd name="connsiteY193" fmla="*/ 3872136 h 6858000"/>
              <a:gd name="connsiteX194" fmla="*/ 3291335 w 7467600"/>
              <a:gd name="connsiteY194" fmla="*/ 3767420 h 6858000"/>
              <a:gd name="connsiteX195" fmla="*/ 3390805 w 7467600"/>
              <a:gd name="connsiteY195" fmla="*/ 3937163 h 6858000"/>
              <a:gd name="connsiteX196" fmla="*/ 3579062 w 7467600"/>
              <a:gd name="connsiteY196" fmla="*/ 4359040 h 6858000"/>
              <a:gd name="connsiteX197" fmla="*/ 3467355 w 7467600"/>
              <a:gd name="connsiteY197" fmla="*/ 3988130 h 6858000"/>
              <a:gd name="connsiteX198" fmla="*/ 3310753 w 7467600"/>
              <a:gd name="connsiteY198" fmla="*/ 3787140 h 6858000"/>
              <a:gd name="connsiteX199" fmla="*/ 3291335 w 7467600"/>
              <a:gd name="connsiteY199" fmla="*/ 3767420 h 6858000"/>
              <a:gd name="connsiteX200" fmla="*/ 1635889 w 7467600"/>
              <a:gd name="connsiteY200" fmla="*/ 3709494 h 6858000"/>
              <a:gd name="connsiteX201" fmla="*/ 1634800 w 7467600"/>
              <a:gd name="connsiteY201" fmla="*/ 3731111 h 6858000"/>
              <a:gd name="connsiteX202" fmla="*/ 1635889 w 7467600"/>
              <a:gd name="connsiteY202" fmla="*/ 3709494 h 6858000"/>
              <a:gd name="connsiteX203" fmla="*/ 1510397 w 7467600"/>
              <a:gd name="connsiteY203" fmla="*/ 3684705 h 6858000"/>
              <a:gd name="connsiteX204" fmla="*/ 1146550 w 7467600"/>
              <a:gd name="connsiteY204" fmla="*/ 3802012 h 6858000"/>
              <a:gd name="connsiteX205" fmla="*/ 698834 w 7467600"/>
              <a:gd name="connsiteY205" fmla="*/ 3952272 h 6858000"/>
              <a:gd name="connsiteX206" fmla="*/ 34256 w 7467600"/>
              <a:gd name="connsiteY206" fmla="*/ 4347603 h 6858000"/>
              <a:gd name="connsiteX207" fmla="*/ 527241 w 7467600"/>
              <a:gd name="connsiteY207" fmla="*/ 4065078 h 6858000"/>
              <a:gd name="connsiteX208" fmla="*/ 1510397 w 7467600"/>
              <a:gd name="connsiteY208" fmla="*/ 3684705 h 6858000"/>
              <a:gd name="connsiteX209" fmla="*/ 1313114 w 7467600"/>
              <a:gd name="connsiteY209" fmla="*/ 3655216 h 6858000"/>
              <a:gd name="connsiteX210" fmla="*/ 1109304 w 7467600"/>
              <a:gd name="connsiteY210" fmla="*/ 3669030 h 6858000"/>
              <a:gd name="connsiteX211" fmla="*/ 8129 w 7467600"/>
              <a:gd name="connsiteY211" fmla="*/ 4330519 h 6858000"/>
              <a:gd name="connsiteX212" fmla="*/ 687572 w 7467600"/>
              <a:gd name="connsiteY212" fmla="*/ 3925629 h 6858000"/>
              <a:gd name="connsiteX213" fmla="*/ 1138365 w 7467600"/>
              <a:gd name="connsiteY213" fmla="*/ 3774515 h 6858000"/>
              <a:gd name="connsiteX214" fmla="*/ 1505579 w 7467600"/>
              <a:gd name="connsiteY214" fmla="*/ 3655526 h 6858000"/>
              <a:gd name="connsiteX215" fmla="*/ 1313114 w 7467600"/>
              <a:gd name="connsiteY215" fmla="*/ 3655216 h 6858000"/>
              <a:gd name="connsiteX216" fmla="*/ 3655073 w 7467600"/>
              <a:gd name="connsiteY216" fmla="*/ 3650884 h 6858000"/>
              <a:gd name="connsiteX217" fmla="*/ 3989938 w 7467600"/>
              <a:gd name="connsiteY217" fmla="*/ 3991685 h 6858000"/>
              <a:gd name="connsiteX218" fmla="*/ 4393907 w 7467600"/>
              <a:gd name="connsiteY218" fmla="*/ 4261258 h 6858000"/>
              <a:gd name="connsiteX219" fmla="*/ 4648051 w 7467600"/>
              <a:gd name="connsiteY219" fmla="*/ 4374051 h 6858000"/>
              <a:gd name="connsiteX220" fmla="*/ 4383389 w 7467600"/>
              <a:gd name="connsiteY220" fmla="*/ 4184369 h 6858000"/>
              <a:gd name="connsiteX221" fmla="*/ 4165508 w 7467600"/>
              <a:gd name="connsiteY221" fmla="*/ 4035196 h 6858000"/>
              <a:gd name="connsiteX222" fmla="*/ 4068162 w 7467600"/>
              <a:gd name="connsiteY222" fmla="*/ 3953394 h 6858000"/>
              <a:gd name="connsiteX223" fmla="*/ 3981416 w 7467600"/>
              <a:gd name="connsiteY223" fmla="*/ 3880482 h 6858000"/>
              <a:gd name="connsiteX224" fmla="*/ 3800147 w 7467600"/>
              <a:gd name="connsiteY224" fmla="*/ 3749872 h 6858000"/>
              <a:gd name="connsiteX225" fmla="*/ 3655073 w 7467600"/>
              <a:gd name="connsiteY225" fmla="*/ 3650884 h 6858000"/>
              <a:gd name="connsiteX226" fmla="*/ 3670252 w 7467600"/>
              <a:gd name="connsiteY226" fmla="*/ 3622798 h 6858000"/>
              <a:gd name="connsiteX227" fmla="*/ 3817258 w 7467600"/>
              <a:gd name="connsiteY227" fmla="*/ 3723577 h 6858000"/>
              <a:gd name="connsiteX228" fmla="*/ 4000461 w 7467600"/>
              <a:gd name="connsiteY228" fmla="*/ 3855966 h 6858000"/>
              <a:gd name="connsiteX229" fmla="*/ 4088180 w 7467600"/>
              <a:gd name="connsiteY229" fmla="*/ 3929774 h 6858000"/>
              <a:gd name="connsiteX230" fmla="*/ 4184555 w 7467600"/>
              <a:gd name="connsiteY230" fmla="*/ 4010683 h 6858000"/>
              <a:gd name="connsiteX231" fmla="*/ 4399563 w 7467600"/>
              <a:gd name="connsiteY231" fmla="*/ 4158106 h 6858000"/>
              <a:gd name="connsiteX232" fmla="*/ 4684469 w 7467600"/>
              <a:gd name="connsiteY232" fmla="*/ 4364680 h 6858000"/>
              <a:gd name="connsiteX233" fmla="*/ 4690271 w 7467600"/>
              <a:gd name="connsiteY233" fmla="*/ 4370034 h 6858000"/>
              <a:gd name="connsiteX234" fmla="*/ 4136093 w 7467600"/>
              <a:gd name="connsiteY234" fmla="*/ 3858466 h 6858000"/>
              <a:gd name="connsiteX235" fmla="*/ 3670252 w 7467600"/>
              <a:gd name="connsiteY235" fmla="*/ 3622798 h 6858000"/>
              <a:gd name="connsiteX236" fmla="*/ 4440129 w 7467600"/>
              <a:gd name="connsiteY236" fmla="*/ 3448571 h 6858000"/>
              <a:gd name="connsiteX237" fmla="*/ 4856525 w 7467600"/>
              <a:gd name="connsiteY237" fmla="*/ 3915351 h 6858000"/>
              <a:gd name="connsiteX238" fmla="*/ 5059055 w 7467600"/>
              <a:gd name="connsiteY238" fmla="*/ 4108918 h 6858000"/>
              <a:gd name="connsiteX239" fmla="*/ 5290070 w 7467600"/>
              <a:gd name="connsiteY239" fmla="*/ 4263619 h 6858000"/>
              <a:gd name="connsiteX240" fmla="*/ 4834991 w 7467600"/>
              <a:gd name="connsiteY240" fmla="*/ 3830985 h 6858000"/>
              <a:gd name="connsiteX241" fmla="*/ 4440129 w 7467600"/>
              <a:gd name="connsiteY241" fmla="*/ 3448571 h 6858000"/>
              <a:gd name="connsiteX242" fmla="*/ 4441737 w 7467600"/>
              <a:gd name="connsiteY242" fmla="*/ 3399734 h 6858000"/>
              <a:gd name="connsiteX243" fmla="*/ 4431236 w 7467600"/>
              <a:gd name="connsiteY243" fmla="*/ 3400954 h 6858000"/>
              <a:gd name="connsiteX244" fmla="*/ 4557150 w 7467600"/>
              <a:gd name="connsiteY244" fmla="*/ 3510023 h 6858000"/>
              <a:gd name="connsiteX245" fmla="*/ 4856936 w 7467600"/>
              <a:gd name="connsiteY245" fmla="*/ 3809146 h 6858000"/>
              <a:gd name="connsiteX246" fmla="*/ 5111996 w 7467600"/>
              <a:gd name="connsiteY246" fmla="*/ 4065759 h 6858000"/>
              <a:gd name="connsiteX247" fmla="*/ 5388878 w 7467600"/>
              <a:gd name="connsiteY247" fmla="*/ 4300185 h 6858000"/>
              <a:gd name="connsiteX248" fmla="*/ 5425556 w 7467600"/>
              <a:gd name="connsiteY248" fmla="*/ 4308967 h 6858000"/>
              <a:gd name="connsiteX249" fmla="*/ 4943646 w 7467600"/>
              <a:gd name="connsiteY249" fmla="*/ 3822916 h 6858000"/>
              <a:gd name="connsiteX250" fmla="*/ 4594837 w 7467600"/>
              <a:gd name="connsiteY250" fmla="*/ 3532274 h 6858000"/>
              <a:gd name="connsiteX251" fmla="*/ 4441737 w 7467600"/>
              <a:gd name="connsiteY251" fmla="*/ 3399734 h 6858000"/>
              <a:gd name="connsiteX252" fmla="*/ 5425834 w 7467600"/>
              <a:gd name="connsiteY252" fmla="*/ 3162785 h 6858000"/>
              <a:gd name="connsiteX253" fmla="*/ 5401644 w 7467600"/>
              <a:gd name="connsiteY253" fmla="*/ 3617847 h 6858000"/>
              <a:gd name="connsiteX254" fmla="*/ 5467256 w 7467600"/>
              <a:gd name="connsiteY254" fmla="*/ 4175494 h 6858000"/>
              <a:gd name="connsiteX255" fmla="*/ 5448069 w 7467600"/>
              <a:gd name="connsiteY255" fmla="*/ 3567554 h 6858000"/>
              <a:gd name="connsiteX256" fmla="*/ 5425834 w 7467600"/>
              <a:gd name="connsiteY256" fmla="*/ 3162785 h 6858000"/>
              <a:gd name="connsiteX257" fmla="*/ 1318687 w 7467600"/>
              <a:gd name="connsiteY257" fmla="*/ 3113840 h 6858000"/>
              <a:gd name="connsiteX258" fmla="*/ 1066793 w 7467600"/>
              <a:gd name="connsiteY258" fmla="*/ 3212171 h 6858000"/>
              <a:gd name="connsiteX259" fmla="*/ 993319 w 7467600"/>
              <a:gd name="connsiteY259" fmla="*/ 3247648 h 6858000"/>
              <a:gd name="connsiteX260" fmla="*/ 853081 w 7467600"/>
              <a:gd name="connsiteY260" fmla="*/ 3312410 h 6858000"/>
              <a:gd name="connsiteX261" fmla="*/ 805957 w 7467600"/>
              <a:gd name="connsiteY261" fmla="*/ 3330443 h 6858000"/>
              <a:gd name="connsiteX262" fmla="*/ 1318687 w 7467600"/>
              <a:gd name="connsiteY262" fmla="*/ 3113840 h 6858000"/>
              <a:gd name="connsiteX263" fmla="*/ 5453702 w 7467600"/>
              <a:gd name="connsiteY263" fmla="*/ 3090882 h 6858000"/>
              <a:gd name="connsiteX264" fmla="*/ 5480135 w 7467600"/>
              <a:gd name="connsiteY264" fmla="*/ 3565802 h 6858000"/>
              <a:gd name="connsiteX265" fmla="*/ 5499023 w 7467600"/>
              <a:gd name="connsiteY265" fmla="*/ 4166310 h 6858000"/>
              <a:gd name="connsiteX266" fmla="*/ 5547022 w 7467600"/>
              <a:gd name="connsiteY266" fmla="*/ 3607838 h 6858000"/>
              <a:gd name="connsiteX267" fmla="*/ 5515964 w 7467600"/>
              <a:gd name="connsiteY267" fmla="*/ 3378541 h 6858000"/>
              <a:gd name="connsiteX268" fmla="*/ 5453702 w 7467600"/>
              <a:gd name="connsiteY268" fmla="*/ 3090882 h 6858000"/>
              <a:gd name="connsiteX269" fmla="*/ 1238695 w 7467600"/>
              <a:gd name="connsiteY269" fmla="*/ 3076820 h 6858000"/>
              <a:gd name="connsiteX270" fmla="*/ 716371 w 7467600"/>
              <a:gd name="connsiteY270" fmla="*/ 3293249 h 6858000"/>
              <a:gd name="connsiteX271" fmla="*/ 579522 w 7467600"/>
              <a:gd name="connsiteY271" fmla="*/ 3371759 h 6858000"/>
              <a:gd name="connsiteX272" fmla="*/ 600288 w 7467600"/>
              <a:gd name="connsiteY272" fmla="*/ 3365555 h 6858000"/>
              <a:gd name="connsiteX273" fmla="*/ 840692 w 7467600"/>
              <a:gd name="connsiteY273" fmla="*/ 3284921 h 6858000"/>
              <a:gd name="connsiteX274" fmla="*/ 979248 w 7467600"/>
              <a:gd name="connsiteY274" fmla="*/ 3221003 h 6858000"/>
              <a:gd name="connsiteX275" fmla="*/ 1053282 w 7467600"/>
              <a:gd name="connsiteY275" fmla="*/ 3185247 h 6858000"/>
              <a:gd name="connsiteX276" fmla="*/ 1320603 w 7467600"/>
              <a:gd name="connsiteY276" fmla="*/ 3081281 h 6858000"/>
              <a:gd name="connsiteX277" fmla="*/ 1238695 w 7467600"/>
              <a:gd name="connsiteY277" fmla="*/ 3076820 h 6858000"/>
              <a:gd name="connsiteX278" fmla="*/ 5425627 w 7467600"/>
              <a:gd name="connsiteY278" fmla="*/ 2954192 h 6858000"/>
              <a:gd name="connsiteX279" fmla="*/ 5470770 w 7467600"/>
              <a:gd name="connsiteY279" fmla="*/ 3005435 h 6858000"/>
              <a:gd name="connsiteX280" fmla="*/ 5519779 w 7467600"/>
              <a:gd name="connsiteY280" fmla="*/ 4359223 h 6858000"/>
              <a:gd name="connsiteX281" fmla="*/ 5520293 w 7467600"/>
              <a:gd name="connsiteY281" fmla="*/ 4360602 h 6858000"/>
              <a:gd name="connsiteX282" fmla="*/ 5767221 w 7467600"/>
              <a:gd name="connsiteY282" fmla="*/ 4665564 h 6858000"/>
              <a:gd name="connsiteX283" fmla="*/ 6937169 w 7467600"/>
              <a:gd name="connsiteY283" fmla="*/ 4815941 h 6858000"/>
              <a:gd name="connsiteX284" fmla="*/ 6953922 w 7467600"/>
              <a:gd name="connsiteY284" fmla="*/ 4890068 h 6858000"/>
              <a:gd name="connsiteX285" fmla="*/ 6071359 w 7467600"/>
              <a:gd name="connsiteY285" fmla="*/ 4770770 h 6858000"/>
              <a:gd name="connsiteX286" fmla="*/ 6038839 w 7467600"/>
              <a:gd name="connsiteY286" fmla="*/ 4764474 h 6858000"/>
              <a:gd name="connsiteX287" fmla="*/ 6038706 w 7467600"/>
              <a:gd name="connsiteY287" fmla="*/ 4763847 h 6858000"/>
              <a:gd name="connsiteX288" fmla="*/ 6037784 w 7467600"/>
              <a:gd name="connsiteY288" fmla="*/ 4764270 h 6858000"/>
              <a:gd name="connsiteX289" fmla="*/ 6038839 w 7467600"/>
              <a:gd name="connsiteY289" fmla="*/ 4764474 h 6858000"/>
              <a:gd name="connsiteX290" fmla="*/ 6040338 w 7467600"/>
              <a:gd name="connsiteY290" fmla="*/ 4771418 h 6858000"/>
              <a:gd name="connsiteX291" fmla="*/ 6024488 w 7467600"/>
              <a:gd name="connsiteY291" fmla="*/ 4809903 h 6858000"/>
              <a:gd name="connsiteX292" fmla="*/ 5599771 w 7467600"/>
              <a:gd name="connsiteY292" fmla="*/ 5509652 h 6858000"/>
              <a:gd name="connsiteX293" fmla="*/ 5548843 w 7467600"/>
              <a:gd name="connsiteY293" fmla="*/ 5563845 h 6858000"/>
              <a:gd name="connsiteX294" fmla="*/ 5940952 w 7467600"/>
              <a:gd name="connsiteY294" fmla="*/ 6250028 h 6858000"/>
              <a:gd name="connsiteX295" fmla="*/ 6043441 w 7467600"/>
              <a:gd name="connsiteY295" fmla="*/ 6665847 h 6858000"/>
              <a:gd name="connsiteX296" fmla="*/ 6093432 w 7467600"/>
              <a:gd name="connsiteY296" fmla="*/ 6858000 h 6858000"/>
              <a:gd name="connsiteX297" fmla="*/ 6034344 w 7467600"/>
              <a:gd name="connsiteY297" fmla="*/ 6858000 h 6858000"/>
              <a:gd name="connsiteX298" fmla="*/ 6026679 w 7467600"/>
              <a:gd name="connsiteY298" fmla="*/ 6836959 h 6858000"/>
              <a:gd name="connsiteX299" fmla="*/ 5800441 w 7467600"/>
              <a:gd name="connsiteY299" fmla="*/ 6335286 h 6858000"/>
              <a:gd name="connsiteX300" fmla="*/ 5526562 w 7467600"/>
              <a:gd name="connsiteY300" fmla="*/ 5705388 h 6858000"/>
              <a:gd name="connsiteX301" fmla="*/ 5519640 w 7467600"/>
              <a:gd name="connsiteY301" fmla="*/ 5683774 h 6858000"/>
              <a:gd name="connsiteX302" fmla="*/ 5844559 w 7467600"/>
              <a:gd name="connsiteY302" fmla="*/ 6553349 h 6858000"/>
              <a:gd name="connsiteX303" fmla="*/ 5975994 w 7467600"/>
              <a:gd name="connsiteY303" fmla="*/ 6858000 h 6858000"/>
              <a:gd name="connsiteX304" fmla="*/ 5898547 w 7467600"/>
              <a:gd name="connsiteY304" fmla="*/ 6858000 h 6858000"/>
              <a:gd name="connsiteX305" fmla="*/ 5682041 w 7467600"/>
              <a:gd name="connsiteY305" fmla="*/ 6355860 h 6858000"/>
              <a:gd name="connsiteX306" fmla="*/ 5461758 w 7467600"/>
              <a:gd name="connsiteY306" fmla="*/ 5820220 h 6858000"/>
              <a:gd name="connsiteX307" fmla="*/ 5237282 w 7467600"/>
              <a:gd name="connsiteY307" fmla="*/ 6579086 h 6858000"/>
              <a:gd name="connsiteX308" fmla="*/ 5115009 w 7467600"/>
              <a:gd name="connsiteY308" fmla="*/ 6858000 h 6858000"/>
              <a:gd name="connsiteX309" fmla="*/ 5028074 w 7467600"/>
              <a:gd name="connsiteY309" fmla="*/ 6858000 h 6858000"/>
              <a:gd name="connsiteX310" fmla="*/ 5079508 w 7467600"/>
              <a:gd name="connsiteY310" fmla="*/ 6749074 h 6858000"/>
              <a:gd name="connsiteX311" fmla="*/ 5371846 w 7467600"/>
              <a:gd name="connsiteY311" fmla="*/ 5924413 h 6858000"/>
              <a:gd name="connsiteX312" fmla="*/ 5270512 w 7467600"/>
              <a:gd name="connsiteY312" fmla="*/ 6138975 h 6858000"/>
              <a:gd name="connsiteX313" fmla="*/ 5062409 w 7467600"/>
              <a:gd name="connsiteY313" fmla="*/ 6653544 h 6858000"/>
              <a:gd name="connsiteX314" fmla="*/ 5036628 w 7467600"/>
              <a:gd name="connsiteY314" fmla="*/ 6754247 h 6858000"/>
              <a:gd name="connsiteX315" fmla="*/ 5009112 w 7467600"/>
              <a:gd name="connsiteY315" fmla="*/ 6858000 h 6858000"/>
              <a:gd name="connsiteX316" fmla="*/ 4976679 w 7467600"/>
              <a:gd name="connsiteY316" fmla="*/ 6858000 h 6858000"/>
              <a:gd name="connsiteX317" fmla="*/ 5006537 w 7467600"/>
              <a:gd name="connsiteY317" fmla="*/ 6747068 h 6858000"/>
              <a:gd name="connsiteX318" fmla="*/ 5032723 w 7467600"/>
              <a:gd name="connsiteY318" fmla="*/ 6644957 h 6858000"/>
              <a:gd name="connsiteX319" fmla="*/ 5242949 w 7467600"/>
              <a:gd name="connsiteY319" fmla="*/ 6125175 h 6858000"/>
              <a:gd name="connsiteX320" fmla="*/ 5286321 w 7467600"/>
              <a:gd name="connsiteY320" fmla="*/ 6033555 h 6858000"/>
              <a:gd name="connsiteX321" fmla="*/ 5008210 w 7467600"/>
              <a:gd name="connsiteY321" fmla="*/ 6649194 h 6858000"/>
              <a:gd name="connsiteX322" fmla="*/ 4986321 w 7467600"/>
              <a:gd name="connsiteY322" fmla="*/ 6765687 h 6858000"/>
              <a:gd name="connsiteX323" fmla="*/ 4973474 w 7467600"/>
              <a:gd name="connsiteY323" fmla="*/ 6858000 h 6858000"/>
              <a:gd name="connsiteX324" fmla="*/ 4907178 w 7467600"/>
              <a:gd name="connsiteY324" fmla="*/ 6858000 h 6858000"/>
              <a:gd name="connsiteX325" fmla="*/ 4910810 w 7467600"/>
              <a:gd name="connsiteY325" fmla="*/ 6829660 h 6858000"/>
              <a:gd name="connsiteX326" fmla="*/ 4987461 w 7467600"/>
              <a:gd name="connsiteY326" fmla="*/ 6432994 h 6858000"/>
              <a:gd name="connsiteX327" fmla="*/ 5179262 w 7467600"/>
              <a:gd name="connsiteY327" fmla="*/ 6035044 h 6858000"/>
              <a:gd name="connsiteX328" fmla="*/ 4689678 w 7467600"/>
              <a:gd name="connsiteY328" fmla="*/ 6440241 h 6858000"/>
              <a:gd name="connsiteX329" fmla="*/ 4477543 w 7467600"/>
              <a:gd name="connsiteY329" fmla="*/ 6674836 h 6858000"/>
              <a:gd name="connsiteX330" fmla="*/ 4329957 w 7467600"/>
              <a:gd name="connsiteY330" fmla="*/ 6858000 h 6858000"/>
              <a:gd name="connsiteX331" fmla="*/ 4218595 w 7467600"/>
              <a:gd name="connsiteY331" fmla="*/ 6858000 h 6858000"/>
              <a:gd name="connsiteX332" fmla="*/ 4368888 w 7467600"/>
              <a:gd name="connsiteY332" fmla="*/ 6668412 h 6858000"/>
              <a:gd name="connsiteX333" fmla="*/ 4563091 w 7467600"/>
              <a:gd name="connsiteY333" fmla="*/ 6442508 h 6858000"/>
              <a:gd name="connsiteX334" fmla="*/ 5387324 w 7467600"/>
              <a:gd name="connsiteY334" fmla="*/ 5705830 h 6858000"/>
              <a:gd name="connsiteX335" fmla="*/ 5073620 w 7467600"/>
              <a:gd name="connsiteY335" fmla="*/ 5955437 h 6858000"/>
              <a:gd name="connsiteX336" fmla="*/ 4689789 w 7467600"/>
              <a:gd name="connsiteY336" fmla="*/ 6268382 h 6858000"/>
              <a:gd name="connsiteX337" fmla="*/ 4418722 w 7467600"/>
              <a:gd name="connsiteY337" fmla="*/ 6570886 h 6858000"/>
              <a:gd name="connsiteX338" fmla="*/ 4214944 w 7467600"/>
              <a:gd name="connsiteY338" fmla="*/ 6858000 h 6858000"/>
              <a:gd name="connsiteX339" fmla="*/ 4177898 w 7467600"/>
              <a:gd name="connsiteY339" fmla="*/ 6858000 h 6858000"/>
              <a:gd name="connsiteX340" fmla="*/ 4391597 w 7467600"/>
              <a:gd name="connsiteY340" fmla="*/ 6556370 h 6858000"/>
              <a:gd name="connsiteX341" fmla="*/ 4668889 w 7467600"/>
              <a:gd name="connsiteY341" fmla="*/ 6246399 h 6858000"/>
              <a:gd name="connsiteX342" fmla="*/ 5055427 w 7467600"/>
              <a:gd name="connsiteY342" fmla="*/ 5931476 h 6858000"/>
              <a:gd name="connsiteX343" fmla="*/ 5371814 w 7467600"/>
              <a:gd name="connsiteY343" fmla="*/ 5678975 h 6858000"/>
              <a:gd name="connsiteX344" fmla="*/ 4987918 w 7467600"/>
              <a:gd name="connsiteY344" fmla="*/ 5838701 h 6858000"/>
              <a:gd name="connsiteX345" fmla="*/ 4317146 w 7467600"/>
              <a:gd name="connsiteY345" fmla="*/ 6587716 h 6858000"/>
              <a:gd name="connsiteX346" fmla="*/ 4171627 w 7467600"/>
              <a:gd name="connsiteY346" fmla="*/ 6858000 h 6858000"/>
              <a:gd name="connsiteX347" fmla="*/ 4081585 w 7467600"/>
              <a:gd name="connsiteY347" fmla="*/ 6858000 h 6858000"/>
              <a:gd name="connsiteX348" fmla="*/ 4238603 w 7467600"/>
              <a:gd name="connsiteY348" fmla="*/ 6559341 h 6858000"/>
              <a:gd name="connsiteX349" fmla="*/ 4778333 w 7467600"/>
              <a:gd name="connsiteY349" fmla="*/ 5873626 h 6858000"/>
              <a:gd name="connsiteX350" fmla="*/ 5414185 w 7467600"/>
              <a:gd name="connsiteY350" fmla="*/ 5573882 h 6858000"/>
              <a:gd name="connsiteX351" fmla="*/ 5959648 w 7467600"/>
              <a:gd name="connsiteY351" fmla="*/ 4760797 h 6858000"/>
              <a:gd name="connsiteX352" fmla="*/ 5355019 w 7467600"/>
              <a:gd name="connsiteY352" fmla="*/ 4734672 h 6858000"/>
              <a:gd name="connsiteX353" fmla="*/ 5083565 w 7467600"/>
              <a:gd name="connsiteY353" fmla="*/ 5179121 h 6858000"/>
              <a:gd name="connsiteX354" fmla="*/ 4713577 w 7467600"/>
              <a:gd name="connsiteY354" fmla="*/ 5616803 h 6858000"/>
              <a:gd name="connsiteX355" fmla="*/ 3989559 w 7467600"/>
              <a:gd name="connsiteY355" fmla="*/ 6145945 h 6858000"/>
              <a:gd name="connsiteX356" fmla="*/ 3939824 w 7467600"/>
              <a:gd name="connsiteY356" fmla="*/ 6066900 h 6858000"/>
              <a:gd name="connsiteX357" fmla="*/ 4584537 w 7467600"/>
              <a:gd name="connsiteY357" fmla="*/ 5324826 h 6858000"/>
              <a:gd name="connsiteX358" fmla="*/ 5037105 w 7467600"/>
              <a:gd name="connsiteY358" fmla="*/ 5088765 h 6858000"/>
              <a:gd name="connsiteX359" fmla="*/ 5039930 w 7467600"/>
              <a:gd name="connsiteY359" fmla="*/ 5089585 h 6858000"/>
              <a:gd name="connsiteX360" fmla="*/ 5263764 w 7467600"/>
              <a:gd name="connsiteY360" fmla="*/ 4735525 h 6858000"/>
              <a:gd name="connsiteX361" fmla="*/ 4086300 w 7467600"/>
              <a:gd name="connsiteY361" fmla="*/ 4884599 h 6858000"/>
              <a:gd name="connsiteX362" fmla="*/ 4085485 w 7467600"/>
              <a:gd name="connsiteY362" fmla="*/ 4899070 h 6858000"/>
              <a:gd name="connsiteX363" fmla="*/ 3871915 w 7467600"/>
              <a:gd name="connsiteY363" fmla="*/ 5253645 h 6858000"/>
              <a:gd name="connsiteX364" fmla="*/ 3799374 w 7467600"/>
              <a:gd name="connsiteY364" fmla="*/ 5466127 h 6858000"/>
              <a:gd name="connsiteX365" fmla="*/ 3498850 w 7467600"/>
              <a:gd name="connsiteY365" fmla="*/ 6661888 h 6858000"/>
              <a:gd name="connsiteX366" fmla="*/ 3399216 w 7467600"/>
              <a:gd name="connsiteY366" fmla="*/ 6858000 h 6858000"/>
              <a:gd name="connsiteX367" fmla="*/ 3303688 w 7467600"/>
              <a:gd name="connsiteY367" fmla="*/ 6858000 h 6858000"/>
              <a:gd name="connsiteX368" fmla="*/ 3391774 w 7467600"/>
              <a:gd name="connsiteY368" fmla="*/ 6697181 h 6858000"/>
              <a:gd name="connsiteX369" fmla="*/ 3735540 w 7467600"/>
              <a:gd name="connsiteY369" fmla="*/ 5546923 h 6858000"/>
              <a:gd name="connsiteX370" fmla="*/ 3729438 w 7467600"/>
              <a:gd name="connsiteY370" fmla="*/ 5569058 h 6858000"/>
              <a:gd name="connsiteX371" fmla="*/ 3707782 w 7467600"/>
              <a:gd name="connsiteY371" fmla="*/ 5644908 h 6858000"/>
              <a:gd name="connsiteX372" fmla="*/ 3583827 w 7467600"/>
              <a:gd name="connsiteY372" fmla="*/ 6039215 h 6858000"/>
              <a:gd name="connsiteX373" fmla="*/ 3547861 w 7467600"/>
              <a:gd name="connsiteY373" fmla="*/ 6129609 h 6858000"/>
              <a:gd name="connsiteX374" fmla="*/ 3490905 w 7467600"/>
              <a:gd name="connsiteY374" fmla="*/ 6277660 h 6858000"/>
              <a:gd name="connsiteX375" fmla="*/ 3455859 w 7467600"/>
              <a:gd name="connsiteY375" fmla="*/ 6391301 h 6858000"/>
              <a:gd name="connsiteX376" fmla="*/ 3429112 w 7467600"/>
              <a:gd name="connsiteY376" fmla="*/ 6479469 h 6858000"/>
              <a:gd name="connsiteX377" fmla="*/ 3304862 w 7467600"/>
              <a:gd name="connsiteY377" fmla="*/ 6796476 h 6858000"/>
              <a:gd name="connsiteX378" fmla="*/ 3276071 w 7467600"/>
              <a:gd name="connsiteY378" fmla="*/ 6858000 h 6858000"/>
              <a:gd name="connsiteX379" fmla="*/ 3240805 w 7467600"/>
              <a:gd name="connsiteY379" fmla="*/ 6858000 h 6858000"/>
              <a:gd name="connsiteX380" fmla="*/ 3275917 w 7467600"/>
              <a:gd name="connsiteY380" fmla="*/ 6783192 h 6858000"/>
              <a:gd name="connsiteX381" fmla="*/ 3399358 w 7467600"/>
              <a:gd name="connsiteY381" fmla="*/ 6469011 h 6858000"/>
              <a:gd name="connsiteX382" fmla="*/ 3425650 w 7467600"/>
              <a:gd name="connsiteY382" fmla="*/ 6381333 h 6858000"/>
              <a:gd name="connsiteX383" fmla="*/ 3460661 w 7467600"/>
              <a:gd name="connsiteY383" fmla="*/ 6266763 h 6858000"/>
              <a:gd name="connsiteX384" fmla="*/ 3518021 w 7467600"/>
              <a:gd name="connsiteY384" fmla="*/ 6117298 h 6858000"/>
              <a:gd name="connsiteX385" fmla="*/ 3554035 w 7467600"/>
              <a:gd name="connsiteY385" fmla="*/ 6027832 h 6858000"/>
              <a:gd name="connsiteX386" fmla="*/ 3677174 w 7467600"/>
              <a:gd name="connsiteY386" fmla="*/ 5636351 h 6858000"/>
              <a:gd name="connsiteX387" fmla="*/ 3698819 w 7467600"/>
              <a:gd name="connsiteY387" fmla="*/ 5560503 h 6858000"/>
              <a:gd name="connsiteX388" fmla="*/ 3702094 w 7467600"/>
              <a:gd name="connsiteY388" fmla="*/ 5549194 h 6858000"/>
              <a:gd name="connsiteX389" fmla="*/ 3398355 w 7467600"/>
              <a:gd name="connsiteY389" fmla="*/ 6094603 h 6858000"/>
              <a:gd name="connsiteX390" fmla="*/ 3193941 w 7467600"/>
              <a:gd name="connsiteY390" fmla="*/ 6798775 h 6858000"/>
              <a:gd name="connsiteX391" fmla="*/ 3184140 w 7467600"/>
              <a:gd name="connsiteY391" fmla="*/ 6858000 h 6858000"/>
              <a:gd name="connsiteX392" fmla="*/ 3099978 w 7467600"/>
              <a:gd name="connsiteY392" fmla="*/ 6858000 h 6858000"/>
              <a:gd name="connsiteX393" fmla="*/ 3101556 w 7467600"/>
              <a:gd name="connsiteY393" fmla="*/ 6843337 h 6858000"/>
              <a:gd name="connsiteX394" fmla="*/ 3370162 w 7467600"/>
              <a:gd name="connsiteY394" fmla="*/ 5785550 h 6858000"/>
              <a:gd name="connsiteX395" fmla="*/ 3746477 w 7467600"/>
              <a:gd name="connsiteY395" fmla="*/ 5377889 h 6858000"/>
              <a:gd name="connsiteX396" fmla="*/ 3863399 w 7467600"/>
              <a:gd name="connsiteY396" fmla="*/ 5087257 h 6858000"/>
              <a:gd name="connsiteX397" fmla="*/ 3968712 w 7467600"/>
              <a:gd name="connsiteY397" fmla="*/ 4913989 h 6858000"/>
              <a:gd name="connsiteX398" fmla="*/ 2792390 w 7467600"/>
              <a:gd name="connsiteY398" fmla="*/ 5382974 h 6858000"/>
              <a:gd name="connsiteX399" fmla="*/ 2714982 w 7467600"/>
              <a:gd name="connsiteY399" fmla="*/ 5427051 h 6858000"/>
              <a:gd name="connsiteX400" fmla="*/ 2813361 w 7467600"/>
              <a:gd name="connsiteY400" fmla="*/ 6023912 h 6858000"/>
              <a:gd name="connsiteX401" fmla="*/ 2688430 w 7467600"/>
              <a:gd name="connsiteY401" fmla="*/ 6801564 h 6858000"/>
              <a:gd name="connsiteX402" fmla="*/ 2629626 w 7467600"/>
              <a:gd name="connsiteY402" fmla="*/ 6763394 h 6858000"/>
              <a:gd name="connsiteX403" fmla="*/ 2565328 w 7467600"/>
              <a:gd name="connsiteY403" fmla="*/ 5516399 h 6858000"/>
              <a:gd name="connsiteX404" fmla="*/ 1922999 w 7467600"/>
              <a:gd name="connsiteY404" fmla="*/ 5980343 h 6858000"/>
              <a:gd name="connsiteX405" fmla="*/ 1950261 w 7467600"/>
              <a:gd name="connsiteY405" fmla="*/ 6405858 h 6858000"/>
              <a:gd name="connsiteX406" fmla="*/ 2365554 w 7467600"/>
              <a:gd name="connsiteY406" fmla="*/ 6759107 h 6858000"/>
              <a:gd name="connsiteX407" fmla="*/ 2424142 w 7467600"/>
              <a:gd name="connsiteY407" fmla="*/ 6858000 h 6858000"/>
              <a:gd name="connsiteX408" fmla="*/ 2395994 w 7467600"/>
              <a:gd name="connsiteY408" fmla="*/ 6858000 h 6858000"/>
              <a:gd name="connsiteX409" fmla="*/ 2392863 w 7467600"/>
              <a:gd name="connsiteY409" fmla="*/ 6852964 h 6858000"/>
              <a:gd name="connsiteX410" fmla="*/ 2017589 w 7467600"/>
              <a:gd name="connsiteY410" fmla="*/ 6493982 h 6858000"/>
              <a:gd name="connsiteX411" fmla="*/ 2147336 w 7467600"/>
              <a:gd name="connsiteY411" fmla="*/ 6594052 h 6858000"/>
              <a:gd name="connsiteX412" fmla="*/ 2207047 w 7467600"/>
              <a:gd name="connsiteY412" fmla="*/ 6654540 h 6858000"/>
              <a:gd name="connsiteX413" fmla="*/ 2299106 w 7467600"/>
              <a:gd name="connsiteY413" fmla="*/ 6778931 h 6858000"/>
              <a:gd name="connsiteX414" fmla="*/ 2314430 w 7467600"/>
              <a:gd name="connsiteY414" fmla="*/ 6801144 h 6858000"/>
              <a:gd name="connsiteX415" fmla="*/ 2352406 w 7467600"/>
              <a:gd name="connsiteY415" fmla="*/ 6858000 h 6858000"/>
              <a:gd name="connsiteX416" fmla="*/ 2314492 w 7467600"/>
              <a:gd name="connsiteY416" fmla="*/ 6858000 h 6858000"/>
              <a:gd name="connsiteX417" fmla="*/ 2288095 w 7467600"/>
              <a:gd name="connsiteY417" fmla="*/ 6818030 h 6858000"/>
              <a:gd name="connsiteX418" fmla="*/ 2272768 w 7467600"/>
              <a:gd name="connsiteY418" fmla="*/ 6795822 h 6858000"/>
              <a:gd name="connsiteX419" fmla="*/ 2182715 w 7467600"/>
              <a:gd name="connsiteY419" fmla="*/ 6675071 h 6858000"/>
              <a:gd name="connsiteX420" fmla="*/ 2032061 w 7467600"/>
              <a:gd name="connsiteY420" fmla="*/ 6541380 h 6858000"/>
              <a:gd name="connsiteX421" fmla="*/ 2257220 w 7467600"/>
              <a:gd name="connsiteY421" fmla="*/ 6826257 h 6858000"/>
              <a:gd name="connsiteX422" fmla="*/ 2281324 w 7467600"/>
              <a:gd name="connsiteY422" fmla="*/ 6858000 h 6858000"/>
              <a:gd name="connsiteX423" fmla="*/ 2242860 w 7467600"/>
              <a:gd name="connsiteY423" fmla="*/ 6858000 h 6858000"/>
              <a:gd name="connsiteX424" fmla="*/ 2232818 w 7467600"/>
              <a:gd name="connsiteY424" fmla="*/ 6844926 h 6858000"/>
              <a:gd name="connsiteX425" fmla="*/ 1990172 w 7467600"/>
              <a:gd name="connsiteY425" fmla="*/ 6542121 h 6858000"/>
              <a:gd name="connsiteX426" fmla="*/ 2124090 w 7467600"/>
              <a:gd name="connsiteY426" fmla="*/ 6761017 h 6858000"/>
              <a:gd name="connsiteX427" fmla="*/ 2200380 w 7467600"/>
              <a:gd name="connsiteY427" fmla="*/ 6858000 h 6858000"/>
              <a:gd name="connsiteX428" fmla="*/ 2147507 w 7467600"/>
              <a:gd name="connsiteY428" fmla="*/ 6858000 h 6858000"/>
              <a:gd name="connsiteX429" fmla="*/ 2070668 w 7467600"/>
              <a:gd name="connsiteY429" fmla="*/ 6761520 h 6858000"/>
              <a:gd name="connsiteX430" fmla="*/ 1975142 w 7467600"/>
              <a:gd name="connsiteY430" fmla="*/ 6585570 h 6858000"/>
              <a:gd name="connsiteX431" fmla="*/ 2050035 w 7467600"/>
              <a:gd name="connsiteY431" fmla="*/ 6813345 h 6858000"/>
              <a:gd name="connsiteX432" fmla="*/ 2063025 w 7467600"/>
              <a:gd name="connsiteY432" fmla="*/ 6858000 h 6858000"/>
              <a:gd name="connsiteX433" fmla="*/ 2021675 w 7467600"/>
              <a:gd name="connsiteY433" fmla="*/ 6858000 h 6858000"/>
              <a:gd name="connsiteX434" fmla="*/ 2019308 w 7467600"/>
              <a:gd name="connsiteY434" fmla="*/ 6847118 h 6858000"/>
              <a:gd name="connsiteX435" fmla="*/ 1938835 w 7467600"/>
              <a:gd name="connsiteY435" fmla="*/ 6551160 h 6858000"/>
              <a:gd name="connsiteX436" fmla="*/ 1953230 w 7467600"/>
              <a:gd name="connsiteY436" fmla="*/ 6759699 h 6858000"/>
              <a:gd name="connsiteX437" fmla="*/ 1956763 w 7467600"/>
              <a:gd name="connsiteY437" fmla="*/ 6778191 h 6858000"/>
              <a:gd name="connsiteX438" fmla="*/ 1967925 w 7467600"/>
              <a:gd name="connsiteY438" fmla="*/ 6858000 h 6858000"/>
              <a:gd name="connsiteX439" fmla="*/ 1936622 w 7467600"/>
              <a:gd name="connsiteY439" fmla="*/ 6858000 h 6858000"/>
              <a:gd name="connsiteX440" fmla="*/ 1926261 w 7467600"/>
              <a:gd name="connsiteY440" fmla="*/ 6784064 h 6858000"/>
              <a:gd name="connsiteX441" fmla="*/ 1922724 w 7467600"/>
              <a:gd name="connsiteY441" fmla="*/ 6765577 h 6858000"/>
              <a:gd name="connsiteX442" fmla="*/ 1904650 w 7467600"/>
              <a:gd name="connsiteY442" fmla="*/ 6639616 h 6858000"/>
              <a:gd name="connsiteX443" fmla="*/ 1885273 w 7467600"/>
              <a:gd name="connsiteY443" fmla="*/ 6858000 h 6858000"/>
              <a:gd name="connsiteX444" fmla="*/ 1854363 w 7467600"/>
              <a:gd name="connsiteY444" fmla="*/ 6858000 h 6858000"/>
              <a:gd name="connsiteX445" fmla="*/ 1880391 w 7467600"/>
              <a:gd name="connsiteY445" fmla="*/ 6603796 h 6858000"/>
              <a:gd name="connsiteX446" fmla="*/ 1818273 w 7467600"/>
              <a:gd name="connsiteY446" fmla="*/ 6715729 h 6858000"/>
              <a:gd name="connsiteX447" fmla="*/ 1794691 w 7467600"/>
              <a:gd name="connsiteY447" fmla="*/ 6843239 h 6858000"/>
              <a:gd name="connsiteX448" fmla="*/ 1794914 w 7467600"/>
              <a:gd name="connsiteY448" fmla="*/ 6858000 h 6858000"/>
              <a:gd name="connsiteX449" fmla="*/ 1746128 w 7467600"/>
              <a:gd name="connsiteY449" fmla="*/ 6858000 h 6858000"/>
              <a:gd name="connsiteX450" fmla="*/ 1753934 w 7467600"/>
              <a:gd name="connsiteY450" fmla="*/ 6724796 h 6858000"/>
              <a:gd name="connsiteX451" fmla="*/ 1792053 w 7467600"/>
              <a:gd name="connsiteY451" fmla="*/ 6572396 h 6858000"/>
              <a:gd name="connsiteX452" fmla="*/ 1862248 w 7467600"/>
              <a:gd name="connsiteY452" fmla="*/ 6266397 h 6858000"/>
              <a:gd name="connsiteX453" fmla="*/ 1862250 w 7467600"/>
              <a:gd name="connsiteY453" fmla="*/ 6033531 h 6858000"/>
              <a:gd name="connsiteX454" fmla="*/ 1211999 w 7467600"/>
              <a:gd name="connsiteY454" fmla="*/ 6683610 h 6858000"/>
              <a:gd name="connsiteX455" fmla="*/ 1213266 w 7467600"/>
              <a:gd name="connsiteY455" fmla="*/ 6691947 h 6858000"/>
              <a:gd name="connsiteX456" fmla="*/ 1203370 w 7467600"/>
              <a:gd name="connsiteY456" fmla="*/ 6850676 h 6858000"/>
              <a:gd name="connsiteX457" fmla="*/ 1203671 w 7467600"/>
              <a:gd name="connsiteY457" fmla="*/ 6858000 h 6858000"/>
              <a:gd name="connsiteX458" fmla="*/ 1143180 w 7467600"/>
              <a:gd name="connsiteY458" fmla="*/ 6858000 h 6858000"/>
              <a:gd name="connsiteX459" fmla="*/ 1142176 w 7467600"/>
              <a:gd name="connsiteY459" fmla="*/ 6766045 h 6858000"/>
              <a:gd name="connsiteX460" fmla="*/ 1067484 w 7467600"/>
              <a:gd name="connsiteY460" fmla="*/ 6858000 h 6858000"/>
              <a:gd name="connsiteX461" fmla="*/ 953928 w 7467600"/>
              <a:gd name="connsiteY461" fmla="*/ 6858000 h 6858000"/>
              <a:gd name="connsiteX462" fmla="*/ 959715 w 7467600"/>
              <a:gd name="connsiteY462" fmla="*/ 6850185 h 6858000"/>
              <a:gd name="connsiteX463" fmla="*/ 1483788 w 7467600"/>
              <a:gd name="connsiteY463" fmla="*/ 6259174 h 6858000"/>
              <a:gd name="connsiteX464" fmla="*/ 1100671 w 7467600"/>
              <a:gd name="connsiteY464" fmla="*/ 6252137 h 6858000"/>
              <a:gd name="connsiteX465" fmla="*/ 1090144 w 7467600"/>
              <a:gd name="connsiteY465" fmla="*/ 6256748 h 6858000"/>
              <a:gd name="connsiteX466" fmla="*/ 1095872 w 7467600"/>
              <a:gd name="connsiteY466" fmla="*/ 6271892 h 6858000"/>
              <a:gd name="connsiteX467" fmla="*/ 262785 w 7467600"/>
              <a:gd name="connsiteY467" fmla="*/ 6845450 h 6858000"/>
              <a:gd name="connsiteX468" fmla="*/ 209968 w 7467600"/>
              <a:gd name="connsiteY468" fmla="*/ 6770713 h 6858000"/>
              <a:gd name="connsiteX469" fmla="*/ 873460 w 7467600"/>
              <a:gd name="connsiteY469" fmla="*/ 6253768 h 6858000"/>
              <a:gd name="connsiteX470" fmla="*/ 192686 w 7467600"/>
              <a:gd name="connsiteY470" fmla="*/ 5849257 h 6858000"/>
              <a:gd name="connsiteX471" fmla="*/ 4696 w 7467600"/>
              <a:gd name="connsiteY471" fmla="*/ 5697668 h 6858000"/>
              <a:gd name="connsiteX472" fmla="*/ 0 w 7467600"/>
              <a:gd name="connsiteY472" fmla="*/ 5689984 h 6858000"/>
              <a:gd name="connsiteX473" fmla="*/ 0 w 7467600"/>
              <a:gd name="connsiteY473" fmla="*/ 5513472 h 6858000"/>
              <a:gd name="connsiteX474" fmla="*/ 174101 w 7467600"/>
              <a:gd name="connsiteY474" fmla="*/ 5620277 h 6858000"/>
              <a:gd name="connsiteX475" fmla="*/ 891800 w 7467600"/>
              <a:gd name="connsiteY475" fmla="*/ 6036935 h 6858000"/>
              <a:gd name="connsiteX476" fmla="*/ 1072219 w 7467600"/>
              <a:gd name="connsiteY476" fmla="*/ 6169443 h 6858000"/>
              <a:gd name="connsiteX477" fmla="*/ 1074117 w 7467600"/>
              <a:gd name="connsiteY477" fmla="*/ 6170301 h 6858000"/>
              <a:gd name="connsiteX478" fmla="*/ 1083114 w 7467600"/>
              <a:gd name="connsiteY478" fmla="*/ 6174131 h 6858000"/>
              <a:gd name="connsiteX479" fmla="*/ 1543010 w 7467600"/>
              <a:gd name="connsiteY479" fmla="*/ 6191140 h 6858000"/>
              <a:gd name="connsiteX480" fmla="*/ 1551080 w 7467600"/>
              <a:gd name="connsiteY480" fmla="*/ 6195006 h 6858000"/>
              <a:gd name="connsiteX481" fmla="*/ 2345443 w 7467600"/>
              <a:gd name="connsiteY481" fmla="*/ 5549882 h 6858000"/>
              <a:gd name="connsiteX482" fmla="*/ 1721499 w 7467600"/>
              <a:gd name="connsiteY482" fmla="*/ 5599969 h 6858000"/>
              <a:gd name="connsiteX483" fmla="*/ 767716 w 7467600"/>
              <a:gd name="connsiteY483" fmla="*/ 5472768 h 6858000"/>
              <a:gd name="connsiteX484" fmla="*/ 722147 w 7467600"/>
              <a:gd name="connsiteY484" fmla="*/ 5393091 h 6858000"/>
              <a:gd name="connsiteX485" fmla="*/ 1485552 w 7467600"/>
              <a:gd name="connsiteY485" fmla="*/ 5313202 h 6858000"/>
              <a:gd name="connsiteX486" fmla="*/ 2143004 w 7467600"/>
              <a:gd name="connsiteY486" fmla="*/ 5402420 h 6858000"/>
              <a:gd name="connsiteX487" fmla="*/ 1933391 w 7467600"/>
              <a:gd name="connsiteY487" fmla="*/ 5156971 h 6858000"/>
              <a:gd name="connsiteX488" fmla="*/ 1827118 w 7467600"/>
              <a:gd name="connsiteY488" fmla="*/ 4968410 h 6858000"/>
              <a:gd name="connsiteX489" fmla="*/ 1837349 w 7467600"/>
              <a:gd name="connsiteY489" fmla="*/ 4956357 h 6858000"/>
              <a:gd name="connsiteX490" fmla="*/ 2162835 w 7467600"/>
              <a:gd name="connsiteY490" fmla="*/ 5187853 h 6858000"/>
              <a:gd name="connsiteX491" fmla="*/ 2257167 w 7467600"/>
              <a:gd name="connsiteY491" fmla="*/ 5462123 h 6858000"/>
              <a:gd name="connsiteX492" fmla="*/ 2261598 w 7467600"/>
              <a:gd name="connsiteY492" fmla="*/ 5467998 h 6858000"/>
              <a:gd name="connsiteX493" fmla="*/ 2437177 w 7467600"/>
              <a:gd name="connsiteY493" fmla="*/ 5479608 h 6858000"/>
              <a:gd name="connsiteX494" fmla="*/ 2445247 w 7467600"/>
              <a:gd name="connsiteY494" fmla="*/ 5483476 h 6858000"/>
              <a:gd name="connsiteX495" fmla="*/ 2743626 w 7467600"/>
              <a:gd name="connsiteY495" fmla="*/ 5304819 h 6858000"/>
              <a:gd name="connsiteX496" fmla="*/ 3048102 w 7467600"/>
              <a:gd name="connsiteY496" fmla="*/ 5150595 h 6858000"/>
              <a:gd name="connsiteX497" fmla="*/ 1799414 w 7467600"/>
              <a:gd name="connsiteY497" fmla="*/ 4694732 h 6858000"/>
              <a:gd name="connsiteX498" fmla="*/ 1771735 w 7467600"/>
              <a:gd name="connsiteY498" fmla="*/ 4619929 h 6858000"/>
              <a:gd name="connsiteX499" fmla="*/ 3104273 w 7467600"/>
              <a:gd name="connsiteY499" fmla="*/ 5076159 h 6858000"/>
              <a:gd name="connsiteX500" fmla="*/ 3113245 w 7467600"/>
              <a:gd name="connsiteY500" fmla="*/ 5090705 h 6858000"/>
              <a:gd name="connsiteX501" fmla="*/ 3126294 w 7467600"/>
              <a:gd name="connsiteY501" fmla="*/ 5114400 h 6858000"/>
              <a:gd name="connsiteX502" fmla="*/ 3937433 w 7467600"/>
              <a:gd name="connsiteY502" fmla="*/ 4830473 h 6858000"/>
              <a:gd name="connsiteX503" fmla="*/ 3590475 w 7467600"/>
              <a:gd name="connsiteY503" fmla="*/ 4597974 h 6858000"/>
              <a:gd name="connsiteX504" fmla="*/ 3100264 w 7467600"/>
              <a:gd name="connsiteY504" fmla="*/ 4579845 h 6858000"/>
              <a:gd name="connsiteX505" fmla="*/ 2183576 w 7467600"/>
              <a:gd name="connsiteY505" fmla="*/ 4227150 h 6858000"/>
              <a:gd name="connsiteX506" fmla="*/ 2151029 w 7467600"/>
              <a:gd name="connsiteY506" fmla="*/ 4146947 h 6858000"/>
              <a:gd name="connsiteX507" fmla="*/ 3563434 w 7467600"/>
              <a:gd name="connsiteY507" fmla="*/ 4469115 h 6858000"/>
              <a:gd name="connsiteX508" fmla="*/ 3177952 w 7467600"/>
              <a:gd name="connsiteY508" fmla="*/ 3657386 h 6858000"/>
              <a:gd name="connsiteX509" fmla="*/ 3189263 w 7467600"/>
              <a:gd name="connsiteY509" fmla="*/ 3625726 h 6858000"/>
              <a:gd name="connsiteX510" fmla="*/ 3560912 w 7467600"/>
              <a:gd name="connsiteY510" fmla="*/ 4079863 h 6858000"/>
              <a:gd name="connsiteX511" fmla="*/ 3626636 w 7467600"/>
              <a:gd name="connsiteY511" fmla="*/ 4512230 h 6858000"/>
              <a:gd name="connsiteX512" fmla="*/ 3653088 w 7467600"/>
              <a:gd name="connsiteY512" fmla="*/ 4521417 h 6858000"/>
              <a:gd name="connsiteX513" fmla="*/ 3988128 w 7467600"/>
              <a:gd name="connsiteY513" fmla="*/ 4817267 h 6858000"/>
              <a:gd name="connsiteX514" fmla="*/ 4830582 w 7467600"/>
              <a:gd name="connsiteY514" fmla="*/ 4676000 h 6858000"/>
              <a:gd name="connsiteX515" fmla="*/ 4830100 w 7467600"/>
              <a:gd name="connsiteY515" fmla="*/ 4675554 h 6858000"/>
              <a:gd name="connsiteX516" fmla="*/ 4036318 w 7467600"/>
              <a:gd name="connsiteY516" fmla="*/ 4147013 h 6858000"/>
              <a:gd name="connsiteX517" fmla="*/ 3432098 w 7467600"/>
              <a:gd name="connsiteY517" fmla="*/ 3537312 h 6858000"/>
              <a:gd name="connsiteX518" fmla="*/ 3446761 w 7467600"/>
              <a:gd name="connsiteY518" fmla="*/ 3461278 h 6858000"/>
              <a:gd name="connsiteX519" fmla="*/ 4419733 w 7467600"/>
              <a:gd name="connsiteY519" fmla="*/ 3963555 h 6858000"/>
              <a:gd name="connsiteX520" fmla="*/ 4781371 w 7467600"/>
              <a:gd name="connsiteY520" fmla="*/ 4458604 h 6858000"/>
              <a:gd name="connsiteX521" fmla="*/ 4780440 w 7467600"/>
              <a:gd name="connsiteY521" fmla="*/ 4470290 h 6858000"/>
              <a:gd name="connsiteX522" fmla="*/ 4898954 w 7467600"/>
              <a:gd name="connsiteY522" fmla="*/ 4662092 h 6858000"/>
              <a:gd name="connsiteX523" fmla="*/ 4900699 w 7467600"/>
              <a:gd name="connsiteY523" fmla="*/ 4670867 h 6858000"/>
              <a:gd name="connsiteX524" fmla="*/ 5714511 w 7467600"/>
              <a:gd name="connsiteY524" fmla="*/ 4663483 h 6858000"/>
              <a:gd name="connsiteX525" fmla="*/ 5464793 w 7467600"/>
              <a:gd name="connsiteY525" fmla="*/ 4393556 h 6858000"/>
              <a:gd name="connsiteX526" fmla="*/ 5461897 w 7467600"/>
              <a:gd name="connsiteY526" fmla="*/ 4390879 h 6858000"/>
              <a:gd name="connsiteX527" fmla="*/ 4294126 w 7467600"/>
              <a:gd name="connsiteY527" fmla="*/ 3303048 h 6858000"/>
              <a:gd name="connsiteX528" fmla="*/ 4305321 w 7467600"/>
              <a:gd name="connsiteY528" fmla="*/ 3256953 h 6858000"/>
              <a:gd name="connsiteX529" fmla="*/ 4949299 w 7467600"/>
              <a:gd name="connsiteY529" fmla="*/ 3766336 h 6858000"/>
              <a:gd name="connsiteX530" fmla="*/ 5291452 w 7467600"/>
              <a:gd name="connsiteY530" fmla="*/ 4076801 h 6858000"/>
              <a:gd name="connsiteX531" fmla="*/ 5434998 w 7467600"/>
              <a:gd name="connsiteY531" fmla="*/ 4254100 h 6858000"/>
              <a:gd name="connsiteX532" fmla="*/ 5351015 w 7467600"/>
              <a:gd name="connsiteY532" fmla="*/ 3760989 h 6858000"/>
              <a:gd name="connsiteX533" fmla="*/ 5413780 w 7467600"/>
              <a:gd name="connsiteY533" fmla="*/ 2966265 h 6858000"/>
              <a:gd name="connsiteX534" fmla="*/ 5425627 w 7467600"/>
              <a:gd name="connsiteY534" fmla="*/ 2954192 h 6858000"/>
              <a:gd name="connsiteX535" fmla="*/ 6604735 w 7467600"/>
              <a:gd name="connsiteY535" fmla="*/ 2041381 h 6858000"/>
              <a:gd name="connsiteX536" fmla="*/ 7204487 w 7467600"/>
              <a:gd name="connsiteY536" fmla="*/ 2742112 h 6858000"/>
              <a:gd name="connsiteX537" fmla="*/ 7131592 w 7467600"/>
              <a:gd name="connsiteY537" fmla="*/ 2672096 h 6858000"/>
              <a:gd name="connsiteX538" fmla="*/ 6996344 w 7467600"/>
              <a:gd name="connsiteY538" fmla="*/ 2518310 h 6858000"/>
              <a:gd name="connsiteX539" fmla="*/ 6735495 w 7467600"/>
              <a:gd name="connsiteY539" fmla="*/ 2196890 h 6858000"/>
              <a:gd name="connsiteX540" fmla="*/ 6721901 w 7467600"/>
              <a:gd name="connsiteY540" fmla="*/ 2179274 h 6858000"/>
              <a:gd name="connsiteX541" fmla="*/ 6604735 w 7467600"/>
              <a:gd name="connsiteY541" fmla="*/ 2041381 h 6858000"/>
              <a:gd name="connsiteX542" fmla="*/ 6591670 w 7467600"/>
              <a:gd name="connsiteY542" fmla="*/ 1988277 h 6858000"/>
              <a:gd name="connsiteX543" fmla="*/ 6747349 w 7467600"/>
              <a:gd name="connsiteY543" fmla="*/ 2160069 h 6858000"/>
              <a:gd name="connsiteX544" fmla="*/ 6760943 w 7467600"/>
              <a:gd name="connsiteY544" fmla="*/ 2177686 h 6858000"/>
              <a:gd name="connsiteX545" fmla="*/ 7021065 w 7467600"/>
              <a:gd name="connsiteY545" fmla="*/ 2498102 h 6858000"/>
              <a:gd name="connsiteX546" fmla="*/ 7155223 w 7467600"/>
              <a:gd name="connsiteY546" fmla="*/ 2650386 h 6858000"/>
              <a:gd name="connsiteX547" fmla="*/ 7203167 w 7467600"/>
              <a:gd name="connsiteY547" fmla="*/ 2697288 h 6858000"/>
              <a:gd name="connsiteX548" fmla="*/ 6937703 w 7467600"/>
              <a:gd name="connsiteY548" fmla="*/ 2321981 h 6858000"/>
              <a:gd name="connsiteX549" fmla="*/ 6591670 w 7467600"/>
              <a:gd name="connsiteY549" fmla="*/ 1988277 h 6858000"/>
              <a:gd name="connsiteX550" fmla="*/ 5798671 w 7467600"/>
              <a:gd name="connsiteY550" fmla="*/ 1981601 h 6858000"/>
              <a:gd name="connsiteX551" fmla="*/ 5754709 w 7467600"/>
              <a:gd name="connsiteY551" fmla="*/ 2071454 h 6858000"/>
              <a:gd name="connsiteX552" fmla="*/ 5763044 w 7467600"/>
              <a:gd name="connsiteY552" fmla="*/ 2842206 h 6858000"/>
              <a:gd name="connsiteX553" fmla="*/ 5764974 w 7467600"/>
              <a:gd name="connsiteY553" fmla="*/ 2799609 h 6858000"/>
              <a:gd name="connsiteX554" fmla="*/ 5767665 w 7467600"/>
              <a:gd name="connsiteY554" fmla="*/ 2666409 h 6858000"/>
              <a:gd name="connsiteX555" fmla="*/ 5763055 w 7467600"/>
              <a:gd name="connsiteY555" fmla="*/ 2579705 h 6858000"/>
              <a:gd name="connsiteX556" fmla="*/ 5758079 w 7467600"/>
              <a:gd name="connsiteY556" fmla="*/ 2492508 h 6858000"/>
              <a:gd name="connsiteX557" fmla="*/ 5779325 w 7467600"/>
              <a:gd name="connsiteY557" fmla="*/ 2197069 h 6858000"/>
              <a:gd name="connsiteX558" fmla="*/ 5798671 w 7467600"/>
              <a:gd name="connsiteY558" fmla="*/ 1981601 h 6858000"/>
              <a:gd name="connsiteX559" fmla="*/ 5829202 w 7467600"/>
              <a:gd name="connsiteY559" fmla="*/ 1971679 h 6858000"/>
              <a:gd name="connsiteX560" fmla="*/ 5809558 w 7467600"/>
              <a:gd name="connsiteY560" fmla="*/ 2198043 h 6858000"/>
              <a:gd name="connsiteX561" fmla="*/ 5788653 w 7467600"/>
              <a:gd name="connsiteY561" fmla="*/ 2489430 h 6858000"/>
              <a:gd name="connsiteX562" fmla="*/ 5793439 w 7467600"/>
              <a:gd name="connsiteY562" fmla="*/ 2575235 h 6858000"/>
              <a:gd name="connsiteX563" fmla="*/ 5796837 w 7467600"/>
              <a:gd name="connsiteY563" fmla="*/ 2637633 h 6858000"/>
              <a:gd name="connsiteX564" fmla="*/ 5818614 w 7467600"/>
              <a:gd name="connsiteY564" fmla="*/ 2473055 h 6858000"/>
              <a:gd name="connsiteX565" fmla="*/ 5829202 w 7467600"/>
              <a:gd name="connsiteY565" fmla="*/ 1971679 h 6858000"/>
              <a:gd name="connsiteX566" fmla="*/ 5911389 w 7467600"/>
              <a:gd name="connsiteY566" fmla="*/ 1898371 h 6858000"/>
              <a:gd name="connsiteX567" fmla="*/ 6237627 w 7467600"/>
              <a:gd name="connsiteY567" fmla="*/ 2231921 h 6858000"/>
              <a:gd name="connsiteX568" fmla="*/ 5911389 w 7467600"/>
              <a:gd name="connsiteY568" fmla="*/ 1898371 h 6858000"/>
              <a:gd name="connsiteX569" fmla="*/ 6944437 w 7467600"/>
              <a:gd name="connsiteY569" fmla="*/ 1575402 h 6858000"/>
              <a:gd name="connsiteX570" fmla="*/ 6304730 w 7467600"/>
              <a:gd name="connsiteY570" fmla="*/ 1766654 h 6858000"/>
              <a:gd name="connsiteX571" fmla="*/ 6944437 w 7467600"/>
              <a:gd name="connsiteY571" fmla="*/ 1575402 h 6858000"/>
              <a:gd name="connsiteX572" fmla="*/ 7019523 w 7467600"/>
              <a:gd name="connsiteY572" fmla="*/ 1519450 h 6858000"/>
              <a:gd name="connsiteX573" fmla="*/ 6298091 w 7467600"/>
              <a:gd name="connsiteY573" fmla="*/ 1737122 h 6858000"/>
              <a:gd name="connsiteX574" fmla="*/ 7019523 w 7467600"/>
              <a:gd name="connsiteY574" fmla="*/ 1519450 h 6858000"/>
              <a:gd name="connsiteX575" fmla="*/ 2399523 w 7467600"/>
              <a:gd name="connsiteY575" fmla="*/ 1428234 h 6858000"/>
              <a:gd name="connsiteX576" fmla="*/ 2224982 w 7467600"/>
              <a:gd name="connsiteY576" fmla="*/ 1826201 h 6858000"/>
              <a:gd name="connsiteX577" fmla="*/ 2096099 w 7467600"/>
              <a:gd name="connsiteY577" fmla="*/ 2345900 h 6858000"/>
              <a:gd name="connsiteX578" fmla="*/ 2283317 w 7467600"/>
              <a:gd name="connsiteY578" fmla="*/ 1796925 h 6858000"/>
              <a:gd name="connsiteX579" fmla="*/ 2399523 w 7467600"/>
              <a:gd name="connsiteY579" fmla="*/ 1428234 h 6858000"/>
              <a:gd name="connsiteX580" fmla="*/ 2448558 w 7467600"/>
              <a:gd name="connsiteY580" fmla="*/ 1373435 h 6858000"/>
              <a:gd name="connsiteX581" fmla="*/ 2312521 w 7467600"/>
              <a:gd name="connsiteY581" fmla="*/ 1806140 h 6858000"/>
              <a:gd name="connsiteX582" fmla="*/ 2127533 w 7467600"/>
              <a:gd name="connsiteY582" fmla="*/ 2348380 h 6858000"/>
              <a:gd name="connsiteX583" fmla="*/ 2358080 w 7467600"/>
              <a:gd name="connsiteY583" fmla="*/ 1866134 h 6858000"/>
              <a:gd name="connsiteX584" fmla="*/ 2407436 w 7467600"/>
              <a:gd name="connsiteY584" fmla="*/ 1651070 h 6858000"/>
              <a:gd name="connsiteX585" fmla="*/ 2448558 w 7467600"/>
              <a:gd name="connsiteY585" fmla="*/ 1373435 h 6858000"/>
              <a:gd name="connsiteX586" fmla="*/ 278707 w 7467600"/>
              <a:gd name="connsiteY586" fmla="*/ 1352270 h 6858000"/>
              <a:gd name="connsiteX587" fmla="*/ 321570 w 7467600"/>
              <a:gd name="connsiteY587" fmla="*/ 1861610 h 6858000"/>
              <a:gd name="connsiteX588" fmla="*/ 294281 w 7467600"/>
              <a:gd name="connsiteY588" fmla="*/ 1440658 h 6858000"/>
              <a:gd name="connsiteX589" fmla="*/ 278707 w 7467600"/>
              <a:gd name="connsiteY589" fmla="*/ 1352270 h 6858000"/>
              <a:gd name="connsiteX590" fmla="*/ 1423821 w 7467600"/>
              <a:gd name="connsiteY590" fmla="*/ 1351958 h 6858000"/>
              <a:gd name="connsiteX591" fmla="*/ 1638521 w 7467600"/>
              <a:gd name="connsiteY591" fmla="*/ 1908470 h 6858000"/>
              <a:gd name="connsiteX592" fmla="*/ 1754199 w 7467600"/>
              <a:gd name="connsiteY592" fmla="*/ 2149284 h 6858000"/>
              <a:gd name="connsiteX593" fmla="*/ 1908359 w 7467600"/>
              <a:gd name="connsiteY593" fmla="*/ 2364988 h 6858000"/>
              <a:gd name="connsiteX594" fmla="*/ 1647661 w 7467600"/>
              <a:gd name="connsiteY594" fmla="*/ 1825945 h 6858000"/>
              <a:gd name="connsiteX595" fmla="*/ 1423821 w 7467600"/>
              <a:gd name="connsiteY595" fmla="*/ 1351958 h 6858000"/>
              <a:gd name="connsiteX596" fmla="*/ 1431890 w 7467600"/>
              <a:gd name="connsiteY596" fmla="*/ 1306475 h 6858000"/>
              <a:gd name="connsiteX597" fmla="*/ 1507597 w 7467600"/>
              <a:gd name="connsiteY597" fmla="*/ 1446132 h 6858000"/>
              <a:gd name="connsiteX598" fmla="*/ 1674586 w 7467600"/>
              <a:gd name="connsiteY598" fmla="*/ 1813832 h 6858000"/>
              <a:gd name="connsiteX599" fmla="*/ 1815950 w 7467600"/>
              <a:gd name="connsiteY599" fmla="*/ 2128564 h 6858000"/>
              <a:gd name="connsiteX600" fmla="*/ 1984242 w 7467600"/>
              <a:gd name="connsiteY600" fmla="*/ 2430829 h 6858000"/>
              <a:gd name="connsiteX601" fmla="*/ 2014023 w 7467600"/>
              <a:gd name="connsiteY601" fmla="*/ 2450995 h 6858000"/>
              <a:gd name="connsiteX602" fmla="*/ 1747337 w 7467600"/>
              <a:gd name="connsiteY602" fmla="*/ 1855264 h 6858000"/>
              <a:gd name="connsiteX603" fmla="*/ 1533749 w 7467600"/>
              <a:gd name="connsiteY603" fmla="*/ 1478656 h 6858000"/>
              <a:gd name="connsiteX604" fmla="*/ 1431890 w 7467600"/>
              <a:gd name="connsiteY604" fmla="*/ 1306475 h 6858000"/>
              <a:gd name="connsiteX605" fmla="*/ 5052692 w 7467600"/>
              <a:gd name="connsiteY605" fmla="*/ 1292994 h 6858000"/>
              <a:gd name="connsiteX606" fmla="*/ 5200661 w 7467600"/>
              <a:gd name="connsiteY606" fmla="*/ 1635186 h 6858000"/>
              <a:gd name="connsiteX607" fmla="*/ 5297138 w 7467600"/>
              <a:gd name="connsiteY607" fmla="*/ 1906351 h 6858000"/>
              <a:gd name="connsiteX608" fmla="*/ 5052692 w 7467600"/>
              <a:gd name="connsiteY608" fmla="*/ 1292994 h 6858000"/>
              <a:gd name="connsiteX609" fmla="*/ 5009948 w 7467600"/>
              <a:gd name="connsiteY609" fmla="*/ 1273619 h 6858000"/>
              <a:gd name="connsiteX610" fmla="*/ 5121777 w 7467600"/>
              <a:gd name="connsiteY610" fmla="*/ 1654213 h 6858000"/>
              <a:gd name="connsiteX611" fmla="*/ 5293545 w 7467600"/>
              <a:gd name="connsiteY611" fmla="*/ 2072247 h 6858000"/>
              <a:gd name="connsiteX612" fmla="*/ 5294042 w 7467600"/>
              <a:gd name="connsiteY612" fmla="*/ 2065019 h 6858000"/>
              <a:gd name="connsiteX613" fmla="*/ 5171936 w 7467600"/>
              <a:gd name="connsiteY613" fmla="*/ 1647613 h 6858000"/>
              <a:gd name="connsiteX614" fmla="*/ 5009948 w 7467600"/>
              <a:gd name="connsiteY614" fmla="*/ 1273619 h 6858000"/>
              <a:gd name="connsiteX615" fmla="*/ 655236 w 7467600"/>
              <a:gd name="connsiteY615" fmla="*/ 1268632 h 6858000"/>
              <a:gd name="connsiteX616" fmla="*/ 839521 w 7467600"/>
              <a:gd name="connsiteY616" fmla="*/ 1685315 h 6858000"/>
              <a:gd name="connsiteX617" fmla="*/ 1109416 w 7467600"/>
              <a:gd name="connsiteY617" fmla="*/ 2061663 h 6858000"/>
              <a:gd name="connsiteX618" fmla="*/ 1298300 w 7467600"/>
              <a:gd name="connsiteY618" fmla="*/ 2247742 h 6858000"/>
              <a:gd name="connsiteX619" fmla="*/ 1125871 w 7467600"/>
              <a:gd name="connsiteY619" fmla="*/ 1989513 h 6858000"/>
              <a:gd name="connsiteX620" fmla="*/ 981574 w 7467600"/>
              <a:gd name="connsiteY620" fmla="*/ 1783157 h 6858000"/>
              <a:gd name="connsiteX621" fmla="*/ 922198 w 7467600"/>
              <a:gd name="connsiteY621" fmla="*/ 1677437 h 6858000"/>
              <a:gd name="connsiteX622" fmla="*/ 869293 w 7467600"/>
              <a:gd name="connsiteY622" fmla="*/ 1583214 h 6858000"/>
              <a:gd name="connsiteX623" fmla="*/ 751431 w 7467600"/>
              <a:gd name="connsiteY623" fmla="*/ 1405731 h 6858000"/>
              <a:gd name="connsiteX624" fmla="*/ 655236 w 7467600"/>
              <a:gd name="connsiteY624" fmla="*/ 1268632 h 6858000"/>
              <a:gd name="connsiteX625" fmla="*/ 6516292 w 7467600"/>
              <a:gd name="connsiteY625" fmla="*/ 1263064 h 6858000"/>
              <a:gd name="connsiteX626" fmla="*/ 5736320 w 7467600"/>
              <a:gd name="connsiteY626" fmla="*/ 1501803 h 6858000"/>
              <a:gd name="connsiteX627" fmla="*/ 6516292 w 7467600"/>
              <a:gd name="connsiteY627" fmla="*/ 1263064 h 6858000"/>
              <a:gd name="connsiteX628" fmla="*/ 291466 w 7467600"/>
              <a:gd name="connsiteY628" fmla="*/ 1250369 h 6858000"/>
              <a:gd name="connsiteX629" fmla="*/ 323180 w 7467600"/>
              <a:gd name="connsiteY629" fmla="*/ 1435283 h 6858000"/>
              <a:gd name="connsiteX630" fmla="*/ 349381 w 7467600"/>
              <a:gd name="connsiteY630" fmla="*/ 1875041 h 6858000"/>
              <a:gd name="connsiteX631" fmla="*/ 374363 w 7467600"/>
              <a:gd name="connsiteY631" fmla="*/ 1506494 h 6858000"/>
              <a:gd name="connsiteX632" fmla="*/ 302168 w 7467600"/>
              <a:gd name="connsiteY632" fmla="*/ 1274495 h 6858000"/>
              <a:gd name="connsiteX633" fmla="*/ 291466 w 7467600"/>
              <a:gd name="connsiteY633" fmla="*/ 1250369 h 6858000"/>
              <a:gd name="connsiteX634" fmla="*/ 678222 w 7467600"/>
              <a:gd name="connsiteY634" fmla="*/ 1248670 h 6858000"/>
              <a:gd name="connsiteX635" fmla="*/ 775536 w 7467600"/>
              <a:gd name="connsiteY635" fmla="*/ 1388015 h 6858000"/>
              <a:gd name="connsiteX636" fmla="*/ 894529 w 7467600"/>
              <a:gd name="connsiteY636" fmla="*/ 1567739 h 6858000"/>
              <a:gd name="connsiteX637" fmla="*/ 948000 w 7467600"/>
              <a:gd name="connsiteY637" fmla="*/ 1663088 h 6858000"/>
              <a:gd name="connsiteX638" fmla="*/ 1006812 w 7467600"/>
              <a:gd name="connsiteY638" fmla="*/ 1767683 h 6858000"/>
              <a:gd name="connsiteX639" fmla="*/ 1149133 w 7467600"/>
              <a:gd name="connsiteY639" fmla="*/ 1971513 h 6858000"/>
              <a:gd name="connsiteX640" fmla="*/ 1333952 w 7467600"/>
              <a:gd name="connsiteY640" fmla="*/ 2251620 h 6858000"/>
              <a:gd name="connsiteX641" fmla="*/ 1337329 w 7467600"/>
              <a:gd name="connsiteY641" fmla="*/ 2258350 h 6858000"/>
              <a:gd name="connsiteX642" fmla="*/ 1014726 w 7467600"/>
              <a:gd name="connsiteY642" fmla="*/ 1615556 h 6858000"/>
              <a:gd name="connsiteX643" fmla="*/ 678222 w 7467600"/>
              <a:gd name="connsiteY643" fmla="*/ 1248670 h 6858000"/>
              <a:gd name="connsiteX644" fmla="*/ 6691602 w 7467600"/>
              <a:gd name="connsiteY644" fmla="*/ 1140573 h 6858000"/>
              <a:gd name="connsiteX645" fmla="*/ 6571100 w 7467600"/>
              <a:gd name="connsiteY645" fmla="*/ 1183662 h 6858000"/>
              <a:gd name="connsiteX646" fmla="*/ 6241687 w 7467600"/>
              <a:gd name="connsiteY646" fmla="*/ 1257600 h 6858000"/>
              <a:gd name="connsiteX647" fmla="*/ 5693009 w 7467600"/>
              <a:gd name="connsiteY647" fmla="*/ 1478256 h 6858000"/>
              <a:gd name="connsiteX648" fmla="*/ 6548420 w 7467600"/>
              <a:gd name="connsiteY648" fmla="*/ 1214599 h 6858000"/>
              <a:gd name="connsiteX649" fmla="*/ 6605473 w 7467600"/>
              <a:gd name="connsiteY649" fmla="*/ 1184686 h 6858000"/>
              <a:gd name="connsiteX650" fmla="*/ 6691602 w 7467600"/>
              <a:gd name="connsiteY650" fmla="*/ 1140573 h 6858000"/>
              <a:gd name="connsiteX651" fmla="*/ 4002475 w 7467600"/>
              <a:gd name="connsiteY651" fmla="*/ 1037802 h 6858000"/>
              <a:gd name="connsiteX652" fmla="*/ 4000324 w 7467600"/>
              <a:gd name="connsiteY652" fmla="*/ 1039362 h 6858000"/>
              <a:gd name="connsiteX653" fmla="*/ 4002862 w 7467600"/>
              <a:gd name="connsiteY653" fmla="*/ 1042866 h 6858000"/>
              <a:gd name="connsiteX654" fmla="*/ 4002475 w 7467600"/>
              <a:gd name="connsiteY654" fmla="*/ 1037802 h 6858000"/>
              <a:gd name="connsiteX655" fmla="*/ 506322 w 7467600"/>
              <a:gd name="connsiteY655" fmla="*/ 1020997 h 6858000"/>
              <a:gd name="connsiteX656" fmla="*/ 533068 w 7467600"/>
              <a:gd name="connsiteY656" fmla="*/ 1029409 h 6858000"/>
              <a:gd name="connsiteX657" fmla="*/ 1232525 w 7467600"/>
              <a:gd name="connsiteY657" fmla="*/ 1804675 h 6858000"/>
              <a:gd name="connsiteX658" fmla="*/ 1388858 w 7467600"/>
              <a:gd name="connsiteY658" fmla="*/ 2368011 h 6858000"/>
              <a:gd name="connsiteX659" fmla="*/ 1384098 w 7467600"/>
              <a:gd name="connsiteY659" fmla="*/ 2378125 h 6858000"/>
              <a:gd name="connsiteX660" fmla="*/ 1425393 w 7467600"/>
              <a:gd name="connsiteY660" fmla="*/ 2589124 h 6858000"/>
              <a:gd name="connsiteX661" fmla="*/ 1424001 w 7467600"/>
              <a:gd name="connsiteY661" fmla="*/ 2597541 h 6858000"/>
              <a:gd name="connsiteX662" fmla="*/ 2152729 w 7467600"/>
              <a:gd name="connsiteY662" fmla="*/ 2864487 h 6858000"/>
              <a:gd name="connsiteX663" fmla="*/ 2020609 w 7467600"/>
              <a:gd name="connsiteY663" fmla="*/ 2539671 h 6858000"/>
              <a:gd name="connsiteX664" fmla="*/ 2018920 w 7467600"/>
              <a:gd name="connsiteY664" fmla="*/ 2536309 h 6858000"/>
              <a:gd name="connsiteX665" fmla="*/ 1342441 w 7467600"/>
              <a:gd name="connsiteY665" fmla="*/ 1173017 h 6858000"/>
              <a:gd name="connsiteX666" fmla="*/ 1367925 w 7467600"/>
              <a:gd name="connsiteY666" fmla="*/ 1135648 h 6858000"/>
              <a:gd name="connsiteX667" fmla="*/ 1771401 w 7467600"/>
              <a:gd name="connsiteY667" fmla="*/ 1806673 h 6858000"/>
              <a:gd name="connsiteX668" fmla="*/ 1972385 w 7467600"/>
              <a:gd name="connsiteY668" fmla="*/ 2198735 h 6858000"/>
              <a:gd name="connsiteX669" fmla="*/ 2040892 w 7467600"/>
              <a:gd name="connsiteY669" fmla="*/ 2405205 h 6858000"/>
              <a:gd name="connsiteX670" fmla="*/ 2131689 w 7467600"/>
              <a:gd name="connsiteY670" fmla="*/ 1936926 h 6858000"/>
              <a:gd name="connsiteX671" fmla="*/ 2454820 w 7467600"/>
              <a:gd name="connsiteY671" fmla="*/ 1248808 h 6858000"/>
              <a:gd name="connsiteX672" fmla="*/ 2492512 w 7467600"/>
              <a:gd name="connsiteY672" fmla="*/ 1302920 h 6858000"/>
              <a:gd name="connsiteX673" fmla="*/ 2081216 w 7467600"/>
              <a:gd name="connsiteY673" fmla="*/ 2527513 h 6858000"/>
              <a:gd name="connsiteX674" fmla="*/ 2081211 w 7467600"/>
              <a:gd name="connsiteY674" fmla="*/ 2528916 h 6858000"/>
              <a:gd name="connsiteX675" fmla="*/ 2199067 w 7467600"/>
              <a:gd name="connsiteY675" fmla="*/ 2884061 h 6858000"/>
              <a:gd name="connsiteX676" fmla="*/ 3192586 w 7467600"/>
              <a:gd name="connsiteY676" fmla="*/ 3411496 h 6858000"/>
              <a:gd name="connsiteX677" fmla="*/ 3182620 w 7467600"/>
              <a:gd name="connsiteY677" fmla="*/ 3483279 h 6858000"/>
              <a:gd name="connsiteX678" fmla="*/ 2435119 w 7467600"/>
              <a:gd name="connsiteY678" fmla="*/ 3080173 h 6858000"/>
              <a:gd name="connsiteX679" fmla="*/ 2410152 w 7467600"/>
              <a:gd name="connsiteY679" fmla="*/ 3063751 h 6858000"/>
              <a:gd name="connsiteX680" fmla="*/ 2408099 w 7467600"/>
              <a:gd name="connsiteY680" fmla="*/ 3064403 h 6858000"/>
              <a:gd name="connsiteX681" fmla="*/ 2407218 w 7467600"/>
              <a:gd name="connsiteY681" fmla="*/ 3070324 h 6858000"/>
              <a:gd name="connsiteX682" fmla="*/ 2380138 w 7467600"/>
              <a:gd name="connsiteY682" fmla="*/ 3099341 h 6858000"/>
              <a:gd name="connsiteX683" fmla="*/ 1765923 w 7467600"/>
              <a:gd name="connsiteY683" fmla="*/ 3581043 h 6858000"/>
              <a:gd name="connsiteX684" fmla="*/ 1702258 w 7467600"/>
              <a:gd name="connsiteY684" fmla="*/ 3612286 h 6858000"/>
              <a:gd name="connsiteX685" fmla="*/ 1538370 w 7467600"/>
              <a:gd name="connsiteY685" fmla="*/ 3811804 h 6858000"/>
              <a:gd name="connsiteX686" fmla="*/ 542867 w 7467600"/>
              <a:gd name="connsiteY686" fmla="*/ 4944092 h 6858000"/>
              <a:gd name="connsiteX687" fmla="*/ 515800 w 7467600"/>
              <a:gd name="connsiteY687" fmla="*/ 4862180 h 6858000"/>
              <a:gd name="connsiteX688" fmla="*/ 909145 w 7467600"/>
              <a:gd name="connsiteY688" fmla="*/ 4199225 h 6858000"/>
              <a:gd name="connsiteX689" fmla="*/ 1214067 w 7467600"/>
              <a:gd name="connsiteY689" fmla="*/ 3908561 h 6858000"/>
              <a:gd name="connsiteX690" fmla="*/ 640967 w 7467600"/>
              <a:gd name="connsiteY690" fmla="*/ 4105601 h 6858000"/>
              <a:gd name="connsiteX691" fmla="*/ 112563 w 7467600"/>
              <a:gd name="connsiteY691" fmla="*/ 4396952 h 6858000"/>
              <a:gd name="connsiteX692" fmla="*/ 0 w 7467600"/>
              <a:gd name="connsiteY692" fmla="*/ 4466006 h 6858000"/>
              <a:gd name="connsiteX693" fmla="*/ 0 w 7467600"/>
              <a:gd name="connsiteY693" fmla="*/ 4233763 h 6858000"/>
              <a:gd name="connsiteX694" fmla="*/ 36881 w 7467600"/>
              <a:gd name="connsiteY694" fmla="*/ 4200118 h 6858000"/>
              <a:gd name="connsiteX695" fmla="*/ 910534 w 7467600"/>
              <a:gd name="connsiteY695" fmla="*/ 3629753 h 6858000"/>
              <a:gd name="connsiteX696" fmla="*/ 1578717 w 7467600"/>
              <a:gd name="connsiteY696" fmla="*/ 3575982 h 6858000"/>
              <a:gd name="connsiteX697" fmla="*/ 2338780 w 7467600"/>
              <a:gd name="connsiteY697" fmla="*/ 3033725 h 6858000"/>
              <a:gd name="connsiteX698" fmla="*/ 1807991 w 7467600"/>
              <a:gd name="connsiteY698" fmla="*/ 2807184 h 6858000"/>
              <a:gd name="connsiteX699" fmla="*/ 1416358 w 7467600"/>
              <a:gd name="connsiteY699" fmla="*/ 3112571 h 6858000"/>
              <a:gd name="connsiteX700" fmla="*/ 939066 w 7467600"/>
              <a:gd name="connsiteY700" fmla="*/ 3378798 h 6858000"/>
              <a:gd name="connsiteX701" fmla="*/ 115099 w 7467600"/>
              <a:gd name="connsiteY701" fmla="*/ 3607650 h 6858000"/>
              <a:gd name="connsiteX702" fmla="*/ 97284 w 7467600"/>
              <a:gd name="connsiteY702" fmla="*/ 3520393 h 6858000"/>
              <a:gd name="connsiteX703" fmla="*/ 922050 w 7467600"/>
              <a:gd name="connsiteY703" fmla="*/ 3074867 h 6858000"/>
              <a:gd name="connsiteX704" fmla="*/ 1405265 w 7467600"/>
              <a:gd name="connsiteY704" fmla="*/ 3016319 h 6858000"/>
              <a:gd name="connsiteX705" fmla="*/ 1407512 w 7467600"/>
              <a:gd name="connsiteY705" fmla="*/ 3018001 h 6858000"/>
              <a:gd name="connsiteX706" fmla="*/ 1726266 w 7467600"/>
              <a:gd name="connsiteY706" fmla="*/ 2777274 h 6858000"/>
              <a:gd name="connsiteX707" fmla="*/ 625390 w 7467600"/>
              <a:gd name="connsiteY707" fmla="*/ 2514541 h 6858000"/>
              <a:gd name="connsiteX708" fmla="*/ 619799 w 7467600"/>
              <a:gd name="connsiteY708" fmla="*/ 2527180 h 6858000"/>
              <a:gd name="connsiteX709" fmla="*/ 310030 w 7467600"/>
              <a:gd name="connsiteY709" fmla="*/ 2771818 h 6858000"/>
              <a:gd name="connsiteX710" fmla="*/ 173877 w 7467600"/>
              <a:gd name="connsiteY710" fmla="*/ 2937056 h 6858000"/>
              <a:gd name="connsiteX711" fmla="*/ 77889 w 7467600"/>
              <a:gd name="connsiteY711" fmla="*/ 3138440 h 6858000"/>
              <a:gd name="connsiteX712" fmla="*/ 0 w 7467600"/>
              <a:gd name="connsiteY712" fmla="*/ 3271395 h 6858000"/>
              <a:gd name="connsiteX713" fmla="*/ 0 w 7467600"/>
              <a:gd name="connsiteY713" fmla="*/ 3153002 h 6858000"/>
              <a:gd name="connsiteX714" fmla="*/ 2386 w 7467600"/>
              <a:gd name="connsiteY714" fmla="*/ 3149203 h 6858000"/>
              <a:gd name="connsiteX715" fmla="*/ 89753 w 7467600"/>
              <a:gd name="connsiteY715" fmla="*/ 2987702 h 6858000"/>
              <a:gd name="connsiteX716" fmla="*/ 76869 w 7467600"/>
              <a:gd name="connsiteY716" fmla="*/ 3005404 h 6858000"/>
              <a:gd name="connsiteX717" fmla="*/ 32049 w 7467600"/>
              <a:gd name="connsiteY717" fmla="*/ 3065814 h 6858000"/>
              <a:gd name="connsiteX718" fmla="*/ 0 w 7467600"/>
              <a:gd name="connsiteY718" fmla="*/ 3108744 h 6858000"/>
              <a:gd name="connsiteX719" fmla="*/ 0 w 7467600"/>
              <a:gd name="connsiteY719" fmla="*/ 3058059 h 6858000"/>
              <a:gd name="connsiteX720" fmla="*/ 7610 w 7467600"/>
              <a:gd name="connsiteY720" fmla="*/ 3047889 h 6858000"/>
              <a:gd name="connsiteX721" fmla="*/ 52419 w 7467600"/>
              <a:gd name="connsiteY721" fmla="*/ 2987479 h 6858000"/>
              <a:gd name="connsiteX722" fmla="*/ 59142 w 7467600"/>
              <a:gd name="connsiteY722" fmla="*/ 2978488 h 6858000"/>
              <a:gd name="connsiteX723" fmla="*/ 0 w 7467600"/>
              <a:gd name="connsiteY723" fmla="*/ 3015334 h 6858000"/>
              <a:gd name="connsiteX724" fmla="*/ 0 w 7467600"/>
              <a:gd name="connsiteY724" fmla="*/ 2914286 h 6858000"/>
              <a:gd name="connsiteX725" fmla="*/ 36383 w 7467600"/>
              <a:gd name="connsiteY725" fmla="*/ 2901128 h 6858000"/>
              <a:gd name="connsiteX726" fmla="*/ 156329 w 7467600"/>
              <a:gd name="connsiteY726" fmla="*/ 2840533 h 6858000"/>
              <a:gd name="connsiteX727" fmla="*/ 358355 w 7467600"/>
              <a:gd name="connsiteY727" fmla="*/ 2620471 h 6858000"/>
              <a:gd name="connsiteX728" fmla="*/ 510577 w 7467600"/>
              <a:gd name="connsiteY728" fmla="*/ 2501244 h 6858000"/>
              <a:gd name="connsiteX729" fmla="*/ 211967 w 7467600"/>
              <a:gd name="connsiteY729" fmla="*/ 2479171 h 6858000"/>
              <a:gd name="connsiteX730" fmla="*/ 0 w 7467600"/>
              <a:gd name="connsiteY730" fmla="*/ 2476398 h 6858000"/>
              <a:gd name="connsiteX731" fmla="*/ 0 w 7467600"/>
              <a:gd name="connsiteY731" fmla="*/ 2389189 h 6858000"/>
              <a:gd name="connsiteX732" fmla="*/ 103062 w 7467600"/>
              <a:gd name="connsiteY732" fmla="*/ 2389518 h 6858000"/>
              <a:gd name="connsiteX733" fmla="*/ 510734 w 7467600"/>
              <a:gd name="connsiteY733" fmla="*/ 2416201 h 6858000"/>
              <a:gd name="connsiteX734" fmla="*/ 279257 w 7467600"/>
              <a:gd name="connsiteY734" fmla="*/ 2092102 h 6858000"/>
              <a:gd name="connsiteX735" fmla="*/ 65265 w 7467600"/>
              <a:gd name="connsiteY735" fmla="*/ 2006049 h 6858000"/>
              <a:gd name="connsiteX736" fmla="*/ 0 w 7467600"/>
              <a:gd name="connsiteY736" fmla="*/ 1982532 h 6858000"/>
              <a:gd name="connsiteX737" fmla="*/ 0 w 7467600"/>
              <a:gd name="connsiteY737" fmla="*/ 1912789 h 6858000"/>
              <a:gd name="connsiteX738" fmla="*/ 97460 w 7467600"/>
              <a:gd name="connsiteY738" fmla="*/ 1953725 h 6858000"/>
              <a:gd name="connsiteX739" fmla="*/ 221272 w 7467600"/>
              <a:gd name="connsiteY739" fmla="*/ 1980766 h 6858000"/>
              <a:gd name="connsiteX740" fmla="*/ 116765 w 7467600"/>
              <a:gd name="connsiteY740" fmla="*/ 1911033 h 6858000"/>
              <a:gd name="connsiteX741" fmla="*/ 16405 w 7467600"/>
              <a:gd name="connsiteY741" fmla="*/ 1803412 h 6858000"/>
              <a:gd name="connsiteX742" fmla="*/ 0 w 7467600"/>
              <a:gd name="connsiteY742" fmla="*/ 1784777 h 6858000"/>
              <a:gd name="connsiteX743" fmla="*/ 0 w 7467600"/>
              <a:gd name="connsiteY743" fmla="*/ 1740082 h 6858000"/>
              <a:gd name="connsiteX744" fmla="*/ 39394 w 7467600"/>
              <a:gd name="connsiteY744" fmla="*/ 1784856 h 6858000"/>
              <a:gd name="connsiteX745" fmla="*/ 135813 w 7467600"/>
              <a:gd name="connsiteY745" fmla="*/ 1888838 h 6858000"/>
              <a:gd name="connsiteX746" fmla="*/ 242575 w 7467600"/>
              <a:gd name="connsiteY746" fmla="*/ 1958841 h 6858000"/>
              <a:gd name="connsiteX747" fmla="*/ 82197 w 7467600"/>
              <a:gd name="connsiteY747" fmla="*/ 1754826 h 6858000"/>
              <a:gd name="connsiteX748" fmla="*/ 0 w 7467600"/>
              <a:gd name="connsiteY748" fmla="*/ 1679650 h 6858000"/>
              <a:gd name="connsiteX749" fmla="*/ 0 w 7467600"/>
              <a:gd name="connsiteY749" fmla="*/ 1602463 h 6858000"/>
              <a:gd name="connsiteX750" fmla="*/ 84689 w 7467600"/>
              <a:gd name="connsiteY750" fmla="*/ 1677442 h 6858000"/>
              <a:gd name="connsiteX751" fmla="*/ 298437 w 7467600"/>
              <a:gd name="connsiteY751" fmla="*/ 1968019 h 6858000"/>
              <a:gd name="connsiteX752" fmla="*/ 227269 w 7467600"/>
              <a:gd name="connsiteY752" fmla="*/ 1114064 h 6858000"/>
              <a:gd name="connsiteX753" fmla="*/ 248003 w 7467600"/>
              <a:gd name="connsiteY753" fmla="*/ 1089613 h 6858000"/>
              <a:gd name="connsiteX754" fmla="*/ 427020 w 7467600"/>
              <a:gd name="connsiteY754" fmla="*/ 1619803 h 6858000"/>
              <a:gd name="connsiteX755" fmla="*/ 340345 w 7467600"/>
              <a:gd name="connsiteY755" fmla="*/ 2027739 h 6858000"/>
              <a:gd name="connsiteX756" fmla="*/ 360865 w 7467600"/>
              <a:gd name="connsiteY756" fmla="*/ 2044827 h 6858000"/>
              <a:gd name="connsiteX757" fmla="*/ 560414 w 7467600"/>
              <a:gd name="connsiteY757" fmla="*/ 2421457 h 6858000"/>
              <a:gd name="connsiteX758" fmla="*/ 1359703 w 7467600"/>
              <a:gd name="connsiteY758" fmla="*/ 2578554 h 6858000"/>
              <a:gd name="connsiteX759" fmla="*/ 1359422 w 7467600"/>
              <a:gd name="connsiteY759" fmla="*/ 2577994 h 6858000"/>
              <a:gd name="connsiteX760" fmla="*/ 828701 w 7467600"/>
              <a:gd name="connsiteY760" fmla="*/ 1839520 h 6858000"/>
              <a:gd name="connsiteX761" fmla="*/ 494427 w 7467600"/>
              <a:gd name="connsiteY761" fmla="*/ 1092333 h 6858000"/>
              <a:gd name="connsiteX762" fmla="*/ 506322 w 7467600"/>
              <a:gd name="connsiteY762" fmla="*/ 1020997 h 6858000"/>
              <a:gd name="connsiteX763" fmla="*/ 4570198 w 7467600"/>
              <a:gd name="connsiteY763" fmla="*/ 978081 h 6858000"/>
              <a:gd name="connsiteX764" fmla="*/ 4523691 w 7467600"/>
              <a:gd name="connsiteY764" fmla="*/ 1127776 h 6858000"/>
              <a:gd name="connsiteX765" fmla="*/ 4509875 w 7467600"/>
              <a:gd name="connsiteY765" fmla="*/ 1167552 h 6858000"/>
              <a:gd name="connsiteX766" fmla="*/ 4478168 w 7467600"/>
              <a:gd name="connsiteY766" fmla="*/ 1260735 h 6858000"/>
              <a:gd name="connsiteX767" fmla="*/ 4409309 w 7467600"/>
              <a:gd name="connsiteY767" fmla="*/ 1666996 h 6858000"/>
              <a:gd name="connsiteX768" fmla="*/ 4370031 w 7467600"/>
              <a:gd name="connsiteY768" fmla="*/ 1955666 h 6858000"/>
              <a:gd name="connsiteX769" fmla="*/ 4570198 w 7467600"/>
              <a:gd name="connsiteY769" fmla="*/ 978081 h 6858000"/>
              <a:gd name="connsiteX770" fmla="*/ 4557898 w 7467600"/>
              <a:gd name="connsiteY770" fmla="*/ 900011 h 6858000"/>
              <a:gd name="connsiteX771" fmla="*/ 4344840 w 7467600"/>
              <a:gd name="connsiteY771" fmla="*/ 1922038 h 6858000"/>
              <a:gd name="connsiteX772" fmla="*/ 4378710 w 7467600"/>
              <a:gd name="connsiteY772" fmla="*/ 1665516 h 6858000"/>
              <a:gd name="connsiteX773" fmla="*/ 4448798 w 7467600"/>
              <a:gd name="connsiteY773" fmla="*/ 1253024 h 6858000"/>
              <a:gd name="connsiteX774" fmla="*/ 4480315 w 7467600"/>
              <a:gd name="connsiteY774" fmla="*/ 1158454 h 6858000"/>
              <a:gd name="connsiteX775" fmla="*/ 4494133 w 7467600"/>
              <a:gd name="connsiteY775" fmla="*/ 1118676 h 6858000"/>
              <a:gd name="connsiteX776" fmla="*/ 4557898 w 7467600"/>
              <a:gd name="connsiteY776" fmla="*/ 900011 h 6858000"/>
              <a:gd name="connsiteX777" fmla="*/ 5870151 w 7467600"/>
              <a:gd name="connsiteY777" fmla="*/ 898890 h 6858000"/>
              <a:gd name="connsiteX778" fmla="*/ 5861335 w 7467600"/>
              <a:gd name="connsiteY778" fmla="*/ 899177 h 6858000"/>
              <a:gd name="connsiteX779" fmla="*/ 5843702 w 7467600"/>
              <a:gd name="connsiteY779" fmla="*/ 899748 h 6858000"/>
              <a:gd name="connsiteX780" fmla="*/ 5651107 w 7467600"/>
              <a:gd name="connsiteY780" fmla="*/ 920306 h 6858000"/>
              <a:gd name="connsiteX781" fmla="*/ 5459407 w 7467600"/>
              <a:gd name="connsiteY781" fmla="*/ 940975 h 6858000"/>
              <a:gd name="connsiteX782" fmla="*/ 5374846 w 7467600"/>
              <a:gd name="connsiteY782" fmla="*/ 941988 h 6858000"/>
              <a:gd name="connsiteX783" fmla="*/ 5256105 w 7467600"/>
              <a:gd name="connsiteY783" fmla="*/ 945632 h 6858000"/>
              <a:gd name="connsiteX784" fmla="*/ 5107071 w 7467600"/>
              <a:gd name="connsiteY784" fmla="*/ 969720 h 6858000"/>
              <a:gd name="connsiteX785" fmla="*/ 4998681 w 7467600"/>
              <a:gd name="connsiteY785" fmla="*/ 988771 h 6858000"/>
              <a:gd name="connsiteX786" fmla="*/ 5870151 w 7467600"/>
              <a:gd name="connsiteY786" fmla="*/ 898890 h 6858000"/>
              <a:gd name="connsiteX787" fmla="*/ 5504425 w 7467600"/>
              <a:gd name="connsiteY787" fmla="*/ 848067 h 6858000"/>
              <a:gd name="connsiteX788" fmla="*/ 4968849 w 7467600"/>
              <a:gd name="connsiteY788" fmla="*/ 962318 h 6858000"/>
              <a:gd name="connsiteX789" fmla="*/ 5104039 w 7467600"/>
              <a:gd name="connsiteY789" fmla="*/ 940634 h 6858000"/>
              <a:gd name="connsiteX790" fmla="*/ 5256311 w 7467600"/>
              <a:gd name="connsiteY790" fmla="*/ 916490 h 6858000"/>
              <a:gd name="connsiteX791" fmla="*/ 5377381 w 7467600"/>
              <a:gd name="connsiteY791" fmla="*/ 912671 h 6858000"/>
              <a:gd name="connsiteX792" fmla="*/ 5460148 w 7467600"/>
              <a:gd name="connsiteY792" fmla="*/ 911442 h 6858000"/>
              <a:gd name="connsiteX793" fmla="*/ 5648971 w 7467600"/>
              <a:gd name="connsiteY793" fmla="*/ 891331 h 6858000"/>
              <a:gd name="connsiteX794" fmla="*/ 5844807 w 7467600"/>
              <a:gd name="connsiteY794" fmla="*/ 870718 h 6858000"/>
              <a:gd name="connsiteX795" fmla="*/ 5862975 w 7467600"/>
              <a:gd name="connsiteY795" fmla="*/ 869756 h 6858000"/>
              <a:gd name="connsiteX796" fmla="*/ 5920887 w 7467600"/>
              <a:gd name="connsiteY796" fmla="*/ 865929 h 6858000"/>
              <a:gd name="connsiteX797" fmla="*/ 5504425 w 7467600"/>
              <a:gd name="connsiteY797" fmla="*/ 848067 h 6858000"/>
              <a:gd name="connsiteX798" fmla="*/ 3607114 w 7467600"/>
              <a:gd name="connsiteY798" fmla="*/ 467441 h 6858000"/>
              <a:gd name="connsiteX799" fmla="*/ 3296242 w 7467600"/>
              <a:gd name="connsiteY799" fmla="*/ 807991 h 6858000"/>
              <a:gd name="connsiteX800" fmla="*/ 3174674 w 7467600"/>
              <a:gd name="connsiteY800" fmla="*/ 919759 h 6858000"/>
              <a:gd name="connsiteX801" fmla="*/ 3042978 w 7467600"/>
              <a:gd name="connsiteY801" fmla="*/ 1054894 h 6858000"/>
              <a:gd name="connsiteX802" fmla="*/ 2968914 w 7467600"/>
              <a:gd name="connsiteY802" fmla="*/ 1133756 h 6858000"/>
              <a:gd name="connsiteX803" fmla="*/ 3103823 w 7467600"/>
              <a:gd name="connsiteY803" fmla="*/ 1026814 h 6858000"/>
              <a:gd name="connsiteX804" fmla="*/ 3607114 w 7467600"/>
              <a:gd name="connsiteY804" fmla="*/ 467441 h 6858000"/>
              <a:gd name="connsiteX805" fmla="*/ 3744487 w 7467600"/>
              <a:gd name="connsiteY805" fmla="*/ 383136 h 6858000"/>
              <a:gd name="connsiteX806" fmla="*/ 3970213 w 7467600"/>
              <a:gd name="connsiteY806" fmla="*/ 995559 h 6858000"/>
              <a:gd name="connsiteX807" fmla="*/ 3744487 w 7467600"/>
              <a:gd name="connsiteY807" fmla="*/ 383136 h 6858000"/>
              <a:gd name="connsiteX808" fmla="*/ 3624562 w 7467600"/>
              <a:gd name="connsiteY808" fmla="*/ 367041 h 6858000"/>
              <a:gd name="connsiteX809" fmla="*/ 3489712 w 7467600"/>
              <a:gd name="connsiteY809" fmla="*/ 485386 h 6858000"/>
              <a:gd name="connsiteX810" fmla="*/ 3182994 w 7467600"/>
              <a:gd name="connsiteY810" fmla="*/ 828265 h 6858000"/>
              <a:gd name="connsiteX811" fmla="*/ 2892114 w 7467600"/>
              <a:gd name="connsiteY811" fmla="*/ 1172635 h 6858000"/>
              <a:gd name="connsiteX812" fmla="*/ 3021459 w 7467600"/>
              <a:gd name="connsiteY812" fmla="*/ 1035385 h 6858000"/>
              <a:gd name="connsiteX813" fmla="*/ 3153873 w 7467600"/>
              <a:gd name="connsiteY813" fmla="*/ 898971 h 6858000"/>
              <a:gd name="connsiteX814" fmla="*/ 3276511 w 7467600"/>
              <a:gd name="connsiteY814" fmla="*/ 786423 h 6858000"/>
              <a:gd name="connsiteX815" fmla="*/ 3584154 w 7467600"/>
              <a:gd name="connsiteY815" fmla="*/ 448218 h 6858000"/>
              <a:gd name="connsiteX816" fmla="*/ 3624562 w 7467600"/>
              <a:gd name="connsiteY816" fmla="*/ 367041 h 6858000"/>
              <a:gd name="connsiteX817" fmla="*/ 3766672 w 7467600"/>
              <a:gd name="connsiteY817" fmla="*/ 359429 h 6858000"/>
              <a:gd name="connsiteX818" fmla="*/ 3996338 w 7467600"/>
              <a:gd name="connsiteY818" fmla="*/ 968237 h 6858000"/>
              <a:gd name="connsiteX819" fmla="*/ 3766672 w 7467600"/>
              <a:gd name="connsiteY819" fmla="*/ 359429 h 6858000"/>
              <a:gd name="connsiteX820" fmla="*/ 5805386 w 7467600"/>
              <a:gd name="connsiteY820" fmla="*/ 239240 h 6858000"/>
              <a:gd name="connsiteX821" fmla="*/ 5736947 w 7467600"/>
              <a:gd name="connsiteY821" fmla="*/ 261367 h 6858000"/>
              <a:gd name="connsiteX822" fmla="*/ 5427012 w 7467600"/>
              <a:gd name="connsiteY822" fmla="*/ 311272 h 6858000"/>
              <a:gd name="connsiteX823" fmla="*/ 5147818 w 7467600"/>
              <a:gd name="connsiteY823" fmla="*/ 322112 h 6858000"/>
              <a:gd name="connsiteX824" fmla="*/ 5060854 w 7467600"/>
              <a:gd name="connsiteY824" fmla="*/ 311882 h 6858000"/>
              <a:gd name="connsiteX825" fmla="*/ 4945989 w 7467600"/>
              <a:gd name="connsiteY825" fmla="*/ 300516 h 6858000"/>
              <a:gd name="connsiteX826" fmla="*/ 5410479 w 7467600"/>
              <a:gd name="connsiteY826" fmla="*/ 348434 h 6858000"/>
              <a:gd name="connsiteX827" fmla="*/ 5805386 w 7467600"/>
              <a:gd name="connsiteY827" fmla="*/ 239240 h 6858000"/>
              <a:gd name="connsiteX828" fmla="*/ 5905192 w 7467600"/>
              <a:gd name="connsiteY828" fmla="*/ 163079 h 6858000"/>
              <a:gd name="connsiteX829" fmla="*/ 5865655 w 7467600"/>
              <a:gd name="connsiteY829" fmla="*/ 171901 h 6858000"/>
              <a:gd name="connsiteX830" fmla="*/ 5259740 w 7467600"/>
              <a:gd name="connsiteY830" fmla="*/ 257013 h 6858000"/>
              <a:gd name="connsiteX831" fmla="*/ 5208466 w 7467600"/>
              <a:gd name="connsiteY831" fmla="*/ 257550 h 6858000"/>
              <a:gd name="connsiteX832" fmla="*/ 4980204 w 7467600"/>
              <a:gd name="connsiteY832" fmla="*/ 271903 h 6858000"/>
              <a:gd name="connsiteX833" fmla="*/ 5068068 w 7467600"/>
              <a:gd name="connsiteY833" fmla="*/ 282244 h 6858000"/>
              <a:gd name="connsiteX834" fmla="*/ 5153231 w 7467600"/>
              <a:gd name="connsiteY834" fmla="*/ 292240 h 6858000"/>
              <a:gd name="connsiteX835" fmla="*/ 5426491 w 7467600"/>
              <a:gd name="connsiteY835" fmla="*/ 281128 h 6858000"/>
              <a:gd name="connsiteX836" fmla="*/ 5731212 w 7467600"/>
              <a:gd name="connsiteY836" fmla="*/ 231951 h 6858000"/>
              <a:gd name="connsiteX837" fmla="*/ 5905192 w 7467600"/>
              <a:gd name="connsiteY837" fmla="*/ 163079 h 6858000"/>
              <a:gd name="connsiteX838" fmla="*/ 5944437 w 7467600"/>
              <a:gd name="connsiteY838" fmla="*/ 113829 h 6858000"/>
              <a:gd name="connsiteX839" fmla="*/ 5825032 w 7467600"/>
              <a:gd name="connsiteY839" fmla="*/ 146405 h 6858000"/>
              <a:gd name="connsiteX840" fmla="*/ 4955599 w 7467600"/>
              <a:gd name="connsiteY840" fmla="*/ 247008 h 6858000"/>
              <a:gd name="connsiteX841" fmla="*/ 5210104 w 7467600"/>
              <a:gd name="connsiteY841" fmla="*/ 228123 h 6858000"/>
              <a:gd name="connsiteX842" fmla="*/ 5261015 w 7467600"/>
              <a:gd name="connsiteY842" fmla="*/ 227087 h 6858000"/>
              <a:gd name="connsiteX843" fmla="*/ 5861181 w 7467600"/>
              <a:gd name="connsiteY843" fmla="*/ 143093 h 6858000"/>
              <a:gd name="connsiteX844" fmla="*/ 5961252 w 7467600"/>
              <a:gd name="connsiteY844" fmla="*/ 114820 h 6858000"/>
              <a:gd name="connsiteX845" fmla="*/ 5944437 w 7467600"/>
              <a:gd name="connsiteY845" fmla="*/ 113829 h 6858000"/>
              <a:gd name="connsiteX846" fmla="*/ 3882765 w 7467600"/>
              <a:gd name="connsiteY846" fmla="*/ 0 h 6858000"/>
              <a:gd name="connsiteX847" fmla="*/ 3995099 w 7467600"/>
              <a:gd name="connsiteY847" fmla="*/ 0 h 6858000"/>
              <a:gd name="connsiteX848" fmla="*/ 4163818 w 7467600"/>
              <a:gd name="connsiteY848" fmla="*/ 234104 h 6858000"/>
              <a:gd name="connsiteX849" fmla="*/ 4172099 w 7467600"/>
              <a:gd name="connsiteY849" fmla="*/ 234207 h 6858000"/>
              <a:gd name="connsiteX850" fmla="*/ 4784282 w 7467600"/>
              <a:gd name="connsiteY850" fmla="*/ 276561 h 6858000"/>
              <a:gd name="connsiteX851" fmla="*/ 4801687 w 7467600"/>
              <a:gd name="connsiteY851" fmla="*/ 267764 h 6858000"/>
              <a:gd name="connsiteX852" fmla="*/ 6082788 w 7467600"/>
              <a:gd name="connsiteY852" fmla="*/ 64119 h 6858000"/>
              <a:gd name="connsiteX853" fmla="*/ 6099442 w 7467600"/>
              <a:gd name="connsiteY853" fmla="*/ 82568 h 6858000"/>
              <a:gd name="connsiteX854" fmla="*/ 4804137 w 7467600"/>
              <a:gd name="connsiteY854" fmla="*/ 320931 h 6858000"/>
              <a:gd name="connsiteX855" fmla="*/ 4227047 w 7467600"/>
              <a:gd name="connsiteY855" fmla="*/ 313415 h 6858000"/>
              <a:gd name="connsiteX856" fmla="*/ 4346041 w 7467600"/>
              <a:gd name="connsiteY856" fmla="*/ 456086 h 6858000"/>
              <a:gd name="connsiteX857" fmla="*/ 4870967 w 7467600"/>
              <a:gd name="connsiteY857" fmla="*/ 963061 h 6858000"/>
              <a:gd name="connsiteX858" fmla="*/ 4889647 w 7467600"/>
              <a:gd name="connsiteY858" fmla="*/ 957147 h 6858000"/>
              <a:gd name="connsiteX859" fmla="*/ 5422504 w 7467600"/>
              <a:gd name="connsiteY859" fmla="*/ 805191 h 6858000"/>
              <a:gd name="connsiteX860" fmla="*/ 6087656 w 7467600"/>
              <a:gd name="connsiteY860" fmla="*/ 826703 h 6858000"/>
              <a:gd name="connsiteX861" fmla="*/ 6058717 w 7467600"/>
              <a:gd name="connsiteY861" fmla="*/ 865992 h 6858000"/>
              <a:gd name="connsiteX862" fmla="*/ 4974153 w 7467600"/>
              <a:gd name="connsiteY862" fmla="*/ 1045456 h 6858000"/>
              <a:gd name="connsiteX863" fmla="*/ 5627835 w 7467600"/>
              <a:gd name="connsiteY863" fmla="*/ 1472077 h 6858000"/>
              <a:gd name="connsiteX864" fmla="*/ 5629817 w 7467600"/>
              <a:gd name="connsiteY864" fmla="*/ 1471412 h 6858000"/>
              <a:gd name="connsiteX865" fmla="*/ 5634124 w 7467600"/>
              <a:gd name="connsiteY865" fmla="*/ 1470572 h 6858000"/>
              <a:gd name="connsiteX866" fmla="*/ 5755832 w 7467600"/>
              <a:gd name="connsiteY866" fmla="*/ 1383886 h 6858000"/>
              <a:gd name="connsiteX867" fmla="*/ 6014186 w 7467600"/>
              <a:gd name="connsiteY867" fmla="*/ 1279799 h 6858000"/>
              <a:gd name="connsiteX868" fmla="*/ 6901619 w 7467600"/>
              <a:gd name="connsiteY868" fmla="*/ 1047874 h 6858000"/>
              <a:gd name="connsiteX869" fmla="*/ 6931566 w 7467600"/>
              <a:gd name="connsiteY869" fmla="*/ 1062034 h 6858000"/>
              <a:gd name="connsiteX870" fmla="*/ 5790982 w 7467600"/>
              <a:gd name="connsiteY870" fmla="*/ 1561380 h 6858000"/>
              <a:gd name="connsiteX871" fmla="*/ 6188971 w 7467600"/>
              <a:gd name="connsiteY871" fmla="*/ 1755168 h 6858000"/>
              <a:gd name="connsiteX872" fmla="*/ 6202446 w 7467600"/>
              <a:gd name="connsiteY872" fmla="*/ 1752268 h 6858000"/>
              <a:gd name="connsiteX873" fmla="*/ 7179560 w 7467600"/>
              <a:gd name="connsiteY873" fmla="*/ 1467551 h 6858000"/>
              <a:gd name="connsiteX874" fmla="*/ 7158730 w 7467600"/>
              <a:gd name="connsiteY874" fmla="*/ 1507835 h 6858000"/>
              <a:gd name="connsiteX875" fmla="*/ 6326959 w 7467600"/>
              <a:gd name="connsiteY875" fmla="*/ 1817686 h 6858000"/>
              <a:gd name="connsiteX876" fmla="*/ 6537433 w 7467600"/>
              <a:gd name="connsiteY876" fmla="*/ 1907790 h 6858000"/>
              <a:gd name="connsiteX877" fmla="*/ 6550221 w 7467600"/>
              <a:gd name="connsiteY877" fmla="*/ 1910729 h 6858000"/>
              <a:gd name="connsiteX878" fmla="*/ 6964438 w 7467600"/>
              <a:gd name="connsiteY878" fmla="*/ 2209505 h 6858000"/>
              <a:gd name="connsiteX879" fmla="*/ 7367862 w 7467600"/>
              <a:gd name="connsiteY879" fmla="*/ 2806833 h 6858000"/>
              <a:gd name="connsiteX880" fmla="*/ 7364329 w 7467600"/>
              <a:gd name="connsiteY880" fmla="*/ 2826907 h 6858000"/>
              <a:gd name="connsiteX881" fmla="*/ 7290545 w 7467600"/>
              <a:gd name="connsiteY881" fmla="*/ 2850663 h 6858000"/>
              <a:gd name="connsiteX882" fmla="*/ 6472036 w 7467600"/>
              <a:gd name="connsiteY882" fmla="*/ 1959003 h 6858000"/>
              <a:gd name="connsiteX883" fmla="*/ 5792897 w 7467600"/>
              <a:gd name="connsiteY883" fmla="*/ 1647747 h 6858000"/>
              <a:gd name="connsiteX884" fmla="*/ 5842751 w 7467600"/>
              <a:gd name="connsiteY884" fmla="*/ 1816112 h 6858000"/>
              <a:gd name="connsiteX885" fmla="*/ 5847424 w 7467600"/>
              <a:gd name="connsiteY885" fmla="*/ 1815776 h 6858000"/>
              <a:gd name="connsiteX886" fmla="*/ 6399821 w 7467600"/>
              <a:gd name="connsiteY886" fmla="*/ 2344799 h 6858000"/>
              <a:gd name="connsiteX887" fmla="*/ 6323232 w 7467600"/>
              <a:gd name="connsiteY887" fmla="*/ 2389634 h 6858000"/>
              <a:gd name="connsiteX888" fmla="*/ 5942958 w 7467600"/>
              <a:gd name="connsiteY888" fmla="*/ 2077708 h 6858000"/>
              <a:gd name="connsiteX889" fmla="*/ 5921559 w 7467600"/>
              <a:gd name="connsiteY889" fmla="*/ 2378596 h 6858000"/>
              <a:gd name="connsiteX890" fmla="*/ 5817651 w 7467600"/>
              <a:gd name="connsiteY890" fmla="*/ 3023919 h 6858000"/>
              <a:gd name="connsiteX891" fmla="*/ 5729634 w 7467600"/>
              <a:gd name="connsiteY891" fmla="*/ 3051849 h 6858000"/>
              <a:gd name="connsiteX892" fmla="*/ 5611018 w 7467600"/>
              <a:gd name="connsiteY892" fmla="*/ 2316769 h 6858000"/>
              <a:gd name="connsiteX893" fmla="*/ 5687608 w 7467600"/>
              <a:gd name="connsiteY893" fmla="*/ 2039972 h 6858000"/>
              <a:gd name="connsiteX894" fmla="*/ 5657554 w 7467600"/>
              <a:gd name="connsiteY894" fmla="*/ 1576445 h 6858000"/>
              <a:gd name="connsiteX895" fmla="*/ 5150475 w 7467600"/>
              <a:gd name="connsiteY895" fmla="*/ 1274012 h 6858000"/>
              <a:gd name="connsiteX896" fmla="*/ 5349142 w 7467600"/>
              <a:gd name="connsiteY896" fmla="*/ 2204405 h 6858000"/>
              <a:gd name="connsiteX897" fmla="*/ 5262214 w 7467600"/>
              <a:gd name="connsiteY897" fmla="*/ 2233836 h 6858000"/>
              <a:gd name="connsiteX898" fmla="*/ 4981539 w 7467600"/>
              <a:gd name="connsiteY898" fmla="*/ 1542201 h 6858000"/>
              <a:gd name="connsiteX899" fmla="*/ 4958461 w 7467600"/>
              <a:gd name="connsiteY899" fmla="*/ 1136957 h 6858000"/>
              <a:gd name="connsiteX900" fmla="*/ 4655015 w 7467600"/>
              <a:gd name="connsiteY900" fmla="*/ 891426 h 6858000"/>
              <a:gd name="connsiteX901" fmla="*/ 4348002 w 7467600"/>
              <a:gd name="connsiteY901" fmla="*/ 2205895 h 6858000"/>
              <a:gd name="connsiteX902" fmla="*/ 4262250 w 7467600"/>
              <a:gd name="connsiteY902" fmla="*/ 2219972 h 6858000"/>
              <a:gd name="connsiteX903" fmla="*/ 4550611 w 7467600"/>
              <a:gd name="connsiteY903" fmla="*/ 817540 h 6858000"/>
              <a:gd name="connsiteX904" fmla="*/ 4564418 w 7467600"/>
              <a:gd name="connsiteY904" fmla="*/ 808293 h 6858000"/>
              <a:gd name="connsiteX905" fmla="*/ 4266388 w 7467600"/>
              <a:gd name="connsiteY905" fmla="*/ 500083 h 6858000"/>
              <a:gd name="connsiteX906" fmla="*/ 4032842 w 7467600"/>
              <a:gd name="connsiteY906" fmla="*/ 211809 h 6858000"/>
              <a:gd name="connsiteX907" fmla="*/ 3882765 w 7467600"/>
              <a:gd name="connsiteY907" fmla="*/ 0 h 6858000"/>
              <a:gd name="connsiteX908" fmla="*/ 3721337 w 7467600"/>
              <a:gd name="connsiteY908" fmla="*/ 0 h 6858000"/>
              <a:gd name="connsiteX909" fmla="*/ 3797544 w 7467600"/>
              <a:gd name="connsiteY909" fmla="*/ 0 h 6858000"/>
              <a:gd name="connsiteX910" fmla="*/ 3775734 w 7467600"/>
              <a:gd name="connsiteY910" fmla="*/ 95131 h 6858000"/>
              <a:gd name="connsiteX911" fmla="*/ 3724807 w 7467600"/>
              <a:gd name="connsiteY911" fmla="*/ 272257 h 6858000"/>
              <a:gd name="connsiteX912" fmla="*/ 3726844 w 7467600"/>
              <a:gd name="connsiteY912" fmla="*/ 282988 h 6858000"/>
              <a:gd name="connsiteX913" fmla="*/ 3742664 w 7467600"/>
              <a:gd name="connsiteY913" fmla="*/ 279918 h 6858000"/>
              <a:gd name="connsiteX914" fmla="*/ 4103910 w 7467600"/>
              <a:gd name="connsiteY914" fmla="*/ 1161917 h 6858000"/>
              <a:gd name="connsiteX915" fmla="*/ 4020269 w 7467600"/>
              <a:gd name="connsiteY915" fmla="*/ 1200406 h 6858000"/>
              <a:gd name="connsiteX916" fmla="*/ 3674882 w 7467600"/>
              <a:gd name="connsiteY916" fmla="*/ 488524 h 6858000"/>
              <a:gd name="connsiteX917" fmla="*/ 3132682 w 7467600"/>
              <a:gd name="connsiteY917" fmla="*/ 1072284 h 6858000"/>
              <a:gd name="connsiteX918" fmla="*/ 2716346 w 7467600"/>
              <a:gd name="connsiteY918" fmla="*/ 1276376 h 6858000"/>
              <a:gd name="connsiteX919" fmla="*/ 2716772 w 7467600"/>
              <a:gd name="connsiteY919" fmla="*/ 1255462 h 6858000"/>
              <a:gd name="connsiteX920" fmla="*/ 3471096 w 7467600"/>
              <a:gd name="connsiteY920" fmla="*/ 437072 h 6858000"/>
              <a:gd name="connsiteX921" fmla="*/ 3639057 w 7467600"/>
              <a:gd name="connsiteY921" fmla="*/ 286334 h 6858000"/>
              <a:gd name="connsiteX922" fmla="*/ 3640309 w 7467600"/>
              <a:gd name="connsiteY922" fmla="*/ 284664 h 6858000"/>
              <a:gd name="connsiteX923" fmla="*/ 3646022 w 7467600"/>
              <a:gd name="connsiteY923" fmla="*/ 276711 h 6858000"/>
              <a:gd name="connsiteX924" fmla="*/ 3707943 w 7467600"/>
              <a:gd name="connsiteY924" fmla="*/ 65958 h 6858000"/>
              <a:gd name="connsiteX925" fmla="*/ 3721337 w 7467600"/>
              <a:gd name="connsiteY925" fmla="*/ 0 h 6858000"/>
              <a:gd name="connsiteX926" fmla="*/ 2867960 w 7467600"/>
              <a:gd name="connsiteY926" fmla="*/ 0 h 6858000"/>
              <a:gd name="connsiteX927" fmla="*/ 2926351 w 7467600"/>
              <a:gd name="connsiteY927" fmla="*/ 0 h 6858000"/>
              <a:gd name="connsiteX928" fmla="*/ 2902823 w 7467600"/>
              <a:gd name="connsiteY928" fmla="*/ 262929 h 6858000"/>
              <a:gd name="connsiteX929" fmla="*/ 2940663 w 7467600"/>
              <a:gd name="connsiteY929" fmla="*/ 140884 h 6858000"/>
              <a:gd name="connsiteX930" fmla="*/ 2947039 w 7467600"/>
              <a:gd name="connsiteY930" fmla="*/ 122524 h 6858000"/>
              <a:gd name="connsiteX931" fmla="*/ 2984316 w 7467600"/>
              <a:gd name="connsiteY931" fmla="*/ 0 h 6858000"/>
              <a:gd name="connsiteX932" fmla="*/ 3016114 w 7467600"/>
              <a:gd name="connsiteY932" fmla="*/ 0 h 6858000"/>
              <a:gd name="connsiteX933" fmla="*/ 2979949 w 7467600"/>
              <a:gd name="connsiteY933" fmla="*/ 119274 h 6858000"/>
              <a:gd name="connsiteX934" fmla="*/ 3023879 w 7467600"/>
              <a:gd name="connsiteY934" fmla="*/ 0 h 6858000"/>
              <a:gd name="connsiteX935" fmla="*/ 3105400 w 7467600"/>
              <a:gd name="connsiteY935" fmla="*/ 0 h 6858000"/>
              <a:gd name="connsiteX936" fmla="*/ 3094669 w 7467600"/>
              <a:gd name="connsiteY936" fmla="*/ 30308 h 6858000"/>
              <a:gd name="connsiteX937" fmla="*/ 2901945 w 7467600"/>
              <a:gd name="connsiteY937" fmla="*/ 466538 h 6858000"/>
              <a:gd name="connsiteX938" fmla="*/ 2815209 w 7467600"/>
              <a:gd name="connsiteY938" fmla="*/ 497361 h 6858000"/>
              <a:gd name="connsiteX939" fmla="*/ 2844845 w 7467600"/>
              <a:gd name="connsiteY939" fmla="*/ 127638 h 6858000"/>
              <a:gd name="connsiteX940" fmla="*/ 2867960 w 7467600"/>
              <a:gd name="connsiteY940" fmla="*/ 0 h 6858000"/>
              <a:gd name="connsiteX941" fmla="*/ 1057230 w 7467600"/>
              <a:gd name="connsiteY941" fmla="*/ 0 h 6858000"/>
              <a:gd name="connsiteX942" fmla="*/ 1111003 w 7467600"/>
              <a:gd name="connsiteY942" fmla="*/ 0 h 6858000"/>
              <a:gd name="connsiteX943" fmla="*/ 1125553 w 7467600"/>
              <a:gd name="connsiteY943" fmla="*/ 52588 h 6858000"/>
              <a:gd name="connsiteX944" fmla="*/ 1304276 w 7467600"/>
              <a:gd name="connsiteY944" fmla="*/ 476275 h 6858000"/>
              <a:gd name="connsiteX945" fmla="*/ 1492066 w 7467600"/>
              <a:gd name="connsiteY945" fmla="*/ 886333 h 6858000"/>
              <a:gd name="connsiteX946" fmla="*/ 1423698 w 7467600"/>
              <a:gd name="connsiteY946" fmla="*/ 710817 h 6858000"/>
              <a:gd name="connsiteX947" fmla="*/ 1357609 w 7467600"/>
              <a:gd name="connsiteY947" fmla="*/ 532892 h 6858000"/>
              <a:gd name="connsiteX948" fmla="*/ 1309550 w 7467600"/>
              <a:gd name="connsiteY948" fmla="*/ 374031 h 6858000"/>
              <a:gd name="connsiteX949" fmla="*/ 1193673 w 7467600"/>
              <a:gd name="connsiteY949" fmla="*/ 49533 h 6858000"/>
              <a:gd name="connsiteX950" fmla="*/ 1164391 w 7467600"/>
              <a:gd name="connsiteY950" fmla="*/ 0 h 6858000"/>
              <a:gd name="connsiteX951" fmla="*/ 1200666 w 7467600"/>
              <a:gd name="connsiteY951" fmla="*/ 0 h 6858000"/>
              <a:gd name="connsiteX952" fmla="*/ 1223408 w 7467600"/>
              <a:gd name="connsiteY952" fmla="*/ 38996 h 6858000"/>
              <a:gd name="connsiteX953" fmla="*/ 1339635 w 7467600"/>
              <a:gd name="connsiteY953" fmla="*/ 365517 h 6858000"/>
              <a:gd name="connsiteX954" fmla="*/ 1387469 w 7467600"/>
              <a:gd name="connsiteY954" fmla="*/ 523079 h 6858000"/>
              <a:gd name="connsiteX955" fmla="*/ 1452685 w 7467600"/>
              <a:gd name="connsiteY955" fmla="*/ 699806 h 6858000"/>
              <a:gd name="connsiteX956" fmla="*/ 1492092 w 7467600"/>
              <a:gd name="connsiteY956" fmla="*/ 800424 h 6858000"/>
              <a:gd name="connsiteX957" fmla="*/ 1455302 w 7467600"/>
              <a:gd name="connsiteY957" fmla="*/ 632913 h 6858000"/>
              <a:gd name="connsiteX958" fmla="*/ 1222336 w 7467600"/>
              <a:gd name="connsiteY958" fmla="*/ 9480 h 6858000"/>
              <a:gd name="connsiteX959" fmla="*/ 1214634 w 7467600"/>
              <a:gd name="connsiteY959" fmla="*/ 0 h 6858000"/>
              <a:gd name="connsiteX960" fmla="*/ 1289827 w 7467600"/>
              <a:gd name="connsiteY960" fmla="*/ 0 h 6858000"/>
              <a:gd name="connsiteX961" fmla="*/ 1321076 w 7467600"/>
              <a:gd name="connsiteY961" fmla="*/ 59722 h 6858000"/>
              <a:gd name="connsiteX962" fmla="*/ 1512579 w 7467600"/>
              <a:gd name="connsiteY962" fmla="*/ 626441 h 6858000"/>
              <a:gd name="connsiteX963" fmla="*/ 1506076 w 7467600"/>
              <a:gd name="connsiteY963" fmla="*/ 1089289 h 6858000"/>
              <a:gd name="connsiteX964" fmla="*/ 1486346 w 7467600"/>
              <a:gd name="connsiteY964" fmla="*/ 1079919 h 6858000"/>
              <a:gd name="connsiteX965" fmla="*/ 1070511 w 7467600"/>
              <a:gd name="connsiteY965" fmla="*/ 48609 h 6858000"/>
              <a:gd name="connsiteX966" fmla="*/ 1057230 w 7467600"/>
              <a:gd name="connsiteY966" fmla="*/ 0 h 6858000"/>
              <a:gd name="connsiteX967" fmla="*/ 43151 w 7467600"/>
              <a:gd name="connsiteY967" fmla="*/ 0 h 6858000"/>
              <a:gd name="connsiteX968" fmla="*/ 95283 w 7467600"/>
              <a:gd name="connsiteY968" fmla="*/ 0 h 6858000"/>
              <a:gd name="connsiteX969" fmla="*/ 300708 w 7467600"/>
              <a:gd name="connsiteY969" fmla="*/ 154571 h 6858000"/>
              <a:gd name="connsiteX970" fmla="*/ 530414 w 7467600"/>
              <a:gd name="connsiteY970" fmla="*/ 354673 h 6858000"/>
              <a:gd name="connsiteX971" fmla="*/ 333785 w 7467600"/>
              <a:gd name="connsiteY971" fmla="*/ 161564 h 6858000"/>
              <a:gd name="connsiteX972" fmla="*/ 147005 w 7467600"/>
              <a:gd name="connsiteY972" fmla="*/ 0 h 6858000"/>
              <a:gd name="connsiteX973" fmla="*/ 272509 w 7467600"/>
              <a:gd name="connsiteY973" fmla="*/ 0 h 6858000"/>
              <a:gd name="connsiteX974" fmla="*/ 326276 w 7467600"/>
              <a:gd name="connsiteY974" fmla="*/ 45847 h 6858000"/>
              <a:gd name="connsiteX975" fmla="*/ 823759 w 7467600"/>
              <a:gd name="connsiteY975" fmla="*/ 574145 h 6858000"/>
              <a:gd name="connsiteX976" fmla="*/ 811254 w 7467600"/>
              <a:gd name="connsiteY976" fmla="*/ 665546 h 6858000"/>
              <a:gd name="connsiteX977" fmla="*/ 154042 w 7467600"/>
              <a:gd name="connsiteY977" fmla="*/ 261522 h 6858000"/>
              <a:gd name="connsiteX978" fmla="*/ 13550 w 7467600"/>
              <a:gd name="connsiteY978" fmla="*/ 158423 h 6858000"/>
              <a:gd name="connsiteX979" fmla="*/ 0 w 7467600"/>
              <a:gd name="connsiteY979" fmla="*/ 146618 h 6858000"/>
              <a:gd name="connsiteX980" fmla="*/ 0 w 7467600"/>
              <a:gd name="connsiteY980" fmla="*/ 59161 h 6858000"/>
              <a:gd name="connsiteX981" fmla="*/ 45427 w 7467600"/>
              <a:gd name="connsiteY981" fmla="*/ 101078 h 6858000"/>
              <a:gd name="connsiteX982" fmla="*/ 630103 w 7467600"/>
              <a:gd name="connsiteY982" fmla="*/ 485885 h 6858000"/>
              <a:gd name="connsiteX983" fmla="*/ 532040 w 7467600"/>
              <a:gd name="connsiteY983" fmla="*/ 399359 h 6858000"/>
              <a:gd name="connsiteX984" fmla="*/ 517618 w 7467600"/>
              <a:gd name="connsiteY984" fmla="*/ 385726 h 6858000"/>
              <a:gd name="connsiteX985" fmla="*/ 285074 w 7467600"/>
              <a:gd name="connsiteY985" fmla="*/ 182755 h 6858000"/>
              <a:gd name="connsiteX986" fmla="*/ 43151 w 7467600"/>
              <a:gd name="connsiteY98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7312201 w 7467600"/>
              <a:gd name="connsiteY127" fmla="*/ 5128278 h 6858000"/>
              <a:gd name="connsiteX128" fmla="*/ 7450656 w 7467600"/>
              <a:gd name="connsiteY128" fmla="*/ 5134750 h 6858000"/>
              <a:gd name="connsiteX129" fmla="*/ 7312201 w 7467600"/>
              <a:gd name="connsiteY129" fmla="*/ 5128278 h 6858000"/>
              <a:gd name="connsiteX130" fmla="*/ 1903353 w 7467600"/>
              <a:gd name="connsiteY130" fmla="*/ 5044827 h 6858000"/>
              <a:gd name="connsiteX131" fmla="*/ 1936931 w 7467600"/>
              <a:gd name="connsiteY131" fmla="*/ 5093954 h 6858000"/>
              <a:gd name="connsiteX132" fmla="*/ 2195868 w 7467600"/>
              <a:gd name="connsiteY132" fmla="*/ 5396574 h 6858000"/>
              <a:gd name="connsiteX133" fmla="*/ 2088852 w 7467600"/>
              <a:gd name="connsiteY133" fmla="*/ 5166123 h 6858000"/>
              <a:gd name="connsiteX134" fmla="*/ 1958241 w 7467600"/>
              <a:gd name="connsiteY134" fmla="*/ 5067955 h 6858000"/>
              <a:gd name="connsiteX135" fmla="*/ 1903353 w 7467600"/>
              <a:gd name="connsiteY135" fmla="*/ 5044827 h 6858000"/>
              <a:gd name="connsiteX136" fmla="*/ 1979378 w 7467600"/>
              <a:gd name="connsiteY136" fmla="*/ 4769504 h 6858000"/>
              <a:gd name="connsiteX137" fmla="*/ 2882120 w 7467600"/>
              <a:gd name="connsiteY137" fmla="*/ 5064547 h 6858000"/>
              <a:gd name="connsiteX138" fmla="*/ 2793103 w 7467600"/>
              <a:gd name="connsiteY138" fmla="*/ 5039699 h 6858000"/>
              <a:gd name="connsiteX139" fmla="*/ 2770041 w 7467600"/>
              <a:gd name="connsiteY139" fmla="*/ 5033634 h 6858000"/>
              <a:gd name="connsiteX140" fmla="*/ 1979378 w 7467600"/>
              <a:gd name="connsiteY140" fmla="*/ 4769504 h 6858000"/>
              <a:gd name="connsiteX141" fmla="*/ 1927410 w 7467600"/>
              <a:gd name="connsiteY141" fmla="*/ 4716164 h 6858000"/>
              <a:gd name="connsiteX142" fmla="*/ 1959587 w 7467600"/>
              <a:gd name="connsiteY142" fmla="*/ 4728849 h 6858000"/>
              <a:gd name="connsiteX143" fmla="*/ 2777707 w 7467600"/>
              <a:gd name="connsiteY143" fmla="*/ 5003991 h 6858000"/>
              <a:gd name="connsiteX144" fmla="*/ 2800768 w 7467600"/>
              <a:gd name="connsiteY144" fmla="*/ 5010056 h 6858000"/>
              <a:gd name="connsiteX145" fmla="*/ 2879408 w 7467600"/>
              <a:gd name="connsiteY145" fmla="*/ 5031590 h 6858000"/>
              <a:gd name="connsiteX146" fmla="*/ 2862295 w 7467600"/>
              <a:gd name="connsiteY146" fmla="*/ 5022958 h 6858000"/>
              <a:gd name="connsiteX147" fmla="*/ 2813343 w 7467600"/>
              <a:gd name="connsiteY147" fmla="*/ 4998369 h 6858000"/>
              <a:gd name="connsiteX148" fmla="*/ 2646245 w 7467600"/>
              <a:gd name="connsiteY148" fmla="*/ 4930999 h 6858000"/>
              <a:gd name="connsiteX149" fmla="*/ 1999243 w 7467600"/>
              <a:gd name="connsiteY149" fmla="*/ 4730524 h 6858000"/>
              <a:gd name="connsiteX150" fmla="*/ 1979527 w 7467600"/>
              <a:gd name="connsiteY150" fmla="*/ 4726651 h 6858000"/>
              <a:gd name="connsiteX151" fmla="*/ 1927410 w 7467600"/>
              <a:gd name="connsiteY151" fmla="*/ 4716164 h 6858000"/>
              <a:gd name="connsiteX152" fmla="*/ 1997014 w 7467600"/>
              <a:gd name="connsiteY152" fmla="*/ 4698007 h 6858000"/>
              <a:gd name="connsiteX153" fmla="*/ 2005458 w 7467600"/>
              <a:gd name="connsiteY153" fmla="*/ 4699540 h 6858000"/>
              <a:gd name="connsiteX154" fmla="*/ 2657186 w 7467600"/>
              <a:gd name="connsiteY154" fmla="*/ 4901687 h 6858000"/>
              <a:gd name="connsiteX155" fmla="*/ 2826662 w 7467600"/>
              <a:gd name="connsiteY155" fmla="*/ 4970362 h 6858000"/>
              <a:gd name="connsiteX156" fmla="*/ 2876100 w 7467600"/>
              <a:gd name="connsiteY156" fmla="*/ 4995397 h 6858000"/>
              <a:gd name="connsiteX157" fmla="*/ 3042600 w 7467600"/>
              <a:gd name="connsiteY157" fmla="*/ 5059532 h 6858000"/>
              <a:gd name="connsiteX158" fmla="*/ 1997014 w 7467600"/>
              <a:gd name="connsiteY158" fmla="*/ 4698007 h 6858000"/>
              <a:gd name="connsiteX159" fmla="*/ 2305292 w 7467600"/>
              <a:gd name="connsiteY159" fmla="*/ 4219492 h 6858000"/>
              <a:gd name="connsiteX160" fmla="*/ 3360922 w 7467600"/>
              <a:gd name="connsiteY160" fmla="*/ 4529373 h 6858000"/>
              <a:gd name="connsiteX161" fmla="*/ 3492420 w 7467600"/>
              <a:gd name="connsiteY161" fmla="*/ 4510145 h 6858000"/>
              <a:gd name="connsiteX162" fmla="*/ 3364086 w 7467600"/>
              <a:gd name="connsiteY162" fmla="*/ 4480340 h 6858000"/>
              <a:gd name="connsiteX163" fmla="*/ 3225818 w 7467600"/>
              <a:gd name="connsiteY163" fmla="*/ 4411822 h 6858000"/>
              <a:gd name="connsiteX164" fmla="*/ 3129696 w 7467600"/>
              <a:gd name="connsiteY164" fmla="*/ 4360704 h 6858000"/>
              <a:gd name="connsiteX165" fmla="*/ 2814545 w 7467600"/>
              <a:gd name="connsiteY165" fmla="*/ 4282955 h 6858000"/>
              <a:gd name="connsiteX166" fmla="*/ 2305292 w 7467600"/>
              <a:gd name="connsiteY166" fmla="*/ 4219492 h 6858000"/>
              <a:gd name="connsiteX167" fmla="*/ 2626982 w 7467600"/>
              <a:gd name="connsiteY167" fmla="*/ 4206450 h 6858000"/>
              <a:gd name="connsiteX168" fmla="*/ 2490617 w 7467600"/>
              <a:gd name="connsiteY168" fmla="*/ 4206951 h 6858000"/>
              <a:gd name="connsiteX169" fmla="*/ 2819869 w 7467600"/>
              <a:gd name="connsiteY169" fmla="*/ 4252936 h 6858000"/>
              <a:gd name="connsiteX170" fmla="*/ 3143018 w 7467600"/>
              <a:gd name="connsiteY170" fmla="*/ 4332698 h 6858000"/>
              <a:gd name="connsiteX171" fmla="*/ 3241520 w 7467600"/>
              <a:gd name="connsiteY171" fmla="*/ 4385112 h 6858000"/>
              <a:gd name="connsiteX172" fmla="*/ 3374575 w 7467600"/>
              <a:gd name="connsiteY172" fmla="*/ 4451517 h 6858000"/>
              <a:gd name="connsiteX173" fmla="*/ 3505221 w 7467600"/>
              <a:gd name="connsiteY173" fmla="*/ 4480757 h 6858000"/>
              <a:gd name="connsiteX174" fmla="*/ 2626982 w 7467600"/>
              <a:gd name="connsiteY174" fmla="*/ 4206450 h 6858000"/>
              <a:gd name="connsiteX175" fmla="*/ 1310106 w 7467600"/>
              <a:gd name="connsiteY175" fmla="*/ 3943217 h 6858000"/>
              <a:gd name="connsiteX176" fmla="*/ 854994 w 7467600"/>
              <a:gd name="connsiteY176" fmla="*/ 4399136 h 6858000"/>
              <a:gd name="connsiteX177" fmla="*/ 742462 w 7467600"/>
              <a:gd name="connsiteY177" fmla="*/ 4594648 h 6858000"/>
              <a:gd name="connsiteX178" fmla="*/ 820602 w 7467600"/>
              <a:gd name="connsiteY178" fmla="*/ 4485915 h 6858000"/>
              <a:gd name="connsiteX179" fmla="*/ 878295 w 7467600"/>
              <a:gd name="connsiteY179" fmla="*/ 4403594 h 6858000"/>
              <a:gd name="connsiteX180" fmla="*/ 1240607 w 7467600"/>
              <a:gd name="connsiteY180" fmla="*/ 4010401 h 6858000"/>
              <a:gd name="connsiteX181" fmla="*/ 1310106 w 7467600"/>
              <a:gd name="connsiteY181" fmla="*/ 3943217 h 6858000"/>
              <a:gd name="connsiteX182" fmla="*/ 1423113 w 7467600"/>
              <a:gd name="connsiteY182" fmla="*/ 3874565 h 6858000"/>
              <a:gd name="connsiteX183" fmla="*/ 1260565 w 7467600"/>
              <a:gd name="connsiteY183" fmla="*/ 4031982 h 6858000"/>
              <a:gd name="connsiteX184" fmla="*/ 901900 w 7467600"/>
              <a:gd name="connsiteY184" fmla="*/ 4421236 h 6858000"/>
              <a:gd name="connsiteX185" fmla="*/ 845044 w 7467600"/>
              <a:gd name="connsiteY185" fmla="*/ 4502436 h 6858000"/>
              <a:gd name="connsiteX186" fmla="*/ 685926 w 7467600"/>
              <a:gd name="connsiteY186" fmla="*/ 4703069 h 6858000"/>
              <a:gd name="connsiteX187" fmla="*/ 684248 w 7467600"/>
              <a:gd name="connsiteY187" fmla="*/ 4706721 h 6858000"/>
              <a:gd name="connsiteX188" fmla="*/ 1423113 w 7467600"/>
              <a:gd name="connsiteY188" fmla="*/ 3874565 h 6858000"/>
              <a:gd name="connsiteX189" fmla="*/ 3316479 w 7467600"/>
              <a:gd name="connsiteY189" fmla="*/ 3872136 h 6858000"/>
              <a:gd name="connsiteX190" fmla="*/ 3546806 w 7467600"/>
              <a:gd name="connsiteY190" fmla="*/ 4356139 h 6858000"/>
              <a:gd name="connsiteX191" fmla="*/ 3364433 w 7467600"/>
              <a:gd name="connsiteY191" fmla="*/ 3953121 h 6858000"/>
              <a:gd name="connsiteX192" fmla="*/ 3316479 w 7467600"/>
              <a:gd name="connsiteY192" fmla="*/ 3872136 h 6858000"/>
              <a:gd name="connsiteX193" fmla="*/ 3291335 w 7467600"/>
              <a:gd name="connsiteY193" fmla="*/ 3767420 h 6858000"/>
              <a:gd name="connsiteX194" fmla="*/ 3390805 w 7467600"/>
              <a:gd name="connsiteY194" fmla="*/ 3937163 h 6858000"/>
              <a:gd name="connsiteX195" fmla="*/ 3579062 w 7467600"/>
              <a:gd name="connsiteY195" fmla="*/ 4359040 h 6858000"/>
              <a:gd name="connsiteX196" fmla="*/ 3467355 w 7467600"/>
              <a:gd name="connsiteY196" fmla="*/ 3988130 h 6858000"/>
              <a:gd name="connsiteX197" fmla="*/ 3310753 w 7467600"/>
              <a:gd name="connsiteY197" fmla="*/ 3787140 h 6858000"/>
              <a:gd name="connsiteX198" fmla="*/ 3291335 w 7467600"/>
              <a:gd name="connsiteY198" fmla="*/ 3767420 h 6858000"/>
              <a:gd name="connsiteX199" fmla="*/ 1635889 w 7467600"/>
              <a:gd name="connsiteY199" fmla="*/ 3709494 h 6858000"/>
              <a:gd name="connsiteX200" fmla="*/ 1634800 w 7467600"/>
              <a:gd name="connsiteY200" fmla="*/ 3731111 h 6858000"/>
              <a:gd name="connsiteX201" fmla="*/ 1635889 w 7467600"/>
              <a:gd name="connsiteY201" fmla="*/ 3709494 h 6858000"/>
              <a:gd name="connsiteX202" fmla="*/ 1510397 w 7467600"/>
              <a:gd name="connsiteY202" fmla="*/ 3684705 h 6858000"/>
              <a:gd name="connsiteX203" fmla="*/ 1146550 w 7467600"/>
              <a:gd name="connsiteY203" fmla="*/ 3802012 h 6858000"/>
              <a:gd name="connsiteX204" fmla="*/ 698834 w 7467600"/>
              <a:gd name="connsiteY204" fmla="*/ 3952272 h 6858000"/>
              <a:gd name="connsiteX205" fmla="*/ 34256 w 7467600"/>
              <a:gd name="connsiteY205" fmla="*/ 4347603 h 6858000"/>
              <a:gd name="connsiteX206" fmla="*/ 527241 w 7467600"/>
              <a:gd name="connsiteY206" fmla="*/ 4065078 h 6858000"/>
              <a:gd name="connsiteX207" fmla="*/ 1510397 w 7467600"/>
              <a:gd name="connsiteY207" fmla="*/ 3684705 h 6858000"/>
              <a:gd name="connsiteX208" fmla="*/ 1313114 w 7467600"/>
              <a:gd name="connsiteY208" fmla="*/ 3655216 h 6858000"/>
              <a:gd name="connsiteX209" fmla="*/ 1109304 w 7467600"/>
              <a:gd name="connsiteY209" fmla="*/ 3669030 h 6858000"/>
              <a:gd name="connsiteX210" fmla="*/ 8129 w 7467600"/>
              <a:gd name="connsiteY210" fmla="*/ 4330519 h 6858000"/>
              <a:gd name="connsiteX211" fmla="*/ 687572 w 7467600"/>
              <a:gd name="connsiteY211" fmla="*/ 3925629 h 6858000"/>
              <a:gd name="connsiteX212" fmla="*/ 1138365 w 7467600"/>
              <a:gd name="connsiteY212" fmla="*/ 3774515 h 6858000"/>
              <a:gd name="connsiteX213" fmla="*/ 1505579 w 7467600"/>
              <a:gd name="connsiteY213" fmla="*/ 3655526 h 6858000"/>
              <a:gd name="connsiteX214" fmla="*/ 1313114 w 7467600"/>
              <a:gd name="connsiteY214" fmla="*/ 3655216 h 6858000"/>
              <a:gd name="connsiteX215" fmla="*/ 3655073 w 7467600"/>
              <a:gd name="connsiteY215" fmla="*/ 3650884 h 6858000"/>
              <a:gd name="connsiteX216" fmla="*/ 3989938 w 7467600"/>
              <a:gd name="connsiteY216" fmla="*/ 3991685 h 6858000"/>
              <a:gd name="connsiteX217" fmla="*/ 4393907 w 7467600"/>
              <a:gd name="connsiteY217" fmla="*/ 4261258 h 6858000"/>
              <a:gd name="connsiteX218" fmla="*/ 4648051 w 7467600"/>
              <a:gd name="connsiteY218" fmla="*/ 4374051 h 6858000"/>
              <a:gd name="connsiteX219" fmla="*/ 4383389 w 7467600"/>
              <a:gd name="connsiteY219" fmla="*/ 4184369 h 6858000"/>
              <a:gd name="connsiteX220" fmla="*/ 4165508 w 7467600"/>
              <a:gd name="connsiteY220" fmla="*/ 4035196 h 6858000"/>
              <a:gd name="connsiteX221" fmla="*/ 4068162 w 7467600"/>
              <a:gd name="connsiteY221" fmla="*/ 3953394 h 6858000"/>
              <a:gd name="connsiteX222" fmla="*/ 3981416 w 7467600"/>
              <a:gd name="connsiteY222" fmla="*/ 3880482 h 6858000"/>
              <a:gd name="connsiteX223" fmla="*/ 3800147 w 7467600"/>
              <a:gd name="connsiteY223" fmla="*/ 3749872 h 6858000"/>
              <a:gd name="connsiteX224" fmla="*/ 3655073 w 7467600"/>
              <a:gd name="connsiteY224" fmla="*/ 3650884 h 6858000"/>
              <a:gd name="connsiteX225" fmla="*/ 3670252 w 7467600"/>
              <a:gd name="connsiteY225" fmla="*/ 3622798 h 6858000"/>
              <a:gd name="connsiteX226" fmla="*/ 3817258 w 7467600"/>
              <a:gd name="connsiteY226" fmla="*/ 3723577 h 6858000"/>
              <a:gd name="connsiteX227" fmla="*/ 4000461 w 7467600"/>
              <a:gd name="connsiteY227" fmla="*/ 3855966 h 6858000"/>
              <a:gd name="connsiteX228" fmla="*/ 4088180 w 7467600"/>
              <a:gd name="connsiteY228" fmla="*/ 3929774 h 6858000"/>
              <a:gd name="connsiteX229" fmla="*/ 4184555 w 7467600"/>
              <a:gd name="connsiteY229" fmla="*/ 4010683 h 6858000"/>
              <a:gd name="connsiteX230" fmla="*/ 4399563 w 7467600"/>
              <a:gd name="connsiteY230" fmla="*/ 4158106 h 6858000"/>
              <a:gd name="connsiteX231" fmla="*/ 4684469 w 7467600"/>
              <a:gd name="connsiteY231" fmla="*/ 4364680 h 6858000"/>
              <a:gd name="connsiteX232" fmla="*/ 4690271 w 7467600"/>
              <a:gd name="connsiteY232" fmla="*/ 4370034 h 6858000"/>
              <a:gd name="connsiteX233" fmla="*/ 4136093 w 7467600"/>
              <a:gd name="connsiteY233" fmla="*/ 3858466 h 6858000"/>
              <a:gd name="connsiteX234" fmla="*/ 3670252 w 7467600"/>
              <a:gd name="connsiteY234" fmla="*/ 3622798 h 6858000"/>
              <a:gd name="connsiteX235" fmla="*/ 4440129 w 7467600"/>
              <a:gd name="connsiteY235" fmla="*/ 3448571 h 6858000"/>
              <a:gd name="connsiteX236" fmla="*/ 4856525 w 7467600"/>
              <a:gd name="connsiteY236" fmla="*/ 3915351 h 6858000"/>
              <a:gd name="connsiteX237" fmla="*/ 5059055 w 7467600"/>
              <a:gd name="connsiteY237" fmla="*/ 4108918 h 6858000"/>
              <a:gd name="connsiteX238" fmla="*/ 5290070 w 7467600"/>
              <a:gd name="connsiteY238" fmla="*/ 4263619 h 6858000"/>
              <a:gd name="connsiteX239" fmla="*/ 4834991 w 7467600"/>
              <a:gd name="connsiteY239" fmla="*/ 3830985 h 6858000"/>
              <a:gd name="connsiteX240" fmla="*/ 4440129 w 7467600"/>
              <a:gd name="connsiteY240" fmla="*/ 3448571 h 6858000"/>
              <a:gd name="connsiteX241" fmla="*/ 4441737 w 7467600"/>
              <a:gd name="connsiteY241" fmla="*/ 3399734 h 6858000"/>
              <a:gd name="connsiteX242" fmla="*/ 4431236 w 7467600"/>
              <a:gd name="connsiteY242" fmla="*/ 3400954 h 6858000"/>
              <a:gd name="connsiteX243" fmla="*/ 4557150 w 7467600"/>
              <a:gd name="connsiteY243" fmla="*/ 3510023 h 6858000"/>
              <a:gd name="connsiteX244" fmla="*/ 4856936 w 7467600"/>
              <a:gd name="connsiteY244" fmla="*/ 3809146 h 6858000"/>
              <a:gd name="connsiteX245" fmla="*/ 5111996 w 7467600"/>
              <a:gd name="connsiteY245" fmla="*/ 4065759 h 6858000"/>
              <a:gd name="connsiteX246" fmla="*/ 5388878 w 7467600"/>
              <a:gd name="connsiteY246" fmla="*/ 4300185 h 6858000"/>
              <a:gd name="connsiteX247" fmla="*/ 5425556 w 7467600"/>
              <a:gd name="connsiteY247" fmla="*/ 4308967 h 6858000"/>
              <a:gd name="connsiteX248" fmla="*/ 4943646 w 7467600"/>
              <a:gd name="connsiteY248" fmla="*/ 3822916 h 6858000"/>
              <a:gd name="connsiteX249" fmla="*/ 4594837 w 7467600"/>
              <a:gd name="connsiteY249" fmla="*/ 3532274 h 6858000"/>
              <a:gd name="connsiteX250" fmla="*/ 4441737 w 7467600"/>
              <a:gd name="connsiteY250" fmla="*/ 3399734 h 6858000"/>
              <a:gd name="connsiteX251" fmla="*/ 5425834 w 7467600"/>
              <a:gd name="connsiteY251" fmla="*/ 3162785 h 6858000"/>
              <a:gd name="connsiteX252" fmla="*/ 5401644 w 7467600"/>
              <a:gd name="connsiteY252" fmla="*/ 3617847 h 6858000"/>
              <a:gd name="connsiteX253" fmla="*/ 5467256 w 7467600"/>
              <a:gd name="connsiteY253" fmla="*/ 4175494 h 6858000"/>
              <a:gd name="connsiteX254" fmla="*/ 5448069 w 7467600"/>
              <a:gd name="connsiteY254" fmla="*/ 3567554 h 6858000"/>
              <a:gd name="connsiteX255" fmla="*/ 5425834 w 7467600"/>
              <a:gd name="connsiteY255" fmla="*/ 3162785 h 6858000"/>
              <a:gd name="connsiteX256" fmla="*/ 1318687 w 7467600"/>
              <a:gd name="connsiteY256" fmla="*/ 3113840 h 6858000"/>
              <a:gd name="connsiteX257" fmla="*/ 1066793 w 7467600"/>
              <a:gd name="connsiteY257" fmla="*/ 3212171 h 6858000"/>
              <a:gd name="connsiteX258" fmla="*/ 993319 w 7467600"/>
              <a:gd name="connsiteY258" fmla="*/ 3247648 h 6858000"/>
              <a:gd name="connsiteX259" fmla="*/ 853081 w 7467600"/>
              <a:gd name="connsiteY259" fmla="*/ 3312410 h 6858000"/>
              <a:gd name="connsiteX260" fmla="*/ 805957 w 7467600"/>
              <a:gd name="connsiteY260" fmla="*/ 3330443 h 6858000"/>
              <a:gd name="connsiteX261" fmla="*/ 1318687 w 7467600"/>
              <a:gd name="connsiteY261" fmla="*/ 3113840 h 6858000"/>
              <a:gd name="connsiteX262" fmla="*/ 5453702 w 7467600"/>
              <a:gd name="connsiteY262" fmla="*/ 3090882 h 6858000"/>
              <a:gd name="connsiteX263" fmla="*/ 5480135 w 7467600"/>
              <a:gd name="connsiteY263" fmla="*/ 3565802 h 6858000"/>
              <a:gd name="connsiteX264" fmla="*/ 5499023 w 7467600"/>
              <a:gd name="connsiteY264" fmla="*/ 4166310 h 6858000"/>
              <a:gd name="connsiteX265" fmla="*/ 5547022 w 7467600"/>
              <a:gd name="connsiteY265" fmla="*/ 3607838 h 6858000"/>
              <a:gd name="connsiteX266" fmla="*/ 5515964 w 7467600"/>
              <a:gd name="connsiteY266" fmla="*/ 3378541 h 6858000"/>
              <a:gd name="connsiteX267" fmla="*/ 5453702 w 7467600"/>
              <a:gd name="connsiteY267" fmla="*/ 3090882 h 6858000"/>
              <a:gd name="connsiteX268" fmla="*/ 1238695 w 7467600"/>
              <a:gd name="connsiteY268" fmla="*/ 3076820 h 6858000"/>
              <a:gd name="connsiteX269" fmla="*/ 716371 w 7467600"/>
              <a:gd name="connsiteY269" fmla="*/ 3293249 h 6858000"/>
              <a:gd name="connsiteX270" fmla="*/ 579522 w 7467600"/>
              <a:gd name="connsiteY270" fmla="*/ 3371759 h 6858000"/>
              <a:gd name="connsiteX271" fmla="*/ 600288 w 7467600"/>
              <a:gd name="connsiteY271" fmla="*/ 3365555 h 6858000"/>
              <a:gd name="connsiteX272" fmla="*/ 840692 w 7467600"/>
              <a:gd name="connsiteY272" fmla="*/ 3284921 h 6858000"/>
              <a:gd name="connsiteX273" fmla="*/ 979248 w 7467600"/>
              <a:gd name="connsiteY273" fmla="*/ 3221003 h 6858000"/>
              <a:gd name="connsiteX274" fmla="*/ 1053282 w 7467600"/>
              <a:gd name="connsiteY274" fmla="*/ 3185247 h 6858000"/>
              <a:gd name="connsiteX275" fmla="*/ 1320603 w 7467600"/>
              <a:gd name="connsiteY275" fmla="*/ 3081281 h 6858000"/>
              <a:gd name="connsiteX276" fmla="*/ 1238695 w 7467600"/>
              <a:gd name="connsiteY276" fmla="*/ 3076820 h 6858000"/>
              <a:gd name="connsiteX277" fmla="*/ 5425627 w 7467600"/>
              <a:gd name="connsiteY277" fmla="*/ 2954192 h 6858000"/>
              <a:gd name="connsiteX278" fmla="*/ 5470770 w 7467600"/>
              <a:gd name="connsiteY278" fmla="*/ 3005435 h 6858000"/>
              <a:gd name="connsiteX279" fmla="*/ 5519779 w 7467600"/>
              <a:gd name="connsiteY279" fmla="*/ 4359223 h 6858000"/>
              <a:gd name="connsiteX280" fmla="*/ 5520293 w 7467600"/>
              <a:gd name="connsiteY280" fmla="*/ 4360602 h 6858000"/>
              <a:gd name="connsiteX281" fmla="*/ 5767221 w 7467600"/>
              <a:gd name="connsiteY281" fmla="*/ 4665564 h 6858000"/>
              <a:gd name="connsiteX282" fmla="*/ 6937169 w 7467600"/>
              <a:gd name="connsiteY282" fmla="*/ 4815941 h 6858000"/>
              <a:gd name="connsiteX283" fmla="*/ 6953922 w 7467600"/>
              <a:gd name="connsiteY283" fmla="*/ 4890068 h 6858000"/>
              <a:gd name="connsiteX284" fmla="*/ 6071359 w 7467600"/>
              <a:gd name="connsiteY284" fmla="*/ 4770770 h 6858000"/>
              <a:gd name="connsiteX285" fmla="*/ 6038839 w 7467600"/>
              <a:gd name="connsiteY285" fmla="*/ 4764474 h 6858000"/>
              <a:gd name="connsiteX286" fmla="*/ 6038706 w 7467600"/>
              <a:gd name="connsiteY286" fmla="*/ 4763847 h 6858000"/>
              <a:gd name="connsiteX287" fmla="*/ 6037784 w 7467600"/>
              <a:gd name="connsiteY287" fmla="*/ 4764270 h 6858000"/>
              <a:gd name="connsiteX288" fmla="*/ 6038839 w 7467600"/>
              <a:gd name="connsiteY288" fmla="*/ 4764474 h 6858000"/>
              <a:gd name="connsiteX289" fmla="*/ 6040338 w 7467600"/>
              <a:gd name="connsiteY289" fmla="*/ 4771418 h 6858000"/>
              <a:gd name="connsiteX290" fmla="*/ 6024488 w 7467600"/>
              <a:gd name="connsiteY290" fmla="*/ 4809903 h 6858000"/>
              <a:gd name="connsiteX291" fmla="*/ 5599771 w 7467600"/>
              <a:gd name="connsiteY291" fmla="*/ 5509652 h 6858000"/>
              <a:gd name="connsiteX292" fmla="*/ 5548843 w 7467600"/>
              <a:gd name="connsiteY292" fmla="*/ 5563845 h 6858000"/>
              <a:gd name="connsiteX293" fmla="*/ 5940952 w 7467600"/>
              <a:gd name="connsiteY293" fmla="*/ 6250028 h 6858000"/>
              <a:gd name="connsiteX294" fmla="*/ 6043441 w 7467600"/>
              <a:gd name="connsiteY294" fmla="*/ 6665847 h 6858000"/>
              <a:gd name="connsiteX295" fmla="*/ 6093432 w 7467600"/>
              <a:gd name="connsiteY295" fmla="*/ 6858000 h 6858000"/>
              <a:gd name="connsiteX296" fmla="*/ 6034344 w 7467600"/>
              <a:gd name="connsiteY296" fmla="*/ 6858000 h 6858000"/>
              <a:gd name="connsiteX297" fmla="*/ 6026679 w 7467600"/>
              <a:gd name="connsiteY297" fmla="*/ 6836959 h 6858000"/>
              <a:gd name="connsiteX298" fmla="*/ 5800441 w 7467600"/>
              <a:gd name="connsiteY298" fmla="*/ 6335286 h 6858000"/>
              <a:gd name="connsiteX299" fmla="*/ 5526562 w 7467600"/>
              <a:gd name="connsiteY299" fmla="*/ 5705388 h 6858000"/>
              <a:gd name="connsiteX300" fmla="*/ 5519640 w 7467600"/>
              <a:gd name="connsiteY300" fmla="*/ 5683774 h 6858000"/>
              <a:gd name="connsiteX301" fmla="*/ 5844559 w 7467600"/>
              <a:gd name="connsiteY301" fmla="*/ 6553349 h 6858000"/>
              <a:gd name="connsiteX302" fmla="*/ 5975994 w 7467600"/>
              <a:gd name="connsiteY302" fmla="*/ 6858000 h 6858000"/>
              <a:gd name="connsiteX303" fmla="*/ 5898547 w 7467600"/>
              <a:gd name="connsiteY303" fmla="*/ 6858000 h 6858000"/>
              <a:gd name="connsiteX304" fmla="*/ 5682041 w 7467600"/>
              <a:gd name="connsiteY304" fmla="*/ 6355860 h 6858000"/>
              <a:gd name="connsiteX305" fmla="*/ 5461758 w 7467600"/>
              <a:gd name="connsiteY305" fmla="*/ 5820220 h 6858000"/>
              <a:gd name="connsiteX306" fmla="*/ 5237282 w 7467600"/>
              <a:gd name="connsiteY306" fmla="*/ 6579086 h 6858000"/>
              <a:gd name="connsiteX307" fmla="*/ 5115009 w 7467600"/>
              <a:gd name="connsiteY307" fmla="*/ 6858000 h 6858000"/>
              <a:gd name="connsiteX308" fmla="*/ 5028074 w 7467600"/>
              <a:gd name="connsiteY308" fmla="*/ 6858000 h 6858000"/>
              <a:gd name="connsiteX309" fmla="*/ 5079508 w 7467600"/>
              <a:gd name="connsiteY309" fmla="*/ 6749074 h 6858000"/>
              <a:gd name="connsiteX310" fmla="*/ 5371846 w 7467600"/>
              <a:gd name="connsiteY310" fmla="*/ 5924413 h 6858000"/>
              <a:gd name="connsiteX311" fmla="*/ 5270512 w 7467600"/>
              <a:gd name="connsiteY311" fmla="*/ 6138975 h 6858000"/>
              <a:gd name="connsiteX312" fmla="*/ 5062409 w 7467600"/>
              <a:gd name="connsiteY312" fmla="*/ 6653544 h 6858000"/>
              <a:gd name="connsiteX313" fmla="*/ 5036628 w 7467600"/>
              <a:gd name="connsiteY313" fmla="*/ 6754247 h 6858000"/>
              <a:gd name="connsiteX314" fmla="*/ 5009112 w 7467600"/>
              <a:gd name="connsiteY314" fmla="*/ 6858000 h 6858000"/>
              <a:gd name="connsiteX315" fmla="*/ 4976679 w 7467600"/>
              <a:gd name="connsiteY315" fmla="*/ 6858000 h 6858000"/>
              <a:gd name="connsiteX316" fmla="*/ 5006537 w 7467600"/>
              <a:gd name="connsiteY316" fmla="*/ 6747068 h 6858000"/>
              <a:gd name="connsiteX317" fmla="*/ 5032723 w 7467600"/>
              <a:gd name="connsiteY317" fmla="*/ 6644957 h 6858000"/>
              <a:gd name="connsiteX318" fmla="*/ 5242949 w 7467600"/>
              <a:gd name="connsiteY318" fmla="*/ 6125175 h 6858000"/>
              <a:gd name="connsiteX319" fmla="*/ 5286321 w 7467600"/>
              <a:gd name="connsiteY319" fmla="*/ 6033555 h 6858000"/>
              <a:gd name="connsiteX320" fmla="*/ 5008210 w 7467600"/>
              <a:gd name="connsiteY320" fmla="*/ 6649194 h 6858000"/>
              <a:gd name="connsiteX321" fmla="*/ 4986321 w 7467600"/>
              <a:gd name="connsiteY321" fmla="*/ 6765687 h 6858000"/>
              <a:gd name="connsiteX322" fmla="*/ 4973474 w 7467600"/>
              <a:gd name="connsiteY322" fmla="*/ 6858000 h 6858000"/>
              <a:gd name="connsiteX323" fmla="*/ 4907178 w 7467600"/>
              <a:gd name="connsiteY323" fmla="*/ 6858000 h 6858000"/>
              <a:gd name="connsiteX324" fmla="*/ 4910810 w 7467600"/>
              <a:gd name="connsiteY324" fmla="*/ 6829660 h 6858000"/>
              <a:gd name="connsiteX325" fmla="*/ 4987461 w 7467600"/>
              <a:gd name="connsiteY325" fmla="*/ 6432994 h 6858000"/>
              <a:gd name="connsiteX326" fmla="*/ 5179262 w 7467600"/>
              <a:gd name="connsiteY326" fmla="*/ 6035044 h 6858000"/>
              <a:gd name="connsiteX327" fmla="*/ 4689678 w 7467600"/>
              <a:gd name="connsiteY327" fmla="*/ 6440241 h 6858000"/>
              <a:gd name="connsiteX328" fmla="*/ 4477543 w 7467600"/>
              <a:gd name="connsiteY328" fmla="*/ 6674836 h 6858000"/>
              <a:gd name="connsiteX329" fmla="*/ 4329957 w 7467600"/>
              <a:gd name="connsiteY329" fmla="*/ 6858000 h 6858000"/>
              <a:gd name="connsiteX330" fmla="*/ 4218595 w 7467600"/>
              <a:gd name="connsiteY330" fmla="*/ 6858000 h 6858000"/>
              <a:gd name="connsiteX331" fmla="*/ 4368888 w 7467600"/>
              <a:gd name="connsiteY331" fmla="*/ 6668412 h 6858000"/>
              <a:gd name="connsiteX332" fmla="*/ 4563091 w 7467600"/>
              <a:gd name="connsiteY332" fmla="*/ 6442508 h 6858000"/>
              <a:gd name="connsiteX333" fmla="*/ 5387324 w 7467600"/>
              <a:gd name="connsiteY333" fmla="*/ 5705830 h 6858000"/>
              <a:gd name="connsiteX334" fmla="*/ 5073620 w 7467600"/>
              <a:gd name="connsiteY334" fmla="*/ 5955437 h 6858000"/>
              <a:gd name="connsiteX335" fmla="*/ 4689789 w 7467600"/>
              <a:gd name="connsiteY335" fmla="*/ 6268382 h 6858000"/>
              <a:gd name="connsiteX336" fmla="*/ 4418722 w 7467600"/>
              <a:gd name="connsiteY336" fmla="*/ 6570886 h 6858000"/>
              <a:gd name="connsiteX337" fmla="*/ 4214944 w 7467600"/>
              <a:gd name="connsiteY337" fmla="*/ 6858000 h 6858000"/>
              <a:gd name="connsiteX338" fmla="*/ 4177898 w 7467600"/>
              <a:gd name="connsiteY338" fmla="*/ 6858000 h 6858000"/>
              <a:gd name="connsiteX339" fmla="*/ 4391597 w 7467600"/>
              <a:gd name="connsiteY339" fmla="*/ 6556370 h 6858000"/>
              <a:gd name="connsiteX340" fmla="*/ 4668889 w 7467600"/>
              <a:gd name="connsiteY340" fmla="*/ 6246399 h 6858000"/>
              <a:gd name="connsiteX341" fmla="*/ 5055427 w 7467600"/>
              <a:gd name="connsiteY341" fmla="*/ 5931476 h 6858000"/>
              <a:gd name="connsiteX342" fmla="*/ 5371814 w 7467600"/>
              <a:gd name="connsiteY342" fmla="*/ 5678975 h 6858000"/>
              <a:gd name="connsiteX343" fmla="*/ 4987918 w 7467600"/>
              <a:gd name="connsiteY343" fmla="*/ 5838701 h 6858000"/>
              <a:gd name="connsiteX344" fmla="*/ 4317146 w 7467600"/>
              <a:gd name="connsiteY344" fmla="*/ 6587716 h 6858000"/>
              <a:gd name="connsiteX345" fmla="*/ 4171627 w 7467600"/>
              <a:gd name="connsiteY345" fmla="*/ 6858000 h 6858000"/>
              <a:gd name="connsiteX346" fmla="*/ 4081585 w 7467600"/>
              <a:gd name="connsiteY346" fmla="*/ 6858000 h 6858000"/>
              <a:gd name="connsiteX347" fmla="*/ 4238603 w 7467600"/>
              <a:gd name="connsiteY347" fmla="*/ 6559341 h 6858000"/>
              <a:gd name="connsiteX348" fmla="*/ 4778333 w 7467600"/>
              <a:gd name="connsiteY348" fmla="*/ 5873626 h 6858000"/>
              <a:gd name="connsiteX349" fmla="*/ 5414185 w 7467600"/>
              <a:gd name="connsiteY349" fmla="*/ 5573882 h 6858000"/>
              <a:gd name="connsiteX350" fmla="*/ 5959648 w 7467600"/>
              <a:gd name="connsiteY350" fmla="*/ 4760797 h 6858000"/>
              <a:gd name="connsiteX351" fmla="*/ 5355019 w 7467600"/>
              <a:gd name="connsiteY351" fmla="*/ 4734672 h 6858000"/>
              <a:gd name="connsiteX352" fmla="*/ 5083565 w 7467600"/>
              <a:gd name="connsiteY352" fmla="*/ 5179121 h 6858000"/>
              <a:gd name="connsiteX353" fmla="*/ 4713577 w 7467600"/>
              <a:gd name="connsiteY353" fmla="*/ 5616803 h 6858000"/>
              <a:gd name="connsiteX354" fmla="*/ 3989559 w 7467600"/>
              <a:gd name="connsiteY354" fmla="*/ 6145945 h 6858000"/>
              <a:gd name="connsiteX355" fmla="*/ 3939824 w 7467600"/>
              <a:gd name="connsiteY355" fmla="*/ 6066900 h 6858000"/>
              <a:gd name="connsiteX356" fmla="*/ 4584537 w 7467600"/>
              <a:gd name="connsiteY356" fmla="*/ 5324826 h 6858000"/>
              <a:gd name="connsiteX357" fmla="*/ 5037105 w 7467600"/>
              <a:gd name="connsiteY357" fmla="*/ 5088765 h 6858000"/>
              <a:gd name="connsiteX358" fmla="*/ 5039930 w 7467600"/>
              <a:gd name="connsiteY358" fmla="*/ 5089585 h 6858000"/>
              <a:gd name="connsiteX359" fmla="*/ 5263764 w 7467600"/>
              <a:gd name="connsiteY359" fmla="*/ 4735525 h 6858000"/>
              <a:gd name="connsiteX360" fmla="*/ 4086300 w 7467600"/>
              <a:gd name="connsiteY360" fmla="*/ 4884599 h 6858000"/>
              <a:gd name="connsiteX361" fmla="*/ 4085485 w 7467600"/>
              <a:gd name="connsiteY361" fmla="*/ 4899070 h 6858000"/>
              <a:gd name="connsiteX362" fmla="*/ 3871915 w 7467600"/>
              <a:gd name="connsiteY362" fmla="*/ 5253645 h 6858000"/>
              <a:gd name="connsiteX363" fmla="*/ 3799374 w 7467600"/>
              <a:gd name="connsiteY363" fmla="*/ 5466127 h 6858000"/>
              <a:gd name="connsiteX364" fmla="*/ 3498850 w 7467600"/>
              <a:gd name="connsiteY364" fmla="*/ 6661888 h 6858000"/>
              <a:gd name="connsiteX365" fmla="*/ 3399216 w 7467600"/>
              <a:gd name="connsiteY365" fmla="*/ 6858000 h 6858000"/>
              <a:gd name="connsiteX366" fmla="*/ 3303688 w 7467600"/>
              <a:gd name="connsiteY366" fmla="*/ 6858000 h 6858000"/>
              <a:gd name="connsiteX367" fmla="*/ 3391774 w 7467600"/>
              <a:gd name="connsiteY367" fmla="*/ 6697181 h 6858000"/>
              <a:gd name="connsiteX368" fmla="*/ 3735540 w 7467600"/>
              <a:gd name="connsiteY368" fmla="*/ 5546923 h 6858000"/>
              <a:gd name="connsiteX369" fmla="*/ 3729438 w 7467600"/>
              <a:gd name="connsiteY369" fmla="*/ 5569058 h 6858000"/>
              <a:gd name="connsiteX370" fmla="*/ 3707782 w 7467600"/>
              <a:gd name="connsiteY370" fmla="*/ 5644908 h 6858000"/>
              <a:gd name="connsiteX371" fmla="*/ 3583827 w 7467600"/>
              <a:gd name="connsiteY371" fmla="*/ 6039215 h 6858000"/>
              <a:gd name="connsiteX372" fmla="*/ 3547861 w 7467600"/>
              <a:gd name="connsiteY372" fmla="*/ 6129609 h 6858000"/>
              <a:gd name="connsiteX373" fmla="*/ 3490905 w 7467600"/>
              <a:gd name="connsiteY373" fmla="*/ 6277660 h 6858000"/>
              <a:gd name="connsiteX374" fmla="*/ 3455859 w 7467600"/>
              <a:gd name="connsiteY374" fmla="*/ 6391301 h 6858000"/>
              <a:gd name="connsiteX375" fmla="*/ 3429112 w 7467600"/>
              <a:gd name="connsiteY375" fmla="*/ 6479469 h 6858000"/>
              <a:gd name="connsiteX376" fmla="*/ 3304862 w 7467600"/>
              <a:gd name="connsiteY376" fmla="*/ 6796476 h 6858000"/>
              <a:gd name="connsiteX377" fmla="*/ 3276071 w 7467600"/>
              <a:gd name="connsiteY377" fmla="*/ 6858000 h 6858000"/>
              <a:gd name="connsiteX378" fmla="*/ 3240805 w 7467600"/>
              <a:gd name="connsiteY378" fmla="*/ 6858000 h 6858000"/>
              <a:gd name="connsiteX379" fmla="*/ 3275917 w 7467600"/>
              <a:gd name="connsiteY379" fmla="*/ 6783192 h 6858000"/>
              <a:gd name="connsiteX380" fmla="*/ 3399358 w 7467600"/>
              <a:gd name="connsiteY380" fmla="*/ 6469011 h 6858000"/>
              <a:gd name="connsiteX381" fmla="*/ 3425650 w 7467600"/>
              <a:gd name="connsiteY381" fmla="*/ 6381333 h 6858000"/>
              <a:gd name="connsiteX382" fmla="*/ 3460661 w 7467600"/>
              <a:gd name="connsiteY382" fmla="*/ 6266763 h 6858000"/>
              <a:gd name="connsiteX383" fmla="*/ 3518021 w 7467600"/>
              <a:gd name="connsiteY383" fmla="*/ 6117298 h 6858000"/>
              <a:gd name="connsiteX384" fmla="*/ 3554035 w 7467600"/>
              <a:gd name="connsiteY384" fmla="*/ 6027832 h 6858000"/>
              <a:gd name="connsiteX385" fmla="*/ 3677174 w 7467600"/>
              <a:gd name="connsiteY385" fmla="*/ 5636351 h 6858000"/>
              <a:gd name="connsiteX386" fmla="*/ 3698819 w 7467600"/>
              <a:gd name="connsiteY386" fmla="*/ 5560503 h 6858000"/>
              <a:gd name="connsiteX387" fmla="*/ 3702094 w 7467600"/>
              <a:gd name="connsiteY387" fmla="*/ 5549194 h 6858000"/>
              <a:gd name="connsiteX388" fmla="*/ 3398355 w 7467600"/>
              <a:gd name="connsiteY388" fmla="*/ 6094603 h 6858000"/>
              <a:gd name="connsiteX389" fmla="*/ 3193941 w 7467600"/>
              <a:gd name="connsiteY389" fmla="*/ 6798775 h 6858000"/>
              <a:gd name="connsiteX390" fmla="*/ 3184140 w 7467600"/>
              <a:gd name="connsiteY390" fmla="*/ 6858000 h 6858000"/>
              <a:gd name="connsiteX391" fmla="*/ 3099978 w 7467600"/>
              <a:gd name="connsiteY391" fmla="*/ 6858000 h 6858000"/>
              <a:gd name="connsiteX392" fmla="*/ 3101556 w 7467600"/>
              <a:gd name="connsiteY392" fmla="*/ 6843337 h 6858000"/>
              <a:gd name="connsiteX393" fmla="*/ 3370162 w 7467600"/>
              <a:gd name="connsiteY393" fmla="*/ 5785550 h 6858000"/>
              <a:gd name="connsiteX394" fmla="*/ 3746477 w 7467600"/>
              <a:gd name="connsiteY394" fmla="*/ 5377889 h 6858000"/>
              <a:gd name="connsiteX395" fmla="*/ 3863399 w 7467600"/>
              <a:gd name="connsiteY395" fmla="*/ 5087257 h 6858000"/>
              <a:gd name="connsiteX396" fmla="*/ 3968712 w 7467600"/>
              <a:gd name="connsiteY396" fmla="*/ 4913989 h 6858000"/>
              <a:gd name="connsiteX397" fmla="*/ 2792390 w 7467600"/>
              <a:gd name="connsiteY397" fmla="*/ 5382974 h 6858000"/>
              <a:gd name="connsiteX398" fmla="*/ 2714982 w 7467600"/>
              <a:gd name="connsiteY398" fmla="*/ 5427051 h 6858000"/>
              <a:gd name="connsiteX399" fmla="*/ 2813361 w 7467600"/>
              <a:gd name="connsiteY399" fmla="*/ 6023912 h 6858000"/>
              <a:gd name="connsiteX400" fmla="*/ 2688430 w 7467600"/>
              <a:gd name="connsiteY400" fmla="*/ 6801564 h 6858000"/>
              <a:gd name="connsiteX401" fmla="*/ 2629626 w 7467600"/>
              <a:gd name="connsiteY401" fmla="*/ 6763394 h 6858000"/>
              <a:gd name="connsiteX402" fmla="*/ 2565328 w 7467600"/>
              <a:gd name="connsiteY402" fmla="*/ 5516399 h 6858000"/>
              <a:gd name="connsiteX403" fmla="*/ 1922999 w 7467600"/>
              <a:gd name="connsiteY403" fmla="*/ 5980343 h 6858000"/>
              <a:gd name="connsiteX404" fmla="*/ 1950261 w 7467600"/>
              <a:gd name="connsiteY404" fmla="*/ 6405858 h 6858000"/>
              <a:gd name="connsiteX405" fmla="*/ 2365554 w 7467600"/>
              <a:gd name="connsiteY405" fmla="*/ 6759107 h 6858000"/>
              <a:gd name="connsiteX406" fmla="*/ 2424142 w 7467600"/>
              <a:gd name="connsiteY406" fmla="*/ 6858000 h 6858000"/>
              <a:gd name="connsiteX407" fmla="*/ 2395994 w 7467600"/>
              <a:gd name="connsiteY407" fmla="*/ 6858000 h 6858000"/>
              <a:gd name="connsiteX408" fmla="*/ 2392863 w 7467600"/>
              <a:gd name="connsiteY408" fmla="*/ 6852964 h 6858000"/>
              <a:gd name="connsiteX409" fmla="*/ 2017589 w 7467600"/>
              <a:gd name="connsiteY409" fmla="*/ 6493982 h 6858000"/>
              <a:gd name="connsiteX410" fmla="*/ 2147336 w 7467600"/>
              <a:gd name="connsiteY410" fmla="*/ 6594052 h 6858000"/>
              <a:gd name="connsiteX411" fmla="*/ 2207047 w 7467600"/>
              <a:gd name="connsiteY411" fmla="*/ 6654540 h 6858000"/>
              <a:gd name="connsiteX412" fmla="*/ 2299106 w 7467600"/>
              <a:gd name="connsiteY412" fmla="*/ 6778931 h 6858000"/>
              <a:gd name="connsiteX413" fmla="*/ 2314430 w 7467600"/>
              <a:gd name="connsiteY413" fmla="*/ 6801144 h 6858000"/>
              <a:gd name="connsiteX414" fmla="*/ 2352406 w 7467600"/>
              <a:gd name="connsiteY414" fmla="*/ 6858000 h 6858000"/>
              <a:gd name="connsiteX415" fmla="*/ 2314492 w 7467600"/>
              <a:gd name="connsiteY415" fmla="*/ 6858000 h 6858000"/>
              <a:gd name="connsiteX416" fmla="*/ 2288095 w 7467600"/>
              <a:gd name="connsiteY416" fmla="*/ 6818030 h 6858000"/>
              <a:gd name="connsiteX417" fmla="*/ 2272768 w 7467600"/>
              <a:gd name="connsiteY417" fmla="*/ 6795822 h 6858000"/>
              <a:gd name="connsiteX418" fmla="*/ 2182715 w 7467600"/>
              <a:gd name="connsiteY418" fmla="*/ 6675071 h 6858000"/>
              <a:gd name="connsiteX419" fmla="*/ 2032061 w 7467600"/>
              <a:gd name="connsiteY419" fmla="*/ 6541380 h 6858000"/>
              <a:gd name="connsiteX420" fmla="*/ 2257220 w 7467600"/>
              <a:gd name="connsiteY420" fmla="*/ 6826257 h 6858000"/>
              <a:gd name="connsiteX421" fmla="*/ 2281324 w 7467600"/>
              <a:gd name="connsiteY421" fmla="*/ 6858000 h 6858000"/>
              <a:gd name="connsiteX422" fmla="*/ 2242860 w 7467600"/>
              <a:gd name="connsiteY422" fmla="*/ 6858000 h 6858000"/>
              <a:gd name="connsiteX423" fmla="*/ 2232818 w 7467600"/>
              <a:gd name="connsiteY423" fmla="*/ 6844926 h 6858000"/>
              <a:gd name="connsiteX424" fmla="*/ 1990172 w 7467600"/>
              <a:gd name="connsiteY424" fmla="*/ 6542121 h 6858000"/>
              <a:gd name="connsiteX425" fmla="*/ 2124090 w 7467600"/>
              <a:gd name="connsiteY425" fmla="*/ 6761017 h 6858000"/>
              <a:gd name="connsiteX426" fmla="*/ 2200380 w 7467600"/>
              <a:gd name="connsiteY426" fmla="*/ 6858000 h 6858000"/>
              <a:gd name="connsiteX427" fmla="*/ 2147507 w 7467600"/>
              <a:gd name="connsiteY427" fmla="*/ 6858000 h 6858000"/>
              <a:gd name="connsiteX428" fmla="*/ 2070668 w 7467600"/>
              <a:gd name="connsiteY428" fmla="*/ 6761520 h 6858000"/>
              <a:gd name="connsiteX429" fmla="*/ 1975142 w 7467600"/>
              <a:gd name="connsiteY429" fmla="*/ 6585570 h 6858000"/>
              <a:gd name="connsiteX430" fmla="*/ 2050035 w 7467600"/>
              <a:gd name="connsiteY430" fmla="*/ 6813345 h 6858000"/>
              <a:gd name="connsiteX431" fmla="*/ 2063025 w 7467600"/>
              <a:gd name="connsiteY431" fmla="*/ 6858000 h 6858000"/>
              <a:gd name="connsiteX432" fmla="*/ 2021675 w 7467600"/>
              <a:gd name="connsiteY432" fmla="*/ 6858000 h 6858000"/>
              <a:gd name="connsiteX433" fmla="*/ 2019308 w 7467600"/>
              <a:gd name="connsiteY433" fmla="*/ 6847118 h 6858000"/>
              <a:gd name="connsiteX434" fmla="*/ 1938835 w 7467600"/>
              <a:gd name="connsiteY434" fmla="*/ 6551160 h 6858000"/>
              <a:gd name="connsiteX435" fmla="*/ 1953230 w 7467600"/>
              <a:gd name="connsiteY435" fmla="*/ 6759699 h 6858000"/>
              <a:gd name="connsiteX436" fmla="*/ 1956763 w 7467600"/>
              <a:gd name="connsiteY436" fmla="*/ 6778191 h 6858000"/>
              <a:gd name="connsiteX437" fmla="*/ 1967925 w 7467600"/>
              <a:gd name="connsiteY437" fmla="*/ 6858000 h 6858000"/>
              <a:gd name="connsiteX438" fmla="*/ 1936622 w 7467600"/>
              <a:gd name="connsiteY438" fmla="*/ 6858000 h 6858000"/>
              <a:gd name="connsiteX439" fmla="*/ 1926261 w 7467600"/>
              <a:gd name="connsiteY439" fmla="*/ 6784064 h 6858000"/>
              <a:gd name="connsiteX440" fmla="*/ 1922724 w 7467600"/>
              <a:gd name="connsiteY440" fmla="*/ 6765577 h 6858000"/>
              <a:gd name="connsiteX441" fmla="*/ 1904650 w 7467600"/>
              <a:gd name="connsiteY441" fmla="*/ 6639616 h 6858000"/>
              <a:gd name="connsiteX442" fmla="*/ 1885273 w 7467600"/>
              <a:gd name="connsiteY442" fmla="*/ 6858000 h 6858000"/>
              <a:gd name="connsiteX443" fmla="*/ 1854363 w 7467600"/>
              <a:gd name="connsiteY443" fmla="*/ 6858000 h 6858000"/>
              <a:gd name="connsiteX444" fmla="*/ 1880391 w 7467600"/>
              <a:gd name="connsiteY444" fmla="*/ 6603796 h 6858000"/>
              <a:gd name="connsiteX445" fmla="*/ 1818273 w 7467600"/>
              <a:gd name="connsiteY445" fmla="*/ 6715729 h 6858000"/>
              <a:gd name="connsiteX446" fmla="*/ 1794691 w 7467600"/>
              <a:gd name="connsiteY446" fmla="*/ 6843239 h 6858000"/>
              <a:gd name="connsiteX447" fmla="*/ 1794914 w 7467600"/>
              <a:gd name="connsiteY447" fmla="*/ 6858000 h 6858000"/>
              <a:gd name="connsiteX448" fmla="*/ 1746128 w 7467600"/>
              <a:gd name="connsiteY448" fmla="*/ 6858000 h 6858000"/>
              <a:gd name="connsiteX449" fmla="*/ 1753934 w 7467600"/>
              <a:gd name="connsiteY449" fmla="*/ 6724796 h 6858000"/>
              <a:gd name="connsiteX450" fmla="*/ 1792053 w 7467600"/>
              <a:gd name="connsiteY450" fmla="*/ 6572396 h 6858000"/>
              <a:gd name="connsiteX451" fmla="*/ 1862248 w 7467600"/>
              <a:gd name="connsiteY451" fmla="*/ 6266397 h 6858000"/>
              <a:gd name="connsiteX452" fmla="*/ 1862250 w 7467600"/>
              <a:gd name="connsiteY452" fmla="*/ 6033531 h 6858000"/>
              <a:gd name="connsiteX453" fmla="*/ 1211999 w 7467600"/>
              <a:gd name="connsiteY453" fmla="*/ 6683610 h 6858000"/>
              <a:gd name="connsiteX454" fmla="*/ 1213266 w 7467600"/>
              <a:gd name="connsiteY454" fmla="*/ 6691947 h 6858000"/>
              <a:gd name="connsiteX455" fmla="*/ 1203370 w 7467600"/>
              <a:gd name="connsiteY455" fmla="*/ 6850676 h 6858000"/>
              <a:gd name="connsiteX456" fmla="*/ 1203671 w 7467600"/>
              <a:gd name="connsiteY456" fmla="*/ 6858000 h 6858000"/>
              <a:gd name="connsiteX457" fmla="*/ 1143180 w 7467600"/>
              <a:gd name="connsiteY457" fmla="*/ 6858000 h 6858000"/>
              <a:gd name="connsiteX458" fmla="*/ 1142176 w 7467600"/>
              <a:gd name="connsiteY458" fmla="*/ 6766045 h 6858000"/>
              <a:gd name="connsiteX459" fmla="*/ 1067484 w 7467600"/>
              <a:gd name="connsiteY459" fmla="*/ 6858000 h 6858000"/>
              <a:gd name="connsiteX460" fmla="*/ 953928 w 7467600"/>
              <a:gd name="connsiteY460" fmla="*/ 6858000 h 6858000"/>
              <a:gd name="connsiteX461" fmla="*/ 959715 w 7467600"/>
              <a:gd name="connsiteY461" fmla="*/ 6850185 h 6858000"/>
              <a:gd name="connsiteX462" fmla="*/ 1483788 w 7467600"/>
              <a:gd name="connsiteY462" fmla="*/ 6259174 h 6858000"/>
              <a:gd name="connsiteX463" fmla="*/ 1100671 w 7467600"/>
              <a:gd name="connsiteY463" fmla="*/ 6252137 h 6858000"/>
              <a:gd name="connsiteX464" fmla="*/ 1090144 w 7467600"/>
              <a:gd name="connsiteY464" fmla="*/ 6256748 h 6858000"/>
              <a:gd name="connsiteX465" fmla="*/ 1095872 w 7467600"/>
              <a:gd name="connsiteY465" fmla="*/ 6271892 h 6858000"/>
              <a:gd name="connsiteX466" fmla="*/ 262785 w 7467600"/>
              <a:gd name="connsiteY466" fmla="*/ 6845450 h 6858000"/>
              <a:gd name="connsiteX467" fmla="*/ 209968 w 7467600"/>
              <a:gd name="connsiteY467" fmla="*/ 6770713 h 6858000"/>
              <a:gd name="connsiteX468" fmla="*/ 873460 w 7467600"/>
              <a:gd name="connsiteY468" fmla="*/ 6253768 h 6858000"/>
              <a:gd name="connsiteX469" fmla="*/ 192686 w 7467600"/>
              <a:gd name="connsiteY469" fmla="*/ 5849257 h 6858000"/>
              <a:gd name="connsiteX470" fmla="*/ 4696 w 7467600"/>
              <a:gd name="connsiteY470" fmla="*/ 5697668 h 6858000"/>
              <a:gd name="connsiteX471" fmla="*/ 0 w 7467600"/>
              <a:gd name="connsiteY471" fmla="*/ 5689984 h 6858000"/>
              <a:gd name="connsiteX472" fmla="*/ 0 w 7467600"/>
              <a:gd name="connsiteY472" fmla="*/ 5513472 h 6858000"/>
              <a:gd name="connsiteX473" fmla="*/ 174101 w 7467600"/>
              <a:gd name="connsiteY473" fmla="*/ 5620277 h 6858000"/>
              <a:gd name="connsiteX474" fmla="*/ 891800 w 7467600"/>
              <a:gd name="connsiteY474" fmla="*/ 6036935 h 6858000"/>
              <a:gd name="connsiteX475" fmla="*/ 1072219 w 7467600"/>
              <a:gd name="connsiteY475" fmla="*/ 6169443 h 6858000"/>
              <a:gd name="connsiteX476" fmla="*/ 1074117 w 7467600"/>
              <a:gd name="connsiteY476" fmla="*/ 6170301 h 6858000"/>
              <a:gd name="connsiteX477" fmla="*/ 1083114 w 7467600"/>
              <a:gd name="connsiteY477" fmla="*/ 6174131 h 6858000"/>
              <a:gd name="connsiteX478" fmla="*/ 1543010 w 7467600"/>
              <a:gd name="connsiteY478" fmla="*/ 6191140 h 6858000"/>
              <a:gd name="connsiteX479" fmla="*/ 1551080 w 7467600"/>
              <a:gd name="connsiteY479" fmla="*/ 6195006 h 6858000"/>
              <a:gd name="connsiteX480" fmla="*/ 2345443 w 7467600"/>
              <a:gd name="connsiteY480" fmla="*/ 5549882 h 6858000"/>
              <a:gd name="connsiteX481" fmla="*/ 1721499 w 7467600"/>
              <a:gd name="connsiteY481" fmla="*/ 5599969 h 6858000"/>
              <a:gd name="connsiteX482" fmla="*/ 767716 w 7467600"/>
              <a:gd name="connsiteY482" fmla="*/ 5472768 h 6858000"/>
              <a:gd name="connsiteX483" fmla="*/ 722147 w 7467600"/>
              <a:gd name="connsiteY483" fmla="*/ 5393091 h 6858000"/>
              <a:gd name="connsiteX484" fmla="*/ 1485552 w 7467600"/>
              <a:gd name="connsiteY484" fmla="*/ 5313202 h 6858000"/>
              <a:gd name="connsiteX485" fmla="*/ 2143004 w 7467600"/>
              <a:gd name="connsiteY485" fmla="*/ 5402420 h 6858000"/>
              <a:gd name="connsiteX486" fmla="*/ 1933391 w 7467600"/>
              <a:gd name="connsiteY486" fmla="*/ 5156971 h 6858000"/>
              <a:gd name="connsiteX487" fmla="*/ 1827118 w 7467600"/>
              <a:gd name="connsiteY487" fmla="*/ 4968410 h 6858000"/>
              <a:gd name="connsiteX488" fmla="*/ 1837349 w 7467600"/>
              <a:gd name="connsiteY488" fmla="*/ 4956357 h 6858000"/>
              <a:gd name="connsiteX489" fmla="*/ 2162835 w 7467600"/>
              <a:gd name="connsiteY489" fmla="*/ 5187853 h 6858000"/>
              <a:gd name="connsiteX490" fmla="*/ 2257167 w 7467600"/>
              <a:gd name="connsiteY490" fmla="*/ 5462123 h 6858000"/>
              <a:gd name="connsiteX491" fmla="*/ 2261598 w 7467600"/>
              <a:gd name="connsiteY491" fmla="*/ 5467998 h 6858000"/>
              <a:gd name="connsiteX492" fmla="*/ 2437177 w 7467600"/>
              <a:gd name="connsiteY492" fmla="*/ 5479608 h 6858000"/>
              <a:gd name="connsiteX493" fmla="*/ 2445247 w 7467600"/>
              <a:gd name="connsiteY493" fmla="*/ 5483476 h 6858000"/>
              <a:gd name="connsiteX494" fmla="*/ 2743626 w 7467600"/>
              <a:gd name="connsiteY494" fmla="*/ 5304819 h 6858000"/>
              <a:gd name="connsiteX495" fmla="*/ 3048102 w 7467600"/>
              <a:gd name="connsiteY495" fmla="*/ 5150595 h 6858000"/>
              <a:gd name="connsiteX496" fmla="*/ 1799414 w 7467600"/>
              <a:gd name="connsiteY496" fmla="*/ 4694732 h 6858000"/>
              <a:gd name="connsiteX497" fmla="*/ 1771735 w 7467600"/>
              <a:gd name="connsiteY497" fmla="*/ 4619929 h 6858000"/>
              <a:gd name="connsiteX498" fmla="*/ 3104273 w 7467600"/>
              <a:gd name="connsiteY498" fmla="*/ 5076159 h 6858000"/>
              <a:gd name="connsiteX499" fmla="*/ 3113245 w 7467600"/>
              <a:gd name="connsiteY499" fmla="*/ 5090705 h 6858000"/>
              <a:gd name="connsiteX500" fmla="*/ 3126294 w 7467600"/>
              <a:gd name="connsiteY500" fmla="*/ 5114400 h 6858000"/>
              <a:gd name="connsiteX501" fmla="*/ 3937433 w 7467600"/>
              <a:gd name="connsiteY501" fmla="*/ 4830473 h 6858000"/>
              <a:gd name="connsiteX502" fmla="*/ 3590475 w 7467600"/>
              <a:gd name="connsiteY502" fmla="*/ 4597974 h 6858000"/>
              <a:gd name="connsiteX503" fmla="*/ 3100264 w 7467600"/>
              <a:gd name="connsiteY503" fmla="*/ 4579845 h 6858000"/>
              <a:gd name="connsiteX504" fmla="*/ 2183576 w 7467600"/>
              <a:gd name="connsiteY504" fmla="*/ 4227150 h 6858000"/>
              <a:gd name="connsiteX505" fmla="*/ 2151029 w 7467600"/>
              <a:gd name="connsiteY505" fmla="*/ 4146947 h 6858000"/>
              <a:gd name="connsiteX506" fmla="*/ 3563434 w 7467600"/>
              <a:gd name="connsiteY506" fmla="*/ 4469115 h 6858000"/>
              <a:gd name="connsiteX507" fmla="*/ 3177952 w 7467600"/>
              <a:gd name="connsiteY507" fmla="*/ 3657386 h 6858000"/>
              <a:gd name="connsiteX508" fmla="*/ 3189263 w 7467600"/>
              <a:gd name="connsiteY508" fmla="*/ 3625726 h 6858000"/>
              <a:gd name="connsiteX509" fmla="*/ 3560912 w 7467600"/>
              <a:gd name="connsiteY509" fmla="*/ 4079863 h 6858000"/>
              <a:gd name="connsiteX510" fmla="*/ 3626636 w 7467600"/>
              <a:gd name="connsiteY510" fmla="*/ 4512230 h 6858000"/>
              <a:gd name="connsiteX511" fmla="*/ 3653088 w 7467600"/>
              <a:gd name="connsiteY511" fmla="*/ 4521417 h 6858000"/>
              <a:gd name="connsiteX512" fmla="*/ 3988128 w 7467600"/>
              <a:gd name="connsiteY512" fmla="*/ 4817267 h 6858000"/>
              <a:gd name="connsiteX513" fmla="*/ 4830582 w 7467600"/>
              <a:gd name="connsiteY513" fmla="*/ 4676000 h 6858000"/>
              <a:gd name="connsiteX514" fmla="*/ 4830100 w 7467600"/>
              <a:gd name="connsiteY514" fmla="*/ 4675554 h 6858000"/>
              <a:gd name="connsiteX515" fmla="*/ 4036318 w 7467600"/>
              <a:gd name="connsiteY515" fmla="*/ 4147013 h 6858000"/>
              <a:gd name="connsiteX516" fmla="*/ 3432098 w 7467600"/>
              <a:gd name="connsiteY516" fmla="*/ 3537312 h 6858000"/>
              <a:gd name="connsiteX517" fmla="*/ 3446761 w 7467600"/>
              <a:gd name="connsiteY517" fmla="*/ 3461278 h 6858000"/>
              <a:gd name="connsiteX518" fmla="*/ 4419733 w 7467600"/>
              <a:gd name="connsiteY518" fmla="*/ 3963555 h 6858000"/>
              <a:gd name="connsiteX519" fmla="*/ 4781371 w 7467600"/>
              <a:gd name="connsiteY519" fmla="*/ 4458604 h 6858000"/>
              <a:gd name="connsiteX520" fmla="*/ 4780440 w 7467600"/>
              <a:gd name="connsiteY520" fmla="*/ 4470290 h 6858000"/>
              <a:gd name="connsiteX521" fmla="*/ 4898954 w 7467600"/>
              <a:gd name="connsiteY521" fmla="*/ 4662092 h 6858000"/>
              <a:gd name="connsiteX522" fmla="*/ 4900699 w 7467600"/>
              <a:gd name="connsiteY522" fmla="*/ 4670867 h 6858000"/>
              <a:gd name="connsiteX523" fmla="*/ 5714511 w 7467600"/>
              <a:gd name="connsiteY523" fmla="*/ 4663483 h 6858000"/>
              <a:gd name="connsiteX524" fmla="*/ 5464793 w 7467600"/>
              <a:gd name="connsiteY524" fmla="*/ 4393556 h 6858000"/>
              <a:gd name="connsiteX525" fmla="*/ 5461897 w 7467600"/>
              <a:gd name="connsiteY525" fmla="*/ 4390879 h 6858000"/>
              <a:gd name="connsiteX526" fmla="*/ 4294126 w 7467600"/>
              <a:gd name="connsiteY526" fmla="*/ 3303048 h 6858000"/>
              <a:gd name="connsiteX527" fmla="*/ 4305321 w 7467600"/>
              <a:gd name="connsiteY527" fmla="*/ 3256953 h 6858000"/>
              <a:gd name="connsiteX528" fmla="*/ 4949299 w 7467600"/>
              <a:gd name="connsiteY528" fmla="*/ 3766336 h 6858000"/>
              <a:gd name="connsiteX529" fmla="*/ 5291452 w 7467600"/>
              <a:gd name="connsiteY529" fmla="*/ 4076801 h 6858000"/>
              <a:gd name="connsiteX530" fmla="*/ 5434998 w 7467600"/>
              <a:gd name="connsiteY530" fmla="*/ 4254100 h 6858000"/>
              <a:gd name="connsiteX531" fmla="*/ 5351015 w 7467600"/>
              <a:gd name="connsiteY531" fmla="*/ 3760989 h 6858000"/>
              <a:gd name="connsiteX532" fmla="*/ 5413780 w 7467600"/>
              <a:gd name="connsiteY532" fmla="*/ 2966265 h 6858000"/>
              <a:gd name="connsiteX533" fmla="*/ 5425627 w 7467600"/>
              <a:gd name="connsiteY533" fmla="*/ 2954192 h 6858000"/>
              <a:gd name="connsiteX534" fmla="*/ 6604735 w 7467600"/>
              <a:gd name="connsiteY534" fmla="*/ 2041381 h 6858000"/>
              <a:gd name="connsiteX535" fmla="*/ 7204487 w 7467600"/>
              <a:gd name="connsiteY535" fmla="*/ 2742112 h 6858000"/>
              <a:gd name="connsiteX536" fmla="*/ 7131592 w 7467600"/>
              <a:gd name="connsiteY536" fmla="*/ 2672096 h 6858000"/>
              <a:gd name="connsiteX537" fmla="*/ 6996344 w 7467600"/>
              <a:gd name="connsiteY537" fmla="*/ 2518310 h 6858000"/>
              <a:gd name="connsiteX538" fmla="*/ 6735495 w 7467600"/>
              <a:gd name="connsiteY538" fmla="*/ 2196890 h 6858000"/>
              <a:gd name="connsiteX539" fmla="*/ 6721901 w 7467600"/>
              <a:gd name="connsiteY539" fmla="*/ 2179274 h 6858000"/>
              <a:gd name="connsiteX540" fmla="*/ 6604735 w 7467600"/>
              <a:gd name="connsiteY540" fmla="*/ 2041381 h 6858000"/>
              <a:gd name="connsiteX541" fmla="*/ 6591670 w 7467600"/>
              <a:gd name="connsiteY541" fmla="*/ 1988277 h 6858000"/>
              <a:gd name="connsiteX542" fmla="*/ 6747349 w 7467600"/>
              <a:gd name="connsiteY542" fmla="*/ 2160069 h 6858000"/>
              <a:gd name="connsiteX543" fmla="*/ 6760943 w 7467600"/>
              <a:gd name="connsiteY543" fmla="*/ 2177686 h 6858000"/>
              <a:gd name="connsiteX544" fmla="*/ 7021065 w 7467600"/>
              <a:gd name="connsiteY544" fmla="*/ 2498102 h 6858000"/>
              <a:gd name="connsiteX545" fmla="*/ 7155223 w 7467600"/>
              <a:gd name="connsiteY545" fmla="*/ 2650386 h 6858000"/>
              <a:gd name="connsiteX546" fmla="*/ 7203167 w 7467600"/>
              <a:gd name="connsiteY546" fmla="*/ 2697288 h 6858000"/>
              <a:gd name="connsiteX547" fmla="*/ 6937703 w 7467600"/>
              <a:gd name="connsiteY547" fmla="*/ 2321981 h 6858000"/>
              <a:gd name="connsiteX548" fmla="*/ 6591670 w 7467600"/>
              <a:gd name="connsiteY548" fmla="*/ 1988277 h 6858000"/>
              <a:gd name="connsiteX549" fmla="*/ 5798671 w 7467600"/>
              <a:gd name="connsiteY549" fmla="*/ 1981601 h 6858000"/>
              <a:gd name="connsiteX550" fmla="*/ 5754709 w 7467600"/>
              <a:gd name="connsiteY550" fmla="*/ 2071454 h 6858000"/>
              <a:gd name="connsiteX551" fmla="*/ 5763044 w 7467600"/>
              <a:gd name="connsiteY551" fmla="*/ 2842206 h 6858000"/>
              <a:gd name="connsiteX552" fmla="*/ 5764974 w 7467600"/>
              <a:gd name="connsiteY552" fmla="*/ 2799609 h 6858000"/>
              <a:gd name="connsiteX553" fmla="*/ 5767665 w 7467600"/>
              <a:gd name="connsiteY553" fmla="*/ 2666409 h 6858000"/>
              <a:gd name="connsiteX554" fmla="*/ 5763055 w 7467600"/>
              <a:gd name="connsiteY554" fmla="*/ 2579705 h 6858000"/>
              <a:gd name="connsiteX555" fmla="*/ 5758079 w 7467600"/>
              <a:gd name="connsiteY555" fmla="*/ 2492508 h 6858000"/>
              <a:gd name="connsiteX556" fmla="*/ 5779325 w 7467600"/>
              <a:gd name="connsiteY556" fmla="*/ 2197069 h 6858000"/>
              <a:gd name="connsiteX557" fmla="*/ 5798671 w 7467600"/>
              <a:gd name="connsiteY557" fmla="*/ 1981601 h 6858000"/>
              <a:gd name="connsiteX558" fmla="*/ 5829202 w 7467600"/>
              <a:gd name="connsiteY558" fmla="*/ 1971679 h 6858000"/>
              <a:gd name="connsiteX559" fmla="*/ 5809558 w 7467600"/>
              <a:gd name="connsiteY559" fmla="*/ 2198043 h 6858000"/>
              <a:gd name="connsiteX560" fmla="*/ 5788653 w 7467600"/>
              <a:gd name="connsiteY560" fmla="*/ 2489430 h 6858000"/>
              <a:gd name="connsiteX561" fmla="*/ 5793439 w 7467600"/>
              <a:gd name="connsiteY561" fmla="*/ 2575235 h 6858000"/>
              <a:gd name="connsiteX562" fmla="*/ 5796837 w 7467600"/>
              <a:gd name="connsiteY562" fmla="*/ 2637633 h 6858000"/>
              <a:gd name="connsiteX563" fmla="*/ 5818614 w 7467600"/>
              <a:gd name="connsiteY563" fmla="*/ 2473055 h 6858000"/>
              <a:gd name="connsiteX564" fmla="*/ 5829202 w 7467600"/>
              <a:gd name="connsiteY564" fmla="*/ 1971679 h 6858000"/>
              <a:gd name="connsiteX565" fmla="*/ 5911389 w 7467600"/>
              <a:gd name="connsiteY565" fmla="*/ 1898371 h 6858000"/>
              <a:gd name="connsiteX566" fmla="*/ 6237627 w 7467600"/>
              <a:gd name="connsiteY566" fmla="*/ 2231921 h 6858000"/>
              <a:gd name="connsiteX567" fmla="*/ 5911389 w 7467600"/>
              <a:gd name="connsiteY567" fmla="*/ 1898371 h 6858000"/>
              <a:gd name="connsiteX568" fmla="*/ 6944437 w 7467600"/>
              <a:gd name="connsiteY568" fmla="*/ 1575402 h 6858000"/>
              <a:gd name="connsiteX569" fmla="*/ 6304730 w 7467600"/>
              <a:gd name="connsiteY569" fmla="*/ 1766654 h 6858000"/>
              <a:gd name="connsiteX570" fmla="*/ 6944437 w 7467600"/>
              <a:gd name="connsiteY570" fmla="*/ 1575402 h 6858000"/>
              <a:gd name="connsiteX571" fmla="*/ 7019523 w 7467600"/>
              <a:gd name="connsiteY571" fmla="*/ 1519450 h 6858000"/>
              <a:gd name="connsiteX572" fmla="*/ 6298091 w 7467600"/>
              <a:gd name="connsiteY572" fmla="*/ 1737122 h 6858000"/>
              <a:gd name="connsiteX573" fmla="*/ 7019523 w 7467600"/>
              <a:gd name="connsiteY573" fmla="*/ 1519450 h 6858000"/>
              <a:gd name="connsiteX574" fmla="*/ 2399523 w 7467600"/>
              <a:gd name="connsiteY574" fmla="*/ 1428234 h 6858000"/>
              <a:gd name="connsiteX575" fmla="*/ 2224982 w 7467600"/>
              <a:gd name="connsiteY575" fmla="*/ 1826201 h 6858000"/>
              <a:gd name="connsiteX576" fmla="*/ 2096099 w 7467600"/>
              <a:gd name="connsiteY576" fmla="*/ 2345900 h 6858000"/>
              <a:gd name="connsiteX577" fmla="*/ 2283317 w 7467600"/>
              <a:gd name="connsiteY577" fmla="*/ 1796925 h 6858000"/>
              <a:gd name="connsiteX578" fmla="*/ 2399523 w 7467600"/>
              <a:gd name="connsiteY578" fmla="*/ 1428234 h 6858000"/>
              <a:gd name="connsiteX579" fmla="*/ 2448558 w 7467600"/>
              <a:gd name="connsiteY579" fmla="*/ 1373435 h 6858000"/>
              <a:gd name="connsiteX580" fmla="*/ 2312521 w 7467600"/>
              <a:gd name="connsiteY580" fmla="*/ 1806140 h 6858000"/>
              <a:gd name="connsiteX581" fmla="*/ 2127533 w 7467600"/>
              <a:gd name="connsiteY581" fmla="*/ 2348380 h 6858000"/>
              <a:gd name="connsiteX582" fmla="*/ 2358080 w 7467600"/>
              <a:gd name="connsiteY582" fmla="*/ 1866134 h 6858000"/>
              <a:gd name="connsiteX583" fmla="*/ 2407436 w 7467600"/>
              <a:gd name="connsiteY583" fmla="*/ 1651070 h 6858000"/>
              <a:gd name="connsiteX584" fmla="*/ 2448558 w 7467600"/>
              <a:gd name="connsiteY584" fmla="*/ 1373435 h 6858000"/>
              <a:gd name="connsiteX585" fmla="*/ 278707 w 7467600"/>
              <a:gd name="connsiteY585" fmla="*/ 1352270 h 6858000"/>
              <a:gd name="connsiteX586" fmla="*/ 321570 w 7467600"/>
              <a:gd name="connsiteY586" fmla="*/ 1861610 h 6858000"/>
              <a:gd name="connsiteX587" fmla="*/ 294281 w 7467600"/>
              <a:gd name="connsiteY587" fmla="*/ 1440658 h 6858000"/>
              <a:gd name="connsiteX588" fmla="*/ 278707 w 7467600"/>
              <a:gd name="connsiteY588" fmla="*/ 1352270 h 6858000"/>
              <a:gd name="connsiteX589" fmla="*/ 1423821 w 7467600"/>
              <a:gd name="connsiteY589" fmla="*/ 1351958 h 6858000"/>
              <a:gd name="connsiteX590" fmla="*/ 1638521 w 7467600"/>
              <a:gd name="connsiteY590" fmla="*/ 1908470 h 6858000"/>
              <a:gd name="connsiteX591" fmla="*/ 1754199 w 7467600"/>
              <a:gd name="connsiteY591" fmla="*/ 2149284 h 6858000"/>
              <a:gd name="connsiteX592" fmla="*/ 1908359 w 7467600"/>
              <a:gd name="connsiteY592" fmla="*/ 2364988 h 6858000"/>
              <a:gd name="connsiteX593" fmla="*/ 1647661 w 7467600"/>
              <a:gd name="connsiteY593" fmla="*/ 1825945 h 6858000"/>
              <a:gd name="connsiteX594" fmla="*/ 1423821 w 7467600"/>
              <a:gd name="connsiteY594" fmla="*/ 1351958 h 6858000"/>
              <a:gd name="connsiteX595" fmla="*/ 1431890 w 7467600"/>
              <a:gd name="connsiteY595" fmla="*/ 1306475 h 6858000"/>
              <a:gd name="connsiteX596" fmla="*/ 1507597 w 7467600"/>
              <a:gd name="connsiteY596" fmla="*/ 1446132 h 6858000"/>
              <a:gd name="connsiteX597" fmla="*/ 1674586 w 7467600"/>
              <a:gd name="connsiteY597" fmla="*/ 1813832 h 6858000"/>
              <a:gd name="connsiteX598" fmla="*/ 1815950 w 7467600"/>
              <a:gd name="connsiteY598" fmla="*/ 2128564 h 6858000"/>
              <a:gd name="connsiteX599" fmla="*/ 1984242 w 7467600"/>
              <a:gd name="connsiteY599" fmla="*/ 2430829 h 6858000"/>
              <a:gd name="connsiteX600" fmla="*/ 2014023 w 7467600"/>
              <a:gd name="connsiteY600" fmla="*/ 2450995 h 6858000"/>
              <a:gd name="connsiteX601" fmla="*/ 1747337 w 7467600"/>
              <a:gd name="connsiteY601" fmla="*/ 1855264 h 6858000"/>
              <a:gd name="connsiteX602" fmla="*/ 1533749 w 7467600"/>
              <a:gd name="connsiteY602" fmla="*/ 1478656 h 6858000"/>
              <a:gd name="connsiteX603" fmla="*/ 1431890 w 7467600"/>
              <a:gd name="connsiteY603" fmla="*/ 1306475 h 6858000"/>
              <a:gd name="connsiteX604" fmla="*/ 5052692 w 7467600"/>
              <a:gd name="connsiteY604" fmla="*/ 1292994 h 6858000"/>
              <a:gd name="connsiteX605" fmla="*/ 5200661 w 7467600"/>
              <a:gd name="connsiteY605" fmla="*/ 1635186 h 6858000"/>
              <a:gd name="connsiteX606" fmla="*/ 5297138 w 7467600"/>
              <a:gd name="connsiteY606" fmla="*/ 1906351 h 6858000"/>
              <a:gd name="connsiteX607" fmla="*/ 5052692 w 7467600"/>
              <a:gd name="connsiteY607" fmla="*/ 1292994 h 6858000"/>
              <a:gd name="connsiteX608" fmla="*/ 5009948 w 7467600"/>
              <a:gd name="connsiteY608" fmla="*/ 1273619 h 6858000"/>
              <a:gd name="connsiteX609" fmla="*/ 5121777 w 7467600"/>
              <a:gd name="connsiteY609" fmla="*/ 1654213 h 6858000"/>
              <a:gd name="connsiteX610" fmla="*/ 5293545 w 7467600"/>
              <a:gd name="connsiteY610" fmla="*/ 2072247 h 6858000"/>
              <a:gd name="connsiteX611" fmla="*/ 5294042 w 7467600"/>
              <a:gd name="connsiteY611" fmla="*/ 2065019 h 6858000"/>
              <a:gd name="connsiteX612" fmla="*/ 5171936 w 7467600"/>
              <a:gd name="connsiteY612" fmla="*/ 1647613 h 6858000"/>
              <a:gd name="connsiteX613" fmla="*/ 5009948 w 7467600"/>
              <a:gd name="connsiteY613" fmla="*/ 1273619 h 6858000"/>
              <a:gd name="connsiteX614" fmla="*/ 655236 w 7467600"/>
              <a:gd name="connsiteY614" fmla="*/ 1268632 h 6858000"/>
              <a:gd name="connsiteX615" fmla="*/ 839521 w 7467600"/>
              <a:gd name="connsiteY615" fmla="*/ 1685315 h 6858000"/>
              <a:gd name="connsiteX616" fmla="*/ 1109416 w 7467600"/>
              <a:gd name="connsiteY616" fmla="*/ 2061663 h 6858000"/>
              <a:gd name="connsiteX617" fmla="*/ 1298300 w 7467600"/>
              <a:gd name="connsiteY617" fmla="*/ 2247742 h 6858000"/>
              <a:gd name="connsiteX618" fmla="*/ 1125871 w 7467600"/>
              <a:gd name="connsiteY618" fmla="*/ 1989513 h 6858000"/>
              <a:gd name="connsiteX619" fmla="*/ 981574 w 7467600"/>
              <a:gd name="connsiteY619" fmla="*/ 1783157 h 6858000"/>
              <a:gd name="connsiteX620" fmla="*/ 922198 w 7467600"/>
              <a:gd name="connsiteY620" fmla="*/ 1677437 h 6858000"/>
              <a:gd name="connsiteX621" fmla="*/ 869293 w 7467600"/>
              <a:gd name="connsiteY621" fmla="*/ 1583214 h 6858000"/>
              <a:gd name="connsiteX622" fmla="*/ 751431 w 7467600"/>
              <a:gd name="connsiteY622" fmla="*/ 1405731 h 6858000"/>
              <a:gd name="connsiteX623" fmla="*/ 655236 w 7467600"/>
              <a:gd name="connsiteY623" fmla="*/ 1268632 h 6858000"/>
              <a:gd name="connsiteX624" fmla="*/ 6516292 w 7467600"/>
              <a:gd name="connsiteY624" fmla="*/ 1263064 h 6858000"/>
              <a:gd name="connsiteX625" fmla="*/ 5736320 w 7467600"/>
              <a:gd name="connsiteY625" fmla="*/ 1501803 h 6858000"/>
              <a:gd name="connsiteX626" fmla="*/ 6516292 w 7467600"/>
              <a:gd name="connsiteY626" fmla="*/ 1263064 h 6858000"/>
              <a:gd name="connsiteX627" fmla="*/ 291466 w 7467600"/>
              <a:gd name="connsiteY627" fmla="*/ 1250369 h 6858000"/>
              <a:gd name="connsiteX628" fmla="*/ 323180 w 7467600"/>
              <a:gd name="connsiteY628" fmla="*/ 1435283 h 6858000"/>
              <a:gd name="connsiteX629" fmla="*/ 349381 w 7467600"/>
              <a:gd name="connsiteY629" fmla="*/ 1875041 h 6858000"/>
              <a:gd name="connsiteX630" fmla="*/ 374363 w 7467600"/>
              <a:gd name="connsiteY630" fmla="*/ 1506494 h 6858000"/>
              <a:gd name="connsiteX631" fmla="*/ 302168 w 7467600"/>
              <a:gd name="connsiteY631" fmla="*/ 1274495 h 6858000"/>
              <a:gd name="connsiteX632" fmla="*/ 291466 w 7467600"/>
              <a:gd name="connsiteY632" fmla="*/ 1250369 h 6858000"/>
              <a:gd name="connsiteX633" fmla="*/ 678222 w 7467600"/>
              <a:gd name="connsiteY633" fmla="*/ 1248670 h 6858000"/>
              <a:gd name="connsiteX634" fmla="*/ 775536 w 7467600"/>
              <a:gd name="connsiteY634" fmla="*/ 1388015 h 6858000"/>
              <a:gd name="connsiteX635" fmla="*/ 894529 w 7467600"/>
              <a:gd name="connsiteY635" fmla="*/ 1567739 h 6858000"/>
              <a:gd name="connsiteX636" fmla="*/ 948000 w 7467600"/>
              <a:gd name="connsiteY636" fmla="*/ 1663088 h 6858000"/>
              <a:gd name="connsiteX637" fmla="*/ 1006812 w 7467600"/>
              <a:gd name="connsiteY637" fmla="*/ 1767683 h 6858000"/>
              <a:gd name="connsiteX638" fmla="*/ 1149133 w 7467600"/>
              <a:gd name="connsiteY638" fmla="*/ 1971513 h 6858000"/>
              <a:gd name="connsiteX639" fmla="*/ 1333952 w 7467600"/>
              <a:gd name="connsiteY639" fmla="*/ 2251620 h 6858000"/>
              <a:gd name="connsiteX640" fmla="*/ 1337329 w 7467600"/>
              <a:gd name="connsiteY640" fmla="*/ 2258350 h 6858000"/>
              <a:gd name="connsiteX641" fmla="*/ 1014726 w 7467600"/>
              <a:gd name="connsiteY641" fmla="*/ 1615556 h 6858000"/>
              <a:gd name="connsiteX642" fmla="*/ 678222 w 7467600"/>
              <a:gd name="connsiteY642" fmla="*/ 1248670 h 6858000"/>
              <a:gd name="connsiteX643" fmla="*/ 6691602 w 7467600"/>
              <a:gd name="connsiteY643" fmla="*/ 1140573 h 6858000"/>
              <a:gd name="connsiteX644" fmla="*/ 6571100 w 7467600"/>
              <a:gd name="connsiteY644" fmla="*/ 1183662 h 6858000"/>
              <a:gd name="connsiteX645" fmla="*/ 6241687 w 7467600"/>
              <a:gd name="connsiteY645" fmla="*/ 1257600 h 6858000"/>
              <a:gd name="connsiteX646" fmla="*/ 5693009 w 7467600"/>
              <a:gd name="connsiteY646" fmla="*/ 1478256 h 6858000"/>
              <a:gd name="connsiteX647" fmla="*/ 6548420 w 7467600"/>
              <a:gd name="connsiteY647" fmla="*/ 1214599 h 6858000"/>
              <a:gd name="connsiteX648" fmla="*/ 6605473 w 7467600"/>
              <a:gd name="connsiteY648" fmla="*/ 1184686 h 6858000"/>
              <a:gd name="connsiteX649" fmla="*/ 6691602 w 7467600"/>
              <a:gd name="connsiteY649" fmla="*/ 1140573 h 6858000"/>
              <a:gd name="connsiteX650" fmla="*/ 4002475 w 7467600"/>
              <a:gd name="connsiteY650" fmla="*/ 1037802 h 6858000"/>
              <a:gd name="connsiteX651" fmla="*/ 4000324 w 7467600"/>
              <a:gd name="connsiteY651" fmla="*/ 1039362 h 6858000"/>
              <a:gd name="connsiteX652" fmla="*/ 4002862 w 7467600"/>
              <a:gd name="connsiteY652" fmla="*/ 1042866 h 6858000"/>
              <a:gd name="connsiteX653" fmla="*/ 4002475 w 7467600"/>
              <a:gd name="connsiteY653" fmla="*/ 1037802 h 6858000"/>
              <a:gd name="connsiteX654" fmla="*/ 506322 w 7467600"/>
              <a:gd name="connsiteY654" fmla="*/ 1020997 h 6858000"/>
              <a:gd name="connsiteX655" fmla="*/ 533068 w 7467600"/>
              <a:gd name="connsiteY655" fmla="*/ 1029409 h 6858000"/>
              <a:gd name="connsiteX656" fmla="*/ 1232525 w 7467600"/>
              <a:gd name="connsiteY656" fmla="*/ 1804675 h 6858000"/>
              <a:gd name="connsiteX657" fmla="*/ 1388858 w 7467600"/>
              <a:gd name="connsiteY657" fmla="*/ 2368011 h 6858000"/>
              <a:gd name="connsiteX658" fmla="*/ 1384098 w 7467600"/>
              <a:gd name="connsiteY658" fmla="*/ 2378125 h 6858000"/>
              <a:gd name="connsiteX659" fmla="*/ 1425393 w 7467600"/>
              <a:gd name="connsiteY659" fmla="*/ 2589124 h 6858000"/>
              <a:gd name="connsiteX660" fmla="*/ 1424001 w 7467600"/>
              <a:gd name="connsiteY660" fmla="*/ 2597541 h 6858000"/>
              <a:gd name="connsiteX661" fmla="*/ 2152729 w 7467600"/>
              <a:gd name="connsiteY661" fmla="*/ 2864487 h 6858000"/>
              <a:gd name="connsiteX662" fmla="*/ 2020609 w 7467600"/>
              <a:gd name="connsiteY662" fmla="*/ 2539671 h 6858000"/>
              <a:gd name="connsiteX663" fmla="*/ 2018920 w 7467600"/>
              <a:gd name="connsiteY663" fmla="*/ 2536309 h 6858000"/>
              <a:gd name="connsiteX664" fmla="*/ 1342441 w 7467600"/>
              <a:gd name="connsiteY664" fmla="*/ 1173017 h 6858000"/>
              <a:gd name="connsiteX665" fmla="*/ 1367925 w 7467600"/>
              <a:gd name="connsiteY665" fmla="*/ 1135648 h 6858000"/>
              <a:gd name="connsiteX666" fmla="*/ 1771401 w 7467600"/>
              <a:gd name="connsiteY666" fmla="*/ 1806673 h 6858000"/>
              <a:gd name="connsiteX667" fmla="*/ 1972385 w 7467600"/>
              <a:gd name="connsiteY667" fmla="*/ 2198735 h 6858000"/>
              <a:gd name="connsiteX668" fmla="*/ 2040892 w 7467600"/>
              <a:gd name="connsiteY668" fmla="*/ 2405205 h 6858000"/>
              <a:gd name="connsiteX669" fmla="*/ 2131689 w 7467600"/>
              <a:gd name="connsiteY669" fmla="*/ 1936926 h 6858000"/>
              <a:gd name="connsiteX670" fmla="*/ 2454820 w 7467600"/>
              <a:gd name="connsiteY670" fmla="*/ 1248808 h 6858000"/>
              <a:gd name="connsiteX671" fmla="*/ 2492512 w 7467600"/>
              <a:gd name="connsiteY671" fmla="*/ 1302920 h 6858000"/>
              <a:gd name="connsiteX672" fmla="*/ 2081216 w 7467600"/>
              <a:gd name="connsiteY672" fmla="*/ 2527513 h 6858000"/>
              <a:gd name="connsiteX673" fmla="*/ 2081211 w 7467600"/>
              <a:gd name="connsiteY673" fmla="*/ 2528916 h 6858000"/>
              <a:gd name="connsiteX674" fmla="*/ 2199067 w 7467600"/>
              <a:gd name="connsiteY674" fmla="*/ 2884061 h 6858000"/>
              <a:gd name="connsiteX675" fmla="*/ 3192586 w 7467600"/>
              <a:gd name="connsiteY675" fmla="*/ 3411496 h 6858000"/>
              <a:gd name="connsiteX676" fmla="*/ 3182620 w 7467600"/>
              <a:gd name="connsiteY676" fmla="*/ 3483279 h 6858000"/>
              <a:gd name="connsiteX677" fmla="*/ 2435119 w 7467600"/>
              <a:gd name="connsiteY677" fmla="*/ 3080173 h 6858000"/>
              <a:gd name="connsiteX678" fmla="*/ 2410152 w 7467600"/>
              <a:gd name="connsiteY678" fmla="*/ 3063751 h 6858000"/>
              <a:gd name="connsiteX679" fmla="*/ 2408099 w 7467600"/>
              <a:gd name="connsiteY679" fmla="*/ 3064403 h 6858000"/>
              <a:gd name="connsiteX680" fmla="*/ 2407218 w 7467600"/>
              <a:gd name="connsiteY680" fmla="*/ 3070324 h 6858000"/>
              <a:gd name="connsiteX681" fmla="*/ 2380138 w 7467600"/>
              <a:gd name="connsiteY681" fmla="*/ 3099341 h 6858000"/>
              <a:gd name="connsiteX682" fmla="*/ 1765923 w 7467600"/>
              <a:gd name="connsiteY682" fmla="*/ 3581043 h 6858000"/>
              <a:gd name="connsiteX683" fmla="*/ 1702258 w 7467600"/>
              <a:gd name="connsiteY683" fmla="*/ 3612286 h 6858000"/>
              <a:gd name="connsiteX684" fmla="*/ 1538370 w 7467600"/>
              <a:gd name="connsiteY684" fmla="*/ 3811804 h 6858000"/>
              <a:gd name="connsiteX685" fmla="*/ 542867 w 7467600"/>
              <a:gd name="connsiteY685" fmla="*/ 4944092 h 6858000"/>
              <a:gd name="connsiteX686" fmla="*/ 515800 w 7467600"/>
              <a:gd name="connsiteY686" fmla="*/ 4862180 h 6858000"/>
              <a:gd name="connsiteX687" fmla="*/ 909145 w 7467600"/>
              <a:gd name="connsiteY687" fmla="*/ 4199225 h 6858000"/>
              <a:gd name="connsiteX688" fmla="*/ 1214067 w 7467600"/>
              <a:gd name="connsiteY688" fmla="*/ 3908561 h 6858000"/>
              <a:gd name="connsiteX689" fmla="*/ 640967 w 7467600"/>
              <a:gd name="connsiteY689" fmla="*/ 4105601 h 6858000"/>
              <a:gd name="connsiteX690" fmla="*/ 112563 w 7467600"/>
              <a:gd name="connsiteY690" fmla="*/ 4396952 h 6858000"/>
              <a:gd name="connsiteX691" fmla="*/ 0 w 7467600"/>
              <a:gd name="connsiteY691" fmla="*/ 4466006 h 6858000"/>
              <a:gd name="connsiteX692" fmla="*/ 0 w 7467600"/>
              <a:gd name="connsiteY692" fmla="*/ 4233763 h 6858000"/>
              <a:gd name="connsiteX693" fmla="*/ 36881 w 7467600"/>
              <a:gd name="connsiteY693" fmla="*/ 4200118 h 6858000"/>
              <a:gd name="connsiteX694" fmla="*/ 910534 w 7467600"/>
              <a:gd name="connsiteY694" fmla="*/ 3629753 h 6858000"/>
              <a:gd name="connsiteX695" fmla="*/ 1578717 w 7467600"/>
              <a:gd name="connsiteY695" fmla="*/ 3575982 h 6858000"/>
              <a:gd name="connsiteX696" fmla="*/ 2338780 w 7467600"/>
              <a:gd name="connsiteY696" fmla="*/ 3033725 h 6858000"/>
              <a:gd name="connsiteX697" fmla="*/ 1807991 w 7467600"/>
              <a:gd name="connsiteY697" fmla="*/ 2807184 h 6858000"/>
              <a:gd name="connsiteX698" fmla="*/ 1416358 w 7467600"/>
              <a:gd name="connsiteY698" fmla="*/ 3112571 h 6858000"/>
              <a:gd name="connsiteX699" fmla="*/ 939066 w 7467600"/>
              <a:gd name="connsiteY699" fmla="*/ 3378798 h 6858000"/>
              <a:gd name="connsiteX700" fmla="*/ 115099 w 7467600"/>
              <a:gd name="connsiteY700" fmla="*/ 3607650 h 6858000"/>
              <a:gd name="connsiteX701" fmla="*/ 97284 w 7467600"/>
              <a:gd name="connsiteY701" fmla="*/ 3520393 h 6858000"/>
              <a:gd name="connsiteX702" fmla="*/ 922050 w 7467600"/>
              <a:gd name="connsiteY702" fmla="*/ 3074867 h 6858000"/>
              <a:gd name="connsiteX703" fmla="*/ 1405265 w 7467600"/>
              <a:gd name="connsiteY703" fmla="*/ 3016319 h 6858000"/>
              <a:gd name="connsiteX704" fmla="*/ 1407512 w 7467600"/>
              <a:gd name="connsiteY704" fmla="*/ 3018001 h 6858000"/>
              <a:gd name="connsiteX705" fmla="*/ 1726266 w 7467600"/>
              <a:gd name="connsiteY705" fmla="*/ 2777274 h 6858000"/>
              <a:gd name="connsiteX706" fmla="*/ 625390 w 7467600"/>
              <a:gd name="connsiteY706" fmla="*/ 2514541 h 6858000"/>
              <a:gd name="connsiteX707" fmla="*/ 619799 w 7467600"/>
              <a:gd name="connsiteY707" fmla="*/ 2527180 h 6858000"/>
              <a:gd name="connsiteX708" fmla="*/ 310030 w 7467600"/>
              <a:gd name="connsiteY708" fmla="*/ 2771818 h 6858000"/>
              <a:gd name="connsiteX709" fmla="*/ 173877 w 7467600"/>
              <a:gd name="connsiteY709" fmla="*/ 2937056 h 6858000"/>
              <a:gd name="connsiteX710" fmla="*/ 77889 w 7467600"/>
              <a:gd name="connsiteY710" fmla="*/ 3138440 h 6858000"/>
              <a:gd name="connsiteX711" fmla="*/ 0 w 7467600"/>
              <a:gd name="connsiteY711" fmla="*/ 3271395 h 6858000"/>
              <a:gd name="connsiteX712" fmla="*/ 0 w 7467600"/>
              <a:gd name="connsiteY712" fmla="*/ 3153002 h 6858000"/>
              <a:gd name="connsiteX713" fmla="*/ 2386 w 7467600"/>
              <a:gd name="connsiteY713" fmla="*/ 3149203 h 6858000"/>
              <a:gd name="connsiteX714" fmla="*/ 89753 w 7467600"/>
              <a:gd name="connsiteY714" fmla="*/ 2987702 h 6858000"/>
              <a:gd name="connsiteX715" fmla="*/ 76869 w 7467600"/>
              <a:gd name="connsiteY715" fmla="*/ 3005404 h 6858000"/>
              <a:gd name="connsiteX716" fmla="*/ 32049 w 7467600"/>
              <a:gd name="connsiteY716" fmla="*/ 3065814 h 6858000"/>
              <a:gd name="connsiteX717" fmla="*/ 0 w 7467600"/>
              <a:gd name="connsiteY717" fmla="*/ 3108744 h 6858000"/>
              <a:gd name="connsiteX718" fmla="*/ 0 w 7467600"/>
              <a:gd name="connsiteY718" fmla="*/ 3058059 h 6858000"/>
              <a:gd name="connsiteX719" fmla="*/ 7610 w 7467600"/>
              <a:gd name="connsiteY719" fmla="*/ 3047889 h 6858000"/>
              <a:gd name="connsiteX720" fmla="*/ 52419 w 7467600"/>
              <a:gd name="connsiteY720" fmla="*/ 2987479 h 6858000"/>
              <a:gd name="connsiteX721" fmla="*/ 59142 w 7467600"/>
              <a:gd name="connsiteY721" fmla="*/ 2978488 h 6858000"/>
              <a:gd name="connsiteX722" fmla="*/ 0 w 7467600"/>
              <a:gd name="connsiteY722" fmla="*/ 3015334 h 6858000"/>
              <a:gd name="connsiteX723" fmla="*/ 0 w 7467600"/>
              <a:gd name="connsiteY723" fmla="*/ 2914286 h 6858000"/>
              <a:gd name="connsiteX724" fmla="*/ 36383 w 7467600"/>
              <a:gd name="connsiteY724" fmla="*/ 2901128 h 6858000"/>
              <a:gd name="connsiteX725" fmla="*/ 156329 w 7467600"/>
              <a:gd name="connsiteY725" fmla="*/ 2840533 h 6858000"/>
              <a:gd name="connsiteX726" fmla="*/ 358355 w 7467600"/>
              <a:gd name="connsiteY726" fmla="*/ 2620471 h 6858000"/>
              <a:gd name="connsiteX727" fmla="*/ 510577 w 7467600"/>
              <a:gd name="connsiteY727" fmla="*/ 2501244 h 6858000"/>
              <a:gd name="connsiteX728" fmla="*/ 211967 w 7467600"/>
              <a:gd name="connsiteY728" fmla="*/ 2479171 h 6858000"/>
              <a:gd name="connsiteX729" fmla="*/ 0 w 7467600"/>
              <a:gd name="connsiteY729" fmla="*/ 2476398 h 6858000"/>
              <a:gd name="connsiteX730" fmla="*/ 0 w 7467600"/>
              <a:gd name="connsiteY730" fmla="*/ 2389189 h 6858000"/>
              <a:gd name="connsiteX731" fmla="*/ 103062 w 7467600"/>
              <a:gd name="connsiteY731" fmla="*/ 2389518 h 6858000"/>
              <a:gd name="connsiteX732" fmla="*/ 510734 w 7467600"/>
              <a:gd name="connsiteY732" fmla="*/ 2416201 h 6858000"/>
              <a:gd name="connsiteX733" fmla="*/ 279257 w 7467600"/>
              <a:gd name="connsiteY733" fmla="*/ 2092102 h 6858000"/>
              <a:gd name="connsiteX734" fmla="*/ 65265 w 7467600"/>
              <a:gd name="connsiteY734" fmla="*/ 2006049 h 6858000"/>
              <a:gd name="connsiteX735" fmla="*/ 0 w 7467600"/>
              <a:gd name="connsiteY735" fmla="*/ 1982532 h 6858000"/>
              <a:gd name="connsiteX736" fmla="*/ 0 w 7467600"/>
              <a:gd name="connsiteY736" fmla="*/ 1912789 h 6858000"/>
              <a:gd name="connsiteX737" fmla="*/ 97460 w 7467600"/>
              <a:gd name="connsiteY737" fmla="*/ 1953725 h 6858000"/>
              <a:gd name="connsiteX738" fmla="*/ 221272 w 7467600"/>
              <a:gd name="connsiteY738" fmla="*/ 1980766 h 6858000"/>
              <a:gd name="connsiteX739" fmla="*/ 116765 w 7467600"/>
              <a:gd name="connsiteY739" fmla="*/ 1911033 h 6858000"/>
              <a:gd name="connsiteX740" fmla="*/ 16405 w 7467600"/>
              <a:gd name="connsiteY740" fmla="*/ 1803412 h 6858000"/>
              <a:gd name="connsiteX741" fmla="*/ 0 w 7467600"/>
              <a:gd name="connsiteY741" fmla="*/ 1784777 h 6858000"/>
              <a:gd name="connsiteX742" fmla="*/ 0 w 7467600"/>
              <a:gd name="connsiteY742" fmla="*/ 1740082 h 6858000"/>
              <a:gd name="connsiteX743" fmla="*/ 39394 w 7467600"/>
              <a:gd name="connsiteY743" fmla="*/ 1784856 h 6858000"/>
              <a:gd name="connsiteX744" fmla="*/ 135813 w 7467600"/>
              <a:gd name="connsiteY744" fmla="*/ 1888838 h 6858000"/>
              <a:gd name="connsiteX745" fmla="*/ 242575 w 7467600"/>
              <a:gd name="connsiteY745" fmla="*/ 1958841 h 6858000"/>
              <a:gd name="connsiteX746" fmla="*/ 82197 w 7467600"/>
              <a:gd name="connsiteY746" fmla="*/ 1754826 h 6858000"/>
              <a:gd name="connsiteX747" fmla="*/ 0 w 7467600"/>
              <a:gd name="connsiteY747" fmla="*/ 1679650 h 6858000"/>
              <a:gd name="connsiteX748" fmla="*/ 0 w 7467600"/>
              <a:gd name="connsiteY748" fmla="*/ 1602463 h 6858000"/>
              <a:gd name="connsiteX749" fmla="*/ 84689 w 7467600"/>
              <a:gd name="connsiteY749" fmla="*/ 1677442 h 6858000"/>
              <a:gd name="connsiteX750" fmla="*/ 298437 w 7467600"/>
              <a:gd name="connsiteY750" fmla="*/ 1968019 h 6858000"/>
              <a:gd name="connsiteX751" fmla="*/ 227269 w 7467600"/>
              <a:gd name="connsiteY751" fmla="*/ 1114064 h 6858000"/>
              <a:gd name="connsiteX752" fmla="*/ 248003 w 7467600"/>
              <a:gd name="connsiteY752" fmla="*/ 1089613 h 6858000"/>
              <a:gd name="connsiteX753" fmla="*/ 427020 w 7467600"/>
              <a:gd name="connsiteY753" fmla="*/ 1619803 h 6858000"/>
              <a:gd name="connsiteX754" fmla="*/ 340345 w 7467600"/>
              <a:gd name="connsiteY754" fmla="*/ 2027739 h 6858000"/>
              <a:gd name="connsiteX755" fmla="*/ 360865 w 7467600"/>
              <a:gd name="connsiteY755" fmla="*/ 2044827 h 6858000"/>
              <a:gd name="connsiteX756" fmla="*/ 560414 w 7467600"/>
              <a:gd name="connsiteY756" fmla="*/ 2421457 h 6858000"/>
              <a:gd name="connsiteX757" fmla="*/ 1359703 w 7467600"/>
              <a:gd name="connsiteY757" fmla="*/ 2578554 h 6858000"/>
              <a:gd name="connsiteX758" fmla="*/ 1359422 w 7467600"/>
              <a:gd name="connsiteY758" fmla="*/ 2577994 h 6858000"/>
              <a:gd name="connsiteX759" fmla="*/ 828701 w 7467600"/>
              <a:gd name="connsiteY759" fmla="*/ 1839520 h 6858000"/>
              <a:gd name="connsiteX760" fmla="*/ 494427 w 7467600"/>
              <a:gd name="connsiteY760" fmla="*/ 1092333 h 6858000"/>
              <a:gd name="connsiteX761" fmla="*/ 506322 w 7467600"/>
              <a:gd name="connsiteY761" fmla="*/ 1020997 h 6858000"/>
              <a:gd name="connsiteX762" fmla="*/ 4570198 w 7467600"/>
              <a:gd name="connsiteY762" fmla="*/ 978081 h 6858000"/>
              <a:gd name="connsiteX763" fmla="*/ 4523691 w 7467600"/>
              <a:gd name="connsiteY763" fmla="*/ 1127776 h 6858000"/>
              <a:gd name="connsiteX764" fmla="*/ 4509875 w 7467600"/>
              <a:gd name="connsiteY764" fmla="*/ 1167552 h 6858000"/>
              <a:gd name="connsiteX765" fmla="*/ 4478168 w 7467600"/>
              <a:gd name="connsiteY765" fmla="*/ 1260735 h 6858000"/>
              <a:gd name="connsiteX766" fmla="*/ 4409309 w 7467600"/>
              <a:gd name="connsiteY766" fmla="*/ 1666996 h 6858000"/>
              <a:gd name="connsiteX767" fmla="*/ 4370031 w 7467600"/>
              <a:gd name="connsiteY767" fmla="*/ 1955666 h 6858000"/>
              <a:gd name="connsiteX768" fmla="*/ 4570198 w 7467600"/>
              <a:gd name="connsiteY768" fmla="*/ 978081 h 6858000"/>
              <a:gd name="connsiteX769" fmla="*/ 4557898 w 7467600"/>
              <a:gd name="connsiteY769" fmla="*/ 900011 h 6858000"/>
              <a:gd name="connsiteX770" fmla="*/ 4344840 w 7467600"/>
              <a:gd name="connsiteY770" fmla="*/ 1922038 h 6858000"/>
              <a:gd name="connsiteX771" fmla="*/ 4378710 w 7467600"/>
              <a:gd name="connsiteY771" fmla="*/ 1665516 h 6858000"/>
              <a:gd name="connsiteX772" fmla="*/ 4448798 w 7467600"/>
              <a:gd name="connsiteY772" fmla="*/ 1253024 h 6858000"/>
              <a:gd name="connsiteX773" fmla="*/ 4480315 w 7467600"/>
              <a:gd name="connsiteY773" fmla="*/ 1158454 h 6858000"/>
              <a:gd name="connsiteX774" fmla="*/ 4494133 w 7467600"/>
              <a:gd name="connsiteY774" fmla="*/ 1118676 h 6858000"/>
              <a:gd name="connsiteX775" fmla="*/ 4557898 w 7467600"/>
              <a:gd name="connsiteY775" fmla="*/ 900011 h 6858000"/>
              <a:gd name="connsiteX776" fmla="*/ 5870151 w 7467600"/>
              <a:gd name="connsiteY776" fmla="*/ 898890 h 6858000"/>
              <a:gd name="connsiteX777" fmla="*/ 5861335 w 7467600"/>
              <a:gd name="connsiteY777" fmla="*/ 899177 h 6858000"/>
              <a:gd name="connsiteX778" fmla="*/ 5843702 w 7467600"/>
              <a:gd name="connsiteY778" fmla="*/ 899748 h 6858000"/>
              <a:gd name="connsiteX779" fmla="*/ 5651107 w 7467600"/>
              <a:gd name="connsiteY779" fmla="*/ 920306 h 6858000"/>
              <a:gd name="connsiteX780" fmla="*/ 5459407 w 7467600"/>
              <a:gd name="connsiteY780" fmla="*/ 940975 h 6858000"/>
              <a:gd name="connsiteX781" fmla="*/ 5374846 w 7467600"/>
              <a:gd name="connsiteY781" fmla="*/ 941988 h 6858000"/>
              <a:gd name="connsiteX782" fmla="*/ 5256105 w 7467600"/>
              <a:gd name="connsiteY782" fmla="*/ 945632 h 6858000"/>
              <a:gd name="connsiteX783" fmla="*/ 5107071 w 7467600"/>
              <a:gd name="connsiteY783" fmla="*/ 969720 h 6858000"/>
              <a:gd name="connsiteX784" fmla="*/ 4998681 w 7467600"/>
              <a:gd name="connsiteY784" fmla="*/ 988771 h 6858000"/>
              <a:gd name="connsiteX785" fmla="*/ 5870151 w 7467600"/>
              <a:gd name="connsiteY785" fmla="*/ 898890 h 6858000"/>
              <a:gd name="connsiteX786" fmla="*/ 5504425 w 7467600"/>
              <a:gd name="connsiteY786" fmla="*/ 848067 h 6858000"/>
              <a:gd name="connsiteX787" fmla="*/ 4968849 w 7467600"/>
              <a:gd name="connsiteY787" fmla="*/ 962318 h 6858000"/>
              <a:gd name="connsiteX788" fmla="*/ 5104039 w 7467600"/>
              <a:gd name="connsiteY788" fmla="*/ 940634 h 6858000"/>
              <a:gd name="connsiteX789" fmla="*/ 5256311 w 7467600"/>
              <a:gd name="connsiteY789" fmla="*/ 916490 h 6858000"/>
              <a:gd name="connsiteX790" fmla="*/ 5377381 w 7467600"/>
              <a:gd name="connsiteY790" fmla="*/ 912671 h 6858000"/>
              <a:gd name="connsiteX791" fmla="*/ 5460148 w 7467600"/>
              <a:gd name="connsiteY791" fmla="*/ 911442 h 6858000"/>
              <a:gd name="connsiteX792" fmla="*/ 5648971 w 7467600"/>
              <a:gd name="connsiteY792" fmla="*/ 891331 h 6858000"/>
              <a:gd name="connsiteX793" fmla="*/ 5844807 w 7467600"/>
              <a:gd name="connsiteY793" fmla="*/ 870718 h 6858000"/>
              <a:gd name="connsiteX794" fmla="*/ 5862975 w 7467600"/>
              <a:gd name="connsiteY794" fmla="*/ 869756 h 6858000"/>
              <a:gd name="connsiteX795" fmla="*/ 5920887 w 7467600"/>
              <a:gd name="connsiteY795" fmla="*/ 865929 h 6858000"/>
              <a:gd name="connsiteX796" fmla="*/ 5504425 w 7467600"/>
              <a:gd name="connsiteY796" fmla="*/ 848067 h 6858000"/>
              <a:gd name="connsiteX797" fmla="*/ 3607114 w 7467600"/>
              <a:gd name="connsiteY797" fmla="*/ 467441 h 6858000"/>
              <a:gd name="connsiteX798" fmla="*/ 3296242 w 7467600"/>
              <a:gd name="connsiteY798" fmla="*/ 807991 h 6858000"/>
              <a:gd name="connsiteX799" fmla="*/ 3174674 w 7467600"/>
              <a:gd name="connsiteY799" fmla="*/ 919759 h 6858000"/>
              <a:gd name="connsiteX800" fmla="*/ 3042978 w 7467600"/>
              <a:gd name="connsiteY800" fmla="*/ 1054894 h 6858000"/>
              <a:gd name="connsiteX801" fmla="*/ 2968914 w 7467600"/>
              <a:gd name="connsiteY801" fmla="*/ 1133756 h 6858000"/>
              <a:gd name="connsiteX802" fmla="*/ 3103823 w 7467600"/>
              <a:gd name="connsiteY802" fmla="*/ 1026814 h 6858000"/>
              <a:gd name="connsiteX803" fmla="*/ 3607114 w 7467600"/>
              <a:gd name="connsiteY803" fmla="*/ 467441 h 6858000"/>
              <a:gd name="connsiteX804" fmla="*/ 3744487 w 7467600"/>
              <a:gd name="connsiteY804" fmla="*/ 383136 h 6858000"/>
              <a:gd name="connsiteX805" fmla="*/ 3970213 w 7467600"/>
              <a:gd name="connsiteY805" fmla="*/ 995559 h 6858000"/>
              <a:gd name="connsiteX806" fmla="*/ 3744487 w 7467600"/>
              <a:gd name="connsiteY806" fmla="*/ 383136 h 6858000"/>
              <a:gd name="connsiteX807" fmla="*/ 3624562 w 7467600"/>
              <a:gd name="connsiteY807" fmla="*/ 367041 h 6858000"/>
              <a:gd name="connsiteX808" fmla="*/ 3489712 w 7467600"/>
              <a:gd name="connsiteY808" fmla="*/ 485386 h 6858000"/>
              <a:gd name="connsiteX809" fmla="*/ 3182994 w 7467600"/>
              <a:gd name="connsiteY809" fmla="*/ 828265 h 6858000"/>
              <a:gd name="connsiteX810" fmla="*/ 2892114 w 7467600"/>
              <a:gd name="connsiteY810" fmla="*/ 1172635 h 6858000"/>
              <a:gd name="connsiteX811" fmla="*/ 3021459 w 7467600"/>
              <a:gd name="connsiteY811" fmla="*/ 1035385 h 6858000"/>
              <a:gd name="connsiteX812" fmla="*/ 3153873 w 7467600"/>
              <a:gd name="connsiteY812" fmla="*/ 898971 h 6858000"/>
              <a:gd name="connsiteX813" fmla="*/ 3276511 w 7467600"/>
              <a:gd name="connsiteY813" fmla="*/ 786423 h 6858000"/>
              <a:gd name="connsiteX814" fmla="*/ 3584154 w 7467600"/>
              <a:gd name="connsiteY814" fmla="*/ 448218 h 6858000"/>
              <a:gd name="connsiteX815" fmla="*/ 3624562 w 7467600"/>
              <a:gd name="connsiteY815" fmla="*/ 367041 h 6858000"/>
              <a:gd name="connsiteX816" fmla="*/ 3766672 w 7467600"/>
              <a:gd name="connsiteY816" fmla="*/ 359429 h 6858000"/>
              <a:gd name="connsiteX817" fmla="*/ 3996338 w 7467600"/>
              <a:gd name="connsiteY817" fmla="*/ 968237 h 6858000"/>
              <a:gd name="connsiteX818" fmla="*/ 3766672 w 7467600"/>
              <a:gd name="connsiteY818" fmla="*/ 359429 h 6858000"/>
              <a:gd name="connsiteX819" fmla="*/ 5805386 w 7467600"/>
              <a:gd name="connsiteY819" fmla="*/ 239240 h 6858000"/>
              <a:gd name="connsiteX820" fmla="*/ 5736947 w 7467600"/>
              <a:gd name="connsiteY820" fmla="*/ 261367 h 6858000"/>
              <a:gd name="connsiteX821" fmla="*/ 5427012 w 7467600"/>
              <a:gd name="connsiteY821" fmla="*/ 311272 h 6858000"/>
              <a:gd name="connsiteX822" fmla="*/ 5147818 w 7467600"/>
              <a:gd name="connsiteY822" fmla="*/ 322112 h 6858000"/>
              <a:gd name="connsiteX823" fmla="*/ 5060854 w 7467600"/>
              <a:gd name="connsiteY823" fmla="*/ 311882 h 6858000"/>
              <a:gd name="connsiteX824" fmla="*/ 4945989 w 7467600"/>
              <a:gd name="connsiteY824" fmla="*/ 300516 h 6858000"/>
              <a:gd name="connsiteX825" fmla="*/ 5410479 w 7467600"/>
              <a:gd name="connsiteY825" fmla="*/ 348434 h 6858000"/>
              <a:gd name="connsiteX826" fmla="*/ 5805386 w 7467600"/>
              <a:gd name="connsiteY826" fmla="*/ 239240 h 6858000"/>
              <a:gd name="connsiteX827" fmla="*/ 5905192 w 7467600"/>
              <a:gd name="connsiteY827" fmla="*/ 163079 h 6858000"/>
              <a:gd name="connsiteX828" fmla="*/ 5865655 w 7467600"/>
              <a:gd name="connsiteY828" fmla="*/ 171901 h 6858000"/>
              <a:gd name="connsiteX829" fmla="*/ 5259740 w 7467600"/>
              <a:gd name="connsiteY829" fmla="*/ 257013 h 6858000"/>
              <a:gd name="connsiteX830" fmla="*/ 5208466 w 7467600"/>
              <a:gd name="connsiteY830" fmla="*/ 257550 h 6858000"/>
              <a:gd name="connsiteX831" fmla="*/ 4980204 w 7467600"/>
              <a:gd name="connsiteY831" fmla="*/ 271903 h 6858000"/>
              <a:gd name="connsiteX832" fmla="*/ 5068068 w 7467600"/>
              <a:gd name="connsiteY832" fmla="*/ 282244 h 6858000"/>
              <a:gd name="connsiteX833" fmla="*/ 5153231 w 7467600"/>
              <a:gd name="connsiteY833" fmla="*/ 292240 h 6858000"/>
              <a:gd name="connsiteX834" fmla="*/ 5426491 w 7467600"/>
              <a:gd name="connsiteY834" fmla="*/ 281128 h 6858000"/>
              <a:gd name="connsiteX835" fmla="*/ 5731212 w 7467600"/>
              <a:gd name="connsiteY835" fmla="*/ 231951 h 6858000"/>
              <a:gd name="connsiteX836" fmla="*/ 5905192 w 7467600"/>
              <a:gd name="connsiteY836" fmla="*/ 163079 h 6858000"/>
              <a:gd name="connsiteX837" fmla="*/ 5944437 w 7467600"/>
              <a:gd name="connsiteY837" fmla="*/ 113829 h 6858000"/>
              <a:gd name="connsiteX838" fmla="*/ 5825032 w 7467600"/>
              <a:gd name="connsiteY838" fmla="*/ 146405 h 6858000"/>
              <a:gd name="connsiteX839" fmla="*/ 4955599 w 7467600"/>
              <a:gd name="connsiteY839" fmla="*/ 247008 h 6858000"/>
              <a:gd name="connsiteX840" fmla="*/ 5210104 w 7467600"/>
              <a:gd name="connsiteY840" fmla="*/ 228123 h 6858000"/>
              <a:gd name="connsiteX841" fmla="*/ 5261015 w 7467600"/>
              <a:gd name="connsiteY841" fmla="*/ 227087 h 6858000"/>
              <a:gd name="connsiteX842" fmla="*/ 5861181 w 7467600"/>
              <a:gd name="connsiteY842" fmla="*/ 143093 h 6858000"/>
              <a:gd name="connsiteX843" fmla="*/ 5961252 w 7467600"/>
              <a:gd name="connsiteY843" fmla="*/ 114820 h 6858000"/>
              <a:gd name="connsiteX844" fmla="*/ 5944437 w 7467600"/>
              <a:gd name="connsiteY844" fmla="*/ 113829 h 6858000"/>
              <a:gd name="connsiteX845" fmla="*/ 3882765 w 7467600"/>
              <a:gd name="connsiteY845" fmla="*/ 0 h 6858000"/>
              <a:gd name="connsiteX846" fmla="*/ 3995099 w 7467600"/>
              <a:gd name="connsiteY846" fmla="*/ 0 h 6858000"/>
              <a:gd name="connsiteX847" fmla="*/ 4163818 w 7467600"/>
              <a:gd name="connsiteY847" fmla="*/ 234104 h 6858000"/>
              <a:gd name="connsiteX848" fmla="*/ 4172099 w 7467600"/>
              <a:gd name="connsiteY848" fmla="*/ 234207 h 6858000"/>
              <a:gd name="connsiteX849" fmla="*/ 4784282 w 7467600"/>
              <a:gd name="connsiteY849" fmla="*/ 276561 h 6858000"/>
              <a:gd name="connsiteX850" fmla="*/ 4801687 w 7467600"/>
              <a:gd name="connsiteY850" fmla="*/ 267764 h 6858000"/>
              <a:gd name="connsiteX851" fmla="*/ 6082788 w 7467600"/>
              <a:gd name="connsiteY851" fmla="*/ 64119 h 6858000"/>
              <a:gd name="connsiteX852" fmla="*/ 6099442 w 7467600"/>
              <a:gd name="connsiteY852" fmla="*/ 82568 h 6858000"/>
              <a:gd name="connsiteX853" fmla="*/ 4804137 w 7467600"/>
              <a:gd name="connsiteY853" fmla="*/ 320931 h 6858000"/>
              <a:gd name="connsiteX854" fmla="*/ 4227047 w 7467600"/>
              <a:gd name="connsiteY854" fmla="*/ 313415 h 6858000"/>
              <a:gd name="connsiteX855" fmla="*/ 4346041 w 7467600"/>
              <a:gd name="connsiteY855" fmla="*/ 456086 h 6858000"/>
              <a:gd name="connsiteX856" fmla="*/ 4870967 w 7467600"/>
              <a:gd name="connsiteY856" fmla="*/ 963061 h 6858000"/>
              <a:gd name="connsiteX857" fmla="*/ 4889647 w 7467600"/>
              <a:gd name="connsiteY857" fmla="*/ 957147 h 6858000"/>
              <a:gd name="connsiteX858" fmla="*/ 5422504 w 7467600"/>
              <a:gd name="connsiteY858" fmla="*/ 805191 h 6858000"/>
              <a:gd name="connsiteX859" fmla="*/ 6087656 w 7467600"/>
              <a:gd name="connsiteY859" fmla="*/ 826703 h 6858000"/>
              <a:gd name="connsiteX860" fmla="*/ 6058717 w 7467600"/>
              <a:gd name="connsiteY860" fmla="*/ 865992 h 6858000"/>
              <a:gd name="connsiteX861" fmla="*/ 4974153 w 7467600"/>
              <a:gd name="connsiteY861" fmla="*/ 1045456 h 6858000"/>
              <a:gd name="connsiteX862" fmla="*/ 5627835 w 7467600"/>
              <a:gd name="connsiteY862" fmla="*/ 1472077 h 6858000"/>
              <a:gd name="connsiteX863" fmla="*/ 5629817 w 7467600"/>
              <a:gd name="connsiteY863" fmla="*/ 1471412 h 6858000"/>
              <a:gd name="connsiteX864" fmla="*/ 5634124 w 7467600"/>
              <a:gd name="connsiteY864" fmla="*/ 1470572 h 6858000"/>
              <a:gd name="connsiteX865" fmla="*/ 5755832 w 7467600"/>
              <a:gd name="connsiteY865" fmla="*/ 1383886 h 6858000"/>
              <a:gd name="connsiteX866" fmla="*/ 6014186 w 7467600"/>
              <a:gd name="connsiteY866" fmla="*/ 1279799 h 6858000"/>
              <a:gd name="connsiteX867" fmla="*/ 6901619 w 7467600"/>
              <a:gd name="connsiteY867" fmla="*/ 1047874 h 6858000"/>
              <a:gd name="connsiteX868" fmla="*/ 6931566 w 7467600"/>
              <a:gd name="connsiteY868" fmla="*/ 1062034 h 6858000"/>
              <a:gd name="connsiteX869" fmla="*/ 5790982 w 7467600"/>
              <a:gd name="connsiteY869" fmla="*/ 1561380 h 6858000"/>
              <a:gd name="connsiteX870" fmla="*/ 6188971 w 7467600"/>
              <a:gd name="connsiteY870" fmla="*/ 1755168 h 6858000"/>
              <a:gd name="connsiteX871" fmla="*/ 6202446 w 7467600"/>
              <a:gd name="connsiteY871" fmla="*/ 1752268 h 6858000"/>
              <a:gd name="connsiteX872" fmla="*/ 7179560 w 7467600"/>
              <a:gd name="connsiteY872" fmla="*/ 1467551 h 6858000"/>
              <a:gd name="connsiteX873" fmla="*/ 7158730 w 7467600"/>
              <a:gd name="connsiteY873" fmla="*/ 1507835 h 6858000"/>
              <a:gd name="connsiteX874" fmla="*/ 6326959 w 7467600"/>
              <a:gd name="connsiteY874" fmla="*/ 1817686 h 6858000"/>
              <a:gd name="connsiteX875" fmla="*/ 6537433 w 7467600"/>
              <a:gd name="connsiteY875" fmla="*/ 1907790 h 6858000"/>
              <a:gd name="connsiteX876" fmla="*/ 6550221 w 7467600"/>
              <a:gd name="connsiteY876" fmla="*/ 1910729 h 6858000"/>
              <a:gd name="connsiteX877" fmla="*/ 6964438 w 7467600"/>
              <a:gd name="connsiteY877" fmla="*/ 2209505 h 6858000"/>
              <a:gd name="connsiteX878" fmla="*/ 7367862 w 7467600"/>
              <a:gd name="connsiteY878" fmla="*/ 2806833 h 6858000"/>
              <a:gd name="connsiteX879" fmla="*/ 7364329 w 7467600"/>
              <a:gd name="connsiteY879" fmla="*/ 2826907 h 6858000"/>
              <a:gd name="connsiteX880" fmla="*/ 7290545 w 7467600"/>
              <a:gd name="connsiteY880" fmla="*/ 2850663 h 6858000"/>
              <a:gd name="connsiteX881" fmla="*/ 6472036 w 7467600"/>
              <a:gd name="connsiteY881" fmla="*/ 1959003 h 6858000"/>
              <a:gd name="connsiteX882" fmla="*/ 5792897 w 7467600"/>
              <a:gd name="connsiteY882" fmla="*/ 1647747 h 6858000"/>
              <a:gd name="connsiteX883" fmla="*/ 5842751 w 7467600"/>
              <a:gd name="connsiteY883" fmla="*/ 1816112 h 6858000"/>
              <a:gd name="connsiteX884" fmla="*/ 5847424 w 7467600"/>
              <a:gd name="connsiteY884" fmla="*/ 1815776 h 6858000"/>
              <a:gd name="connsiteX885" fmla="*/ 6399821 w 7467600"/>
              <a:gd name="connsiteY885" fmla="*/ 2344799 h 6858000"/>
              <a:gd name="connsiteX886" fmla="*/ 6323232 w 7467600"/>
              <a:gd name="connsiteY886" fmla="*/ 2389634 h 6858000"/>
              <a:gd name="connsiteX887" fmla="*/ 5942958 w 7467600"/>
              <a:gd name="connsiteY887" fmla="*/ 2077708 h 6858000"/>
              <a:gd name="connsiteX888" fmla="*/ 5921559 w 7467600"/>
              <a:gd name="connsiteY888" fmla="*/ 2378596 h 6858000"/>
              <a:gd name="connsiteX889" fmla="*/ 5817651 w 7467600"/>
              <a:gd name="connsiteY889" fmla="*/ 3023919 h 6858000"/>
              <a:gd name="connsiteX890" fmla="*/ 5729634 w 7467600"/>
              <a:gd name="connsiteY890" fmla="*/ 3051849 h 6858000"/>
              <a:gd name="connsiteX891" fmla="*/ 5611018 w 7467600"/>
              <a:gd name="connsiteY891" fmla="*/ 2316769 h 6858000"/>
              <a:gd name="connsiteX892" fmla="*/ 5687608 w 7467600"/>
              <a:gd name="connsiteY892" fmla="*/ 2039972 h 6858000"/>
              <a:gd name="connsiteX893" fmla="*/ 5657554 w 7467600"/>
              <a:gd name="connsiteY893" fmla="*/ 1576445 h 6858000"/>
              <a:gd name="connsiteX894" fmla="*/ 5150475 w 7467600"/>
              <a:gd name="connsiteY894" fmla="*/ 1274012 h 6858000"/>
              <a:gd name="connsiteX895" fmla="*/ 5349142 w 7467600"/>
              <a:gd name="connsiteY895" fmla="*/ 2204405 h 6858000"/>
              <a:gd name="connsiteX896" fmla="*/ 5262214 w 7467600"/>
              <a:gd name="connsiteY896" fmla="*/ 2233836 h 6858000"/>
              <a:gd name="connsiteX897" fmla="*/ 4981539 w 7467600"/>
              <a:gd name="connsiteY897" fmla="*/ 1542201 h 6858000"/>
              <a:gd name="connsiteX898" fmla="*/ 4958461 w 7467600"/>
              <a:gd name="connsiteY898" fmla="*/ 1136957 h 6858000"/>
              <a:gd name="connsiteX899" fmla="*/ 4655015 w 7467600"/>
              <a:gd name="connsiteY899" fmla="*/ 891426 h 6858000"/>
              <a:gd name="connsiteX900" fmla="*/ 4348002 w 7467600"/>
              <a:gd name="connsiteY900" fmla="*/ 2205895 h 6858000"/>
              <a:gd name="connsiteX901" fmla="*/ 4262250 w 7467600"/>
              <a:gd name="connsiteY901" fmla="*/ 2219972 h 6858000"/>
              <a:gd name="connsiteX902" fmla="*/ 4550611 w 7467600"/>
              <a:gd name="connsiteY902" fmla="*/ 817540 h 6858000"/>
              <a:gd name="connsiteX903" fmla="*/ 4564418 w 7467600"/>
              <a:gd name="connsiteY903" fmla="*/ 808293 h 6858000"/>
              <a:gd name="connsiteX904" fmla="*/ 4266388 w 7467600"/>
              <a:gd name="connsiteY904" fmla="*/ 500083 h 6858000"/>
              <a:gd name="connsiteX905" fmla="*/ 4032842 w 7467600"/>
              <a:gd name="connsiteY905" fmla="*/ 211809 h 6858000"/>
              <a:gd name="connsiteX906" fmla="*/ 3882765 w 7467600"/>
              <a:gd name="connsiteY906" fmla="*/ 0 h 6858000"/>
              <a:gd name="connsiteX907" fmla="*/ 3721337 w 7467600"/>
              <a:gd name="connsiteY907" fmla="*/ 0 h 6858000"/>
              <a:gd name="connsiteX908" fmla="*/ 3797544 w 7467600"/>
              <a:gd name="connsiteY908" fmla="*/ 0 h 6858000"/>
              <a:gd name="connsiteX909" fmla="*/ 3775734 w 7467600"/>
              <a:gd name="connsiteY909" fmla="*/ 95131 h 6858000"/>
              <a:gd name="connsiteX910" fmla="*/ 3724807 w 7467600"/>
              <a:gd name="connsiteY910" fmla="*/ 272257 h 6858000"/>
              <a:gd name="connsiteX911" fmla="*/ 3726844 w 7467600"/>
              <a:gd name="connsiteY911" fmla="*/ 282988 h 6858000"/>
              <a:gd name="connsiteX912" fmla="*/ 3742664 w 7467600"/>
              <a:gd name="connsiteY912" fmla="*/ 279918 h 6858000"/>
              <a:gd name="connsiteX913" fmla="*/ 4103910 w 7467600"/>
              <a:gd name="connsiteY913" fmla="*/ 1161917 h 6858000"/>
              <a:gd name="connsiteX914" fmla="*/ 4020269 w 7467600"/>
              <a:gd name="connsiteY914" fmla="*/ 1200406 h 6858000"/>
              <a:gd name="connsiteX915" fmla="*/ 3674882 w 7467600"/>
              <a:gd name="connsiteY915" fmla="*/ 488524 h 6858000"/>
              <a:gd name="connsiteX916" fmla="*/ 3132682 w 7467600"/>
              <a:gd name="connsiteY916" fmla="*/ 1072284 h 6858000"/>
              <a:gd name="connsiteX917" fmla="*/ 2716346 w 7467600"/>
              <a:gd name="connsiteY917" fmla="*/ 1276376 h 6858000"/>
              <a:gd name="connsiteX918" fmla="*/ 2716772 w 7467600"/>
              <a:gd name="connsiteY918" fmla="*/ 1255462 h 6858000"/>
              <a:gd name="connsiteX919" fmla="*/ 3471096 w 7467600"/>
              <a:gd name="connsiteY919" fmla="*/ 437072 h 6858000"/>
              <a:gd name="connsiteX920" fmla="*/ 3639057 w 7467600"/>
              <a:gd name="connsiteY920" fmla="*/ 286334 h 6858000"/>
              <a:gd name="connsiteX921" fmla="*/ 3640309 w 7467600"/>
              <a:gd name="connsiteY921" fmla="*/ 284664 h 6858000"/>
              <a:gd name="connsiteX922" fmla="*/ 3646022 w 7467600"/>
              <a:gd name="connsiteY922" fmla="*/ 276711 h 6858000"/>
              <a:gd name="connsiteX923" fmla="*/ 3707943 w 7467600"/>
              <a:gd name="connsiteY923" fmla="*/ 65958 h 6858000"/>
              <a:gd name="connsiteX924" fmla="*/ 3721337 w 7467600"/>
              <a:gd name="connsiteY924" fmla="*/ 0 h 6858000"/>
              <a:gd name="connsiteX925" fmla="*/ 2867960 w 7467600"/>
              <a:gd name="connsiteY925" fmla="*/ 0 h 6858000"/>
              <a:gd name="connsiteX926" fmla="*/ 2926351 w 7467600"/>
              <a:gd name="connsiteY926" fmla="*/ 0 h 6858000"/>
              <a:gd name="connsiteX927" fmla="*/ 2902823 w 7467600"/>
              <a:gd name="connsiteY927" fmla="*/ 262929 h 6858000"/>
              <a:gd name="connsiteX928" fmla="*/ 2940663 w 7467600"/>
              <a:gd name="connsiteY928" fmla="*/ 140884 h 6858000"/>
              <a:gd name="connsiteX929" fmla="*/ 2947039 w 7467600"/>
              <a:gd name="connsiteY929" fmla="*/ 122524 h 6858000"/>
              <a:gd name="connsiteX930" fmla="*/ 2984316 w 7467600"/>
              <a:gd name="connsiteY930" fmla="*/ 0 h 6858000"/>
              <a:gd name="connsiteX931" fmla="*/ 3016114 w 7467600"/>
              <a:gd name="connsiteY931" fmla="*/ 0 h 6858000"/>
              <a:gd name="connsiteX932" fmla="*/ 2979949 w 7467600"/>
              <a:gd name="connsiteY932" fmla="*/ 119274 h 6858000"/>
              <a:gd name="connsiteX933" fmla="*/ 3023879 w 7467600"/>
              <a:gd name="connsiteY933" fmla="*/ 0 h 6858000"/>
              <a:gd name="connsiteX934" fmla="*/ 3105400 w 7467600"/>
              <a:gd name="connsiteY934" fmla="*/ 0 h 6858000"/>
              <a:gd name="connsiteX935" fmla="*/ 3094669 w 7467600"/>
              <a:gd name="connsiteY935" fmla="*/ 30308 h 6858000"/>
              <a:gd name="connsiteX936" fmla="*/ 2901945 w 7467600"/>
              <a:gd name="connsiteY936" fmla="*/ 466538 h 6858000"/>
              <a:gd name="connsiteX937" fmla="*/ 2815209 w 7467600"/>
              <a:gd name="connsiteY937" fmla="*/ 497361 h 6858000"/>
              <a:gd name="connsiteX938" fmla="*/ 2844845 w 7467600"/>
              <a:gd name="connsiteY938" fmla="*/ 127638 h 6858000"/>
              <a:gd name="connsiteX939" fmla="*/ 2867960 w 7467600"/>
              <a:gd name="connsiteY939" fmla="*/ 0 h 6858000"/>
              <a:gd name="connsiteX940" fmla="*/ 1057230 w 7467600"/>
              <a:gd name="connsiteY940" fmla="*/ 0 h 6858000"/>
              <a:gd name="connsiteX941" fmla="*/ 1111003 w 7467600"/>
              <a:gd name="connsiteY941" fmla="*/ 0 h 6858000"/>
              <a:gd name="connsiteX942" fmla="*/ 1125553 w 7467600"/>
              <a:gd name="connsiteY942" fmla="*/ 52588 h 6858000"/>
              <a:gd name="connsiteX943" fmla="*/ 1304276 w 7467600"/>
              <a:gd name="connsiteY943" fmla="*/ 476275 h 6858000"/>
              <a:gd name="connsiteX944" fmla="*/ 1492066 w 7467600"/>
              <a:gd name="connsiteY944" fmla="*/ 886333 h 6858000"/>
              <a:gd name="connsiteX945" fmla="*/ 1423698 w 7467600"/>
              <a:gd name="connsiteY945" fmla="*/ 710817 h 6858000"/>
              <a:gd name="connsiteX946" fmla="*/ 1357609 w 7467600"/>
              <a:gd name="connsiteY946" fmla="*/ 532892 h 6858000"/>
              <a:gd name="connsiteX947" fmla="*/ 1309550 w 7467600"/>
              <a:gd name="connsiteY947" fmla="*/ 374031 h 6858000"/>
              <a:gd name="connsiteX948" fmla="*/ 1193673 w 7467600"/>
              <a:gd name="connsiteY948" fmla="*/ 49533 h 6858000"/>
              <a:gd name="connsiteX949" fmla="*/ 1164391 w 7467600"/>
              <a:gd name="connsiteY949" fmla="*/ 0 h 6858000"/>
              <a:gd name="connsiteX950" fmla="*/ 1200666 w 7467600"/>
              <a:gd name="connsiteY950" fmla="*/ 0 h 6858000"/>
              <a:gd name="connsiteX951" fmla="*/ 1223408 w 7467600"/>
              <a:gd name="connsiteY951" fmla="*/ 38996 h 6858000"/>
              <a:gd name="connsiteX952" fmla="*/ 1339635 w 7467600"/>
              <a:gd name="connsiteY952" fmla="*/ 365517 h 6858000"/>
              <a:gd name="connsiteX953" fmla="*/ 1387469 w 7467600"/>
              <a:gd name="connsiteY953" fmla="*/ 523079 h 6858000"/>
              <a:gd name="connsiteX954" fmla="*/ 1452685 w 7467600"/>
              <a:gd name="connsiteY954" fmla="*/ 699806 h 6858000"/>
              <a:gd name="connsiteX955" fmla="*/ 1492092 w 7467600"/>
              <a:gd name="connsiteY955" fmla="*/ 800424 h 6858000"/>
              <a:gd name="connsiteX956" fmla="*/ 1455302 w 7467600"/>
              <a:gd name="connsiteY956" fmla="*/ 632913 h 6858000"/>
              <a:gd name="connsiteX957" fmla="*/ 1222336 w 7467600"/>
              <a:gd name="connsiteY957" fmla="*/ 9480 h 6858000"/>
              <a:gd name="connsiteX958" fmla="*/ 1214634 w 7467600"/>
              <a:gd name="connsiteY958" fmla="*/ 0 h 6858000"/>
              <a:gd name="connsiteX959" fmla="*/ 1289827 w 7467600"/>
              <a:gd name="connsiteY959" fmla="*/ 0 h 6858000"/>
              <a:gd name="connsiteX960" fmla="*/ 1321076 w 7467600"/>
              <a:gd name="connsiteY960" fmla="*/ 59722 h 6858000"/>
              <a:gd name="connsiteX961" fmla="*/ 1512579 w 7467600"/>
              <a:gd name="connsiteY961" fmla="*/ 626441 h 6858000"/>
              <a:gd name="connsiteX962" fmla="*/ 1506076 w 7467600"/>
              <a:gd name="connsiteY962" fmla="*/ 1089289 h 6858000"/>
              <a:gd name="connsiteX963" fmla="*/ 1486346 w 7467600"/>
              <a:gd name="connsiteY963" fmla="*/ 1079919 h 6858000"/>
              <a:gd name="connsiteX964" fmla="*/ 1070511 w 7467600"/>
              <a:gd name="connsiteY964" fmla="*/ 48609 h 6858000"/>
              <a:gd name="connsiteX965" fmla="*/ 1057230 w 7467600"/>
              <a:gd name="connsiteY965" fmla="*/ 0 h 6858000"/>
              <a:gd name="connsiteX966" fmla="*/ 43151 w 7467600"/>
              <a:gd name="connsiteY966" fmla="*/ 0 h 6858000"/>
              <a:gd name="connsiteX967" fmla="*/ 95283 w 7467600"/>
              <a:gd name="connsiteY967" fmla="*/ 0 h 6858000"/>
              <a:gd name="connsiteX968" fmla="*/ 300708 w 7467600"/>
              <a:gd name="connsiteY968" fmla="*/ 154571 h 6858000"/>
              <a:gd name="connsiteX969" fmla="*/ 530414 w 7467600"/>
              <a:gd name="connsiteY969" fmla="*/ 354673 h 6858000"/>
              <a:gd name="connsiteX970" fmla="*/ 333785 w 7467600"/>
              <a:gd name="connsiteY970" fmla="*/ 161564 h 6858000"/>
              <a:gd name="connsiteX971" fmla="*/ 147005 w 7467600"/>
              <a:gd name="connsiteY971" fmla="*/ 0 h 6858000"/>
              <a:gd name="connsiteX972" fmla="*/ 272509 w 7467600"/>
              <a:gd name="connsiteY972" fmla="*/ 0 h 6858000"/>
              <a:gd name="connsiteX973" fmla="*/ 326276 w 7467600"/>
              <a:gd name="connsiteY973" fmla="*/ 45847 h 6858000"/>
              <a:gd name="connsiteX974" fmla="*/ 823759 w 7467600"/>
              <a:gd name="connsiteY974" fmla="*/ 574145 h 6858000"/>
              <a:gd name="connsiteX975" fmla="*/ 811254 w 7467600"/>
              <a:gd name="connsiteY975" fmla="*/ 665546 h 6858000"/>
              <a:gd name="connsiteX976" fmla="*/ 154042 w 7467600"/>
              <a:gd name="connsiteY976" fmla="*/ 261522 h 6858000"/>
              <a:gd name="connsiteX977" fmla="*/ 13550 w 7467600"/>
              <a:gd name="connsiteY977" fmla="*/ 158423 h 6858000"/>
              <a:gd name="connsiteX978" fmla="*/ 0 w 7467600"/>
              <a:gd name="connsiteY978" fmla="*/ 146618 h 6858000"/>
              <a:gd name="connsiteX979" fmla="*/ 0 w 7467600"/>
              <a:gd name="connsiteY979" fmla="*/ 59161 h 6858000"/>
              <a:gd name="connsiteX980" fmla="*/ 45427 w 7467600"/>
              <a:gd name="connsiteY980" fmla="*/ 101078 h 6858000"/>
              <a:gd name="connsiteX981" fmla="*/ 630103 w 7467600"/>
              <a:gd name="connsiteY981" fmla="*/ 485885 h 6858000"/>
              <a:gd name="connsiteX982" fmla="*/ 532040 w 7467600"/>
              <a:gd name="connsiteY982" fmla="*/ 399359 h 6858000"/>
              <a:gd name="connsiteX983" fmla="*/ 517618 w 7467600"/>
              <a:gd name="connsiteY983" fmla="*/ 385726 h 6858000"/>
              <a:gd name="connsiteX984" fmla="*/ 285074 w 7467600"/>
              <a:gd name="connsiteY984" fmla="*/ 182755 h 6858000"/>
              <a:gd name="connsiteX985" fmla="*/ 43151 w 7467600"/>
              <a:gd name="connsiteY98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61797 w 7467600"/>
              <a:gd name="connsiteY76" fmla="*/ 5419899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6861797 w 7467600"/>
              <a:gd name="connsiteY103" fmla="*/ 5419899 h 6858000"/>
              <a:gd name="connsiteX104" fmla="*/ 1456157 w 7467600"/>
              <a:gd name="connsiteY104" fmla="*/ 5371404 h 6858000"/>
              <a:gd name="connsiteX105" fmla="*/ 1244432 w 7467600"/>
              <a:gd name="connsiteY105" fmla="*/ 5385601 h 6858000"/>
              <a:gd name="connsiteX106" fmla="*/ 973990 w 7467600"/>
              <a:gd name="connsiteY106" fmla="*/ 5424940 h 6858000"/>
              <a:gd name="connsiteX107" fmla="*/ 1103809 w 7467600"/>
              <a:gd name="connsiteY107" fmla="*/ 5433720 h 6858000"/>
              <a:gd name="connsiteX108" fmla="*/ 1123454 w 7467600"/>
              <a:gd name="connsiteY108" fmla="*/ 5435727 h 6858000"/>
              <a:gd name="connsiteX109" fmla="*/ 1737017 w 7467600"/>
              <a:gd name="connsiteY109" fmla="*/ 5452183 h 6858000"/>
              <a:gd name="connsiteX110" fmla="*/ 1824397 w 7467600"/>
              <a:gd name="connsiteY110" fmla="*/ 5447757 h 6858000"/>
              <a:gd name="connsiteX111" fmla="*/ 2070059 w 7467600"/>
              <a:gd name="connsiteY111" fmla="*/ 5441660 h 6858000"/>
              <a:gd name="connsiteX112" fmla="*/ 1456157 w 7467600"/>
              <a:gd name="connsiteY112" fmla="*/ 5371404 h 6858000"/>
              <a:gd name="connsiteX113" fmla="*/ 4988186 w 7467600"/>
              <a:gd name="connsiteY113" fmla="*/ 5216467 h 6858000"/>
              <a:gd name="connsiteX114" fmla="*/ 4777334 w 7467600"/>
              <a:gd name="connsiteY114" fmla="*/ 5406072 h 6858000"/>
              <a:gd name="connsiteX115" fmla="*/ 4718341 w 7467600"/>
              <a:gd name="connsiteY115" fmla="*/ 5468043 h 6858000"/>
              <a:gd name="connsiteX116" fmla="*/ 4604655 w 7467600"/>
              <a:gd name="connsiteY116" fmla="*/ 5583434 h 6858000"/>
              <a:gd name="connsiteX117" fmla="*/ 4565074 w 7467600"/>
              <a:gd name="connsiteY117" fmla="*/ 5618550 h 6858000"/>
              <a:gd name="connsiteX118" fmla="*/ 4988186 w 7467600"/>
              <a:gd name="connsiteY118" fmla="*/ 5216467 h 6858000"/>
              <a:gd name="connsiteX119" fmla="*/ 4978032 w 7467600"/>
              <a:gd name="connsiteY119" fmla="*/ 5183809 h 6858000"/>
              <a:gd name="connsiteX120" fmla="*/ 4463413 w 7467600"/>
              <a:gd name="connsiteY120" fmla="*/ 5615162 h 6858000"/>
              <a:gd name="connsiteX121" fmla="*/ 4358134 w 7467600"/>
              <a:gd name="connsiteY121" fmla="*/ 5742791 h 6858000"/>
              <a:gd name="connsiteX122" fmla="*/ 4376219 w 7467600"/>
              <a:gd name="connsiteY122" fmla="*/ 5729027 h 6858000"/>
              <a:gd name="connsiteX123" fmla="*/ 4582340 w 7467600"/>
              <a:gd name="connsiteY123" fmla="*/ 5561037 h 6858000"/>
              <a:gd name="connsiteX124" fmla="*/ 4694684 w 7467600"/>
              <a:gd name="connsiteY124" fmla="*/ 5447098 h 6858000"/>
              <a:gd name="connsiteX125" fmla="*/ 4754123 w 7467600"/>
              <a:gd name="connsiteY125" fmla="*/ 5384643 h 6858000"/>
              <a:gd name="connsiteX126" fmla="*/ 4978032 w 7467600"/>
              <a:gd name="connsiteY126" fmla="*/ 5183809 h 6858000"/>
              <a:gd name="connsiteX127" fmla="*/ 1903353 w 7467600"/>
              <a:gd name="connsiteY127" fmla="*/ 5044827 h 6858000"/>
              <a:gd name="connsiteX128" fmla="*/ 1936931 w 7467600"/>
              <a:gd name="connsiteY128" fmla="*/ 5093954 h 6858000"/>
              <a:gd name="connsiteX129" fmla="*/ 2195868 w 7467600"/>
              <a:gd name="connsiteY129" fmla="*/ 5396574 h 6858000"/>
              <a:gd name="connsiteX130" fmla="*/ 2088852 w 7467600"/>
              <a:gd name="connsiteY130" fmla="*/ 5166123 h 6858000"/>
              <a:gd name="connsiteX131" fmla="*/ 1958241 w 7467600"/>
              <a:gd name="connsiteY131" fmla="*/ 5067955 h 6858000"/>
              <a:gd name="connsiteX132" fmla="*/ 1903353 w 7467600"/>
              <a:gd name="connsiteY132" fmla="*/ 5044827 h 6858000"/>
              <a:gd name="connsiteX133" fmla="*/ 1979378 w 7467600"/>
              <a:gd name="connsiteY133" fmla="*/ 4769504 h 6858000"/>
              <a:gd name="connsiteX134" fmla="*/ 2882120 w 7467600"/>
              <a:gd name="connsiteY134" fmla="*/ 5064547 h 6858000"/>
              <a:gd name="connsiteX135" fmla="*/ 2793103 w 7467600"/>
              <a:gd name="connsiteY135" fmla="*/ 5039699 h 6858000"/>
              <a:gd name="connsiteX136" fmla="*/ 2770041 w 7467600"/>
              <a:gd name="connsiteY136" fmla="*/ 5033634 h 6858000"/>
              <a:gd name="connsiteX137" fmla="*/ 1979378 w 7467600"/>
              <a:gd name="connsiteY137" fmla="*/ 4769504 h 6858000"/>
              <a:gd name="connsiteX138" fmla="*/ 1927410 w 7467600"/>
              <a:gd name="connsiteY138" fmla="*/ 4716164 h 6858000"/>
              <a:gd name="connsiteX139" fmla="*/ 1959587 w 7467600"/>
              <a:gd name="connsiteY139" fmla="*/ 4728849 h 6858000"/>
              <a:gd name="connsiteX140" fmla="*/ 2777707 w 7467600"/>
              <a:gd name="connsiteY140" fmla="*/ 5003991 h 6858000"/>
              <a:gd name="connsiteX141" fmla="*/ 2800768 w 7467600"/>
              <a:gd name="connsiteY141" fmla="*/ 5010056 h 6858000"/>
              <a:gd name="connsiteX142" fmla="*/ 2879408 w 7467600"/>
              <a:gd name="connsiteY142" fmla="*/ 5031590 h 6858000"/>
              <a:gd name="connsiteX143" fmla="*/ 2862295 w 7467600"/>
              <a:gd name="connsiteY143" fmla="*/ 5022958 h 6858000"/>
              <a:gd name="connsiteX144" fmla="*/ 2813343 w 7467600"/>
              <a:gd name="connsiteY144" fmla="*/ 4998369 h 6858000"/>
              <a:gd name="connsiteX145" fmla="*/ 2646245 w 7467600"/>
              <a:gd name="connsiteY145" fmla="*/ 4930999 h 6858000"/>
              <a:gd name="connsiteX146" fmla="*/ 1999243 w 7467600"/>
              <a:gd name="connsiteY146" fmla="*/ 4730524 h 6858000"/>
              <a:gd name="connsiteX147" fmla="*/ 1979527 w 7467600"/>
              <a:gd name="connsiteY147" fmla="*/ 4726651 h 6858000"/>
              <a:gd name="connsiteX148" fmla="*/ 1927410 w 7467600"/>
              <a:gd name="connsiteY148" fmla="*/ 4716164 h 6858000"/>
              <a:gd name="connsiteX149" fmla="*/ 1997014 w 7467600"/>
              <a:gd name="connsiteY149" fmla="*/ 4698007 h 6858000"/>
              <a:gd name="connsiteX150" fmla="*/ 2005458 w 7467600"/>
              <a:gd name="connsiteY150" fmla="*/ 4699540 h 6858000"/>
              <a:gd name="connsiteX151" fmla="*/ 2657186 w 7467600"/>
              <a:gd name="connsiteY151" fmla="*/ 4901687 h 6858000"/>
              <a:gd name="connsiteX152" fmla="*/ 2826662 w 7467600"/>
              <a:gd name="connsiteY152" fmla="*/ 4970362 h 6858000"/>
              <a:gd name="connsiteX153" fmla="*/ 2876100 w 7467600"/>
              <a:gd name="connsiteY153" fmla="*/ 4995397 h 6858000"/>
              <a:gd name="connsiteX154" fmla="*/ 3042600 w 7467600"/>
              <a:gd name="connsiteY154" fmla="*/ 5059532 h 6858000"/>
              <a:gd name="connsiteX155" fmla="*/ 1997014 w 7467600"/>
              <a:gd name="connsiteY155" fmla="*/ 4698007 h 6858000"/>
              <a:gd name="connsiteX156" fmla="*/ 2305292 w 7467600"/>
              <a:gd name="connsiteY156" fmla="*/ 4219492 h 6858000"/>
              <a:gd name="connsiteX157" fmla="*/ 3360922 w 7467600"/>
              <a:gd name="connsiteY157" fmla="*/ 4529373 h 6858000"/>
              <a:gd name="connsiteX158" fmla="*/ 3492420 w 7467600"/>
              <a:gd name="connsiteY158" fmla="*/ 4510145 h 6858000"/>
              <a:gd name="connsiteX159" fmla="*/ 3364086 w 7467600"/>
              <a:gd name="connsiteY159" fmla="*/ 4480340 h 6858000"/>
              <a:gd name="connsiteX160" fmla="*/ 3225818 w 7467600"/>
              <a:gd name="connsiteY160" fmla="*/ 4411822 h 6858000"/>
              <a:gd name="connsiteX161" fmla="*/ 3129696 w 7467600"/>
              <a:gd name="connsiteY161" fmla="*/ 4360704 h 6858000"/>
              <a:gd name="connsiteX162" fmla="*/ 2814545 w 7467600"/>
              <a:gd name="connsiteY162" fmla="*/ 4282955 h 6858000"/>
              <a:gd name="connsiteX163" fmla="*/ 2305292 w 7467600"/>
              <a:gd name="connsiteY163" fmla="*/ 4219492 h 6858000"/>
              <a:gd name="connsiteX164" fmla="*/ 2626982 w 7467600"/>
              <a:gd name="connsiteY164" fmla="*/ 4206450 h 6858000"/>
              <a:gd name="connsiteX165" fmla="*/ 2490617 w 7467600"/>
              <a:gd name="connsiteY165" fmla="*/ 4206951 h 6858000"/>
              <a:gd name="connsiteX166" fmla="*/ 2819869 w 7467600"/>
              <a:gd name="connsiteY166" fmla="*/ 4252936 h 6858000"/>
              <a:gd name="connsiteX167" fmla="*/ 3143018 w 7467600"/>
              <a:gd name="connsiteY167" fmla="*/ 4332698 h 6858000"/>
              <a:gd name="connsiteX168" fmla="*/ 3241520 w 7467600"/>
              <a:gd name="connsiteY168" fmla="*/ 4385112 h 6858000"/>
              <a:gd name="connsiteX169" fmla="*/ 3374575 w 7467600"/>
              <a:gd name="connsiteY169" fmla="*/ 4451517 h 6858000"/>
              <a:gd name="connsiteX170" fmla="*/ 3505221 w 7467600"/>
              <a:gd name="connsiteY170" fmla="*/ 4480757 h 6858000"/>
              <a:gd name="connsiteX171" fmla="*/ 2626982 w 7467600"/>
              <a:gd name="connsiteY171" fmla="*/ 4206450 h 6858000"/>
              <a:gd name="connsiteX172" fmla="*/ 1310106 w 7467600"/>
              <a:gd name="connsiteY172" fmla="*/ 3943217 h 6858000"/>
              <a:gd name="connsiteX173" fmla="*/ 854994 w 7467600"/>
              <a:gd name="connsiteY173" fmla="*/ 4399136 h 6858000"/>
              <a:gd name="connsiteX174" fmla="*/ 742462 w 7467600"/>
              <a:gd name="connsiteY174" fmla="*/ 4594648 h 6858000"/>
              <a:gd name="connsiteX175" fmla="*/ 820602 w 7467600"/>
              <a:gd name="connsiteY175" fmla="*/ 4485915 h 6858000"/>
              <a:gd name="connsiteX176" fmla="*/ 878295 w 7467600"/>
              <a:gd name="connsiteY176" fmla="*/ 4403594 h 6858000"/>
              <a:gd name="connsiteX177" fmla="*/ 1240607 w 7467600"/>
              <a:gd name="connsiteY177" fmla="*/ 4010401 h 6858000"/>
              <a:gd name="connsiteX178" fmla="*/ 1310106 w 7467600"/>
              <a:gd name="connsiteY178" fmla="*/ 3943217 h 6858000"/>
              <a:gd name="connsiteX179" fmla="*/ 1423113 w 7467600"/>
              <a:gd name="connsiteY179" fmla="*/ 3874565 h 6858000"/>
              <a:gd name="connsiteX180" fmla="*/ 1260565 w 7467600"/>
              <a:gd name="connsiteY180" fmla="*/ 4031982 h 6858000"/>
              <a:gd name="connsiteX181" fmla="*/ 901900 w 7467600"/>
              <a:gd name="connsiteY181" fmla="*/ 4421236 h 6858000"/>
              <a:gd name="connsiteX182" fmla="*/ 845044 w 7467600"/>
              <a:gd name="connsiteY182" fmla="*/ 4502436 h 6858000"/>
              <a:gd name="connsiteX183" fmla="*/ 685926 w 7467600"/>
              <a:gd name="connsiteY183" fmla="*/ 4703069 h 6858000"/>
              <a:gd name="connsiteX184" fmla="*/ 684248 w 7467600"/>
              <a:gd name="connsiteY184" fmla="*/ 4706721 h 6858000"/>
              <a:gd name="connsiteX185" fmla="*/ 1423113 w 7467600"/>
              <a:gd name="connsiteY185" fmla="*/ 3874565 h 6858000"/>
              <a:gd name="connsiteX186" fmla="*/ 3316479 w 7467600"/>
              <a:gd name="connsiteY186" fmla="*/ 3872136 h 6858000"/>
              <a:gd name="connsiteX187" fmla="*/ 3546806 w 7467600"/>
              <a:gd name="connsiteY187" fmla="*/ 4356139 h 6858000"/>
              <a:gd name="connsiteX188" fmla="*/ 3364433 w 7467600"/>
              <a:gd name="connsiteY188" fmla="*/ 3953121 h 6858000"/>
              <a:gd name="connsiteX189" fmla="*/ 3316479 w 7467600"/>
              <a:gd name="connsiteY189" fmla="*/ 3872136 h 6858000"/>
              <a:gd name="connsiteX190" fmla="*/ 3291335 w 7467600"/>
              <a:gd name="connsiteY190" fmla="*/ 3767420 h 6858000"/>
              <a:gd name="connsiteX191" fmla="*/ 3390805 w 7467600"/>
              <a:gd name="connsiteY191" fmla="*/ 3937163 h 6858000"/>
              <a:gd name="connsiteX192" fmla="*/ 3579062 w 7467600"/>
              <a:gd name="connsiteY192" fmla="*/ 4359040 h 6858000"/>
              <a:gd name="connsiteX193" fmla="*/ 3467355 w 7467600"/>
              <a:gd name="connsiteY193" fmla="*/ 3988130 h 6858000"/>
              <a:gd name="connsiteX194" fmla="*/ 3310753 w 7467600"/>
              <a:gd name="connsiteY194" fmla="*/ 3787140 h 6858000"/>
              <a:gd name="connsiteX195" fmla="*/ 3291335 w 7467600"/>
              <a:gd name="connsiteY195" fmla="*/ 3767420 h 6858000"/>
              <a:gd name="connsiteX196" fmla="*/ 1635889 w 7467600"/>
              <a:gd name="connsiteY196" fmla="*/ 3709494 h 6858000"/>
              <a:gd name="connsiteX197" fmla="*/ 1634800 w 7467600"/>
              <a:gd name="connsiteY197" fmla="*/ 3731111 h 6858000"/>
              <a:gd name="connsiteX198" fmla="*/ 1635889 w 7467600"/>
              <a:gd name="connsiteY198" fmla="*/ 3709494 h 6858000"/>
              <a:gd name="connsiteX199" fmla="*/ 1510397 w 7467600"/>
              <a:gd name="connsiteY199" fmla="*/ 3684705 h 6858000"/>
              <a:gd name="connsiteX200" fmla="*/ 1146550 w 7467600"/>
              <a:gd name="connsiteY200" fmla="*/ 3802012 h 6858000"/>
              <a:gd name="connsiteX201" fmla="*/ 698834 w 7467600"/>
              <a:gd name="connsiteY201" fmla="*/ 3952272 h 6858000"/>
              <a:gd name="connsiteX202" fmla="*/ 34256 w 7467600"/>
              <a:gd name="connsiteY202" fmla="*/ 4347603 h 6858000"/>
              <a:gd name="connsiteX203" fmla="*/ 527241 w 7467600"/>
              <a:gd name="connsiteY203" fmla="*/ 4065078 h 6858000"/>
              <a:gd name="connsiteX204" fmla="*/ 1510397 w 7467600"/>
              <a:gd name="connsiteY204" fmla="*/ 3684705 h 6858000"/>
              <a:gd name="connsiteX205" fmla="*/ 1313114 w 7467600"/>
              <a:gd name="connsiteY205" fmla="*/ 3655216 h 6858000"/>
              <a:gd name="connsiteX206" fmla="*/ 1109304 w 7467600"/>
              <a:gd name="connsiteY206" fmla="*/ 3669030 h 6858000"/>
              <a:gd name="connsiteX207" fmla="*/ 8129 w 7467600"/>
              <a:gd name="connsiteY207" fmla="*/ 4330519 h 6858000"/>
              <a:gd name="connsiteX208" fmla="*/ 687572 w 7467600"/>
              <a:gd name="connsiteY208" fmla="*/ 3925629 h 6858000"/>
              <a:gd name="connsiteX209" fmla="*/ 1138365 w 7467600"/>
              <a:gd name="connsiteY209" fmla="*/ 3774515 h 6858000"/>
              <a:gd name="connsiteX210" fmla="*/ 1505579 w 7467600"/>
              <a:gd name="connsiteY210" fmla="*/ 3655526 h 6858000"/>
              <a:gd name="connsiteX211" fmla="*/ 1313114 w 7467600"/>
              <a:gd name="connsiteY211" fmla="*/ 3655216 h 6858000"/>
              <a:gd name="connsiteX212" fmla="*/ 3655073 w 7467600"/>
              <a:gd name="connsiteY212" fmla="*/ 3650884 h 6858000"/>
              <a:gd name="connsiteX213" fmla="*/ 3989938 w 7467600"/>
              <a:gd name="connsiteY213" fmla="*/ 3991685 h 6858000"/>
              <a:gd name="connsiteX214" fmla="*/ 4393907 w 7467600"/>
              <a:gd name="connsiteY214" fmla="*/ 4261258 h 6858000"/>
              <a:gd name="connsiteX215" fmla="*/ 4648051 w 7467600"/>
              <a:gd name="connsiteY215" fmla="*/ 4374051 h 6858000"/>
              <a:gd name="connsiteX216" fmla="*/ 4383389 w 7467600"/>
              <a:gd name="connsiteY216" fmla="*/ 4184369 h 6858000"/>
              <a:gd name="connsiteX217" fmla="*/ 4165508 w 7467600"/>
              <a:gd name="connsiteY217" fmla="*/ 4035196 h 6858000"/>
              <a:gd name="connsiteX218" fmla="*/ 4068162 w 7467600"/>
              <a:gd name="connsiteY218" fmla="*/ 3953394 h 6858000"/>
              <a:gd name="connsiteX219" fmla="*/ 3981416 w 7467600"/>
              <a:gd name="connsiteY219" fmla="*/ 3880482 h 6858000"/>
              <a:gd name="connsiteX220" fmla="*/ 3800147 w 7467600"/>
              <a:gd name="connsiteY220" fmla="*/ 3749872 h 6858000"/>
              <a:gd name="connsiteX221" fmla="*/ 3655073 w 7467600"/>
              <a:gd name="connsiteY221" fmla="*/ 3650884 h 6858000"/>
              <a:gd name="connsiteX222" fmla="*/ 3670252 w 7467600"/>
              <a:gd name="connsiteY222" fmla="*/ 3622798 h 6858000"/>
              <a:gd name="connsiteX223" fmla="*/ 3817258 w 7467600"/>
              <a:gd name="connsiteY223" fmla="*/ 3723577 h 6858000"/>
              <a:gd name="connsiteX224" fmla="*/ 4000461 w 7467600"/>
              <a:gd name="connsiteY224" fmla="*/ 3855966 h 6858000"/>
              <a:gd name="connsiteX225" fmla="*/ 4088180 w 7467600"/>
              <a:gd name="connsiteY225" fmla="*/ 3929774 h 6858000"/>
              <a:gd name="connsiteX226" fmla="*/ 4184555 w 7467600"/>
              <a:gd name="connsiteY226" fmla="*/ 4010683 h 6858000"/>
              <a:gd name="connsiteX227" fmla="*/ 4399563 w 7467600"/>
              <a:gd name="connsiteY227" fmla="*/ 4158106 h 6858000"/>
              <a:gd name="connsiteX228" fmla="*/ 4684469 w 7467600"/>
              <a:gd name="connsiteY228" fmla="*/ 4364680 h 6858000"/>
              <a:gd name="connsiteX229" fmla="*/ 4690271 w 7467600"/>
              <a:gd name="connsiteY229" fmla="*/ 4370034 h 6858000"/>
              <a:gd name="connsiteX230" fmla="*/ 4136093 w 7467600"/>
              <a:gd name="connsiteY230" fmla="*/ 3858466 h 6858000"/>
              <a:gd name="connsiteX231" fmla="*/ 3670252 w 7467600"/>
              <a:gd name="connsiteY231" fmla="*/ 3622798 h 6858000"/>
              <a:gd name="connsiteX232" fmla="*/ 4440129 w 7467600"/>
              <a:gd name="connsiteY232" fmla="*/ 3448571 h 6858000"/>
              <a:gd name="connsiteX233" fmla="*/ 4856525 w 7467600"/>
              <a:gd name="connsiteY233" fmla="*/ 3915351 h 6858000"/>
              <a:gd name="connsiteX234" fmla="*/ 5059055 w 7467600"/>
              <a:gd name="connsiteY234" fmla="*/ 4108918 h 6858000"/>
              <a:gd name="connsiteX235" fmla="*/ 5290070 w 7467600"/>
              <a:gd name="connsiteY235" fmla="*/ 4263619 h 6858000"/>
              <a:gd name="connsiteX236" fmla="*/ 4834991 w 7467600"/>
              <a:gd name="connsiteY236" fmla="*/ 3830985 h 6858000"/>
              <a:gd name="connsiteX237" fmla="*/ 4440129 w 7467600"/>
              <a:gd name="connsiteY237" fmla="*/ 3448571 h 6858000"/>
              <a:gd name="connsiteX238" fmla="*/ 4441737 w 7467600"/>
              <a:gd name="connsiteY238" fmla="*/ 3399734 h 6858000"/>
              <a:gd name="connsiteX239" fmla="*/ 4431236 w 7467600"/>
              <a:gd name="connsiteY239" fmla="*/ 3400954 h 6858000"/>
              <a:gd name="connsiteX240" fmla="*/ 4557150 w 7467600"/>
              <a:gd name="connsiteY240" fmla="*/ 3510023 h 6858000"/>
              <a:gd name="connsiteX241" fmla="*/ 4856936 w 7467600"/>
              <a:gd name="connsiteY241" fmla="*/ 3809146 h 6858000"/>
              <a:gd name="connsiteX242" fmla="*/ 5111996 w 7467600"/>
              <a:gd name="connsiteY242" fmla="*/ 4065759 h 6858000"/>
              <a:gd name="connsiteX243" fmla="*/ 5388878 w 7467600"/>
              <a:gd name="connsiteY243" fmla="*/ 4300185 h 6858000"/>
              <a:gd name="connsiteX244" fmla="*/ 5425556 w 7467600"/>
              <a:gd name="connsiteY244" fmla="*/ 4308967 h 6858000"/>
              <a:gd name="connsiteX245" fmla="*/ 4943646 w 7467600"/>
              <a:gd name="connsiteY245" fmla="*/ 3822916 h 6858000"/>
              <a:gd name="connsiteX246" fmla="*/ 4594837 w 7467600"/>
              <a:gd name="connsiteY246" fmla="*/ 3532274 h 6858000"/>
              <a:gd name="connsiteX247" fmla="*/ 4441737 w 7467600"/>
              <a:gd name="connsiteY247" fmla="*/ 3399734 h 6858000"/>
              <a:gd name="connsiteX248" fmla="*/ 5425834 w 7467600"/>
              <a:gd name="connsiteY248" fmla="*/ 3162785 h 6858000"/>
              <a:gd name="connsiteX249" fmla="*/ 5401644 w 7467600"/>
              <a:gd name="connsiteY249" fmla="*/ 3617847 h 6858000"/>
              <a:gd name="connsiteX250" fmla="*/ 5467256 w 7467600"/>
              <a:gd name="connsiteY250" fmla="*/ 4175494 h 6858000"/>
              <a:gd name="connsiteX251" fmla="*/ 5448069 w 7467600"/>
              <a:gd name="connsiteY251" fmla="*/ 3567554 h 6858000"/>
              <a:gd name="connsiteX252" fmla="*/ 5425834 w 7467600"/>
              <a:gd name="connsiteY252" fmla="*/ 3162785 h 6858000"/>
              <a:gd name="connsiteX253" fmla="*/ 1318687 w 7467600"/>
              <a:gd name="connsiteY253" fmla="*/ 3113840 h 6858000"/>
              <a:gd name="connsiteX254" fmla="*/ 1066793 w 7467600"/>
              <a:gd name="connsiteY254" fmla="*/ 3212171 h 6858000"/>
              <a:gd name="connsiteX255" fmla="*/ 993319 w 7467600"/>
              <a:gd name="connsiteY255" fmla="*/ 3247648 h 6858000"/>
              <a:gd name="connsiteX256" fmla="*/ 853081 w 7467600"/>
              <a:gd name="connsiteY256" fmla="*/ 3312410 h 6858000"/>
              <a:gd name="connsiteX257" fmla="*/ 805957 w 7467600"/>
              <a:gd name="connsiteY257" fmla="*/ 3330443 h 6858000"/>
              <a:gd name="connsiteX258" fmla="*/ 1318687 w 7467600"/>
              <a:gd name="connsiteY258" fmla="*/ 3113840 h 6858000"/>
              <a:gd name="connsiteX259" fmla="*/ 5453702 w 7467600"/>
              <a:gd name="connsiteY259" fmla="*/ 3090882 h 6858000"/>
              <a:gd name="connsiteX260" fmla="*/ 5480135 w 7467600"/>
              <a:gd name="connsiteY260" fmla="*/ 3565802 h 6858000"/>
              <a:gd name="connsiteX261" fmla="*/ 5499023 w 7467600"/>
              <a:gd name="connsiteY261" fmla="*/ 4166310 h 6858000"/>
              <a:gd name="connsiteX262" fmla="*/ 5547022 w 7467600"/>
              <a:gd name="connsiteY262" fmla="*/ 3607838 h 6858000"/>
              <a:gd name="connsiteX263" fmla="*/ 5515964 w 7467600"/>
              <a:gd name="connsiteY263" fmla="*/ 3378541 h 6858000"/>
              <a:gd name="connsiteX264" fmla="*/ 5453702 w 7467600"/>
              <a:gd name="connsiteY264" fmla="*/ 3090882 h 6858000"/>
              <a:gd name="connsiteX265" fmla="*/ 1238695 w 7467600"/>
              <a:gd name="connsiteY265" fmla="*/ 3076820 h 6858000"/>
              <a:gd name="connsiteX266" fmla="*/ 716371 w 7467600"/>
              <a:gd name="connsiteY266" fmla="*/ 3293249 h 6858000"/>
              <a:gd name="connsiteX267" fmla="*/ 579522 w 7467600"/>
              <a:gd name="connsiteY267" fmla="*/ 3371759 h 6858000"/>
              <a:gd name="connsiteX268" fmla="*/ 600288 w 7467600"/>
              <a:gd name="connsiteY268" fmla="*/ 3365555 h 6858000"/>
              <a:gd name="connsiteX269" fmla="*/ 840692 w 7467600"/>
              <a:gd name="connsiteY269" fmla="*/ 3284921 h 6858000"/>
              <a:gd name="connsiteX270" fmla="*/ 979248 w 7467600"/>
              <a:gd name="connsiteY270" fmla="*/ 3221003 h 6858000"/>
              <a:gd name="connsiteX271" fmla="*/ 1053282 w 7467600"/>
              <a:gd name="connsiteY271" fmla="*/ 3185247 h 6858000"/>
              <a:gd name="connsiteX272" fmla="*/ 1320603 w 7467600"/>
              <a:gd name="connsiteY272" fmla="*/ 3081281 h 6858000"/>
              <a:gd name="connsiteX273" fmla="*/ 1238695 w 7467600"/>
              <a:gd name="connsiteY273" fmla="*/ 3076820 h 6858000"/>
              <a:gd name="connsiteX274" fmla="*/ 5425627 w 7467600"/>
              <a:gd name="connsiteY274" fmla="*/ 2954192 h 6858000"/>
              <a:gd name="connsiteX275" fmla="*/ 5470770 w 7467600"/>
              <a:gd name="connsiteY275" fmla="*/ 3005435 h 6858000"/>
              <a:gd name="connsiteX276" fmla="*/ 5519779 w 7467600"/>
              <a:gd name="connsiteY276" fmla="*/ 4359223 h 6858000"/>
              <a:gd name="connsiteX277" fmla="*/ 5520293 w 7467600"/>
              <a:gd name="connsiteY277" fmla="*/ 4360602 h 6858000"/>
              <a:gd name="connsiteX278" fmla="*/ 5767221 w 7467600"/>
              <a:gd name="connsiteY278" fmla="*/ 4665564 h 6858000"/>
              <a:gd name="connsiteX279" fmla="*/ 6937169 w 7467600"/>
              <a:gd name="connsiteY279" fmla="*/ 4815941 h 6858000"/>
              <a:gd name="connsiteX280" fmla="*/ 6953922 w 7467600"/>
              <a:gd name="connsiteY280" fmla="*/ 4890068 h 6858000"/>
              <a:gd name="connsiteX281" fmla="*/ 6071359 w 7467600"/>
              <a:gd name="connsiteY281" fmla="*/ 4770770 h 6858000"/>
              <a:gd name="connsiteX282" fmla="*/ 6038839 w 7467600"/>
              <a:gd name="connsiteY282" fmla="*/ 4764474 h 6858000"/>
              <a:gd name="connsiteX283" fmla="*/ 6038706 w 7467600"/>
              <a:gd name="connsiteY283" fmla="*/ 4763847 h 6858000"/>
              <a:gd name="connsiteX284" fmla="*/ 6037784 w 7467600"/>
              <a:gd name="connsiteY284" fmla="*/ 4764270 h 6858000"/>
              <a:gd name="connsiteX285" fmla="*/ 6038839 w 7467600"/>
              <a:gd name="connsiteY285" fmla="*/ 4764474 h 6858000"/>
              <a:gd name="connsiteX286" fmla="*/ 6040338 w 7467600"/>
              <a:gd name="connsiteY286" fmla="*/ 4771418 h 6858000"/>
              <a:gd name="connsiteX287" fmla="*/ 6024488 w 7467600"/>
              <a:gd name="connsiteY287" fmla="*/ 4809903 h 6858000"/>
              <a:gd name="connsiteX288" fmla="*/ 5599771 w 7467600"/>
              <a:gd name="connsiteY288" fmla="*/ 5509652 h 6858000"/>
              <a:gd name="connsiteX289" fmla="*/ 5548843 w 7467600"/>
              <a:gd name="connsiteY289" fmla="*/ 5563845 h 6858000"/>
              <a:gd name="connsiteX290" fmla="*/ 5940952 w 7467600"/>
              <a:gd name="connsiteY290" fmla="*/ 6250028 h 6858000"/>
              <a:gd name="connsiteX291" fmla="*/ 6043441 w 7467600"/>
              <a:gd name="connsiteY291" fmla="*/ 6665847 h 6858000"/>
              <a:gd name="connsiteX292" fmla="*/ 6093432 w 7467600"/>
              <a:gd name="connsiteY292" fmla="*/ 6858000 h 6858000"/>
              <a:gd name="connsiteX293" fmla="*/ 6034344 w 7467600"/>
              <a:gd name="connsiteY293" fmla="*/ 6858000 h 6858000"/>
              <a:gd name="connsiteX294" fmla="*/ 6026679 w 7467600"/>
              <a:gd name="connsiteY294" fmla="*/ 6836959 h 6858000"/>
              <a:gd name="connsiteX295" fmla="*/ 5800441 w 7467600"/>
              <a:gd name="connsiteY295" fmla="*/ 6335286 h 6858000"/>
              <a:gd name="connsiteX296" fmla="*/ 5526562 w 7467600"/>
              <a:gd name="connsiteY296" fmla="*/ 5705388 h 6858000"/>
              <a:gd name="connsiteX297" fmla="*/ 5519640 w 7467600"/>
              <a:gd name="connsiteY297" fmla="*/ 5683774 h 6858000"/>
              <a:gd name="connsiteX298" fmla="*/ 5844559 w 7467600"/>
              <a:gd name="connsiteY298" fmla="*/ 6553349 h 6858000"/>
              <a:gd name="connsiteX299" fmla="*/ 5975994 w 7467600"/>
              <a:gd name="connsiteY299" fmla="*/ 6858000 h 6858000"/>
              <a:gd name="connsiteX300" fmla="*/ 5898547 w 7467600"/>
              <a:gd name="connsiteY300" fmla="*/ 6858000 h 6858000"/>
              <a:gd name="connsiteX301" fmla="*/ 5682041 w 7467600"/>
              <a:gd name="connsiteY301" fmla="*/ 6355860 h 6858000"/>
              <a:gd name="connsiteX302" fmla="*/ 5461758 w 7467600"/>
              <a:gd name="connsiteY302" fmla="*/ 5820220 h 6858000"/>
              <a:gd name="connsiteX303" fmla="*/ 5237282 w 7467600"/>
              <a:gd name="connsiteY303" fmla="*/ 6579086 h 6858000"/>
              <a:gd name="connsiteX304" fmla="*/ 5115009 w 7467600"/>
              <a:gd name="connsiteY304" fmla="*/ 6858000 h 6858000"/>
              <a:gd name="connsiteX305" fmla="*/ 5028074 w 7467600"/>
              <a:gd name="connsiteY305" fmla="*/ 6858000 h 6858000"/>
              <a:gd name="connsiteX306" fmla="*/ 5079508 w 7467600"/>
              <a:gd name="connsiteY306" fmla="*/ 6749074 h 6858000"/>
              <a:gd name="connsiteX307" fmla="*/ 5371846 w 7467600"/>
              <a:gd name="connsiteY307" fmla="*/ 5924413 h 6858000"/>
              <a:gd name="connsiteX308" fmla="*/ 5270512 w 7467600"/>
              <a:gd name="connsiteY308" fmla="*/ 6138975 h 6858000"/>
              <a:gd name="connsiteX309" fmla="*/ 5062409 w 7467600"/>
              <a:gd name="connsiteY309" fmla="*/ 6653544 h 6858000"/>
              <a:gd name="connsiteX310" fmla="*/ 5036628 w 7467600"/>
              <a:gd name="connsiteY310" fmla="*/ 6754247 h 6858000"/>
              <a:gd name="connsiteX311" fmla="*/ 5009112 w 7467600"/>
              <a:gd name="connsiteY311" fmla="*/ 6858000 h 6858000"/>
              <a:gd name="connsiteX312" fmla="*/ 4976679 w 7467600"/>
              <a:gd name="connsiteY312" fmla="*/ 6858000 h 6858000"/>
              <a:gd name="connsiteX313" fmla="*/ 5006537 w 7467600"/>
              <a:gd name="connsiteY313" fmla="*/ 6747068 h 6858000"/>
              <a:gd name="connsiteX314" fmla="*/ 5032723 w 7467600"/>
              <a:gd name="connsiteY314" fmla="*/ 6644957 h 6858000"/>
              <a:gd name="connsiteX315" fmla="*/ 5242949 w 7467600"/>
              <a:gd name="connsiteY315" fmla="*/ 6125175 h 6858000"/>
              <a:gd name="connsiteX316" fmla="*/ 5286321 w 7467600"/>
              <a:gd name="connsiteY316" fmla="*/ 6033555 h 6858000"/>
              <a:gd name="connsiteX317" fmla="*/ 5008210 w 7467600"/>
              <a:gd name="connsiteY317" fmla="*/ 6649194 h 6858000"/>
              <a:gd name="connsiteX318" fmla="*/ 4986321 w 7467600"/>
              <a:gd name="connsiteY318" fmla="*/ 6765687 h 6858000"/>
              <a:gd name="connsiteX319" fmla="*/ 4973474 w 7467600"/>
              <a:gd name="connsiteY319" fmla="*/ 6858000 h 6858000"/>
              <a:gd name="connsiteX320" fmla="*/ 4907178 w 7467600"/>
              <a:gd name="connsiteY320" fmla="*/ 6858000 h 6858000"/>
              <a:gd name="connsiteX321" fmla="*/ 4910810 w 7467600"/>
              <a:gd name="connsiteY321" fmla="*/ 6829660 h 6858000"/>
              <a:gd name="connsiteX322" fmla="*/ 4987461 w 7467600"/>
              <a:gd name="connsiteY322" fmla="*/ 6432994 h 6858000"/>
              <a:gd name="connsiteX323" fmla="*/ 5179262 w 7467600"/>
              <a:gd name="connsiteY323" fmla="*/ 6035044 h 6858000"/>
              <a:gd name="connsiteX324" fmla="*/ 4689678 w 7467600"/>
              <a:gd name="connsiteY324" fmla="*/ 6440241 h 6858000"/>
              <a:gd name="connsiteX325" fmla="*/ 4477543 w 7467600"/>
              <a:gd name="connsiteY325" fmla="*/ 6674836 h 6858000"/>
              <a:gd name="connsiteX326" fmla="*/ 4329957 w 7467600"/>
              <a:gd name="connsiteY326" fmla="*/ 6858000 h 6858000"/>
              <a:gd name="connsiteX327" fmla="*/ 4218595 w 7467600"/>
              <a:gd name="connsiteY327" fmla="*/ 6858000 h 6858000"/>
              <a:gd name="connsiteX328" fmla="*/ 4368888 w 7467600"/>
              <a:gd name="connsiteY328" fmla="*/ 6668412 h 6858000"/>
              <a:gd name="connsiteX329" fmla="*/ 4563091 w 7467600"/>
              <a:gd name="connsiteY329" fmla="*/ 6442508 h 6858000"/>
              <a:gd name="connsiteX330" fmla="*/ 5387324 w 7467600"/>
              <a:gd name="connsiteY330" fmla="*/ 5705830 h 6858000"/>
              <a:gd name="connsiteX331" fmla="*/ 5073620 w 7467600"/>
              <a:gd name="connsiteY331" fmla="*/ 5955437 h 6858000"/>
              <a:gd name="connsiteX332" fmla="*/ 4689789 w 7467600"/>
              <a:gd name="connsiteY332" fmla="*/ 6268382 h 6858000"/>
              <a:gd name="connsiteX333" fmla="*/ 4418722 w 7467600"/>
              <a:gd name="connsiteY333" fmla="*/ 6570886 h 6858000"/>
              <a:gd name="connsiteX334" fmla="*/ 4214944 w 7467600"/>
              <a:gd name="connsiteY334" fmla="*/ 6858000 h 6858000"/>
              <a:gd name="connsiteX335" fmla="*/ 4177898 w 7467600"/>
              <a:gd name="connsiteY335" fmla="*/ 6858000 h 6858000"/>
              <a:gd name="connsiteX336" fmla="*/ 4391597 w 7467600"/>
              <a:gd name="connsiteY336" fmla="*/ 6556370 h 6858000"/>
              <a:gd name="connsiteX337" fmla="*/ 4668889 w 7467600"/>
              <a:gd name="connsiteY337" fmla="*/ 6246399 h 6858000"/>
              <a:gd name="connsiteX338" fmla="*/ 5055427 w 7467600"/>
              <a:gd name="connsiteY338" fmla="*/ 5931476 h 6858000"/>
              <a:gd name="connsiteX339" fmla="*/ 5371814 w 7467600"/>
              <a:gd name="connsiteY339" fmla="*/ 5678975 h 6858000"/>
              <a:gd name="connsiteX340" fmla="*/ 4987918 w 7467600"/>
              <a:gd name="connsiteY340" fmla="*/ 5838701 h 6858000"/>
              <a:gd name="connsiteX341" fmla="*/ 4317146 w 7467600"/>
              <a:gd name="connsiteY341" fmla="*/ 6587716 h 6858000"/>
              <a:gd name="connsiteX342" fmla="*/ 4171627 w 7467600"/>
              <a:gd name="connsiteY342" fmla="*/ 6858000 h 6858000"/>
              <a:gd name="connsiteX343" fmla="*/ 4081585 w 7467600"/>
              <a:gd name="connsiteY343" fmla="*/ 6858000 h 6858000"/>
              <a:gd name="connsiteX344" fmla="*/ 4238603 w 7467600"/>
              <a:gd name="connsiteY344" fmla="*/ 6559341 h 6858000"/>
              <a:gd name="connsiteX345" fmla="*/ 4778333 w 7467600"/>
              <a:gd name="connsiteY345" fmla="*/ 5873626 h 6858000"/>
              <a:gd name="connsiteX346" fmla="*/ 5414185 w 7467600"/>
              <a:gd name="connsiteY346" fmla="*/ 5573882 h 6858000"/>
              <a:gd name="connsiteX347" fmla="*/ 5959648 w 7467600"/>
              <a:gd name="connsiteY347" fmla="*/ 4760797 h 6858000"/>
              <a:gd name="connsiteX348" fmla="*/ 5355019 w 7467600"/>
              <a:gd name="connsiteY348" fmla="*/ 4734672 h 6858000"/>
              <a:gd name="connsiteX349" fmla="*/ 5083565 w 7467600"/>
              <a:gd name="connsiteY349" fmla="*/ 5179121 h 6858000"/>
              <a:gd name="connsiteX350" fmla="*/ 4713577 w 7467600"/>
              <a:gd name="connsiteY350" fmla="*/ 5616803 h 6858000"/>
              <a:gd name="connsiteX351" fmla="*/ 3989559 w 7467600"/>
              <a:gd name="connsiteY351" fmla="*/ 6145945 h 6858000"/>
              <a:gd name="connsiteX352" fmla="*/ 3939824 w 7467600"/>
              <a:gd name="connsiteY352" fmla="*/ 6066900 h 6858000"/>
              <a:gd name="connsiteX353" fmla="*/ 4584537 w 7467600"/>
              <a:gd name="connsiteY353" fmla="*/ 5324826 h 6858000"/>
              <a:gd name="connsiteX354" fmla="*/ 5037105 w 7467600"/>
              <a:gd name="connsiteY354" fmla="*/ 5088765 h 6858000"/>
              <a:gd name="connsiteX355" fmla="*/ 5039930 w 7467600"/>
              <a:gd name="connsiteY355" fmla="*/ 5089585 h 6858000"/>
              <a:gd name="connsiteX356" fmla="*/ 5263764 w 7467600"/>
              <a:gd name="connsiteY356" fmla="*/ 4735525 h 6858000"/>
              <a:gd name="connsiteX357" fmla="*/ 4086300 w 7467600"/>
              <a:gd name="connsiteY357" fmla="*/ 4884599 h 6858000"/>
              <a:gd name="connsiteX358" fmla="*/ 4085485 w 7467600"/>
              <a:gd name="connsiteY358" fmla="*/ 4899070 h 6858000"/>
              <a:gd name="connsiteX359" fmla="*/ 3871915 w 7467600"/>
              <a:gd name="connsiteY359" fmla="*/ 5253645 h 6858000"/>
              <a:gd name="connsiteX360" fmla="*/ 3799374 w 7467600"/>
              <a:gd name="connsiteY360" fmla="*/ 5466127 h 6858000"/>
              <a:gd name="connsiteX361" fmla="*/ 3498850 w 7467600"/>
              <a:gd name="connsiteY361" fmla="*/ 6661888 h 6858000"/>
              <a:gd name="connsiteX362" fmla="*/ 3399216 w 7467600"/>
              <a:gd name="connsiteY362" fmla="*/ 6858000 h 6858000"/>
              <a:gd name="connsiteX363" fmla="*/ 3303688 w 7467600"/>
              <a:gd name="connsiteY363" fmla="*/ 6858000 h 6858000"/>
              <a:gd name="connsiteX364" fmla="*/ 3391774 w 7467600"/>
              <a:gd name="connsiteY364" fmla="*/ 6697181 h 6858000"/>
              <a:gd name="connsiteX365" fmla="*/ 3735540 w 7467600"/>
              <a:gd name="connsiteY365" fmla="*/ 5546923 h 6858000"/>
              <a:gd name="connsiteX366" fmla="*/ 3729438 w 7467600"/>
              <a:gd name="connsiteY366" fmla="*/ 5569058 h 6858000"/>
              <a:gd name="connsiteX367" fmla="*/ 3707782 w 7467600"/>
              <a:gd name="connsiteY367" fmla="*/ 5644908 h 6858000"/>
              <a:gd name="connsiteX368" fmla="*/ 3583827 w 7467600"/>
              <a:gd name="connsiteY368" fmla="*/ 6039215 h 6858000"/>
              <a:gd name="connsiteX369" fmla="*/ 3547861 w 7467600"/>
              <a:gd name="connsiteY369" fmla="*/ 6129609 h 6858000"/>
              <a:gd name="connsiteX370" fmla="*/ 3490905 w 7467600"/>
              <a:gd name="connsiteY370" fmla="*/ 6277660 h 6858000"/>
              <a:gd name="connsiteX371" fmla="*/ 3455859 w 7467600"/>
              <a:gd name="connsiteY371" fmla="*/ 6391301 h 6858000"/>
              <a:gd name="connsiteX372" fmla="*/ 3429112 w 7467600"/>
              <a:gd name="connsiteY372" fmla="*/ 6479469 h 6858000"/>
              <a:gd name="connsiteX373" fmla="*/ 3304862 w 7467600"/>
              <a:gd name="connsiteY373" fmla="*/ 6796476 h 6858000"/>
              <a:gd name="connsiteX374" fmla="*/ 3276071 w 7467600"/>
              <a:gd name="connsiteY374" fmla="*/ 6858000 h 6858000"/>
              <a:gd name="connsiteX375" fmla="*/ 3240805 w 7467600"/>
              <a:gd name="connsiteY375" fmla="*/ 6858000 h 6858000"/>
              <a:gd name="connsiteX376" fmla="*/ 3275917 w 7467600"/>
              <a:gd name="connsiteY376" fmla="*/ 6783192 h 6858000"/>
              <a:gd name="connsiteX377" fmla="*/ 3399358 w 7467600"/>
              <a:gd name="connsiteY377" fmla="*/ 6469011 h 6858000"/>
              <a:gd name="connsiteX378" fmla="*/ 3425650 w 7467600"/>
              <a:gd name="connsiteY378" fmla="*/ 6381333 h 6858000"/>
              <a:gd name="connsiteX379" fmla="*/ 3460661 w 7467600"/>
              <a:gd name="connsiteY379" fmla="*/ 6266763 h 6858000"/>
              <a:gd name="connsiteX380" fmla="*/ 3518021 w 7467600"/>
              <a:gd name="connsiteY380" fmla="*/ 6117298 h 6858000"/>
              <a:gd name="connsiteX381" fmla="*/ 3554035 w 7467600"/>
              <a:gd name="connsiteY381" fmla="*/ 6027832 h 6858000"/>
              <a:gd name="connsiteX382" fmla="*/ 3677174 w 7467600"/>
              <a:gd name="connsiteY382" fmla="*/ 5636351 h 6858000"/>
              <a:gd name="connsiteX383" fmla="*/ 3698819 w 7467600"/>
              <a:gd name="connsiteY383" fmla="*/ 5560503 h 6858000"/>
              <a:gd name="connsiteX384" fmla="*/ 3702094 w 7467600"/>
              <a:gd name="connsiteY384" fmla="*/ 5549194 h 6858000"/>
              <a:gd name="connsiteX385" fmla="*/ 3398355 w 7467600"/>
              <a:gd name="connsiteY385" fmla="*/ 6094603 h 6858000"/>
              <a:gd name="connsiteX386" fmla="*/ 3193941 w 7467600"/>
              <a:gd name="connsiteY386" fmla="*/ 6798775 h 6858000"/>
              <a:gd name="connsiteX387" fmla="*/ 3184140 w 7467600"/>
              <a:gd name="connsiteY387" fmla="*/ 6858000 h 6858000"/>
              <a:gd name="connsiteX388" fmla="*/ 3099978 w 7467600"/>
              <a:gd name="connsiteY388" fmla="*/ 6858000 h 6858000"/>
              <a:gd name="connsiteX389" fmla="*/ 3101556 w 7467600"/>
              <a:gd name="connsiteY389" fmla="*/ 6843337 h 6858000"/>
              <a:gd name="connsiteX390" fmla="*/ 3370162 w 7467600"/>
              <a:gd name="connsiteY390" fmla="*/ 5785550 h 6858000"/>
              <a:gd name="connsiteX391" fmla="*/ 3746477 w 7467600"/>
              <a:gd name="connsiteY391" fmla="*/ 5377889 h 6858000"/>
              <a:gd name="connsiteX392" fmla="*/ 3863399 w 7467600"/>
              <a:gd name="connsiteY392" fmla="*/ 5087257 h 6858000"/>
              <a:gd name="connsiteX393" fmla="*/ 3968712 w 7467600"/>
              <a:gd name="connsiteY393" fmla="*/ 4913989 h 6858000"/>
              <a:gd name="connsiteX394" fmla="*/ 2792390 w 7467600"/>
              <a:gd name="connsiteY394" fmla="*/ 5382974 h 6858000"/>
              <a:gd name="connsiteX395" fmla="*/ 2714982 w 7467600"/>
              <a:gd name="connsiteY395" fmla="*/ 5427051 h 6858000"/>
              <a:gd name="connsiteX396" fmla="*/ 2813361 w 7467600"/>
              <a:gd name="connsiteY396" fmla="*/ 6023912 h 6858000"/>
              <a:gd name="connsiteX397" fmla="*/ 2688430 w 7467600"/>
              <a:gd name="connsiteY397" fmla="*/ 6801564 h 6858000"/>
              <a:gd name="connsiteX398" fmla="*/ 2629626 w 7467600"/>
              <a:gd name="connsiteY398" fmla="*/ 6763394 h 6858000"/>
              <a:gd name="connsiteX399" fmla="*/ 2565328 w 7467600"/>
              <a:gd name="connsiteY399" fmla="*/ 5516399 h 6858000"/>
              <a:gd name="connsiteX400" fmla="*/ 1922999 w 7467600"/>
              <a:gd name="connsiteY400" fmla="*/ 5980343 h 6858000"/>
              <a:gd name="connsiteX401" fmla="*/ 1950261 w 7467600"/>
              <a:gd name="connsiteY401" fmla="*/ 6405858 h 6858000"/>
              <a:gd name="connsiteX402" fmla="*/ 2365554 w 7467600"/>
              <a:gd name="connsiteY402" fmla="*/ 6759107 h 6858000"/>
              <a:gd name="connsiteX403" fmla="*/ 2424142 w 7467600"/>
              <a:gd name="connsiteY403" fmla="*/ 6858000 h 6858000"/>
              <a:gd name="connsiteX404" fmla="*/ 2395994 w 7467600"/>
              <a:gd name="connsiteY404" fmla="*/ 6858000 h 6858000"/>
              <a:gd name="connsiteX405" fmla="*/ 2392863 w 7467600"/>
              <a:gd name="connsiteY405" fmla="*/ 6852964 h 6858000"/>
              <a:gd name="connsiteX406" fmla="*/ 2017589 w 7467600"/>
              <a:gd name="connsiteY406" fmla="*/ 6493982 h 6858000"/>
              <a:gd name="connsiteX407" fmla="*/ 2147336 w 7467600"/>
              <a:gd name="connsiteY407" fmla="*/ 6594052 h 6858000"/>
              <a:gd name="connsiteX408" fmla="*/ 2207047 w 7467600"/>
              <a:gd name="connsiteY408" fmla="*/ 6654540 h 6858000"/>
              <a:gd name="connsiteX409" fmla="*/ 2299106 w 7467600"/>
              <a:gd name="connsiteY409" fmla="*/ 6778931 h 6858000"/>
              <a:gd name="connsiteX410" fmla="*/ 2314430 w 7467600"/>
              <a:gd name="connsiteY410" fmla="*/ 6801144 h 6858000"/>
              <a:gd name="connsiteX411" fmla="*/ 2352406 w 7467600"/>
              <a:gd name="connsiteY411" fmla="*/ 6858000 h 6858000"/>
              <a:gd name="connsiteX412" fmla="*/ 2314492 w 7467600"/>
              <a:gd name="connsiteY412" fmla="*/ 6858000 h 6858000"/>
              <a:gd name="connsiteX413" fmla="*/ 2288095 w 7467600"/>
              <a:gd name="connsiteY413" fmla="*/ 6818030 h 6858000"/>
              <a:gd name="connsiteX414" fmla="*/ 2272768 w 7467600"/>
              <a:gd name="connsiteY414" fmla="*/ 6795822 h 6858000"/>
              <a:gd name="connsiteX415" fmla="*/ 2182715 w 7467600"/>
              <a:gd name="connsiteY415" fmla="*/ 6675071 h 6858000"/>
              <a:gd name="connsiteX416" fmla="*/ 2032061 w 7467600"/>
              <a:gd name="connsiteY416" fmla="*/ 6541380 h 6858000"/>
              <a:gd name="connsiteX417" fmla="*/ 2257220 w 7467600"/>
              <a:gd name="connsiteY417" fmla="*/ 6826257 h 6858000"/>
              <a:gd name="connsiteX418" fmla="*/ 2281324 w 7467600"/>
              <a:gd name="connsiteY418" fmla="*/ 6858000 h 6858000"/>
              <a:gd name="connsiteX419" fmla="*/ 2242860 w 7467600"/>
              <a:gd name="connsiteY419" fmla="*/ 6858000 h 6858000"/>
              <a:gd name="connsiteX420" fmla="*/ 2232818 w 7467600"/>
              <a:gd name="connsiteY420" fmla="*/ 6844926 h 6858000"/>
              <a:gd name="connsiteX421" fmla="*/ 1990172 w 7467600"/>
              <a:gd name="connsiteY421" fmla="*/ 6542121 h 6858000"/>
              <a:gd name="connsiteX422" fmla="*/ 2124090 w 7467600"/>
              <a:gd name="connsiteY422" fmla="*/ 6761017 h 6858000"/>
              <a:gd name="connsiteX423" fmla="*/ 2200380 w 7467600"/>
              <a:gd name="connsiteY423" fmla="*/ 6858000 h 6858000"/>
              <a:gd name="connsiteX424" fmla="*/ 2147507 w 7467600"/>
              <a:gd name="connsiteY424" fmla="*/ 6858000 h 6858000"/>
              <a:gd name="connsiteX425" fmla="*/ 2070668 w 7467600"/>
              <a:gd name="connsiteY425" fmla="*/ 6761520 h 6858000"/>
              <a:gd name="connsiteX426" fmla="*/ 1975142 w 7467600"/>
              <a:gd name="connsiteY426" fmla="*/ 6585570 h 6858000"/>
              <a:gd name="connsiteX427" fmla="*/ 2050035 w 7467600"/>
              <a:gd name="connsiteY427" fmla="*/ 6813345 h 6858000"/>
              <a:gd name="connsiteX428" fmla="*/ 2063025 w 7467600"/>
              <a:gd name="connsiteY428" fmla="*/ 6858000 h 6858000"/>
              <a:gd name="connsiteX429" fmla="*/ 2021675 w 7467600"/>
              <a:gd name="connsiteY429" fmla="*/ 6858000 h 6858000"/>
              <a:gd name="connsiteX430" fmla="*/ 2019308 w 7467600"/>
              <a:gd name="connsiteY430" fmla="*/ 6847118 h 6858000"/>
              <a:gd name="connsiteX431" fmla="*/ 1938835 w 7467600"/>
              <a:gd name="connsiteY431" fmla="*/ 6551160 h 6858000"/>
              <a:gd name="connsiteX432" fmla="*/ 1953230 w 7467600"/>
              <a:gd name="connsiteY432" fmla="*/ 6759699 h 6858000"/>
              <a:gd name="connsiteX433" fmla="*/ 1956763 w 7467600"/>
              <a:gd name="connsiteY433" fmla="*/ 6778191 h 6858000"/>
              <a:gd name="connsiteX434" fmla="*/ 1967925 w 7467600"/>
              <a:gd name="connsiteY434" fmla="*/ 6858000 h 6858000"/>
              <a:gd name="connsiteX435" fmla="*/ 1936622 w 7467600"/>
              <a:gd name="connsiteY435" fmla="*/ 6858000 h 6858000"/>
              <a:gd name="connsiteX436" fmla="*/ 1926261 w 7467600"/>
              <a:gd name="connsiteY436" fmla="*/ 6784064 h 6858000"/>
              <a:gd name="connsiteX437" fmla="*/ 1922724 w 7467600"/>
              <a:gd name="connsiteY437" fmla="*/ 6765577 h 6858000"/>
              <a:gd name="connsiteX438" fmla="*/ 1904650 w 7467600"/>
              <a:gd name="connsiteY438" fmla="*/ 6639616 h 6858000"/>
              <a:gd name="connsiteX439" fmla="*/ 1885273 w 7467600"/>
              <a:gd name="connsiteY439" fmla="*/ 6858000 h 6858000"/>
              <a:gd name="connsiteX440" fmla="*/ 1854363 w 7467600"/>
              <a:gd name="connsiteY440" fmla="*/ 6858000 h 6858000"/>
              <a:gd name="connsiteX441" fmla="*/ 1880391 w 7467600"/>
              <a:gd name="connsiteY441" fmla="*/ 6603796 h 6858000"/>
              <a:gd name="connsiteX442" fmla="*/ 1818273 w 7467600"/>
              <a:gd name="connsiteY442" fmla="*/ 6715729 h 6858000"/>
              <a:gd name="connsiteX443" fmla="*/ 1794691 w 7467600"/>
              <a:gd name="connsiteY443" fmla="*/ 6843239 h 6858000"/>
              <a:gd name="connsiteX444" fmla="*/ 1794914 w 7467600"/>
              <a:gd name="connsiteY444" fmla="*/ 6858000 h 6858000"/>
              <a:gd name="connsiteX445" fmla="*/ 1746128 w 7467600"/>
              <a:gd name="connsiteY445" fmla="*/ 6858000 h 6858000"/>
              <a:gd name="connsiteX446" fmla="*/ 1753934 w 7467600"/>
              <a:gd name="connsiteY446" fmla="*/ 6724796 h 6858000"/>
              <a:gd name="connsiteX447" fmla="*/ 1792053 w 7467600"/>
              <a:gd name="connsiteY447" fmla="*/ 6572396 h 6858000"/>
              <a:gd name="connsiteX448" fmla="*/ 1862248 w 7467600"/>
              <a:gd name="connsiteY448" fmla="*/ 6266397 h 6858000"/>
              <a:gd name="connsiteX449" fmla="*/ 1862250 w 7467600"/>
              <a:gd name="connsiteY449" fmla="*/ 6033531 h 6858000"/>
              <a:gd name="connsiteX450" fmla="*/ 1211999 w 7467600"/>
              <a:gd name="connsiteY450" fmla="*/ 6683610 h 6858000"/>
              <a:gd name="connsiteX451" fmla="*/ 1213266 w 7467600"/>
              <a:gd name="connsiteY451" fmla="*/ 6691947 h 6858000"/>
              <a:gd name="connsiteX452" fmla="*/ 1203370 w 7467600"/>
              <a:gd name="connsiteY452" fmla="*/ 6850676 h 6858000"/>
              <a:gd name="connsiteX453" fmla="*/ 1203671 w 7467600"/>
              <a:gd name="connsiteY453" fmla="*/ 6858000 h 6858000"/>
              <a:gd name="connsiteX454" fmla="*/ 1143180 w 7467600"/>
              <a:gd name="connsiteY454" fmla="*/ 6858000 h 6858000"/>
              <a:gd name="connsiteX455" fmla="*/ 1142176 w 7467600"/>
              <a:gd name="connsiteY455" fmla="*/ 6766045 h 6858000"/>
              <a:gd name="connsiteX456" fmla="*/ 1067484 w 7467600"/>
              <a:gd name="connsiteY456" fmla="*/ 6858000 h 6858000"/>
              <a:gd name="connsiteX457" fmla="*/ 953928 w 7467600"/>
              <a:gd name="connsiteY457" fmla="*/ 6858000 h 6858000"/>
              <a:gd name="connsiteX458" fmla="*/ 959715 w 7467600"/>
              <a:gd name="connsiteY458" fmla="*/ 6850185 h 6858000"/>
              <a:gd name="connsiteX459" fmla="*/ 1483788 w 7467600"/>
              <a:gd name="connsiteY459" fmla="*/ 6259174 h 6858000"/>
              <a:gd name="connsiteX460" fmla="*/ 1100671 w 7467600"/>
              <a:gd name="connsiteY460" fmla="*/ 6252137 h 6858000"/>
              <a:gd name="connsiteX461" fmla="*/ 1090144 w 7467600"/>
              <a:gd name="connsiteY461" fmla="*/ 6256748 h 6858000"/>
              <a:gd name="connsiteX462" fmla="*/ 1095872 w 7467600"/>
              <a:gd name="connsiteY462" fmla="*/ 6271892 h 6858000"/>
              <a:gd name="connsiteX463" fmla="*/ 262785 w 7467600"/>
              <a:gd name="connsiteY463" fmla="*/ 6845450 h 6858000"/>
              <a:gd name="connsiteX464" fmla="*/ 209968 w 7467600"/>
              <a:gd name="connsiteY464" fmla="*/ 6770713 h 6858000"/>
              <a:gd name="connsiteX465" fmla="*/ 873460 w 7467600"/>
              <a:gd name="connsiteY465" fmla="*/ 6253768 h 6858000"/>
              <a:gd name="connsiteX466" fmla="*/ 192686 w 7467600"/>
              <a:gd name="connsiteY466" fmla="*/ 5849257 h 6858000"/>
              <a:gd name="connsiteX467" fmla="*/ 4696 w 7467600"/>
              <a:gd name="connsiteY467" fmla="*/ 5697668 h 6858000"/>
              <a:gd name="connsiteX468" fmla="*/ 0 w 7467600"/>
              <a:gd name="connsiteY468" fmla="*/ 5689984 h 6858000"/>
              <a:gd name="connsiteX469" fmla="*/ 0 w 7467600"/>
              <a:gd name="connsiteY469" fmla="*/ 5513472 h 6858000"/>
              <a:gd name="connsiteX470" fmla="*/ 174101 w 7467600"/>
              <a:gd name="connsiteY470" fmla="*/ 5620277 h 6858000"/>
              <a:gd name="connsiteX471" fmla="*/ 891800 w 7467600"/>
              <a:gd name="connsiteY471" fmla="*/ 6036935 h 6858000"/>
              <a:gd name="connsiteX472" fmla="*/ 1072219 w 7467600"/>
              <a:gd name="connsiteY472" fmla="*/ 6169443 h 6858000"/>
              <a:gd name="connsiteX473" fmla="*/ 1074117 w 7467600"/>
              <a:gd name="connsiteY473" fmla="*/ 6170301 h 6858000"/>
              <a:gd name="connsiteX474" fmla="*/ 1083114 w 7467600"/>
              <a:gd name="connsiteY474" fmla="*/ 6174131 h 6858000"/>
              <a:gd name="connsiteX475" fmla="*/ 1543010 w 7467600"/>
              <a:gd name="connsiteY475" fmla="*/ 6191140 h 6858000"/>
              <a:gd name="connsiteX476" fmla="*/ 1551080 w 7467600"/>
              <a:gd name="connsiteY476" fmla="*/ 6195006 h 6858000"/>
              <a:gd name="connsiteX477" fmla="*/ 2345443 w 7467600"/>
              <a:gd name="connsiteY477" fmla="*/ 5549882 h 6858000"/>
              <a:gd name="connsiteX478" fmla="*/ 1721499 w 7467600"/>
              <a:gd name="connsiteY478" fmla="*/ 5599969 h 6858000"/>
              <a:gd name="connsiteX479" fmla="*/ 767716 w 7467600"/>
              <a:gd name="connsiteY479" fmla="*/ 5472768 h 6858000"/>
              <a:gd name="connsiteX480" fmla="*/ 722147 w 7467600"/>
              <a:gd name="connsiteY480" fmla="*/ 5393091 h 6858000"/>
              <a:gd name="connsiteX481" fmla="*/ 1485552 w 7467600"/>
              <a:gd name="connsiteY481" fmla="*/ 5313202 h 6858000"/>
              <a:gd name="connsiteX482" fmla="*/ 2143004 w 7467600"/>
              <a:gd name="connsiteY482" fmla="*/ 5402420 h 6858000"/>
              <a:gd name="connsiteX483" fmla="*/ 1933391 w 7467600"/>
              <a:gd name="connsiteY483" fmla="*/ 5156971 h 6858000"/>
              <a:gd name="connsiteX484" fmla="*/ 1827118 w 7467600"/>
              <a:gd name="connsiteY484" fmla="*/ 4968410 h 6858000"/>
              <a:gd name="connsiteX485" fmla="*/ 1837349 w 7467600"/>
              <a:gd name="connsiteY485" fmla="*/ 4956357 h 6858000"/>
              <a:gd name="connsiteX486" fmla="*/ 2162835 w 7467600"/>
              <a:gd name="connsiteY486" fmla="*/ 5187853 h 6858000"/>
              <a:gd name="connsiteX487" fmla="*/ 2257167 w 7467600"/>
              <a:gd name="connsiteY487" fmla="*/ 5462123 h 6858000"/>
              <a:gd name="connsiteX488" fmla="*/ 2261598 w 7467600"/>
              <a:gd name="connsiteY488" fmla="*/ 5467998 h 6858000"/>
              <a:gd name="connsiteX489" fmla="*/ 2437177 w 7467600"/>
              <a:gd name="connsiteY489" fmla="*/ 5479608 h 6858000"/>
              <a:gd name="connsiteX490" fmla="*/ 2445247 w 7467600"/>
              <a:gd name="connsiteY490" fmla="*/ 5483476 h 6858000"/>
              <a:gd name="connsiteX491" fmla="*/ 2743626 w 7467600"/>
              <a:gd name="connsiteY491" fmla="*/ 5304819 h 6858000"/>
              <a:gd name="connsiteX492" fmla="*/ 3048102 w 7467600"/>
              <a:gd name="connsiteY492" fmla="*/ 5150595 h 6858000"/>
              <a:gd name="connsiteX493" fmla="*/ 1799414 w 7467600"/>
              <a:gd name="connsiteY493" fmla="*/ 4694732 h 6858000"/>
              <a:gd name="connsiteX494" fmla="*/ 1771735 w 7467600"/>
              <a:gd name="connsiteY494" fmla="*/ 4619929 h 6858000"/>
              <a:gd name="connsiteX495" fmla="*/ 3104273 w 7467600"/>
              <a:gd name="connsiteY495" fmla="*/ 5076159 h 6858000"/>
              <a:gd name="connsiteX496" fmla="*/ 3113245 w 7467600"/>
              <a:gd name="connsiteY496" fmla="*/ 5090705 h 6858000"/>
              <a:gd name="connsiteX497" fmla="*/ 3126294 w 7467600"/>
              <a:gd name="connsiteY497" fmla="*/ 5114400 h 6858000"/>
              <a:gd name="connsiteX498" fmla="*/ 3937433 w 7467600"/>
              <a:gd name="connsiteY498" fmla="*/ 4830473 h 6858000"/>
              <a:gd name="connsiteX499" fmla="*/ 3590475 w 7467600"/>
              <a:gd name="connsiteY499" fmla="*/ 4597974 h 6858000"/>
              <a:gd name="connsiteX500" fmla="*/ 3100264 w 7467600"/>
              <a:gd name="connsiteY500" fmla="*/ 4579845 h 6858000"/>
              <a:gd name="connsiteX501" fmla="*/ 2183576 w 7467600"/>
              <a:gd name="connsiteY501" fmla="*/ 4227150 h 6858000"/>
              <a:gd name="connsiteX502" fmla="*/ 2151029 w 7467600"/>
              <a:gd name="connsiteY502" fmla="*/ 4146947 h 6858000"/>
              <a:gd name="connsiteX503" fmla="*/ 3563434 w 7467600"/>
              <a:gd name="connsiteY503" fmla="*/ 4469115 h 6858000"/>
              <a:gd name="connsiteX504" fmla="*/ 3177952 w 7467600"/>
              <a:gd name="connsiteY504" fmla="*/ 3657386 h 6858000"/>
              <a:gd name="connsiteX505" fmla="*/ 3189263 w 7467600"/>
              <a:gd name="connsiteY505" fmla="*/ 3625726 h 6858000"/>
              <a:gd name="connsiteX506" fmla="*/ 3560912 w 7467600"/>
              <a:gd name="connsiteY506" fmla="*/ 4079863 h 6858000"/>
              <a:gd name="connsiteX507" fmla="*/ 3626636 w 7467600"/>
              <a:gd name="connsiteY507" fmla="*/ 4512230 h 6858000"/>
              <a:gd name="connsiteX508" fmla="*/ 3653088 w 7467600"/>
              <a:gd name="connsiteY508" fmla="*/ 4521417 h 6858000"/>
              <a:gd name="connsiteX509" fmla="*/ 3988128 w 7467600"/>
              <a:gd name="connsiteY509" fmla="*/ 4817267 h 6858000"/>
              <a:gd name="connsiteX510" fmla="*/ 4830582 w 7467600"/>
              <a:gd name="connsiteY510" fmla="*/ 4676000 h 6858000"/>
              <a:gd name="connsiteX511" fmla="*/ 4830100 w 7467600"/>
              <a:gd name="connsiteY511" fmla="*/ 4675554 h 6858000"/>
              <a:gd name="connsiteX512" fmla="*/ 4036318 w 7467600"/>
              <a:gd name="connsiteY512" fmla="*/ 4147013 h 6858000"/>
              <a:gd name="connsiteX513" fmla="*/ 3432098 w 7467600"/>
              <a:gd name="connsiteY513" fmla="*/ 3537312 h 6858000"/>
              <a:gd name="connsiteX514" fmla="*/ 3446761 w 7467600"/>
              <a:gd name="connsiteY514" fmla="*/ 3461278 h 6858000"/>
              <a:gd name="connsiteX515" fmla="*/ 4419733 w 7467600"/>
              <a:gd name="connsiteY515" fmla="*/ 3963555 h 6858000"/>
              <a:gd name="connsiteX516" fmla="*/ 4781371 w 7467600"/>
              <a:gd name="connsiteY516" fmla="*/ 4458604 h 6858000"/>
              <a:gd name="connsiteX517" fmla="*/ 4780440 w 7467600"/>
              <a:gd name="connsiteY517" fmla="*/ 4470290 h 6858000"/>
              <a:gd name="connsiteX518" fmla="*/ 4898954 w 7467600"/>
              <a:gd name="connsiteY518" fmla="*/ 4662092 h 6858000"/>
              <a:gd name="connsiteX519" fmla="*/ 4900699 w 7467600"/>
              <a:gd name="connsiteY519" fmla="*/ 4670867 h 6858000"/>
              <a:gd name="connsiteX520" fmla="*/ 5714511 w 7467600"/>
              <a:gd name="connsiteY520" fmla="*/ 4663483 h 6858000"/>
              <a:gd name="connsiteX521" fmla="*/ 5464793 w 7467600"/>
              <a:gd name="connsiteY521" fmla="*/ 4393556 h 6858000"/>
              <a:gd name="connsiteX522" fmla="*/ 5461897 w 7467600"/>
              <a:gd name="connsiteY522" fmla="*/ 4390879 h 6858000"/>
              <a:gd name="connsiteX523" fmla="*/ 4294126 w 7467600"/>
              <a:gd name="connsiteY523" fmla="*/ 3303048 h 6858000"/>
              <a:gd name="connsiteX524" fmla="*/ 4305321 w 7467600"/>
              <a:gd name="connsiteY524" fmla="*/ 3256953 h 6858000"/>
              <a:gd name="connsiteX525" fmla="*/ 4949299 w 7467600"/>
              <a:gd name="connsiteY525" fmla="*/ 3766336 h 6858000"/>
              <a:gd name="connsiteX526" fmla="*/ 5291452 w 7467600"/>
              <a:gd name="connsiteY526" fmla="*/ 4076801 h 6858000"/>
              <a:gd name="connsiteX527" fmla="*/ 5434998 w 7467600"/>
              <a:gd name="connsiteY527" fmla="*/ 4254100 h 6858000"/>
              <a:gd name="connsiteX528" fmla="*/ 5351015 w 7467600"/>
              <a:gd name="connsiteY528" fmla="*/ 3760989 h 6858000"/>
              <a:gd name="connsiteX529" fmla="*/ 5413780 w 7467600"/>
              <a:gd name="connsiteY529" fmla="*/ 2966265 h 6858000"/>
              <a:gd name="connsiteX530" fmla="*/ 5425627 w 7467600"/>
              <a:gd name="connsiteY530" fmla="*/ 2954192 h 6858000"/>
              <a:gd name="connsiteX531" fmla="*/ 6604735 w 7467600"/>
              <a:gd name="connsiteY531" fmla="*/ 2041381 h 6858000"/>
              <a:gd name="connsiteX532" fmla="*/ 7204487 w 7467600"/>
              <a:gd name="connsiteY532" fmla="*/ 2742112 h 6858000"/>
              <a:gd name="connsiteX533" fmla="*/ 7131592 w 7467600"/>
              <a:gd name="connsiteY533" fmla="*/ 2672096 h 6858000"/>
              <a:gd name="connsiteX534" fmla="*/ 6996344 w 7467600"/>
              <a:gd name="connsiteY534" fmla="*/ 2518310 h 6858000"/>
              <a:gd name="connsiteX535" fmla="*/ 6735495 w 7467600"/>
              <a:gd name="connsiteY535" fmla="*/ 2196890 h 6858000"/>
              <a:gd name="connsiteX536" fmla="*/ 6721901 w 7467600"/>
              <a:gd name="connsiteY536" fmla="*/ 2179274 h 6858000"/>
              <a:gd name="connsiteX537" fmla="*/ 6604735 w 7467600"/>
              <a:gd name="connsiteY537" fmla="*/ 2041381 h 6858000"/>
              <a:gd name="connsiteX538" fmla="*/ 6591670 w 7467600"/>
              <a:gd name="connsiteY538" fmla="*/ 1988277 h 6858000"/>
              <a:gd name="connsiteX539" fmla="*/ 6747349 w 7467600"/>
              <a:gd name="connsiteY539" fmla="*/ 2160069 h 6858000"/>
              <a:gd name="connsiteX540" fmla="*/ 6760943 w 7467600"/>
              <a:gd name="connsiteY540" fmla="*/ 2177686 h 6858000"/>
              <a:gd name="connsiteX541" fmla="*/ 7021065 w 7467600"/>
              <a:gd name="connsiteY541" fmla="*/ 2498102 h 6858000"/>
              <a:gd name="connsiteX542" fmla="*/ 7155223 w 7467600"/>
              <a:gd name="connsiteY542" fmla="*/ 2650386 h 6858000"/>
              <a:gd name="connsiteX543" fmla="*/ 7203167 w 7467600"/>
              <a:gd name="connsiteY543" fmla="*/ 2697288 h 6858000"/>
              <a:gd name="connsiteX544" fmla="*/ 6937703 w 7467600"/>
              <a:gd name="connsiteY544" fmla="*/ 2321981 h 6858000"/>
              <a:gd name="connsiteX545" fmla="*/ 6591670 w 7467600"/>
              <a:gd name="connsiteY545" fmla="*/ 1988277 h 6858000"/>
              <a:gd name="connsiteX546" fmla="*/ 5798671 w 7467600"/>
              <a:gd name="connsiteY546" fmla="*/ 1981601 h 6858000"/>
              <a:gd name="connsiteX547" fmla="*/ 5754709 w 7467600"/>
              <a:gd name="connsiteY547" fmla="*/ 2071454 h 6858000"/>
              <a:gd name="connsiteX548" fmla="*/ 5763044 w 7467600"/>
              <a:gd name="connsiteY548" fmla="*/ 2842206 h 6858000"/>
              <a:gd name="connsiteX549" fmla="*/ 5764974 w 7467600"/>
              <a:gd name="connsiteY549" fmla="*/ 2799609 h 6858000"/>
              <a:gd name="connsiteX550" fmla="*/ 5767665 w 7467600"/>
              <a:gd name="connsiteY550" fmla="*/ 2666409 h 6858000"/>
              <a:gd name="connsiteX551" fmla="*/ 5763055 w 7467600"/>
              <a:gd name="connsiteY551" fmla="*/ 2579705 h 6858000"/>
              <a:gd name="connsiteX552" fmla="*/ 5758079 w 7467600"/>
              <a:gd name="connsiteY552" fmla="*/ 2492508 h 6858000"/>
              <a:gd name="connsiteX553" fmla="*/ 5779325 w 7467600"/>
              <a:gd name="connsiteY553" fmla="*/ 2197069 h 6858000"/>
              <a:gd name="connsiteX554" fmla="*/ 5798671 w 7467600"/>
              <a:gd name="connsiteY554" fmla="*/ 1981601 h 6858000"/>
              <a:gd name="connsiteX555" fmla="*/ 5829202 w 7467600"/>
              <a:gd name="connsiteY555" fmla="*/ 1971679 h 6858000"/>
              <a:gd name="connsiteX556" fmla="*/ 5809558 w 7467600"/>
              <a:gd name="connsiteY556" fmla="*/ 2198043 h 6858000"/>
              <a:gd name="connsiteX557" fmla="*/ 5788653 w 7467600"/>
              <a:gd name="connsiteY557" fmla="*/ 2489430 h 6858000"/>
              <a:gd name="connsiteX558" fmla="*/ 5793439 w 7467600"/>
              <a:gd name="connsiteY558" fmla="*/ 2575235 h 6858000"/>
              <a:gd name="connsiteX559" fmla="*/ 5796837 w 7467600"/>
              <a:gd name="connsiteY559" fmla="*/ 2637633 h 6858000"/>
              <a:gd name="connsiteX560" fmla="*/ 5818614 w 7467600"/>
              <a:gd name="connsiteY560" fmla="*/ 2473055 h 6858000"/>
              <a:gd name="connsiteX561" fmla="*/ 5829202 w 7467600"/>
              <a:gd name="connsiteY561" fmla="*/ 1971679 h 6858000"/>
              <a:gd name="connsiteX562" fmla="*/ 5911389 w 7467600"/>
              <a:gd name="connsiteY562" fmla="*/ 1898371 h 6858000"/>
              <a:gd name="connsiteX563" fmla="*/ 6237627 w 7467600"/>
              <a:gd name="connsiteY563" fmla="*/ 2231921 h 6858000"/>
              <a:gd name="connsiteX564" fmla="*/ 5911389 w 7467600"/>
              <a:gd name="connsiteY564" fmla="*/ 1898371 h 6858000"/>
              <a:gd name="connsiteX565" fmla="*/ 6944437 w 7467600"/>
              <a:gd name="connsiteY565" fmla="*/ 1575402 h 6858000"/>
              <a:gd name="connsiteX566" fmla="*/ 6304730 w 7467600"/>
              <a:gd name="connsiteY566" fmla="*/ 1766654 h 6858000"/>
              <a:gd name="connsiteX567" fmla="*/ 6944437 w 7467600"/>
              <a:gd name="connsiteY567" fmla="*/ 1575402 h 6858000"/>
              <a:gd name="connsiteX568" fmla="*/ 7019523 w 7467600"/>
              <a:gd name="connsiteY568" fmla="*/ 1519450 h 6858000"/>
              <a:gd name="connsiteX569" fmla="*/ 6298091 w 7467600"/>
              <a:gd name="connsiteY569" fmla="*/ 1737122 h 6858000"/>
              <a:gd name="connsiteX570" fmla="*/ 7019523 w 7467600"/>
              <a:gd name="connsiteY570" fmla="*/ 1519450 h 6858000"/>
              <a:gd name="connsiteX571" fmla="*/ 2399523 w 7467600"/>
              <a:gd name="connsiteY571" fmla="*/ 1428234 h 6858000"/>
              <a:gd name="connsiteX572" fmla="*/ 2224982 w 7467600"/>
              <a:gd name="connsiteY572" fmla="*/ 1826201 h 6858000"/>
              <a:gd name="connsiteX573" fmla="*/ 2096099 w 7467600"/>
              <a:gd name="connsiteY573" fmla="*/ 2345900 h 6858000"/>
              <a:gd name="connsiteX574" fmla="*/ 2283317 w 7467600"/>
              <a:gd name="connsiteY574" fmla="*/ 1796925 h 6858000"/>
              <a:gd name="connsiteX575" fmla="*/ 2399523 w 7467600"/>
              <a:gd name="connsiteY575" fmla="*/ 1428234 h 6858000"/>
              <a:gd name="connsiteX576" fmla="*/ 2448558 w 7467600"/>
              <a:gd name="connsiteY576" fmla="*/ 1373435 h 6858000"/>
              <a:gd name="connsiteX577" fmla="*/ 2312521 w 7467600"/>
              <a:gd name="connsiteY577" fmla="*/ 1806140 h 6858000"/>
              <a:gd name="connsiteX578" fmla="*/ 2127533 w 7467600"/>
              <a:gd name="connsiteY578" fmla="*/ 2348380 h 6858000"/>
              <a:gd name="connsiteX579" fmla="*/ 2358080 w 7467600"/>
              <a:gd name="connsiteY579" fmla="*/ 1866134 h 6858000"/>
              <a:gd name="connsiteX580" fmla="*/ 2407436 w 7467600"/>
              <a:gd name="connsiteY580" fmla="*/ 1651070 h 6858000"/>
              <a:gd name="connsiteX581" fmla="*/ 2448558 w 7467600"/>
              <a:gd name="connsiteY581" fmla="*/ 1373435 h 6858000"/>
              <a:gd name="connsiteX582" fmla="*/ 278707 w 7467600"/>
              <a:gd name="connsiteY582" fmla="*/ 1352270 h 6858000"/>
              <a:gd name="connsiteX583" fmla="*/ 321570 w 7467600"/>
              <a:gd name="connsiteY583" fmla="*/ 1861610 h 6858000"/>
              <a:gd name="connsiteX584" fmla="*/ 294281 w 7467600"/>
              <a:gd name="connsiteY584" fmla="*/ 1440658 h 6858000"/>
              <a:gd name="connsiteX585" fmla="*/ 278707 w 7467600"/>
              <a:gd name="connsiteY585" fmla="*/ 1352270 h 6858000"/>
              <a:gd name="connsiteX586" fmla="*/ 1423821 w 7467600"/>
              <a:gd name="connsiteY586" fmla="*/ 1351958 h 6858000"/>
              <a:gd name="connsiteX587" fmla="*/ 1638521 w 7467600"/>
              <a:gd name="connsiteY587" fmla="*/ 1908470 h 6858000"/>
              <a:gd name="connsiteX588" fmla="*/ 1754199 w 7467600"/>
              <a:gd name="connsiteY588" fmla="*/ 2149284 h 6858000"/>
              <a:gd name="connsiteX589" fmla="*/ 1908359 w 7467600"/>
              <a:gd name="connsiteY589" fmla="*/ 2364988 h 6858000"/>
              <a:gd name="connsiteX590" fmla="*/ 1647661 w 7467600"/>
              <a:gd name="connsiteY590" fmla="*/ 1825945 h 6858000"/>
              <a:gd name="connsiteX591" fmla="*/ 1423821 w 7467600"/>
              <a:gd name="connsiteY591" fmla="*/ 1351958 h 6858000"/>
              <a:gd name="connsiteX592" fmla="*/ 1431890 w 7467600"/>
              <a:gd name="connsiteY592" fmla="*/ 1306475 h 6858000"/>
              <a:gd name="connsiteX593" fmla="*/ 1507597 w 7467600"/>
              <a:gd name="connsiteY593" fmla="*/ 1446132 h 6858000"/>
              <a:gd name="connsiteX594" fmla="*/ 1674586 w 7467600"/>
              <a:gd name="connsiteY594" fmla="*/ 1813832 h 6858000"/>
              <a:gd name="connsiteX595" fmla="*/ 1815950 w 7467600"/>
              <a:gd name="connsiteY595" fmla="*/ 2128564 h 6858000"/>
              <a:gd name="connsiteX596" fmla="*/ 1984242 w 7467600"/>
              <a:gd name="connsiteY596" fmla="*/ 2430829 h 6858000"/>
              <a:gd name="connsiteX597" fmla="*/ 2014023 w 7467600"/>
              <a:gd name="connsiteY597" fmla="*/ 2450995 h 6858000"/>
              <a:gd name="connsiteX598" fmla="*/ 1747337 w 7467600"/>
              <a:gd name="connsiteY598" fmla="*/ 1855264 h 6858000"/>
              <a:gd name="connsiteX599" fmla="*/ 1533749 w 7467600"/>
              <a:gd name="connsiteY599" fmla="*/ 1478656 h 6858000"/>
              <a:gd name="connsiteX600" fmla="*/ 1431890 w 7467600"/>
              <a:gd name="connsiteY600" fmla="*/ 1306475 h 6858000"/>
              <a:gd name="connsiteX601" fmla="*/ 5052692 w 7467600"/>
              <a:gd name="connsiteY601" fmla="*/ 1292994 h 6858000"/>
              <a:gd name="connsiteX602" fmla="*/ 5200661 w 7467600"/>
              <a:gd name="connsiteY602" fmla="*/ 1635186 h 6858000"/>
              <a:gd name="connsiteX603" fmla="*/ 5297138 w 7467600"/>
              <a:gd name="connsiteY603" fmla="*/ 1906351 h 6858000"/>
              <a:gd name="connsiteX604" fmla="*/ 5052692 w 7467600"/>
              <a:gd name="connsiteY604" fmla="*/ 1292994 h 6858000"/>
              <a:gd name="connsiteX605" fmla="*/ 5009948 w 7467600"/>
              <a:gd name="connsiteY605" fmla="*/ 1273619 h 6858000"/>
              <a:gd name="connsiteX606" fmla="*/ 5121777 w 7467600"/>
              <a:gd name="connsiteY606" fmla="*/ 1654213 h 6858000"/>
              <a:gd name="connsiteX607" fmla="*/ 5293545 w 7467600"/>
              <a:gd name="connsiteY607" fmla="*/ 2072247 h 6858000"/>
              <a:gd name="connsiteX608" fmla="*/ 5294042 w 7467600"/>
              <a:gd name="connsiteY608" fmla="*/ 2065019 h 6858000"/>
              <a:gd name="connsiteX609" fmla="*/ 5171936 w 7467600"/>
              <a:gd name="connsiteY609" fmla="*/ 1647613 h 6858000"/>
              <a:gd name="connsiteX610" fmla="*/ 5009948 w 7467600"/>
              <a:gd name="connsiteY610" fmla="*/ 1273619 h 6858000"/>
              <a:gd name="connsiteX611" fmla="*/ 655236 w 7467600"/>
              <a:gd name="connsiteY611" fmla="*/ 1268632 h 6858000"/>
              <a:gd name="connsiteX612" fmla="*/ 839521 w 7467600"/>
              <a:gd name="connsiteY612" fmla="*/ 1685315 h 6858000"/>
              <a:gd name="connsiteX613" fmla="*/ 1109416 w 7467600"/>
              <a:gd name="connsiteY613" fmla="*/ 2061663 h 6858000"/>
              <a:gd name="connsiteX614" fmla="*/ 1298300 w 7467600"/>
              <a:gd name="connsiteY614" fmla="*/ 2247742 h 6858000"/>
              <a:gd name="connsiteX615" fmla="*/ 1125871 w 7467600"/>
              <a:gd name="connsiteY615" fmla="*/ 1989513 h 6858000"/>
              <a:gd name="connsiteX616" fmla="*/ 981574 w 7467600"/>
              <a:gd name="connsiteY616" fmla="*/ 1783157 h 6858000"/>
              <a:gd name="connsiteX617" fmla="*/ 922198 w 7467600"/>
              <a:gd name="connsiteY617" fmla="*/ 1677437 h 6858000"/>
              <a:gd name="connsiteX618" fmla="*/ 869293 w 7467600"/>
              <a:gd name="connsiteY618" fmla="*/ 1583214 h 6858000"/>
              <a:gd name="connsiteX619" fmla="*/ 751431 w 7467600"/>
              <a:gd name="connsiteY619" fmla="*/ 1405731 h 6858000"/>
              <a:gd name="connsiteX620" fmla="*/ 655236 w 7467600"/>
              <a:gd name="connsiteY620" fmla="*/ 1268632 h 6858000"/>
              <a:gd name="connsiteX621" fmla="*/ 6516292 w 7467600"/>
              <a:gd name="connsiteY621" fmla="*/ 1263064 h 6858000"/>
              <a:gd name="connsiteX622" fmla="*/ 5736320 w 7467600"/>
              <a:gd name="connsiteY622" fmla="*/ 1501803 h 6858000"/>
              <a:gd name="connsiteX623" fmla="*/ 6516292 w 7467600"/>
              <a:gd name="connsiteY623" fmla="*/ 1263064 h 6858000"/>
              <a:gd name="connsiteX624" fmla="*/ 291466 w 7467600"/>
              <a:gd name="connsiteY624" fmla="*/ 1250369 h 6858000"/>
              <a:gd name="connsiteX625" fmla="*/ 323180 w 7467600"/>
              <a:gd name="connsiteY625" fmla="*/ 1435283 h 6858000"/>
              <a:gd name="connsiteX626" fmla="*/ 349381 w 7467600"/>
              <a:gd name="connsiteY626" fmla="*/ 1875041 h 6858000"/>
              <a:gd name="connsiteX627" fmla="*/ 374363 w 7467600"/>
              <a:gd name="connsiteY627" fmla="*/ 1506494 h 6858000"/>
              <a:gd name="connsiteX628" fmla="*/ 302168 w 7467600"/>
              <a:gd name="connsiteY628" fmla="*/ 1274495 h 6858000"/>
              <a:gd name="connsiteX629" fmla="*/ 291466 w 7467600"/>
              <a:gd name="connsiteY629" fmla="*/ 1250369 h 6858000"/>
              <a:gd name="connsiteX630" fmla="*/ 678222 w 7467600"/>
              <a:gd name="connsiteY630" fmla="*/ 1248670 h 6858000"/>
              <a:gd name="connsiteX631" fmla="*/ 775536 w 7467600"/>
              <a:gd name="connsiteY631" fmla="*/ 1388015 h 6858000"/>
              <a:gd name="connsiteX632" fmla="*/ 894529 w 7467600"/>
              <a:gd name="connsiteY632" fmla="*/ 1567739 h 6858000"/>
              <a:gd name="connsiteX633" fmla="*/ 948000 w 7467600"/>
              <a:gd name="connsiteY633" fmla="*/ 1663088 h 6858000"/>
              <a:gd name="connsiteX634" fmla="*/ 1006812 w 7467600"/>
              <a:gd name="connsiteY634" fmla="*/ 1767683 h 6858000"/>
              <a:gd name="connsiteX635" fmla="*/ 1149133 w 7467600"/>
              <a:gd name="connsiteY635" fmla="*/ 1971513 h 6858000"/>
              <a:gd name="connsiteX636" fmla="*/ 1333952 w 7467600"/>
              <a:gd name="connsiteY636" fmla="*/ 2251620 h 6858000"/>
              <a:gd name="connsiteX637" fmla="*/ 1337329 w 7467600"/>
              <a:gd name="connsiteY637" fmla="*/ 2258350 h 6858000"/>
              <a:gd name="connsiteX638" fmla="*/ 1014726 w 7467600"/>
              <a:gd name="connsiteY638" fmla="*/ 1615556 h 6858000"/>
              <a:gd name="connsiteX639" fmla="*/ 678222 w 7467600"/>
              <a:gd name="connsiteY639" fmla="*/ 1248670 h 6858000"/>
              <a:gd name="connsiteX640" fmla="*/ 6691602 w 7467600"/>
              <a:gd name="connsiteY640" fmla="*/ 1140573 h 6858000"/>
              <a:gd name="connsiteX641" fmla="*/ 6571100 w 7467600"/>
              <a:gd name="connsiteY641" fmla="*/ 1183662 h 6858000"/>
              <a:gd name="connsiteX642" fmla="*/ 6241687 w 7467600"/>
              <a:gd name="connsiteY642" fmla="*/ 1257600 h 6858000"/>
              <a:gd name="connsiteX643" fmla="*/ 5693009 w 7467600"/>
              <a:gd name="connsiteY643" fmla="*/ 1478256 h 6858000"/>
              <a:gd name="connsiteX644" fmla="*/ 6548420 w 7467600"/>
              <a:gd name="connsiteY644" fmla="*/ 1214599 h 6858000"/>
              <a:gd name="connsiteX645" fmla="*/ 6605473 w 7467600"/>
              <a:gd name="connsiteY645" fmla="*/ 1184686 h 6858000"/>
              <a:gd name="connsiteX646" fmla="*/ 6691602 w 7467600"/>
              <a:gd name="connsiteY646" fmla="*/ 1140573 h 6858000"/>
              <a:gd name="connsiteX647" fmla="*/ 4002475 w 7467600"/>
              <a:gd name="connsiteY647" fmla="*/ 1037802 h 6858000"/>
              <a:gd name="connsiteX648" fmla="*/ 4000324 w 7467600"/>
              <a:gd name="connsiteY648" fmla="*/ 1039362 h 6858000"/>
              <a:gd name="connsiteX649" fmla="*/ 4002862 w 7467600"/>
              <a:gd name="connsiteY649" fmla="*/ 1042866 h 6858000"/>
              <a:gd name="connsiteX650" fmla="*/ 4002475 w 7467600"/>
              <a:gd name="connsiteY650" fmla="*/ 1037802 h 6858000"/>
              <a:gd name="connsiteX651" fmla="*/ 506322 w 7467600"/>
              <a:gd name="connsiteY651" fmla="*/ 1020997 h 6858000"/>
              <a:gd name="connsiteX652" fmla="*/ 533068 w 7467600"/>
              <a:gd name="connsiteY652" fmla="*/ 1029409 h 6858000"/>
              <a:gd name="connsiteX653" fmla="*/ 1232525 w 7467600"/>
              <a:gd name="connsiteY653" fmla="*/ 1804675 h 6858000"/>
              <a:gd name="connsiteX654" fmla="*/ 1388858 w 7467600"/>
              <a:gd name="connsiteY654" fmla="*/ 2368011 h 6858000"/>
              <a:gd name="connsiteX655" fmla="*/ 1384098 w 7467600"/>
              <a:gd name="connsiteY655" fmla="*/ 2378125 h 6858000"/>
              <a:gd name="connsiteX656" fmla="*/ 1425393 w 7467600"/>
              <a:gd name="connsiteY656" fmla="*/ 2589124 h 6858000"/>
              <a:gd name="connsiteX657" fmla="*/ 1424001 w 7467600"/>
              <a:gd name="connsiteY657" fmla="*/ 2597541 h 6858000"/>
              <a:gd name="connsiteX658" fmla="*/ 2152729 w 7467600"/>
              <a:gd name="connsiteY658" fmla="*/ 2864487 h 6858000"/>
              <a:gd name="connsiteX659" fmla="*/ 2020609 w 7467600"/>
              <a:gd name="connsiteY659" fmla="*/ 2539671 h 6858000"/>
              <a:gd name="connsiteX660" fmla="*/ 2018920 w 7467600"/>
              <a:gd name="connsiteY660" fmla="*/ 2536309 h 6858000"/>
              <a:gd name="connsiteX661" fmla="*/ 1342441 w 7467600"/>
              <a:gd name="connsiteY661" fmla="*/ 1173017 h 6858000"/>
              <a:gd name="connsiteX662" fmla="*/ 1367925 w 7467600"/>
              <a:gd name="connsiteY662" fmla="*/ 1135648 h 6858000"/>
              <a:gd name="connsiteX663" fmla="*/ 1771401 w 7467600"/>
              <a:gd name="connsiteY663" fmla="*/ 1806673 h 6858000"/>
              <a:gd name="connsiteX664" fmla="*/ 1972385 w 7467600"/>
              <a:gd name="connsiteY664" fmla="*/ 2198735 h 6858000"/>
              <a:gd name="connsiteX665" fmla="*/ 2040892 w 7467600"/>
              <a:gd name="connsiteY665" fmla="*/ 2405205 h 6858000"/>
              <a:gd name="connsiteX666" fmla="*/ 2131689 w 7467600"/>
              <a:gd name="connsiteY666" fmla="*/ 1936926 h 6858000"/>
              <a:gd name="connsiteX667" fmla="*/ 2454820 w 7467600"/>
              <a:gd name="connsiteY667" fmla="*/ 1248808 h 6858000"/>
              <a:gd name="connsiteX668" fmla="*/ 2492512 w 7467600"/>
              <a:gd name="connsiteY668" fmla="*/ 1302920 h 6858000"/>
              <a:gd name="connsiteX669" fmla="*/ 2081216 w 7467600"/>
              <a:gd name="connsiteY669" fmla="*/ 2527513 h 6858000"/>
              <a:gd name="connsiteX670" fmla="*/ 2081211 w 7467600"/>
              <a:gd name="connsiteY670" fmla="*/ 2528916 h 6858000"/>
              <a:gd name="connsiteX671" fmla="*/ 2199067 w 7467600"/>
              <a:gd name="connsiteY671" fmla="*/ 2884061 h 6858000"/>
              <a:gd name="connsiteX672" fmla="*/ 3192586 w 7467600"/>
              <a:gd name="connsiteY672" fmla="*/ 3411496 h 6858000"/>
              <a:gd name="connsiteX673" fmla="*/ 3182620 w 7467600"/>
              <a:gd name="connsiteY673" fmla="*/ 3483279 h 6858000"/>
              <a:gd name="connsiteX674" fmla="*/ 2435119 w 7467600"/>
              <a:gd name="connsiteY674" fmla="*/ 3080173 h 6858000"/>
              <a:gd name="connsiteX675" fmla="*/ 2410152 w 7467600"/>
              <a:gd name="connsiteY675" fmla="*/ 3063751 h 6858000"/>
              <a:gd name="connsiteX676" fmla="*/ 2408099 w 7467600"/>
              <a:gd name="connsiteY676" fmla="*/ 3064403 h 6858000"/>
              <a:gd name="connsiteX677" fmla="*/ 2407218 w 7467600"/>
              <a:gd name="connsiteY677" fmla="*/ 3070324 h 6858000"/>
              <a:gd name="connsiteX678" fmla="*/ 2380138 w 7467600"/>
              <a:gd name="connsiteY678" fmla="*/ 3099341 h 6858000"/>
              <a:gd name="connsiteX679" fmla="*/ 1765923 w 7467600"/>
              <a:gd name="connsiteY679" fmla="*/ 3581043 h 6858000"/>
              <a:gd name="connsiteX680" fmla="*/ 1702258 w 7467600"/>
              <a:gd name="connsiteY680" fmla="*/ 3612286 h 6858000"/>
              <a:gd name="connsiteX681" fmla="*/ 1538370 w 7467600"/>
              <a:gd name="connsiteY681" fmla="*/ 3811804 h 6858000"/>
              <a:gd name="connsiteX682" fmla="*/ 542867 w 7467600"/>
              <a:gd name="connsiteY682" fmla="*/ 4944092 h 6858000"/>
              <a:gd name="connsiteX683" fmla="*/ 515800 w 7467600"/>
              <a:gd name="connsiteY683" fmla="*/ 4862180 h 6858000"/>
              <a:gd name="connsiteX684" fmla="*/ 909145 w 7467600"/>
              <a:gd name="connsiteY684" fmla="*/ 4199225 h 6858000"/>
              <a:gd name="connsiteX685" fmla="*/ 1214067 w 7467600"/>
              <a:gd name="connsiteY685" fmla="*/ 3908561 h 6858000"/>
              <a:gd name="connsiteX686" fmla="*/ 640967 w 7467600"/>
              <a:gd name="connsiteY686" fmla="*/ 4105601 h 6858000"/>
              <a:gd name="connsiteX687" fmla="*/ 112563 w 7467600"/>
              <a:gd name="connsiteY687" fmla="*/ 4396952 h 6858000"/>
              <a:gd name="connsiteX688" fmla="*/ 0 w 7467600"/>
              <a:gd name="connsiteY688" fmla="*/ 4466006 h 6858000"/>
              <a:gd name="connsiteX689" fmla="*/ 0 w 7467600"/>
              <a:gd name="connsiteY689" fmla="*/ 4233763 h 6858000"/>
              <a:gd name="connsiteX690" fmla="*/ 36881 w 7467600"/>
              <a:gd name="connsiteY690" fmla="*/ 4200118 h 6858000"/>
              <a:gd name="connsiteX691" fmla="*/ 910534 w 7467600"/>
              <a:gd name="connsiteY691" fmla="*/ 3629753 h 6858000"/>
              <a:gd name="connsiteX692" fmla="*/ 1578717 w 7467600"/>
              <a:gd name="connsiteY692" fmla="*/ 3575982 h 6858000"/>
              <a:gd name="connsiteX693" fmla="*/ 2338780 w 7467600"/>
              <a:gd name="connsiteY693" fmla="*/ 3033725 h 6858000"/>
              <a:gd name="connsiteX694" fmla="*/ 1807991 w 7467600"/>
              <a:gd name="connsiteY694" fmla="*/ 2807184 h 6858000"/>
              <a:gd name="connsiteX695" fmla="*/ 1416358 w 7467600"/>
              <a:gd name="connsiteY695" fmla="*/ 3112571 h 6858000"/>
              <a:gd name="connsiteX696" fmla="*/ 939066 w 7467600"/>
              <a:gd name="connsiteY696" fmla="*/ 3378798 h 6858000"/>
              <a:gd name="connsiteX697" fmla="*/ 115099 w 7467600"/>
              <a:gd name="connsiteY697" fmla="*/ 3607650 h 6858000"/>
              <a:gd name="connsiteX698" fmla="*/ 97284 w 7467600"/>
              <a:gd name="connsiteY698" fmla="*/ 3520393 h 6858000"/>
              <a:gd name="connsiteX699" fmla="*/ 922050 w 7467600"/>
              <a:gd name="connsiteY699" fmla="*/ 3074867 h 6858000"/>
              <a:gd name="connsiteX700" fmla="*/ 1405265 w 7467600"/>
              <a:gd name="connsiteY700" fmla="*/ 3016319 h 6858000"/>
              <a:gd name="connsiteX701" fmla="*/ 1407512 w 7467600"/>
              <a:gd name="connsiteY701" fmla="*/ 3018001 h 6858000"/>
              <a:gd name="connsiteX702" fmla="*/ 1726266 w 7467600"/>
              <a:gd name="connsiteY702" fmla="*/ 2777274 h 6858000"/>
              <a:gd name="connsiteX703" fmla="*/ 625390 w 7467600"/>
              <a:gd name="connsiteY703" fmla="*/ 2514541 h 6858000"/>
              <a:gd name="connsiteX704" fmla="*/ 619799 w 7467600"/>
              <a:gd name="connsiteY704" fmla="*/ 2527180 h 6858000"/>
              <a:gd name="connsiteX705" fmla="*/ 310030 w 7467600"/>
              <a:gd name="connsiteY705" fmla="*/ 2771818 h 6858000"/>
              <a:gd name="connsiteX706" fmla="*/ 173877 w 7467600"/>
              <a:gd name="connsiteY706" fmla="*/ 2937056 h 6858000"/>
              <a:gd name="connsiteX707" fmla="*/ 77889 w 7467600"/>
              <a:gd name="connsiteY707" fmla="*/ 3138440 h 6858000"/>
              <a:gd name="connsiteX708" fmla="*/ 0 w 7467600"/>
              <a:gd name="connsiteY708" fmla="*/ 3271395 h 6858000"/>
              <a:gd name="connsiteX709" fmla="*/ 0 w 7467600"/>
              <a:gd name="connsiteY709" fmla="*/ 3153002 h 6858000"/>
              <a:gd name="connsiteX710" fmla="*/ 2386 w 7467600"/>
              <a:gd name="connsiteY710" fmla="*/ 3149203 h 6858000"/>
              <a:gd name="connsiteX711" fmla="*/ 89753 w 7467600"/>
              <a:gd name="connsiteY711" fmla="*/ 2987702 h 6858000"/>
              <a:gd name="connsiteX712" fmla="*/ 76869 w 7467600"/>
              <a:gd name="connsiteY712" fmla="*/ 3005404 h 6858000"/>
              <a:gd name="connsiteX713" fmla="*/ 32049 w 7467600"/>
              <a:gd name="connsiteY713" fmla="*/ 3065814 h 6858000"/>
              <a:gd name="connsiteX714" fmla="*/ 0 w 7467600"/>
              <a:gd name="connsiteY714" fmla="*/ 3108744 h 6858000"/>
              <a:gd name="connsiteX715" fmla="*/ 0 w 7467600"/>
              <a:gd name="connsiteY715" fmla="*/ 3058059 h 6858000"/>
              <a:gd name="connsiteX716" fmla="*/ 7610 w 7467600"/>
              <a:gd name="connsiteY716" fmla="*/ 3047889 h 6858000"/>
              <a:gd name="connsiteX717" fmla="*/ 52419 w 7467600"/>
              <a:gd name="connsiteY717" fmla="*/ 2987479 h 6858000"/>
              <a:gd name="connsiteX718" fmla="*/ 59142 w 7467600"/>
              <a:gd name="connsiteY718" fmla="*/ 2978488 h 6858000"/>
              <a:gd name="connsiteX719" fmla="*/ 0 w 7467600"/>
              <a:gd name="connsiteY719" fmla="*/ 3015334 h 6858000"/>
              <a:gd name="connsiteX720" fmla="*/ 0 w 7467600"/>
              <a:gd name="connsiteY720" fmla="*/ 2914286 h 6858000"/>
              <a:gd name="connsiteX721" fmla="*/ 36383 w 7467600"/>
              <a:gd name="connsiteY721" fmla="*/ 2901128 h 6858000"/>
              <a:gd name="connsiteX722" fmla="*/ 156329 w 7467600"/>
              <a:gd name="connsiteY722" fmla="*/ 2840533 h 6858000"/>
              <a:gd name="connsiteX723" fmla="*/ 358355 w 7467600"/>
              <a:gd name="connsiteY723" fmla="*/ 2620471 h 6858000"/>
              <a:gd name="connsiteX724" fmla="*/ 510577 w 7467600"/>
              <a:gd name="connsiteY724" fmla="*/ 2501244 h 6858000"/>
              <a:gd name="connsiteX725" fmla="*/ 211967 w 7467600"/>
              <a:gd name="connsiteY725" fmla="*/ 2479171 h 6858000"/>
              <a:gd name="connsiteX726" fmla="*/ 0 w 7467600"/>
              <a:gd name="connsiteY726" fmla="*/ 2476398 h 6858000"/>
              <a:gd name="connsiteX727" fmla="*/ 0 w 7467600"/>
              <a:gd name="connsiteY727" fmla="*/ 2389189 h 6858000"/>
              <a:gd name="connsiteX728" fmla="*/ 103062 w 7467600"/>
              <a:gd name="connsiteY728" fmla="*/ 2389518 h 6858000"/>
              <a:gd name="connsiteX729" fmla="*/ 510734 w 7467600"/>
              <a:gd name="connsiteY729" fmla="*/ 2416201 h 6858000"/>
              <a:gd name="connsiteX730" fmla="*/ 279257 w 7467600"/>
              <a:gd name="connsiteY730" fmla="*/ 2092102 h 6858000"/>
              <a:gd name="connsiteX731" fmla="*/ 65265 w 7467600"/>
              <a:gd name="connsiteY731" fmla="*/ 2006049 h 6858000"/>
              <a:gd name="connsiteX732" fmla="*/ 0 w 7467600"/>
              <a:gd name="connsiteY732" fmla="*/ 1982532 h 6858000"/>
              <a:gd name="connsiteX733" fmla="*/ 0 w 7467600"/>
              <a:gd name="connsiteY733" fmla="*/ 1912789 h 6858000"/>
              <a:gd name="connsiteX734" fmla="*/ 97460 w 7467600"/>
              <a:gd name="connsiteY734" fmla="*/ 1953725 h 6858000"/>
              <a:gd name="connsiteX735" fmla="*/ 221272 w 7467600"/>
              <a:gd name="connsiteY735" fmla="*/ 1980766 h 6858000"/>
              <a:gd name="connsiteX736" fmla="*/ 116765 w 7467600"/>
              <a:gd name="connsiteY736" fmla="*/ 1911033 h 6858000"/>
              <a:gd name="connsiteX737" fmla="*/ 16405 w 7467600"/>
              <a:gd name="connsiteY737" fmla="*/ 1803412 h 6858000"/>
              <a:gd name="connsiteX738" fmla="*/ 0 w 7467600"/>
              <a:gd name="connsiteY738" fmla="*/ 1784777 h 6858000"/>
              <a:gd name="connsiteX739" fmla="*/ 0 w 7467600"/>
              <a:gd name="connsiteY739" fmla="*/ 1740082 h 6858000"/>
              <a:gd name="connsiteX740" fmla="*/ 39394 w 7467600"/>
              <a:gd name="connsiteY740" fmla="*/ 1784856 h 6858000"/>
              <a:gd name="connsiteX741" fmla="*/ 135813 w 7467600"/>
              <a:gd name="connsiteY741" fmla="*/ 1888838 h 6858000"/>
              <a:gd name="connsiteX742" fmla="*/ 242575 w 7467600"/>
              <a:gd name="connsiteY742" fmla="*/ 1958841 h 6858000"/>
              <a:gd name="connsiteX743" fmla="*/ 82197 w 7467600"/>
              <a:gd name="connsiteY743" fmla="*/ 1754826 h 6858000"/>
              <a:gd name="connsiteX744" fmla="*/ 0 w 7467600"/>
              <a:gd name="connsiteY744" fmla="*/ 1679650 h 6858000"/>
              <a:gd name="connsiteX745" fmla="*/ 0 w 7467600"/>
              <a:gd name="connsiteY745" fmla="*/ 1602463 h 6858000"/>
              <a:gd name="connsiteX746" fmla="*/ 84689 w 7467600"/>
              <a:gd name="connsiteY746" fmla="*/ 1677442 h 6858000"/>
              <a:gd name="connsiteX747" fmla="*/ 298437 w 7467600"/>
              <a:gd name="connsiteY747" fmla="*/ 1968019 h 6858000"/>
              <a:gd name="connsiteX748" fmla="*/ 227269 w 7467600"/>
              <a:gd name="connsiteY748" fmla="*/ 1114064 h 6858000"/>
              <a:gd name="connsiteX749" fmla="*/ 248003 w 7467600"/>
              <a:gd name="connsiteY749" fmla="*/ 1089613 h 6858000"/>
              <a:gd name="connsiteX750" fmla="*/ 427020 w 7467600"/>
              <a:gd name="connsiteY750" fmla="*/ 1619803 h 6858000"/>
              <a:gd name="connsiteX751" fmla="*/ 340345 w 7467600"/>
              <a:gd name="connsiteY751" fmla="*/ 2027739 h 6858000"/>
              <a:gd name="connsiteX752" fmla="*/ 360865 w 7467600"/>
              <a:gd name="connsiteY752" fmla="*/ 2044827 h 6858000"/>
              <a:gd name="connsiteX753" fmla="*/ 560414 w 7467600"/>
              <a:gd name="connsiteY753" fmla="*/ 2421457 h 6858000"/>
              <a:gd name="connsiteX754" fmla="*/ 1359703 w 7467600"/>
              <a:gd name="connsiteY754" fmla="*/ 2578554 h 6858000"/>
              <a:gd name="connsiteX755" fmla="*/ 1359422 w 7467600"/>
              <a:gd name="connsiteY755" fmla="*/ 2577994 h 6858000"/>
              <a:gd name="connsiteX756" fmla="*/ 828701 w 7467600"/>
              <a:gd name="connsiteY756" fmla="*/ 1839520 h 6858000"/>
              <a:gd name="connsiteX757" fmla="*/ 494427 w 7467600"/>
              <a:gd name="connsiteY757" fmla="*/ 1092333 h 6858000"/>
              <a:gd name="connsiteX758" fmla="*/ 506322 w 7467600"/>
              <a:gd name="connsiteY758" fmla="*/ 1020997 h 6858000"/>
              <a:gd name="connsiteX759" fmla="*/ 4570198 w 7467600"/>
              <a:gd name="connsiteY759" fmla="*/ 978081 h 6858000"/>
              <a:gd name="connsiteX760" fmla="*/ 4523691 w 7467600"/>
              <a:gd name="connsiteY760" fmla="*/ 1127776 h 6858000"/>
              <a:gd name="connsiteX761" fmla="*/ 4509875 w 7467600"/>
              <a:gd name="connsiteY761" fmla="*/ 1167552 h 6858000"/>
              <a:gd name="connsiteX762" fmla="*/ 4478168 w 7467600"/>
              <a:gd name="connsiteY762" fmla="*/ 1260735 h 6858000"/>
              <a:gd name="connsiteX763" fmla="*/ 4409309 w 7467600"/>
              <a:gd name="connsiteY763" fmla="*/ 1666996 h 6858000"/>
              <a:gd name="connsiteX764" fmla="*/ 4370031 w 7467600"/>
              <a:gd name="connsiteY764" fmla="*/ 1955666 h 6858000"/>
              <a:gd name="connsiteX765" fmla="*/ 4570198 w 7467600"/>
              <a:gd name="connsiteY765" fmla="*/ 978081 h 6858000"/>
              <a:gd name="connsiteX766" fmla="*/ 4557898 w 7467600"/>
              <a:gd name="connsiteY766" fmla="*/ 900011 h 6858000"/>
              <a:gd name="connsiteX767" fmla="*/ 4344840 w 7467600"/>
              <a:gd name="connsiteY767" fmla="*/ 1922038 h 6858000"/>
              <a:gd name="connsiteX768" fmla="*/ 4378710 w 7467600"/>
              <a:gd name="connsiteY768" fmla="*/ 1665516 h 6858000"/>
              <a:gd name="connsiteX769" fmla="*/ 4448798 w 7467600"/>
              <a:gd name="connsiteY769" fmla="*/ 1253024 h 6858000"/>
              <a:gd name="connsiteX770" fmla="*/ 4480315 w 7467600"/>
              <a:gd name="connsiteY770" fmla="*/ 1158454 h 6858000"/>
              <a:gd name="connsiteX771" fmla="*/ 4494133 w 7467600"/>
              <a:gd name="connsiteY771" fmla="*/ 1118676 h 6858000"/>
              <a:gd name="connsiteX772" fmla="*/ 4557898 w 7467600"/>
              <a:gd name="connsiteY772" fmla="*/ 900011 h 6858000"/>
              <a:gd name="connsiteX773" fmla="*/ 5870151 w 7467600"/>
              <a:gd name="connsiteY773" fmla="*/ 898890 h 6858000"/>
              <a:gd name="connsiteX774" fmla="*/ 5861335 w 7467600"/>
              <a:gd name="connsiteY774" fmla="*/ 899177 h 6858000"/>
              <a:gd name="connsiteX775" fmla="*/ 5843702 w 7467600"/>
              <a:gd name="connsiteY775" fmla="*/ 899748 h 6858000"/>
              <a:gd name="connsiteX776" fmla="*/ 5651107 w 7467600"/>
              <a:gd name="connsiteY776" fmla="*/ 920306 h 6858000"/>
              <a:gd name="connsiteX777" fmla="*/ 5459407 w 7467600"/>
              <a:gd name="connsiteY777" fmla="*/ 940975 h 6858000"/>
              <a:gd name="connsiteX778" fmla="*/ 5374846 w 7467600"/>
              <a:gd name="connsiteY778" fmla="*/ 941988 h 6858000"/>
              <a:gd name="connsiteX779" fmla="*/ 5256105 w 7467600"/>
              <a:gd name="connsiteY779" fmla="*/ 945632 h 6858000"/>
              <a:gd name="connsiteX780" fmla="*/ 5107071 w 7467600"/>
              <a:gd name="connsiteY780" fmla="*/ 969720 h 6858000"/>
              <a:gd name="connsiteX781" fmla="*/ 4998681 w 7467600"/>
              <a:gd name="connsiteY781" fmla="*/ 988771 h 6858000"/>
              <a:gd name="connsiteX782" fmla="*/ 5870151 w 7467600"/>
              <a:gd name="connsiteY782" fmla="*/ 898890 h 6858000"/>
              <a:gd name="connsiteX783" fmla="*/ 5504425 w 7467600"/>
              <a:gd name="connsiteY783" fmla="*/ 848067 h 6858000"/>
              <a:gd name="connsiteX784" fmla="*/ 4968849 w 7467600"/>
              <a:gd name="connsiteY784" fmla="*/ 962318 h 6858000"/>
              <a:gd name="connsiteX785" fmla="*/ 5104039 w 7467600"/>
              <a:gd name="connsiteY785" fmla="*/ 940634 h 6858000"/>
              <a:gd name="connsiteX786" fmla="*/ 5256311 w 7467600"/>
              <a:gd name="connsiteY786" fmla="*/ 916490 h 6858000"/>
              <a:gd name="connsiteX787" fmla="*/ 5377381 w 7467600"/>
              <a:gd name="connsiteY787" fmla="*/ 912671 h 6858000"/>
              <a:gd name="connsiteX788" fmla="*/ 5460148 w 7467600"/>
              <a:gd name="connsiteY788" fmla="*/ 911442 h 6858000"/>
              <a:gd name="connsiteX789" fmla="*/ 5648971 w 7467600"/>
              <a:gd name="connsiteY789" fmla="*/ 891331 h 6858000"/>
              <a:gd name="connsiteX790" fmla="*/ 5844807 w 7467600"/>
              <a:gd name="connsiteY790" fmla="*/ 870718 h 6858000"/>
              <a:gd name="connsiteX791" fmla="*/ 5862975 w 7467600"/>
              <a:gd name="connsiteY791" fmla="*/ 869756 h 6858000"/>
              <a:gd name="connsiteX792" fmla="*/ 5920887 w 7467600"/>
              <a:gd name="connsiteY792" fmla="*/ 865929 h 6858000"/>
              <a:gd name="connsiteX793" fmla="*/ 5504425 w 7467600"/>
              <a:gd name="connsiteY793" fmla="*/ 848067 h 6858000"/>
              <a:gd name="connsiteX794" fmla="*/ 3607114 w 7467600"/>
              <a:gd name="connsiteY794" fmla="*/ 467441 h 6858000"/>
              <a:gd name="connsiteX795" fmla="*/ 3296242 w 7467600"/>
              <a:gd name="connsiteY795" fmla="*/ 807991 h 6858000"/>
              <a:gd name="connsiteX796" fmla="*/ 3174674 w 7467600"/>
              <a:gd name="connsiteY796" fmla="*/ 919759 h 6858000"/>
              <a:gd name="connsiteX797" fmla="*/ 3042978 w 7467600"/>
              <a:gd name="connsiteY797" fmla="*/ 1054894 h 6858000"/>
              <a:gd name="connsiteX798" fmla="*/ 2968914 w 7467600"/>
              <a:gd name="connsiteY798" fmla="*/ 1133756 h 6858000"/>
              <a:gd name="connsiteX799" fmla="*/ 3103823 w 7467600"/>
              <a:gd name="connsiteY799" fmla="*/ 1026814 h 6858000"/>
              <a:gd name="connsiteX800" fmla="*/ 3607114 w 7467600"/>
              <a:gd name="connsiteY800" fmla="*/ 467441 h 6858000"/>
              <a:gd name="connsiteX801" fmla="*/ 3744487 w 7467600"/>
              <a:gd name="connsiteY801" fmla="*/ 383136 h 6858000"/>
              <a:gd name="connsiteX802" fmla="*/ 3970213 w 7467600"/>
              <a:gd name="connsiteY802" fmla="*/ 995559 h 6858000"/>
              <a:gd name="connsiteX803" fmla="*/ 3744487 w 7467600"/>
              <a:gd name="connsiteY803" fmla="*/ 383136 h 6858000"/>
              <a:gd name="connsiteX804" fmla="*/ 3624562 w 7467600"/>
              <a:gd name="connsiteY804" fmla="*/ 367041 h 6858000"/>
              <a:gd name="connsiteX805" fmla="*/ 3489712 w 7467600"/>
              <a:gd name="connsiteY805" fmla="*/ 485386 h 6858000"/>
              <a:gd name="connsiteX806" fmla="*/ 3182994 w 7467600"/>
              <a:gd name="connsiteY806" fmla="*/ 828265 h 6858000"/>
              <a:gd name="connsiteX807" fmla="*/ 2892114 w 7467600"/>
              <a:gd name="connsiteY807" fmla="*/ 1172635 h 6858000"/>
              <a:gd name="connsiteX808" fmla="*/ 3021459 w 7467600"/>
              <a:gd name="connsiteY808" fmla="*/ 1035385 h 6858000"/>
              <a:gd name="connsiteX809" fmla="*/ 3153873 w 7467600"/>
              <a:gd name="connsiteY809" fmla="*/ 898971 h 6858000"/>
              <a:gd name="connsiteX810" fmla="*/ 3276511 w 7467600"/>
              <a:gd name="connsiteY810" fmla="*/ 786423 h 6858000"/>
              <a:gd name="connsiteX811" fmla="*/ 3584154 w 7467600"/>
              <a:gd name="connsiteY811" fmla="*/ 448218 h 6858000"/>
              <a:gd name="connsiteX812" fmla="*/ 3624562 w 7467600"/>
              <a:gd name="connsiteY812" fmla="*/ 367041 h 6858000"/>
              <a:gd name="connsiteX813" fmla="*/ 3766672 w 7467600"/>
              <a:gd name="connsiteY813" fmla="*/ 359429 h 6858000"/>
              <a:gd name="connsiteX814" fmla="*/ 3996338 w 7467600"/>
              <a:gd name="connsiteY814" fmla="*/ 968237 h 6858000"/>
              <a:gd name="connsiteX815" fmla="*/ 3766672 w 7467600"/>
              <a:gd name="connsiteY815" fmla="*/ 359429 h 6858000"/>
              <a:gd name="connsiteX816" fmla="*/ 5805386 w 7467600"/>
              <a:gd name="connsiteY816" fmla="*/ 239240 h 6858000"/>
              <a:gd name="connsiteX817" fmla="*/ 5736947 w 7467600"/>
              <a:gd name="connsiteY817" fmla="*/ 261367 h 6858000"/>
              <a:gd name="connsiteX818" fmla="*/ 5427012 w 7467600"/>
              <a:gd name="connsiteY818" fmla="*/ 311272 h 6858000"/>
              <a:gd name="connsiteX819" fmla="*/ 5147818 w 7467600"/>
              <a:gd name="connsiteY819" fmla="*/ 322112 h 6858000"/>
              <a:gd name="connsiteX820" fmla="*/ 5060854 w 7467600"/>
              <a:gd name="connsiteY820" fmla="*/ 311882 h 6858000"/>
              <a:gd name="connsiteX821" fmla="*/ 4945989 w 7467600"/>
              <a:gd name="connsiteY821" fmla="*/ 300516 h 6858000"/>
              <a:gd name="connsiteX822" fmla="*/ 5410479 w 7467600"/>
              <a:gd name="connsiteY822" fmla="*/ 348434 h 6858000"/>
              <a:gd name="connsiteX823" fmla="*/ 5805386 w 7467600"/>
              <a:gd name="connsiteY823" fmla="*/ 239240 h 6858000"/>
              <a:gd name="connsiteX824" fmla="*/ 5905192 w 7467600"/>
              <a:gd name="connsiteY824" fmla="*/ 163079 h 6858000"/>
              <a:gd name="connsiteX825" fmla="*/ 5865655 w 7467600"/>
              <a:gd name="connsiteY825" fmla="*/ 171901 h 6858000"/>
              <a:gd name="connsiteX826" fmla="*/ 5259740 w 7467600"/>
              <a:gd name="connsiteY826" fmla="*/ 257013 h 6858000"/>
              <a:gd name="connsiteX827" fmla="*/ 5208466 w 7467600"/>
              <a:gd name="connsiteY827" fmla="*/ 257550 h 6858000"/>
              <a:gd name="connsiteX828" fmla="*/ 4980204 w 7467600"/>
              <a:gd name="connsiteY828" fmla="*/ 271903 h 6858000"/>
              <a:gd name="connsiteX829" fmla="*/ 5068068 w 7467600"/>
              <a:gd name="connsiteY829" fmla="*/ 282244 h 6858000"/>
              <a:gd name="connsiteX830" fmla="*/ 5153231 w 7467600"/>
              <a:gd name="connsiteY830" fmla="*/ 292240 h 6858000"/>
              <a:gd name="connsiteX831" fmla="*/ 5426491 w 7467600"/>
              <a:gd name="connsiteY831" fmla="*/ 281128 h 6858000"/>
              <a:gd name="connsiteX832" fmla="*/ 5731212 w 7467600"/>
              <a:gd name="connsiteY832" fmla="*/ 231951 h 6858000"/>
              <a:gd name="connsiteX833" fmla="*/ 5905192 w 7467600"/>
              <a:gd name="connsiteY833" fmla="*/ 163079 h 6858000"/>
              <a:gd name="connsiteX834" fmla="*/ 5944437 w 7467600"/>
              <a:gd name="connsiteY834" fmla="*/ 113829 h 6858000"/>
              <a:gd name="connsiteX835" fmla="*/ 5825032 w 7467600"/>
              <a:gd name="connsiteY835" fmla="*/ 146405 h 6858000"/>
              <a:gd name="connsiteX836" fmla="*/ 4955599 w 7467600"/>
              <a:gd name="connsiteY836" fmla="*/ 247008 h 6858000"/>
              <a:gd name="connsiteX837" fmla="*/ 5210104 w 7467600"/>
              <a:gd name="connsiteY837" fmla="*/ 228123 h 6858000"/>
              <a:gd name="connsiteX838" fmla="*/ 5261015 w 7467600"/>
              <a:gd name="connsiteY838" fmla="*/ 227087 h 6858000"/>
              <a:gd name="connsiteX839" fmla="*/ 5861181 w 7467600"/>
              <a:gd name="connsiteY839" fmla="*/ 143093 h 6858000"/>
              <a:gd name="connsiteX840" fmla="*/ 5961252 w 7467600"/>
              <a:gd name="connsiteY840" fmla="*/ 114820 h 6858000"/>
              <a:gd name="connsiteX841" fmla="*/ 5944437 w 7467600"/>
              <a:gd name="connsiteY841" fmla="*/ 113829 h 6858000"/>
              <a:gd name="connsiteX842" fmla="*/ 3882765 w 7467600"/>
              <a:gd name="connsiteY842" fmla="*/ 0 h 6858000"/>
              <a:gd name="connsiteX843" fmla="*/ 3995099 w 7467600"/>
              <a:gd name="connsiteY843" fmla="*/ 0 h 6858000"/>
              <a:gd name="connsiteX844" fmla="*/ 4163818 w 7467600"/>
              <a:gd name="connsiteY844" fmla="*/ 234104 h 6858000"/>
              <a:gd name="connsiteX845" fmla="*/ 4172099 w 7467600"/>
              <a:gd name="connsiteY845" fmla="*/ 234207 h 6858000"/>
              <a:gd name="connsiteX846" fmla="*/ 4784282 w 7467600"/>
              <a:gd name="connsiteY846" fmla="*/ 276561 h 6858000"/>
              <a:gd name="connsiteX847" fmla="*/ 4801687 w 7467600"/>
              <a:gd name="connsiteY847" fmla="*/ 267764 h 6858000"/>
              <a:gd name="connsiteX848" fmla="*/ 6082788 w 7467600"/>
              <a:gd name="connsiteY848" fmla="*/ 64119 h 6858000"/>
              <a:gd name="connsiteX849" fmla="*/ 6099442 w 7467600"/>
              <a:gd name="connsiteY849" fmla="*/ 82568 h 6858000"/>
              <a:gd name="connsiteX850" fmla="*/ 4804137 w 7467600"/>
              <a:gd name="connsiteY850" fmla="*/ 320931 h 6858000"/>
              <a:gd name="connsiteX851" fmla="*/ 4227047 w 7467600"/>
              <a:gd name="connsiteY851" fmla="*/ 313415 h 6858000"/>
              <a:gd name="connsiteX852" fmla="*/ 4346041 w 7467600"/>
              <a:gd name="connsiteY852" fmla="*/ 456086 h 6858000"/>
              <a:gd name="connsiteX853" fmla="*/ 4870967 w 7467600"/>
              <a:gd name="connsiteY853" fmla="*/ 963061 h 6858000"/>
              <a:gd name="connsiteX854" fmla="*/ 4889647 w 7467600"/>
              <a:gd name="connsiteY854" fmla="*/ 957147 h 6858000"/>
              <a:gd name="connsiteX855" fmla="*/ 5422504 w 7467600"/>
              <a:gd name="connsiteY855" fmla="*/ 805191 h 6858000"/>
              <a:gd name="connsiteX856" fmla="*/ 6087656 w 7467600"/>
              <a:gd name="connsiteY856" fmla="*/ 826703 h 6858000"/>
              <a:gd name="connsiteX857" fmla="*/ 6058717 w 7467600"/>
              <a:gd name="connsiteY857" fmla="*/ 865992 h 6858000"/>
              <a:gd name="connsiteX858" fmla="*/ 4974153 w 7467600"/>
              <a:gd name="connsiteY858" fmla="*/ 1045456 h 6858000"/>
              <a:gd name="connsiteX859" fmla="*/ 5627835 w 7467600"/>
              <a:gd name="connsiteY859" fmla="*/ 1472077 h 6858000"/>
              <a:gd name="connsiteX860" fmla="*/ 5629817 w 7467600"/>
              <a:gd name="connsiteY860" fmla="*/ 1471412 h 6858000"/>
              <a:gd name="connsiteX861" fmla="*/ 5634124 w 7467600"/>
              <a:gd name="connsiteY861" fmla="*/ 1470572 h 6858000"/>
              <a:gd name="connsiteX862" fmla="*/ 5755832 w 7467600"/>
              <a:gd name="connsiteY862" fmla="*/ 1383886 h 6858000"/>
              <a:gd name="connsiteX863" fmla="*/ 6014186 w 7467600"/>
              <a:gd name="connsiteY863" fmla="*/ 1279799 h 6858000"/>
              <a:gd name="connsiteX864" fmla="*/ 6901619 w 7467600"/>
              <a:gd name="connsiteY864" fmla="*/ 1047874 h 6858000"/>
              <a:gd name="connsiteX865" fmla="*/ 6931566 w 7467600"/>
              <a:gd name="connsiteY865" fmla="*/ 1062034 h 6858000"/>
              <a:gd name="connsiteX866" fmla="*/ 5790982 w 7467600"/>
              <a:gd name="connsiteY866" fmla="*/ 1561380 h 6858000"/>
              <a:gd name="connsiteX867" fmla="*/ 6188971 w 7467600"/>
              <a:gd name="connsiteY867" fmla="*/ 1755168 h 6858000"/>
              <a:gd name="connsiteX868" fmla="*/ 6202446 w 7467600"/>
              <a:gd name="connsiteY868" fmla="*/ 1752268 h 6858000"/>
              <a:gd name="connsiteX869" fmla="*/ 7179560 w 7467600"/>
              <a:gd name="connsiteY869" fmla="*/ 1467551 h 6858000"/>
              <a:gd name="connsiteX870" fmla="*/ 7158730 w 7467600"/>
              <a:gd name="connsiteY870" fmla="*/ 1507835 h 6858000"/>
              <a:gd name="connsiteX871" fmla="*/ 6326959 w 7467600"/>
              <a:gd name="connsiteY871" fmla="*/ 1817686 h 6858000"/>
              <a:gd name="connsiteX872" fmla="*/ 6537433 w 7467600"/>
              <a:gd name="connsiteY872" fmla="*/ 1907790 h 6858000"/>
              <a:gd name="connsiteX873" fmla="*/ 6550221 w 7467600"/>
              <a:gd name="connsiteY873" fmla="*/ 1910729 h 6858000"/>
              <a:gd name="connsiteX874" fmla="*/ 6964438 w 7467600"/>
              <a:gd name="connsiteY874" fmla="*/ 2209505 h 6858000"/>
              <a:gd name="connsiteX875" fmla="*/ 7367862 w 7467600"/>
              <a:gd name="connsiteY875" fmla="*/ 2806833 h 6858000"/>
              <a:gd name="connsiteX876" fmla="*/ 7364329 w 7467600"/>
              <a:gd name="connsiteY876" fmla="*/ 2826907 h 6858000"/>
              <a:gd name="connsiteX877" fmla="*/ 7290545 w 7467600"/>
              <a:gd name="connsiteY877" fmla="*/ 2850663 h 6858000"/>
              <a:gd name="connsiteX878" fmla="*/ 6472036 w 7467600"/>
              <a:gd name="connsiteY878" fmla="*/ 1959003 h 6858000"/>
              <a:gd name="connsiteX879" fmla="*/ 5792897 w 7467600"/>
              <a:gd name="connsiteY879" fmla="*/ 1647747 h 6858000"/>
              <a:gd name="connsiteX880" fmla="*/ 5842751 w 7467600"/>
              <a:gd name="connsiteY880" fmla="*/ 1816112 h 6858000"/>
              <a:gd name="connsiteX881" fmla="*/ 5847424 w 7467600"/>
              <a:gd name="connsiteY881" fmla="*/ 1815776 h 6858000"/>
              <a:gd name="connsiteX882" fmla="*/ 6399821 w 7467600"/>
              <a:gd name="connsiteY882" fmla="*/ 2344799 h 6858000"/>
              <a:gd name="connsiteX883" fmla="*/ 6323232 w 7467600"/>
              <a:gd name="connsiteY883" fmla="*/ 2389634 h 6858000"/>
              <a:gd name="connsiteX884" fmla="*/ 5942958 w 7467600"/>
              <a:gd name="connsiteY884" fmla="*/ 2077708 h 6858000"/>
              <a:gd name="connsiteX885" fmla="*/ 5921559 w 7467600"/>
              <a:gd name="connsiteY885" fmla="*/ 2378596 h 6858000"/>
              <a:gd name="connsiteX886" fmla="*/ 5817651 w 7467600"/>
              <a:gd name="connsiteY886" fmla="*/ 3023919 h 6858000"/>
              <a:gd name="connsiteX887" fmla="*/ 5729634 w 7467600"/>
              <a:gd name="connsiteY887" fmla="*/ 3051849 h 6858000"/>
              <a:gd name="connsiteX888" fmla="*/ 5611018 w 7467600"/>
              <a:gd name="connsiteY888" fmla="*/ 2316769 h 6858000"/>
              <a:gd name="connsiteX889" fmla="*/ 5687608 w 7467600"/>
              <a:gd name="connsiteY889" fmla="*/ 2039972 h 6858000"/>
              <a:gd name="connsiteX890" fmla="*/ 5657554 w 7467600"/>
              <a:gd name="connsiteY890" fmla="*/ 1576445 h 6858000"/>
              <a:gd name="connsiteX891" fmla="*/ 5150475 w 7467600"/>
              <a:gd name="connsiteY891" fmla="*/ 1274012 h 6858000"/>
              <a:gd name="connsiteX892" fmla="*/ 5349142 w 7467600"/>
              <a:gd name="connsiteY892" fmla="*/ 2204405 h 6858000"/>
              <a:gd name="connsiteX893" fmla="*/ 5262214 w 7467600"/>
              <a:gd name="connsiteY893" fmla="*/ 2233836 h 6858000"/>
              <a:gd name="connsiteX894" fmla="*/ 4981539 w 7467600"/>
              <a:gd name="connsiteY894" fmla="*/ 1542201 h 6858000"/>
              <a:gd name="connsiteX895" fmla="*/ 4958461 w 7467600"/>
              <a:gd name="connsiteY895" fmla="*/ 1136957 h 6858000"/>
              <a:gd name="connsiteX896" fmla="*/ 4655015 w 7467600"/>
              <a:gd name="connsiteY896" fmla="*/ 891426 h 6858000"/>
              <a:gd name="connsiteX897" fmla="*/ 4348002 w 7467600"/>
              <a:gd name="connsiteY897" fmla="*/ 2205895 h 6858000"/>
              <a:gd name="connsiteX898" fmla="*/ 4262250 w 7467600"/>
              <a:gd name="connsiteY898" fmla="*/ 2219972 h 6858000"/>
              <a:gd name="connsiteX899" fmla="*/ 4550611 w 7467600"/>
              <a:gd name="connsiteY899" fmla="*/ 817540 h 6858000"/>
              <a:gd name="connsiteX900" fmla="*/ 4564418 w 7467600"/>
              <a:gd name="connsiteY900" fmla="*/ 808293 h 6858000"/>
              <a:gd name="connsiteX901" fmla="*/ 4266388 w 7467600"/>
              <a:gd name="connsiteY901" fmla="*/ 500083 h 6858000"/>
              <a:gd name="connsiteX902" fmla="*/ 4032842 w 7467600"/>
              <a:gd name="connsiteY902" fmla="*/ 211809 h 6858000"/>
              <a:gd name="connsiteX903" fmla="*/ 3882765 w 7467600"/>
              <a:gd name="connsiteY903" fmla="*/ 0 h 6858000"/>
              <a:gd name="connsiteX904" fmla="*/ 3721337 w 7467600"/>
              <a:gd name="connsiteY904" fmla="*/ 0 h 6858000"/>
              <a:gd name="connsiteX905" fmla="*/ 3797544 w 7467600"/>
              <a:gd name="connsiteY905" fmla="*/ 0 h 6858000"/>
              <a:gd name="connsiteX906" fmla="*/ 3775734 w 7467600"/>
              <a:gd name="connsiteY906" fmla="*/ 95131 h 6858000"/>
              <a:gd name="connsiteX907" fmla="*/ 3724807 w 7467600"/>
              <a:gd name="connsiteY907" fmla="*/ 272257 h 6858000"/>
              <a:gd name="connsiteX908" fmla="*/ 3726844 w 7467600"/>
              <a:gd name="connsiteY908" fmla="*/ 282988 h 6858000"/>
              <a:gd name="connsiteX909" fmla="*/ 3742664 w 7467600"/>
              <a:gd name="connsiteY909" fmla="*/ 279918 h 6858000"/>
              <a:gd name="connsiteX910" fmla="*/ 4103910 w 7467600"/>
              <a:gd name="connsiteY910" fmla="*/ 1161917 h 6858000"/>
              <a:gd name="connsiteX911" fmla="*/ 4020269 w 7467600"/>
              <a:gd name="connsiteY911" fmla="*/ 1200406 h 6858000"/>
              <a:gd name="connsiteX912" fmla="*/ 3674882 w 7467600"/>
              <a:gd name="connsiteY912" fmla="*/ 488524 h 6858000"/>
              <a:gd name="connsiteX913" fmla="*/ 3132682 w 7467600"/>
              <a:gd name="connsiteY913" fmla="*/ 1072284 h 6858000"/>
              <a:gd name="connsiteX914" fmla="*/ 2716346 w 7467600"/>
              <a:gd name="connsiteY914" fmla="*/ 1276376 h 6858000"/>
              <a:gd name="connsiteX915" fmla="*/ 2716772 w 7467600"/>
              <a:gd name="connsiteY915" fmla="*/ 1255462 h 6858000"/>
              <a:gd name="connsiteX916" fmla="*/ 3471096 w 7467600"/>
              <a:gd name="connsiteY916" fmla="*/ 437072 h 6858000"/>
              <a:gd name="connsiteX917" fmla="*/ 3639057 w 7467600"/>
              <a:gd name="connsiteY917" fmla="*/ 286334 h 6858000"/>
              <a:gd name="connsiteX918" fmla="*/ 3640309 w 7467600"/>
              <a:gd name="connsiteY918" fmla="*/ 284664 h 6858000"/>
              <a:gd name="connsiteX919" fmla="*/ 3646022 w 7467600"/>
              <a:gd name="connsiteY919" fmla="*/ 276711 h 6858000"/>
              <a:gd name="connsiteX920" fmla="*/ 3707943 w 7467600"/>
              <a:gd name="connsiteY920" fmla="*/ 65958 h 6858000"/>
              <a:gd name="connsiteX921" fmla="*/ 3721337 w 7467600"/>
              <a:gd name="connsiteY921" fmla="*/ 0 h 6858000"/>
              <a:gd name="connsiteX922" fmla="*/ 2867960 w 7467600"/>
              <a:gd name="connsiteY922" fmla="*/ 0 h 6858000"/>
              <a:gd name="connsiteX923" fmla="*/ 2926351 w 7467600"/>
              <a:gd name="connsiteY923" fmla="*/ 0 h 6858000"/>
              <a:gd name="connsiteX924" fmla="*/ 2902823 w 7467600"/>
              <a:gd name="connsiteY924" fmla="*/ 262929 h 6858000"/>
              <a:gd name="connsiteX925" fmla="*/ 2940663 w 7467600"/>
              <a:gd name="connsiteY925" fmla="*/ 140884 h 6858000"/>
              <a:gd name="connsiteX926" fmla="*/ 2947039 w 7467600"/>
              <a:gd name="connsiteY926" fmla="*/ 122524 h 6858000"/>
              <a:gd name="connsiteX927" fmla="*/ 2984316 w 7467600"/>
              <a:gd name="connsiteY927" fmla="*/ 0 h 6858000"/>
              <a:gd name="connsiteX928" fmla="*/ 3016114 w 7467600"/>
              <a:gd name="connsiteY928" fmla="*/ 0 h 6858000"/>
              <a:gd name="connsiteX929" fmla="*/ 2979949 w 7467600"/>
              <a:gd name="connsiteY929" fmla="*/ 119274 h 6858000"/>
              <a:gd name="connsiteX930" fmla="*/ 3023879 w 7467600"/>
              <a:gd name="connsiteY930" fmla="*/ 0 h 6858000"/>
              <a:gd name="connsiteX931" fmla="*/ 3105400 w 7467600"/>
              <a:gd name="connsiteY931" fmla="*/ 0 h 6858000"/>
              <a:gd name="connsiteX932" fmla="*/ 3094669 w 7467600"/>
              <a:gd name="connsiteY932" fmla="*/ 30308 h 6858000"/>
              <a:gd name="connsiteX933" fmla="*/ 2901945 w 7467600"/>
              <a:gd name="connsiteY933" fmla="*/ 466538 h 6858000"/>
              <a:gd name="connsiteX934" fmla="*/ 2815209 w 7467600"/>
              <a:gd name="connsiteY934" fmla="*/ 497361 h 6858000"/>
              <a:gd name="connsiteX935" fmla="*/ 2844845 w 7467600"/>
              <a:gd name="connsiteY935" fmla="*/ 127638 h 6858000"/>
              <a:gd name="connsiteX936" fmla="*/ 2867960 w 7467600"/>
              <a:gd name="connsiteY936" fmla="*/ 0 h 6858000"/>
              <a:gd name="connsiteX937" fmla="*/ 1057230 w 7467600"/>
              <a:gd name="connsiteY937" fmla="*/ 0 h 6858000"/>
              <a:gd name="connsiteX938" fmla="*/ 1111003 w 7467600"/>
              <a:gd name="connsiteY938" fmla="*/ 0 h 6858000"/>
              <a:gd name="connsiteX939" fmla="*/ 1125553 w 7467600"/>
              <a:gd name="connsiteY939" fmla="*/ 52588 h 6858000"/>
              <a:gd name="connsiteX940" fmla="*/ 1304276 w 7467600"/>
              <a:gd name="connsiteY940" fmla="*/ 476275 h 6858000"/>
              <a:gd name="connsiteX941" fmla="*/ 1492066 w 7467600"/>
              <a:gd name="connsiteY941" fmla="*/ 886333 h 6858000"/>
              <a:gd name="connsiteX942" fmla="*/ 1423698 w 7467600"/>
              <a:gd name="connsiteY942" fmla="*/ 710817 h 6858000"/>
              <a:gd name="connsiteX943" fmla="*/ 1357609 w 7467600"/>
              <a:gd name="connsiteY943" fmla="*/ 532892 h 6858000"/>
              <a:gd name="connsiteX944" fmla="*/ 1309550 w 7467600"/>
              <a:gd name="connsiteY944" fmla="*/ 374031 h 6858000"/>
              <a:gd name="connsiteX945" fmla="*/ 1193673 w 7467600"/>
              <a:gd name="connsiteY945" fmla="*/ 49533 h 6858000"/>
              <a:gd name="connsiteX946" fmla="*/ 1164391 w 7467600"/>
              <a:gd name="connsiteY946" fmla="*/ 0 h 6858000"/>
              <a:gd name="connsiteX947" fmla="*/ 1200666 w 7467600"/>
              <a:gd name="connsiteY947" fmla="*/ 0 h 6858000"/>
              <a:gd name="connsiteX948" fmla="*/ 1223408 w 7467600"/>
              <a:gd name="connsiteY948" fmla="*/ 38996 h 6858000"/>
              <a:gd name="connsiteX949" fmla="*/ 1339635 w 7467600"/>
              <a:gd name="connsiteY949" fmla="*/ 365517 h 6858000"/>
              <a:gd name="connsiteX950" fmla="*/ 1387469 w 7467600"/>
              <a:gd name="connsiteY950" fmla="*/ 523079 h 6858000"/>
              <a:gd name="connsiteX951" fmla="*/ 1452685 w 7467600"/>
              <a:gd name="connsiteY951" fmla="*/ 699806 h 6858000"/>
              <a:gd name="connsiteX952" fmla="*/ 1492092 w 7467600"/>
              <a:gd name="connsiteY952" fmla="*/ 800424 h 6858000"/>
              <a:gd name="connsiteX953" fmla="*/ 1455302 w 7467600"/>
              <a:gd name="connsiteY953" fmla="*/ 632913 h 6858000"/>
              <a:gd name="connsiteX954" fmla="*/ 1222336 w 7467600"/>
              <a:gd name="connsiteY954" fmla="*/ 9480 h 6858000"/>
              <a:gd name="connsiteX955" fmla="*/ 1214634 w 7467600"/>
              <a:gd name="connsiteY955" fmla="*/ 0 h 6858000"/>
              <a:gd name="connsiteX956" fmla="*/ 1289827 w 7467600"/>
              <a:gd name="connsiteY956" fmla="*/ 0 h 6858000"/>
              <a:gd name="connsiteX957" fmla="*/ 1321076 w 7467600"/>
              <a:gd name="connsiteY957" fmla="*/ 59722 h 6858000"/>
              <a:gd name="connsiteX958" fmla="*/ 1512579 w 7467600"/>
              <a:gd name="connsiteY958" fmla="*/ 626441 h 6858000"/>
              <a:gd name="connsiteX959" fmla="*/ 1506076 w 7467600"/>
              <a:gd name="connsiteY959" fmla="*/ 1089289 h 6858000"/>
              <a:gd name="connsiteX960" fmla="*/ 1486346 w 7467600"/>
              <a:gd name="connsiteY960" fmla="*/ 1079919 h 6858000"/>
              <a:gd name="connsiteX961" fmla="*/ 1070511 w 7467600"/>
              <a:gd name="connsiteY961" fmla="*/ 48609 h 6858000"/>
              <a:gd name="connsiteX962" fmla="*/ 1057230 w 7467600"/>
              <a:gd name="connsiteY962" fmla="*/ 0 h 6858000"/>
              <a:gd name="connsiteX963" fmla="*/ 43151 w 7467600"/>
              <a:gd name="connsiteY963" fmla="*/ 0 h 6858000"/>
              <a:gd name="connsiteX964" fmla="*/ 95283 w 7467600"/>
              <a:gd name="connsiteY964" fmla="*/ 0 h 6858000"/>
              <a:gd name="connsiteX965" fmla="*/ 300708 w 7467600"/>
              <a:gd name="connsiteY965" fmla="*/ 154571 h 6858000"/>
              <a:gd name="connsiteX966" fmla="*/ 530414 w 7467600"/>
              <a:gd name="connsiteY966" fmla="*/ 354673 h 6858000"/>
              <a:gd name="connsiteX967" fmla="*/ 333785 w 7467600"/>
              <a:gd name="connsiteY967" fmla="*/ 161564 h 6858000"/>
              <a:gd name="connsiteX968" fmla="*/ 147005 w 7467600"/>
              <a:gd name="connsiteY968" fmla="*/ 0 h 6858000"/>
              <a:gd name="connsiteX969" fmla="*/ 272509 w 7467600"/>
              <a:gd name="connsiteY969" fmla="*/ 0 h 6858000"/>
              <a:gd name="connsiteX970" fmla="*/ 326276 w 7467600"/>
              <a:gd name="connsiteY970" fmla="*/ 45847 h 6858000"/>
              <a:gd name="connsiteX971" fmla="*/ 823759 w 7467600"/>
              <a:gd name="connsiteY971" fmla="*/ 574145 h 6858000"/>
              <a:gd name="connsiteX972" fmla="*/ 811254 w 7467600"/>
              <a:gd name="connsiteY972" fmla="*/ 665546 h 6858000"/>
              <a:gd name="connsiteX973" fmla="*/ 154042 w 7467600"/>
              <a:gd name="connsiteY973" fmla="*/ 261522 h 6858000"/>
              <a:gd name="connsiteX974" fmla="*/ 13550 w 7467600"/>
              <a:gd name="connsiteY974" fmla="*/ 158423 h 6858000"/>
              <a:gd name="connsiteX975" fmla="*/ 0 w 7467600"/>
              <a:gd name="connsiteY975" fmla="*/ 146618 h 6858000"/>
              <a:gd name="connsiteX976" fmla="*/ 0 w 7467600"/>
              <a:gd name="connsiteY976" fmla="*/ 59161 h 6858000"/>
              <a:gd name="connsiteX977" fmla="*/ 45427 w 7467600"/>
              <a:gd name="connsiteY977" fmla="*/ 101078 h 6858000"/>
              <a:gd name="connsiteX978" fmla="*/ 630103 w 7467600"/>
              <a:gd name="connsiteY978" fmla="*/ 485885 h 6858000"/>
              <a:gd name="connsiteX979" fmla="*/ 532040 w 7467600"/>
              <a:gd name="connsiteY979" fmla="*/ 399359 h 6858000"/>
              <a:gd name="connsiteX980" fmla="*/ 517618 w 7467600"/>
              <a:gd name="connsiteY980" fmla="*/ 385726 h 6858000"/>
              <a:gd name="connsiteX981" fmla="*/ 285074 w 7467600"/>
              <a:gd name="connsiteY981" fmla="*/ 182755 h 6858000"/>
              <a:gd name="connsiteX982" fmla="*/ 43151 w 7467600"/>
              <a:gd name="connsiteY98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126431 w 7467600"/>
              <a:gd name="connsiteY90" fmla="*/ 5737872 h 6858000"/>
              <a:gd name="connsiteX91" fmla="*/ 7356878 w 7467600"/>
              <a:gd name="connsiteY91" fmla="*/ 5981332 h 6858000"/>
              <a:gd name="connsiteX92" fmla="*/ 7467600 w 7467600"/>
              <a:gd name="connsiteY92" fmla="*/ 6117703 h 6858000"/>
              <a:gd name="connsiteX93" fmla="*/ 7467600 w 7467600"/>
              <a:gd name="connsiteY93" fmla="*/ 6163634 h 6858000"/>
              <a:gd name="connsiteX94" fmla="*/ 7403637 w 7467600"/>
              <a:gd name="connsiteY94" fmla="*/ 6083957 h 6858000"/>
              <a:gd name="connsiteX95" fmla="*/ 7254615 w 7467600"/>
              <a:gd name="connsiteY95" fmla="*/ 5911918 h 6858000"/>
              <a:gd name="connsiteX96" fmla="*/ 7312589 w 7467600"/>
              <a:gd name="connsiteY96" fmla="*/ 5982309 h 6858000"/>
              <a:gd name="connsiteX97" fmla="*/ 7448321 w 7467600"/>
              <a:gd name="connsiteY97" fmla="*/ 6190991 h 6858000"/>
              <a:gd name="connsiteX98" fmla="*/ 7467600 w 7467600"/>
              <a:gd name="connsiteY98" fmla="*/ 6221686 h 6858000"/>
              <a:gd name="connsiteX99" fmla="*/ 7467600 w 7467600"/>
              <a:gd name="connsiteY99" fmla="*/ 6334256 h 6858000"/>
              <a:gd name="connsiteX100" fmla="*/ 7454976 w 7467600"/>
              <a:gd name="connsiteY100" fmla="*/ 6318297 h 6858000"/>
              <a:gd name="connsiteX101" fmla="*/ 7042773 w 7467600"/>
              <a:gd name="connsiteY101" fmla="*/ 5734011 h 6858000"/>
              <a:gd name="connsiteX102" fmla="*/ 6844835 w 7467600"/>
              <a:gd name="connsiteY102" fmla="*/ 5424988 h 6858000"/>
              <a:gd name="connsiteX103" fmla="*/ 1456157 w 7467600"/>
              <a:gd name="connsiteY103" fmla="*/ 5371404 h 6858000"/>
              <a:gd name="connsiteX104" fmla="*/ 1244432 w 7467600"/>
              <a:gd name="connsiteY104" fmla="*/ 5385601 h 6858000"/>
              <a:gd name="connsiteX105" fmla="*/ 973990 w 7467600"/>
              <a:gd name="connsiteY105" fmla="*/ 5424940 h 6858000"/>
              <a:gd name="connsiteX106" fmla="*/ 1103809 w 7467600"/>
              <a:gd name="connsiteY106" fmla="*/ 5433720 h 6858000"/>
              <a:gd name="connsiteX107" fmla="*/ 1123454 w 7467600"/>
              <a:gd name="connsiteY107" fmla="*/ 5435727 h 6858000"/>
              <a:gd name="connsiteX108" fmla="*/ 1737017 w 7467600"/>
              <a:gd name="connsiteY108" fmla="*/ 5452183 h 6858000"/>
              <a:gd name="connsiteX109" fmla="*/ 1824397 w 7467600"/>
              <a:gd name="connsiteY109" fmla="*/ 5447757 h 6858000"/>
              <a:gd name="connsiteX110" fmla="*/ 2070059 w 7467600"/>
              <a:gd name="connsiteY110" fmla="*/ 5441660 h 6858000"/>
              <a:gd name="connsiteX111" fmla="*/ 1456157 w 7467600"/>
              <a:gd name="connsiteY111" fmla="*/ 5371404 h 6858000"/>
              <a:gd name="connsiteX112" fmla="*/ 4988186 w 7467600"/>
              <a:gd name="connsiteY112" fmla="*/ 5216467 h 6858000"/>
              <a:gd name="connsiteX113" fmla="*/ 4777334 w 7467600"/>
              <a:gd name="connsiteY113" fmla="*/ 5406072 h 6858000"/>
              <a:gd name="connsiteX114" fmla="*/ 4718341 w 7467600"/>
              <a:gd name="connsiteY114" fmla="*/ 5468043 h 6858000"/>
              <a:gd name="connsiteX115" fmla="*/ 4604655 w 7467600"/>
              <a:gd name="connsiteY115" fmla="*/ 5583434 h 6858000"/>
              <a:gd name="connsiteX116" fmla="*/ 4565074 w 7467600"/>
              <a:gd name="connsiteY116" fmla="*/ 5618550 h 6858000"/>
              <a:gd name="connsiteX117" fmla="*/ 4988186 w 7467600"/>
              <a:gd name="connsiteY117" fmla="*/ 5216467 h 6858000"/>
              <a:gd name="connsiteX118" fmla="*/ 4978032 w 7467600"/>
              <a:gd name="connsiteY118" fmla="*/ 5183809 h 6858000"/>
              <a:gd name="connsiteX119" fmla="*/ 4463413 w 7467600"/>
              <a:gd name="connsiteY119" fmla="*/ 5615162 h 6858000"/>
              <a:gd name="connsiteX120" fmla="*/ 4358134 w 7467600"/>
              <a:gd name="connsiteY120" fmla="*/ 5742791 h 6858000"/>
              <a:gd name="connsiteX121" fmla="*/ 4376219 w 7467600"/>
              <a:gd name="connsiteY121" fmla="*/ 5729027 h 6858000"/>
              <a:gd name="connsiteX122" fmla="*/ 4582340 w 7467600"/>
              <a:gd name="connsiteY122" fmla="*/ 5561037 h 6858000"/>
              <a:gd name="connsiteX123" fmla="*/ 4694684 w 7467600"/>
              <a:gd name="connsiteY123" fmla="*/ 5447098 h 6858000"/>
              <a:gd name="connsiteX124" fmla="*/ 4754123 w 7467600"/>
              <a:gd name="connsiteY124" fmla="*/ 5384643 h 6858000"/>
              <a:gd name="connsiteX125" fmla="*/ 4978032 w 7467600"/>
              <a:gd name="connsiteY125" fmla="*/ 5183809 h 6858000"/>
              <a:gd name="connsiteX126" fmla="*/ 1903353 w 7467600"/>
              <a:gd name="connsiteY126" fmla="*/ 5044827 h 6858000"/>
              <a:gd name="connsiteX127" fmla="*/ 1936931 w 7467600"/>
              <a:gd name="connsiteY127" fmla="*/ 5093954 h 6858000"/>
              <a:gd name="connsiteX128" fmla="*/ 2195868 w 7467600"/>
              <a:gd name="connsiteY128" fmla="*/ 5396574 h 6858000"/>
              <a:gd name="connsiteX129" fmla="*/ 2088852 w 7467600"/>
              <a:gd name="connsiteY129" fmla="*/ 5166123 h 6858000"/>
              <a:gd name="connsiteX130" fmla="*/ 1958241 w 7467600"/>
              <a:gd name="connsiteY130" fmla="*/ 5067955 h 6858000"/>
              <a:gd name="connsiteX131" fmla="*/ 1903353 w 7467600"/>
              <a:gd name="connsiteY131" fmla="*/ 5044827 h 6858000"/>
              <a:gd name="connsiteX132" fmla="*/ 1979378 w 7467600"/>
              <a:gd name="connsiteY132" fmla="*/ 4769504 h 6858000"/>
              <a:gd name="connsiteX133" fmla="*/ 2882120 w 7467600"/>
              <a:gd name="connsiteY133" fmla="*/ 5064547 h 6858000"/>
              <a:gd name="connsiteX134" fmla="*/ 2793103 w 7467600"/>
              <a:gd name="connsiteY134" fmla="*/ 5039699 h 6858000"/>
              <a:gd name="connsiteX135" fmla="*/ 2770041 w 7467600"/>
              <a:gd name="connsiteY135" fmla="*/ 5033634 h 6858000"/>
              <a:gd name="connsiteX136" fmla="*/ 1979378 w 7467600"/>
              <a:gd name="connsiteY136" fmla="*/ 4769504 h 6858000"/>
              <a:gd name="connsiteX137" fmla="*/ 1927410 w 7467600"/>
              <a:gd name="connsiteY137" fmla="*/ 4716164 h 6858000"/>
              <a:gd name="connsiteX138" fmla="*/ 1959587 w 7467600"/>
              <a:gd name="connsiteY138" fmla="*/ 4728849 h 6858000"/>
              <a:gd name="connsiteX139" fmla="*/ 2777707 w 7467600"/>
              <a:gd name="connsiteY139" fmla="*/ 5003991 h 6858000"/>
              <a:gd name="connsiteX140" fmla="*/ 2800768 w 7467600"/>
              <a:gd name="connsiteY140" fmla="*/ 5010056 h 6858000"/>
              <a:gd name="connsiteX141" fmla="*/ 2879408 w 7467600"/>
              <a:gd name="connsiteY141" fmla="*/ 5031590 h 6858000"/>
              <a:gd name="connsiteX142" fmla="*/ 2862295 w 7467600"/>
              <a:gd name="connsiteY142" fmla="*/ 5022958 h 6858000"/>
              <a:gd name="connsiteX143" fmla="*/ 2813343 w 7467600"/>
              <a:gd name="connsiteY143" fmla="*/ 4998369 h 6858000"/>
              <a:gd name="connsiteX144" fmla="*/ 2646245 w 7467600"/>
              <a:gd name="connsiteY144" fmla="*/ 4930999 h 6858000"/>
              <a:gd name="connsiteX145" fmla="*/ 1999243 w 7467600"/>
              <a:gd name="connsiteY145" fmla="*/ 4730524 h 6858000"/>
              <a:gd name="connsiteX146" fmla="*/ 1979527 w 7467600"/>
              <a:gd name="connsiteY146" fmla="*/ 4726651 h 6858000"/>
              <a:gd name="connsiteX147" fmla="*/ 1927410 w 7467600"/>
              <a:gd name="connsiteY147" fmla="*/ 4716164 h 6858000"/>
              <a:gd name="connsiteX148" fmla="*/ 1997014 w 7467600"/>
              <a:gd name="connsiteY148" fmla="*/ 4698007 h 6858000"/>
              <a:gd name="connsiteX149" fmla="*/ 2005458 w 7467600"/>
              <a:gd name="connsiteY149" fmla="*/ 4699540 h 6858000"/>
              <a:gd name="connsiteX150" fmla="*/ 2657186 w 7467600"/>
              <a:gd name="connsiteY150" fmla="*/ 4901687 h 6858000"/>
              <a:gd name="connsiteX151" fmla="*/ 2826662 w 7467600"/>
              <a:gd name="connsiteY151" fmla="*/ 4970362 h 6858000"/>
              <a:gd name="connsiteX152" fmla="*/ 2876100 w 7467600"/>
              <a:gd name="connsiteY152" fmla="*/ 4995397 h 6858000"/>
              <a:gd name="connsiteX153" fmla="*/ 3042600 w 7467600"/>
              <a:gd name="connsiteY153" fmla="*/ 5059532 h 6858000"/>
              <a:gd name="connsiteX154" fmla="*/ 1997014 w 7467600"/>
              <a:gd name="connsiteY154" fmla="*/ 4698007 h 6858000"/>
              <a:gd name="connsiteX155" fmla="*/ 2305292 w 7467600"/>
              <a:gd name="connsiteY155" fmla="*/ 4219492 h 6858000"/>
              <a:gd name="connsiteX156" fmla="*/ 3360922 w 7467600"/>
              <a:gd name="connsiteY156" fmla="*/ 4529373 h 6858000"/>
              <a:gd name="connsiteX157" fmla="*/ 3492420 w 7467600"/>
              <a:gd name="connsiteY157" fmla="*/ 4510145 h 6858000"/>
              <a:gd name="connsiteX158" fmla="*/ 3364086 w 7467600"/>
              <a:gd name="connsiteY158" fmla="*/ 4480340 h 6858000"/>
              <a:gd name="connsiteX159" fmla="*/ 3225818 w 7467600"/>
              <a:gd name="connsiteY159" fmla="*/ 4411822 h 6858000"/>
              <a:gd name="connsiteX160" fmla="*/ 3129696 w 7467600"/>
              <a:gd name="connsiteY160" fmla="*/ 4360704 h 6858000"/>
              <a:gd name="connsiteX161" fmla="*/ 2814545 w 7467600"/>
              <a:gd name="connsiteY161" fmla="*/ 4282955 h 6858000"/>
              <a:gd name="connsiteX162" fmla="*/ 2305292 w 7467600"/>
              <a:gd name="connsiteY162" fmla="*/ 4219492 h 6858000"/>
              <a:gd name="connsiteX163" fmla="*/ 2626982 w 7467600"/>
              <a:gd name="connsiteY163" fmla="*/ 4206450 h 6858000"/>
              <a:gd name="connsiteX164" fmla="*/ 2490617 w 7467600"/>
              <a:gd name="connsiteY164" fmla="*/ 4206951 h 6858000"/>
              <a:gd name="connsiteX165" fmla="*/ 2819869 w 7467600"/>
              <a:gd name="connsiteY165" fmla="*/ 4252936 h 6858000"/>
              <a:gd name="connsiteX166" fmla="*/ 3143018 w 7467600"/>
              <a:gd name="connsiteY166" fmla="*/ 4332698 h 6858000"/>
              <a:gd name="connsiteX167" fmla="*/ 3241520 w 7467600"/>
              <a:gd name="connsiteY167" fmla="*/ 4385112 h 6858000"/>
              <a:gd name="connsiteX168" fmla="*/ 3374575 w 7467600"/>
              <a:gd name="connsiteY168" fmla="*/ 4451517 h 6858000"/>
              <a:gd name="connsiteX169" fmla="*/ 3505221 w 7467600"/>
              <a:gd name="connsiteY169" fmla="*/ 4480757 h 6858000"/>
              <a:gd name="connsiteX170" fmla="*/ 2626982 w 7467600"/>
              <a:gd name="connsiteY170" fmla="*/ 4206450 h 6858000"/>
              <a:gd name="connsiteX171" fmla="*/ 1310106 w 7467600"/>
              <a:gd name="connsiteY171" fmla="*/ 3943217 h 6858000"/>
              <a:gd name="connsiteX172" fmla="*/ 854994 w 7467600"/>
              <a:gd name="connsiteY172" fmla="*/ 4399136 h 6858000"/>
              <a:gd name="connsiteX173" fmla="*/ 742462 w 7467600"/>
              <a:gd name="connsiteY173" fmla="*/ 4594648 h 6858000"/>
              <a:gd name="connsiteX174" fmla="*/ 820602 w 7467600"/>
              <a:gd name="connsiteY174" fmla="*/ 4485915 h 6858000"/>
              <a:gd name="connsiteX175" fmla="*/ 878295 w 7467600"/>
              <a:gd name="connsiteY175" fmla="*/ 4403594 h 6858000"/>
              <a:gd name="connsiteX176" fmla="*/ 1240607 w 7467600"/>
              <a:gd name="connsiteY176" fmla="*/ 4010401 h 6858000"/>
              <a:gd name="connsiteX177" fmla="*/ 1310106 w 7467600"/>
              <a:gd name="connsiteY177" fmla="*/ 3943217 h 6858000"/>
              <a:gd name="connsiteX178" fmla="*/ 1423113 w 7467600"/>
              <a:gd name="connsiteY178" fmla="*/ 3874565 h 6858000"/>
              <a:gd name="connsiteX179" fmla="*/ 1260565 w 7467600"/>
              <a:gd name="connsiteY179" fmla="*/ 4031982 h 6858000"/>
              <a:gd name="connsiteX180" fmla="*/ 901900 w 7467600"/>
              <a:gd name="connsiteY180" fmla="*/ 4421236 h 6858000"/>
              <a:gd name="connsiteX181" fmla="*/ 845044 w 7467600"/>
              <a:gd name="connsiteY181" fmla="*/ 4502436 h 6858000"/>
              <a:gd name="connsiteX182" fmla="*/ 685926 w 7467600"/>
              <a:gd name="connsiteY182" fmla="*/ 4703069 h 6858000"/>
              <a:gd name="connsiteX183" fmla="*/ 684248 w 7467600"/>
              <a:gd name="connsiteY183" fmla="*/ 4706721 h 6858000"/>
              <a:gd name="connsiteX184" fmla="*/ 1423113 w 7467600"/>
              <a:gd name="connsiteY184" fmla="*/ 3874565 h 6858000"/>
              <a:gd name="connsiteX185" fmla="*/ 3316479 w 7467600"/>
              <a:gd name="connsiteY185" fmla="*/ 3872136 h 6858000"/>
              <a:gd name="connsiteX186" fmla="*/ 3546806 w 7467600"/>
              <a:gd name="connsiteY186" fmla="*/ 4356139 h 6858000"/>
              <a:gd name="connsiteX187" fmla="*/ 3364433 w 7467600"/>
              <a:gd name="connsiteY187" fmla="*/ 3953121 h 6858000"/>
              <a:gd name="connsiteX188" fmla="*/ 3316479 w 7467600"/>
              <a:gd name="connsiteY188" fmla="*/ 3872136 h 6858000"/>
              <a:gd name="connsiteX189" fmla="*/ 3291335 w 7467600"/>
              <a:gd name="connsiteY189" fmla="*/ 3767420 h 6858000"/>
              <a:gd name="connsiteX190" fmla="*/ 3390805 w 7467600"/>
              <a:gd name="connsiteY190" fmla="*/ 3937163 h 6858000"/>
              <a:gd name="connsiteX191" fmla="*/ 3579062 w 7467600"/>
              <a:gd name="connsiteY191" fmla="*/ 4359040 h 6858000"/>
              <a:gd name="connsiteX192" fmla="*/ 3467355 w 7467600"/>
              <a:gd name="connsiteY192" fmla="*/ 3988130 h 6858000"/>
              <a:gd name="connsiteX193" fmla="*/ 3310753 w 7467600"/>
              <a:gd name="connsiteY193" fmla="*/ 3787140 h 6858000"/>
              <a:gd name="connsiteX194" fmla="*/ 3291335 w 7467600"/>
              <a:gd name="connsiteY194" fmla="*/ 3767420 h 6858000"/>
              <a:gd name="connsiteX195" fmla="*/ 1635889 w 7467600"/>
              <a:gd name="connsiteY195" fmla="*/ 3709494 h 6858000"/>
              <a:gd name="connsiteX196" fmla="*/ 1634800 w 7467600"/>
              <a:gd name="connsiteY196" fmla="*/ 3731111 h 6858000"/>
              <a:gd name="connsiteX197" fmla="*/ 1635889 w 7467600"/>
              <a:gd name="connsiteY197" fmla="*/ 3709494 h 6858000"/>
              <a:gd name="connsiteX198" fmla="*/ 1510397 w 7467600"/>
              <a:gd name="connsiteY198" fmla="*/ 3684705 h 6858000"/>
              <a:gd name="connsiteX199" fmla="*/ 1146550 w 7467600"/>
              <a:gd name="connsiteY199" fmla="*/ 3802012 h 6858000"/>
              <a:gd name="connsiteX200" fmla="*/ 698834 w 7467600"/>
              <a:gd name="connsiteY200" fmla="*/ 3952272 h 6858000"/>
              <a:gd name="connsiteX201" fmla="*/ 34256 w 7467600"/>
              <a:gd name="connsiteY201" fmla="*/ 4347603 h 6858000"/>
              <a:gd name="connsiteX202" fmla="*/ 527241 w 7467600"/>
              <a:gd name="connsiteY202" fmla="*/ 4065078 h 6858000"/>
              <a:gd name="connsiteX203" fmla="*/ 1510397 w 7467600"/>
              <a:gd name="connsiteY203" fmla="*/ 3684705 h 6858000"/>
              <a:gd name="connsiteX204" fmla="*/ 1313114 w 7467600"/>
              <a:gd name="connsiteY204" fmla="*/ 3655216 h 6858000"/>
              <a:gd name="connsiteX205" fmla="*/ 1109304 w 7467600"/>
              <a:gd name="connsiteY205" fmla="*/ 3669030 h 6858000"/>
              <a:gd name="connsiteX206" fmla="*/ 8129 w 7467600"/>
              <a:gd name="connsiteY206" fmla="*/ 4330519 h 6858000"/>
              <a:gd name="connsiteX207" fmla="*/ 687572 w 7467600"/>
              <a:gd name="connsiteY207" fmla="*/ 3925629 h 6858000"/>
              <a:gd name="connsiteX208" fmla="*/ 1138365 w 7467600"/>
              <a:gd name="connsiteY208" fmla="*/ 3774515 h 6858000"/>
              <a:gd name="connsiteX209" fmla="*/ 1505579 w 7467600"/>
              <a:gd name="connsiteY209" fmla="*/ 3655526 h 6858000"/>
              <a:gd name="connsiteX210" fmla="*/ 1313114 w 7467600"/>
              <a:gd name="connsiteY210" fmla="*/ 3655216 h 6858000"/>
              <a:gd name="connsiteX211" fmla="*/ 3655073 w 7467600"/>
              <a:gd name="connsiteY211" fmla="*/ 3650884 h 6858000"/>
              <a:gd name="connsiteX212" fmla="*/ 3989938 w 7467600"/>
              <a:gd name="connsiteY212" fmla="*/ 3991685 h 6858000"/>
              <a:gd name="connsiteX213" fmla="*/ 4393907 w 7467600"/>
              <a:gd name="connsiteY213" fmla="*/ 4261258 h 6858000"/>
              <a:gd name="connsiteX214" fmla="*/ 4648051 w 7467600"/>
              <a:gd name="connsiteY214" fmla="*/ 4374051 h 6858000"/>
              <a:gd name="connsiteX215" fmla="*/ 4383389 w 7467600"/>
              <a:gd name="connsiteY215" fmla="*/ 4184369 h 6858000"/>
              <a:gd name="connsiteX216" fmla="*/ 4165508 w 7467600"/>
              <a:gd name="connsiteY216" fmla="*/ 4035196 h 6858000"/>
              <a:gd name="connsiteX217" fmla="*/ 4068162 w 7467600"/>
              <a:gd name="connsiteY217" fmla="*/ 3953394 h 6858000"/>
              <a:gd name="connsiteX218" fmla="*/ 3981416 w 7467600"/>
              <a:gd name="connsiteY218" fmla="*/ 3880482 h 6858000"/>
              <a:gd name="connsiteX219" fmla="*/ 3800147 w 7467600"/>
              <a:gd name="connsiteY219" fmla="*/ 3749872 h 6858000"/>
              <a:gd name="connsiteX220" fmla="*/ 3655073 w 7467600"/>
              <a:gd name="connsiteY220" fmla="*/ 3650884 h 6858000"/>
              <a:gd name="connsiteX221" fmla="*/ 3670252 w 7467600"/>
              <a:gd name="connsiteY221" fmla="*/ 3622798 h 6858000"/>
              <a:gd name="connsiteX222" fmla="*/ 3817258 w 7467600"/>
              <a:gd name="connsiteY222" fmla="*/ 3723577 h 6858000"/>
              <a:gd name="connsiteX223" fmla="*/ 4000461 w 7467600"/>
              <a:gd name="connsiteY223" fmla="*/ 3855966 h 6858000"/>
              <a:gd name="connsiteX224" fmla="*/ 4088180 w 7467600"/>
              <a:gd name="connsiteY224" fmla="*/ 3929774 h 6858000"/>
              <a:gd name="connsiteX225" fmla="*/ 4184555 w 7467600"/>
              <a:gd name="connsiteY225" fmla="*/ 4010683 h 6858000"/>
              <a:gd name="connsiteX226" fmla="*/ 4399563 w 7467600"/>
              <a:gd name="connsiteY226" fmla="*/ 4158106 h 6858000"/>
              <a:gd name="connsiteX227" fmla="*/ 4684469 w 7467600"/>
              <a:gd name="connsiteY227" fmla="*/ 4364680 h 6858000"/>
              <a:gd name="connsiteX228" fmla="*/ 4690271 w 7467600"/>
              <a:gd name="connsiteY228" fmla="*/ 4370034 h 6858000"/>
              <a:gd name="connsiteX229" fmla="*/ 4136093 w 7467600"/>
              <a:gd name="connsiteY229" fmla="*/ 3858466 h 6858000"/>
              <a:gd name="connsiteX230" fmla="*/ 3670252 w 7467600"/>
              <a:gd name="connsiteY230" fmla="*/ 3622798 h 6858000"/>
              <a:gd name="connsiteX231" fmla="*/ 4440129 w 7467600"/>
              <a:gd name="connsiteY231" fmla="*/ 3448571 h 6858000"/>
              <a:gd name="connsiteX232" fmla="*/ 4856525 w 7467600"/>
              <a:gd name="connsiteY232" fmla="*/ 3915351 h 6858000"/>
              <a:gd name="connsiteX233" fmla="*/ 5059055 w 7467600"/>
              <a:gd name="connsiteY233" fmla="*/ 4108918 h 6858000"/>
              <a:gd name="connsiteX234" fmla="*/ 5290070 w 7467600"/>
              <a:gd name="connsiteY234" fmla="*/ 4263619 h 6858000"/>
              <a:gd name="connsiteX235" fmla="*/ 4834991 w 7467600"/>
              <a:gd name="connsiteY235" fmla="*/ 3830985 h 6858000"/>
              <a:gd name="connsiteX236" fmla="*/ 4440129 w 7467600"/>
              <a:gd name="connsiteY236" fmla="*/ 3448571 h 6858000"/>
              <a:gd name="connsiteX237" fmla="*/ 4441737 w 7467600"/>
              <a:gd name="connsiteY237" fmla="*/ 3399734 h 6858000"/>
              <a:gd name="connsiteX238" fmla="*/ 4431236 w 7467600"/>
              <a:gd name="connsiteY238" fmla="*/ 3400954 h 6858000"/>
              <a:gd name="connsiteX239" fmla="*/ 4557150 w 7467600"/>
              <a:gd name="connsiteY239" fmla="*/ 3510023 h 6858000"/>
              <a:gd name="connsiteX240" fmla="*/ 4856936 w 7467600"/>
              <a:gd name="connsiteY240" fmla="*/ 3809146 h 6858000"/>
              <a:gd name="connsiteX241" fmla="*/ 5111996 w 7467600"/>
              <a:gd name="connsiteY241" fmla="*/ 4065759 h 6858000"/>
              <a:gd name="connsiteX242" fmla="*/ 5388878 w 7467600"/>
              <a:gd name="connsiteY242" fmla="*/ 4300185 h 6858000"/>
              <a:gd name="connsiteX243" fmla="*/ 5425556 w 7467600"/>
              <a:gd name="connsiteY243" fmla="*/ 4308967 h 6858000"/>
              <a:gd name="connsiteX244" fmla="*/ 4943646 w 7467600"/>
              <a:gd name="connsiteY244" fmla="*/ 3822916 h 6858000"/>
              <a:gd name="connsiteX245" fmla="*/ 4594837 w 7467600"/>
              <a:gd name="connsiteY245" fmla="*/ 3532274 h 6858000"/>
              <a:gd name="connsiteX246" fmla="*/ 4441737 w 7467600"/>
              <a:gd name="connsiteY246" fmla="*/ 3399734 h 6858000"/>
              <a:gd name="connsiteX247" fmla="*/ 5425834 w 7467600"/>
              <a:gd name="connsiteY247" fmla="*/ 3162785 h 6858000"/>
              <a:gd name="connsiteX248" fmla="*/ 5401644 w 7467600"/>
              <a:gd name="connsiteY248" fmla="*/ 3617847 h 6858000"/>
              <a:gd name="connsiteX249" fmla="*/ 5467256 w 7467600"/>
              <a:gd name="connsiteY249" fmla="*/ 4175494 h 6858000"/>
              <a:gd name="connsiteX250" fmla="*/ 5448069 w 7467600"/>
              <a:gd name="connsiteY250" fmla="*/ 3567554 h 6858000"/>
              <a:gd name="connsiteX251" fmla="*/ 5425834 w 7467600"/>
              <a:gd name="connsiteY251" fmla="*/ 3162785 h 6858000"/>
              <a:gd name="connsiteX252" fmla="*/ 1318687 w 7467600"/>
              <a:gd name="connsiteY252" fmla="*/ 3113840 h 6858000"/>
              <a:gd name="connsiteX253" fmla="*/ 1066793 w 7467600"/>
              <a:gd name="connsiteY253" fmla="*/ 3212171 h 6858000"/>
              <a:gd name="connsiteX254" fmla="*/ 993319 w 7467600"/>
              <a:gd name="connsiteY254" fmla="*/ 3247648 h 6858000"/>
              <a:gd name="connsiteX255" fmla="*/ 853081 w 7467600"/>
              <a:gd name="connsiteY255" fmla="*/ 3312410 h 6858000"/>
              <a:gd name="connsiteX256" fmla="*/ 805957 w 7467600"/>
              <a:gd name="connsiteY256" fmla="*/ 3330443 h 6858000"/>
              <a:gd name="connsiteX257" fmla="*/ 1318687 w 7467600"/>
              <a:gd name="connsiteY257" fmla="*/ 3113840 h 6858000"/>
              <a:gd name="connsiteX258" fmla="*/ 5453702 w 7467600"/>
              <a:gd name="connsiteY258" fmla="*/ 3090882 h 6858000"/>
              <a:gd name="connsiteX259" fmla="*/ 5480135 w 7467600"/>
              <a:gd name="connsiteY259" fmla="*/ 3565802 h 6858000"/>
              <a:gd name="connsiteX260" fmla="*/ 5499023 w 7467600"/>
              <a:gd name="connsiteY260" fmla="*/ 4166310 h 6858000"/>
              <a:gd name="connsiteX261" fmla="*/ 5547022 w 7467600"/>
              <a:gd name="connsiteY261" fmla="*/ 3607838 h 6858000"/>
              <a:gd name="connsiteX262" fmla="*/ 5515964 w 7467600"/>
              <a:gd name="connsiteY262" fmla="*/ 3378541 h 6858000"/>
              <a:gd name="connsiteX263" fmla="*/ 5453702 w 7467600"/>
              <a:gd name="connsiteY263" fmla="*/ 3090882 h 6858000"/>
              <a:gd name="connsiteX264" fmla="*/ 1238695 w 7467600"/>
              <a:gd name="connsiteY264" fmla="*/ 3076820 h 6858000"/>
              <a:gd name="connsiteX265" fmla="*/ 716371 w 7467600"/>
              <a:gd name="connsiteY265" fmla="*/ 3293249 h 6858000"/>
              <a:gd name="connsiteX266" fmla="*/ 579522 w 7467600"/>
              <a:gd name="connsiteY266" fmla="*/ 3371759 h 6858000"/>
              <a:gd name="connsiteX267" fmla="*/ 600288 w 7467600"/>
              <a:gd name="connsiteY267" fmla="*/ 3365555 h 6858000"/>
              <a:gd name="connsiteX268" fmla="*/ 840692 w 7467600"/>
              <a:gd name="connsiteY268" fmla="*/ 3284921 h 6858000"/>
              <a:gd name="connsiteX269" fmla="*/ 979248 w 7467600"/>
              <a:gd name="connsiteY269" fmla="*/ 3221003 h 6858000"/>
              <a:gd name="connsiteX270" fmla="*/ 1053282 w 7467600"/>
              <a:gd name="connsiteY270" fmla="*/ 3185247 h 6858000"/>
              <a:gd name="connsiteX271" fmla="*/ 1320603 w 7467600"/>
              <a:gd name="connsiteY271" fmla="*/ 3081281 h 6858000"/>
              <a:gd name="connsiteX272" fmla="*/ 1238695 w 7467600"/>
              <a:gd name="connsiteY272" fmla="*/ 3076820 h 6858000"/>
              <a:gd name="connsiteX273" fmla="*/ 5425627 w 7467600"/>
              <a:gd name="connsiteY273" fmla="*/ 2954192 h 6858000"/>
              <a:gd name="connsiteX274" fmla="*/ 5470770 w 7467600"/>
              <a:gd name="connsiteY274" fmla="*/ 3005435 h 6858000"/>
              <a:gd name="connsiteX275" fmla="*/ 5519779 w 7467600"/>
              <a:gd name="connsiteY275" fmla="*/ 4359223 h 6858000"/>
              <a:gd name="connsiteX276" fmla="*/ 5520293 w 7467600"/>
              <a:gd name="connsiteY276" fmla="*/ 4360602 h 6858000"/>
              <a:gd name="connsiteX277" fmla="*/ 5767221 w 7467600"/>
              <a:gd name="connsiteY277" fmla="*/ 4665564 h 6858000"/>
              <a:gd name="connsiteX278" fmla="*/ 6937169 w 7467600"/>
              <a:gd name="connsiteY278" fmla="*/ 4815941 h 6858000"/>
              <a:gd name="connsiteX279" fmla="*/ 6953922 w 7467600"/>
              <a:gd name="connsiteY279" fmla="*/ 4890068 h 6858000"/>
              <a:gd name="connsiteX280" fmla="*/ 6071359 w 7467600"/>
              <a:gd name="connsiteY280" fmla="*/ 4770770 h 6858000"/>
              <a:gd name="connsiteX281" fmla="*/ 6038839 w 7467600"/>
              <a:gd name="connsiteY281" fmla="*/ 4764474 h 6858000"/>
              <a:gd name="connsiteX282" fmla="*/ 6038706 w 7467600"/>
              <a:gd name="connsiteY282" fmla="*/ 4763847 h 6858000"/>
              <a:gd name="connsiteX283" fmla="*/ 6037784 w 7467600"/>
              <a:gd name="connsiteY283" fmla="*/ 4764270 h 6858000"/>
              <a:gd name="connsiteX284" fmla="*/ 6038839 w 7467600"/>
              <a:gd name="connsiteY284" fmla="*/ 4764474 h 6858000"/>
              <a:gd name="connsiteX285" fmla="*/ 6040338 w 7467600"/>
              <a:gd name="connsiteY285" fmla="*/ 4771418 h 6858000"/>
              <a:gd name="connsiteX286" fmla="*/ 6024488 w 7467600"/>
              <a:gd name="connsiteY286" fmla="*/ 4809903 h 6858000"/>
              <a:gd name="connsiteX287" fmla="*/ 5599771 w 7467600"/>
              <a:gd name="connsiteY287" fmla="*/ 5509652 h 6858000"/>
              <a:gd name="connsiteX288" fmla="*/ 5548843 w 7467600"/>
              <a:gd name="connsiteY288" fmla="*/ 5563845 h 6858000"/>
              <a:gd name="connsiteX289" fmla="*/ 5940952 w 7467600"/>
              <a:gd name="connsiteY289" fmla="*/ 6250028 h 6858000"/>
              <a:gd name="connsiteX290" fmla="*/ 6043441 w 7467600"/>
              <a:gd name="connsiteY290" fmla="*/ 6665847 h 6858000"/>
              <a:gd name="connsiteX291" fmla="*/ 6093432 w 7467600"/>
              <a:gd name="connsiteY291" fmla="*/ 6858000 h 6858000"/>
              <a:gd name="connsiteX292" fmla="*/ 6034344 w 7467600"/>
              <a:gd name="connsiteY292" fmla="*/ 6858000 h 6858000"/>
              <a:gd name="connsiteX293" fmla="*/ 6026679 w 7467600"/>
              <a:gd name="connsiteY293" fmla="*/ 6836959 h 6858000"/>
              <a:gd name="connsiteX294" fmla="*/ 5800441 w 7467600"/>
              <a:gd name="connsiteY294" fmla="*/ 6335286 h 6858000"/>
              <a:gd name="connsiteX295" fmla="*/ 5526562 w 7467600"/>
              <a:gd name="connsiteY295" fmla="*/ 5705388 h 6858000"/>
              <a:gd name="connsiteX296" fmla="*/ 5519640 w 7467600"/>
              <a:gd name="connsiteY296" fmla="*/ 5683774 h 6858000"/>
              <a:gd name="connsiteX297" fmla="*/ 5844559 w 7467600"/>
              <a:gd name="connsiteY297" fmla="*/ 6553349 h 6858000"/>
              <a:gd name="connsiteX298" fmla="*/ 5975994 w 7467600"/>
              <a:gd name="connsiteY298" fmla="*/ 6858000 h 6858000"/>
              <a:gd name="connsiteX299" fmla="*/ 5898547 w 7467600"/>
              <a:gd name="connsiteY299" fmla="*/ 6858000 h 6858000"/>
              <a:gd name="connsiteX300" fmla="*/ 5682041 w 7467600"/>
              <a:gd name="connsiteY300" fmla="*/ 6355860 h 6858000"/>
              <a:gd name="connsiteX301" fmla="*/ 5461758 w 7467600"/>
              <a:gd name="connsiteY301" fmla="*/ 5820220 h 6858000"/>
              <a:gd name="connsiteX302" fmla="*/ 5237282 w 7467600"/>
              <a:gd name="connsiteY302" fmla="*/ 6579086 h 6858000"/>
              <a:gd name="connsiteX303" fmla="*/ 5115009 w 7467600"/>
              <a:gd name="connsiteY303" fmla="*/ 6858000 h 6858000"/>
              <a:gd name="connsiteX304" fmla="*/ 5028074 w 7467600"/>
              <a:gd name="connsiteY304" fmla="*/ 6858000 h 6858000"/>
              <a:gd name="connsiteX305" fmla="*/ 5079508 w 7467600"/>
              <a:gd name="connsiteY305" fmla="*/ 6749074 h 6858000"/>
              <a:gd name="connsiteX306" fmla="*/ 5371846 w 7467600"/>
              <a:gd name="connsiteY306" fmla="*/ 5924413 h 6858000"/>
              <a:gd name="connsiteX307" fmla="*/ 5270512 w 7467600"/>
              <a:gd name="connsiteY307" fmla="*/ 6138975 h 6858000"/>
              <a:gd name="connsiteX308" fmla="*/ 5062409 w 7467600"/>
              <a:gd name="connsiteY308" fmla="*/ 6653544 h 6858000"/>
              <a:gd name="connsiteX309" fmla="*/ 5036628 w 7467600"/>
              <a:gd name="connsiteY309" fmla="*/ 6754247 h 6858000"/>
              <a:gd name="connsiteX310" fmla="*/ 5009112 w 7467600"/>
              <a:gd name="connsiteY310" fmla="*/ 6858000 h 6858000"/>
              <a:gd name="connsiteX311" fmla="*/ 4976679 w 7467600"/>
              <a:gd name="connsiteY311" fmla="*/ 6858000 h 6858000"/>
              <a:gd name="connsiteX312" fmla="*/ 5006537 w 7467600"/>
              <a:gd name="connsiteY312" fmla="*/ 6747068 h 6858000"/>
              <a:gd name="connsiteX313" fmla="*/ 5032723 w 7467600"/>
              <a:gd name="connsiteY313" fmla="*/ 6644957 h 6858000"/>
              <a:gd name="connsiteX314" fmla="*/ 5242949 w 7467600"/>
              <a:gd name="connsiteY314" fmla="*/ 6125175 h 6858000"/>
              <a:gd name="connsiteX315" fmla="*/ 5286321 w 7467600"/>
              <a:gd name="connsiteY315" fmla="*/ 6033555 h 6858000"/>
              <a:gd name="connsiteX316" fmla="*/ 5008210 w 7467600"/>
              <a:gd name="connsiteY316" fmla="*/ 6649194 h 6858000"/>
              <a:gd name="connsiteX317" fmla="*/ 4986321 w 7467600"/>
              <a:gd name="connsiteY317" fmla="*/ 6765687 h 6858000"/>
              <a:gd name="connsiteX318" fmla="*/ 4973474 w 7467600"/>
              <a:gd name="connsiteY318" fmla="*/ 6858000 h 6858000"/>
              <a:gd name="connsiteX319" fmla="*/ 4907178 w 7467600"/>
              <a:gd name="connsiteY319" fmla="*/ 6858000 h 6858000"/>
              <a:gd name="connsiteX320" fmla="*/ 4910810 w 7467600"/>
              <a:gd name="connsiteY320" fmla="*/ 6829660 h 6858000"/>
              <a:gd name="connsiteX321" fmla="*/ 4987461 w 7467600"/>
              <a:gd name="connsiteY321" fmla="*/ 6432994 h 6858000"/>
              <a:gd name="connsiteX322" fmla="*/ 5179262 w 7467600"/>
              <a:gd name="connsiteY322" fmla="*/ 6035044 h 6858000"/>
              <a:gd name="connsiteX323" fmla="*/ 4689678 w 7467600"/>
              <a:gd name="connsiteY323" fmla="*/ 6440241 h 6858000"/>
              <a:gd name="connsiteX324" fmla="*/ 4477543 w 7467600"/>
              <a:gd name="connsiteY324" fmla="*/ 6674836 h 6858000"/>
              <a:gd name="connsiteX325" fmla="*/ 4329957 w 7467600"/>
              <a:gd name="connsiteY325" fmla="*/ 6858000 h 6858000"/>
              <a:gd name="connsiteX326" fmla="*/ 4218595 w 7467600"/>
              <a:gd name="connsiteY326" fmla="*/ 6858000 h 6858000"/>
              <a:gd name="connsiteX327" fmla="*/ 4368888 w 7467600"/>
              <a:gd name="connsiteY327" fmla="*/ 6668412 h 6858000"/>
              <a:gd name="connsiteX328" fmla="*/ 4563091 w 7467600"/>
              <a:gd name="connsiteY328" fmla="*/ 6442508 h 6858000"/>
              <a:gd name="connsiteX329" fmla="*/ 5387324 w 7467600"/>
              <a:gd name="connsiteY329" fmla="*/ 5705830 h 6858000"/>
              <a:gd name="connsiteX330" fmla="*/ 5073620 w 7467600"/>
              <a:gd name="connsiteY330" fmla="*/ 5955437 h 6858000"/>
              <a:gd name="connsiteX331" fmla="*/ 4689789 w 7467600"/>
              <a:gd name="connsiteY331" fmla="*/ 6268382 h 6858000"/>
              <a:gd name="connsiteX332" fmla="*/ 4418722 w 7467600"/>
              <a:gd name="connsiteY332" fmla="*/ 6570886 h 6858000"/>
              <a:gd name="connsiteX333" fmla="*/ 4214944 w 7467600"/>
              <a:gd name="connsiteY333" fmla="*/ 6858000 h 6858000"/>
              <a:gd name="connsiteX334" fmla="*/ 4177898 w 7467600"/>
              <a:gd name="connsiteY334" fmla="*/ 6858000 h 6858000"/>
              <a:gd name="connsiteX335" fmla="*/ 4391597 w 7467600"/>
              <a:gd name="connsiteY335" fmla="*/ 6556370 h 6858000"/>
              <a:gd name="connsiteX336" fmla="*/ 4668889 w 7467600"/>
              <a:gd name="connsiteY336" fmla="*/ 6246399 h 6858000"/>
              <a:gd name="connsiteX337" fmla="*/ 5055427 w 7467600"/>
              <a:gd name="connsiteY337" fmla="*/ 5931476 h 6858000"/>
              <a:gd name="connsiteX338" fmla="*/ 5371814 w 7467600"/>
              <a:gd name="connsiteY338" fmla="*/ 5678975 h 6858000"/>
              <a:gd name="connsiteX339" fmla="*/ 4987918 w 7467600"/>
              <a:gd name="connsiteY339" fmla="*/ 5838701 h 6858000"/>
              <a:gd name="connsiteX340" fmla="*/ 4317146 w 7467600"/>
              <a:gd name="connsiteY340" fmla="*/ 6587716 h 6858000"/>
              <a:gd name="connsiteX341" fmla="*/ 4171627 w 7467600"/>
              <a:gd name="connsiteY341" fmla="*/ 6858000 h 6858000"/>
              <a:gd name="connsiteX342" fmla="*/ 4081585 w 7467600"/>
              <a:gd name="connsiteY342" fmla="*/ 6858000 h 6858000"/>
              <a:gd name="connsiteX343" fmla="*/ 4238603 w 7467600"/>
              <a:gd name="connsiteY343" fmla="*/ 6559341 h 6858000"/>
              <a:gd name="connsiteX344" fmla="*/ 4778333 w 7467600"/>
              <a:gd name="connsiteY344" fmla="*/ 5873626 h 6858000"/>
              <a:gd name="connsiteX345" fmla="*/ 5414185 w 7467600"/>
              <a:gd name="connsiteY345" fmla="*/ 5573882 h 6858000"/>
              <a:gd name="connsiteX346" fmla="*/ 5959648 w 7467600"/>
              <a:gd name="connsiteY346" fmla="*/ 4760797 h 6858000"/>
              <a:gd name="connsiteX347" fmla="*/ 5355019 w 7467600"/>
              <a:gd name="connsiteY347" fmla="*/ 4734672 h 6858000"/>
              <a:gd name="connsiteX348" fmla="*/ 5083565 w 7467600"/>
              <a:gd name="connsiteY348" fmla="*/ 5179121 h 6858000"/>
              <a:gd name="connsiteX349" fmla="*/ 4713577 w 7467600"/>
              <a:gd name="connsiteY349" fmla="*/ 5616803 h 6858000"/>
              <a:gd name="connsiteX350" fmla="*/ 3989559 w 7467600"/>
              <a:gd name="connsiteY350" fmla="*/ 6145945 h 6858000"/>
              <a:gd name="connsiteX351" fmla="*/ 3939824 w 7467600"/>
              <a:gd name="connsiteY351" fmla="*/ 6066900 h 6858000"/>
              <a:gd name="connsiteX352" fmla="*/ 4584537 w 7467600"/>
              <a:gd name="connsiteY352" fmla="*/ 5324826 h 6858000"/>
              <a:gd name="connsiteX353" fmla="*/ 5037105 w 7467600"/>
              <a:gd name="connsiteY353" fmla="*/ 5088765 h 6858000"/>
              <a:gd name="connsiteX354" fmla="*/ 5039930 w 7467600"/>
              <a:gd name="connsiteY354" fmla="*/ 5089585 h 6858000"/>
              <a:gd name="connsiteX355" fmla="*/ 5263764 w 7467600"/>
              <a:gd name="connsiteY355" fmla="*/ 4735525 h 6858000"/>
              <a:gd name="connsiteX356" fmla="*/ 4086300 w 7467600"/>
              <a:gd name="connsiteY356" fmla="*/ 4884599 h 6858000"/>
              <a:gd name="connsiteX357" fmla="*/ 4085485 w 7467600"/>
              <a:gd name="connsiteY357" fmla="*/ 4899070 h 6858000"/>
              <a:gd name="connsiteX358" fmla="*/ 3871915 w 7467600"/>
              <a:gd name="connsiteY358" fmla="*/ 5253645 h 6858000"/>
              <a:gd name="connsiteX359" fmla="*/ 3799374 w 7467600"/>
              <a:gd name="connsiteY359" fmla="*/ 5466127 h 6858000"/>
              <a:gd name="connsiteX360" fmla="*/ 3498850 w 7467600"/>
              <a:gd name="connsiteY360" fmla="*/ 6661888 h 6858000"/>
              <a:gd name="connsiteX361" fmla="*/ 3399216 w 7467600"/>
              <a:gd name="connsiteY361" fmla="*/ 6858000 h 6858000"/>
              <a:gd name="connsiteX362" fmla="*/ 3303688 w 7467600"/>
              <a:gd name="connsiteY362" fmla="*/ 6858000 h 6858000"/>
              <a:gd name="connsiteX363" fmla="*/ 3391774 w 7467600"/>
              <a:gd name="connsiteY363" fmla="*/ 6697181 h 6858000"/>
              <a:gd name="connsiteX364" fmla="*/ 3735540 w 7467600"/>
              <a:gd name="connsiteY364" fmla="*/ 5546923 h 6858000"/>
              <a:gd name="connsiteX365" fmla="*/ 3729438 w 7467600"/>
              <a:gd name="connsiteY365" fmla="*/ 5569058 h 6858000"/>
              <a:gd name="connsiteX366" fmla="*/ 3707782 w 7467600"/>
              <a:gd name="connsiteY366" fmla="*/ 5644908 h 6858000"/>
              <a:gd name="connsiteX367" fmla="*/ 3583827 w 7467600"/>
              <a:gd name="connsiteY367" fmla="*/ 6039215 h 6858000"/>
              <a:gd name="connsiteX368" fmla="*/ 3547861 w 7467600"/>
              <a:gd name="connsiteY368" fmla="*/ 6129609 h 6858000"/>
              <a:gd name="connsiteX369" fmla="*/ 3490905 w 7467600"/>
              <a:gd name="connsiteY369" fmla="*/ 6277660 h 6858000"/>
              <a:gd name="connsiteX370" fmla="*/ 3455859 w 7467600"/>
              <a:gd name="connsiteY370" fmla="*/ 6391301 h 6858000"/>
              <a:gd name="connsiteX371" fmla="*/ 3429112 w 7467600"/>
              <a:gd name="connsiteY371" fmla="*/ 6479469 h 6858000"/>
              <a:gd name="connsiteX372" fmla="*/ 3304862 w 7467600"/>
              <a:gd name="connsiteY372" fmla="*/ 6796476 h 6858000"/>
              <a:gd name="connsiteX373" fmla="*/ 3276071 w 7467600"/>
              <a:gd name="connsiteY373" fmla="*/ 6858000 h 6858000"/>
              <a:gd name="connsiteX374" fmla="*/ 3240805 w 7467600"/>
              <a:gd name="connsiteY374" fmla="*/ 6858000 h 6858000"/>
              <a:gd name="connsiteX375" fmla="*/ 3275917 w 7467600"/>
              <a:gd name="connsiteY375" fmla="*/ 6783192 h 6858000"/>
              <a:gd name="connsiteX376" fmla="*/ 3399358 w 7467600"/>
              <a:gd name="connsiteY376" fmla="*/ 6469011 h 6858000"/>
              <a:gd name="connsiteX377" fmla="*/ 3425650 w 7467600"/>
              <a:gd name="connsiteY377" fmla="*/ 6381333 h 6858000"/>
              <a:gd name="connsiteX378" fmla="*/ 3460661 w 7467600"/>
              <a:gd name="connsiteY378" fmla="*/ 6266763 h 6858000"/>
              <a:gd name="connsiteX379" fmla="*/ 3518021 w 7467600"/>
              <a:gd name="connsiteY379" fmla="*/ 6117298 h 6858000"/>
              <a:gd name="connsiteX380" fmla="*/ 3554035 w 7467600"/>
              <a:gd name="connsiteY380" fmla="*/ 6027832 h 6858000"/>
              <a:gd name="connsiteX381" fmla="*/ 3677174 w 7467600"/>
              <a:gd name="connsiteY381" fmla="*/ 5636351 h 6858000"/>
              <a:gd name="connsiteX382" fmla="*/ 3698819 w 7467600"/>
              <a:gd name="connsiteY382" fmla="*/ 5560503 h 6858000"/>
              <a:gd name="connsiteX383" fmla="*/ 3702094 w 7467600"/>
              <a:gd name="connsiteY383" fmla="*/ 5549194 h 6858000"/>
              <a:gd name="connsiteX384" fmla="*/ 3398355 w 7467600"/>
              <a:gd name="connsiteY384" fmla="*/ 6094603 h 6858000"/>
              <a:gd name="connsiteX385" fmla="*/ 3193941 w 7467600"/>
              <a:gd name="connsiteY385" fmla="*/ 6798775 h 6858000"/>
              <a:gd name="connsiteX386" fmla="*/ 3184140 w 7467600"/>
              <a:gd name="connsiteY386" fmla="*/ 6858000 h 6858000"/>
              <a:gd name="connsiteX387" fmla="*/ 3099978 w 7467600"/>
              <a:gd name="connsiteY387" fmla="*/ 6858000 h 6858000"/>
              <a:gd name="connsiteX388" fmla="*/ 3101556 w 7467600"/>
              <a:gd name="connsiteY388" fmla="*/ 6843337 h 6858000"/>
              <a:gd name="connsiteX389" fmla="*/ 3370162 w 7467600"/>
              <a:gd name="connsiteY389" fmla="*/ 5785550 h 6858000"/>
              <a:gd name="connsiteX390" fmla="*/ 3746477 w 7467600"/>
              <a:gd name="connsiteY390" fmla="*/ 5377889 h 6858000"/>
              <a:gd name="connsiteX391" fmla="*/ 3863399 w 7467600"/>
              <a:gd name="connsiteY391" fmla="*/ 5087257 h 6858000"/>
              <a:gd name="connsiteX392" fmla="*/ 3968712 w 7467600"/>
              <a:gd name="connsiteY392" fmla="*/ 4913989 h 6858000"/>
              <a:gd name="connsiteX393" fmla="*/ 2792390 w 7467600"/>
              <a:gd name="connsiteY393" fmla="*/ 5382974 h 6858000"/>
              <a:gd name="connsiteX394" fmla="*/ 2714982 w 7467600"/>
              <a:gd name="connsiteY394" fmla="*/ 5427051 h 6858000"/>
              <a:gd name="connsiteX395" fmla="*/ 2813361 w 7467600"/>
              <a:gd name="connsiteY395" fmla="*/ 6023912 h 6858000"/>
              <a:gd name="connsiteX396" fmla="*/ 2688430 w 7467600"/>
              <a:gd name="connsiteY396" fmla="*/ 6801564 h 6858000"/>
              <a:gd name="connsiteX397" fmla="*/ 2629626 w 7467600"/>
              <a:gd name="connsiteY397" fmla="*/ 6763394 h 6858000"/>
              <a:gd name="connsiteX398" fmla="*/ 2565328 w 7467600"/>
              <a:gd name="connsiteY398" fmla="*/ 5516399 h 6858000"/>
              <a:gd name="connsiteX399" fmla="*/ 1922999 w 7467600"/>
              <a:gd name="connsiteY399" fmla="*/ 5980343 h 6858000"/>
              <a:gd name="connsiteX400" fmla="*/ 1950261 w 7467600"/>
              <a:gd name="connsiteY400" fmla="*/ 6405858 h 6858000"/>
              <a:gd name="connsiteX401" fmla="*/ 2365554 w 7467600"/>
              <a:gd name="connsiteY401" fmla="*/ 6759107 h 6858000"/>
              <a:gd name="connsiteX402" fmla="*/ 2424142 w 7467600"/>
              <a:gd name="connsiteY402" fmla="*/ 6858000 h 6858000"/>
              <a:gd name="connsiteX403" fmla="*/ 2395994 w 7467600"/>
              <a:gd name="connsiteY403" fmla="*/ 6858000 h 6858000"/>
              <a:gd name="connsiteX404" fmla="*/ 2392863 w 7467600"/>
              <a:gd name="connsiteY404" fmla="*/ 6852964 h 6858000"/>
              <a:gd name="connsiteX405" fmla="*/ 2017589 w 7467600"/>
              <a:gd name="connsiteY405" fmla="*/ 6493982 h 6858000"/>
              <a:gd name="connsiteX406" fmla="*/ 2147336 w 7467600"/>
              <a:gd name="connsiteY406" fmla="*/ 6594052 h 6858000"/>
              <a:gd name="connsiteX407" fmla="*/ 2207047 w 7467600"/>
              <a:gd name="connsiteY407" fmla="*/ 6654540 h 6858000"/>
              <a:gd name="connsiteX408" fmla="*/ 2299106 w 7467600"/>
              <a:gd name="connsiteY408" fmla="*/ 6778931 h 6858000"/>
              <a:gd name="connsiteX409" fmla="*/ 2314430 w 7467600"/>
              <a:gd name="connsiteY409" fmla="*/ 6801144 h 6858000"/>
              <a:gd name="connsiteX410" fmla="*/ 2352406 w 7467600"/>
              <a:gd name="connsiteY410" fmla="*/ 6858000 h 6858000"/>
              <a:gd name="connsiteX411" fmla="*/ 2314492 w 7467600"/>
              <a:gd name="connsiteY411" fmla="*/ 6858000 h 6858000"/>
              <a:gd name="connsiteX412" fmla="*/ 2288095 w 7467600"/>
              <a:gd name="connsiteY412" fmla="*/ 6818030 h 6858000"/>
              <a:gd name="connsiteX413" fmla="*/ 2272768 w 7467600"/>
              <a:gd name="connsiteY413" fmla="*/ 6795822 h 6858000"/>
              <a:gd name="connsiteX414" fmla="*/ 2182715 w 7467600"/>
              <a:gd name="connsiteY414" fmla="*/ 6675071 h 6858000"/>
              <a:gd name="connsiteX415" fmla="*/ 2032061 w 7467600"/>
              <a:gd name="connsiteY415" fmla="*/ 6541380 h 6858000"/>
              <a:gd name="connsiteX416" fmla="*/ 2257220 w 7467600"/>
              <a:gd name="connsiteY416" fmla="*/ 6826257 h 6858000"/>
              <a:gd name="connsiteX417" fmla="*/ 2281324 w 7467600"/>
              <a:gd name="connsiteY417" fmla="*/ 6858000 h 6858000"/>
              <a:gd name="connsiteX418" fmla="*/ 2242860 w 7467600"/>
              <a:gd name="connsiteY418" fmla="*/ 6858000 h 6858000"/>
              <a:gd name="connsiteX419" fmla="*/ 2232818 w 7467600"/>
              <a:gd name="connsiteY419" fmla="*/ 6844926 h 6858000"/>
              <a:gd name="connsiteX420" fmla="*/ 1990172 w 7467600"/>
              <a:gd name="connsiteY420" fmla="*/ 6542121 h 6858000"/>
              <a:gd name="connsiteX421" fmla="*/ 2124090 w 7467600"/>
              <a:gd name="connsiteY421" fmla="*/ 6761017 h 6858000"/>
              <a:gd name="connsiteX422" fmla="*/ 2200380 w 7467600"/>
              <a:gd name="connsiteY422" fmla="*/ 6858000 h 6858000"/>
              <a:gd name="connsiteX423" fmla="*/ 2147507 w 7467600"/>
              <a:gd name="connsiteY423" fmla="*/ 6858000 h 6858000"/>
              <a:gd name="connsiteX424" fmla="*/ 2070668 w 7467600"/>
              <a:gd name="connsiteY424" fmla="*/ 6761520 h 6858000"/>
              <a:gd name="connsiteX425" fmla="*/ 1975142 w 7467600"/>
              <a:gd name="connsiteY425" fmla="*/ 6585570 h 6858000"/>
              <a:gd name="connsiteX426" fmla="*/ 2050035 w 7467600"/>
              <a:gd name="connsiteY426" fmla="*/ 6813345 h 6858000"/>
              <a:gd name="connsiteX427" fmla="*/ 2063025 w 7467600"/>
              <a:gd name="connsiteY427" fmla="*/ 6858000 h 6858000"/>
              <a:gd name="connsiteX428" fmla="*/ 2021675 w 7467600"/>
              <a:gd name="connsiteY428" fmla="*/ 6858000 h 6858000"/>
              <a:gd name="connsiteX429" fmla="*/ 2019308 w 7467600"/>
              <a:gd name="connsiteY429" fmla="*/ 6847118 h 6858000"/>
              <a:gd name="connsiteX430" fmla="*/ 1938835 w 7467600"/>
              <a:gd name="connsiteY430" fmla="*/ 6551160 h 6858000"/>
              <a:gd name="connsiteX431" fmla="*/ 1953230 w 7467600"/>
              <a:gd name="connsiteY431" fmla="*/ 6759699 h 6858000"/>
              <a:gd name="connsiteX432" fmla="*/ 1956763 w 7467600"/>
              <a:gd name="connsiteY432" fmla="*/ 6778191 h 6858000"/>
              <a:gd name="connsiteX433" fmla="*/ 1967925 w 7467600"/>
              <a:gd name="connsiteY433" fmla="*/ 6858000 h 6858000"/>
              <a:gd name="connsiteX434" fmla="*/ 1936622 w 7467600"/>
              <a:gd name="connsiteY434" fmla="*/ 6858000 h 6858000"/>
              <a:gd name="connsiteX435" fmla="*/ 1926261 w 7467600"/>
              <a:gd name="connsiteY435" fmla="*/ 6784064 h 6858000"/>
              <a:gd name="connsiteX436" fmla="*/ 1922724 w 7467600"/>
              <a:gd name="connsiteY436" fmla="*/ 6765577 h 6858000"/>
              <a:gd name="connsiteX437" fmla="*/ 1904650 w 7467600"/>
              <a:gd name="connsiteY437" fmla="*/ 6639616 h 6858000"/>
              <a:gd name="connsiteX438" fmla="*/ 1885273 w 7467600"/>
              <a:gd name="connsiteY438" fmla="*/ 6858000 h 6858000"/>
              <a:gd name="connsiteX439" fmla="*/ 1854363 w 7467600"/>
              <a:gd name="connsiteY439" fmla="*/ 6858000 h 6858000"/>
              <a:gd name="connsiteX440" fmla="*/ 1880391 w 7467600"/>
              <a:gd name="connsiteY440" fmla="*/ 6603796 h 6858000"/>
              <a:gd name="connsiteX441" fmla="*/ 1818273 w 7467600"/>
              <a:gd name="connsiteY441" fmla="*/ 6715729 h 6858000"/>
              <a:gd name="connsiteX442" fmla="*/ 1794691 w 7467600"/>
              <a:gd name="connsiteY442" fmla="*/ 6843239 h 6858000"/>
              <a:gd name="connsiteX443" fmla="*/ 1794914 w 7467600"/>
              <a:gd name="connsiteY443" fmla="*/ 6858000 h 6858000"/>
              <a:gd name="connsiteX444" fmla="*/ 1746128 w 7467600"/>
              <a:gd name="connsiteY444" fmla="*/ 6858000 h 6858000"/>
              <a:gd name="connsiteX445" fmla="*/ 1753934 w 7467600"/>
              <a:gd name="connsiteY445" fmla="*/ 6724796 h 6858000"/>
              <a:gd name="connsiteX446" fmla="*/ 1792053 w 7467600"/>
              <a:gd name="connsiteY446" fmla="*/ 6572396 h 6858000"/>
              <a:gd name="connsiteX447" fmla="*/ 1862248 w 7467600"/>
              <a:gd name="connsiteY447" fmla="*/ 6266397 h 6858000"/>
              <a:gd name="connsiteX448" fmla="*/ 1862250 w 7467600"/>
              <a:gd name="connsiteY448" fmla="*/ 6033531 h 6858000"/>
              <a:gd name="connsiteX449" fmla="*/ 1211999 w 7467600"/>
              <a:gd name="connsiteY449" fmla="*/ 6683610 h 6858000"/>
              <a:gd name="connsiteX450" fmla="*/ 1213266 w 7467600"/>
              <a:gd name="connsiteY450" fmla="*/ 6691947 h 6858000"/>
              <a:gd name="connsiteX451" fmla="*/ 1203370 w 7467600"/>
              <a:gd name="connsiteY451" fmla="*/ 6850676 h 6858000"/>
              <a:gd name="connsiteX452" fmla="*/ 1203671 w 7467600"/>
              <a:gd name="connsiteY452" fmla="*/ 6858000 h 6858000"/>
              <a:gd name="connsiteX453" fmla="*/ 1143180 w 7467600"/>
              <a:gd name="connsiteY453" fmla="*/ 6858000 h 6858000"/>
              <a:gd name="connsiteX454" fmla="*/ 1142176 w 7467600"/>
              <a:gd name="connsiteY454" fmla="*/ 6766045 h 6858000"/>
              <a:gd name="connsiteX455" fmla="*/ 1067484 w 7467600"/>
              <a:gd name="connsiteY455" fmla="*/ 6858000 h 6858000"/>
              <a:gd name="connsiteX456" fmla="*/ 953928 w 7467600"/>
              <a:gd name="connsiteY456" fmla="*/ 6858000 h 6858000"/>
              <a:gd name="connsiteX457" fmla="*/ 959715 w 7467600"/>
              <a:gd name="connsiteY457" fmla="*/ 6850185 h 6858000"/>
              <a:gd name="connsiteX458" fmla="*/ 1483788 w 7467600"/>
              <a:gd name="connsiteY458" fmla="*/ 6259174 h 6858000"/>
              <a:gd name="connsiteX459" fmla="*/ 1100671 w 7467600"/>
              <a:gd name="connsiteY459" fmla="*/ 6252137 h 6858000"/>
              <a:gd name="connsiteX460" fmla="*/ 1090144 w 7467600"/>
              <a:gd name="connsiteY460" fmla="*/ 6256748 h 6858000"/>
              <a:gd name="connsiteX461" fmla="*/ 1095872 w 7467600"/>
              <a:gd name="connsiteY461" fmla="*/ 6271892 h 6858000"/>
              <a:gd name="connsiteX462" fmla="*/ 262785 w 7467600"/>
              <a:gd name="connsiteY462" fmla="*/ 6845450 h 6858000"/>
              <a:gd name="connsiteX463" fmla="*/ 209968 w 7467600"/>
              <a:gd name="connsiteY463" fmla="*/ 6770713 h 6858000"/>
              <a:gd name="connsiteX464" fmla="*/ 873460 w 7467600"/>
              <a:gd name="connsiteY464" fmla="*/ 6253768 h 6858000"/>
              <a:gd name="connsiteX465" fmla="*/ 192686 w 7467600"/>
              <a:gd name="connsiteY465" fmla="*/ 5849257 h 6858000"/>
              <a:gd name="connsiteX466" fmla="*/ 4696 w 7467600"/>
              <a:gd name="connsiteY466" fmla="*/ 5697668 h 6858000"/>
              <a:gd name="connsiteX467" fmla="*/ 0 w 7467600"/>
              <a:gd name="connsiteY467" fmla="*/ 5689984 h 6858000"/>
              <a:gd name="connsiteX468" fmla="*/ 0 w 7467600"/>
              <a:gd name="connsiteY468" fmla="*/ 5513472 h 6858000"/>
              <a:gd name="connsiteX469" fmla="*/ 174101 w 7467600"/>
              <a:gd name="connsiteY469" fmla="*/ 5620277 h 6858000"/>
              <a:gd name="connsiteX470" fmla="*/ 891800 w 7467600"/>
              <a:gd name="connsiteY470" fmla="*/ 6036935 h 6858000"/>
              <a:gd name="connsiteX471" fmla="*/ 1072219 w 7467600"/>
              <a:gd name="connsiteY471" fmla="*/ 6169443 h 6858000"/>
              <a:gd name="connsiteX472" fmla="*/ 1074117 w 7467600"/>
              <a:gd name="connsiteY472" fmla="*/ 6170301 h 6858000"/>
              <a:gd name="connsiteX473" fmla="*/ 1083114 w 7467600"/>
              <a:gd name="connsiteY473" fmla="*/ 6174131 h 6858000"/>
              <a:gd name="connsiteX474" fmla="*/ 1543010 w 7467600"/>
              <a:gd name="connsiteY474" fmla="*/ 6191140 h 6858000"/>
              <a:gd name="connsiteX475" fmla="*/ 1551080 w 7467600"/>
              <a:gd name="connsiteY475" fmla="*/ 6195006 h 6858000"/>
              <a:gd name="connsiteX476" fmla="*/ 2345443 w 7467600"/>
              <a:gd name="connsiteY476" fmla="*/ 5549882 h 6858000"/>
              <a:gd name="connsiteX477" fmla="*/ 1721499 w 7467600"/>
              <a:gd name="connsiteY477" fmla="*/ 5599969 h 6858000"/>
              <a:gd name="connsiteX478" fmla="*/ 767716 w 7467600"/>
              <a:gd name="connsiteY478" fmla="*/ 5472768 h 6858000"/>
              <a:gd name="connsiteX479" fmla="*/ 722147 w 7467600"/>
              <a:gd name="connsiteY479" fmla="*/ 5393091 h 6858000"/>
              <a:gd name="connsiteX480" fmla="*/ 1485552 w 7467600"/>
              <a:gd name="connsiteY480" fmla="*/ 5313202 h 6858000"/>
              <a:gd name="connsiteX481" fmla="*/ 2143004 w 7467600"/>
              <a:gd name="connsiteY481" fmla="*/ 5402420 h 6858000"/>
              <a:gd name="connsiteX482" fmla="*/ 1933391 w 7467600"/>
              <a:gd name="connsiteY482" fmla="*/ 5156971 h 6858000"/>
              <a:gd name="connsiteX483" fmla="*/ 1827118 w 7467600"/>
              <a:gd name="connsiteY483" fmla="*/ 4968410 h 6858000"/>
              <a:gd name="connsiteX484" fmla="*/ 1837349 w 7467600"/>
              <a:gd name="connsiteY484" fmla="*/ 4956357 h 6858000"/>
              <a:gd name="connsiteX485" fmla="*/ 2162835 w 7467600"/>
              <a:gd name="connsiteY485" fmla="*/ 5187853 h 6858000"/>
              <a:gd name="connsiteX486" fmla="*/ 2257167 w 7467600"/>
              <a:gd name="connsiteY486" fmla="*/ 5462123 h 6858000"/>
              <a:gd name="connsiteX487" fmla="*/ 2261598 w 7467600"/>
              <a:gd name="connsiteY487" fmla="*/ 5467998 h 6858000"/>
              <a:gd name="connsiteX488" fmla="*/ 2437177 w 7467600"/>
              <a:gd name="connsiteY488" fmla="*/ 5479608 h 6858000"/>
              <a:gd name="connsiteX489" fmla="*/ 2445247 w 7467600"/>
              <a:gd name="connsiteY489" fmla="*/ 5483476 h 6858000"/>
              <a:gd name="connsiteX490" fmla="*/ 2743626 w 7467600"/>
              <a:gd name="connsiteY490" fmla="*/ 5304819 h 6858000"/>
              <a:gd name="connsiteX491" fmla="*/ 3048102 w 7467600"/>
              <a:gd name="connsiteY491" fmla="*/ 5150595 h 6858000"/>
              <a:gd name="connsiteX492" fmla="*/ 1799414 w 7467600"/>
              <a:gd name="connsiteY492" fmla="*/ 4694732 h 6858000"/>
              <a:gd name="connsiteX493" fmla="*/ 1771735 w 7467600"/>
              <a:gd name="connsiteY493" fmla="*/ 4619929 h 6858000"/>
              <a:gd name="connsiteX494" fmla="*/ 3104273 w 7467600"/>
              <a:gd name="connsiteY494" fmla="*/ 5076159 h 6858000"/>
              <a:gd name="connsiteX495" fmla="*/ 3113245 w 7467600"/>
              <a:gd name="connsiteY495" fmla="*/ 5090705 h 6858000"/>
              <a:gd name="connsiteX496" fmla="*/ 3126294 w 7467600"/>
              <a:gd name="connsiteY496" fmla="*/ 5114400 h 6858000"/>
              <a:gd name="connsiteX497" fmla="*/ 3937433 w 7467600"/>
              <a:gd name="connsiteY497" fmla="*/ 4830473 h 6858000"/>
              <a:gd name="connsiteX498" fmla="*/ 3590475 w 7467600"/>
              <a:gd name="connsiteY498" fmla="*/ 4597974 h 6858000"/>
              <a:gd name="connsiteX499" fmla="*/ 3100264 w 7467600"/>
              <a:gd name="connsiteY499" fmla="*/ 4579845 h 6858000"/>
              <a:gd name="connsiteX500" fmla="*/ 2183576 w 7467600"/>
              <a:gd name="connsiteY500" fmla="*/ 4227150 h 6858000"/>
              <a:gd name="connsiteX501" fmla="*/ 2151029 w 7467600"/>
              <a:gd name="connsiteY501" fmla="*/ 4146947 h 6858000"/>
              <a:gd name="connsiteX502" fmla="*/ 3563434 w 7467600"/>
              <a:gd name="connsiteY502" fmla="*/ 4469115 h 6858000"/>
              <a:gd name="connsiteX503" fmla="*/ 3177952 w 7467600"/>
              <a:gd name="connsiteY503" fmla="*/ 3657386 h 6858000"/>
              <a:gd name="connsiteX504" fmla="*/ 3189263 w 7467600"/>
              <a:gd name="connsiteY504" fmla="*/ 3625726 h 6858000"/>
              <a:gd name="connsiteX505" fmla="*/ 3560912 w 7467600"/>
              <a:gd name="connsiteY505" fmla="*/ 4079863 h 6858000"/>
              <a:gd name="connsiteX506" fmla="*/ 3626636 w 7467600"/>
              <a:gd name="connsiteY506" fmla="*/ 4512230 h 6858000"/>
              <a:gd name="connsiteX507" fmla="*/ 3653088 w 7467600"/>
              <a:gd name="connsiteY507" fmla="*/ 4521417 h 6858000"/>
              <a:gd name="connsiteX508" fmla="*/ 3988128 w 7467600"/>
              <a:gd name="connsiteY508" fmla="*/ 4817267 h 6858000"/>
              <a:gd name="connsiteX509" fmla="*/ 4830582 w 7467600"/>
              <a:gd name="connsiteY509" fmla="*/ 4676000 h 6858000"/>
              <a:gd name="connsiteX510" fmla="*/ 4830100 w 7467600"/>
              <a:gd name="connsiteY510" fmla="*/ 4675554 h 6858000"/>
              <a:gd name="connsiteX511" fmla="*/ 4036318 w 7467600"/>
              <a:gd name="connsiteY511" fmla="*/ 4147013 h 6858000"/>
              <a:gd name="connsiteX512" fmla="*/ 3432098 w 7467600"/>
              <a:gd name="connsiteY512" fmla="*/ 3537312 h 6858000"/>
              <a:gd name="connsiteX513" fmla="*/ 3446761 w 7467600"/>
              <a:gd name="connsiteY513" fmla="*/ 3461278 h 6858000"/>
              <a:gd name="connsiteX514" fmla="*/ 4419733 w 7467600"/>
              <a:gd name="connsiteY514" fmla="*/ 3963555 h 6858000"/>
              <a:gd name="connsiteX515" fmla="*/ 4781371 w 7467600"/>
              <a:gd name="connsiteY515" fmla="*/ 4458604 h 6858000"/>
              <a:gd name="connsiteX516" fmla="*/ 4780440 w 7467600"/>
              <a:gd name="connsiteY516" fmla="*/ 4470290 h 6858000"/>
              <a:gd name="connsiteX517" fmla="*/ 4898954 w 7467600"/>
              <a:gd name="connsiteY517" fmla="*/ 4662092 h 6858000"/>
              <a:gd name="connsiteX518" fmla="*/ 4900699 w 7467600"/>
              <a:gd name="connsiteY518" fmla="*/ 4670867 h 6858000"/>
              <a:gd name="connsiteX519" fmla="*/ 5714511 w 7467600"/>
              <a:gd name="connsiteY519" fmla="*/ 4663483 h 6858000"/>
              <a:gd name="connsiteX520" fmla="*/ 5464793 w 7467600"/>
              <a:gd name="connsiteY520" fmla="*/ 4393556 h 6858000"/>
              <a:gd name="connsiteX521" fmla="*/ 5461897 w 7467600"/>
              <a:gd name="connsiteY521" fmla="*/ 4390879 h 6858000"/>
              <a:gd name="connsiteX522" fmla="*/ 4294126 w 7467600"/>
              <a:gd name="connsiteY522" fmla="*/ 3303048 h 6858000"/>
              <a:gd name="connsiteX523" fmla="*/ 4305321 w 7467600"/>
              <a:gd name="connsiteY523" fmla="*/ 3256953 h 6858000"/>
              <a:gd name="connsiteX524" fmla="*/ 4949299 w 7467600"/>
              <a:gd name="connsiteY524" fmla="*/ 3766336 h 6858000"/>
              <a:gd name="connsiteX525" fmla="*/ 5291452 w 7467600"/>
              <a:gd name="connsiteY525" fmla="*/ 4076801 h 6858000"/>
              <a:gd name="connsiteX526" fmla="*/ 5434998 w 7467600"/>
              <a:gd name="connsiteY526" fmla="*/ 4254100 h 6858000"/>
              <a:gd name="connsiteX527" fmla="*/ 5351015 w 7467600"/>
              <a:gd name="connsiteY527" fmla="*/ 3760989 h 6858000"/>
              <a:gd name="connsiteX528" fmla="*/ 5413780 w 7467600"/>
              <a:gd name="connsiteY528" fmla="*/ 2966265 h 6858000"/>
              <a:gd name="connsiteX529" fmla="*/ 5425627 w 7467600"/>
              <a:gd name="connsiteY529" fmla="*/ 2954192 h 6858000"/>
              <a:gd name="connsiteX530" fmla="*/ 6604735 w 7467600"/>
              <a:gd name="connsiteY530" fmla="*/ 2041381 h 6858000"/>
              <a:gd name="connsiteX531" fmla="*/ 7204487 w 7467600"/>
              <a:gd name="connsiteY531" fmla="*/ 2742112 h 6858000"/>
              <a:gd name="connsiteX532" fmla="*/ 7131592 w 7467600"/>
              <a:gd name="connsiteY532" fmla="*/ 2672096 h 6858000"/>
              <a:gd name="connsiteX533" fmla="*/ 6996344 w 7467600"/>
              <a:gd name="connsiteY533" fmla="*/ 2518310 h 6858000"/>
              <a:gd name="connsiteX534" fmla="*/ 6735495 w 7467600"/>
              <a:gd name="connsiteY534" fmla="*/ 2196890 h 6858000"/>
              <a:gd name="connsiteX535" fmla="*/ 6721901 w 7467600"/>
              <a:gd name="connsiteY535" fmla="*/ 2179274 h 6858000"/>
              <a:gd name="connsiteX536" fmla="*/ 6604735 w 7467600"/>
              <a:gd name="connsiteY536" fmla="*/ 2041381 h 6858000"/>
              <a:gd name="connsiteX537" fmla="*/ 6591670 w 7467600"/>
              <a:gd name="connsiteY537" fmla="*/ 1988277 h 6858000"/>
              <a:gd name="connsiteX538" fmla="*/ 6747349 w 7467600"/>
              <a:gd name="connsiteY538" fmla="*/ 2160069 h 6858000"/>
              <a:gd name="connsiteX539" fmla="*/ 6760943 w 7467600"/>
              <a:gd name="connsiteY539" fmla="*/ 2177686 h 6858000"/>
              <a:gd name="connsiteX540" fmla="*/ 7021065 w 7467600"/>
              <a:gd name="connsiteY540" fmla="*/ 2498102 h 6858000"/>
              <a:gd name="connsiteX541" fmla="*/ 7155223 w 7467600"/>
              <a:gd name="connsiteY541" fmla="*/ 2650386 h 6858000"/>
              <a:gd name="connsiteX542" fmla="*/ 7203167 w 7467600"/>
              <a:gd name="connsiteY542" fmla="*/ 2697288 h 6858000"/>
              <a:gd name="connsiteX543" fmla="*/ 6937703 w 7467600"/>
              <a:gd name="connsiteY543" fmla="*/ 2321981 h 6858000"/>
              <a:gd name="connsiteX544" fmla="*/ 6591670 w 7467600"/>
              <a:gd name="connsiteY544" fmla="*/ 1988277 h 6858000"/>
              <a:gd name="connsiteX545" fmla="*/ 5798671 w 7467600"/>
              <a:gd name="connsiteY545" fmla="*/ 1981601 h 6858000"/>
              <a:gd name="connsiteX546" fmla="*/ 5754709 w 7467600"/>
              <a:gd name="connsiteY546" fmla="*/ 2071454 h 6858000"/>
              <a:gd name="connsiteX547" fmla="*/ 5763044 w 7467600"/>
              <a:gd name="connsiteY547" fmla="*/ 2842206 h 6858000"/>
              <a:gd name="connsiteX548" fmla="*/ 5764974 w 7467600"/>
              <a:gd name="connsiteY548" fmla="*/ 2799609 h 6858000"/>
              <a:gd name="connsiteX549" fmla="*/ 5767665 w 7467600"/>
              <a:gd name="connsiteY549" fmla="*/ 2666409 h 6858000"/>
              <a:gd name="connsiteX550" fmla="*/ 5763055 w 7467600"/>
              <a:gd name="connsiteY550" fmla="*/ 2579705 h 6858000"/>
              <a:gd name="connsiteX551" fmla="*/ 5758079 w 7467600"/>
              <a:gd name="connsiteY551" fmla="*/ 2492508 h 6858000"/>
              <a:gd name="connsiteX552" fmla="*/ 5779325 w 7467600"/>
              <a:gd name="connsiteY552" fmla="*/ 2197069 h 6858000"/>
              <a:gd name="connsiteX553" fmla="*/ 5798671 w 7467600"/>
              <a:gd name="connsiteY553" fmla="*/ 1981601 h 6858000"/>
              <a:gd name="connsiteX554" fmla="*/ 5829202 w 7467600"/>
              <a:gd name="connsiteY554" fmla="*/ 1971679 h 6858000"/>
              <a:gd name="connsiteX555" fmla="*/ 5809558 w 7467600"/>
              <a:gd name="connsiteY555" fmla="*/ 2198043 h 6858000"/>
              <a:gd name="connsiteX556" fmla="*/ 5788653 w 7467600"/>
              <a:gd name="connsiteY556" fmla="*/ 2489430 h 6858000"/>
              <a:gd name="connsiteX557" fmla="*/ 5793439 w 7467600"/>
              <a:gd name="connsiteY557" fmla="*/ 2575235 h 6858000"/>
              <a:gd name="connsiteX558" fmla="*/ 5796837 w 7467600"/>
              <a:gd name="connsiteY558" fmla="*/ 2637633 h 6858000"/>
              <a:gd name="connsiteX559" fmla="*/ 5818614 w 7467600"/>
              <a:gd name="connsiteY559" fmla="*/ 2473055 h 6858000"/>
              <a:gd name="connsiteX560" fmla="*/ 5829202 w 7467600"/>
              <a:gd name="connsiteY560" fmla="*/ 1971679 h 6858000"/>
              <a:gd name="connsiteX561" fmla="*/ 5911389 w 7467600"/>
              <a:gd name="connsiteY561" fmla="*/ 1898371 h 6858000"/>
              <a:gd name="connsiteX562" fmla="*/ 6237627 w 7467600"/>
              <a:gd name="connsiteY562" fmla="*/ 2231921 h 6858000"/>
              <a:gd name="connsiteX563" fmla="*/ 5911389 w 7467600"/>
              <a:gd name="connsiteY563" fmla="*/ 1898371 h 6858000"/>
              <a:gd name="connsiteX564" fmla="*/ 6944437 w 7467600"/>
              <a:gd name="connsiteY564" fmla="*/ 1575402 h 6858000"/>
              <a:gd name="connsiteX565" fmla="*/ 6304730 w 7467600"/>
              <a:gd name="connsiteY565" fmla="*/ 1766654 h 6858000"/>
              <a:gd name="connsiteX566" fmla="*/ 6944437 w 7467600"/>
              <a:gd name="connsiteY566" fmla="*/ 1575402 h 6858000"/>
              <a:gd name="connsiteX567" fmla="*/ 7019523 w 7467600"/>
              <a:gd name="connsiteY567" fmla="*/ 1519450 h 6858000"/>
              <a:gd name="connsiteX568" fmla="*/ 6298091 w 7467600"/>
              <a:gd name="connsiteY568" fmla="*/ 1737122 h 6858000"/>
              <a:gd name="connsiteX569" fmla="*/ 7019523 w 7467600"/>
              <a:gd name="connsiteY569" fmla="*/ 1519450 h 6858000"/>
              <a:gd name="connsiteX570" fmla="*/ 2399523 w 7467600"/>
              <a:gd name="connsiteY570" fmla="*/ 1428234 h 6858000"/>
              <a:gd name="connsiteX571" fmla="*/ 2224982 w 7467600"/>
              <a:gd name="connsiteY571" fmla="*/ 1826201 h 6858000"/>
              <a:gd name="connsiteX572" fmla="*/ 2096099 w 7467600"/>
              <a:gd name="connsiteY572" fmla="*/ 2345900 h 6858000"/>
              <a:gd name="connsiteX573" fmla="*/ 2283317 w 7467600"/>
              <a:gd name="connsiteY573" fmla="*/ 1796925 h 6858000"/>
              <a:gd name="connsiteX574" fmla="*/ 2399523 w 7467600"/>
              <a:gd name="connsiteY574" fmla="*/ 1428234 h 6858000"/>
              <a:gd name="connsiteX575" fmla="*/ 2448558 w 7467600"/>
              <a:gd name="connsiteY575" fmla="*/ 1373435 h 6858000"/>
              <a:gd name="connsiteX576" fmla="*/ 2312521 w 7467600"/>
              <a:gd name="connsiteY576" fmla="*/ 1806140 h 6858000"/>
              <a:gd name="connsiteX577" fmla="*/ 2127533 w 7467600"/>
              <a:gd name="connsiteY577" fmla="*/ 2348380 h 6858000"/>
              <a:gd name="connsiteX578" fmla="*/ 2358080 w 7467600"/>
              <a:gd name="connsiteY578" fmla="*/ 1866134 h 6858000"/>
              <a:gd name="connsiteX579" fmla="*/ 2407436 w 7467600"/>
              <a:gd name="connsiteY579" fmla="*/ 1651070 h 6858000"/>
              <a:gd name="connsiteX580" fmla="*/ 2448558 w 7467600"/>
              <a:gd name="connsiteY580" fmla="*/ 1373435 h 6858000"/>
              <a:gd name="connsiteX581" fmla="*/ 278707 w 7467600"/>
              <a:gd name="connsiteY581" fmla="*/ 1352270 h 6858000"/>
              <a:gd name="connsiteX582" fmla="*/ 321570 w 7467600"/>
              <a:gd name="connsiteY582" fmla="*/ 1861610 h 6858000"/>
              <a:gd name="connsiteX583" fmla="*/ 294281 w 7467600"/>
              <a:gd name="connsiteY583" fmla="*/ 1440658 h 6858000"/>
              <a:gd name="connsiteX584" fmla="*/ 278707 w 7467600"/>
              <a:gd name="connsiteY584" fmla="*/ 1352270 h 6858000"/>
              <a:gd name="connsiteX585" fmla="*/ 1423821 w 7467600"/>
              <a:gd name="connsiteY585" fmla="*/ 1351958 h 6858000"/>
              <a:gd name="connsiteX586" fmla="*/ 1638521 w 7467600"/>
              <a:gd name="connsiteY586" fmla="*/ 1908470 h 6858000"/>
              <a:gd name="connsiteX587" fmla="*/ 1754199 w 7467600"/>
              <a:gd name="connsiteY587" fmla="*/ 2149284 h 6858000"/>
              <a:gd name="connsiteX588" fmla="*/ 1908359 w 7467600"/>
              <a:gd name="connsiteY588" fmla="*/ 2364988 h 6858000"/>
              <a:gd name="connsiteX589" fmla="*/ 1647661 w 7467600"/>
              <a:gd name="connsiteY589" fmla="*/ 1825945 h 6858000"/>
              <a:gd name="connsiteX590" fmla="*/ 1423821 w 7467600"/>
              <a:gd name="connsiteY590" fmla="*/ 1351958 h 6858000"/>
              <a:gd name="connsiteX591" fmla="*/ 1431890 w 7467600"/>
              <a:gd name="connsiteY591" fmla="*/ 1306475 h 6858000"/>
              <a:gd name="connsiteX592" fmla="*/ 1507597 w 7467600"/>
              <a:gd name="connsiteY592" fmla="*/ 1446132 h 6858000"/>
              <a:gd name="connsiteX593" fmla="*/ 1674586 w 7467600"/>
              <a:gd name="connsiteY593" fmla="*/ 1813832 h 6858000"/>
              <a:gd name="connsiteX594" fmla="*/ 1815950 w 7467600"/>
              <a:gd name="connsiteY594" fmla="*/ 2128564 h 6858000"/>
              <a:gd name="connsiteX595" fmla="*/ 1984242 w 7467600"/>
              <a:gd name="connsiteY595" fmla="*/ 2430829 h 6858000"/>
              <a:gd name="connsiteX596" fmla="*/ 2014023 w 7467600"/>
              <a:gd name="connsiteY596" fmla="*/ 2450995 h 6858000"/>
              <a:gd name="connsiteX597" fmla="*/ 1747337 w 7467600"/>
              <a:gd name="connsiteY597" fmla="*/ 1855264 h 6858000"/>
              <a:gd name="connsiteX598" fmla="*/ 1533749 w 7467600"/>
              <a:gd name="connsiteY598" fmla="*/ 1478656 h 6858000"/>
              <a:gd name="connsiteX599" fmla="*/ 1431890 w 7467600"/>
              <a:gd name="connsiteY599" fmla="*/ 1306475 h 6858000"/>
              <a:gd name="connsiteX600" fmla="*/ 5052692 w 7467600"/>
              <a:gd name="connsiteY600" fmla="*/ 1292994 h 6858000"/>
              <a:gd name="connsiteX601" fmla="*/ 5200661 w 7467600"/>
              <a:gd name="connsiteY601" fmla="*/ 1635186 h 6858000"/>
              <a:gd name="connsiteX602" fmla="*/ 5297138 w 7467600"/>
              <a:gd name="connsiteY602" fmla="*/ 1906351 h 6858000"/>
              <a:gd name="connsiteX603" fmla="*/ 5052692 w 7467600"/>
              <a:gd name="connsiteY603" fmla="*/ 1292994 h 6858000"/>
              <a:gd name="connsiteX604" fmla="*/ 5009948 w 7467600"/>
              <a:gd name="connsiteY604" fmla="*/ 1273619 h 6858000"/>
              <a:gd name="connsiteX605" fmla="*/ 5121777 w 7467600"/>
              <a:gd name="connsiteY605" fmla="*/ 1654213 h 6858000"/>
              <a:gd name="connsiteX606" fmla="*/ 5293545 w 7467600"/>
              <a:gd name="connsiteY606" fmla="*/ 2072247 h 6858000"/>
              <a:gd name="connsiteX607" fmla="*/ 5294042 w 7467600"/>
              <a:gd name="connsiteY607" fmla="*/ 2065019 h 6858000"/>
              <a:gd name="connsiteX608" fmla="*/ 5171936 w 7467600"/>
              <a:gd name="connsiteY608" fmla="*/ 1647613 h 6858000"/>
              <a:gd name="connsiteX609" fmla="*/ 5009948 w 7467600"/>
              <a:gd name="connsiteY609" fmla="*/ 1273619 h 6858000"/>
              <a:gd name="connsiteX610" fmla="*/ 655236 w 7467600"/>
              <a:gd name="connsiteY610" fmla="*/ 1268632 h 6858000"/>
              <a:gd name="connsiteX611" fmla="*/ 839521 w 7467600"/>
              <a:gd name="connsiteY611" fmla="*/ 1685315 h 6858000"/>
              <a:gd name="connsiteX612" fmla="*/ 1109416 w 7467600"/>
              <a:gd name="connsiteY612" fmla="*/ 2061663 h 6858000"/>
              <a:gd name="connsiteX613" fmla="*/ 1298300 w 7467600"/>
              <a:gd name="connsiteY613" fmla="*/ 2247742 h 6858000"/>
              <a:gd name="connsiteX614" fmla="*/ 1125871 w 7467600"/>
              <a:gd name="connsiteY614" fmla="*/ 1989513 h 6858000"/>
              <a:gd name="connsiteX615" fmla="*/ 981574 w 7467600"/>
              <a:gd name="connsiteY615" fmla="*/ 1783157 h 6858000"/>
              <a:gd name="connsiteX616" fmla="*/ 922198 w 7467600"/>
              <a:gd name="connsiteY616" fmla="*/ 1677437 h 6858000"/>
              <a:gd name="connsiteX617" fmla="*/ 869293 w 7467600"/>
              <a:gd name="connsiteY617" fmla="*/ 1583214 h 6858000"/>
              <a:gd name="connsiteX618" fmla="*/ 751431 w 7467600"/>
              <a:gd name="connsiteY618" fmla="*/ 1405731 h 6858000"/>
              <a:gd name="connsiteX619" fmla="*/ 655236 w 7467600"/>
              <a:gd name="connsiteY619" fmla="*/ 1268632 h 6858000"/>
              <a:gd name="connsiteX620" fmla="*/ 6516292 w 7467600"/>
              <a:gd name="connsiteY620" fmla="*/ 1263064 h 6858000"/>
              <a:gd name="connsiteX621" fmla="*/ 5736320 w 7467600"/>
              <a:gd name="connsiteY621" fmla="*/ 1501803 h 6858000"/>
              <a:gd name="connsiteX622" fmla="*/ 6516292 w 7467600"/>
              <a:gd name="connsiteY622" fmla="*/ 1263064 h 6858000"/>
              <a:gd name="connsiteX623" fmla="*/ 291466 w 7467600"/>
              <a:gd name="connsiteY623" fmla="*/ 1250369 h 6858000"/>
              <a:gd name="connsiteX624" fmla="*/ 323180 w 7467600"/>
              <a:gd name="connsiteY624" fmla="*/ 1435283 h 6858000"/>
              <a:gd name="connsiteX625" fmla="*/ 349381 w 7467600"/>
              <a:gd name="connsiteY625" fmla="*/ 1875041 h 6858000"/>
              <a:gd name="connsiteX626" fmla="*/ 374363 w 7467600"/>
              <a:gd name="connsiteY626" fmla="*/ 1506494 h 6858000"/>
              <a:gd name="connsiteX627" fmla="*/ 302168 w 7467600"/>
              <a:gd name="connsiteY627" fmla="*/ 1274495 h 6858000"/>
              <a:gd name="connsiteX628" fmla="*/ 291466 w 7467600"/>
              <a:gd name="connsiteY628" fmla="*/ 1250369 h 6858000"/>
              <a:gd name="connsiteX629" fmla="*/ 678222 w 7467600"/>
              <a:gd name="connsiteY629" fmla="*/ 1248670 h 6858000"/>
              <a:gd name="connsiteX630" fmla="*/ 775536 w 7467600"/>
              <a:gd name="connsiteY630" fmla="*/ 1388015 h 6858000"/>
              <a:gd name="connsiteX631" fmla="*/ 894529 w 7467600"/>
              <a:gd name="connsiteY631" fmla="*/ 1567739 h 6858000"/>
              <a:gd name="connsiteX632" fmla="*/ 948000 w 7467600"/>
              <a:gd name="connsiteY632" fmla="*/ 1663088 h 6858000"/>
              <a:gd name="connsiteX633" fmla="*/ 1006812 w 7467600"/>
              <a:gd name="connsiteY633" fmla="*/ 1767683 h 6858000"/>
              <a:gd name="connsiteX634" fmla="*/ 1149133 w 7467600"/>
              <a:gd name="connsiteY634" fmla="*/ 1971513 h 6858000"/>
              <a:gd name="connsiteX635" fmla="*/ 1333952 w 7467600"/>
              <a:gd name="connsiteY635" fmla="*/ 2251620 h 6858000"/>
              <a:gd name="connsiteX636" fmla="*/ 1337329 w 7467600"/>
              <a:gd name="connsiteY636" fmla="*/ 2258350 h 6858000"/>
              <a:gd name="connsiteX637" fmla="*/ 1014726 w 7467600"/>
              <a:gd name="connsiteY637" fmla="*/ 1615556 h 6858000"/>
              <a:gd name="connsiteX638" fmla="*/ 678222 w 7467600"/>
              <a:gd name="connsiteY638" fmla="*/ 1248670 h 6858000"/>
              <a:gd name="connsiteX639" fmla="*/ 6691602 w 7467600"/>
              <a:gd name="connsiteY639" fmla="*/ 1140573 h 6858000"/>
              <a:gd name="connsiteX640" fmla="*/ 6571100 w 7467600"/>
              <a:gd name="connsiteY640" fmla="*/ 1183662 h 6858000"/>
              <a:gd name="connsiteX641" fmla="*/ 6241687 w 7467600"/>
              <a:gd name="connsiteY641" fmla="*/ 1257600 h 6858000"/>
              <a:gd name="connsiteX642" fmla="*/ 5693009 w 7467600"/>
              <a:gd name="connsiteY642" fmla="*/ 1478256 h 6858000"/>
              <a:gd name="connsiteX643" fmla="*/ 6548420 w 7467600"/>
              <a:gd name="connsiteY643" fmla="*/ 1214599 h 6858000"/>
              <a:gd name="connsiteX644" fmla="*/ 6605473 w 7467600"/>
              <a:gd name="connsiteY644" fmla="*/ 1184686 h 6858000"/>
              <a:gd name="connsiteX645" fmla="*/ 6691602 w 7467600"/>
              <a:gd name="connsiteY645" fmla="*/ 1140573 h 6858000"/>
              <a:gd name="connsiteX646" fmla="*/ 4002475 w 7467600"/>
              <a:gd name="connsiteY646" fmla="*/ 1037802 h 6858000"/>
              <a:gd name="connsiteX647" fmla="*/ 4000324 w 7467600"/>
              <a:gd name="connsiteY647" fmla="*/ 1039362 h 6858000"/>
              <a:gd name="connsiteX648" fmla="*/ 4002862 w 7467600"/>
              <a:gd name="connsiteY648" fmla="*/ 1042866 h 6858000"/>
              <a:gd name="connsiteX649" fmla="*/ 4002475 w 7467600"/>
              <a:gd name="connsiteY649" fmla="*/ 1037802 h 6858000"/>
              <a:gd name="connsiteX650" fmla="*/ 506322 w 7467600"/>
              <a:gd name="connsiteY650" fmla="*/ 1020997 h 6858000"/>
              <a:gd name="connsiteX651" fmla="*/ 533068 w 7467600"/>
              <a:gd name="connsiteY651" fmla="*/ 1029409 h 6858000"/>
              <a:gd name="connsiteX652" fmla="*/ 1232525 w 7467600"/>
              <a:gd name="connsiteY652" fmla="*/ 1804675 h 6858000"/>
              <a:gd name="connsiteX653" fmla="*/ 1388858 w 7467600"/>
              <a:gd name="connsiteY653" fmla="*/ 2368011 h 6858000"/>
              <a:gd name="connsiteX654" fmla="*/ 1384098 w 7467600"/>
              <a:gd name="connsiteY654" fmla="*/ 2378125 h 6858000"/>
              <a:gd name="connsiteX655" fmla="*/ 1425393 w 7467600"/>
              <a:gd name="connsiteY655" fmla="*/ 2589124 h 6858000"/>
              <a:gd name="connsiteX656" fmla="*/ 1424001 w 7467600"/>
              <a:gd name="connsiteY656" fmla="*/ 2597541 h 6858000"/>
              <a:gd name="connsiteX657" fmla="*/ 2152729 w 7467600"/>
              <a:gd name="connsiteY657" fmla="*/ 2864487 h 6858000"/>
              <a:gd name="connsiteX658" fmla="*/ 2020609 w 7467600"/>
              <a:gd name="connsiteY658" fmla="*/ 2539671 h 6858000"/>
              <a:gd name="connsiteX659" fmla="*/ 2018920 w 7467600"/>
              <a:gd name="connsiteY659" fmla="*/ 2536309 h 6858000"/>
              <a:gd name="connsiteX660" fmla="*/ 1342441 w 7467600"/>
              <a:gd name="connsiteY660" fmla="*/ 1173017 h 6858000"/>
              <a:gd name="connsiteX661" fmla="*/ 1367925 w 7467600"/>
              <a:gd name="connsiteY661" fmla="*/ 1135648 h 6858000"/>
              <a:gd name="connsiteX662" fmla="*/ 1771401 w 7467600"/>
              <a:gd name="connsiteY662" fmla="*/ 1806673 h 6858000"/>
              <a:gd name="connsiteX663" fmla="*/ 1972385 w 7467600"/>
              <a:gd name="connsiteY663" fmla="*/ 2198735 h 6858000"/>
              <a:gd name="connsiteX664" fmla="*/ 2040892 w 7467600"/>
              <a:gd name="connsiteY664" fmla="*/ 2405205 h 6858000"/>
              <a:gd name="connsiteX665" fmla="*/ 2131689 w 7467600"/>
              <a:gd name="connsiteY665" fmla="*/ 1936926 h 6858000"/>
              <a:gd name="connsiteX666" fmla="*/ 2454820 w 7467600"/>
              <a:gd name="connsiteY666" fmla="*/ 1248808 h 6858000"/>
              <a:gd name="connsiteX667" fmla="*/ 2492512 w 7467600"/>
              <a:gd name="connsiteY667" fmla="*/ 1302920 h 6858000"/>
              <a:gd name="connsiteX668" fmla="*/ 2081216 w 7467600"/>
              <a:gd name="connsiteY668" fmla="*/ 2527513 h 6858000"/>
              <a:gd name="connsiteX669" fmla="*/ 2081211 w 7467600"/>
              <a:gd name="connsiteY669" fmla="*/ 2528916 h 6858000"/>
              <a:gd name="connsiteX670" fmla="*/ 2199067 w 7467600"/>
              <a:gd name="connsiteY670" fmla="*/ 2884061 h 6858000"/>
              <a:gd name="connsiteX671" fmla="*/ 3192586 w 7467600"/>
              <a:gd name="connsiteY671" fmla="*/ 3411496 h 6858000"/>
              <a:gd name="connsiteX672" fmla="*/ 3182620 w 7467600"/>
              <a:gd name="connsiteY672" fmla="*/ 3483279 h 6858000"/>
              <a:gd name="connsiteX673" fmla="*/ 2435119 w 7467600"/>
              <a:gd name="connsiteY673" fmla="*/ 3080173 h 6858000"/>
              <a:gd name="connsiteX674" fmla="*/ 2410152 w 7467600"/>
              <a:gd name="connsiteY674" fmla="*/ 3063751 h 6858000"/>
              <a:gd name="connsiteX675" fmla="*/ 2408099 w 7467600"/>
              <a:gd name="connsiteY675" fmla="*/ 3064403 h 6858000"/>
              <a:gd name="connsiteX676" fmla="*/ 2407218 w 7467600"/>
              <a:gd name="connsiteY676" fmla="*/ 3070324 h 6858000"/>
              <a:gd name="connsiteX677" fmla="*/ 2380138 w 7467600"/>
              <a:gd name="connsiteY677" fmla="*/ 3099341 h 6858000"/>
              <a:gd name="connsiteX678" fmla="*/ 1765923 w 7467600"/>
              <a:gd name="connsiteY678" fmla="*/ 3581043 h 6858000"/>
              <a:gd name="connsiteX679" fmla="*/ 1702258 w 7467600"/>
              <a:gd name="connsiteY679" fmla="*/ 3612286 h 6858000"/>
              <a:gd name="connsiteX680" fmla="*/ 1538370 w 7467600"/>
              <a:gd name="connsiteY680" fmla="*/ 3811804 h 6858000"/>
              <a:gd name="connsiteX681" fmla="*/ 542867 w 7467600"/>
              <a:gd name="connsiteY681" fmla="*/ 4944092 h 6858000"/>
              <a:gd name="connsiteX682" fmla="*/ 515800 w 7467600"/>
              <a:gd name="connsiteY682" fmla="*/ 4862180 h 6858000"/>
              <a:gd name="connsiteX683" fmla="*/ 909145 w 7467600"/>
              <a:gd name="connsiteY683" fmla="*/ 4199225 h 6858000"/>
              <a:gd name="connsiteX684" fmla="*/ 1214067 w 7467600"/>
              <a:gd name="connsiteY684" fmla="*/ 3908561 h 6858000"/>
              <a:gd name="connsiteX685" fmla="*/ 640967 w 7467600"/>
              <a:gd name="connsiteY685" fmla="*/ 4105601 h 6858000"/>
              <a:gd name="connsiteX686" fmla="*/ 112563 w 7467600"/>
              <a:gd name="connsiteY686" fmla="*/ 4396952 h 6858000"/>
              <a:gd name="connsiteX687" fmla="*/ 0 w 7467600"/>
              <a:gd name="connsiteY687" fmla="*/ 4466006 h 6858000"/>
              <a:gd name="connsiteX688" fmla="*/ 0 w 7467600"/>
              <a:gd name="connsiteY688" fmla="*/ 4233763 h 6858000"/>
              <a:gd name="connsiteX689" fmla="*/ 36881 w 7467600"/>
              <a:gd name="connsiteY689" fmla="*/ 4200118 h 6858000"/>
              <a:gd name="connsiteX690" fmla="*/ 910534 w 7467600"/>
              <a:gd name="connsiteY690" fmla="*/ 3629753 h 6858000"/>
              <a:gd name="connsiteX691" fmla="*/ 1578717 w 7467600"/>
              <a:gd name="connsiteY691" fmla="*/ 3575982 h 6858000"/>
              <a:gd name="connsiteX692" fmla="*/ 2338780 w 7467600"/>
              <a:gd name="connsiteY692" fmla="*/ 3033725 h 6858000"/>
              <a:gd name="connsiteX693" fmla="*/ 1807991 w 7467600"/>
              <a:gd name="connsiteY693" fmla="*/ 2807184 h 6858000"/>
              <a:gd name="connsiteX694" fmla="*/ 1416358 w 7467600"/>
              <a:gd name="connsiteY694" fmla="*/ 3112571 h 6858000"/>
              <a:gd name="connsiteX695" fmla="*/ 939066 w 7467600"/>
              <a:gd name="connsiteY695" fmla="*/ 3378798 h 6858000"/>
              <a:gd name="connsiteX696" fmla="*/ 115099 w 7467600"/>
              <a:gd name="connsiteY696" fmla="*/ 3607650 h 6858000"/>
              <a:gd name="connsiteX697" fmla="*/ 97284 w 7467600"/>
              <a:gd name="connsiteY697" fmla="*/ 3520393 h 6858000"/>
              <a:gd name="connsiteX698" fmla="*/ 922050 w 7467600"/>
              <a:gd name="connsiteY698" fmla="*/ 3074867 h 6858000"/>
              <a:gd name="connsiteX699" fmla="*/ 1405265 w 7467600"/>
              <a:gd name="connsiteY699" fmla="*/ 3016319 h 6858000"/>
              <a:gd name="connsiteX700" fmla="*/ 1407512 w 7467600"/>
              <a:gd name="connsiteY700" fmla="*/ 3018001 h 6858000"/>
              <a:gd name="connsiteX701" fmla="*/ 1726266 w 7467600"/>
              <a:gd name="connsiteY701" fmla="*/ 2777274 h 6858000"/>
              <a:gd name="connsiteX702" fmla="*/ 625390 w 7467600"/>
              <a:gd name="connsiteY702" fmla="*/ 2514541 h 6858000"/>
              <a:gd name="connsiteX703" fmla="*/ 619799 w 7467600"/>
              <a:gd name="connsiteY703" fmla="*/ 2527180 h 6858000"/>
              <a:gd name="connsiteX704" fmla="*/ 310030 w 7467600"/>
              <a:gd name="connsiteY704" fmla="*/ 2771818 h 6858000"/>
              <a:gd name="connsiteX705" fmla="*/ 173877 w 7467600"/>
              <a:gd name="connsiteY705" fmla="*/ 2937056 h 6858000"/>
              <a:gd name="connsiteX706" fmla="*/ 77889 w 7467600"/>
              <a:gd name="connsiteY706" fmla="*/ 3138440 h 6858000"/>
              <a:gd name="connsiteX707" fmla="*/ 0 w 7467600"/>
              <a:gd name="connsiteY707" fmla="*/ 3271395 h 6858000"/>
              <a:gd name="connsiteX708" fmla="*/ 0 w 7467600"/>
              <a:gd name="connsiteY708" fmla="*/ 3153002 h 6858000"/>
              <a:gd name="connsiteX709" fmla="*/ 2386 w 7467600"/>
              <a:gd name="connsiteY709" fmla="*/ 3149203 h 6858000"/>
              <a:gd name="connsiteX710" fmla="*/ 89753 w 7467600"/>
              <a:gd name="connsiteY710" fmla="*/ 2987702 h 6858000"/>
              <a:gd name="connsiteX711" fmla="*/ 76869 w 7467600"/>
              <a:gd name="connsiteY711" fmla="*/ 3005404 h 6858000"/>
              <a:gd name="connsiteX712" fmla="*/ 32049 w 7467600"/>
              <a:gd name="connsiteY712" fmla="*/ 3065814 h 6858000"/>
              <a:gd name="connsiteX713" fmla="*/ 0 w 7467600"/>
              <a:gd name="connsiteY713" fmla="*/ 3108744 h 6858000"/>
              <a:gd name="connsiteX714" fmla="*/ 0 w 7467600"/>
              <a:gd name="connsiteY714" fmla="*/ 3058059 h 6858000"/>
              <a:gd name="connsiteX715" fmla="*/ 7610 w 7467600"/>
              <a:gd name="connsiteY715" fmla="*/ 3047889 h 6858000"/>
              <a:gd name="connsiteX716" fmla="*/ 52419 w 7467600"/>
              <a:gd name="connsiteY716" fmla="*/ 2987479 h 6858000"/>
              <a:gd name="connsiteX717" fmla="*/ 59142 w 7467600"/>
              <a:gd name="connsiteY717" fmla="*/ 2978488 h 6858000"/>
              <a:gd name="connsiteX718" fmla="*/ 0 w 7467600"/>
              <a:gd name="connsiteY718" fmla="*/ 3015334 h 6858000"/>
              <a:gd name="connsiteX719" fmla="*/ 0 w 7467600"/>
              <a:gd name="connsiteY719" fmla="*/ 2914286 h 6858000"/>
              <a:gd name="connsiteX720" fmla="*/ 36383 w 7467600"/>
              <a:gd name="connsiteY720" fmla="*/ 2901128 h 6858000"/>
              <a:gd name="connsiteX721" fmla="*/ 156329 w 7467600"/>
              <a:gd name="connsiteY721" fmla="*/ 2840533 h 6858000"/>
              <a:gd name="connsiteX722" fmla="*/ 358355 w 7467600"/>
              <a:gd name="connsiteY722" fmla="*/ 2620471 h 6858000"/>
              <a:gd name="connsiteX723" fmla="*/ 510577 w 7467600"/>
              <a:gd name="connsiteY723" fmla="*/ 2501244 h 6858000"/>
              <a:gd name="connsiteX724" fmla="*/ 211967 w 7467600"/>
              <a:gd name="connsiteY724" fmla="*/ 2479171 h 6858000"/>
              <a:gd name="connsiteX725" fmla="*/ 0 w 7467600"/>
              <a:gd name="connsiteY725" fmla="*/ 2476398 h 6858000"/>
              <a:gd name="connsiteX726" fmla="*/ 0 w 7467600"/>
              <a:gd name="connsiteY726" fmla="*/ 2389189 h 6858000"/>
              <a:gd name="connsiteX727" fmla="*/ 103062 w 7467600"/>
              <a:gd name="connsiteY727" fmla="*/ 2389518 h 6858000"/>
              <a:gd name="connsiteX728" fmla="*/ 510734 w 7467600"/>
              <a:gd name="connsiteY728" fmla="*/ 2416201 h 6858000"/>
              <a:gd name="connsiteX729" fmla="*/ 279257 w 7467600"/>
              <a:gd name="connsiteY729" fmla="*/ 2092102 h 6858000"/>
              <a:gd name="connsiteX730" fmla="*/ 65265 w 7467600"/>
              <a:gd name="connsiteY730" fmla="*/ 2006049 h 6858000"/>
              <a:gd name="connsiteX731" fmla="*/ 0 w 7467600"/>
              <a:gd name="connsiteY731" fmla="*/ 1982532 h 6858000"/>
              <a:gd name="connsiteX732" fmla="*/ 0 w 7467600"/>
              <a:gd name="connsiteY732" fmla="*/ 1912789 h 6858000"/>
              <a:gd name="connsiteX733" fmla="*/ 97460 w 7467600"/>
              <a:gd name="connsiteY733" fmla="*/ 1953725 h 6858000"/>
              <a:gd name="connsiteX734" fmla="*/ 221272 w 7467600"/>
              <a:gd name="connsiteY734" fmla="*/ 1980766 h 6858000"/>
              <a:gd name="connsiteX735" fmla="*/ 116765 w 7467600"/>
              <a:gd name="connsiteY735" fmla="*/ 1911033 h 6858000"/>
              <a:gd name="connsiteX736" fmla="*/ 16405 w 7467600"/>
              <a:gd name="connsiteY736" fmla="*/ 1803412 h 6858000"/>
              <a:gd name="connsiteX737" fmla="*/ 0 w 7467600"/>
              <a:gd name="connsiteY737" fmla="*/ 1784777 h 6858000"/>
              <a:gd name="connsiteX738" fmla="*/ 0 w 7467600"/>
              <a:gd name="connsiteY738" fmla="*/ 1740082 h 6858000"/>
              <a:gd name="connsiteX739" fmla="*/ 39394 w 7467600"/>
              <a:gd name="connsiteY739" fmla="*/ 1784856 h 6858000"/>
              <a:gd name="connsiteX740" fmla="*/ 135813 w 7467600"/>
              <a:gd name="connsiteY740" fmla="*/ 1888838 h 6858000"/>
              <a:gd name="connsiteX741" fmla="*/ 242575 w 7467600"/>
              <a:gd name="connsiteY741" fmla="*/ 1958841 h 6858000"/>
              <a:gd name="connsiteX742" fmla="*/ 82197 w 7467600"/>
              <a:gd name="connsiteY742" fmla="*/ 1754826 h 6858000"/>
              <a:gd name="connsiteX743" fmla="*/ 0 w 7467600"/>
              <a:gd name="connsiteY743" fmla="*/ 1679650 h 6858000"/>
              <a:gd name="connsiteX744" fmla="*/ 0 w 7467600"/>
              <a:gd name="connsiteY744" fmla="*/ 1602463 h 6858000"/>
              <a:gd name="connsiteX745" fmla="*/ 84689 w 7467600"/>
              <a:gd name="connsiteY745" fmla="*/ 1677442 h 6858000"/>
              <a:gd name="connsiteX746" fmla="*/ 298437 w 7467600"/>
              <a:gd name="connsiteY746" fmla="*/ 1968019 h 6858000"/>
              <a:gd name="connsiteX747" fmla="*/ 227269 w 7467600"/>
              <a:gd name="connsiteY747" fmla="*/ 1114064 h 6858000"/>
              <a:gd name="connsiteX748" fmla="*/ 248003 w 7467600"/>
              <a:gd name="connsiteY748" fmla="*/ 1089613 h 6858000"/>
              <a:gd name="connsiteX749" fmla="*/ 427020 w 7467600"/>
              <a:gd name="connsiteY749" fmla="*/ 1619803 h 6858000"/>
              <a:gd name="connsiteX750" fmla="*/ 340345 w 7467600"/>
              <a:gd name="connsiteY750" fmla="*/ 2027739 h 6858000"/>
              <a:gd name="connsiteX751" fmla="*/ 360865 w 7467600"/>
              <a:gd name="connsiteY751" fmla="*/ 2044827 h 6858000"/>
              <a:gd name="connsiteX752" fmla="*/ 560414 w 7467600"/>
              <a:gd name="connsiteY752" fmla="*/ 2421457 h 6858000"/>
              <a:gd name="connsiteX753" fmla="*/ 1359703 w 7467600"/>
              <a:gd name="connsiteY753" fmla="*/ 2578554 h 6858000"/>
              <a:gd name="connsiteX754" fmla="*/ 1359422 w 7467600"/>
              <a:gd name="connsiteY754" fmla="*/ 2577994 h 6858000"/>
              <a:gd name="connsiteX755" fmla="*/ 828701 w 7467600"/>
              <a:gd name="connsiteY755" fmla="*/ 1839520 h 6858000"/>
              <a:gd name="connsiteX756" fmla="*/ 494427 w 7467600"/>
              <a:gd name="connsiteY756" fmla="*/ 1092333 h 6858000"/>
              <a:gd name="connsiteX757" fmla="*/ 506322 w 7467600"/>
              <a:gd name="connsiteY757" fmla="*/ 1020997 h 6858000"/>
              <a:gd name="connsiteX758" fmla="*/ 4570198 w 7467600"/>
              <a:gd name="connsiteY758" fmla="*/ 978081 h 6858000"/>
              <a:gd name="connsiteX759" fmla="*/ 4523691 w 7467600"/>
              <a:gd name="connsiteY759" fmla="*/ 1127776 h 6858000"/>
              <a:gd name="connsiteX760" fmla="*/ 4509875 w 7467600"/>
              <a:gd name="connsiteY760" fmla="*/ 1167552 h 6858000"/>
              <a:gd name="connsiteX761" fmla="*/ 4478168 w 7467600"/>
              <a:gd name="connsiteY761" fmla="*/ 1260735 h 6858000"/>
              <a:gd name="connsiteX762" fmla="*/ 4409309 w 7467600"/>
              <a:gd name="connsiteY762" fmla="*/ 1666996 h 6858000"/>
              <a:gd name="connsiteX763" fmla="*/ 4370031 w 7467600"/>
              <a:gd name="connsiteY763" fmla="*/ 1955666 h 6858000"/>
              <a:gd name="connsiteX764" fmla="*/ 4570198 w 7467600"/>
              <a:gd name="connsiteY764" fmla="*/ 978081 h 6858000"/>
              <a:gd name="connsiteX765" fmla="*/ 4557898 w 7467600"/>
              <a:gd name="connsiteY765" fmla="*/ 900011 h 6858000"/>
              <a:gd name="connsiteX766" fmla="*/ 4344840 w 7467600"/>
              <a:gd name="connsiteY766" fmla="*/ 1922038 h 6858000"/>
              <a:gd name="connsiteX767" fmla="*/ 4378710 w 7467600"/>
              <a:gd name="connsiteY767" fmla="*/ 1665516 h 6858000"/>
              <a:gd name="connsiteX768" fmla="*/ 4448798 w 7467600"/>
              <a:gd name="connsiteY768" fmla="*/ 1253024 h 6858000"/>
              <a:gd name="connsiteX769" fmla="*/ 4480315 w 7467600"/>
              <a:gd name="connsiteY769" fmla="*/ 1158454 h 6858000"/>
              <a:gd name="connsiteX770" fmla="*/ 4494133 w 7467600"/>
              <a:gd name="connsiteY770" fmla="*/ 1118676 h 6858000"/>
              <a:gd name="connsiteX771" fmla="*/ 4557898 w 7467600"/>
              <a:gd name="connsiteY771" fmla="*/ 900011 h 6858000"/>
              <a:gd name="connsiteX772" fmla="*/ 5870151 w 7467600"/>
              <a:gd name="connsiteY772" fmla="*/ 898890 h 6858000"/>
              <a:gd name="connsiteX773" fmla="*/ 5861335 w 7467600"/>
              <a:gd name="connsiteY773" fmla="*/ 899177 h 6858000"/>
              <a:gd name="connsiteX774" fmla="*/ 5843702 w 7467600"/>
              <a:gd name="connsiteY774" fmla="*/ 899748 h 6858000"/>
              <a:gd name="connsiteX775" fmla="*/ 5651107 w 7467600"/>
              <a:gd name="connsiteY775" fmla="*/ 920306 h 6858000"/>
              <a:gd name="connsiteX776" fmla="*/ 5459407 w 7467600"/>
              <a:gd name="connsiteY776" fmla="*/ 940975 h 6858000"/>
              <a:gd name="connsiteX777" fmla="*/ 5374846 w 7467600"/>
              <a:gd name="connsiteY777" fmla="*/ 941988 h 6858000"/>
              <a:gd name="connsiteX778" fmla="*/ 5256105 w 7467600"/>
              <a:gd name="connsiteY778" fmla="*/ 945632 h 6858000"/>
              <a:gd name="connsiteX779" fmla="*/ 5107071 w 7467600"/>
              <a:gd name="connsiteY779" fmla="*/ 969720 h 6858000"/>
              <a:gd name="connsiteX780" fmla="*/ 4998681 w 7467600"/>
              <a:gd name="connsiteY780" fmla="*/ 988771 h 6858000"/>
              <a:gd name="connsiteX781" fmla="*/ 5870151 w 7467600"/>
              <a:gd name="connsiteY781" fmla="*/ 898890 h 6858000"/>
              <a:gd name="connsiteX782" fmla="*/ 5504425 w 7467600"/>
              <a:gd name="connsiteY782" fmla="*/ 848067 h 6858000"/>
              <a:gd name="connsiteX783" fmla="*/ 4968849 w 7467600"/>
              <a:gd name="connsiteY783" fmla="*/ 962318 h 6858000"/>
              <a:gd name="connsiteX784" fmla="*/ 5104039 w 7467600"/>
              <a:gd name="connsiteY784" fmla="*/ 940634 h 6858000"/>
              <a:gd name="connsiteX785" fmla="*/ 5256311 w 7467600"/>
              <a:gd name="connsiteY785" fmla="*/ 916490 h 6858000"/>
              <a:gd name="connsiteX786" fmla="*/ 5377381 w 7467600"/>
              <a:gd name="connsiteY786" fmla="*/ 912671 h 6858000"/>
              <a:gd name="connsiteX787" fmla="*/ 5460148 w 7467600"/>
              <a:gd name="connsiteY787" fmla="*/ 911442 h 6858000"/>
              <a:gd name="connsiteX788" fmla="*/ 5648971 w 7467600"/>
              <a:gd name="connsiteY788" fmla="*/ 891331 h 6858000"/>
              <a:gd name="connsiteX789" fmla="*/ 5844807 w 7467600"/>
              <a:gd name="connsiteY789" fmla="*/ 870718 h 6858000"/>
              <a:gd name="connsiteX790" fmla="*/ 5862975 w 7467600"/>
              <a:gd name="connsiteY790" fmla="*/ 869756 h 6858000"/>
              <a:gd name="connsiteX791" fmla="*/ 5920887 w 7467600"/>
              <a:gd name="connsiteY791" fmla="*/ 865929 h 6858000"/>
              <a:gd name="connsiteX792" fmla="*/ 5504425 w 7467600"/>
              <a:gd name="connsiteY792" fmla="*/ 848067 h 6858000"/>
              <a:gd name="connsiteX793" fmla="*/ 3607114 w 7467600"/>
              <a:gd name="connsiteY793" fmla="*/ 467441 h 6858000"/>
              <a:gd name="connsiteX794" fmla="*/ 3296242 w 7467600"/>
              <a:gd name="connsiteY794" fmla="*/ 807991 h 6858000"/>
              <a:gd name="connsiteX795" fmla="*/ 3174674 w 7467600"/>
              <a:gd name="connsiteY795" fmla="*/ 919759 h 6858000"/>
              <a:gd name="connsiteX796" fmla="*/ 3042978 w 7467600"/>
              <a:gd name="connsiteY796" fmla="*/ 1054894 h 6858000"/>
              <a:gd name="connsiteX797" fmla="*/ 2968914 w 7467600"/>
              <a:gd name="connsiteY797" fmla="*/ 1133756 h 6858000"/>
              <a:gd name="connsiteX798" fmla="*/ 3103823 w 7467600"/>
              <a:gd name="connsiteY798" fmla="*/ 1026814 h 6858000"/>
              <a:gd name="connsiteX799" fmla="*/ 3607114 w 7467600"/>
              <a:gd name="connsiteY799" fmla="*/ 467441 h 6858000"/>
              <a:gd name="connsiteX800" fmla="*/ 3744487 w 7467600"/>
              <a:gd name="connsiteY800" fmla="*/ 383136 h 6858000"/>
              <a:gd name="connsiteX801" fmla="*/ 3970213 w 7467600"/>
              <a:gd name="connsiteY801" fmla="*/ 995559 h 6858000"/>
              <a:gd name="connsiteX802" fmla="*/ 3744487 w 7467600"/>
              <a:gd name="connsiteY802" fmla="*/ 383136 h 6858000"/>
              <a:gd name="connsiteX803" fmla="*/ 3624562 w 7467600"/>
              <a:gd name="connsiteY803" fmla="*/ 367041 h 6858000"/>
              <a:gd name="connsiteX804" fmla="*/ 3489712 w 7467600"/>
              <a:gd name="connsiteY804" fmla="*/ 485386 h 6858000"/>
              <a:gd name="connsiteX805" fmla="*/ 3182994 w 7467600"/>
              <a:gd name="connsiteY805" fmla="*/ 828265 h 6858000"/>
              <a:gd name="connsiteX806" fmla="*/ 2892114 w 7467600"/>
              <a:gd name="connsiteY806" fmla="*/ 1172635 h 6858000"/>
              <a:gd name="connsiteX807" fmla="*/ 3021459 w 7467600"/>
              <a:gd name="connsiteY807" fmla="*/ 1035385 h 6858000"/>
              <a:gd name="connsiteX808" fmla="*/ 3153873 w 7467600"/>
              <a:gd name="connsiteY808" fmla="*/ 898971 h 6858000"/>
              <a:gd name="connsiteX809" fmla="*/ 3276511 w 7467600"/>
              <a:gd name="connsiteY809" fmla="*/ 786423 h 6858000"/>
              <a:gd name="connsiteX810" fmla="*/ 3584154 w 7467600"/>
              <a:gd name="connsiteY810" fmla="*/ 448218 h 6858000"/>
              <a:gd name="connsiteX811" fmla="*/ 3624562 w 7467600"/>
              <a:gd name="connsiteY811" fmla="*/ 367041 h 6858000"/>
              <a:gd name="connsiteX812" fmla="*/ 3766672 w 7467600"/>
              <a:gd name="connsiteY812" fmla="*/ 359429 h 6858000"/>
              <a:gd name="connsiteX813" fmla="*/ 3996338 w 7467600"/>
              <a:gd name="connsiteY813" fmla="*/ 968237 h 6858000"/>
              <a:gd name="connsiteX814" fmla="*/ 3766672 w 7467600"/>
              <a:gd name="connsiteY814" fmla="*/ 359429 h 6858000"/>
              <a:gd name="connsiteX815" fmla="*/ 5805386 w 7467600"/>
              <a:gd name="connsiteY815" fmla="*/ 239240 h 6858000"/>
              <a:gd name="connsiteX816" fmla="*/ 5736947 w 7467600"/>
              <a:gd name="connsiteY816" fmla="*/ 261367 h 6858000"/>
              <a:gd name="connsiteX817" fmla="*/ 5427012 w 7467600"/>
              <a:gd name="connsiteY817" fmla="*/ 311272 h 6858000"/>
              <a:gd name="connsiteX818" fmla="*/ 5147818 w 7467600"/>
              <a:gd name="connsiteY818" fmla="*/ 322112 h 6858000"/>
              <a:gd name="connsiteX819" fmla="*/ 5060854 w 7467600"/>
              <a:gd name="connsiteY819" fmla="*/ 311882 h 6858000"/>
              <a:gd name="connsiteX820" fmla="*/ 4945989 w 7467600"/>
              <a:gd name="connsiteY820" fmla="*/ 300516 h 6858000"/>
              <a:gd name="connsiteX821" fmla="*/ 5410479 w 7467600"/>
              <a:gd name="connsiteY821" fmla="*/ 348434 h 6858000"/>
              <a:gd name="connsiteX822" fmla="*/ 5805386 w 7467600"/>
              <a:gd name="connsiteY822" fmla="*/ 239240 h 6858000"/>
              <a:gd name="connsiteX823" fmla="*/ 5905192 w 7467600"/>
              <a:gd name="connsiteY823" fmla="*/ 163079 h 6858000"/>
              <a:gd name="connsiteX824" fmla="*/ 5865655 w 7467600"/>
              <a:gd name="connsiteY824" fmla="*/ 171901 h 6858000"/>
              <a:gd name="connsiteX825" fmla="*/ 5259740 w 7467600"/>
              <a:gd name="connsiteY825" fmla="*/ 257013 h 6858000"/>
              <a:gd name="connsiteX826" fmla="*/ 5208466 w 7467600"/>
              <a:gd name="connsiteY826" fmla="*/ 257550 h 6858000"/>
              <a:gd name="connsiteX827" fmla="*/ 4980204 w 7467600"/>
              <a:gd name="connsiteY827" fmla="*/ 271903 h 6858000"/>
              <a:gd name="connsiteX828" fmla="*/ 5068068 w 7467600"/>
              <a:gd name="connsiteY828" fmla="*/ 282244 h 6858000"/>
              <a:gd name="connsiteX829" fmla="*/ 5153231 w 7467600"/>
              <a:gd name="connsiteY829" fmla="*/ 292240 h 6858000"/>
              <a:gd name="connsiteX830" fmla="*/ 5426491 w 7467600"/>
              <a:gd name="connsiteY830" fmla="*/ 281128 h 6858000"/>
              <a:gd name="connsiteX831" fmla="*/ 5731212 w 7467600"/>
              <a:gd name="connsiteY831" fmla="*/ 231951 h 6858000"/>
              <a:gd name="connsiteX832" fmla="*/ 5905192 w 7467600"/>
              <a:gd name="connsiteY832" fmla="*/ 163079 h 6858000"/>
              <a:gd name="connsiteX833" fmla="*/ 5944437 w 7467600"/>
              <a:gd name="connsiteY833" fmla="*/ 113829 h 6858000"/>
              <a:gd name="connsiteX834" fmla="*/ 5825032 w 7467600"/>
              <a:gd name="connsiteY834" fmla="*/ 146405 h 6858000"/>
              <a:gd name="connsiteX835" fmla="*/ 4955599 w 7467600"/>
              <a:gd name="connsiteY835" fmla="*/ 247008 h 6858000"/>
              <a:gd name="connsiteX836" fmla="*/ 5210104 w 7467600"/>
              <a:gd name="connsiteY836" fmla="*/ 228123 h 6858000"/>
              <a:gd name="connsiteX837" fmla="*/ 5261015 w 7467600"/>
              <a:gd name="connsiteY837" fmla="*/ 227087 h 6858000"/>
              <a:gd name="connsiteX838" fmla="*/ 5861181 w 7467600"/>
              <a:gd name="connsiteY838" fmla="*/ 143093 h 6858000"/>
              <a:gd name="connsiteX839" fmla="*/ 5961252 w 7467600"/>
              <a:gd name="connsiteY839" fmla="*/ 114820 h 6858000"/>
              <a:gd name="connsiteX840" fmla="*/ 5944437 w 7467600"/>
              <a:gd name="connsiteY840" fmla="*/ 113829 h 6858000"/>
              <a:gd name="connsiteX841" fmla="*/ 3882765 w 7467600"/>
              <a:gd name="connsiteY841" fmla="*/ 0 h 6858000"/>
              <a:gd name="connsiteX842" fmla="*/ 3995099 w 7467600"/>
              <a:gd name="connsiteY842" fmla="*/ 0 h 6858000"/>
              <a:gd name="connsiteX843" fmla="*/ 4163818 w 7467600"/>
              <a:gd name="connsiteY843" fmla="*/ 234104 h 6858000"/>
              <a:gd name="connsiteX844" fmla="*/ 4172099 w 7467600"/>
              <a:gd name="connsiteY844" fmla="*/ 234207 h 6858000"/>
              <a:gd name="connsiteX845" fmla="*/ 4784282 w 7467600"/>
              <a:gd name="connsiteY845" fmla="*/ 276561 h 6858000"/>
              <a:gd name="connsiteX846" fmla="*/ 4801687 w 7467600"/>
              <a:gd name="connsiteY846" fmla="*/ 267764 h 6858000"/>
              <a:gd name="connsiteX847" fmla="*/ 6082788 w 7467600"/>
              <a:gd name="connsiteY847" fmla="*/ 64119 h 6858000"/>
              <a:gd name="connsiteX848" fmla="*/ 6099442 w 7467600"/>
              <a:gd name="connsiteY848" fmla="*/ 82568 h 6858000"/>
              <a:gd name="connsiteX849" fmla="*/ 4804137 w 7467600"/>
              <a:gd name="connsiteY849" fmla="*/ 320931 h 6858000"/>
              <a:gd name="connsiteX850" fmla="*/ 4227047 w 7467600"/>
              <a:gd name="connsiteY850" fmla="*/ 313415 h 6858000"/>
              <a:gd name="connsiteX851" fmla="*/ 4346041 w 7467600"/>
              <a:gd name="connsiteY851" fmla="*/ 456086 h 6858000"/>
              <a:gd name="connsiteX852" fmla="*/ 4870967 w 7467600"/>
              <a:gd name="connsiteY852" fmla="*/ 963061 h 6858000"/>
              <a:gd name="connsiteX853" fmla="*/ 4889647 w 7467600"/>
              <a:gd name="connsiteY853" fmla="*/ 957147 h 6858000"/>
              <a:gd name="connsiteX854" fmla="*/ 5422504 w 7467600"/>
              <a:gd name="connsiteY854" fmla="*/ 805191 h 6858000"/>
              <a:gd name="connsiteX855" fmla="*/ 6087656 w 7467600"/>
              <a:gd name="connsiteY855" fmla="*/ 826703 h 6858000"/>
              <a:gd name="connsiteX856" fmla="*/ 6058717 w 7467600"/>
              <a:gd name="connsiteY856" fmla="*/ 865992 h 6858000"/>
              <a:gd name="connsiteX857" fmla="*/ 4974153 w 7467600"/>
              <a:gd name="connsiteY857" fmla="*/ 1045456 h 6858000"/>
              <a:gd name="connsiteX858" fmla="*/ 5627835 w 7467600"/>
              <a:gd name="connsiteY858" fmla="*/ 1472077 h 6858000"/>
              <a:gd name="connsiteX859" fmla="*/ 5629817 w 7467600"/>
              <a:gd name="connsiteY859" fmla="*/ 1471412 h 6858000"/>
              <a:gd name="connsiteX860" fmla="*/ 5634124 w 7467600"/>
              <a:gd name="connsiteY860" fmla="*/ 1470572 h 6858000"/>
              <a:gd name="connsiteX861" fmla="*/ 5755832 w 7467600"/>
              <a:gd name="connsiteY861" fmla="*/ 1383886 h 6858000"/>
              <a:gd name="connsiteX862" fmla="*/ 6014186 w 7467600"/>
              <a:gd name="connsiteY862" fmla="*/ 1279799 h 6858000"/>
              <a:gd name="connsiteX863" fmla="*/ 6901619 w 7467600"/>
              <a:gd name="connsiteY863" fmla="*/ 1047874 h 6858000"/>
              <a:gd name="connsiteX864" fmla="*/ 6931566 w 7467600"/>
              <a:gd name="connsiteY864" fmla="*/ 1062034 h 6858000"/>
              <a:gd name="connsiteX865" fmla="*/ 5790982 w 7467600"/>
              <a:gd name="connsiteY865" fmla="*/ 1561380 h 6858000"/>
              <a:gd name="connsiteX866" fmla="*/ 6188971 w 7467600"/>
              <a:gd name="connsiteY866" fmla="*/ 1755168 h 6858000"/>
              <a:gd name="connsiteX867" fmla="*/ 6202446 w 7467600"/>
              <a:gd name="connsiteY867" fmla="*/ 1752268 h 6858000"/>
              <a:gd name="connsiteX868" fmla="*/ 7179560 w 7467600"/>
              <a:gd name="connsiteY868" fmla="*/ 1467551 h 6858000"/>
              <a:gd name="connsiteX869" fmla="*/ 7158730 w 7467600"/>
              <a:gd name="connsiteY869" fmla="*/ 1507835 h 6858000"/>
              <a:gd name="connsiteX870" fmla="*/ 6326959 w 7467600"/>
              <a:gd name="connsiteY870" fmla="*/ 1817686 h 6858000"/>
              <a:gd name="connsiteX871" fmla="*/ 6537433 w 7467600"/>
              <a:gd name="connsiteY871" fmla="*/ 1907790 h 6858000"/>
              <a:gd name="connsiteX872" fmla="*/ 6550221 w 7467600"/>
              <a:gd name="connsiteY872" fmla="*/ 1910729 h 6858000"/>
              <a:gd name="connsiteX873" fmla="*/ 6964438 w 7467600"/>
              <a:gd name="connsiteY873" fmla="*/ 2209505 h 6858000"/>
              <a:gd name="connsiteX874" fmla="*/ 7367862 w 7467600"/>
              <a:gd name="connsiteY874" fmla="*/ 2806833 h 6858000"/>
              <a:gd name="connsiteX875" fmla="*/ 7364329 w 7467600"/>
              <a:gd name="connsiteY875" fmla="*/ 2826907 h 6858000"/>
              <a:gd name="connsiteX876" fmla="*/ 7290545 w 7467600"/>
              <a:gd name="connsiteY876" fmla="*/ 2850663 h 6858000"/>
              <a:gd name="connsiteX877" fmla="*/ 6472036 w 7467600"/>
              <a:gd name="connsiteY877" fmla="*/ 1959003 h 6858000"/>
              <a:gd name="connsiteX878" fmla="*/ 5792897 w 7467600"/>
              <a:gd name="connsiteY878" fmla="*/ 1647747 h 6858000"/>
              <a:gd name="connsiteX879" fmla="*/ 5842751 w 7467600"/>
              <a:gd name="connsiteY879" fmla="*/ 1816112 h 6858000"/>
              <a:gd name="connsiteX880" fmla="*/ 5847424 w 7467600"/>
              <a:gd name="connsiteY880" fmla="*/ 1815776 h 6858000"/>
              <a:gd name="connsiteX881" fmla="*/ 6399821 w 7467600"/>
              <a:gd name="connsiteY881" fmla="*/ 2344799 h 6858000"/>
              <a:gd name="connsiteX882" fmla="*/ 6323232 w 7467600"/>
              <a:gd name="connsiteY882" fmla="*/ 2389634 h 6858000"/>
              <a:gd name="connsiteX883" fmla="*/ 5942958 w 7467600"/>
              <a:gd name="connsiteY883" fmla="*/ 2077708 h 6858000"/>
              <a:gd name="connsiteX884" fmla="*/ 5921559 w 7467600"/>
              <a:gd name="connsiteY884" fmla="*/ 2378596 h 6858000"/>
              <a:gd name="connsiteX885" fmla="*/ 5817651 w 7467600"/>
              <a:gd name="connsiteY885" fmla="*/ 3023919 h 6858000"/>
              <a:gd name="connsiteX886" fmla="*/ 5729634 w 7467600"/>
              <a:gd name="connsiteY886" fmla="*/ 3051849 h 6858000"/>
              <a:gd name="connsiteX887" fmla="*/ 5611018 w 7467600"/>
              <a:gd name="connsiteY887" fmla="*/ 2316769 h 6858000"/>
              <a:gd name="connsiteX888" fmla="*/ 5687608 w 7467600"/>
              <a:gd name="connsiteY888" fmla="*/ 2039972 h 6858000"/>
              <a:gd name="connsiteX889" fmla="*/ 5657554 w 7467600"/>
              <a:gd name="connsiteY889" fmla="*/ 1576445 h 6858000"/>
              <a:gd name="connsiteX890" fmla="*/ 5150475 w 7467600"/>
              <a:gd name="connsiteY890" fmla="*/ 1274012 h 6858000"/>
              <a:gd name="connsiteX891" fmla="*/ 5349142 w 7467600"/>
              <a:gd name="connsiteY891" fmla="*/ 2204405 h 6858000"/>
              <a:gd name="connsiteX892" fmla="*/ 5262214 w 7467600"/>
              <a:gd name="connsiteY892" fmla="*/ 2233836 h 6858000"/>
              <a:gd name="connsiteX893" fmla="*/ 4981539 w 7467600"/>
              <a:gd name="connsiteY893" fmla="*/ 1542201 h 6858000"/>
              <a:gd name="connsiteX894" fmla="*/ 4958461 w 7467600"/>
              <a:gd name="connsiteY894" fmla="*/ 1136957 h 6858000"/>
              <a:gd name="connsiteX895" fmla="*/ 4655015 w 7467600"/>
              <a:gd name="connsiteY895" fmla="*/ 891426 h 6858000"/>
              <a:gd name="connsiteX896" fmla="*/ 4348002 w 7467600"/>
              <a:gd name="connsiteY896" fmla="*/ 2205895 h 6858000"/>
              <a:gd name="connsiteX897" fmla="*/ 4262250 w 7467600"/>
              <a:gd name="connsiteY897" fmla="*/ 2219972 h 6858000"/>
              <a:gd name="connsiteX898" fmla="*/ 4550611 w 7467600"/>
              <a:gd name="connsiteY898" fmla="*/ 817540 h 6858000"/>
              <a:gd name="connsiteX899" fmla="*/ 4564418 w 7467600"/>
              <a:gd name="connsiteY899" fmla="*/ 808293 h 6858000"/>
              <a:gd name="connsiteX900" fmla="*/ 4266388 w 7467600"/>
              <a:gd name="connsiteY900" fmla="*/ 500083 h 6858000"/>
              <a:gd name="connsiteX901" fmla="*/ 4032842 w 7467600"/>
              <a:gd name="connsiteY901" fmla="*/ 211809 h 6858000"/>
              <a:gd name="connsiteX902" fmla="*/ 3882765 w 7467600"/>
              <a:gd name="connsiteY902" fmla="*/ 0 h 6858000"/>
              <a:gd name="connsiteX903" fmla="*/ 3721337 w 7467600"/>
              <a:gd name="connsiteY903" fmla="*/ 0 h 6858000"/>
              <a:gd name="connsiteX904" fmla="*/ 3797544 w 7467600"/>
              <a:gd name="connsiteY904" fmla="*/ 0 h 6858000"/>
              <a:gd name="connsiteX905" fmla="*/ 3775734 w 7467600"/>
              <a:gd name="connsiteY905" fmla="*/ 95131 h 6858000"/>
              <a:gd name="connsiteX906" fmla="*/ 3724807 w 7467600"/>
              <a:gd name="connsiteY906" fmla="*/ 272257 h 6858000"/>
              <a:gd name="connsiteX907" fmla="*/ 3726844 w 7467600"/>
              <a:gd name="connsiteY907" fmla="*/ 282988 h 6858000"/>
              <a:gd name="connsiteX908" fmla="*/ 3742664 w 7467600"/>
              <a:gd name="connsiteY908" fmla="*/ 279918 h 6858000"/>
              <a:gd name="connsiteX909" fmla="*/ 4103910 w 7467600"/>
              <a:gd name="connsiteY909" fmla="*/ 1161917 h 6858000"/>
              <a:gd name="connsiteX910" fmla="*/ 4020269 w 7467600"/>
              <a:gd name="connsiteY910" fmla="*/ 1200406 h 6858000"/>
              <a:gd name="connsiteX911" fmla="*/ 3674882 w 7467600"/>
              <a:gd name="connsiteY911" fmla="*/ 488524 h 6858000"/>
              <a:gd name="connsiteX912" fmla="*/ 3132682 w 7467600"/>
              <a:gd name="connsiteY912" fmla="*/ 1072284 h 6858000"/>
              <a:gd name="connsiteX913" fmla="*/ 2716346 w 7467600"/>
              <a:gd name="connsiteY913" fmla="*/ 1276376 h 6858000"/>
              <a:gd name="connsiteX914" fmla="*/ 2716772 w 7467600"/>
              <a:gd name="connsiteY914" fmla="*/ 1255462 h 6858000"/>
              <a:gd name="connsiteX915" fmla="*/ 3471096 w 7467600"/>
              <a:gd name="connsiteY915" fmla="*/ 437072 h 6858000"/>
              <a:gd name="connsiteX916" fmla="*/ 3639057 w 7467600"/>
              <a:gd name="connsiteY916" fmla="*/ 286334 h 6858000"/>
              <a:gd name="connsiteX917" fmla="*/ 3640309 w 7467600"/>
              <a:gd name="connsiteY917" fmla="*/ 284664 h 6858000"/>
              <a:gd name="connsiteX918" fmla="*/ 3646022 w 7467600"/>
              <a:gd name="connsiteY918" fmla="*/ 276711 h 6858000"/>
              <a:gd name="connsiteX919" fmla="*/ 3707943 w 7467600"/>
              <a:gd name="connsiteY919" fmla="*/ 65958 h 6858000"/>
              <a:gd name="connsiteX920" fmla="*/ 3721337 w 7467600"/>
              <a:gd name="connsiteY920" fmla="*/ 0 h 6858000"/>
              <a:gd name="connsiteX921" fmla="*/ 2867960 w 7467600"/>
              <a:gd name="connsiteY921" fmla="*/ 0 h 6858000"/>
              <a:gd name="connsiteX922" fmla="*/ 2926351 w 7467600"/>
              <a:gd name="connsiteY922" fmla="*/ 0 h 6858000"/>
              <a:gd name="connsiteX923" fmla="*/ 2902823 w 7467600"/>
              <a:gd name="connsiteY923" fmla="*/ 262929 h 6858000"/>
              <a:gd name="connsiteX924" fmla="*/ 2940663 w 7467600"/>
              <a:gd name="connsiteY924" fmla="*/ 140884 h 6858000"/>
              <a:gd name="connsiteX925" fmla="*/ 2947039 w 7467600"/>
              <a:gd name="connsiteY925" fmla="*/ 122524 h 6858000"/>
              <a:gd name="connsiteX926" fmla="*/ 2984316 w 7467600"/>
              <a:gd name="connsiteY926" fmla="*/ 0 h 6858000"/>
              <a:gd name="connsiteX927" fmla="*/ 3016114 w 7467600"/>
              <a:gd name="connsiteY927" fmla="*/ 0 h 6858000"/>
              <a:gd name="connsiteX928" fmla="*/ 2979949 w 7467600"/>
              <a:gd name="connsiteY928" fmla="*/ 119274 h 6858000"/>
              <a:gd name="connsiteX929" fmla="*/ 3023879 w 7467600"/>
              <a:gd name="connsiteY929" fmla="*/ 0 h 6858000"/>
              <a:gd name="connsiteX930" fmla="*/ 3105400 w 7467600"/>
              <a:gd name="connsiteY930" fmla="*/ 0 h 6858000"/>
              <a:gd name="connsiteX931" fmla="*/ 3094669 w 7467600"/>
              <a:gd name="connsiteY931" fmla="*/ 30308 h 6858000"/>
              <a:gd name="connsiteX932" fmla="*/ 2901945 w 7467600"/>
              <a:gd name="connsiteY932" fmla="*/ 466538 h 6858000"/>
              <a:gd name="connsiteX933" fmla="*/ 2815209 w 7467600"/>
              <a:gd name="connsiteY933" fmla="*/ 497361 h 6858000"/>
              <a:gd name="connsiteX934" fmla="*/ 2844845 w 7467600"/>
              <a:gd name="connsiteY934" fmla="*/ 127638 h 6858000"/>
              <a:gd name="connsiteX935" fmla="*/ 2867960 w 7467600"/>
              <a:gd name="connsiteY935" fmla="*/ 0 h 6858000"/>
              <a:gd name="connsiteX936" fmla="*/ 1057230 w 7467600"/>
              <a:gd name="connsiteY936" fmla="*/ 0 h 6858000"/>
              <a:gd name="connsiteX937" fmla="*/ 1111003 w 7467600"/>
              <a:gd name="connsiteY937" fmla="*/ 0 h 6858000"/>
              <a:gd name="connsiteX938" fmla="*/ 1125553 w 7467600"/>
              <a:gd name="connsiteY938" fmla="*/ 52588 h 6858000"/>
              <a:gd name="connsiteX939" fmla="*/ 1304276 w 7467600"/>
              <a:gd name="connsiteY939" fmla="*/ 476275 h 6858000"/>
              <a:gd name="connsiteX940" fmla="*/ 1492066 w 7467600"/>
              <a:gd name="connsiteY940" fmla="*/ 886333 h 6858000"/>
              <a:gd name="connsiteX941" fmla="*/ 1423698 w 7467600"/>
              <a:gd name="connsiteY941" fmla="*/ 710817 h 6858000"/>
              <a:gd name="connsiteX942" fmla="*/ 1357609 w 7467600"/>
              <a:gd name="connsiteY942" fmla="*/ 532892 h 6858000"/>
              <a:gd name="connsiteX943" fmla="*/ 1309550 w 7467600"/>
              <a:gd name="connsiteY943" fmla="*/ 374031 h 6858000"/>
              <a:gd name="connsiteX944" fmla="*/ 1193673 w 7467600"/>
              <a:gd name="connsiteY944" fmla="*/ 49533 h 6858000"/>
              <a:gd name="connsiteX945" fmla="*/ 1164391 w 7467600"/>
              <a:gd name="connsiteY945" fmla="*/ 0 h 6858000"/>
              <a:gd name="connsiteX946" fmla="*/ 1200666 w 7467600"/>
              <a:gd name="connsiteY946" fmla="*/ 0 h 6858000"/>
              <a:gd name="connsiteX947" fmla="*/ 1223408 w 7467600"/>
              <a:gd name="connsiteY947" fmla="*/ 38996 h 6858000"/>
              <a:gd name="connsiteX948" fmla="*/ 1339635 w 7467600"/>
              <a:gd name="connsiteY948" fmla="*/ 365517 h 6858000"/>
              <a:gd name="connsiteX949" fmla="*/ 1387469 w 7467600"/>
              <a:gd name="connsiteY949" fmla="*/ 523079 h 6858000"/>
              <a:gd name="connsiteX950" fmla="*/ 1452685 w 7467600"/>
              <a:gd name="connsiteY950" fmla="*/ 699806 h 6858000"/>
              <a:gd name="connsiteX951" fmla="*/ 1492092 w 7467600"/>
              <a:gd name="connsiteY951" fmla="*/ 800424 h 6858000"/>
              <a:gd name="connsiteX952" fmla="*/ 1455302 w 7467600"/>
              <a:gd name="connsiteY952" fmla="*/ 632913 h 6858000"/>
              <a:gd name="connsiteX953" fmla="*/ 1222336 w 7467600"/>
              <a:gd name="connsiteY953" fmla="*/ 9480 h 6858000"/>
              <a:gd name="connsiteX954" fmla="*/ 1214634 w 7467600"/>
              <a:gd name="connsiteY954" fmla="*/ 0 h 6858000"/>
              <a:gd name="connsiteX955" fmla="*/ 1289827 w 7467600"/>
              <a:gd name="connsiteY955" fmla="*/ 0 h 6858000"/>
              <a:gd name="connsiteX956" fmla="*/ 1321076 w 7467600"/>
              <a:gd name="connsiteY956" fmla="*/ 59722 h 6858000"/>
              <a:gd name="connsiteX957" fmla="*/ 1512579 w 7467600"/>
              <a:gd name="connsiteY957" fmla="*/ 626441 h 6858000"/>
              <a:gd name="connsiteX958" fmla="*/ 1506076 w 7467600"/>
              <a:gd name="connsiteY958" fmla="*/ 1089289 h 6858000"/>
              <a:gd name="connsiteX959" fmla="*/ 1486346 w 7467600"/>
              <a:gd name="connsiteY959" fmla="*/ 1079919 h 6858000"/>
              <a:gd name="connsiteX960" fmla="*/ 1070511 w 7467600"/>
              <a:gd name="connsiteY960" fmla="*/ 48609 h 6858000"/>
              <a:gd name="connsiteX961" fmla="*/ 1057230 w 7467600"/>
              <a:gd name="connsiteY961" fmla="*/ 0 h 6858000"/>
              <a:gd name="connsiteX962" fmla="*/ 43151 w 7467600"/>
              <a:gd name="connsiteY962" fmla="*/ 0 h 6858000"/>
              <a:gd name="connsiteX963" fmla="*/ 95283 w 7467600"/>
              <a:gd name="connsiteY963" fmla="*/ 0 h 6858000"/>
              <a:gd name="connsiteX964" fmla="*/ 300708 w 7467600"/>
              <a:gd name="connsiteY964" fmla="*/ 154571 h 6858000"/>
              <a:gd name="connsiteX965" fmla="*/ 530414 w 7467600"/>
              <a:gd name="connsiteY965" fmla="*/ 354673 h 6858000"/>
              <a:gd name="connsiteX966" fmla="*/ 333785 w 7467600"/>
              <a:gd name="connsiteY966" fmla="*/ 161564 h 6858000"/>
              <a:gd name="connsiteX967" fmla="*/ 147005 w 7467600"/>
              <a:gd name="connsiteY967" fmla="*/ 0 h 6858000"/>
              <a:gd name="connsiteX968" fmla="*/ 272509 w 7467600"/>
              <a:gd name="connsiteY968" fmla="*/ 0 h 6858000"/>
              <a:gd name="connsiteX969" fmla="*/ 326276 w 7467600"/>
              <a:gd name="connsiteY969" fmla="*/ 45847 h 6858000"/>
              <a:gd name="connsiteX970" fmla="*/ 823759 w 7467600"/>
              <a:gd name="connsiteY970" fmla="*/ 574145 h 6858000"/>
              <a:gd name="connsiteX971" fmla="*/ 811254 w 7467600"/>
              <a:gd name="connsiteY971" fmla="*/ 665546 h 6858000"/>
              <a:gd name="connsiteX972" fmla="*/ 154042 w 7467600"/>
              <a:gd name="connsiteY972" fmla="*/ 261522 h 6858000"/>
              <a:gd name="connsiteX973" fmla="*/ 13550 w 7467600"/>
              <a:gd name="connsiteY973" fmla="*/ 158423 h 6858000"/>
              <a:gd name="connsiteX974" fmla="*/ 0 w 7467600"/>
              <a:gd name="connsiteY974" fmla="*/ 146618 h 6858000"/>
              <a:gd name="connsiteX975" fmla="*/ 0 w 7467600"/>
              <a:gd name="connsiteY975" fmla="*/ 59161 h 6858000"/>
              <a:gd name="connsiteX976" fmla="*/ 45427 w 7467600"/>
              <a:gd name="connsiteY976" fmla="*/ 101078 h 6858000"/>
              <a:gd name="connsiteX977" fmla="*/ 630103 w 7467600"/>
              <a:gd name="connsiteY977" fmla="*/ 485885 h 6858000"/>
              <a:gd name="connsiteX978" fmla="*/ 532040 w 7467600"/>
              <a:gd name="connsiteY978" fmla="*/ 399359 h 6858000"/>
              <a:gd name="connsiteX979" fmla="*/ 517618 w 7467600"/>
              <a:gd name="connsiteY979" fmla="*/ 385726 h 6858000"/>
              <a:gd name="connsiteX980" fmla="*/ 285074 w 7467600"/>
              <a:gd name="connsiteY980" fmla="*/ 182755 h 6858000"/>
              <a:gd name="connsiteX981" fmla="*/ 43151 w 7467600"/>
              <a:gd name="connsiteY98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90188 w 7467600"/>
              <a:gd name="connsiteY4" fmla="*/ 658436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7090188 w 7467600"/>
              <a:gd name="connsiteY22" fmla="*/ 6584365 h 6858000"/>
              <a:gd name="connsiteX23" fmla="*/ 1019354 w 7467600"/>
              <a:gd name="connsiteY23" fmla="*/ 6315006 h 6858000"/>
              <a:gd name="connsiteX24" fmla="*/ 441046 w 7467600"/>
              <a:gd name="connsiteY24" fmla="*/ 6691153 h 6858000"/>
              <a:gd name="connsiteX25" fmla="*/ 1019354 w 7467600"/>
              <a:gd name="connsiteY25" fmla="*/ 6315006 h 6858000"/>
              <a:gd name="connsiteX26" fmla="*/ 991680 w 7467600"/>
              <a:gd name="connsiteY26" fmla="*/ 6298413 h 6858000"/>
              <a:gd name="connsiteX27" fmla="*/ 409060 w 7467600"/>
              <a:gd name="connsiteY27" fmla="*/ 6671470 h 6858000"/>
              <a:gd name="connsiteX28" fmla="*/ 991680 w 7467600"/>
              <a:gd name="connsiteY28" fmla="*/ 6298413 h 6858000"/>
              <a:gd name="connsiteX29" fmla="*/ 103333 w 7467600"/>
              <a:gd name="connsiteY29" fmla="*/ 5699602 h 6858000"/>
              <a:gd name="connsiteX30" fmla="*/ 233938 w 7467600"/>
              <a:gd name="connsiteY30" fmla="*/ 5809416 h 6858000"/>
              <a:gd name="connsiteX31" fmla="*/ 883580 w 7467600"/>
              <a:gd name="connsiteY31" fmla="*/ 6180710 h 6858000"/>
              <a:gd name="connsiteX32" fmla="*/ 487337 w 7467600"/>
              <a:gd name="connsiteY32" fmla="*/ 5950182 h 6858000"/>
              <a:gd name="connsiteX33" fmla="*/ 354051 w 7467600"/>
              <a:gd name="connsiteY33" fmla="*/ 5854912 h 6858000"/>
              <a:gd name="connsiteX34" fmla="*/ 195436 w 7467600"/>
              <a:gd name="connsiteY34" fmla="*/ 5755068 h 6858000"/>
              <a:gd name="connsiteX35" fmla="*/ 103333 w 7467600"/>
              <a:gd name="connsiteY35" fmla="*/ 5699602 h 6858000"/>
              <a:gd name="connsiteX36" fmla="*/ 5539432 w 7467600"/>
              <a:gd name="connsiteY36" fmla="*/ 5642928 h 6858000"/>
              <a:gd name="connsiteX37" fmla="*/ 5555462 w 7467600"/>
              <a:gd name="connsiteY37" fmla="*/ 5694454 h 6858000"/>
              <a:gd name="connsiteX38" fmla="*/ 5828270 w 7467600"/>
              <a:gd name="connsiteY38" fmla="*/ 6320663 h 6858000"/>
              <a:gd name="connsiteX39" fmla="*/ 5947416 w 7467600"/>
              <a:gd name="connsiteY39" fmla="*/ 6574846 h 6858000"/>
              <a:gd name="connsiteX40" fmla="*/ 5539432 w 7467600"/>
              <a:gd name="connsiteY40" fmla="*/ 5642928 h 6858000"/>
              <a:gd name="connsiteX41" fmla="*/ 51253 w 7467600"/>
              <a:gd name="connsiteY41" fmla="*/ 5631825 h 6858000"/>
              <a:gd name="connsiteX42" fmla="*/ 211622 w 7467600"/>
              <a:gd name="connsiteY42" fmla="*/ 5728803 h 6858000"/>
              <a:gd name="connsiteX43" fmla="*/ 371652 w 7467600"/>
              <a:gd name="connsiteY43" fmla="*/ 5829062 h 6858000"/>
              <a:gd name="connsiteX44" fmla="*/ 505903 w 7467600"/>
              <a:gd name="connsiteY44" fmla="*/ 5925221 h 6858000"/>
              <a:gd name="connsiteX45" fmla="*/ 899240 w 7467600"/>
              <a:gd name="connsiteY45" fmla="*/ 6153068 h 6858000"/>
              <a:gd name="connsiteX46" fmla="*/ 988114 w 7467600"/>
              <a:gd name="connsiteY46" fmla="*/ 6174204 h 6858000"/>
              <a:gd name="connsiteX47" fmla="*/ 845971 w 7467600"/>
              <a:gd name="connsiteY47" fmla="*/ 6067177 h 6858000"/>
              <a:gd name="connsiteX48" fmla="*/ 448057 w 7467600"/>
              <a:gd name="connsiteY48" fmla="*/ 5841376 h 6858000"/>
              <a:gd name="connsiteX49" fmla="*/ 51253 w 7467600"/>
              <a:gd name="connsiteY49" fmla="*/ 5631825 h 6858000"/>
              <a:gd name="connsiteX50" fmla="*/ 2606687 w 7467600"/>
              <a:gd name="connsiteY50" fmla="*/ 5630718 h 6858000"/>
              <a:gd name="connsiteX51" fmla="*/ 2645658 w 7467600"/>
              <a:gd name="connsiteY51" fmla="*/ 6640259 h 6858000"/>
              <a:gd name="connsiteX52" fmla="*/ 2606687 w 7467600"/>
              <a:gd name="connsiteY52" fmla="*/ 5630718 h 6858000"/>
              <a:gd name="connsiteX53" fmla="*/ 3642057 w 7467600"/>
              <a:gd name="connsiteY53" fmla="*/ 5573487 h 6858000"/>
              <a:gd name="connsiteX54" fmla="*/ 3632981 w 7467600"/>
              <a:gd name="connsiteY54" fmla="*/ 5579437 h 6858000"/>
              <a:gd name="connsiteX55" fmla="*/ 3382436 w 7467600"/>
              <a:gd name="connsiteY55" fmla="*/ 5952726 h 6858000"/>
              <a:gd name="connsiteX56" fmla="*/ 3191929 w 7467600"/>
              <a:gd name="connsiteY56" fmla="*/ 6662669 h 6858000"/>
              <a:gd name="connsiteX57" fmla="*/ 3369898 w 7467600"/>
              <a:gd name="connsiteY57" fmla="*/ 6081771 h 6858000"/>
              <a:gd name="connsiteX58" fmla="*/ 3642057 w 7467600"/>
              <a:gd name="connsiteY58" fmla="*/ 5573487 h 6858000"/>
              <a:gd name="connsiteX59" fmla="*/ 2650666 w 7467600"/>
              <a:gd name="connsiteY59" fmla="*/ 5530686 h 6858000"/>
              <a:gd name="connsiteX60" fmla="*/ 2650249 w 7467600"/>
              <a:gd name="connsiteY60" fmla="*/ 5532101 h 6858000"/>
              <a:gd name="connsiteX61" fmla="*/ 2663808 w 7467600"/>
              <a:gd name="connsiteY61" fmla="*/ 6535215 h 6858000"/>
              <a:gd name="connsiteX62" fmla="*/ 2665418 w 7467600"/>
              <a:gd name="connsiteY62" fmla="*/ 6132756 h 6858000"/>
              <a:gd name="connsiteX63" fmla="*/ 2650666 w 7467600"/>
              <a:gd name="connsiteY63" fmla="*/ 5530686 h 6858000"/>
              <a:gd name="connsiteX64" fmla="*/ 2680277 w 7467600"/>
              <a:gd name="connsiteY64" fmla="*/ 5479204 h 6858000"/>
              <a:gd name="connsiteX65" fmla="*/ 2678972 w 7467600"/>
              <a:gd name="connsiteY65" fmla="*/ 5481582 h 6858000"/>
              <a:gd name="connsiteX66" fmla="*/ 2696666 w 7467600"/>
              <a:gd name="connsiteY66" fmla="*/ 6133836 h 6858000"/>
              <a:gd name="connsiteX67" fmla="*/ 2695769 w 7467600"/>
              <a:gd name="connsiteY67" fmla="*/ 6390955 h 6858000"/>
              <a:gd name="connsiteX68" fmla="*/ 2739893 w 7467600"/>
              <a:gd name="connsiteY68" fmla="*/ 6108357 h 6858000"/>
              <a:gd name="connsiteX69" fmla="*/ 2680277 w 7467600"/>
              <a:gd name="connsiteY69" fmla="*/ 5479204 h 6858000"/>
              <a:gd name="connsiteX70" fmla="*/ 1132195 w 7467600"/>
              <a:gd name="connsiteY70" fmla="*/ 5467980 h 6858000"/>
              <a:gd name="connsiteX71" fmla="*/ 1679056 w 7467600"/>
              <a:gd name="connsiteY71" fmla="*/ 5516907 h 6858000"/>
              <a:gd name="connsiteX72" fmla="*/ 2128648 w 7467600"/>
              <a:gd name="connsiteY72" fmla="*/ 5474249 h 6858000"/>
              <a:gd name="connsiteX73" fmla="*/ 1825619 w 7467600"/>
              <a:gd name="connsiteY73" fmla="*/ 5478447 h 6858000"/>
              <a:gd name="connsiteX74" fmla="*/ 1737798 w 7467600"/>
              <a:gd name="connsiteY74" fmla="*/ 5483353 h 6858000"/>
              <a:gd name="connsiteX75" fmla="*/ 1132195 w 7467600"/>
              <a:gd name="connsiteY75" fmla="*/ 5467980 h 6858000"/>
              <a:gd name="connsiteX76" fmla="*/ 6844835 w 7467600"/>
              <a:gd name="connsiteY76" fmla="*/ 5424988 h 6858000"/>
              <a:gd name="connsiteX77" fmla="*/ 6879594 w 7467600"/>
              <a:gd name="connsiteY77" fmla="*/ 5424547 h 6858000"/>
              <a:gd name="connsiteX78" fmla="*/ 7379510 w 7467600"/>
              <a:gd name="connsiteY78" fmla="*/ 5755454 h 6858000"/>
              <a:gd name="connsiteX79" fmla="*/ 7467600 w 7467600"/>
              <a:gd name="connsiteY79" fmla="*/ 5845526 h 6858000"/>
              <a:gd name="connsiteX80" fmla="*/ 7467600 w 7467600"/>
              <a:gd name="connsiteY80" fmla="*/ 5925131 h 6858000"/>
              <a:gd name="connsiteX81" fmla="*/ 7271900 w 7467600"/>
              <a:gd name="connsiteY81" fmla="*/ 5734551 h 6858000"/>
              <a:gd name="connsiteX82" fmla="*/ 7015907 w 7467600"/>
              <a:gd name="connsiteY82" fmla="*/ 5541548 h 6858000"/>
              <a:gd name="connsiteX83" fmla="*/ 7259646 w 7467600"/>
              <a:gd name="connsiteY83" fmla="*/ 5765985 h 6858000"/>
              <a:gd name="connsiteX84" fmla="*/ 7467600 w 7467600"/>
              <a:gd name="connsiteY84" fmla="*/ 5971257 h 6858000"/>
              <a:gd name="connsiteX85" fmla="*/ 7467600 w 7467600"/>
              <a:gd name="connsiteY85" fmla="*/ 6012219 h 6858000"/>
              <a:gd name="connsiteX86" fmla="*/ 7240170 w 7467600"/>
              <a:gd name="connsiteY86" fmla="*/ 5787985 h 6858000"/>
              <a:gd name="connsiteX87" fmla="*/ 6946849 w 7467600"/>
              <a:gd name="connsiteY87" fmla="*/ 5523271 h 6858000"/>
              <a:gd name="connsiteX88" fmla="*/ 6946972 w 7467600"/>
              <a:gd name="connsiteY88" fmla="*/ 5526491 h 6858000"/>
              <a:gd name="connsiteX89" fmla="*/ 7105827 w 7467600"/>
              <a:gd name="connsiteY89" fmla="*/ 5718700 h 6858000"/>
              <a:gd name="connsiteX90" fmla="*/ 7356878 w 7467600"/>
              <a:gd name="connsiteY90" fmla="*/ 5981332 h 6858000"/>
              <a:gd name="connsiteX91" fmla="*/ 7467600 w 7467600"/>
              <a:gd name="connsiteY91" fmla="*/ 6117703 h 6858000"/>
              <a:gd name="connsiteX92" fmla="*/ 7467600 w 7467600"/>
              <a:gd name="connsiteY92" fmla="*/ 6163634 h 6858000"/>
              <a:gd name="connsiteX93" fmla="*/ 7403637 w 7467600"/>
              <a:gd name="connsiteY93" fmla="*/ 6083957 h 6858000"/>
              <a:gd name="connsiteX94" fmla="*/ 7254615 w 7467600"/>
              <a:gd name="connsiteY94" fmla="*/ 5911918 h 6858000"/>
              <a:gd name="connsiteX95" fmla="*/ 7312589 w 7467600"/>
              <a:gd name="connsiteY95" fmla="*/ 5982309 h 6858000"/>
              <a:gd name="connsiteX96" fmla="*/ 7448321 w 7467600"/>
              <a:gd name="connsiteY96" fmla="*/ 6190991 h 6858000"/>
              <a:gd name="connsiteX97" fmla="*/ 7467600 w 7467600"/>
              <a:gd name="connsiteY97" fmla="*/ 6221686 h 6858000"/>
              <a:gd name="connsiteX98" fmla="*/ 7467600 w 7467600"/>
              <a:gd name="connsiteY98" fmla="*/ 6334256 h 6858000"/>
              <a:gd name="connsiteX99" fmla="*/ 7454976 w 7467600"/>
              <a:gd name="connsiteY99" fmla="*/ 6318297 h 6858000"/>
              <a:gd name="connsiteX100" fmla="*/ 7042773 w 7467600"/>
              <a:gd name="connsiteY100" fmla="*/ 5734011 h 6858000"/>
              <a:gd name="connsiteX101" fmla="*/ 6844835 w 7467600"/>
              <a:gd name="connsiteY101" fmla="*/ 5424988 h 6858000"/>
              <a:gd name="connsiteX102" fmla="*/ 1456157 w 7467600"/>
              <a:gd name="connsiteY102" fmla="*/ 5371404 h 6858000"/>
              <a:gd name="connsiteX103" fmla="*/ 1244432 w 7467600"/>
              <a:gd name="connsiteY103" fmla="*/ 5385601 h 6858000"/>
              <a:gd name="connsiteX104" fmla="*/ 973990 w 7467600"/>
              <a:gd name="connsiteY104" fmla="*/ 5424940 h 6858000"/>
              <a:gd name="connsiteX105" fmla="*/ 1103809 w 7467600"/>
              <a:gd name="connsiteY105" fmla="*/ 5433720 h 6858000"/>
              <a:gd name="connsiteX106" fmla="*/ 1123454 w 7467600"/>
              <a:gd name="connsiteY106" fmla="*/ 5435727 h 6858000"/>
              <a:gd name="connsiteX107" fmla="*/ 1737017 w 7467600"/>
              <a:gd name="connsiteY107" fmla="*/ 5452183 h 6858000"/>
              <a:gd name="connsiteX108" fmla="*/ 1824397 w 7467600"/>
              <a:gd name="connsiteY108" fmla="*/ 5447757 h 6858000"/>
              <a:gd name="connsiteX109" fmla="*/ 2070059 w 7467600"/>
              <a:gd name="connsiteY109" fmla="*/ 5441660 h 6858000"/>
              <a:gd name="connsiteX110" fmla="*/ 1456157 w 7467600"/>
              <a:gd name="connsiteY110" fmla="*/ 5371404 h 6858000"/>
              <a:gd name="connsiteX111" fmla="*/ 4988186 w 7467600"/>
              <a:gd name="connsiteY111" fmla="*/ 5216467 h 6858000"/>
              <a:gd name="connsiteX112" fmla="*/ 4777334 w 7467600"/>
              <a:gd name="connsiteY112" fmla="*/ 5406072 h 6858000"/>
              <a:gd name="connsiteX113" fmla="*/ 4718341 w 7467600"/>
              <a:gd name="connsiteY113" fmla="*/ 5468043 h 6858000"/>
              <a:gd name="connsiteX114" fmla="*/ 4604655 w 7467600"/>
              <a:gd name="connsiteY114" fmla="*/ 5583434 h 6858000"/>
              <a:gd name="connsiteX115" fmla="*/ 4565074 w 7467600"/>
              <a:gd name="connsiteY115" fmla="*/ 5618550 h 6858000"/>
              <a:gd name="connsiteX116" fmla="*/ 4988186 w 7467600"/>
              <a:gd name="connsiteY116" fmla="*/ 5216467 h 6858000"/>
              <a:gd name="connsiteX117" fmla="*/ 4978032 w 7467600"/>
              <a:gd name="connsiteY117" fmla="*/ 5183809 h 6858000"/>
              <a:gd name="connsiteX118" fmla="*/ 4463413 w 7467600"/>
              <a:gd name="connsiteY118" fmla="*/ 5615162 h 6858000"/>
              <a:gd name="connsiteX119" fmla="*/ 4358134 w 7467600"/>
              <a:gd name="connsiteY119" fmla="*/ 5742791 h 6858000"/>
              <a:gd name="connsiteX120" fmla="*/ 4376219 w 7467600"/>
              <a:gd name="connsiteY120" fmla="*/ 5729027 h 6858000"/>
              <a:gd name="connsiteX121" fmla="*/ 4582340 w 7467600"/>
              <a:gd name="connsiteY121" fmla="*/ 5561037 h 6858000"/>
              <a:gd name="connsiteX122" fmla="*/ 4694684 w 7467600"/>
              <a:gd name="connsiteY122" fmla="*/ 5447098 h 6858000"/>
              <a:gd name="connsiteX123" fmla="*/ 4754123 w 7467600"/>
              <a:gd name="connsiteY123" fmla="*/ 5384643 h 6858000"/>
              <a:gd name="connsiteX124" fmla="*/ 4978032 w 7467600"/>
              <a:gd name="connsiteY124" fmla="*/ 5183809 h 6858000"/>
              <a:gd name="connsiteX125" fmla="*/ 1903353 w 7467600"/>
              <a:gd name="connsiteY125" fmla="*/ 5044827 h 6858000"/>
              <a:gd name="connsiteX126" fmla="*/ 1936931 w 7467600"/>
              <a:gd name="connsiteY126" fmla="*/ 5093954 h 6858000"/>
              <a:gd name="connsiteX127" fmla="*/ 2195868 w 7467600"/>
              <a:gd name="connsiteY127" fmla="*/ 5396574 h 6858000"/>
              <a:gd name="connsiteX128" fmla="*/ 2088852 w 7467600"/>
              <a:gd name="connsiteY128" fmla="*/ 5166123 h 6858000"/>
              <a:gd name="connsiteX129" fmla="*/ 1958241 w 7467600"/>
              <a:gd name="connsiteY129" fmla="*/ 5067955 h 6858000"/>
              <a:gd name="connsiteX130" fmla="*/ 1903353 w 7467600"/>
              <a:gd name="connsiteY130" fmla="*/ 5044827 h 6858000"/>
              <a:gd name="connsiteX131" fmla="*/ 1979378 w 7467600"/>
              <a:gd name="connsiteY131" fmla="*/ 4769504 h 6858000"/>
              <a:gd name="connsiteX132" fmla="*/ 2882120 w 7467600"/>
              <a:gd name="connsiteY132" fmla="*/ 5064547 h 6858000"/>
              <a:gd name="connsiteX133" fmla="*/ 2793103 w 7467600"/>
              <a:gd name="connsiteY133" fmla="*/ 5039699 h 6858000"/>
              <a:gd name="connsiteX134" fmla="*/ 2770041 w 7467600"/>
              <a:gd name="connsiteY134" fmla="*/ 5033634 h 6858000"/>
              <a:gd name="connsiteX135" fmla="*/ 1979378 w 7467600"/>
              <a:gd name="connsiteY135" fmla="*/ 4769504 h 6858000"/>
              <a:gd name="connsiteX136" fmla="*/ 1927410 w 7467600"/>
              <a:gd name="connsiteY136" fmla="*/ 4716164 h 6858000"/>
              <a:gd name="connsiteX137" fmla="*/ 1959587 w 7467600"/>
              <a:gd name="connsiteY137" fmla="*/ 4728849 h 6858000"/>
              <a:gd name="connsiteX138" fmla="*/ 2777707 w 7467600"/>
              <a:gd name="connsiteY138" fmla="*/ 5003991 h 6858000"/>
              <a:gd name="connsiteX139" fmla="*/ 2800768 w 7467600"/>
              <a:gd name="connsiteY139" fmla="*/ 5010056 h 6858000"/>
              <a:gd name="connsiteX140" fmla="*/ 2879408 w 7467600"/>
              <a:gd name="connsiteY140" fmla="*/ 5031590 h 6858000"/>
              <a:gd name="connsiteX141" fmla="*/ 2862295 w 7467600"/>
              <a:gd name="connsiteY141" fmla="*/ 5022958 h 6858000"/>
              <a:gd name="connsiteX142" fmla="*/ 2813343 w 7467600"/>
              <a:gd name="connsiteY142" fmla="*/ 4998369 h 6858000"/>
              <a:gd name="connsiteX143" fmla="*/ 2646245 w 7467600"/>
              <a:gd name="connsiteY143" fmla="*/ 4930999 h 6858000"/>
              <a:gd name="connsiteX144" fmla="*/ 1999243 w 7467600"/>
              <a:gd name="connsiteY144" fmla="*/ 4730524 h 6858000"/>
              <a:gd name="connsiteX145" fmla="*/ 1979527 w 7467600"/>
              <a:gd name="connsiteY145" fmla="*/ 4726651 h 6858000"/>
              <a:gd name="connsiteX146" fmla="*/ 1927410 w 7467600"/>
              <a:gd name="connsiteY146" fmla="*/ 4716164 h 6858000"/>
              <a:gd name="connsiteX147" fmla="*/ 1997014 w 7467600"/>
              <a:gd name="connsiteY147" fmla="*/ 4698007 h 6858000"/>
              <a:gd name="connsiteX148" fmla="*/ 2005458 w 7467600"/>
              <a:gd name="connsiteY148" fmla="*/ 4699540 h 6858000"/>
              <a:gd name="connsiteX149" fmla="*/ 2657186 w 7467600"/>
              <a:gd name="connsiteY149" fmla="*/ 4901687 h 6858000"/>
              <a:gd name="connsiteX150" fmla="*/ 2826662 w 7467600"/>
              <a:gd name="connsiteY150" fmla="*/ 4970362 h 6858000"/>
              <a:gd name="connsiteX151" fmla="*/ 2876100 w 7467600"/>
              <a:gd name="connsiteY151" fmla="*/ 4995397 h 6858000"/>
              <a:gd name="connsiteX152" fmla="*/ 3042600 w 7467600"/>
              <a:gd name="connsiteY152" fmla="*/ 5059532 h 6858000"/>
              <a:gd name="connsiteX153" fmla="*/ 1997014 w 7467600"/>
              <a:gd name="connsiteY153" fmla="*/ 4698007 h 6858000"/>
              <a:gd name="connsiteX154" fmla="*/ 2305292 w 7467600"/>
              <a:gd name="connsiteY154" fmla="*/ 4219492 h 6858000"/>
              <a:gd name="connsiteX155" fmla="*/ 3360922 w 7467600"/>
              <a:gd name="connsiteY155" fmla="*/ 4529373 h 6858000"/>
              <a:gd name="connsiteX156" fmla="*/ 3492420 w 7467600"/>
              <a:gd name="connsiteY156" fmla="*/ 4510145 h 6858000"/>
              <a:gd name="connsiteX157" fmla="*/ 3364086 w 7467600"/>
              <a:gd name="connsiteY157" fmla="*/ 4480340 h 6858000"/>
              <a:gd name="connsiteX158" fmla="*/ 3225818 w 7467600"/>
              <a:gd name="connsiteY158" fmla="*/ 4411822 h 6858000"/>
              <a:gd name="connsiteX159" fmla="*/ 3129696 w 7467600"/>
              <a:gd name="connsiteY159" fmla="*/ 4360704 h 6858000"/>
              <a:gd name="connsiteX160" fmla="*/ 2814545 w 7467600"/>
              <a:gd name="connsiteY160" fmla="*/ 4282955 h 6858000"/>
              <a:gd name="connsiteX161" fmla="*/ 2305292 w 7467600"/>
              <a:gd name="connsiteY161" fmla="*/ 4219492 h 6858000"/>
              <a:gd name="connsiteX162" fmla="*/ 2626982 w 7467600"/>
              <a:gd name="connsiteY162" fmla="*/ 4206450 h 6858000"/>
              <a:gd name="connsiteX163" fmla="*/ 2490617 w 7467600"/>
              <a:gd name="connsiteY163" fmla="*/ 4206951 h 6858000"/>
              <a:gd name="connsiteX164" fmla="*/ 2819869 w 7467600"/>
              <a:gd name="connsiteY164" fmla="*/ 4252936 h 6858000"/>
              <a:gd name="connsiteX165" fmla="*/ 3143018 w 7467600"/>
              <a:gd name="connsiteY165" fmla="*/ 4332698 h 6858000"/>
              <a:gd name="connsiteX166" fmla="*/ 3241520 w 7467600"/>
              <a:gd name="connsiteY166" fmla="*/ 4385112 h 6858000"/>
              <a:gd name="connsiteX167" fmla="*/ 3374575 w 7467600"/>
              <a:gd name="connsiteY167" fmla="*/ 4451517 h 6858000"/>
              <a:gd name="connsiteX168" fmla="*/ 3505221 w 7467600"/>
              <a:gd name="connsiteY168" fmla="*/ 4480757 h 6858000"/>
              <a:gd name="connsiteX169" fmla="*/ 2626982 w 7467600"/>
              <a:gd name="connsiteY169" fmla="*/ 4206450 h 6858000"/>
              <a:gd name="connsiteX170" fmla="*/ 1310106 w 7467600"/>
              <a:gd name="connsiteY170" fmla="*/ 3943217 h 6858000"/>
              <a:gd name="connsiteX171" fmla="*/ 854994 w 7467600"/>
              <a:gd name="connsiteY171" fmla="*/ 4399136 h 6858000"/>
              <a:gd name="connsiteX172" fmla="*/ 742462 w 7467600"/>
              <a:gd name="connsiteY172" fmla="*/ 4594648 h 6858000"/>
              <a:gd name="connsiteX173" fmla="*/ 820602 w 7467600"/>
              <a:gd name="connsiteY173" fmla="*/ 4485915 h 6858000"/>
              <a:gd name="connsiteX174" fmla="*/ 878295 w 7467600"/>
              <a:gd name="connsiteY174" fmla="*/ 4403594 h 6858000"/>
              <a:gd name="connsiteX175" fmla="*/ 1240607 w 7467600"/>
              <a:gd name="connsiteY175" fmla="*/ 4010401 h 6858000"/>
              <a:gd name="connsiteX176" fmla="*/ 1310106 w 7467600"/>
              <a:gd name="connsiteY176" fmla="*/ 3943217 h 6858000"/>
              <a:gd name="connsiteX177" fmla="*/ 1423113 w 7467600"/>
              <a:gd name="connsiteY177" fmla="*/ 3874565 h 6858000"/>
              <a:gd name="connsiteX178" fmla="*/ 1260565 w 7467600"/>
              <a:gd name="connsiteY178" fmla="*/ 4031982 h 6858000"/>
              <a:gd name="connsiteX179" fmla="*/ 901900 w 7467600"/>
              <a:gd name="connsiteY179" fmla="*/ 4421236 h 6858000"/>
              <a:gd name="connsiteX180" fmla="*/ 845044 w 7467600"/>
              <a:gd name="connsiteY180" fmla="*/ 4502436 h 6858000"/>
              <a:gd name="connsiteX181" fmla="*/ 685926 w 7467600"/>
              <a:gd name="connsiteY181" fmla="*/ 4703069 h 6858000"/>
              <a:gd name="connsiteX182" fmla="*/ 684248 w 7467600"/>
              <a:gd name="connsiteY182" fmla="*/ 4706721 h 6858000"/>
              <a:gd name="connsiteX183" fmla="*/ 1423113 w 7467600"/>
              <a:gd name="connsiteY183" fmla="*/ 3874565 h 6858000"/>
              <a:gd name="connsiteX184" fmla="*/ 3316479 w 7467600"/>
              <a:gd name="connsiteY184" fmla="*/ 3872136 h 6858000"/>
              <a:gd name="connsiteX185" fmla="*/ 3546806 w 7467600"/>
              <a:gd name="connsiteY185" fmla="*/ 4356139 h 6858000"/>
              <a:gd name="connsiteX186" fmla="*/ 3364433 w 7467600"/>
              <a:gd name="connsiteY186" fmla="*/ 3953121 h 6858000"/>
              <a:gd name="connsiteX187" fmla="*/ 3316479 w 7467600"/>
              <a:gd name="connsiteY187" fmla="*/ 3872136 h 6858000"/>
              <a:gd name="connsiteX188" fmla="*/ 3291335 w 7467600"/>
              <a:gd name="connsiteY188" fmla="*/ 3767420 h 6858000"/>
              <a:gd name="connsiteX189" fmla="*/ 3390805 w 7467600"/>
              <a:gd name="connsiteY189" fmla="*/ 3937163 h 6858000"/>
              <a:gd name="connsiteX190" fmla="*/ 3579062 w 7467600"/>
              <a:gd name="connsiteY190" fmla="*/ 4359040 h 6858000"/>
              <a:gd name="connsiteX191" fmla="*/ 3467355 w 7467600"/>
              <a:gd name="connsiteY191" fmla="*/ 3988130 h 6858000"/>
              <a:gd name="connsiteX192" fmla="*/ 3310753 w 7467600"/>
              <a:gd name="connsiteY192" fmla="*/ 3787140 h 6858000"/>
              <a:gd name="connsiteX193" fmla="*/ 3291335 w 7467600"/>
              <a:gd name="connsiteY193" fmla="*/ 3767420 h 6858000"/>
              <a:gd name="connsiteX194" fmla="*/ 1635889 w 7467600"/>
              <a:gd name="connsiteY194" fmla="*/ 3709494 h 6858000"/>
              <a:gd name="connsiteX195" fmla="*/ 1634800 w 7467600"/>
              <a:gd name="connsiteY195" fmla="*/ 3731111 h 6858000"/>
              <a:gd name="connsiteX196" fmla="*/ 1635889 w 7467600"/>
              <a:gd name="connsiteY196" fmla="*/ 3709494 h 6858000"/>
              <a:gd name="connsiteX197" fmla="*/ 1510397 w 7467600"/>
              <a:gd name="connsiteY197" fmla="*/ 3684705 h 6858000"/>
              <a:gd name="connsiteX198" fmla="*/ 1146550 w 7467600"/>
              <a:gd name="connsiteY198" fmla="*/ 3802012 h 6858000"/>
              <a:gd name="connsiteX199" fmla="*/ 698834 w 7467600"/>
              <a:gd name="connsiteY199" fmla="*/ 3952272 h 6858000"/>
              <a:gd name="connsiteX200" fmla="*/ 34256 w 7467600"/>
              <a:gd name="connsiteY200" fmla="*/ 4347603 h 6858000"/>
              <a:gd name="connsiteX201" fmla="*/ 527241 w 7467600"/>
              <a:gd name="connsiteY201" fmla="*/ 4065078 h 6858000"/>
              <a:gd name="connsiteX202" fmla="*/ 1510397 w 7467600"/>
              <a:gd name="connsiteY202" fmla="*/ 3684705 h 6858000"/>
              <a:gd name="connsiteX203" fmla="*/ 1313114 w 7467600"/>
              <a:gd name="connsiteY203" fmla="*/ 3655216 h 6858000"/>
              <a:gd name="connsiteX204" fmla="*/ 1109304 w 7467600"/>
              <a:gd name="connsiteY204" fmla="*/ 3669030 h 6858000"/>
              <a:gd name="connsiteX205" fmla="*/ 8129 w 7467600"/>
              <a:gd name="connsiteY205" fmla="*/ 4330519 h 6858000"/>
              <a:gd name="connsiteX206" fmla="*/ 687572 w 7467600"/>
              <a:gd name="connsiteY206" fmla="*/ 3925629 h 6858000"/>
              <a:gd name="connsiteX207" fmla="*/ 1138365 w 7467600"/>
              <a:gd name="connsiteY207" fmla="*/ 3774515 h 6858000"/>
              <a:gd name="connsiteX208" fmla="*/ 1505579 w 7467600"/>
              <a:gd name="connsiteY208" fmla="*/ 3655526 h 6858000"/>
              <a:gd name="connsiteX209" fmla="*/ 1313114 w 7467600"/>
              <a:gd name="connsiteY209" fmla="*/ 3655216 h 6858000"/>
              <a:gd name="connsiteX210" fmla="*/ 3655073 w 7467600"/>
              <a:gd name="connsiteY210" fmla="*/ 3650884 h 6858000"/>
              <a:gd name="connsiteX211" fmla="*/ 3989938 w 7467600"/>
              <a:gd name="connsiteY211" fmla="*/ 3991685 h 6858000"/>
              <a:gd name="connsiteX212" fmla="*/ 4393907 w 7467600"/>
              <a:gd name="connsiteY212" fmla="*/ 4261258 h 6858000"/>
              <a:gd name="connsiteX213" fmla="*/ 4648051 w 7467600"/>
              <a:gd name="connsiteY213" fmla="*/ 4374051 h 6858000"/>
              <a:gd name="connsiteX214" fmla="*/ 4383389 w 7467600"/>
              <a:gd name="connsiteY214" fmla="*/ 4184369 h 6858000"/>
              <a:gd name="connsiteX215" fmla="*/ 4165508 w 7467600"/>
              <a:gd name="connsiteY215" fmla="*/ 4035196 h 6858000"/>
              <a:gd name="connsiteX216" fmla="*/ 4068162 w 7467600"/>
              <a:gd name="connsiteY216" fmla="*/ 3953394 h 6858000"/>
              <a:gd name="connsiteX217" fmla="*/ 3981416 w 7467600"/>
              <a:gd name="connsiteY217" fmla="*/ 3880482 h 6858000"/>
              <a:gd name="connsiteX218" fmla="*/ 3800147 w 7467600"/>
              <a:gd name="connsiteY218" fmla="*/ 3749872 h 6858000"/>
              <a:gd name="connsiteX219" fmla="*/ 3655073 w 7467600"/>
              <a:gd name="connsiteY219" fmla="*/ 3650884 h 6858000"/>
              <a:gd name="connsiteX220" fmla="*/ 3670252 w 7467600"/>
              <a:gd name="connsiteY220" fmla="*/ 3622798 h 6858000"/>
              <a:gd name="connsiteX221" fmla="*/ 3817258 w 7467600"/>
              <a:gd name="connsiteY221" fmla="*/ 3723577 h 6858000"/>
              <a:gd name="connsiteX222" fmla="*/ 4000461 w 7467600"/>
              <a:gd name="connsiteY222" fmla="*/ 3855966 h 6858000"/>
              <a:gd name="connsiteX223" fmla="*/ 4088180 w 7467600"/>
              <a:gd name="connsiteY223" fmla="*/ 3929774 h 6858000"/>
              <a:gd name="connsiteX224" fmla="*/ 4184555 w 7467600"/>
              <a:gd name="connsiteY224" fmla="*/ 4010683 h 6858000"/>
              <a:gd name="connsiteX225" fmla="*/ 4399563 w 7467600"/>
              <a:gd name="connsiteY225" fmla="*/ 4158106 h 6858000"/>
              <a:gd name="connsiteX226" fmla="*/ 4684469 w 7467600"/>
              <a:gd name="connsiteY226" fmla="*/ 4364680 h 6858000"/>
              <a:gd name="connsiteX227" fmla="*/ 4690271 w 7467600"/>
              <a:gd name="connsiteY227" fmla="*/ 4370034 h 6858000"/>
              <a:gd name="connsiteX228" fmla="*/ 4136093 w 7467600"/>
              <a:gd name="connsiteY228" fmla="*/ 3858466 h 6858000"/>
              <a:gd name="connsiteX229" fmla="*/ 3670252 w 7467600"/>
              <a:gd name="connsiteY229" fmla="*/ 3622798 h 6858000"/>
              <a:gd name="connsiteX230" fmla="*/ 4440129 w 7467600"/>
              <a:gd name="connsiteY230" fmla="*/ 3448571 h 6858000"/>
              <a:gd name="connsiteX231" fmla="*/ 4856525 w 7467600"/>
              <a:gd name="connsiteY231" fmla="*/ 3915351 h 6858000"/>
              <a:gd name="connsiteX232" fmla="*/ 5059055 w 7467600"/>
              <a:gd name="connsiteY232" fmla="*/ 4108918 h 6858000"/>
              <a:gd name="connsiteX233" fmla="*/ 5290070 w 7467600"/>
              <a:gd name="connsiteY233" fmla="*/ 4263619 h 6858000"/>
              <a:gd name="connsiteX234" fmla="*/ 4834991 w 7467600"/>
              <a:gd name="connsiteY234" fmla="*/ 3830985 h 6858000"/>
              <a:gd name="connsiteX235" fmla="*/ 4440129 w 7467600"/>
              <a:gd name="connsiteY235" fmla="*/ 3448571 h 6858000"/>
              <a:gd name="connsiteX236" fmla="*/ 4441737 w 7467600"/>
              <a:gd name="connsiteY236" fmla="*/ 3399734 h 6858000"/>
              <a:gd name="connsiteX237" fmla="*/ 4431236 w 7467600"/>
              <a:gd name="connsiteY237" fmla="*/ 3400954 h 6858000"/>
              <a:gd name="connsiteX238" fmla="*/ 4557150 w 7467600"/>
              <a:gd name="connsiteY238" fmla="*/ 3510023 h 6858000"/>
              <a:gd name="connsiteX239" fmla="*/ 4856936 w 7467600"/>
              <a:gd name="connsiteY239" fmla="*/ 3809146 h 6858000"/>
              <a:gd name="connsiteX240" fmla="*/ 5111996 w 7467600"/>
              <a:gd name="connsiteY240" fmla="*/ 4065759 h 6858000"/>
              <a:gd name="connsiteX241" fmla="*/ 5388878 w 7467600"/>
              <a:gd name="connsiteY241" fmla="*/ 4300185 h 6858000"/>
              <a:gd name="connsiteX242" fmla="*/ 5425556 w 7467600"/>
              <a:gd name="connsiteY242" fmla="*/ 4308967 h 6858000"/>
              <a:gd name="connsiteX243" fmla="*/ 4943646 w 7467600"/>
              <a:gd name="connsiteY243" fmla="*/ 3822916 h 6858000"/>
              <a:gd name="connsiteX244" fmla="*/ 4594837 w 7467600"/>
              <a:gd name="connsiteY244" fmla="*/ 3532274 h 6858000"/>
              <a:gd name="connsiteX245" fmla="*/ 4441737 w 7467600"/>
              <a:gd name="connsiteY245" fmla="*/ 3399734 h 6858000"/>
              <a:gd name="connsiteX246" fmla="*/ 5425834 w 7467600"/>
              <a:gd name="connsiteY246" fmla="*/ 3162785 h 6858000"/>
              <a:gd name="connsiteX247" fmla="*/ 5401644 w 7467600"/>
              <a:gd name="connsiteY247" fmla="*/ 3617847 h 6858000"/>
              <a:gd name="connsiteX248" fmla="*/ 5467256 w 7467600"/>
              <a:gd name="connsiteY248" fmla="*/ 4175494 h 6858000"/>
              <a:gd name="connsiteX249" fmla="*/ 5448069 w 7467600"/>
              <a:gd name="connsiteY249" fmla="*/ 3567554 h 6858000"/>
              <a:gd name="connsiteX250" fmla="*/ 5425834 w 7467600"/>
              <a:gd name="connsiteY250" fmla="*/ 3162785 h 6858000"/>
              <a:gd name="connsiteX251" fmla="*/ 1318687 w 7467600"/>
              <a:gd name="connsiteY251" fmla="*/ 3113840 h 6858000"/>
              <a:gd name="connsiteX252" fmla="*/ 1066793 w 7467600"/>
              <a:gd name="connsiteY252" fmla="*/ 3212171 h 6858000"/>
              <a:gd name="connsiteX253" fmla="*/ 993319 w 7467600"/>
              <a:gd name="connsiteY253" fmla="*/ 3247648 h 6858000"/>
              <a:gd name="connsiteX254" fmla="*/ 853081 w 7467600"/>
              <a:gd name="connsiteY254" fmla="*/ 3312410 h 6858000"/>
              <a:gd name="connsiteX255" fmla="*/ 805957 w 7467600"/>
              <a:gd name="connsiteY255" fmla="*/ 3330443 h 6858000"/>
              <a:gd name="connsiteX256" fmla="*/ 1318687 w 7467600"/>
              <a:gd name="connsiteY256" fmla="*/ 3113840 h 6858000"/>
              <a:gd name="connsiteX257" fmla="*/ 5453702 w 7467600"/>
              <a:gd name="connsiteY257" fmla="*/ 3090882 h 6858000"/>
              <a:gd name="connsiteX258" fmla="*/ 5480135 w 7467600"/>
              <a:gd name="connsiteY258" fmla="*/ 3565802 h 6858000"/>
              <a:gd name="connsiteX259" fmla="*/ 5499023 w 7467600"/>
              <a:gd name="connsiteY259" fmla="*/ 4166310 h 6858000"/>
              <a:gd name="connsiteX260" fmla="*/ 5547022 w 7467600"/>
              <a:gd name="connsiteY260" fmla="*/ 3607838 h 6858000"/>
              <a:gd name="connsiteX261" fmla="*/ 5515964 w 7467600"/>
              <a:gd name="connsiteY261" fmla="*/ 3378541 h 6858000"/>
              <a:gd name="connsiteX262" fmla="*/ 5453702 w 7467600"/>
              <a:gd name="connsiteY262" fmla="*/ 3090882 h 6858000"/>
              <a:gd name="connsiteX263" fmla="*/ 1238695 w 7467600"/>
              <a:gd name="connsiteY263" fmla="*/ 3076820 h 6858000"/>
              <a:gd name="connsiteX264" fmla="*/ 716371 w 7467600"/>
              <a:gd name="connsiteY264" fmla="*/ 3293249 h 6858000"/>
              <a:gd name="connsiteX265" fmla="*/ 579522 w 7467600"/>
              <a:gd name="connsiteY265" fmla="*/ 3371759 h 6858000"/>
              <a:gd name="connsiteX266" fmla="*/ 600288 w 7467600"/>
              <a:gd name="connsiteY266" fmla="*/ 3365555 h 6858000"/>
              <a:gd name="connsiteX267" fmla="*/ 840692 w 7467600"/>
              <a:gd name="connsiteY267" fmla="*/ 3284921 h 6858000"/>
              <a:gd name="connsiteX268" fmla="*/ 979248 w 7467600"/>
              <a:gd name="connsiteY268" fmla="*/ 3221003 h 6858000"/>
              <a:gd name="connsiteX269" fmla="*/ 1053282 w 7467600"/>
              <a:gd name="connsiteY269" fmla="*/ 3185247 h 6858000"/>
              <a:gd name="connsiteX270" fmla="*/ 1320603 w 7467600"/>
              <a:gd name="connsiteY270" fmla="*/ 3081281 h 6858000"/>
              <a:gd name="connsiteX271" fmla="*/ 1238695 w 7467600"/>
              <a:gd name="connsiteY271" fmla="*/ 3076820 h 6858000"/>
              <a:gd name="connsiteX272" fmla="*/ 5425627 w 7467600"/>
              <a:gd name="connsiteY272" fmla="*/ 2954192 h 6858000"/>
              <a:gd name="connsiteX273" fmla="*/ 5470770 w 7467600"/>
              <a:gd name="connsiteY273" fmla="*/ 3005435 h 6858000"/>
              <a:gd name="connsiteX274" fmla="*/ 5519779 w 7467600"/>
              <a:gd name="connsiteY274" fmla="*/ 4359223 h 6858000"/>
              <a:gd name="connsiteX275" fmla="*/ 5520293 w 7467600"/>
              <a:gd name="connsiteY275" fmla="*/ 4360602 h 6858000"/>
              <a:gd name="connsiteX276" fmla="*/ 5767221 w 7467600"/>
              <a:gd name="connsiteY276" fmla="*/ 4665564 h 6858000"/>
              <a:gd name="connsiteX277" fmla="*/ 6937169 w 7467600"/>
              <a:gd name="connsiteY277" fmla="*/ 4815941 h 6858000"/>
              <a:gd name="connsiteX278" fmla="*/ 6953922 w 7467600"/>
              <a:gd name="connsiteY278" fmla="*/ 4890068 h 6858000"/>
              <a:gd name="connsiteX279" fmla="*/ 6071359 w 7467600"/>
              <a:gd name="connsiteY279" fmla="*/ 4770770 h 6858000"/>
              <a:gd name="connsiteX280" fmla="*/ 6038839 w 7467600"/>
              <a:gd name="connsiteY280" fmla="*/ 4764474 h 6858000"/>
              <a:gd name="connsiteX281" fmla="*/ 6038706 w 7467600"/>
              <a:gd name="connsiteY281" fmla="*/ 4763847 h 6858000"/>
              <a:gd name="connsiteX282" fmla="*/ 6037784 w 7467600"/>
              <a:gd name="connsiteY282" fmla="*/ 4764270 h 6858000"/>
              <a:gd name="connsiteX283" fmla="*/ 6038839 w 7467600"/>
              <a:gd name="connsiteY283" fmla="*/ 4764474 h 6858000"/>
              <a:gd name="connsiteX284" fmla="*/ 6040338 w 7467600"/>
              <a:gd name="connsiteY284" fmla="*/ 4771418 h 6858000"/>
              <a:gd name="connsiteX285" fmla="*/ 6024488 w 7467600"/>
              <a:gd name="connsiteY285" fmla="*/ 4809903 h 6858000"/>
              <a:gd name="connsiteX286" fmla="*/ 5599771 w 7467600"/>
              <a:gd name="connsiteY286" fmla="*/ 5509652 h 6858000"/>
              <a:gd name="connsiteX287" fmla="*/ 5548843 w 7467600"/>
              <a:gd name="connsiteY287" fmla="*/ 5563845 h 6858000"/>
              <a:gd name="connsiteX288" fmla="*/ 5940952 w 7467600"/>
              <a:gd name="connsiteY288" fmla="*/ 6250028 h 6858000"/>
              <a:gd name="connsiteX289" fmla="*/ 6043441 w 7467600"/>
              <a:gd name="connsiteY289" fmla="*/ 6665847 h 6858000"/>
              <a:gd name="connsiteX290" fmla="*/ 6093432 w 7467600"/>
              <a:gd name="connsiteY290" fmla="*/ 6858000 h 6858000"/>
              <a:gd name="connsiteX291" fmla="*/ 6034344 w 7467600"/>
              <a:gd name="connsiteY291" fmla="*/ 6858000 h 6858000"/>
              <a:gd name="connsiteX292" fmla="*/ 6026679 w 7467600"/>
              <a:gd name="connsiteY292" fmla="*/ 6836959 h 6858000"/>
              <a:gd name="connsiteX293" fmla="*/ 5800441 w 7467600"/>
              <a:gd name="connsiteY293" fmla="*/ 6335286 h 6858000"/>
              <a:gd name="connsiteX294" fmla="*/ 5526562 w 7467600"/>
              <a:gd name="connsiteY294" fmla="*/ 5705388 h 6858000"/>
              <a:gd name="connsiteX295" fmla="*/ 5519640 w 7467600"/>
              <a:gd name="connsiteY295" fmla="*/ 5683774 h 6858000"/>
              <a:gd name="connsiteX296" fmla="*/ 5844559 w 7467600"/>
              <a:gd name="connsiteY296" fmla="*/ 6553349 h 6858000"/>
              <a:gd name="connsiteX297" fmla="*/ 5975994 w 7467600"/>
              <a:gd name="connsiteY297" fmla="*/ 6858000 h 6858000"/>
              <a:gd name="connsiteX298" fmla="*/ 5898547 w 7467600"/>
              <a:gd name="connsiteY298" fmla="*/ 6858000 h 6858000"/>
              <a:gd name="connsiteX299" fmla="*/ 5682041 w 7467600"/>
              <a:gd name="connsiteY299" fmla="*/ 6355860 h 6858000"/>
              <a:gd name="connsiteX300" fmla="*/ 5461758 w 7467600"/>
              <a:gd name="connsiteY300" fmla="*/ 5820220 h 6858000"/>
              <a:gd name="connsiteX301" fmla="*/ 5237282 w 7467600"/>
              <a:gd name="connsiteY301" fmla="*/ 6579086 h 6858000"/>
              <a:gd name="connsiteX302" fmla="*/ 5115009 w 7467600"/>
              <a:gd name="connsiteY302" fmla="*/ 6858000 h 6858000"/>
              <a:gd name="connsiteX303" fmla="*/ 5028074 w 7467600"/>
              <a:gd name="connsiteY303" fmla="*/ 6858000 h 6858000"/>
              <a:gd name="connsiteX304" fmla="*/ 5079508 w 7467600"/>
              <a:gd name="connsiteY304" fmla="*/ 6749074 h 6858000"/>
              <a:gd name="connsiteX305" fmla="*/ 5371846 w 7467600"/>
              <a:gd name="connsiteY305" fmla="*/ 5924413 h 6858000"/>
              <a:gd name="connsiteX306" fmla="*/ 5270512 w 7467600"/>
              <a:gd name="connsiteY306" fmla="*/ 6138975 h 6858000"/>
              <a:gd name="connsiteX307" fmla="*/ 5062409 w 7467600"/>
              <a:gd name="connsiteY307" fmla="*/ 6653544 h 6858000"/>
              <a:gd name="connsiteX308" fmla="*/ 5036628 w 7467600"/>
              <a:gd name="connsiteY308" fmla="*/ 6754247 h 6858000"/>
              <a:gd name="connsiteX309" fmla="*/ 5009112 w 7467600"/>
              <a:gd name="connsiteY309" fmla="*/ 6858000 h 6858000"/>
              <a:gd name="connsiteX310" fmla="*/ 4976679 w 7467600"/>
              <a:gd name="connsiteY310" fmla="*/ 6858000 h 6858000"/>
              <a:gd name="connsiteX311" fmla="*/ 5006537 w 7467600"/>
              <a:gd name="connsiteY311" fmla="*/ 6747068 h 6858000"/>
              <a:gd name="connsiteX312" fmla="*/ 5032723 w 7467600"/>
              <a:gd name="connsiteY312" fmla="*/ 6644957 h 6858000"/>
              <a:gd name="connsiteX313" fmla="*/ 5242949 w 7467600"/>
              <a:gd name="connsiteY313" fmla="*/ 6125175 h 6858000"/>
              <a:gd name="connsiteX314" fmla="*/ 5286321 w 7467600"/>
              <a:gd name="connsiteY314" fmla="*/ 6033555 h 6858000"/>
              <a:gd name="connsiteX315" fmla="*/ 5008210 w 7467600"/>
              <a:gd name="connsiteY315" fmla="*/ 6649194 h 6858000"/>
              <a:gd name="connsiteX316" fmla="*/ 4986321 w 7467600"/>
              <a:gd name="connsiteY316" fmla="*/ 6765687 h 6858000"/>
              <a:gd name="connsiteX317" fmla="*/ 4973474 w 7467600"/>
              <a:gd name="connsiteY317" fmla="*/ 6858000 h 6858000"/>
              <a:gd name="connsiteX318" fmla="*/ 4907178 w 7467600"/>
              <a:gd name="connsiteY318" fmla="*/ 6858000 h 6858000"/>
              <a:gd name="connsiteX319" fmla="*/ 4910810 w 7467600"/>
              <a:gd name="connsiteY319" fmla="*/ 6829660 h 6858000"/>
              <a:gd name="connsiteX320" fmla="*/ 4987461 w 7467600"/>
              <a:gd name="connsiteY320" fmla="*/ 6432994 h 6858000"/>
              <a:gd name="connsiteX321" fmla="*/ 5179262 w 7467600"/>
              <a:gd name="connsiteY321" fmla="*/ 6035044 h 6858000"/>
              <a:gd name="connsiteX322" fmla="*/ 4689678 w 7467600"/>
              <a:gd name="connsiteY322" fmla="*/ 6440241 h 6858000"/>
              <a:gd name="connsiteX323" fmla="*/ 4477543 w 7467600"/>
              <a:gd name="connsiteY323" fmla="*/ 6674836 h 6858000"/>
              <a:gd name="connsiteX324" fmla="*/ 4329957 w 7467600"/>
              <a:gd name="connsiteY324" fmla="*/ 6858000 h 6858000"/>
              <a:gd name="connsiteX325" fmla="*/ 4218595 w 7467600"/>
              <a:gd name="connsiteY325" fmla="*/ 6858000 h 6858000"/>
              <a:gd name="connsiteX326" fmla="*/ 4368888 w 7467600"/>
              <a:gd name="connsiteY326" fmla="*/ 6668412 h 6858000"/>
              <a:gd name="connsiteX327" fmla="*/ 4563091 w 7467600"/>
              <a:gd name="connsiteY327" fmla="*/ 6442508 h 6858000"/>
              <a:gd name="connsiteX328" fmla="*/ 5387324 w 7467600"/>
              <a:gd name="connsiteY328" fmla="*/ 5705830 h 6858000"/>
              <a:gd name="connsiteX329" fmla="*/ 5073620 w 7467600"/>
              <a:gd name="connsiteY329" fmla="*/ 5955437 h 6858000"/>
              <a:gd name="connsiteX330" fmla="*/ 4689789 w 7467600"/>
              <a:gd name="connsiteY330" fmla="*/ 6268382 h 6858000"/>
              <a:gd name="connsiteX331" fmla="*/ 4418722 w 7467600"/>
              <a:gd name="connsiteY331" fmla="*/ 6570886 h 6858000"/>
              <a:gd name="connsiteX332" fmla="*/ 4214944 w 7467600"/>
              <a:gd name="connsiteY332" fmla="*/ 6858000 h 6858000"/>
              <a:gd name="connsiteX333" fmla="*/ 4177898 w 7467600"/>
              <a:gd name="connsiteY333" fmla="*/ 6858000 h 6858000"/>
              <a:gd name="connsiteX334" fmla="*/ 4391597 w 7467600"/>
              <a:gd name="connsiteY334" fmla="*/ 6556370 h 6858000"/>
              <a:gd name="connsiteX335" fmla="*/ 4668889 w 7467600"/>
              <a:gd name="connsiteY335" fmla="*/ 6246399 h 6858000"/>
              <a:gd name="connsiteX336" fmla="*/ 5055427 w 7467600"/>
              <a:gd name="connsiteY336" fmla="*/ 5931476 h 6858000"/>
              <a:gd name="connsiteX337" fmla="*/ 5371814 w 7467600"/>
              <a:gd name="connsiteY337" fmla="*/ 5678975 h 6858000"/>
              <a:gd name="connsiteX338" fmla="*/ 4987918 w 7467600"/>
              <a:gd name="connsiteY338" fmla="*/ 5838701 h 6858000"/>
              <a:gd name="connsiteX339" fmla="*/ 4317146 w 7467600"/>
              <a:gd name="connsiteY339" fmla="*/ 6587716 h 6858000"/>
              <a:gd name="connsiteX340" fmla="*/ 4171627 w 7467600"/>
              <a:gd name="connsiteY340" fmla="*/ 6858000 h 6858000"/>
              <a:gd name="connsiteX341" fmla="*/ 4081585 w 7467600"/>
              <a:gd name="connsiteY341" fmla="*/ 6858000 h 6858000"/>
              <a:gd name="connsiteX342" fmla="*/ 4238603 w 7467600"/>
              <a:gd name="connsiteY342" fmla="*/ 6559341 h 6858000"/>
              <a:gd name="connsiteX343" fmla="*/ 4778333 w 7467600"/>
              <a:gd name="connsiteY343" fmla="*/ 5873626 h 6858000"/>
              <a:gd name="connsiteX344" fmla="*/ 5414185 w 7467600"/>
              <a:gd name="connsiteY344" fmla="*/ 5573882 h 6858000"/>
              <a:gd name="connsiteX345" fmla="*/ 5959648 w 7467600"/>
              <a:gd name="connsiteY345" fmla="*/ 4760797 h 6858000"/>
              <a:gd name="connsiteX346" fmla="*/ 5355019 w 7467600"/>
              <a:gd name="connsiteY346" fmla="*/ 4734672 h 6858000"/>
              <a:gd name="connsiteX347" fmla="*/ 5083565 w 7467600"/>
              <a:gd name="connsiteY347" fmla="*/ 5179121 h 6858000"/>
              <a:gd name="connsiteX348" fmla="*/ 4713577 w 7467600"/>
              <a:gd name="connsiteY348" fmla="*/ 5616803 h 6858000"/>
              <a:gd name="connsiteX349" fmla="*/ 3989559 w 7467600"/>
              <a:gd name="connsiteY349" fmla="*/ 6145945 h 6858000"/>
              <a:gd name="connsiteX350" fmla="*/ 3939824 w 7467600"/>
              <a:gd name="connsiteY350" fmla="*/ 6066900 h 6858000"/>
              <a:gd name="connsiteX351" fmla="*/ 4584537 w 7467600"/>
              <a:gd name="connsiteY351" fmla="*/ 5324826 h 6858000"/>
              <a:gd name="connsiteX352" fmla="*/ 5037105 w 7467600"/>
              <a:gd name="connsiteY352" fmla="*/ 5088765 h 6858000"/>
              <a:gd name="connsiteX353" fmla="*/ 5039930 w 7467600"/>
              <a:gd name="connsiteY353" fmla="*/ 5089585 h 6858000"/>
              <a:gd name="connsiteX354" fmla="*/ 5263764 w 7467600"/>
              <a:gd name="connsiteY354" fmla="*/ 4735525 h 6858000"/>
              <a:gd name="connsiteX355" fmla="*/ 4086300 w 7467600"/>
              <a:gd name="connsiteY355" fmla="*/ 4884599 h 6858000"/>
              <a:gd name="connsiteX356" fmla="*/ 4085485 w 7467600"/>
              <a:gd name="connsiteY356" fmla="*/ 4899070 h 6858000"/>
              <a:gd name="connsiteX357" fmla="*/ 3871915 w 7467600"/>
              <a:gd name="connsiteY357" fmla="*/ 5253645 h 6858000"/>
              <a:gd name="connsiteX358" fmla="*/ 3799374 w 7467600"/>
              <a:gd name="connsiteY358" fmla="*/ 5466127 h 6858000"/>
              <a:gd name="connsiteX359" fmla="*/ 3498850 w 7467600"/>
              <a:gd name="connsiteY359" fmla="*/ 6661888 h 6858000"/>
              <a:gd name="connsiteX360" fmla="*/ 3399216 w 7467600"/>
              <a:gd name="connsiteY360" fmla="*/ 6858000 h 6858000"/>
              <a:gd name="connsiteX361" fmla="*/ 3303688 w 7467600"/>
              <a:gd name="connsiteY361" fmla="*/ 6858000 h 6858000"/>
              <a:gd name="connsiteX362" fmla="*/ 3391774 w 7467600"/>
              <a:gd name="connsiteY362" fmla="*/ 6697181 h 6858000"/>
              <a:gd name="connsiteX363" fmla="*/ 3735540 w 7467600"/>
              <a:gd name="connsiteY363" fmla="*/ 5546923 h 6858000"/>
              <a:gd name="connsiteX364" fmla="*/ 3729438 w 7467600"/>
              <a:gd name="connsiteY364" fmla="*/ 5569058 h 6858000"/>
              <a:gd name="connsiteX365" fmla="*/ 3707782 w 7467600"/>
              <a:gd name="connsiteY365" fmla="*/ 5644908 h 6858000"/>
              <a:gd name="connsiteX366" fmla="*/ 3583827 w 7467600"/>
              <a:gd name="connsiteY366" fmla="*/ 6039215 h 6858000"/>
              <a:gd name="connsiteX367" fmla="*/ 3547861 w 7467600"/>
              <a:gd name="connsiteY367" fmla="*/ 6129609 h 6858000"/>
              <a:gd name="connsiteX368" fmla="*/ 3490905 w 7467600"/>
              <a:gd name="connsiteY368" fmla="*/ 6277660 h 6858000"/>
              <a:gd name="connsiteX369" fmla="*/ 3455859 w 7467600"/>
              <a:gd name="connsiteY369" fmla="*/ 6391301 h 6858000"/>
              <a:gd name="connsiteX370" fmla="*/ 3429112 w 7467600"/>
              <a:gd name="connsiteY370" fmla="*/ 6479469 h 6858000"/>
              <a:gd name="connsiteX371" fmla="*/ 3304862 w 7467600"/>
              <a:gd name="connsiteY371" fmla="*/ 6796476 h 6858000"/>
              <a:gd name="connsiteX372" fmla="*/ 3276071 w 7467600"/>
              <a:gd name="connsiteY372" fmla="*/ 6858000 h 6858000"/>
              <a:gd name="connsiteX373" fmla="*/ 3240805 w 7467600"/>
              <a:gd name="connsiteY373" fmla="*/ 6858000 h 6858000"/>
              <a:gd name="connsiteX374" fmla="*/ 3275917 w 7467600"/>
              <a:gd name="connsiteY374" fmla="*/ 6783192 h 6858000"/>
              <a:gd name="connsiteX375" fmla="*/ 3399358 w 7467600"/>
              <a:gd name="connsiteY375" fmla="*/ 6469011 h 6858000"/>
              <a:gd name="connsiteX376" fmla="*/ 3425650 w 7467600"/>
              <a:gd name="connsiteY376" fmla="*/ 6381333 h 6858000"/>
              <a:gd name="connsiteX377" fmla="*/ 3460661 w 7467600"/>
              <a:gd name="connsiteY377" fmla="*/ 6266763 h 6858000"/>
              <a:gd name="connsiteX378" fmla="*/ 3518021 w 7467600"/>
              <a:gd name="connsiteY378" fmla="*/ 6117298 h 6858000"/>
              <a:gd name="connsiteX379" fmla="*/ 3554035 w 7467600"/>
              <a:gd name="connsiteY379" fmla="*/ 6027832 h 6858000"/>
              <a:gd name="connsiteX380" fmla="*/ 3677174 w 7467600"/>
              <a:gd name="connsiteY380" fmla="*/ 5636351 h 6858000"/>
              <a:gd name="connsiteX381" fmla="*/ 3698819 w 7467600"/>
              <a:gd name="connsiteY381" fmla="*/ 5560503 h 6858000"/>
              <a:gd name="connsiteX382" fmla="*/ 3702094 w 7467600"/>
              <a:gd name="connsiteY382" fmla="*/ 5549194 h 6858000"/>
              <a:gd name="connsiteX383" fmla="*/ 3398355 w 7467600"/>
              <a:gd name="connsiteY383" fmla="*/ 6094603 h 6858000"/>
              <a:gd name="connsiteX384" fmla="*/ 3193941 w 7467600"/>
              <a:gd name="connsiteY384" fmla="*/ 6798775 h 6858000"/>
              <a:gd name="connsiteX385" fmla="*/ 3184140 w 7467600"/>
              <a:gd name="connsiteY385" fmla="*/ 6858000 h 6858000"/>
              <a:gd name="connsiteX386" fmla="*/ 3099978 w 7467600"/>
              <a:gd name="connsiteY386" fmla="*/ 6858000 h 6858000"/>
              <a:gd name="connsiteX387" fmla="*/ 3101556 w 7467600"/>
              <a:gd name="connsiteY387" fmla="*/ 6843337 h 6858000"/>
              <a:gd name="connsiteX388" fmla="*/ 3370162 w 7467600"/>
              <a:gd name="connsiteY388" fmla="*/ 5785550 h 6858000"/>
              <a:gd name="connsiteX389" fmla="*/ 3746477 w 7467600"/>
              <a:gd name="connsiteY389" fmla="*/ 5377889 h 6858000"/>
              <a:gd name="connsiteX390" fmla="*/ 3863399 w 7467600"/>
              <a:gd name="connsiteY390" fmla="*/ 5087257 h 6858000"/>
              <a:gd name="connsiteX391" fmla="*/ 3968712 w 7467600"/>
              <a:gd name="connsiteY391" fmla="*/ 4913989 h 6858000"/>
              <a:gd name="connsiteX392" fmla="*/ 2792390 w 7467600"/>
              <a:gd name="connsiteY392" fmla="*/ 5382974 h 6858000"/>
              <a:gd name="connsiteX393" fmla="*/ 2714982 w 7467600"/>
              <a:gd name="connsiteY393" fmla="*/ 5427051 h 6858000"/>
              <a:gd name="connsiteX394" fmla="*/ 2813361 w 7467600"/>
              <a:gd name="connsiteY394" fmla="*/ 6023912 h 6858000"/>
              <a:gd name="connsiteX395" fmla="*/ 2688430 w 7467600"/>
              <a:gd name="connsiteY395" fmla="*/ 6801564 h 6858000"/>
              <a:gd name="connsiteX396" fmla="*/ 2629626 w 7467600"/>
              <a:gd name="connsiteY396" fmla="*/ 6763394 h 6858000"/>
              <a:gd name="connsiteX397" fmla="*/ 2565328 w 7467600"/>
              <a:gd name="connsiteY397" fmla="*/ 5516399 h 6858000"/>
              <a:gd name="connsiteX398" fmla="*/ 1922999 w 7467600"/>
              <a:gd name="connsiteY398" fmla="*/ 5980343 h 6858000"/>
              <a:gd name="connsiteX399" fmla="*/ 1950261 w 7467600"/>
              <a:gd name="connsiteY399" fmla="*/ 6405858 h 6858000"/>
              <a:gd name="connsiteX400" fmla="*/ 2365554 w 7467600"/>
              <a:gd name="connsiteY400" fmla="*/ 6759107 h 6858000"/>
              <a:gd name="connsiteX401" fmla="*/ 2424142 w 7467600"/>
              <a:gd name="connsiteY401" fmla="*/ 6858000 h 6858000"/>
              <a:gd name="connsiteX402" fmla="*/ 2395994 w 7467600"/>
              <a:gd name="connsiteY402" fmla="*/ 6858000 h 6858000"/>
              <a:gd name="connsiteX403" fmla="*/ 2392863 w 7467600"/>
              <a:gd name="connsiteY403" fmla="*/ 6852964 h 6858000"/>
              <a:gd name="connsiteX404" fmla="*/ 2017589 w 7467600"/>
              <a:gd name="connsiteY404" fmla="*/ 6493982 h 6858000"/>
              <a:gd name="connsiteX405" fmla="*/ 2147336 w 7467600"/>
              <a:gd name="connsiteY405" fmla="*/ 6594052 h 6858000"/>
              <a:gd name="connsiteX406" fmla="*/ 2207047 w 7467600"/>
              <a:gd name="connsiteY406" fmla="*/ 6654540 h 6858000"/>
              <a:gd name="connsiteX407" fmla="*/ 2299106 w 7467600"/>
              <a:gd name="connsiteY407" fmla="*/ 6778931 h 6858000"/>
              <a:gd name="connsiteX408" fmla="*/ 2314430 w 7467600"/>
              <a:gd name="connsiteY408" fmla="*/ 6801144 h 6858000"/>
              <a:gd name="connsiteX409" fmla="*/ 2352406 w 7467600"/>
              <a:gd name="connsiteY409" fmla="*/ 6858000 h 6858000"/>
              <a:gd name="connsiteX410" fmla="*/ 2314492 w 7467600"/>
              <a:gd name="connsiteY410" fmla="*/ 6858000 h 6858000"/>
              <a:gd name="connsiteX411" fmla="*/ 2288095 w 7467600"/>
              <a:gd name="connsiteY411" fmla="*/ 6818030 h 6858000"/>
              <a:gd name="connsiteX412" fmla="*/ 2272768 w 7467600"/>
              <a:gd name="connsiteY412" fmla="*/ 6795822 h 6858000"/>
              <a:gd name="connsiteX413" fmla="*/ 2182715 w 7467600"/>
              <a:gd name="connsiteY413" fmla="*/ 6675071 h 6858000"/>
              <a:gd name="connsiteX414" fmla="*/ 2032061 w 7467600"/>
              <a:gd name="connsiteY414" fmla="*/ 6541380 h 6858000"/>
              <a:gd name="connsiteX415" fmla="*/ 2257220 w 7467600"/>
              <a:gd name="connsiteY415" fmla="*/ 6826257 h 6858000"/>
              <a:gd name="connsiteX416" fmla="*/ 2281324 w 7467600"/>
              <a:gd name="connsiteY416" fmla="*/ 6858000 h 6858000"/>
              <a:gd name="connsiteX417" fmla="*/ 2242860 w 7467600"/>
              <a:gd name="connsiteY417" fmla="*/ 6858000 h 6858000"/>
              <a:gd name="connsiteX418" fmla="*/ 2232818 w 7467600"/>
              <a:gd name="connsiteY418" fmla="*/ 6844926 h 6858000"/>
              <a:gd name="connsiteX419" fmla="*/ 1990172 w 7467600"/>
              <a:gd name="connsiteY419" fmla="*/ 6542121 h 6858000"/>
              <a:gd name="connsiteX420" fmla="*/ 2124090 w 7467600"/>
              <a:gd name="connsiteY420" fmla="*/ 6761017 h 6858000"/>
              <a:gd name="connsiteX421" fmla="*/ 2200380 w 7467600"/>
              <a:gd name="connsiteY421" fmla="*/ 6858000 h 6858000"/>
              <a:gd name="connsiteX422" fmla="*/ 2147507 w 7467600"/>
              <a:gd name="connsiteY422" fmla="*/ 6858000 h 6858000"/>
              <a:gd name="connsiteX423" fmla="*/ 2070668 w 7467600"/>
              <a:gd name="connsiteY423" fmla="*/ 6761520 h 6858000"/>
              <a:gd name="connsiteX424" fmla="*/ 1975142 w 7467600"/>
              <a:gd name="connsiteY424" fmla="*/ 6585570 h 6858000"/>
              <a:gd name="connsiteX425" fmla="*/ 2050035 w 7467600"/>
              <a:gd name="connsiteY425" fmla="*/ 6813345 h 6858000"/>
              <a:gd name="connsiteX426" fmla="*/ 2063025 w 7467600"/>
              <a:gd name="connsiteY426" fmla="*/ 6858000 h 6858000"/>
              <a:gd name="connsiteX427" fmla="*/ 2021675 w 7467600"/>
              <a:gd name="connsiteY427" fmla="*/ 6858000 h 6858000"/>
              <a:gd name="connsiteX428" fmla="*/ 2019308 w 7467600"/>
              <a:gd name="connsiteY428" fmla="*/ 6847118 h 6858000"/>
              <a:gd name="connsiteX429" fmla="*/ 1938835 w 7467600"/>
              <a:gd name="connsiteY429" fmla="*/ 6551160 h 6858000"/>
              <a:gd name="connsiteX430" fmla="*/ 1953230 w 7467600"/>
              <a:gd name="connsiteY430" fmla="*/ 6759699 h 6858000"/>
              <a:gd name="connsiteX431" fmla="*/ 1956763 w 7467600"/>
              <a:gd name="connsiteY431" fmla="*/ 6778191 h 6858000"/>
              <a:gd name="connsiteX432" fmla="*/ 1967925 w 7467600"/>
              <a:gd name="connsiteY432" fmla="*/ 6858000 h 6858000"/>
              <a:gd name="connsiteX433" fmla="*/ 1936622 w 7467600"/>
              <a:gd name="connsiteY433" fmla="*/ 6858000 h 6858000"/>
              <a:gd name="connsiteX434" fmla="*/ 1926261 w 7467600"/>
              <a:gd name="connsiteY434" fmla="*/ 6784064 h 6858000"/>
              <a:gd name="connsiteX435" fmla="*/ 1922724 w 7467600"/>
              <a:gd name="connsiteY435" fmla="*/ 6765577 h 6858000"/>
              <a:gd name="connsiteX436" fmla="*/ 1904650 w 7467600"/>
              <a:gd name="connsiteY436" fmla="*/ 6639616 h 6858000"/>
              <a:gd name="connsiteX437" fmla="*/ 1885273 w 7467600"/>
              <a:gd name="connsiteY437" fmla="*/ 6858000 h 6858000"/>
              <a:gd name="connsiteX438" fmla="*/ 1854363 w 7467600"/>
              <a:gd name="connsiteY438" fmla="*/ 6858000 h 6858000"/>
              <a:gd name="connsiteX439" fmla="*/ 1880391 w 7467600"/>
              <a:gd name="connsiteY439" fmla="*/ 6603796 h 6858000"/>
              <a:gd name="connsiteX440" fmla="*/ 1818273 w 7467600"/>
              <a:gd name="connsiteY440" fmla="*/ 6715729 h 6858000"/>
              <a:gd name="connsiteX441" fmla="*/ 1794691 w 7467600"/>
              <a:gd name="connsiteY441" fmla="*/ 6843239 h 6858000"/>
              <a:gd name="connsiteX442" fmla="*/ 1794914 w 7467600"/>
              <a:gd name="connsiteY442" fmla="*/ 6858000 h 6858000"/>
              <a:gd name="connsiteX443" fmla="*/ 1746128 w 7467600"/>
              <a:gd name="connsiteY443" fmla="*/ 6858000 h 6858000"/>
              <a:gd name="connsiteX444" fmla="*/ 1753934 w 7467600"/>
              <a:gd name="connsiteY444" fmla="*/ 6724796 h 6858000"/>
              <a:gd name="connsiteX445" fmla="*/ 1792053 w 7467600"/>
              <a:gd name="connsiteY445" fmla="*/ 6572396 h 6858000"/>
              <a:gd name="connsiteX446" fmla="*/ 1862248 w 7467600"/>
              <a:gd name="connsiteY446" fmla="*/ 6266397 h 6858000"/>
              <a:gd name="connsiteX447" fmla="*/ 1862250 w 7467600"/>
              <a:gd name="connsiteY447" fmla="*/ 6033531 h 6858000"/>
              <a:gd name="connsiteX448" fmla="*/ 1211999 w 7467600"/>
              <a:gd name="connsiteY448" fmla="*/ 6683610 h 6858000"/>
              <a:gd name="connsiteX449" fmla="*/ 1213266 w 7467600"/>
              <a:gd name="connsiteY449" fmla="*/ 6691947 h 6858000"/>
              <a:gd name="connsiteX450" fmla="*/ 1203370 w 7467600"/>
              <a:gd name="connsiteY450" fmla="*/ 6850676 h 6858000"/>
              <a:gd name="connsiteX451" fmla="*/ 1203671 w 7467600"/>
              <a:gd name="connsiteY451" fmla="*/ 6858000 h 6858000"/>
              <a:gd name="connsiteX452" fmla="*/ 1143180 w 7467600"/>
              <a:gd name="connsiteY452" fmla="*/ 6858000 h 6858000"/>
              <a:gd name="connsiteX453" fmla="*/ 1142176 w 7467600"/>
              <a:gd name="connsiteY453" fmla="*/ 6766045 h 6858000"/>
              <a:gd name="connsiteX454" fmla="*/ 1067484 w 7467600"/>
              <a:gd name="connsiteY454" fmla="*/ 6858000 h 6858000"/>
              <a:gd name="connsiteX455" fmla="*/ 953928 w 7467600"/>
              <a:gd name="connsiteY455" fmla="*/ 6858000 h 6858000"/>
              <a:gd name="connsiteX456" fmla="*/ 959715 w 7467600"/>
              <a:gd name="connsiteY456" fmla="*/ 6850185 h 6858000"/>
              <a:gd name="connsiteX457" fmla="*/ 1483788 w 7467600"/>
              <a:gd name="connsiteY457" fmla="*/ 6259174 h 6858000"/>
              <a:gd name="connsiteX458" fmla="*/ 1100671 w 7467600"/>
              <a:gd name="connsiteY458" fmla="*/ 6252137 h 6858000"/>
              <a:gd name="connsiteX459" fmla="*/ 1090144 w 7467600"/>
              <a:gd name="connsiteY459" fmla="*/ 6256748 h 6858000"/>
              <a:gd name="connsiteX460" fmla="*/ 1095872 w 7467600"/>
              <a:gd name="connsiteY460" fmla="*/ 6271892 h 6858000"/>
              <a:gd name="connsiteX461" fmla="*/ 262785 w 7467600"/>
              <a:gd name="connsiteY461" fmla="*/ 6845450 h 6858000"/>
              <a:gd name="connsiteX462" fmla="*/ 209968 w 7467600"/>
              <a:gd name="connsiteY462" fmla="*/ 6770713 h 6858000"/>
              <a:gd name="connsiteX463" fmla="*/ 873460 w 7467600"/>
              <a:gd name="connsiteY463" fmla="*/ 6253768 h 6858000"/>
              <a:gd name="connsiteX464" fmla="*/ 192686 w 7467600"/>
              <a:gd name="connsiteY464" fmla="*/ 5849257 h 6858000"/>
              <a:gd name="connsiteX465" fmla="*/ 4696 w 7467600"/>
              <a:gd name="connsiteY465" fmla="*/ 5697668 h 6858000"/>
              <a:gd name="connsiteX466" fmla="*/ 0 w 7467600"/>
              <a:gd name="connsiteY466" fmla="*/ 5689984 h 6858000"/>
              <a:gd name="connsiteX467" fmla="*/ 0 w 7467600"/>
              <a:gd name="connsiteY467" fmla="*/ 5513472 h 6858000"/>
              <a:gd name="connsiteX468" fmla="*/ 174101 w 7467600"/>
              <a:gd name="connsiteY468" fmla="*/ 5620277 h 6858000"/>
              <a:gd name="connsiteX469" fmla="*/ 891800 w 7467600"/>
              <a:gd name="connsiteY469" fmla="*/ 6036935 h 6858000"/>
              <a:gd name="connsiteX470" fmla="*/ 1072219 w 7467600"/>
              <a:gd name="connsiteY470" fmla="*/ 6169443 h 6858000"/>
              <a:gd name="connsiteX471" fmla="*/ 1074117 w 7467600"/>
              <a:gd name="connsiteY471" fmla="*/ 6170301 h 6858000"/>
              <a:gd name="connsiteX472" fmla="*/ 1083114 w 7467600"/>
              <a:gd name="connsiteY472" fmla="*/ 6174131 h 6858000"/>
              <a:gd name="connsiteX473" fmla="*/ 1543010 w 7467600"/>
              <a:gd name="connsiteY473" fmla="*/ 6191140 h 6858000"/>
              <a:gd name="connsiteX474" fmla="*/ 1551080 w 7467600"/>
              <a:gd name="connsiteY474" fmla="*/ 6195006 h 6858000"/>
              <a:gd name="connsiteX475" fmla="*/ 2345443 w 7467600"/>
              <a:gd name="connsiteY475" fmla="*/ 5549882 h 6858000"/>
              <a:gd name="connsiteX476" fmla="*/ 1721499 w 7467600"/>
              <a:gd name="connsiteY476" fmla="*/ 5599969 h 6858000"/>
              <a:gd name="connsiteX477" fmla="*/ 767716 w 7467600"/>
              <a:gd name="connsiteY477" fmla="*/ 5472768 h 6858000"/>
              <a:gd name="connsiteX478" fmla="*/ 722147 w 7467600"/>
              <a:gd name="connsiteY478" fmla="*/ 5393091 h 6858000"/>
              <a:gd name="connsiteX479" fmla="*/ 1485552 w 7467600"/>
              <a:gd name="connsiteY479" fmla="*/ 5313202 h 6858000"/>
              <a:gd name="connsiteX480" fmla="*/ 2143004 w 7467600"/>
              <a:gd name="connsiteY480" fmla="*/ 5402420 h 6858000"/>
              <a:gd name="connsiteX481" fmla="*/ 1933391 w 7467600"/>
              <a:gd name="connsiteY481" fmla="*/ 5156971 h 6858000"/>
              <a:gd name="connsiteX482" fmla="*/ 1827118 w 7467600"/>
              <a:gd name="connsiteY482" fmla="*/ 4968410 h 6858000"/>
              <a:gd name="connsiteX483" fmla="*/ 1837349 w 7467600"/>
              <a:gd name="connsiteY483" fmla="*/ 4956357 h 6858000"/>
              <a:gd name="connsiteX484" fmla="*/ 2162835 w 7467600"/>
              <a:gd name="connsiteY484" fmla="*/ 5187853 h 6858000"/>
              <a:gd name="connsiteX485" fmla="*/ 2257167 w 7467600"/>
              <a:gd name="connsiteY485" fmla="*/ 5462123 h 6858000"/>
              <a:gd name="connsiteX486" fmla="*/ 2261598 w 7467600"/>
              <a:gd name="connsiteY486" fmla="*/ 5467998 h 6858000"/>
              <a:gd name="connsiteX487" fmla="*/ 2437177 w 7467600"/>
              <a:gd name="connsiteY487" fmla="*/ 5479608 h 6858000"/>
              <a:gd name="connsiteX488" fmla="*/ 2445247 w 7467600"/>
              <a:gd name="connsiteY488" fmla="*/ 5483476 h 6858000"/>
              <a:gd name="connsiteX489" fmla="*/ 2743626 w 7467600"/>
              <a:gd name="connsiteY489" fmla="*/ 5304819 h 6858000"/>
              <a:gd name="connsiteX490" fmla="*/ 3048102 w 7467600"/>
              <a:gd name="connsiteY490" fmla="*/ 5150595 h 6858000"/>
              <a:gd name="connsiteX491" fmla="*/ 1799414 w 7467600"/>
              <a:gd name="connsiteY491" fmla="*/ 4694732 h 6858000"/>
              <a:gd name="connsiteX492" fmla="*/ 1771735 w 7467600"/>
              <a:gd name="connsiteY492" fmla="*/ 4619929 h 6858000"/>
              <a:gd name="connsiteX493" fmla="*/ 3104273 w 7467600"/>
              <a:gd name="connsiteY493" fmla="*/ 5076159 h 6858000"/>
              <a:gd name="connsiteX494" fmla="*/ 3113245 w 7467600"/>
              <a:gd name="connsiteY494" fmla="*/ 5090705 h 6858000"/>
              <a:gd name="connsiteX495" fmla="*/ 3126294 w 7467600"/>
              <a:gd name="connsiteY495" fmla="*/ 5114400 h 6858000"/>
              <a:gd name="connsiteX496" fmla="*/ 3937433 w 7467600"/>
              <a:gd name="connsiteY496" fmla="*/ 4830473 h 6858000"/>
              <a:gd name="connsiteX497" fmla="*/ 3590475 w 7467600"/>
              <a:gd name="connsiteY497" fmla="*/ 4597974 h 6858000"/>
              <a:gd name="connsiteX498" fmla="*/ 3100264 w 7467600"/>
              <a:gd name="connsiteY498" fmla="*/ 4579845 h 6858000"/>
              <a:gd name="connsiteX499" fmla="*/ 2183576 w 7467600"/>
              <a:gd name="connsiteY499" fmla="*/ 4227150 h 6858000"/>
              <a:gd name="connsiteX500" fmla="*/ 2151029 w 7467600"/>
              <a:gd name="connsiteY500" fmla="*/ 4146947 h 6858000"/>
              <a:gd name="connsiteX501" fmla="*/ 3563434 w 7467600"/>
              <a:gd name="connsiteY501" fmla="*/ 4469115 h 6858000"/>
              <a:gd name="connsiteX502" fmla="*/ 3177952 w 7467600"/>
              <a:gd name="connsiteY502" fmla="*/ 3657386 h 6858000"/>
              <a:gd name="connsiteX503" fmla="*/ 3189263 w 7467600"/>
              <a:gd name="connsiteY503" fmla="*/ 3625726 h 6858000"/>
              <a:gd name="connsiteX504" fmla="*/ 3560912 w 7467600"/>
              <a:gd name="connsiteY504" fmla="*/ 4079863 h 6858000"/>
              <a:gd name="connsiteX505" fmla="*/ 3626636 w 7467600"/>
              <a:gd name="connsiteY505" fmla="*/ 4512230 h 6858000"/>
              <a:gd name="connsiteX506" fmla="*/ 3653088 w 7467600"/>
              <a:gd name="connsiteY506" fmla="*/ 4521417 h 6858000"/>
              <a:gd name="connsiteX507" fmla="*/ 3988128 w 7467600"/>
              <a:gd name="connsiteY507" fmla="*/ 4817267 h 6858000"/>
              <a:gd name="connsiteX508" fmla="*/ 4830582 w 7467600"/>
              <a:gd name="connsiteY508" fmla="*/ 4676000 h 6858000"/>
              <a:gd name="connsiteX509" fmla="*/ 4830100 w 7467600"/>
              <a:gd name="connsiteY509" fmla="*/ 4675554 h 6858000"/>
              <a:gd name="connsiteX510" fmla="*/ 4036318 w 7467600"/>
              <a:gd name="connsiteY510" fmla="*/ 4147013 h 6858000"/>
              <a:gd name="connsiteX511" fmla="*/ 3432098 w 7467600"/>
              <a:gd name="connsiteY511" fmla="*/ 3537312 h 6858000"/>
              <a:gd name="connsiteX512" fmla="*/ 3446761 w 7467600"/>
              <a:gd name="connsiteY512" fmla="*/ 3461278 h 6858000"/>
              <a:gd name="connsiteX513" fmla="*/ 4419733 w 7467600"/>
              <a:gd name="connsiteY513" fmla="*/ 3963555 h 6858000"/>
              <a:gd name="connsiteX514" fmla="*/ 4781371 w 7467600"/>
              <a:gd name="connsiteY514" fmla="*/ 4458604 h 6858000"/>
              <a:gd name="connsiteX515" fmla="*/ 4780440 w 7467600"/>
              <a:gd name="connsiteY515" fmla="*/ 4470290 h 6858000"/>
              <a:gd name="connsiteX516" fmla="*/ 4898954 w 7467600"/>
              <a:gd name="connsiteY516" fmla="*/ 4662092 h 6858000"/>
              <a:gd name="connsiteX517" fmla="*/ 4900699 w 7467600"/>
              <a:gd name="connsiteY517" fmla="*/ 4670867 h 6858000"/>
              <a:gd name="connsiteX518" fmla="*/ 5714511 w 7467600"/>
              <a:gd name="connsiteY518" fmla="*/ 4663483 h 6858000"/>
              <a:gd name="connsiteX519" fmla="*/ 5464793 w 7467600"/>
              <a:gd name="connsiteY519" fmla="*/ 4393556 h 6858000"/>
              <a:gd name="connsiteX520" fmla="*/ 5461897 w 7467600"/>
              <a:gd name="connsiteY520" fmla="*/ 4390879 h 6858000"/>
              <a:gd name="connsiteX521" fmla="*/ 4294126 w 7467600"/>
              <a:gd name="connsiteY521" fmla="*/ 3303048 h 6858000"/>
              <a:gd name="connsiteX522" fmla="*/ 4305321 w 7467600"/>
              <a:gd name="connsiteY522" fmla="*/ 3256953 h 6858000"/>
              <a:gd name="connsiteX523" fmla="*/ 4949299 w 7467600"/>
              <a:gd name="connsiteY523" fmla="*/ 3766336 h 6858000"/>
              <a:gd name="connsiteX524" fmla="*/ 5291452 w 7467600"/>
              <a:gd name="connsiteY524" fmla="*/ 4076801 h 6858000"/>
              <a:gd name="connsiteX525" fmla="*/ 5434998 w 7467600"/>
              <a:gd name="connsiteY525" fmla="*/ 4254100 h 6858000"/>
              <a:gd name="connsiteX526" fmla="*/ 5351015 w 7467600"/>
              <a:gd name="connsiteY526" fmla="*/ 3760989 h 6858000"/>
              <a:gd name="connsiteX527" fmla="*/ 5413780 w 7467600"/>
              <a:gd name="connsiteY527" fmla="*/ 2966265 h 6858000"/>
              <a:gd name="connsiteX528" fmla="*/ 5425627 w 7467600"/>
              <a:gd name="connsiteY528" fmla="*/ 2954192 h 6858000"/>
              <a:gd name="connsiteX529" fmla="*/ 6604735 w 7467600"/>
              <a:gd name="connsiteY529" fmla="*/ 2041381 h 6858000"/>
              <a:gd name="connsiteX530" fmla="*/ 7204487 w 7467600"/>
              <a:gd name="connsiteY530" fmla="*/ 2742112 h 6858000"/>
              <a:gd name="connsiteX531" fmla="*/ 7131592 w 7467600"/>
              <a:gd name="connsiteY531" fmla="*/ 2672096 h 6858000"/>
              <a:gd name="connsiteX532" fmla="*/ 6996344 w 7467600"/>
              <a:gd name="connsiteY532" fmla="*/ 2518310 h 6858000"/>
              <a:gd name="connsiteX533" fmla="*/ 6735495 w 7467600"/>
              <a:gd name="connsiteY533" fmla="*/ 2196890 h 6858000"/>
              <a:gd name="connsiteX534" fmla="*/ 6721901 w 7467600"/>
              <a:gd name="connsiteY534" fmla="*/ 2179274 h 6858000"/>
              <a:gd name="connsiteX535" fmla="*/ 6604735 w 7467600"/>
              <a:gd name="connsiteY535" fmla="*/ 2041381 h 6858000"/>
              <a:gd name="connsiteX536" fmla="*/ 6591670 w 7467600"/>
              <a:gd name="connsiteY536" fmla="*/ 1988277 h 6858000"/>
              <a:gd name="connsiteX537" fmla="*/ 6747349 w 7467600"/>
              <a:gd name="connsiteY537" fmla="*/ 2160069 h 6858000"/>
              <a:gd name="connsiteX538" fmla="*/ 6760943 w 7467600"/>
              <a:gd name="connsiteY538" fmla="*/ 2177686 h 6858000"/>
              <a:gd name="connsiteX539" fmla="*/ 7021065 w 7467600"/>
              <a:gd name="connsiteY539" fmla="*/ 2498102 h 6858000"/>
              <a:gd name="connsiteX540" fmla="*/ 7155223 w 7467600"/>
              <a:gd name="connsiteY540" fmla="*/ 2650386 h 6858000"/>
              <a:gd name="connsiteX541" fmla="*/ 7203167 w 7467600"/>
              <a:gd name="connsiteY541" fmla="*/ 2697288 h 6858000"/>
              <a:gd name="connsiteX542" fmla="*/ 6937703 w 7467600"/>
              <a:gd name="connsiteY542" fmla="*/ 2321981 h 6858000"/>
              <a:gd name="connsiteX543" fmla="*/ 6591670 w 7467600"/>
              <a:gd name="connsiteY543" fmla="*/ 1988277 h 6858000"/>
              <a:gd name="connsiteX544" fmla="*/ 5798671 w 7467600"/>
              <a:gd name="connsiteY544" fmla="*/ 1981601 h 6858000"/>
              <a:gd name="connsiteX545" fmla="*/ 5754709 w 7467600"/>
              <a:gd name="connsiteY545" fmla="*/ 2071454 h 6858000"/>
              <a:gd name="connsiteX546" fmla="*/ 5763044 w 7467600"/>
              <a:gd name="connsiteY546" fmla="*/ 2842206 h 6858000"/>
              <a:gd name="connsiteX547" fmla="*/ 5764974 w 7467600"/>
              <a:gd name="connsiteY547" fmla="*/ 2799609 h 6858000"/>
              <a:gd name="connsiteX548" fmla="*/ 5767665 w 7467600"/>
              <a:gd name="connsiteY548" fmla="*/ 2666409 h 6858000"/>
              <a:gd name="connsiteX549" fmla="*/ 5763055 w 7467600"/>
              <a:gd name="connsiteY549" fmla="*/ 2579705 h 6858000"/>
              <a:gd name="connsiteX550" fmla="*/ 5758079 w 7467600"/>
              <a:gd name="connsiteY550" fmla="*/ 2492508 h 6858000"/>
              <a:gd name="connsiteX551" fmla="*/ 5779325 w 7467600"/>
              <a:gd name="connsiteY551" fmla="*/ 2197069 h 6858000"/>
              <a:gd name="connsiteX552" fmla="*/ 5798671 w 7467600"/>
              <a:gd name="connsiteY552" fmla="*/ 1981601 h 6858000"/>
              <a:gd name="connsiteX553" fmla="*/ 5829202 w 7467600"/>
              <a:gd name="connsiteY553" fmla="*/ 1971679 h 6858000"/>
              <a:gd name="connsiteX554" fmla="*/ 5809558 w 7467600"/>
              <a:gd name="connsiteY554" fmla="*/ 2198043 h 6858000"/>
              <a:gd name="connsiteX555" fmla="*/ 5788653 w 7467600"/>
              <a:gd name="connsiteY555" fmla="*/ 2489430 h 6858000"/>
              <a:gd name="connsiteX556" fmla="*/ 5793439 w 7467600"/>
              <a:gd name="connsiteY556" fmla="*/ 2575235 h 6858000"/>
              <a:gd name="connsiteX557" fmla="*/ 5796837 w 7467600"/>
              <a:gd name="connsiteY557" fmla="*/ 2637633 h 6858000"/>
              <a:gd name="connsiteX558" fmla="*/ 5818614 w 7467600"/>
              <a:gd name="connsiteY558" fmla="*/ 2473055 h 6858000"/>
              <a:gd name="connsiteX559" fmla="*/ 5829202 w 7467600"/>
              <a:gd name="connsiteY559" fmla="*/ 1971679 h 6858000"/>
              <a:gd name="connsiteX560" fmla="*/ 5911389 w 7467600"/>
              <a:gd name="connsiteY560" fmla="*/ 1898371 h 6858000"/>
              <a:gd name="connsiteX561" fmla="*/ 6237627 w 7467600"/>
              <a:gd name="connsiteY561" fmla="*/ 2231921 h 6858000"/>
              <a:gd name="connsiteX562" fmla="*/ 5911389 w 7467600"/>
              <a:gd name="connsiteY562" fmla="*/ 1898371 h 6858000"/>
              <a:gd name="connsiteX563" fmla="*/ 6944437 w 7467600"/>
              <a:gd name="connsiteY563" fmla="*/ 1575402 h 6858000"/>
              <a:gd name="connsiteX564" fmla="*/ 6304730 w 7467600"/>
              <a:gd name="connsiteY564" fmla="*/ 1766654 h 6858000"/>
              <a:gd name="connsiteX565" fmla="*/ 6944437 w 7467600"/>
              <a:gd name="connsiteY565" fmla="*/ 1575402 h 6858000"/>
              <a:gd name="connsiteX566" fmla="*/ 7019523 w 7467600"/>
              <a:gd name="connsiteY566" fmla="*/ 1519450 h 6858000"/>
              <a:gd name="connsiteX567" fmla="*/ 6298091 w 7467600"/>
              <a:gd name="connsiteY567" fmla="*/ 1737122 h 6858000"/>
              <a:gd name="connsiteX568" fmla="*/ 7019523 w 7467600"/>
              <a:gd name="connsiteY568" fmla="*/ 1519450 h 6858000"/>
              <a:gd name="connsiteX569" fmla="*/ 2399523 w 7467600"/>
              <a:gd name="connsiteY569" fmla="*/ 1428234 h 6858000"/>
              <a:gd name="connsiteX570" fmla="*/ 2224982 w 7467600"/>
              <a:gd name="connsiteY570" fmla="*/ 1826201 h 6858000"/>
              <a:gd name="connsiteX571" fmla="*/ 2096099 w 7467600"/>
              <a:gd name="connsiteY571" fmla="*/ 2345900 h 6858000"/>
              <a:gd name="connsiteX572" fmla="*/ 2283317 w 7467600"/>
              <a:gd name="connsiteY572" fmla="*/ 1796925 h 6858000"/>
              <a:gd name="connsiteX573" fmla="*/ 2399523 w 7467600"/>
              <a:gd name="connsiteY573" fmla="*/ 1428234 h 6858000"/>
              <a:gd name="connsiteX574" fmla="*/ 2448558 w 7467600"/>
              <a:gd name="connsiteY574" fmla="*/ 1373435 h 6858000"/>
              <a:gd name="connsiteX575" fmla="*/ 2312521 w 7467600"/>
              <a:gd name="connsiteY575" fmla="*/ 1806140 h 6858000"/>
              <a:gd name="connsiteX576" fmla="*/ 2127533 w 7467600"/>
              <a:gd name="connsiteY576" fmla="*/ 2348380 h 6858000"/>
              <a:gd name="connsiteX577" fmla="*/ 2358080 w 7467600"/>
              <a:gd name="connsiteY577" fmla="*/ 1866134 h 6858000"/>
              <a:gd name="connsiteX578" fmla="*/ 2407436 w 7467600"/>
              <a:gd name="connsiteY578" fmla="*/ 1651070 h 6858000"/>
              <a:gd name="connsiteX579" fmla="*/ 2448558 w 7467600"/>
              <a:gd name="connsiteY579" fmla="*/ 1373435 h 6858000"/>
              <a:gd name="connsiteX580" fmla="*/ 278707 w 7467600"/>
              <a:gd name="connsiteY580" fmla="*/ 1352270 h 6858000"/>
              <a:gd name="connsiteX581" fmla="*/ 321570 w 7467600"/>
              <a:gd name="connsiteY581" fmla="*/ 1861610 h 6858000"/>
              <a:gd name="connsiteX582" fmla="*/ 294281 w 7467600"/>
              <a:gd name="connsiteY582" fmla="*/ 1440658 h 6858000"/>
              <a:gd name="connsiteX583" fmla="*/ 278707 w 7467600"/>
              <a:gd name="connsiteY583" fmla="*/ 1352270 h 6858000"/>
              <a:gd name="connsiteX584" fmla="*/ 1423821 w 7467600"/>
              <a:gd name="connsiteY584" fmla="*/ 1351958 h 6858000"/>
              <a:gd name="connsiteX585" fmla="*/ 1638521 w 7467600"/>
              <a:gd name="connsiteY585" fmla="*/ 1908470 h 6858000"/>
              <a:gd name="connsiteX586" fmla="*/ 1754199 w 7467600"/>
              <a:gd name="connsiteY586" fmla="*/ 2149284 h 6858000"/>
              <a:gd name="connsiteX587" fmla="*/ 1908359 w 7467600"/>
              <a:gd name="connsiteY587" fmla="*/ 2364988 h 6858000"/>
              <a:gd name="connsiteX588" fmla="*/ 1647661 w 7467600"/>
              <a:gd name="connsiteY588" fmla="*/ 1825945 h 6858000"/>
              <a:gd name="connsiteX589" fmla="*/ 1423821 w 7467600"/>
              <a:gd name="connsiteY589" fmla="*/ 1351958 h 6858000"/>
              <a:gd name="connsiteX590" fmla="*/ 1431890 w 7467600"/>
              <a:gd name="connsiteY590" fmla="*/ 1306475 h 6858000"/>
              <a:gd name="connsiteX591" fmla="*/ 1507597 w 7467600"/>
              <a:gd name="connsiteY591" fmla="*/ 1446132 h 6858000"/>
              <a:gd name="connsiteX592" fmla="*/ 1674586 w 7467600"/>
              <a:gd name="connsiteY592" fmla="*/ 1813832 h 6858000"/>
              <a:gd name="connsiteX593" fmla="*/ 1815950 w 7467600"/>
              <a:gd name="connsiteY593" fmla="*/ 2128564 h 6858000"/>
              <a:gd name="connsiteX594" fmla="*/ 1984242 w 7467600"/>
              <a:gd name="connsiteY594" fmla="*/ 2430829 h 6858000"/>
              <a:gd name="connsiteX595" fmla="*/ 2014023 w 7467600"/>
              <a:gd name="connsiteY595" fmla="*/ 2450995 h 6858000"/>
              <a:gd name="connsiteX596" fmla="*/ 1747337 w 7467600"/>
              <a:gd name="connsiteY596" fmla="*/ 1855264 h 6858000"/>
              <a:gd name="connsiteX597" fmla="*/ 1533749 w 7467600"/>
              <a:gd name="connsiteY597" fmla="*/ 1478656 h 6858000"/>
              <a:gd name="connsiteX598" fmla="*/ 1431890 w 7467600"/>
              <a:gd name="connsiteY598" fmla="*/ 1306475 h 6858000"/>
              <a:gd name="connsiteX599" fmla="*/ 5052692 w 7467600"/>
              <a:gd name="connsiteY599" fmla="*/ 1292994 h 6858000"/>
              <a:gd name="connsiteX600" fmla="*/ 5200661 w 7467600"/>
              <a:gd name="connsiteY600" fmla="*/ 1635186 h 6858000"/>
              <a:gd name="connsiteX601" fmla="*/ 5297138 w 7467600"/>
              <a:gd name="connsiteY601" fmla="*/ 1906351 h 6858000"/>
              <a:gd name="connsiteX602" fmla="*/ 5052692 w 7467600"/>
              <a:gd name="connsiteY602" fmla="*/ 1292994 h 6858000"/>
              <a:gd name="connsiteX603" fmla="*/ 5009948 w 7467600"/>
              <a:gd name="connsiteY603" fmla="*/ 1273619 h 6858000"/>
              <a:gd name="connsiteX604" fmla="*/ 5121777 w 7467600"/>
              <a:gd name="connsiteY604" fmla="*/ 1654213 h 6858000"/>
              <a:gd name="connsiteX605" fmla="*/ 5293545 w 7467600"/>
              <a:gd name="connsiteY605" fmla="*/ 2072247 h 6858000"/>
              <a:gd name="connsiteX606" fmla="*/ 5294042 w 7467600"/>
              <a:gd name="connsiteY606" fmla="*/ 2065019 h 6858000"/>
              <a:gd name="connsiteX607" fmla="*/ 5171936 w 7467600"/>
              <a:gd name="connsiteY607" fmla="*/ 1647613 h 6858000"/>
              <a:gd name="connsiteX608" fmla="*/ 5009948 w 7467600"/>
              <a:gd name="connsiteY608" fmla="*/ 1273619 h 6858000"/>
              <a:gd name="connsiteX609" fmla="*/ 655236 w 7467600"/>
              <a:gd name="connsiteY609" fmla="*/ 1268632 h 6858000"/>
              <a:gd name="connsiteX610" fmla="*/ 839521 w 7467600"/>
              <a:gd name="connsiteY610" fmla="*/ 1685315 h 6858000"/>
              <a:gd name="connsiteX611" fmla="*/ 1109416 w 7467600"/>
              <a:gd name="connsiteY611" fmla="*/ 2061663 h 6858000"/>
              <a:gd name="connsiteX612" fmla="*/ 1298300 w 7467600"/>
              <a:gd name="connsiteY612" fmla="*/ 2247742 h 6858000"/>
              <a:gd name="connsiteX613" fmla="*/ 1125871 w 7467600"/>
              <a:gd name="connsiteY613" fmla="*/ 1989513 h 6858000"/>
              <a:gd name="connsiteX614" fmla="*/ 981574 w 7467600"/>
              <a:gd name="connsiteY614" fmla="*/ 1783157 h 6858000"/>
              <a:gd name="connsiteX615" fmla="*/ 922198 w 7467600"/>
              <a:gd name="connsiteY615" fmla="*/ 1677437 h 6858000"/>
              <a:gd name="connsiteX616" fmla="*/ 869293 w 7467600"/>
              <a:gd name="connsiteY616" fmla="*/ 1583214 h 6858000"/>
              <a:gd name="connsiteX617" fmla="*/ 751431 w 7467600"/>
              <a:gd name="connsiteY617" fmla="*/ 1405731 h 6858000"/>
              <a:gd name="connsiteX618" fmla="*/ 655236 w 7467600"/>
              <a:gd name="connsiteY618" fmla="*/ 1268632 h 6858000"/>
              <a:gd name="connsiteX619" fmla="*/ 6516292 w 7467600"/>
              <a:gd name="connsiteY619" fmla="*/ 1263064 h 6858000"/>
              <a:gd name="connsiteX620" fmla="*/ 5736320 w 7467600"/>
              <a:gd name="connsiteY620" fmla="*/ 1501803 h 6858000"/>
              <a:gd name="connsiteX621" fmla="*/ 6516292 w 7467600"/>
              <a:gd name="connsiteY621" fmla="*/ 1263064 h 6858000"/>
              <a:gd name="connsiteX622" fmla="*/ 291466 w 7467600"/>
              <a:gd name="connsiteY622" fmla="*/ 1250369 h 6858000"/>
              <a:gd name="connsiteX623" fmla="*/ 323180 w 7467600"/>
              <a:gd name="connsiteY623" fmla="*/ 1435283 h 6858000"/>
              <a:gd name="connsiteX624" fmla="*/ 349381 w 7467600"/>
              <a:gd name="connsiteY624" fmla="*/ 1875041 h 6858000"/>
              <a:gd name="connsiteX625" fmla="*/ 374363 w 7467600"/>
              <a:gd name="connsiteY625" fmla="*/ 1506494 h 6858000"/>
              <a:gd name="connsiteX626" fmla="*/ 302168 w 7467600"/>
              <a:gd name="connsiteY626" fmla="*/ 1274495 h 6858000"/>
              <a:gd name="connsiteX627" fmla="*/ 291466 w 7467600"/>
              <a:gd name="connsiteY627" fmla="*/ 1250369 h 6858000"/>
              <a:gd name="connsiteX628" fmla="*/ 678222 w 7467600"/>
              <a:gd name="connsiteY628" fmla="*/ 1248670 h 6858000"/>
              <a:gd name="connsiteX629" fmla="*/ 775536 w 7467600"/>
              <a:gd name="connsiteY629" fmla="*/ 1388015 h 6858000"/>
              <a:gd name="connsiteX630" fmla="*/ 894529 w 7467600"/>
              <a:gd name="connsiteY630" fmla="*/ 1567739 h 6858000"/>
              <a:gd name="connsiteX631" fmla="*/ 948000 w 7467600"/>
              <a:gd name="connsiteY631" fmla="*/ 1663088 h 6858000"/>
              <a:gd name="connsiteX632" fmla="*/ 1006812 w 7467600"/>
              <a:gd name="connsiteY632" fmla="*/ 1767683 h 6858000"/>
              <a:gd name="connsiteX633" fmla="*/ 1149133 w 7467600"/>
              <a:gd name="connsiteY633" fmla="*/ 1971513 h 6858000"/>
              <a:gd name="connsiteX634" fmla="*/ 1333952 w 7467600"/>
              <a:gd name="connsiteY634" fmla="*/ 2251620 h 6858000"/>
              <a:gd name="connsiteX635" fmla="*/ 1337329 w 7467600"/>
              <a:gd name="connsiteY635" fmla="*/ 2258350 h 6858000"/>
              <a:gd name="connsiteX636" fmla="*/ 1014726 w 7467600"/>
              <a:gd name="connsiteY636" fmla="*/ 1615556 h 6858000"/>
              <a:gd name="connsiteX637" fmla="*/ 678222 w 7467600"/>
              <a:gd name="connsiteY637" fmla="*/ 1248670 h 6858000"/>
              <a:gd name="connsiteX638" fmla="*/ 6691602 w 7467600"/>
              <a:gd name="connsiteY638" fmla="*/ 1140573 h 6858000"/>
              <a:gd name="connsiteX639" fmla="*/ 6571100 w 7467600"/>
              <a:gd name="connsiteY639" fmla="*/ 1183662 h 6858000"/>
              <a:gd name="connsiteX640" fmla="*/ 6241687 w 7467600"/>
              <a:gd name="connsiteY640" fmla="*/ 1257600 h 6858000"/>
              <a:gd name="connsiteX641" fmla="*/ 5693009 w 7467600"/>
              <a:gd name="connsiteY641" fmla="*/ 1478256 h 6858000"/>
              <a:gd name="connsiteX642" fmla="*/ 6548420 w 7467600"/>
              <a:gd name="connsiteY642" fmla="*/ 1214599 h 6858000"/>
              <a:gd name="connsiteX643" fmla="*/ 6605473 w 7467600"/>
              <a:gd name="connsiteY643" fmla="*/ 1184686 h 6858000"/>
              <a:gd name="connsiteX644" fmla="*/ 6691602 w 7467600"/>
              <a:gd name="connsiteY644" fmla="*/ 1140573 h 6858000"/>
              <a:gd name="connsiteX645" fmla="*/ 4002475 w 7467600"/>
              <a:gd name="connsiteY645" fmla="*/ 1037802 h 6858000"/>
              <a:gd name="connsiteX646" fmla="*/ 4000324 w 7467600"/>
              <a:gd name="connsiteY646" fmla="*/ 1039362 h 6858000"/>
              <a:gd name="connsiteX647" fmla="*/ 4002862 w 7467600"/>
              <a:gd name="connsiteY647" fmla="*/ 1042866 h 6858000"/>
              <a:gd name="connsiteX648" fmla="*/ 4002475 w 7467600"/>
              <a:gd name="connsiteY648" fmla="*/ 1037802 h 6858000"/>
              <a:gd name="connsiteX649" fmla="*/ 506322 w 7467600"/>
              <a:gd name="connsiteY649" fmla="*/ 1020997 h 6858000"/>
              <a:gd name="connsiteX650" fmla="*/ 533068 w 7467600"/>
              <a:gd name="connsiteY650" fmla="*/ 1029409 h 6858000"/>
              <a:gd name="connsiteX651" fmla="*/ 1232525 w 7467600"/>
              <a:gd name="connsiteY651" fmla="*/ 1804675 h 6858000"/>
              <a:gd name="connsiteX652" fmla="*/ 1388858 w 7467600"/>
              <a:gd name="connsiteY652" fmla="*/ 2368011 h 6858000"/>
              <a:gd name="connsiteX653" fmla="*/ 1384098 w 7467600"/>
              <a:gd name="connsiteY653" fmla="*/ 2378125 h 6858000"/>
              <a:gd name="connsiteX654" fmla="*/ 1425393 w 7467600"/>
              <a:gd name="connsiteY654" fmla="*/ 2589124 h 6858000"/>
              <a:gd name="connsiteX655" fmla="*/ 1424001 w 7467600"/>
              <a:gd name="connsiteY655" fmla="*/ 2597541 h 6858000"/>
              <a:gd name="connsiteX656" fmla="*/ 2152729 w 7467600"/>
              <a:gd name="connsiteY656" fmla="*/ 2864487 h 6858000"/>
              <a:gd name="connsiteX657" fmla="*/ 2020609 w 7467600"/>
              <a:gd name="connsiteY657" fmla="*/ 2539671 h 6858000"/>
              <a:gd name="connsiteX658" fmla="*/ 2018920 w 7467600"/>
              <a:gd name="connsiteY658" fmla="*/ 2536309 h 6858000"/>
              <a:gd name="connsiteX659" fmla="*/ 1342441 w 7467600"/>
              <a:gd name="connsiteY659" fmla="*/ 1173017 h 6858000"/>
              <a:gd name="connsiteX660" fmla="*/ 1367925 w 7467600"/>
              <a:gd name="connsiteY660" fmla="*/ 1135648 h 6858000"/>
              <a:gd name="connsiteX661" fmla="*/ 1771401 w 7467600"/>
              <a:gd name="connsiteY661" fmla="*/ 1806673 h 6858000"/>
              <a:gd name="connsiteX662" fmla="*/ 1972385 w 7467600"/>
              <a:gd name="connsiteY662" fmla="*/ 2198735 h 6858000"/>
              <a:gd name="connsiteX663" fmla="*/ 2040892 w 7467600"/>
              <a:gd name="connsiteY663" fmla="*/ 2405205 h 6858000"/>
              <a:gd name="connsiteX664" fmla="*/ 2131689 w 7467600"/>
              <a:gd name="connsiteY664" fmla="*/ 1936926 h 6858000"/>
              <a:gd name="connsiteX665" fmla="*/ 2454820 w 7467600"/>
              <a:gd name="connsiteY665" fmla="*/ 1248808 h 6858000"/>
              <a:gd name="connsiteX666" fmla="*/ 2492512 w 7467600"/>
              <a:gd name="connsiteY666" fmla="*/ 1302920 h 6858000"/>
              <a:gd name="connsiteX667" fmla="*/ 2081216 w 7467600"/>
              <a:gd name="connsiteY667" fmla="*/ 2527513 h 6858000"/>
              <a:gd name="connsiteX668" fmla="*/ 2081211 w 7467600"/>
              <a:gd name="connsiteY668" fmla="*/ 2528916 h 6858000"/>
              <a:gd name="connsiteX669" fmla="*/ 2199067 w 7467600"/>
              <a:gd name="connsiteY669" fmla="*/ 2884061 h 6858000"/>
              <a:gd name="connsiteX670" fmla="*/ 3192586 w 7467600"/>
              <a:gd name="connsiteY670" fmla="*/ 3411496 h 6858000"/>
              <a:gd name="connsiteX671" fmla="*/ 3182620 w 7467600"/>
              <a:gd name="connsiteY671" fmla="*/ 3483279 h 6858000"/>
              <a:gd name="connsiteX672" fmla="*/ 2435119 w 7467600"/>
              <a:gd name="connsiteY672" fmla="*/ 3080173 h 6858000"/>
              <a:gd name="connsiteX673" fmla="*/ 2410152 w 7467600"/>
              <a:gd name="connsiteY673" fmla="*/ 3063751 h 6858000"/>
              <a:gd name="connsiteX674" fmla="*/ 2408099 w 7467600"/>
              <a:gd name="connsiteY674" fmla="*/ 3064403 h 6858000"/>
              <a:gd name="connsiteX675" fmla="*/ 2407218 w 7467600"/>
              <a:gd name="connsiteY675" fmla="*/ 3070324 h 6858000"/>
              <a:gd name="connsiteX676" fmla="*/ 2380138 w 7467600"/>
              <a:gd name="connsiteY676" fmla="*/ 3099341 h 6858000"/>
              <a:gd name="connsiteX677" fmla="*/ 1765923 w 7467600"/>
              <a:gd name="connsiteY677" fmla="*/ 3581043 h 6858000"/>
              <a:gd name="connsiteX678" fmla="*/ 1702258 w 7467600"/>
              <a:gd name="connsiteY678" fmla="*/ 3612286 h 6858000"/>
              <a:gd name="connsiteX679" fmla="*/ 1538370 w 7467600"/>
              <a:gd name="connsiteY679" fmla="*/ 3811804 h 6858000"/>
              <a:gd name="connsiteX680" fmla="*/ 542867 w 7467600"/>
              <a:gd name="connsiteY680" fmla="*/ 4944092 h 6858000"/>
              <a:gd name="connsiteX681" fmla="*/ 515800 w 7467600"/>
              <a:gd name="connsiteY681" fmla="*/ 4862180 h 6858000"/>
              <a:gd name="connsiteX682" fmla="*/ 909145 w 7467600"/>
              <a:gd name="connsiteY682" fmla="*/ 4199225 h 6858000"/>
              <a:gd name="connsiteX683" fmla="*/ 1214067 w 7467600"/>
              <a:gd name="connsiteY683" fmla="*/ 3908561 h 6858000"/>
              <a:gd name="connsiteX684" fmla="*/ 640967 w 7467600"/>
              <a:gd name="connsiteY684" fmla="*/ 4105601 h 6858000"/>
              <a:gd name="connsiteX685" fmla="*/ 112563 w 7467600"/>
              <a:gd name="connsiteY685" fmla="*/ 4396952 h 6858000"/>
              <a:gd name="connsiteX686" fmla="*/ 0 w 7467600"/>
              <a:gd name="connsiteY686" fmla="*/ 4466006 h 6858000"/>
              <a:gd name="connsiteX687" fmla="*/ 0 w 7467600"/>
              <a:gd name="connsiteY687" fmla="*/ 4233763 h 6858000"/>
              <a:gd name="connsiteX688" fmla="*/ 36881 w 7467600"/>
              <a:gd name="connsiteY688" fmla="*/ 4200118 h 6858000"/>
              <a:gd name="connsiteX689" fmla="*/ 910534 w 7467600"/>
              <a:gd name="connsiteY689" fmla="*/ 3629753 h 6858000"/>
              <a:gd name="connsiteX690" fmla="*/ 1578717 w 7467600"/>
              <a:gd name="connsiteY690" fmla="*/ 3575982 h 6858000"/>
              <a:gd name="connsiteX691" fmla="*/ 2338780 w 7467600"/>
              <a:gd name="connsiteY691" fmla="*/ 3033725 h 6858000"/>
              <a:gd name="connsiteX692" fmla="*/ 1807991 w 7467600"/>
              <a:gd name="connsiteY692" fmla="*/ 2807184 h 6858000"/>
              <a:gd name="connsiteX693" fmla="*/ 1416358 w 7467600"/>
              <a:gd name="connsiteY693" fmla="*/ 3112571 h 6858000"/>
              <a:gd name="connsiteX694" fmla="*/ 939066 w 7467600"/>
              <a:gd name="connsiteY694" fmla="*/ 3378798 h 6858000"/>
              <a:gd name="connsiteX695" fmla="*/ 115099 w 7467600"/>
              <a:gd name="connsiteY695" fmla="*/ 3607650 h 6858000"/>
              <a:gd name="connsiteX696" fmla="*/ 97284 w 7467600"/>
              <a:gd name="connsiteY696" fmla="*/ 3520393 h 6858000"/>
              <a:gd name="connsiteX697" fmla="*/ 922050 w 7467600"/>
              <a:gd name="connsiteY697" fmla="*/ 3074867 h 6858000"/>
              <a:gd name="connsiteX698" fmla="*/ 1405265 w 7467600"/>
              <a:gd name="connsiteY698" fmla="*/ 3016319 h 6858000"/>
              <a:gd name="connsiteX699" fmla="*/ 1407512 w 7467600"/>
              <a:gd name="connsiteY699" fmla="*/ 3018001 h 6858000"/>
              <a:gd name="connsiteX700" fmla="*/ 1726266 w 7467600"/>
              <a:gd name="connsiteY700" fmla="*/ 2777274 h 6858000"/>
              <a:gd name="connsiteX701" fmla="*/ 625390 w 7467600"/>
              <a:gd name="connsiteY701" fmla="*/ 2514541 h 6858000"/>
              <a:gd name="connsiteX702" fmla="*/ 619799 w 7467600"/>
              <a:gd name="connsiteY702" fmla="*/ 2527180 h 6858000"/>
              <a:gd name="connsiteX703" fmla="*/ 310030 w 7467600"/>
              <a:gd name="connsiteY703" fmla="*/ 2771818 h 6858000"/>
              <a:gd name="connsiteX704" fmla="*/ 173877 w 7467600"/>
              <a:gd name="connsiteY704" fmla="*/ 2937056 h 6858000"/>
              <a:gd name="connsiteX705" fmla="*/ 77889 w 7467600"/>
              <a:gd name="connsiteY705" fmla="*/ 3138440 h 6858000"/>
              <a:gd name="connsiteX706" fmla="*/ 0 w 7467600"/>
              <a:gd name="connsiteY706" fmla="*/ 3271395 h 6858000"/>
              <a:gd name="connsiteX707" fmla="*/ 0 w 7467600"/>
              <a:gd name="connsiteY707" fmla="*/ 3153002 h 6858000"/>
              <a:gd name="connsiteX708" fmla="*/ 2386 w 7467600"/>
              <a:gd name="connsiteY708" fmla="*/ 3149203 h 6858000"/>
              <a:gd name="connsiteX709" fmla="*/ 89753 w 7467600"/>
              <a:gd name="connsiteY709" fmla="*/ 2987702 h 6858000"/>
              <a:gd name="connsiteX710" fmla="*/ 76869 w 7467600"/>
              <a:gd name="connsiteY710" fmla="*/ 3005404 h 6858000"/>
              <a:gd name="connsiteX711" fmla="*/ 32049 w 7467600"/>
              <a:gd name="connsiteY711" fmla="*/ 3065814 h 6858000"/>
              <a:gd name="connsiteX712" fmla="*/ 0 w 7467600"/>
              <a:gd name="connsiteY712" fmla="*/ 3108744 h 6858000"/>
              <a:gd name="connsiteX713" fmla="*/ 0 w 7467600"/>
              <a:gd name="connsiteY713" fmla="*/ 3058059 h 6858000"/>
              <a:gd name="connsiteX714" fmla="*/ 7610 w 7467600"/>
              <a:gd name="connsiteY714" fmla="*/ 3047889 h 6858000"/>
              <a:gd name="connsiteX715" fmla="*/ 52419 w 7467600"/>
              <a:gd name="connsiteY715" fmla="*/ 2987479 h 6858000"/>
              <a:gd name="connsiteX716" fmla="*/ 59142 w 7467600"/>
              <a:gd name="connsiteY716" fmla="*/ 2978488 h 6858000"/>
              <a:gd name="connsiteX717" fmla="*/ 0 w 7467600"/>
              <a:gd name="connsiteY717" fmla="*/ 3015334 h 6858000"/>
              <a:gd name="connsiteX718" fmla="*/ 0 w 7467600"/>
              <a:gd name="connsiteY718" fmla="*/ 2914286 h 6858000"/>
              <a:gd name="connsiteX719" fmla="*/ 36383 w 7467600"/>
              <a:gd name="connsiteY719" fmla="*/ 2901128 h 6858000"/>
              <a:gd name="connsiteX720" fmla="*/ 156329 w 7467600"/>
              <a:gd name="connsiteY720" fmla="*/ 2840533 h 6858000"/>
              <a:gd name="connsiteX721" fmla="*/ 358355 w 7467600"/>
              <a:gd name="connsiteY721" fmla="*/ 2620471 h 6858000"/>
              <a:gd name="connsiteX722" fmla="*/ 510577 w 7467600"/>
              <a:gd name="connsiteY722" fmla="*/ 2501244 h 6858000"/>
              <a:gd name="connsiteX723" fmla="*/ 211967 w 7467600"/>
              <a:gd name="connsiteY723" fmla="*/ 2479171 h 6858000"/>
              <a:gd name="connsiteX724" fmla="*/ 0 w 7467600"/>
              <a:gd name="connsiteY724" fmla="*/ 2476398 h 6858000"/>
              <a:gd name="connsiteX725" fmla="*/ 0 w 7467600"/>
              <a:gd name="connsiteY725" fmla="*/ 2389189 h 6858000"/>
              <a:gd name="connsiteX726" fmla="*/ 103062 w 7467600"/>
              <a:gd name="connsiteY726" fmla="*/ 2389518 h 6858000"/>
              <a:gd name="connsiteX727" fmla="*/ 510734 w 7467600"/>
              <a:gd name="connsiteY727" fmla="*/ 2416201 h 6858000"/>
              <a:gd name="connsiteX728" fmla="*/ 279257 w 7467600"/>
              <a:gd name="connsiteY728" fmla="*/ 2092102 h 6858000"/>
              <a:gd name="connsiteX729" fmla="*/ 65265 w 7467600"/>
              <a:gd name="connsiteY729" fmla="*/ 2006049 h 6858000"/>
              <a:gd name="connsiteX730" fmla="*/ 0 w 7467600"/>
              <a:gd name="connsiteY730" fmla="*/ 1982532 h 6858000"/>
              <a:gd name="connsiteX731" fmla="*/ 0 w 7467600"/>
              <a:gd name="connsiteY731" fmla="*/ 1912789 h 6858000"/>
              <a:gd name="connsiteX732" fmla="*/ 97460 w 7467600"/>
              <a:gd name="connsiteY732" fmla="*/ 1953725 h 6858000"/>
              <a:gd name="connsiteX733" fmla="*/ 221272 w 7467600"/>
              <a:gd name="connsiteY733" fmla="*/ 1980766 h 6858000"/>
              <a:gd name="connsiteX734" fmla="*/ 116765 w 7467600"/>
              <a:gd name="connsiteY734" fmla="*/ 1911033 h 6858000"/>
              <a:gd name="connsiteX735" fmla="*/ 16405 w 7467600"/>
              <a:gd name="connsiteY735" fmla="*/ 1803412 h 6858000"/>
              <a:gd name="connsiteX736" fmla="*/ 0 w 7467600"/>
              <a:gd name="connsiteY736" fmla="*/ 1784777 h 6858000"/>
              <a:gd name="connsiteX737" fmla="*/ 0 w 7467600"/>
              <a:gd name="connsiteY737" fmla="*/ 1740082 h 6858000"/>
              <a:gd name="connsiteX738" fmla="*/ 39394 w 7467600"/>
              <a:gd name="connsiteY738" fmla="*/ 1784856 h 6858000"/>
              <a:gd name="connsiteX739" fmla="*/ 135813 w 7467600"/>
              <a:gd name="connsiteY739" fmla="*/ 1888838 h 6858000"/>
              <a:gd name="connsiteX740" fmla="*/ 242575 w 7467600"/>
              <a:gd name="connsiteY740" fmla="*/ 1958841 h 6858000"/>
              <a:gd name="connsiteX741" fmla="*/ 82197 w 7467600"/>
              <a:gd name="connsiteY741" fmla="*/ 1754826 h 6858000"/>
              <a:gd name="connsiteX742" fmla="*/ 0 w 7467600"/>
              <a:gd name="connsiteY742" fmla="*/ 1679650 h 6858000"/>
              <a:gd name="connsiteX743" fmla="*/ 0 w 7467600"/>
              <a:gd name="connsiteY743" fmla="*/ 1602463 h 6858000"/>
              <a:gd name="connsiteX744" fmla="*/ 84689 w 7467600"/>
              <a:gd name="connsiteY744" fmla="*/ 1677442 h 6858000"/>
              <a:gd name="connsiteX745" fmla="*/ 298437 w 7467600"/>
              <a:gd name="connsiteY745" fmla="*/ 1968019 h 6858000"/>
              <a:gd name="connsiteX746" fmla="*/ 227269 w 7467600"/>
              <a:gd name="connsiteY746" fmla="*/ 1114064 h 6858000"/>
              <a:gd name="connsiteX747" fmla="*/ 248003 w 7467600"/>
              <a:gd name="connsiteY747" fmla="*/ 1089613 h 6858000"/>
              <a:gd name="connsiteX748" fmla="*/ 427020 w 7467600"/>
              <a:gd name="connsiteY748" fmla="*/ 1619803 h 6858000"/>
              <a:gd name="connsiteX749" fmla="*/ 340345 w 7467600"/>
              <a:gd name="connsiteY749" fmla="*/ 2027739 h 6858000"/>
              <a:gd name="connsiteX750" fmla="*/ 360865 w 7467600"/>
              <a:gd name="connsiteY750" fmla="*/ 2044827 h 6858000"/>
              <a:gd name="connsiteX751" fmla="*/ 560414 w 7467600"/>
              <a:gd name="connsiteY751" fmla="*/ 2421457 h 6858000"/>
              <a:gd name="connsiteX752" fmla="*/ 1359703 w 7467600"/>
              <a:gd name="connsiteY752" fmla="*/ 2578554 h 6858000"/>
              <a:gd name="connsiteX753" fmla="*/ 1359422 w 7467600"/>
              <a:gd name="connsiteY753" fmla="*/ 2577994 h 6858000"/>
              <a:gd name="connsiteX754" fmla="*/ 828701 w 7467600"/>
              <a:gd name="connsiteY754" fmla="*/ 1839520 h 6858000"/>
              <a:gd name="connsiteX755" fmla="*/ 494427 w 7467600"/>
              <a:gd name="connsiteY755" fmla="*/ 1092333 h 6858000"/>
              <a:gd name="connsiteX756" fmla="*/ 506322 w 7467600"/>
              <a:gd name="connsiteY756" fmla="*/ 1020997 h 6858000"/>
              <a:gd name="connsiteX757" fmla="*/ 4570198 w 7467600"/>
              <a:gd name="connsiteY757" fmla="*/ 978081 h 6858000"/>
              <a:gd name="connsiteX758" fmla="*/ 4523691 w 7467600"/>
              <a:gd name="connsiteY758" fmla="*/ 1127776 h 6858000"/>
              <a:gd name="connsiteX759" fmla="*/ 4509875 w 7467600"/>
              <a:gd name="connsiteY759" fmla="*/ 1167552 h 6858000"/>
              <a:gd name="connsiteX760" fmla="*/ 4478168 w 7467600"/>
              <a:gd name="connsiteY760" fmla="*/ 1260735 h 6858000"/>
              <a:gd name="connsiteX761" fmla="*/ 4409309 w 7467600"/>
              <a:gd name="connsiteY761" fmla="*/ 1666996 h 6858000"/>
              <a:gd name="connsiteX762" fmla="*/ 4370031 w 7467600"/>
              <a:gd name="connsiteY762" fmla="*/ 1955666 h 6858000"/>
              <a:gd name="connsiteX763" fmla="*/ 4570198 w 7467600"/>
              <a:gd name="connsiteY763" fmla="*/ 978081 h 6858000"/>
              <a:gd name="connsiteX764" fmla="*/ 4557898 w 7467600"/>
              <a:gd name="connsiteY764" fmla="*/ 900011 h 6858000"/>
              <a:gd name="connsiteX765" fmla="*/ 4344840 w 7467600"/>
              <a:gd name="connsiteY765" fmla="*/ 1922038 h 6858000"/>
              <a:gd name="connsiteX766" fmla="*/ 4378710 w 7467600"/>
              <a:gd name="connsiteY766" fmla="*/ 1665516 h 6858000"/>
              <a:gd name="connsiteX767" fmla="*/ 4448798 w 7467600"/>
              <a:gd name="connsiteY767" fmla="*/ 1253024 h 6858000"/>
              <a:gd name="connsiteX768" fmla="*/ 4480315 w 7467600"/>
              <a:gd name="connsiteY768" fmla="*/ 1158454 h 6858000"/>
              <a:gd name="connsiteX769" fmla="*/ 4494133 w 7467600"/>
              <a:gd name="connsiteY769" fmla="*/ 1118676 h 6858000"/>
              <a:gd name="connsiteX770" fmla="*/ 4557898 w 7467600"/>
              <a:gd name="connsiteY770" fmla="*/ 900011 h 6858000"/>
              <a:gd name="connsiteX771" fmla="*/ 5870151 w 7467600"/>
              <a:gd name="connsiteY771" fmla="*/ 898890 h 6858000"/>
              <a:gd name="connsiteX772" fmla="*/ 5861335 w 7467600"/>
              <a:gd name="connsiteY772" fmla="*/ 899177 h 6858000"/>
              <a:gd name="connsiteX773" fmla="*/ 5843702 w 7467600"/>
              <a:gd name="connsiteY773" fmla="*/ 899748 h 6858000"/>
              <a:gd name="connsiteX774" fmla="*/ 5651107 w 7467600"/>
              <a:gd name="connsiteY774" fmla="*/ 920306 h 6858000"/>
              <a:gd name="connsiteX775" fmla="*/ 5459407 w 7467600"/>
              <a:gd name="connsiteY775" fmla="*/ 940975 h 6858000"/>
              <a:gd name="connsiteX776" fmla="*/ 5374846 w 7467600"/>
              <a:gd name="connsiteY776" fmla="*/ 941988 h 6858000"/>
              <a:gd name="connsiteX777" fmla="*/ 5256105 w 7467600"/>
              <a:gd name="connsiteY777" fmla="*/ 945632 h 6858000"/>
              <a:gd name="connsiteX778" fmla="*/ 5107071 w 7467600"/>
              <a:gd name="connsiteY778" fmla="*/ 969720 h 6858000"/>
              <a:gd name="connsiteX779" fmla="*/ 4998681 w 7467600"/>
              <a:gd name="connsiteY779" fmla="*/ 988771 h 6858000"/>
              <a:gd name="connsiteX780" fmla="*/ 5870151 w 7467600"/>
              <a:gd name="connsiteY780" fmla="*/ 898890 h 6858000"/>
              <a:gd name="connsiteX781" fmla="*/ 5504425 w 7467600"/>
              <a:gd name="connsiteY781" fmla="*/ 848067 h 6858000"/>
              <a:gd name="connsiteX782" fmla="*/ 4968849 w 7467600"/>
              <a:gd name="connsiteY782" fmla="*/ 962318 h 6858000"/>
              <a:gd name="connsiteX783" fmla="*/ 5104039 w 7467600"/>
              <a:gd name="connsiteY783" fmla="*/ 940634 h 6858000"/>
              <a:gd name="connsiteX784" fmla="*/ 5256311 w 7467600"/>
              <a:gd name="connsiteY784" fmla="*/ 916490 h 6858000"/>
              <a:gd name="connsiteX785" fmla="*/ 5377381 w 7467600"/>
              <a:gd name="connsiteY785" fmla="*/ 912671 h 6858000"/>
              <a:gd name="connsiteX786" fmla="*/ 5460148 w 7467600"/>
              <a:gd name="connsiteY786" fmla="*/ 911442 h 6858000"/>
              <a:gd name="connsiteX787" fmla="*/ 5648971 w 7467600"/>
              <a:gd name="connsiteY787" fmla="*/ 891331 h 6858000"/>
              <a:gd name="connsiteX788" fmla="*/ 5844807 w 7467600"/>
              <a:gd name="connsiteY788" fmla="*/ 870718 h 6858000"/>
              <a:gd name="connsiteX789" fmla="*/ 5862975 w 7467600"/>
              <a:gd name="connsiteY789" fmla="*/ 869756 h 6858000"/>
              <a:gd name="connsiteX790" fmla="*/ 5920887 w 7467600"/>
              <a:gd name="connsiteY790" fmla="*/ 865929 h 6858000"/>
              <a:gd name="connsiteX791" fmla="*/ 5504425 w 7467600"/>
              <a:gd name="connsiteY791" fmla="*/ 848067 h 6858000"/>
              <a:gd name="connsiteX792" fmla="*/ 3607114 w 7467600"/>
              <a:gd name="connsiteY792" fmla="*/ 467441 h 6858000"/>
              <a:gd name="connsiteX793" fmla="*/ 3296242 w 7467600"/>
              <a:gd name="connsiteY793" fmla="*/ 807991 h 6858000"/>
              <a:gd name="connsiteX794" fmla="*/ 3174674 w 7467600"/>
              <a:gd name="connsiteY794" fmla="*/ 919759 h 6858000"/>
              <a:gd name="connsiteX795" fmla="*/ 3042978 w 7467600"/>
              <a:gd name="connsiteY795" fmla="*/ 1054894 h 6858000"/>
              <a:gd name="connsiteX796" fmla="*/ 2968914 w 7467600"/>
              <a:gd name="connsiteY796" fmla="*/ 1133756 h 6858000"/>
              <a:gd name="connsiteX797" fmla="*/ 3103823 w 7467600"/>
              <a:gd name="connsiteY797" fmla="*/ 1026814 h 6858000"/>
              <a:gd name="connsiteX798" fmla="*/ 3607114 w 7467600"/>
              <a:gd name="connsiteY798" fmla="*/ 467441 h 6858000"/>
              <a:gd name="connsiteX799" fmla="*/ 3744487 w 7467600"/>
              <a:gd name="connsiteY799" fmla="*/ 383136 h 6858000"/>
              <a:gd name="connsiteX800" fmla="*/ 3970213 w 7467600"/>
              <a:gd name="connsiteY800" fmla="*/ 995559 h 6858000"/>
              <a:gd name="connsiteX801" fmla="*/ 3744487 w 7467600"/>
              <a:gd name="connsiteY801" fmla="*/ 383136 h 6858000"/>
              <a:gd name="connsiteX802" fmla="*/ 3624562 w 7467600"/>
              <a:gd name="connsiteY802" fmla="*/ 367041 h 6858000"/>
              <a:gd name="connsiteX803" fmla="*/ 3489712 w 7467600"/>
              <a:gd name="connsiteY803" fmla="*/ 485386 h 6858000"/>
              <a:gd name="connsiteX804" fmla="*/ 3182994 w 7467600"/>
              <a:gd name="connsiteY804" fmla="*/ 828265 h 6858000"/>
              <a:gd name="connsiteX805" fmla="*/ 2892114 w 7467600"/>
              <a:gd name="connsiteY805" fmla="*/ 1172635 h 6858000"/>
              <a:gd name="connsiteX806" fmla="*/ 3021459 w 7467600"/>
              <a:gd name="connsiteY806" fmla="*/ 1035385 h 6858000"/>
              <a:gd name="connsiteX807" fmla="*/ 3153873 w 7467600"/>
              <a:gd name="connsiteY807" fmla="*/ 898971 h 6858000"/>
              <a:gd name="connsiteX808" fmla="*/ 3276511 w 7467600"/>
              <a:gd name="connsiteY808" fmla="*/ 786423 h 6858000"/>
              <a:gd name="connsiteX809" fmla="*/ 3584154 w 7467600"/>
              <a:gd name="connsiteY809" fmla="*/ 448218 h 6858000"/>
              <a:gd name="connsiteX810" fmla="*/ 3624562 w 7467600"/>
              <a:gd name="connsiteY810" fmla="*/ 367041 h 6858000"/>
              <a:gd name="connsiteX811" fmla="*/ 3766672 w 7467600"/>
              <a:gd name="connsiteY811" fmla="*/ 359429 h 6858000"/>
              <a:gd name="connsiteX812" fmla="*/ 3996338 w 7467600"/>
              <a:gd name="connsiteY812" fmla="*/ 968237 h 6858000"/>
              <a:gd name="connsiteX813" fmla="*/ 3766672 w 7467600"/>
              <a:gd name="connsiteY813" fmla="*/ 359429 h 6858000"/>
              <a:gd name="connsiteX814" fmla="*/ 5805386 w 7467600"/>
              <a:gd name="connsiteY814" fmla="*/ 239240 h 6858000"/>
              <a:gd name="connsiteX815" fmla="*/ 5736947 w 7467600"/>
              <a:gd name="connsiteY815" fmla="*/ 261367 h 6858000"/>
              <a:gd name="connsiteX816" fmla="*/ 5427012 w 7467600"/>
              <a:gd name="connsiteY816" fmla="*/ 311272 h 6858000"/>
              <a:gd name="connsiteX817" fmla="*/ 5147818 w 7467600"/>
              <a:gd name="connsiteY817" fmla="*/ 322112 h 6858000"/>
              <a:gd name="connsiteX818" fmla="*/ 5060854 w 7467600"/>
              <a:gd name="connsiteY818" fmla="*/ 311882 h 6858000"/>
              <a:gd name="connsiteX819" fmla="*/ 4945989 w 7467600"/>
              <a:gd name="connsiteY819" fmla="*/ 300516 h 6858000"/>
              <a:gd name="connsiteX820" fmla="*/ 5410479 w 7467600"/>
              <a:gd name="connsiteY820" fmla="*/ 348434 h 6858000"/>
              <a:gd name="connsiteX821" fmla="*/ 5805386 w 7467600"/>
              <a:gd name="connsiteY821" fmla="*/ 239240 h 6858000"/>
              <a:gd name="connsiteX822" fmla="*/ 5905192 w 7467600"/>
              <a:gd name="connsiteY822" fmla="*/ 163079 h 6858000"/>
              <a:gd name="connsiteX823" fmla="*/ 5865655 w 7467600"/>
              <a:gd name="connsiteY823" fmla="*/ 171901 h 6858000"/>
              <a:gd name="connsiteX824" fmla="*/ 5259740 w 7467600"/>
              <a:gd name="connsiteY824" fmla="*/ 257013 h 6858000"/>
              <a:gd name="connsiteX825" fmla="*/ 5208466 w 7467600"/>
              <a:gd name="connsiteY825" fmla="*/ 257550 h 6858000"/>
              <a:gd name="connsiteX826" fmla="*/ 4980204 w 7467600"/>
              <a:gd name="connsiteY826" fmla="*/ 271903 h 6858000"/>
              <a:gd name="connsiteX827" fmla="*/ 5068068 w 7467600"/>
              <a:gd name="connsiteY827" fmla="*/ 282244 h 6858000"/>
              <a:gd name="connsiteX828" fmla="*/ 5153231 w 7467600"/>
              <a:gd name="connsiteY828" fmla="*/ 292240 h 6858000"/>
              <a:gd name="connsiteX829" fmla="*/ 5426491 w 7467600"/>
              <a:gd name="connsiteY829" fmla="*/ 281128 h 6858000"/>
              <a:gd name="connsiteX830" fmla="*/ 5731212 w 7467600"/>
              <a:gd name="connsiteY830" fmla="*/ 231951 h 6858000"/>
              <a:gd name="connsiteX831" fmla="*/ 5905192 w 7467600"/>
              <a:gd name="connsiteY831" fmla="*/ 163079 h 6858000"/>
              <a:gd name="connsiteX832" fmla="*/ 5944437 w 7467600"/>
              <a:gd name="connsiteY832" fmla="*/ 113829 h 6858000"/>
              <a:gd name="connsiteX833" fmla="*/ 5825032 w 7467600"/>
              <a:gd name="connsiteY833" fmla="*/ 146405 h 6858000"/>
              <a:gd name="connsiteX834" fmla="*/ 4955599 w 7467600"/>
              <a:gd name="connsiteY834" fmla="*/ 247008 h 6858000"/>
              <a:gd name="connsiteX835" fmla="*/ 5210104 w 7467600"/>
              <a:gd name="connsiteY835" fmla="*/ 228123 h 6858000"/>
              <a:gd name="connsiteX836" fmla="*/ 5261015 w 7467600"/>
              <a:gd name="connsiteY836" fmla="*/ 227087 h 6858000"/>
              <a:gd name="connsiteX837" fmla="*/ 5861181 w 7467600"/>
              <a:gd name="connsiteY837" fmla="*/ 143093 h 6858000"/>
              <a:gd name="connsiteX838" fmla="*/ 5961252 w 7467600"/>
              <a:gd name="connsiteY838" fmla="*/ 114820 h 6858000"/>
              <a:gd name="connsiteX839" fmla="*/ 5944437 w 7467600"/>
              <a:gd name="connsiteY839" fmla="*/ 113829 h 6858000"/>
              <a:gd name="connsiteX840" fmla="*/ 3882765 w 7467600"/>
              <a:gd name="connsiteY840" fmla="*/ 0 h 6858000"/>
              <a:gd name="connsiteX841" fmla="*/ 3995099 w 7467600"/>
              <a:gd name="connsiteY841" fmla="*/ 0 h 6858000"/>
              <a:gd name="connsiteX842" fmla="*/ 4163818 w 7467600"/>
              <a:gd name="connsiteY842" fmla="*/ 234104 h 6858000"/>
              <a:gd name="connsiteX843" fmla="*/ 4172099 w 7467600"/>
              <a:gd name="connsiteY843" fmla="*/ 234207 h 6858000"/>
              <a:gd name="connsiteX844" fmla="*/ 4784282 w 7467600"/>
              <a:gd name="connsiteY844" fmla="*/ 276561 h 6858000"/>
              <a:gd name="connsiteX845" fmla="*/ 4801687 w 7467600"/>
              <a:gd name="connsiteY845" fmla="*/ 267764 h 6858000"/>
              <a:gd name="connsiteX846" fmla="*/ 6082788 w 7467600"/>
              <a:gd name="connsiteY846" fmla="*/ 64119 h 6858000"/>
              <a:gd name="connsiteX847" fmla="*/ 6099442 w 7467600"/>
              <a:gd name="connsiteY847" fmla="*/ 82568 h 6858000"/>
              <a:gd name="connsiteX848" fmla="*/ 4804137 w 7467600"/>
              <a:gd name="connsiteY848" fmla="*/ 320931 h 6858000"/>
              <a:gd name="connsiteX849" fmla="*/ 4227047 w 7467600"/>
              <a:gd name="connsiteY849" fmla="*/ 313415 h 6858000"/>
              <a:gd name="connsiteX850" fmla="*/ 4346041 w 7467600"/>
              <a:gd name="connsiteY850" fmla="*/ 456086 h 6858000"/>
              <a:gd name="connsiteX851" fmla="*/ 4870967 w 7467600"/>
              <a:gd name="connsiteY851" fmla="*/ 963061 h 6858000"/>
              <a:gd name="connsiteX852" fmla="*/ 4889647 w 7467600"/>
              <a:gd name="connsiteY852" fmla="*/ 957147 h 6858000"/>
              <a:gd name="connsiteX853" fmla="*/ 5422504 w 7467600"/>
              <a:gd name="connsiteY853" fmla="*/ 805191 h 6858000"/>
              <a:gd name="connsiteX854" fmla="*/ 6087656 w 7467600"/>
              <a:gd name="connsiteY854" fmla="*/ 826703 h 6858000"/>
              <a:gd name="connsiteX855" fmla="*/ 6058717 w 7467600"/>
              <a:gd name="connsiteY855" fmla="*/ 865992 h 6858000"/>
              <a:gd name="connsiteX856" fmla="*/ 4974153 w 7467600"/>
              <a:gd name="connsiteY856" fmla="*/ 1045456 h 6858000"/>
              <a:gd name="connsiteX857" fmla="*/ 5627835 w 7467600"/>
              <a:gd name="connsiteY857" fmla="*/ 1472077 h 6858000"/>
              <a:gd name="connsiteX858" fmla="*/ 5629817 w 7467600"/>
              <a:gd name="connsiteY858" fmla="*/ 1471412 h 6858000"/>
              <a:gd name="connsiteX859" fmla="*/ 5634124 w 7467600"/>
              <a:gd name="connsiteY859" fmla="*/ 1470572 h 6858000"/>
              <a:gd name="connsiteX860" fmla="*/ 5755832 w 7467600"/>
              <a:gd name="connsiteY860" fmla="*/ 1383886 h 6858000"/>
              <a:gd name="connsiteX861" fmla="*/ 6014186 w 7467600"/>
              <a:gd name="connsiteY861" fmla="*/ 1279799 h 6858000"/>
              <a:gd name="connsiteX862" fmla="*/ 6901619 w 7467600"/>
              <a:gd name="connsiteY862" fmla="*/ 1047874 h 6858000"/>
              <a:gd name="connsiteX863" fmla="*/ 6931566 w 7467600"/>
              <a:gd name="connsiteY863" fmla="*/ 1062034 h 6858000"/>
              <a:gd name="connsiteX864" fmla="*/ 5790982 w 7467600"/>
              <a:gd name="connsiteY864" fmla="*/ 1561380 h 6858000"/>
              <a:gd name="connsiteX865" fmla="*/ 6188971 w 7467600"/>
              <a:gd name="connsiteY865" fmla="*/ 1755168 h 6858000"/>
              <a:gd name="connsiteX866" fmla="*/ 6202446 w 7467600"/>
              <a:gd name="connsiteY866" fmla="*/ 1752268 h 6858000"/>
              <a:gd name="connsiteX867" fmla="*/ 7179560 w 7467600"/>
              <a:gd name="connsiteY867" fmla="*/ 1467551 h 6858000"/>
              <a:gd name="connsiteX868" fmla="*/ 7158730 w 7467600"/>
              <a:gd name="connsiteY868" fmla="*/ 1507835 h 6858000"/>
              <a:gd name="connsiteX869" fmla="*/ 6326959 w 7467600"/>
              <a:gd name="connsiteY869" fmla="*/ 1817686 h 6858000"/>
              <a:gd name="connsiteX870" fmla="*/ 6537433 w 7467600"/>
              <a:gd name="connsiteY870" fmla="*/ 1907790 h 6858000"/>
              <a:gd name="connsiteX871" fmla="*/ 6550221 w 7467600"/>
              <a:gd name="connsiteY871" fmla="*/ 1910729 h 6858000"/>
              <a:gd name="connsiteX872" fmla="*/ 6964438 w 7467600"/>
              <a:gd name="connsiteY872" fmla="*/ 2209505 h 6858000"/>
              <a:gd name="connsiteX873" fmla="*/ 7367862 w 7467600"/>
              <a:gd name="connsiteY873" fmla="*/ 2806833 h 6858000"/>
              <a:gd name="connsiteX874" fmla="*/ 7364329 w 7467600"/>
              <a:gd name="connsiteY874" fmla="*/ 2826907 h 6858000"/>
              <a:gd name="connsiteX875" fmla="*/ 7290545 w 7467600"/>
              <a:gd name="connsiteY875" fmla="*/ 2850663 h 6858000"/>
              <a:gd name="connsiteX876" fmla="*/ 6472036 w 7467600"/>
              <a:gd name="connsiteY876" fmla="*/ 1959003 h 6858000"/>
              <a:gd name="connsiteX877" fmla="*/ 5792897 w 7467600"/>
              <a:gd name="connsiteY877" fmla="*/ 1647747 h 6858000"/>
              <a:gd name="connsiteX878" fmla="*/ 5842751 w 7467600"/>
              <a:gd name="connsiteY878" fmla="*/ 1816112 h 6858000"/>
              <a:gd name="connsiteX879" fmla="*/ 5847424 w 7467600"/>
              <a:gd name="connsiteY879" fmla="*/ 1815776 h 6858000"/>
              <a:gd name="connsiteX880" fmla="*/ 6399821 w 7467600"/>
              <a:gd name="connsiteY880" fmla="*/ 2344799 h 6858000"/>
              <a:gd name="connsiteX881" fmla="*/ 6323232 w 7467600"/>
              <a:gd name="connsiteY881" fmla="*/ 2389634 h 6858000"/>
              <a:gd name="connsiteX882" fmla="*/ 5942958 w 7467600"/>
              <a:gd name="connsiteY882" fmla="*/ 2077708 h 6858000"/>
              <a:gd name="connsiteX883" fmla="*/ 5921559 w 7467600"/>
              <a:gd name="connsiteY883" fmla="*/ 2378596 h 6858000"/>
              <a:gd name="connsiteX884" fmla="*/ 5817651 w 7467600"/>
              <a:gd name="connsiteY884" fmla="*/ 3023919 h 6858000"/>
              <a:gd name="connsiteX885" fmla="*/ 5729634 w 7467600"/>
              <a:gd name="connsiteY885" fmla="*/ 3051849 h 6858000"/>
              <a:gd name="connsiteX886" fmla="*/ 5611018 w 7467600"/>
              <a:gd name="connsiteY886" fmla="*/ 2316769 h 6858000"/>
              <a:gd name="connsiteX887" fmla="*/ 5687608 w 7467600"/>
              <a:gd name="connsiteY887" fmla="*/ 2039972 h 6858000"/>
              <a:gd name="connsiteX888" fmla="*/ 5657554 w 7467600"/>
              <a:gd name="connsiteY888" fmla="*/ 1576445 h 6858000"/>
              <a:gd name="connsiteX889" fmla="*/ 5150475 w 7467600"/>
              <a:gd name="connsiteY889" fmla="*/ 1274012 h 6858000"/>
              <a:gd name="connsiteX890" fmla="*/ 5349142 w 7467600"/>
              <a:gd name="connsiteY890" fmla="*/ 2204405 h 6858000"/>
              <a:gd name="connsiteX891" fmla="*/ 5262214 w 7467600"/>
              <a:gd name="connsiteY891" fmla="*/ 2233836 h 6858000"/>
              <a:gd name="connsiteX892" fmla="*/ 4981539 w 7467600"/>
              <a:gd name="connsiteY892" fmla="*/ 1542201 h 6858000"/>
              <a:gd name="connsiteX893" fmla="*/ 4958461 w 7467600"/>
              <a:gd name="connsiteY893" fmla="*/ 1136957 h 6858000"/>
              <a:gd name="connsiteX894" fmla="*/ 4655015 w 7467600"/>
              <a:gd name="connsiteY894" fmla="*/ 891426 h 6858000"/>
              <a:gd name="connsiteX895" fmla="*/ 4348002 w 7467600"/>
              <a:gd name="connsiteY895" fmla="*/ 2205895 h 6858000"/>
              <a:gd name="connsiteX896" fmla="*/ 4262250 w 7467600"/>
              <a:gd name="connsiteY896" fmla="*/ 2219972 h 6858000"/>
              <a:gd name="connsiteX897" fmla="*/ 4550611 w 7467600"/>
              <a:gd name="connsiteY897" fmla="*/ 817540 h 6858000"/>
              <a:gd name="connsiteX898" fmla="*/ 4564418 w 7467600"/>
              <a:gd name="connsiteY898" fmla="*/ 808293 h 6858000"/>
              <a:gd name="connsiteX899" fmla="*/ 4266388 w 7467600"/>
              <a:gd name="connsiteY899" fmla="*/ 500083 h 6858000"/>
              <a:gd name="connsiteX900" fmla="*/ 4032842 w 7467600"/>
              <a:gd name="connsiteY900" fmla="*/ 211809 h 6858000"/>
              <a:gd name="connsiteX901" fmla="*/ 3882765 w 7467600"/>
              <a:gd name="connsiteY901" fmla="*/ 0 h 6858000"/>
              <a:gd name="connsiteX902" fmla="*/ 3721337 w 7467600"/>
              <a:gd name="connsiteY902" fmla="*/ 0 h 6858000"/>
              <a:gd name="connsiteX903" fmla="*/ 3797544 w 7467600"/>
              <a:gd name="connsiteY903" fmla="*/ 0 h 6858000"/>
              <a:gd name="connsiteX904" fmla="*/ 3775734 w 7467600"/>
              <a:gd name="connsiteY904" fmla="*/ 95131 h 6858000"/>
              <a:gd name="connsiteX905" fmla="*/ 3724807 w 7467600"/>
              <a:gd name="connsiteY905" fmla="*/ 272257 h 6858000"/>
              <a:gd name="connsiteX906" fmla="*/ 3726844 w 7467600"/>
              <a:gd name="connsiteY906" fmla="*/ 282988 h 6858000"/>
              <a:gd name="connsiteX907" fmla="*/ 3742664 w 7467600"/>
              <a:gd name="connsiteY907" fmla="*/ 279918 h 6858000"/>
              <a:gd name="connsiteX908" fmla="*/ 4103910 w 7467600"/>
              <a:gd name="connsiteY908" fmla="*/ 1161917 h 6858000"/>
              <a:gd name="connsiteX909" fmla="*/ 4020269 w 7467600"/>
              <a:gd name="connsiteY909" fmla="*/ 1200406 h 6858000"/>
              <a:gd name="connsiteX910" fmla="*/ 3674882 w 7467600"/>
              <a:gd name="connsiteY910" fmla="*/ 488524 h 6858000"/>
              <a:gd name="connsiteX911" fmla="*/ 3132682 w 7467600"/>
              <a:gd name="connsiteY911" fmla="*/ 1072284 h 6858000"/>
              <a:gd name="connsiteX912" fmla="*/ 2716346 w 7467600"/>
              <a:gd name="connsiteY912" fmla="*/ 1276376 h 6858000"/>
              <a:gd name="connsiteX913" fmla="*/ 2716772 w 7467600"/>
              <a:gd name="connsiteY913" fmla="*/ 1255462 h 6858000"/>
              <a:gd name="connsiteX914" fmla="*/ 3471096 w 7467600"/>
              <a:gd name="connsiteY914" fmla="*/ 437072 h 6858000"/>
              <a:gd name="connsiteX915" fmla="*/ 3639057 w 7467600"/>
              <a:gd name="connsiteY915" fmla="*/ 286334 h 6858000"/>
              <a:gd name="connsiteX916" fmla="*/ 3640309 w 7467600"/>
              <a:gd name="connsiteY916" fmla="*/ 284664 h 6858000"/>
              <a:gd name="connsiteX917" fmla="*/ 3646022 w 7467600"/>
              <a:gd name="connsiteY917" fmla="*/ 276711 h 6858000"/>
              <a:gd name="connsiteX918" fmla="*/ 3707943 w 7467600"/>
              <a:gd name="connsiteY918" fmla="*/ 65958 h 6858000"/>
              <a:gd name="connsiteX919" fmla="*/ 3721337 w 7467600"/>
              <a:gd name="connsiteY919" fmla="*/ 0 h 6858000"/>
              <a:gd name="connsiteX920" fmla="*/ 2867960 w 7467600"/>
              <a:gd name="connsiteY920" fmla="*/ 0 h 6858000"/>
              <a:gd name="connsiteX921" fmla="*/ 2926351 w 7467600"/>
              <a:gd name="connsiteY921" fmla="*/ 0 h 6858000"/>
              <a:gd name="connsiteX922" fmla="*/ 2902823 w 7467600"/>
              <a:gd name="connsiteY922" fmla="*/ 262929 h 6858000"/>
              <a:gd name="connsiteX923" fmla="*/ 2940663 w 7467600"/>
              <a:gd name="connsiteY923" fmla="*/ 140884 h 6858000"/>
              <a:gd name="connsiteX924" fmla="*/ 2947039 w 7467600"/>
              <a:gd name="connsiteY924" fmla="*/ 122524 h 6858000"/>
              <a:gd name="connsiteX925" fmla="*/ 2984316 w 7467600"/>
              <a:gd name="connsiteY925" fmla="*/ 0 h 6858000"/>
              <a:gd name="connsiteX926" fmla="*/ 3016114 w 7467600"/>
              <a:gd name="connsiteY926" fmla="*/ 0 h 6858000"/>
              <a:gd name="connsiteX927" fmla="*/ 2979949 w 7467600"/>
              <a:gd name="connsiteY927" fmla="*/ 119274 h 6858000"/>
              <a:gd name="connsiteX928" fmla="*/ 3023879 w 7467600"/>
              <a:gd name="connsiteY928" fmla="*/ 0 h 6858000"/>
              <a:gd name="connsiteX929" fmla="*/ 3105400 w 7467600"/>
              <a:gd name="connsiteY929" fmla="*/ 0 h 6858000"/>
              <a:gd name="connsiteX930" fmla="*/ 3094669 w 7467600"/>
              <a:gd name="connsiteY930" fmla="*/ 30308 h 6858000"/>
              <a:gd name="connsiteX931" fmla="*/ 2901945 w 7467600"/>
              <a:gd name="connsiteY931" fmla="*/ 466538 h 6858000"/>
              <a:gd name="connsiteX932" fmla="*/ 2815209 w 7467600"/>
              <a:gd name="connsiteY932" fmla="*/ 497361 h 6858000"/>
              <a:gd name="connsiteX933" fmla="*/ 2844845 w 7467600"/>
              <a:gd name="connsiteY933" fmla="*/ 127638 h 6858000"/>
              <a:gd name="connsiteX934" fmla="*/ 2867960 w 7467600"/>
              <a:gd name="connsiteY934" fmla="*/ 0 h 6858000"/>
              <a:gd name="connsiteX935" fmla="*/ 1057230 w 7467600"/>
              <a:gd name="connsiteY935" fmla="*/ 0 h 6858000"/>
              <a:gd name="connsiteX936" fmla="*/ 1111003 w 7467600"/>
              <a:gd name="connsiteY936" fmla="*/ 0 h 6858000"/>
              <a:gd name="connsiteX937" fmla="*/ 1125553 w 7467600"/>
              <a:gd name="connsiteY937" fmla="*/ 52588 h 6858000"/>
              <a:gd name="connsiteX938" fmla="*/ 1304276 w 7467600"/>
              <a:gd name="connsiteY938" fmla="*/ 476275 h 6858000"/>
              <a:gd name="connsiteX939" fmla="*/ 1492066 w 7467600"/>
              <a:gd name="connsiteY939" fmla="*/ 886333 h 6858000"/>
              <a:gd name="connsiteX940" fmla="*/ 1423698 w 7467600"/>
              <a:gd name="connsiteY940" fmla="*/ 710817 h 6858000"/>
              <a:gd name="connsiteX941" fmla="*/ 1357609 w 7467600"/>
              <a:gd name="connsiteY941" fmla="*/ 532892 h 6858000"/>
              <a:gd name="connsiteX942" fmla="*/ 1309550 w 7467600"/>
              <a:gd name="connsiteY942" fmla="*/ 374031 h 6858000"/>
              <a:gd name="connsiteX943" fmla="*/ 1193673 w 7467600"/>
              <a:gd name="connsiteY943" fmla="*/ 49533 h 6858000"/>
              <a:gd name="connsiteX944" fmla="*/ 1164391 w 7467600"/>
              <a:gd name="connsiteY944" fmla="*/ 0 h 6858000"/>
              <a:gd name="connsiteX945" fmla="*/ 1200666 w 7467600"/>
              <a:gd name="connsiteY945" fmla="*/ 0 h 6858000"/>
              <a:gd name="connsiteX946" fmla="*/ 1223408 w 7467600"/>
              <a:gd name="connsiteY946" fmla="*/ 38996 h 6858000"/>
              <a:gd name="connsiteX947" fmla="*/ 1339635 w 7467600"/>
              <a:gd name="connsiteY947" fmla="*/ 365517 h 6858000"/>
              <a:gd name="connsiteX948" fmla="*/ 1387469 w 7467600"/>
              <a:gd name="connsiteY948" fmla="*/ 523079 h 6858000"/>
              <a:gd name="connsiteX949" fmla="*/ 1452685 w 7467600"/>
              <a:gd name="connsiteY949" fmla="*/ 699806 h 6858000"/>
              <a:gd name="connsiteX950" fmla="*/ 1492092 w 7467600"/>
              <a:gd name="connsiteY950" fmla="*/ 800424 h 6858000"/>
              <a:gd name="connsiteX951" fmla="*/ 1455302 w 7467600"/>
              <a:gd name="connsiteY951" fmla="*/ 632913 h 6858000"/>
              <a:gd name="connsiteX952" fmla="*/ 1222336 w 7467600"/>
              <a:gd name="connsiteY952" fmla="*/ 9480 h 6858000"/>
              <a:gd name="connsiteX953" fmla="*/ 1214634 w 7467600"/>
              <a:gd name="connsiteY953" fmla="*/ 0 h 6858000"/>
              <a:gd name="connsiteX954" fmla="*/ 1289827 w 7467600"/>
              <a:gd name="connsiteY954" fmla="*/ 0 h 6858000"/>
              <a:gd name="connsiteX955" fmla="*/ 1321076 w 7467600"/>
              <a:gd name="connsiteY955" fmla="*/ 59722 h 6858000"/>
              <a:gd name="connsiteX956" fmla="*/ 1512579 w 7467600"/>
              <a:gd name="connsiteY956" fmla="*/ 626441 h 6858000"/>
              <a:gd name="connsiteX957" fmla="*/ 1506076 w 7467600"/>
              <a:gd name="connsiteY957" fmla="*/ 1089289 h 6858000"/>
              <a:gd name="connsiteX958" fmla="*/ 1486346 w 7467600"/>
              <a:gd name="connsiteY958" fmla="*/ 1079919 h 6858000"/>
              <a:gd name="connsiteX959" fmla="*/ 1070511 w 7467600"/>
              <a:gd name="connsiteY959" fmla="*/ 48609 h 6858000"/>
              <a:gd name="connsiteX960" fmla="*/ 1057230 w 7467600"/>
              <a:gd name="connsiteY960" fmla="*/ 0 h 6858000"/>
              <a:gd name="connsiteX961" fmla="*/ 43151 w 7467600"/>
              <a:gd name="connsiteY961" fmla="*/ 0 h 6858000"/>
              <a:gd name="connsiteX962" fmla="*/ 95283 w 7467600"/>
              <a:gd name="connsiteY962" fmla="*/ 0 h 6858000"/>
              <a:gd name="connsiteX963" fmla="*/ 300708 w 7467600"/>
              <a:gd name="connsiteY963" fmla="*/ 154571 h 6858000"/>
              <a:gd name="connsiteX964" fmla="*/ 530414 w 7467600"/>
              <a:gd name="connsiteY964" fmla="*/ 354673 h 6858000"/>
              <a:gd name="connsiteX965" fmla="*/ 333785 w 7467600"/>
              <a:gd name="connsiteY965" fmla="*/ 161564 h 6858000"/>
              <a:gd name="connsiteX966" fmla="*/ 147005 w 7467600"/>
              <a:gd name="connsiteY966" fmla="*/ 0 h 6858000"/>
              <a:gd name="connsiteX967" fmla="*/ 272509 w 7467600"/>
              <a:gd name="connsiteY967" fmla="*/ 0 h 6858000"/>
              <a:gd name="connsiteX968" fmla="*/ 326276 w 7467600"/>
              <a:gd name="connsiteY968" fmla="*/ 45847 h 6858000"/>
              <a:gd name="connsiteX969" fmla="*/ 823759 w 7467600"/>
              <a:gd name="connsiteY969" fmla="*/ 574145 h 6858000"/>
              <a:gd name="connsiteX970" fmla="*/ 811254 w 7467600"/>
              <a:gd name="connsiteY970" fmla="*/ 665546 h 6858000"/>
              <a:gd name="connsiteX971" fmla="*/ 154042 w 7467600"/>
              <a:gd name="connsiteY971" fmla="*/ 261522 h 6858000"/>
              <a:gd name="connsiteX972" fmla="*/ 13550 w 7467600"/>
              <a:gd name="connsiteY972" fmla="*/ 158423 h 6858000"/>
              <a:gd name="connsiteX973" fmla="*/ 0 w 7467600"/>
              <a:gd name="connsiteY973" fmla="*/ 146618 h 6858000"/>
              <a:gd name="connsiteX974" fmla="*/ 0 w 7467600"/>
              <a:gd name="connsiteY974" fmla="*/ 59161 h 6858000"/>
              <a:gd name="connsiteX975" fmla="*/ 45427 w 7467600"/>
              <a:gd name="connsiteY975" fmla="*/ 101078 h 6858000"/>
              <a:gd name="connsiteX976" fmla="*/ 630103 w 7467600"/>
              <a:gd name="connsiteY976" fmla="*/ 485885 h 6858000"/>
              <a:gd name="connsiteX977" fmla="*/ 532040 w 7467600"/>
              <a:gd name="connsiteY977" fmla="*/ 399359 h 6858000"/>
              <a:gd name="connsiteX978" fmla="*/ 517618 w 7467600"/>
              <a:gd name="connsiteY978" fmla="*/ 385726 h 6858000"/>
              <a:gd name="connsiteX979" fmla="*/ 285074 w 7467600"/>
              <a:gd name="connsiteY979" fmla="*/ 182755 h 6858000"/>
              <a:gd name="connsiteX980" fmla="*/ 43151 w 7467600"/>
              <a:gd name="connsiteY98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271814 w 7467600"/>
              <a:gd name="connsiteY16" fmla="*/ 6684601 h 6858000"/>
              <a:gd name="connsiteX17" fmla="*/ 7392158 w 7467600"/>
              <a:gd name="connsiteY17" fmla="*/ 6771365 h 6858000"/>
              <a:gd name="connsiteX18" fmla="*/ 7467600 w 7467600"/>
              <a:gd name="connsiteY18" fmla="*/ 6805948 h 6858000"/>
              <a:gd name="connsiteX19" fmla="*/ 7467600 w 7467600"/>
              <a:gd name="connsiteY19" fmla="*/ 6831490 h 6858000"/>
              <a:gd name="connsiteX20" fmla="*/ 7410696 w 7467600"/>
              <a:gd name="connsiteY20" fmla="*/ 6803861 h 6858000"/>
              <a:gd name="connsiteX21" fmla="*/ 7088673 w 7467600"/>
              <a:gd name="connsiteY21" fmla="*/ 6610396 h 6858000"/>
              <a:gd name="connsiteX22" fmla="*/ 1019354 w 7467600"/>
              <a:gd name="connsiteY22" fmla="*/ 6315006 h 6858000"/>
              <a:gd name="connsiteX23" fmla="*/ 441046 w 7467600"/>
              <a:gd name="connsiteY23" fmla="*/ 6691153 h 6858000"/>
              <a:gd name="connsiteX24" fmla="*/ 1019354 w 7467600"/>
              <a:gd name="connsiteY24" fmla="*/ 6315006 h 6858000"/>
              <a:gd name="connsiteX25" fmla="*/ 991680 w 7467600"/>
              <a:gd name="connsiteY25" fmla="*/ 6298413 h 6858000"/>
              <a:gd name="connsiteX26" fmla="*/ 409060 w 7467600"/>
              <a:gd name="connsiteY26" fmla="*/ 6671470 h 6858000"/>
              <a:gd name="connsiteX27" fmla="*/ 991680 w 7467600"/>
              <a:gd name="connsiteY27" fmla="*/ 6298413 h 6858000"/>
              <a:gd name="connsiteX28" fmla="*/ 103333 w 7467600"/>
              <a:gd name="connsiteY28" fmla="*/ 5699602 h 6858000"/>
              <a:gd name="connsiteX29" fmla="*/ 233938 w 7467600"/>
              <a:gd name="connsiteY29" fmla="*/ 5809416 h 6858000"/>
              <a:gd name="connsiteX30" fmla="*/ 883580 w 7467600"/>
              <a:gd name="connsiteY30" fmla="*/ 6180710 h 6858000"/>
              <a:gd name="connsiteX31" fmla="*/ 487337 w 7467600"/>
              <a:gd name="connsiteY31" fmla="*/ 5950182 h 6858000"/>
              <a:gd name="connsiteX32" fmla="*/ 354051 w 7467600"/>
              <a:gd name="connsiteY32" fmla="*/ 5854912 h 6858000"/>
              <a:gd name="connsiteX33" fmla="*/ 195436 w 7467600"/>
              <a:gd name="connsiteY33" fmla="*/ 5755068 h 6858000"/>
              <a:gd name="connsiteX34" fmla="*/ 103333 w 7467600"/>
              <a:gd name="connsiteY34" fmla="*/ 5699602 h 6858000"/>
              <a:gd name="connsiteX35" fmla="*/ 5539432 w 7467600"/>
              <a:gd name="connsiteY35" fmla="*/ 5642928 h 6858000"/>
              <a:gd name="connsiteX36" fmla="*/ 5555462 w 7467600"/>
              <a:gd name="connsiteY36" fmla="*/ 5694454 h 6858000"/>
              <a:gd name="connsiteX37" fmla="*/ 5828270 w 7467600"/>
              <a:gd name="connsiteY37" fmla="*/ 6320663 h 6858000"/>
              <a:gd name="connsiteX38" fmla="*/ 5947416 w 7467600"/>
              <a:gd name="connsiteY38" fmla="*/ 6574846 h 6858000"/>
              <a:gd name="connsiteX39" fmla="*/ 5539432 w 7467600"/>
              <a:gd name="connsiteY39" fmla="*/ 5642928 h 6858000"/>
              <a:gd name="connsiteX40" fmla="*/ 51253 w 7467600"/>
              <a:gd name="connsiteY40" fmla="*/ 5631825 h 6858000"/>
              <a:gd name="connsiteX41" fmla="*/ 211622 w 7467600"/>
              <a:gd name="connsiteY41" fmla="*/ 5728803 h 6858000"/>
              <a:gd name="connsiteX42" fmla="*/ 371652 w 7467600"/>
              <a:gd name="connsiteY42" fmla="*/ 5829062 h 6858000"/>
              <a:gd name="connsiteX43" fmla="*/ 505903 w 7467600"/>
              <a:gd name="connsiteY43" fmla="*/ 5925221 h 6858000"/>
              <a:gd name="connsiteX44" fmla="*/ 899240 w 7467600"/>
              <a:gd name="connsiteY44" fmla="*/ 6153068 h 6858000"/>
              <a:gd name="connsiteX45" fmla="*/ 988114 w 7467600"/>
              <a:gd name="connsiteY45" fmla="*/ 6174204 h 6858000"/>
              <a:gd name="connsiteX46" fmla="*/ 845971 w 7467600"/>
              <a:gd name="connsiteY46" fmla="*/ 6067177 h 6858000"/>
              <a:gd name="connsiteX47" fmla="*/ 448057 w 7467600"/>
              <a:gd name="connsiteY47" fmla="*/ 5841376 h 6858000"/>
              <a:gd name="connsiteX48" fmla="*/ 51253 w 7467600"/>
              <a:gd name="connsiteY48" fmla="*/ 5631825 h 6858000"/>
              <a:gd name="connsiteX49" fmla="*/ 2606687 w 7467600"/>
              <a:gd name="connsiteY49" fmla="*/ 5630718 h 6858000"/>
              <a:gd name="connsiteX50" fmla="*/ 2645658 w 7467600"/>
              <a:gd name="connsiteY50" fmla="*/ 6640259 h 6858000"/>
              <a:gd name="connsiteX51" fmla="*/ 2606687 w 7467600"/>
              <a:gd name="connsiteY51" fmla="*/ 5630718 h 6858000"/>
              <a:gd name="connsiteX52" fmla="*/ 3642057 w 7467600"/>
              <a:gd name="connsiteY52" fmla="*/ 5573487 h 6858000"/>
              <a:gd name="connsiteX53" fmla="*/ 3632981 w 7467600"/>
              <a:gd name="connsiteY53" fmla="*/ 5579437 h 6858000"/>
              <a:gd name="connsiteX54" fmla="*/ 3382436 w 7467600"/>
              <a:gd name="connsiteY54" fmla="*/ 5952726 h 6858000"/>
              <a:gd name="connsiteX55" fmla="*/ 3191929 w 7467600"/>
              <a:gd name="connsiteY55" fmla="*/ 6662669 h 6858000"/>
              <a:gd name="connsiteX56" fmla="*/ 3369898 w 7467600"/>
              <a:gd name="connsiteY56" fmla="*/ 6081771 h 6858000"/>
              <a:gd name="connsiteX57" fmla="*/ 3642057 w 7467600"/>
              <a:gd name="connsiteY57" fmla="*/ 5573487 h 6858000"/>
              <a:gd name="connsiteX58" fmla="*/ 2650666 w 7467600"/>
              <a:gd name="connsiteY58" fmla="*/ 5530686 h 6858000"/>
              <a:gd name="connsiteX59" fmla="*/ 2650249 w 7467600"/>
              <a:gd name="connsiteY59" fmla="*/ 5532101 h 6858000"/>
              <a:gd name="connsiteX60" fmla="*/ 2663808 w 7467600"/>
              <a:gd name="connsiteY60" fmla="*/ 6535215 h 6858000"/>
              <a:gd name="connsiteX61" fmla="*/ 2665418 w 7467600"/>
              <a:gd name="connsiteY61" fmla="*/ 6132756 h 6858000"/>
              <a:gd name="connsiteX62" fmla="*/ 2650666 w 7467600"/>
              <a:gd name="connsiteY62" fmla="*/ 5530686 h 6858000"/>
              <a:gd name="connsiteX63" fmla="*/ 2680277 w 7467600"/>
              <a:gd name="connsiteY63" fmla="*/ 5479204 h 6858000"/>
              <a:gd name="connsiteX64" fmla="*/ 2678972 w 7467600"/>
              <a:gd name="connsiteY64" fmla="*/ 5481582 h 6858000"/>
              <a:gd name="connsiteX65" fmla="*/ 2696666 w 7467600"/>
              <a:gd name="connsiteY65" fmla="*/ 6133836 h 6858000"/>
              <a:gd name="connsiteX66" fmla="*/ 2695769 w 7467600"/>
              <a:gd name="connsiteY66" fmla="*/ 6390955 h 6858000"/>
              <a:gd name="connsiteX67" fmla="*/ 2739893 w 7467600"/>
              <a:gd name="connsiteY67" fmla="*/ 6108357 h 6858000"/>
              <a:gd name="connsiteX68" fmla="*/ 2680277 w 7467600"/>
              <a:gd name="connsiteY68" fmla="*/ 5479204 h 6858000"/>
              <a:gd name="connsiteX69" fmla="*/ 1132195 w 7467600"/>
              <a:gd name="connsiteY69" fmla="*/ 5467980 h 6858000"/>
              <a:gd name="connsiteX70" fmla="*/ 1679056 w 7467600"/>
              <a:gd name="connsiteY70" fmla="*/ 5516907 h 6858000"/>
              <a:gd name="connsiteX71" fmla="*/ 2128648 w 7467600"/>
              <a:gd name="connsiteY71" fmla="*/ 5474249 h 6858000"/>
              <a:gd name="connsiteX72" fmla="*/ 1825619 w 7467600"/>
              <a:gd name="connsiteY72" fmla="*/ 5478447 h 6858000"/>
              <a:gd name="connsiteX73" fmla="*/ 1737798 w 7467600"/>
              <a:gd name="connsiteY73" fmla="*/ 5483353 h 6858000"/>
              <a:gd name="connsiteX74" fmla="*/ 1132195 w 7467600"/>
              <a:gd name="connsiteY74" fmla="*/ 5467980 h 6858000"/>
              <a:gd name="connsiteX75" fmla="*/ 6844835 w 7467600"/>
              <a:gd name="connsiteY75" fmla="*/ 5424988 h 6858000"/>
              <a:gd name="connsiteX76" fmla="*/ 6879594 w 7467600"/>
              <a:gd name="connsiteY76" fmla="*/ 5424547 h 6858000"/>
              <a:gd name="connsiteX77" fmla="*/ 7379510 w 7467600"/>
              <a:gd name="connsiteY77" fmla="*/ 5755454 h 6858000"/>
              <a:gd name="connsiteX78" fmla="*/ 7467600 w 7467600"/>
              <a:gd name="connsiteY78" fmla="*/ 5845526 h 6858000"/>
              <a:gd name="connsiteX79" fmla="*/ 7467600 w 7467600"/>
              <a:gd name="connsiteY79" fmla="*/ 5925131 h 6858000"/>
              <a:gd name="connsiteX80" fmla="*/ 7271900 w 7467600"/>
              <a:gd name="connsiteY80" fmla="*/ 5734551 h 6858000"/>
              <a:gd name="connsiteX81" fmla="*/ 7015907 w 7467600"/>
              <a:gd name="connsiteY81" fmla="*/ 5541548 h 6858000"/>
              <a:gd name="connsiteX82" fmla="*/ 7259646 w 7467600"/>
              <a:gd name="connsiteY82" fmla="*/ 5765985 h 6858000"/>
              <a:gd name="connsiteX83" fmla="*/ 7467600 w 7467600"/>
              <a:gd name="connsiteY83" fmla="*/ 5971257 h 6858000"/>
              <a:gd name="connsiteX84" fmla="*/ 7467600 w 7467600"/>
              <a:gd name="connsiteY84" fmla="*/ 6012219 h 6858000"/>
              <a:gd name="connsiteX85" fmla="*/ 7240170 w 7467600"/>
              <a:gd name="connsiteY85" fmla="*/ 5787985 h 6858000"/>
              <a:gd name="connsiteX86" fmla="*/ 6946849 w 7467600"/>
              <a:gd name="connsiteY86" fmla="*/ 5523271 h 6858000"/>
              <a:gd name="connsiteX87" fmla="*/ 6946972 w 7467600"/>
              <a:gd name="connsiteY87" fmla="*/ 5526491 h 6858000"/>
              <a:gd name="connsiteX88" fmla="*/ 7105827 w 7467600"/>
              <a:gd name="connsiteY88" fmla="*/ 5718700 h 6858000"/>
              <a:gd name="connsiteX89" fmla="*/ 7356878 w 7467600"/>
              <a:gd name="connsiteY89" fmla="*/ 5981332 h 6858000"/>
              <a:gd name="connsiteX90" fmla="*/ 7467600 w 7467600"/>
              <a:gd name="connsiteY90" fmla="*/ 6117703 h 6858000"/>
              <a:gd name="connsiteX91" fmla="*/ 7467600 w 7467600"/>
              <a:gd name="connsiteY91" fmla="*/ 6163634 h 6858000"/>
              <a:gd name="connsiteX92" fmla="*/ 7403637 w 7467600"/>
              <a:gd name="connsiteY92" fmla="*/ 6083957 h 6858000"/>
              <a:gd name="connsiteX93" fmla="*/ 7254615 w 7467600"/>
              <a:gd name="connsiteY93" fmla="*/ 5911918 h 6858000"/>
              <a:gd name="connsiteX94" fmla="*/ 7312589 w 7467600"/>
              <a:gd name="connsiteY94" fmla="*/ 5982309 h 6858000"/>
              <a:gd name="connsiteX95" fmla="*/ 7448321 w 7467600"/>
              <a:gd name="connsiteY95" fmla="*/ 6190991 h 6858000"/>
              <a:gd name="connsiteX96" fmla="*/ 7467600 w 7467600"/>
              <a:gd name="connsiteY96" fmla="*/ 6221686 h 6858000"/>
              <a:gd name="connsiteX97" fmla="*/ 7467600 w 7467600"/>
              <a:gd name="connsiteY97" fmla="*/ 6334256 h 6858000"/>
              <a:gd name="connsiteX98" fmla="*/ 7454976 w 7467600"/>
              <a:gd name="connsiteY98" fmla="*/ 6318297 h 6858000"/>
              <a:gd name="connsiteX99" fmla="*/ 7042773 w 7467600"/>
              <a:gd name="connsiteY99" fmla="*/ 5734011 h 6858000"/>
              <a:gd name="connsiteX100" fmla="*/ 6844835 w 7467600"/>
              <a:gd name="connsiteY100" fmla="*/ 5424988 h 6858000"/>
              <a:gd name="connsiteX101" fmla="*/ 1456157 w 7467600"/>
              <a:gd name="connsiteY101" fmla="*/ 5371404 h 6858000"/>
              <a:gd name="connsiteX102" fmla="*/ 1244432 w 7467600"/>
              <a:gd name="connsiteY102" fmla="*/ 5385601 h 6858000"/>
              <a:gd name="connsiteX103" fmla="*/ 973990 w 7467600"/>
              <a:gd name="connsiteY103" fmla="*/ 5424940 h 6858000"/>
              <a:gd name="connsiteX104" fmla="*/ 1103809 w 7467600"/>
              <a:gd name="connsiteY104" fmla="*/ 5433720 h 6858000"/>
              <a:gd name="connsiteX105" fmla="*/ 1123454 w 7467600"/>
              <a:gd name="connsiteY105" fmla="*/ 5435727 h 6858000"/>
              <a:gd name="connsiteX106" fmla="*/ 1737017 w 7467600"/>
              <a:gd name="connsiteY106" fmla="*/ 5452183 h 6858000"/>
              <a:gd name="connsiteX107" fmla="*/ 1824397 w 7467600"/>
              <a:gd name="connsiteY107" fmla="*/ 5447757 h 6858000"/>
              <a:gd name="connsiteX108" fmla="*/ 2070059 w 7467600"/>
              <a:gd name="connsiteY108" fmla="*/ 5441660 h 6858000"/>
              <a:gd name="connsiteX109" fmla="*/ 1456157 w 7467600"/>
              <a:gd name="connsiteY109" fmla="*/ 5371404 h 6858000"/>
              <a:gd name="connsiteX110" fmla="*/ 4988186 w 7467600"/>
              <a:gd name="connsiteY110" fmla="*/ 5216467 h 6858000"/>
              <a:gd name="connsiteX111" fmla="*/ 4777334 w 7467600"/>
              <a:gd name="connsiteY111" fmla="*/ 5406072 h 6858000"/>
              <a:gd name="connsiteX112" fmla="*/ 4718341 w 7467600"/>
              <a:gd name="connsiteY112" fmla="*/ 5468043 h 6858000"/>
              <a:gd name="connsiteX113" fmla="*/ 4604655 w 7467600"/>
              <a:gd name="connsiteY113" fmla="*/ 5583434 h 6858000"/>
              <a:gd name="connsiteX114" fmla="*/ 4565074 w 7467600"/>
              <a:gd name="connsiteY114" fmla="*/ 5618550 h 6858000"/>
              <a:gd name="connsiteX115" fmla="*/ 4988186 w 7467600"/>
              <a:gd name="connsiteY115" fmla="*/ 5216467 h 6858000"/>
              <a:gd name="connsiteX116" fmla="*/ 4978032 w 7467600"/>
              <a:gd name="connsiteY116" fmla="*/ 5183809 h 6858000"/>
              <a:gd name="connsiteX117" fmla="*/ 4463413 w 7467600"/>
              <a:gd name="connsiteY117" fmla="*/ 5615162 h 6858000"/>
              <a:gd name="connsiteX118" fmla="*/ 4358134 w 7467600"/>
              <a:gd name="connsiteY118" fmla="*/ 5742791 h 6858000"/>
              <a:gd name="connsiteX119" fmla="*/ 4376219 w 7467600"/>
              <a:gd name="connsiteY119" fmla="*/ 5729027 h 6858000"/>
              <a:gd name="connsiteX120" fmla="*/ 4582340 w 7467600"/>
              <a:gd name="connsiteY120" fmla="*/ 5561037 h 6858000"/>
              <a:gd name="connsiteX121" fmla="*/ 4694684 w 7467600"/>
              <a:gd name="connsiteY121" fmla="*/ 5447098 h 6858000"/>
              <a:gd name="connsiteX122" fmla="*/ 4754123 w 7467600"/>
              <a:gd name="connsiteY122" fmla="*/ 5384643 h 6858000"/>
              <a:gd name="connsiteX123" fmla="*/ 4978032 w 7467600"/>
              <a:gd name="connsiteY123" fmla="*/ 5183809 h 6858000"/>
              <a:gd name="connsiteX124" fmla="*/ 1903353 w 7467600"/>
              <a:gd name="connsiteY124" fmla="*/ 5044827 h 6858000"/>
              <a:gd name="connsiteX125" fmla="*/ 1936931 w 7467600"/>
              <a:gd name="connsiteY125" fmla="*/ 5093954 h 6858000"/>
              <a:gd name="connsiteX126" fmla="*/ 2195868 w 7467600"/>
              <a:gd name="connsiteY126" fmla="*/ 5396574 h 6858000"/>
              <a:gd name="connsiteX127" fmla="*/ 2088852 w 7467600"/>
              <a:gd name="connsiteY127" fmla="*/ 5166123 h 6858000"/>
              <a:gd name="connsiteX128" fmla="*/ 1958241 w 7467600"/>
              <a:gd name="connsiteY128" fmla="*/ 5067955 h 6858000"/>
              <a:gd name="connsiteX129" fmla="*/ 1903353 w 7467600"/>
              <a:gd name="connsiteY129" fmla="*/ 5044827 h 6858000"/>
              <a:gd name="connsiteX130" fmla="*/ 1979378 w 7467600"/>
              <a:gd name="connsiteY130" fmla="*/ 4769504 h 6858000"/>
              <a:gd name="connsiteX131" fmla="*/ 2882120 w 7467600"/>
              <a:gd name="connsiteY131" fmla="*/ 5064547 h 6858000"/>
              <a:gd name="connsiteX132" fmla="*/ 2793103 w 7467600"/>
              <a:gd name="connsiteY132" fmla="*/ 5039699 h 6858000"/>
              <a:gd name="connsiteX133" fmla="*/ 2770041 w 7467600"/>
              <a:gd name="connsiteY133" fmla="*/ 5033634 h 6858000"/>
              <a:gd name="connsiteX134" fmla="*/ 1979378 w 7467600"/>
              <a:gd name="connsiteY134" fmla="*/ 4769504 h 6858000"/>
              <a:gd name="connsiteX135" fmla="*/ 1927410 w 7467600"/>
              <a:gd name="connsiteY135" fmla="*/ 4716164 h 6858000"/>
              <a:gd name="connsiteX136" fmla="*/ 1959587 w 7467600"/>
              <a:gd name="connsiteY136" fmla="*/ 4728849 h 6858000"/>
              <a:gd name="connsiteX137" fmla="*/ 2777707 w 7467600"/>
              <a:gd name="connsiteY137" fmla="*/ 5003991 h 6858000"/>
              <a:gd name="connsiteX138" fmla="*/ 2800768 w 7467600"/>
              <a:gd name="connsiteY138" fmla="*/ 5010056 h 6858000"/>
              <a:gd name="connsiteX139" fmla="*/ 2879408 w 7467600"/>
              <a:gd name="connsiteY139" fmla="*/ 5031590 h 6858000"/>
              <a:gd name="connsiteX140" fmla="*/ 2862295 w 7467600"/>
              <a:gd name="connsiteY140" fmla="*/ 5022958 h 6858000"/>
              <a:gd name="connsiteX141" fmla="*/ 2813343 w 7467600"/>
              <a:gd name="connsiteY141" fmla="*/ 4998369 h 6858000"/>
              <a:gd name="connsiteX142" fmla="*/ 2646245 w 7467600"/>
              <a:gd name="connsiteY142" fmla="*/ 4930999 h 6858000"/>
              <a:gd name="connsiteX143" fmla="*/ 1999243 w 7467600"/>
              <a:gd name="connsiteY143" fmla="*/ 4730524 h 6858000"/>
              <a:gd name="connsiteX144" fmla="*/ 1979527 w 7467600"/>
              <a:gd name="connsiteY144" fmla="*/ 4726651 h 6858000"/>
              <a:gd name="connsiteX145" fmla="*/ 1927410 w 7467600"/>
              <a:gd name="connsiteY145" fmla="*/ 4716164 h 6858000"/>
              <a:gd name="connsiteX146" fmla="*/ 1997014 w 7467600"/>
              <a:gd name="connsiteY146" fmla="*/ 4698007 h 6858000"/>
              <a:gd name="connsiteX147" fmla="*/ 2005458 w 7467600"/>
              <a:gd name="connsiteY147" fmla="*/ 4699540 h 6858000"/>
              <a:gd name="connsiteX148" fmla="*/ 2657186 w 7467600"/>
              <a:gd name="connsiteY148" fmla="*/ 4901687 h 6858000"/>
              <a:gd name="connsiteX149" fmla="*/ 2826662 w 7467600"/>
              <a:gd name="connsiteY149" fmla="*/ 4970362 h 6858000"/>
              <a:gd name="connsiteX150" fmla="*/ 2876100 w 7467600"/>
              <a:gd name="connsiteY150" fmla="*/ 4995397 h 6858000"/>
              <a:gd name="connsiteX151" fmla="*/ 3042600 w 7467600"/>
              <a:gd name="connsiteY151" fmla="*/ 5059532 h 6858000"/>
              <a:gd name="connsiteX152" fmla="*/ 1997014 w 7467600"/>
              <a:gd name="connsiteY152" fmla="*/ 4698007 h 6858000"/>
              <a:gd name="connsiteX153" fmla="*/ 2305292 w 7467600"/>
              <a:gd name="connsiteY153" fmla="*/ 4219492 h 6858000"/>
              <a:gd name="connsiteX154" fmla="*/ 3360922 w 7467600"/>
              <a:gd name="connsiteY154" fmla="*/ 4529373 h 6858000"/>
              <a:gd name="connsiteX155" fmla="*/ 3492420 w 7467600"/>
              <a:gd name="connsiteY155" fmla="*/ 4510145 h 6858000"/>
              <a:gd name="connsiteX156" fmla="*/ 3364086 w 7467600"/>
              <a:gd name="connsiteY156" fmla="*/ 4480340 h 6858000"/>
              <a:gd name="connsiteX157" fmla="*/ 3225818 w 7467600"/>
              <a:gd name="connsiteY157" fmla="*/ 4411822 h 6858000"/>
              <a:gd name="connsiteX158" fmla="*/ 3129696 w 7467600"/>
              <a:gd name="connsiteY158" fmla="*/ 4360704 h 6858000"/>
              <a:gd name="connsiteX159" fmla="*/ 2814545 w 7467600"/>
              <a:gd name="connsiteY159" fmla="*/ 4282955 h 6858000"/>
              <a:gd name="connsiteX160" fmla="*/ 2305292 w 7467600"/>
              <a:gd name="connsiteY160" fmla="*/ 4219492 h 6858000"/>
              <a:gd name="connsiteX161" fmla="*/ 2626982 w 7467600"/>
              <a:gd name="connsiteY161" fmla="*/ 4206450 h 6858000"/>
              <a:gd name="connsiteX162" fmla="*/ 2490617 w 7467600"/>
              <a:gd name="connsiteY162" fmla="*/ 4206951 h 6858000"/>
              <a:gd name="connsiteX163" fmla="*/ 2819869 w 7467600"/>
              <a:gd name="connsiteY163" fmla="*/ 4252936 h 6858000"/>
              <a:gd name="connsiteX164" fmla="*/ 3143018 w 7467600"/>
              <a:gd name="connsiteY164" fmla="*/ 4332698 h 6858000"/>
              <a:gd name="connsiteX165" fmla="*/ 3241520 w 7467600"/>
              <a:gd name="connsiteY165" fmla="*/ 4385112 h 6858000"/>
              <a:gd name="connsiteX166" fmla="*/ 3374575 w 7467600"/>
              <a:gd name="connsiteY166" fmla="*/ 4451517 h 6858000"/>
              <a:gd name="connsiteX167" fmla="*/ 3505221 w 7467600"/>
              <a:gd name="connsiteY167" fmla="*/ 4480757 h 6858000"/>
              <a:gd name="connsiteX168" fmla="*/ 2626982 w 7467600"/>
              <a:gd name="connsiteY168" fmla="*/ 4206450 h 6858000"/>
              <a:gd name="connsiteX169" fmla="*/ 1310106 w 7467600"/>
              <a:gd name="connsiteY169" fmla="*/ 3943217 h 6858000"/>
              <a:gd name="connsiteX170" fmla="*/ 854994 w 7467600"/>
              <a:gd name="connsiteY170" fmla="*/ 4399136 h 6858000"/>
              <a:gd name="connsiteX171" fmla="*/ 742462 w 7467600"/>
              <a:gd name="connsiteY171" fmla="*/ 4594648 h 6858000"/>
              <a:gd name="connsiteX172" fmla="*/ 820602 w 7467600"/>
              <a:gd name="connsiteY172" fmla="*/ 4485915 h 6858000"/>
              <a:gd name="connsiteX173" fmla="*/ 878295 w 7467600"/>
              <a:gd name="connsiteY173" fmla="*/ 4403594 h 6858000"/>
              <a:gd name="connsiteX174" fmla="*/ 1240607 w 7467600"/>
              <a:gd name="connsiteY174" fmla="*/ 4010401 h 6858000"/>
              <a:gd name="connsiteX175" fmla="*/ 1310106 w 7467600"/>
              <a:gd name="connsiteY175" fmla="*/ 3943217 h 6858000"/>
              <a:gd name="connsiteX176" fmla="*/ 1423113 w 7467600"/>
              <a:gd name="connsiteY176" fmla="*/ 3874565 h 6858000"/>
              <a:gd name="connsiteX177" fmla="*/ 1260565 w 7467600"/>
              <a:gd name="connsiteY177" fmla="*/ 4031982 h 6858000"/>
              <a:gd name="connsiteX178" fmla="*/ 901900 w 7467600"/>
              <a:gd name="connsiteY178" fmla="*/ 4421236 h 6858000"/>
              <a:gd name="connsiteX179" fmla="*/ 845044 w 7467600"/>
              <a:gd name="connsiteY179" fmla="*/ 4502436 h 6858000"/>
              <a:gd name="connsiteX180" fmla="*/ 685926 w 7467600"/>
              <a:gd name="connsiteY180" fmla="*/ 4703069 h 6858000"/>
              <a:gd name="connsiteX181" fmla="*/ 684248 w 7467600"/>
              <a:gd name="connsiteY181" fmla="*/ 4706721 h 6858000"/>
              <a:gd name="connsiteX182" fmla="*/ 1423113 w 7467600"/>
              <a:gd name="connsiteY182" fmla="*/ 3874565 h 6858000"/>
              <a:gd name="connsiteX183" fmla="*/ 3316479 w 7467600"/>
              <a:gd name="connsiteY183" fmla="*/ 3872136 h 6858000"/>
              <a:gd name="connsiteX184" fmla="*/ 3546806 w 7467600"/>
              <a:gd name="connsiteY184" fmla="*/ 4356139 h 6858000"/>
              <a:gd name="connsiteX185" fmla="*/ 3364433 w 7467600"/>
              <a:gd name="connsiteY185" fmla="*/ 3953121 h 6858000"/>
              <a:gd name="connsiteX186" fmla="*/ 3316479 w 7467600"/>
              <a:gd name="connsiteY186" fmla="*/ 3872136 h 6858000"/>
              <a:gd name="connsiteX187" fmla="*/ 3291335 w 7467600"/>
              <a:gd name="connsiteY187" fmla="*/ 3767420 h 6858000"/>
              <a:gd name="connsiteX188" fmla="*/ 3390805 w 7467600"/>
              <a:gd name="connsiteY188" fmla="*/ 3937163 h 6858000"/>
              <a:gd name="connsiteX189" fmla="*/ 3579062 w 7467600"/>
              <a:gd name="connsiteY189" fmla="*/ 4359040 h 6858000"/>
              <a:gd name="connsiteX190" fmla="*/ 3467355 w 7467600"/>
              <a:gd name="connsiteY190" fmla="*/ 3988130 h 6858000"/>
              <a:gd name="connsiteX191" fmla="*/ 3310753 w 7467600"/>
              <a:gd name="connsiteY191" fmla="*/ 3787140 h 6858000"/>
              <a:gd name="connsiteX192" fmla="*/ 3291335 w 7467600"/>
              <a:gd name="connsiteY192" fmla="*/ 3767420 h 6858000"/>
              <a:gd name="connsiteX193" fmla="*/ 1635889 w 7467600"/>
              <a:gd name="connsiteY193" fmla="*/ 3709494 h 6858000"/>
              <a:gd name="connsiteX194" fmla="*/ 1634800 w 7467600"/>
              <a:gd name="connsiteY194" fmla="*/ 3731111 h 6858000"/>
              <a:gd name="connsiteX195" fmla="*/ 1635889 w 7467600"/>
              <a:gd name="connsiteY195" fmla="*/ 3709494 h 6858000"/>
              <a:gd name="connsiteX196" fmla="*/ 1510397 w 7467600"/>
              <a:gd name="connsiteY196" fmla="*/ 3684705 h 6858000"/>
              <a:gd name="connsiteX197" fmla="*/ 1146550 w 7467600"/>
              <a:gd name="connsiteY197" fmla="*/ 3802012 h 6858000"/>
              <a:gd name="connsiteX198" fmla="*/ 698834 w 7467600"/>
              <a:gd name="connsiteY198" fmla="*/ 3952272 h 6858000"/>
              <a:gd name="connsiteX199" fmla="*/ 34256 w 7467600"/>
              <a:gd name="connsiteY199" fmla="*/ 4347603 h 6858000"/>
              <a:gd name="connsiteX200" fmla="*/ 527241 w 7467600"/>
              <a:gd name="connsiteY200" fmla="*/ 4065078 h 6858000"/>
              <a:gd name="connsiteX201" fmla="*/ 1510397 w 7467600"/>
              <a:gd name="connsiteY201" fmla="*/ 3684705 h 6858000"/>
              <a:gd name="connsiteX202" fmla="*/ 1313114 w 7467600"/>
              <a:gd name="connsiteY202" fmla="*/ 3655216 h 6858000"/>
              <a:gd name="connsiteX203" fmla="*/ 1109304 w 7467600"/>
              <a:gd name="connsiteY203" fmla="*/ 3669030 h 6858000"/>
              <a:gd name="connsiteX204" fmla="*/ 8129 w 7467600"/>
              <a:gd name="connsiteY204" fmla="*/ 4330519 h 6858000"/>
              <a:gd name="connsiteX205" fmla="*/ 687572 w 7467600"/>
              <a:gd name="connsiteY205" fmla="*/ 3925629 h 6858000"/>
              <a:gd name="connsiteX206" fmla="*/ 1138365 w 7467600"/>
              <a:gd name="connsiteY206" fmla="*/ 3774515 h 6858000"/>
              <a:gd name="connsiteX207" fmla="*/ 1505579 w 7467600"/>
              <a:gd name="connsiteY207" fmla="*/ 3655526 h 6858000"/>
              <a:gd name="connsiteX208" fmla="*/ 1313114 w 7467600"/>
              <a:gd name="connsiteY208" fmla="*/ 3655216 h 6858000"/>
              <a:gd name="connsiteX209" fmla="*/ 3655073 w 7467600"/>
              <a:gd name="connsiteY209" fmla="*/ 3650884 h 6858000"/>
              <a:gd name="connsiteX210" fmla="*/ 3989938 w 7467600"/>
              <a:gd name="connsiteY210" fmla="*/ 3991685 h 6858000"/>
              <a:gd name="connsiteX211" fmla="*/ 4393907 w 7467600"/>
              <a:gd name="connsiteY211" fmla="*/ 4261258 h 6858000"/>
              <a:gd name="connsiteX212" fmla="*/ 4648051 w 7467600"/>
              <a:gd name="connsiteY212" fmla="*/ 4374051 h 6858000"/>
              <a:gd name="connsiteX213" fmla="*/ 4383389 w 7467600"/>
              <a:gd name="connsiteY213" fmla="*/ 4184369 h 6858000"/>
              <a:gd name="connsiteX214" fmla="*/ 4165508 w 7467600"/>
              <a:gd name="connsiteY214" fmla="*/ 4035196 h 6858000"/>
              <a:gd name="connsiteX215" fmla="*/ 4068162 w 7467600"/>
              <a:gd name="connsiteY215" fmla="*/ 3953394 h 6858000"/>
              <a:gd name="connsiteX216" fmla="*/ 3981416 w 7467600"/>
              <a:gd name="connsiteY216" fmla="*/ 3880482 h 6858000"/>
              <a:gd name="connsiteX217" fmla="*/ 3800147 w 7467600"/>
              <a:gd name="connsiteY217" fmla="*/ 3749872 h 6858000"/>
              <a:gd name="connsiteX218" fmla="*/ 3655073 w 7467600"/>
              <a:gd name="connsiteY218" fmla="*/ 3650884 h 6858000"/>
              <a:gd name="connsiteX219" fmla="*/ 3670252 w 7467600"/>
              <a:gd name="connsiteY219" fmla="*/ 3622798 h 6858000"/>
              <a:gd name="connsiteX220" fmla="*/ 3817258 w 7467600"/>
              <a:gd name="connsiteY220" fmla="*/ 3723577 h 6858000"/>
              <a:gd name="connsiteX221" fmla="*/ 4000461 w 7467600"/>
              <a:gd name="connsiteY221" fmla="*/ 3855966 h 6858000"/>
              <a:gd name="connsiteX222" fmla="*/ 4088180 w 7467600"/>
              <a:gd name="connsiteY222" fmla="*/ 3929774 h 6858000"/>
              <a:gd name="connsiteX223" fmla="*/ 4184555 w 7467600"/>
              <a:gd name="connsiteY223" fmla="*/ 4010683 h 6858000"/>
              <a:gd name="connsiteX224" fmla="*/ 4399563 w 7467600"/>
              <a:gd name="connsiteY224" fmla="*/ 4158106 h 6858000"/>
              <a:gd name="connsiteX225" fmla="*/ 4684469 w 7467600"/>
              <a:gd name="connsiteY225" fmla="*/ 4364680 h 6858000"/>
              <a:gd name="connsiteX226" fmla="*/ 4690271 w 7467600"/>
              <a:gd name="connsiteY226" fmla="*/ 4370034 h 6858000"/>
              <a:gd name="connsiteX227" fmla="*/ 4136093 w 7467600"/>
              <a:gd name="connsiteY227" fmla="*/ 3858466 h 6858000"/>
              <a:gd name="connsiteX228" fmla="*/ 3670252 w 7467600"/>
              <a:gd name="connsiteY228" fmla="*/ 3622798 h 6858000"/>
              <a:gd name="connsiteX229" fmla="*/ 4440129 w 7467600"/>
              <a:gd name="connsiteY229" fmla="*/ 3448571 h 6858000"/>
              <a:gd name="connsiteX230" fmla="*/ 4856525 w 7467600"/>
              <a:gd name="connsiteY230" fmla="*/ 3915351 h 6858000"/>
              <a:gd name="connsiteX231" fmla="*/ 5059055 w 7467600"/>
              <a:gd name="connsiteY231" fmla="*/ 4108918 h 6858000"/>
              <a:gd name="connsiteX232" fmla="*/ 5290070 w 7467600"/>
              <a:gd name="connsiteY232" fmla="*/ 4263619 h 6858000"/>
              <a:gd name="connsiteX233" fmla="*/ 4834991 w 7467600"/>
              <a:gd name="connsiteY233" fmla="*/ 3830985 h 6858000"/>
              <a:gd name="connsiteX234" fmla="*/ 4440129 w 7467600"/>
              <a:gd name="connsiteY234" fmla="*/ 3448571 h 6858000"/>
              <a:gd name="connsiteX235" fmla="*/ 4441737 w 7467600"/>
              <a:gd name="connsiteY235" fmla="*/ 3399734 h 6858000"/>
              <a:gd name="connsiteX236" fmla="*/ 4431236 w 7467600"/>
              <a:gd name="connsiteY236" fmla="*/ 3400954 h 6858000"/>
              <a:gd name="connsiteX237" fmla="*/ 4557150 w 7467600"/>
              <a:gd name="connsiteY237" fmla="*/ 3510023 h 6858000"/>
              <a:gd name="connsiteX238" fmla="*/ 4856936 w 7467600"/>
              <a:gd name="connsiteY238" fmla="*/ 3809146 h 6858000"/>
              <a:gd name="connsiteX239" fmla="*/ 5111996 w 7467600"/>
              <a:gd name="connsiteY239" fmla="*/ 4065759 h 6858000"/>
              <a:gd name="connsiteX240" fmla="*/ 5388878 w 7467600"/>
              <a:gd name="connsiteY240" fmla="*/ 4300185 h 6858000"/>
              <a:gd name="connsiteX241" fmla="*/ 5425556 w 7467600"/>
              <a:gd name="connsiteY241" fmla="*/ 4308967 h 6858000"/>
              <a:gd name="connsiteX242" fmla="*/ 4943646 w 7467600"/>
              <a:gd name="connsiteY242" fmla="*/ 3822916 h 6858000"/>
              <a:gd name="connsiteX243" fmla="*/ 4594837 w 7467600"/>
              <a:gd name="connsiteY243" fmla="*/ 3532274 h 6858000"/>
              <a:gd name="connsiteX244" fmla="*/ 4441737 w 7467600"/>
              <a:gd name="connsiteY244" fmla="*/ 3399734 h 6858000"/>
              <a:gd name="connsiteX245" fmla="*/ 5425834 w 7467600"/>
              <a:gd name="connsiteY245" fmla="*/ 3162785 h 6858000"/>
              <a:gd name="connsiteX246" fmla="*/ 5401644 w 7467600"/>
              <a:gd name="connsiteY246" fmla="*/ 3617847 h 6858000"/>
              <a:gd name="connsiteX247" fmla="*/ 5467256 w 7467600"/>
              <a:gd name="connsiteY247" fmla="*/ 4175494 h 6858000"/>
              <a:gd name="connsiteX248" fmla="*/ 5448069 w 7467600"/>
              <a:gd name="connsiteY248" fmla="*/ 3567554 h 6858000"/>
              <a:gd name="connsiteX249" fmla="*/ 5425834 w 7467600"/>
              <a:gd name="connsiteY249" fmla="*/ 3162785 h 6858000"/>
              <a:gd name="connsiteX250" fmla="*/ 1318687 w 7467600"/>
              <a:gd name="connsiteY250" fmla="*/ 3113840 h 6858000"/>
              <a:gd name="connsiteX251" fmla="*/ 1066793 w 7467600"/>
              <a:gd name="connsiteY251" fmla="*/ 3212171 h 6858000"/>
              <a:gd name="connsiteX252" fmla="*/ 993319 w 7467600"/>
              <a:gd name="connsiteY252" fmla="*/ 3247648 h 6858000"/>
              <a:gd name="connsiteX253" fmla="*/ 853081 w 7467600"/>
              <a:gd name="connsiteY253" fmla="*/ 3312410 h 6858000"/>
              <a:gd name="connsiteX254" fmla="*/ 805957 w 7467600"/>
              <a:gd name="connsiteY254" fmla="*/ 3330443 h 6858000"/>
              <a:gd name="connsiteX255" fmla="*/ 1318687 w 7467600"/>
              <a:gd name="connsiteY255" fmla="*/ 3113840 h 6858000"/>
              <a:gd name="connsiteX256" fmla="*/ 5453702 w 7467600"/>
              <a:gd name="connsiteY256" fmla="*/ 3090882 h 6858000"/>
              <a:gd name="connsiteX257" fmla="*/ 5480135 w 7467600"/>
              <a:gd name="connsiteY257" fmla="*/ 3565802 h 6858000"/>
              <a:gd name="connsiteX258" fmla="*/ 5499023 w 7467600"/>
              <a:gd name="connsiteY258" fmla="*/ 4166310 h 6858000"/>
              <a:gd name="connsiteX259" fmla="*/ 5547022 w 7467600"/>
              <a:gd name="connsiteY259" fmla="*/ 3607838 h 6858000"/>
              <a:gd name="connsiteX260" fmla="*/ 5515964 w 7467600"/>
              <a:gd name="connsiteY260" fmla="*/ 3378541 h 6858000"/>
              <a:gd name="connsiteX261" fmla="*/ 5453702 w 7467600"/>
              <a:gd name="connsiteY261" fmla="*/ 3090882 h 6858000"/>
              <a:gd name="connsiteX262" fmla="*/ 1238695 w 7467600"/>
              <a:gd name="connsiteY262" fmla="*/ 3076820 h 6858000"/>
              <a:gd name="connsiteX263" fmla="*/ 716371 w 7467600"/>
              <a:gd name="connsiteY263" fmla="*/ 3293249 h 6858000"/>
              <a:gd name="connsiteX264" fmla="*/ 579522 w 7467600"/>
              <a:gd name="connsiteY264" fmla="*/ 3371759 h 6858000"/>
              <a:gd name="connsiteX265" fmla="*/ 600288 w 7467600"/>
              <a:gd name="connsiteY265" fmla="*/ 3365555 h 6858000"/>
              <a:gd name="connsiteX266" fmla="*/ 840692 w 7467600"/>
              <a:gd name="connsiteY266" fmla="*/ 3284921 h 6858000"/>
              <a:gd name="connsiteX267" fmla="*/ 979248 w 7467600"/>
              <a:gd name="connsiteY267" fmla="*/ 3221003 h 6858000"/>
              <a:gd name="connsiteX268" fmla="*/ 1053282 w 7467600"/>
              <a:gd name="connsiteY268" fmla="*/ 3185247 h 6858000"/>
              <a:gd name="connsiteX269" fmla="*/ 1320603 w 7467600"/>
              <a:gd name="connsiteY269" fmla="*/ 3081281 h 6858000"/>
              <a:gd name="connsiteX270" fmla="*/ 1238695 w 7467600"/>
              <a:gd name="connsiteY270" fmla="*/ 3076820 h 6858000"/>
              <a:gd name="connsiteX271" fmla="*/ 5425627 w 7467600"/>
              <a:gd name="connsiteY271" fmla="*/ 2954192 h 6858000"/>
              <a:gd name="connsiteX272" fmla="*/ 5470770 w 7467600"/>
              <a:gd name="connsiteY272" fmla="*/ 3005435 h 6858000"/>
              <a:gd name="connsiteX273" fmla="*/ 5519779 w 7467600"/>
              <a:gd name="connsiteY273" fmla="*/ 4359223 h 6858000"/>
              <a:gd name="connsiteX274" fmla="*/ 5520293 w 7467600"/>
              <a:gd name="connsiteY274" fmla="*/ 4360602 h 6858000"/>
              <a:gd name="connsiteX275" fmla="*/ 5767221 w 7467600"/>
              <a:gd name="connsiteY275" fmla="*/ 4665564 h 6858000"/>
              <a:gd name="connsiteX276" fmla="*/ 6937169 w 7467600"/>
              <a:gd name="connsiteY276" fmla="*/ 4815941 h 6858000"/>
              <a:gd name="connsiteX277" fmla="*/ 6953922 w 7467600"/>
              <a:gd name="connsiteY277" fmla="*/ 4890068 h 6858000"/>
              <a:gd name="connsiteX278" fmla="*/ 6071359 w 7467600"/>
              <a:gd name="connsiteY278" fmla="*/ 4770770 h 6858000"/>
              <a:gd name="connsiteX279" fmla="*/ 6038839 w 7467600"/>
              <a:gd name="connsiteY279" fmla="*/ 4764474 h 6858000"/>
              <a:gd name="connsiteX280" fmla="*/ 6038706 w 7467600"/>
              <a:gd name="connsiteY280" fmla="*/ 4763847 h 6858000"/>
              <a:gd name="connsiteX281" fmla="*/ 6037784 w 7467600"/>
              <a:gd name="connsiteY281" fmla="*/ 4764270 h 6858000"/>
              <a:gd name="connsiteX282" fmla="*/ 6038839 w 7467600"/>
              <a:gd name="connsiteY282" fmla="*/ 4764474 h 6858000"/>
              <a:gd name="connsiteX283" fmla="*/ 6040338 w 7467600"/>
              <a:gd name="connsiteY283" fmla="*/ 4771418 h 6858000"/>
              <a:gd name="connsiteX284" fmla="*/ 6024488 w 7467600"/>
              <a:gd name="connsiteY284" fmla="*/ 4809903 h 6858000"/>
              <a:gd name="connsiteX285" fmla="*/ 5599771 w 7467600"/>
              <a:gd name="connsiteY285" fmla="*/ 5509652 h 6858000"/>
              <a:gd name="connsiteX286" fmla="*/ 5548843 w 7467600"/>
              <a:gd name="connsiteY286" fmla="*/ 5563845 h 6858000"/>
              <a:gd name="connsiteX287" fmla="*/ 5940952 w 7467600"/>
              <a:gd name="connsiteY287" fmla="*/ 6250028 h 6858000"/>
              <a:gd name="connsiteX288" fmla="*/ 6043441 w 7467600"/>
              <a:gd name="connsiteY288" fmla="*/ 6665847 h 6858000"/>
              <a:gd name="connsiteX289" fmla="*/ 6093432 w 7467600"/>
              <a:gd name="connsiteY289" fmla="*/ 6858000 h 6858000"/>
              <a:gd name="connsiteX290" fmla="*/ 6034344 w 7467600"/>
              <a:gd name="connsiteY290" fmla="*/ 6858000 h 6858000"/>
              <a:gd name="connsiteX291" fmla="*/ 6026679 w 7467600"/>
              <a:gd name="connsiteY291" fmla="*/ 6836959 h 6858000"/>
              <a:gd name="connsiteX292" fmla="*/ 5800441 w 7467600"/>
              <a:gd name="connsiteY292" fmla="*/ 6335286 h 6858000"/>
              <a:gd name="connsiteX293" fmla="*/ 5526562 w 7467600"/>
              <a:gd name="connsiteY293" fmla="*/ 5705388 h 6858000"/>
              <a:gd name="connsiteX294" fmla="*/ 5519640 w 7467600"/>
              <a:gd name="connsiteY294" fmla="*/ 5683774 h 6858000"/>
              <a:gd name="connsiteX295" fmla="*/ 5844559 w 7467600"/>
              <a:gd name="connsiteY295" fmla="*/ 6553349 h 6858000"/>
              <a:gd name="connsiteX296" fmla="*/ 5975994 w 7467600"/>
              <a:gd name="connsiteY296" fmla="*/ 6858000 h 6858000"/>
              <a:gd name="connsiteX297" fmla="*/ 5898547 w 7467600"/>
              <a:gd name="connsiteY297" fmla="*/ 6858000 h 6858000"/>
              <a:gd name="connsiteX298" fmla="*/ 5682041 w 7467600"/>
              <a:gd name="connsiteY298" fmla="*/ 6355860 h 6858000"/>
              <a:gd name="connsiteX299" fmla="*/ 5461758 w 7467600"/>
              <a:gd name="connsiteY299" fmla="*/ 5820220 h 6858000"/>
              <a:gd name="connsiteX300" fmla="*/ 5237282 w 7467600"/>
              <a:gd name="connsiteY300" fmla="*/ 6579086 h 6858000"/>
              <a:gd name="connsiteX301" fmla="*/ 5115009 w 7467600"/>
              <a:gd name="connsiteY301" fmla="*/ 6858000 h 6858000"/>
              <a:gd name="connsiteX302" fmla="*/ 5028074 w 7467600"/>
              <a:gd name="connsiteY302" fmla="*/ 6858000 h 6858000"/>
              <a:gd name="connsiteX303" fmla="*/ 5079508 w 7467600"/>
              <a:gd name="connsiteY303" fmla="*/ 6749074 h 6858000"/>
              <a:gd name="connsiteX304" fmla="*/ 5371846 w 7467600"/>
              <a:gd name="connsiteY304" fmla="*/ 5924413 h 6858000"/>
              <a:gd name="connsiteX305" fmla="*/ 5270512 w 7467600"/>
              <a:gd name="connsiteY305" fmla="*/ 6138975 h 6858000"/>
              <a:gd name="connsiteX306" fmla="*/ 5062409 w 7467600"/>
              <a:gd name="connsiteY306" fmla="*/ 6653544 h 6858000"/>
              <a:gd name="connsiteX307" fmla="*/ 5036628 w 7467600"/>
              <a:gd name="connsiteY307" fmla="*/ 6754247 h 6858000"/>
              <a:gd name="connsiteX308" fmla="*/ 5009112 w 7467600"/>
              <a:gd name="connsiteY308" fmla="*/ 6858000 h 6858000"/>
              <a:gd name="connsiteX309" fmla="*/ 4976679 w 7467600"/>
              <a:gd name="connsiteY309" fmla="*/ 6858000 h 6858000"/>
              <a:gd name="connsiteX310" fmla="*/ 5006537 w 7467600"/>
              <a:gd name="connsiteY310" fmla="*/ 6747068 h 6858000"/>
              <a:gd name="connsiteX311" fmla="*/ 5032723 w 7467600"/>
              <a:gd name="connsiteY311" fmla="*/ 6644957 h 6858000"/>
              <a:gd name="connsiteX312" fmla="*/ 5242949 w 7467600"/>
              <a:gd name="connsiteY312" fmla="*/ 6125175 h 6858000"/>
              <a:gd name="connsiteX313" fmla="*/ 5286321 w 7467600"/>
              <a:gd name="connsiteY313" fmla="*/ 6033555 h 6858000"/>
              <a:gd name="connsiteX314" fmla="*/ 5008210 w 7467600"/>
              <a:gd name="connsiteY314" fmla="*/ 6649194 h 6858000"/>
              <a:gd name="connsiteX315" fmla="*/ 4986321 w 7467600"/>
              <a:gd name="connsiteY315" fmla="*/ 6765687 h 6858000"/>
              <a:gd name="connsiteX316" fmla="*/ 4973474 w 7467600"/>
              <a:gd name="connsiteY316" fmla="*/ 6858000 h 6858000"/>
              <a:gd name="connsiteX317" fmla="*/ 4907178 w 7467600"/>
              <a:gd name="connsiteY317" fmla="*/ 6858000 h 6858000"/>
              <a:gd name="connsiteX318" fmla="*/ 4910810 w 7467600"/>
              <a:gd name="connsiteY318" fmla="*/ 6829660 h 6858000"/>
              <a:gd name="connsiteX319" fmla="*/ 4987461 w 7467600"/>
              <a:gd name="connsiteY319" fmla="*/ 6432994 h 6858000"/>
              <a:gd name="connsiteX320" fmla="*/ 5179262 w 7467600"/>
              <a:gd name="connsiteY320" fmla="*/ 6035044 h 6858000"/>
              <a:gd name="connsiteX321" fmla="*/ 4689678 w 7467600"/>
              <a:gd name="connsiteY321" fmla="*/ 6440241 h 6858000"/>
              <a:gd name="connsiteX322" fmla="*/ 4477543 w 7467600"/>
              <a:gd name="connsiteY322" fmla="*/ 6674836 h 6858000"/>
              <a:gd name="connsiteX323" fmla="*/ 4329957 w 7467600"/>
              <a:gd name="connsiteY323" fmla="*/ 6858000 h 6858000"/>
              <a:gd name="connsiteX324" fmla="*/ 4218595 w 7467600"/>
              <a:gd name="connsiteY324" fmla="*/ 6858000 h 6858000"/>
              <a:gd name="connsiteX325" fmla="*/ 4368888 w 7467600"/>
              <a:gd name="connsiteY325" fmla="*/ 6668412 h 6858000"/>
              <a:gd name="connsiteX326" fmla="*/ 4563091 w 7467600"/>
              <a:gd name="connsiteY326" fmla="*/ 6442508 h 6858000"/>
              <a:gd name="connsiteX327" fmla="*/ 5387324 w 7467600"/>
              <a:gd name="connsiteY327" fmla="*/ 5705830 h 6858000"/>
              <a:gd name="connsiteX328" fmla="*/ 5073620 w 7467600"/>
              <a:gd name="connsiteY328" fmla="*/ 5955437 h 6858000"/>
              <a:gd name="connsiteX329" fmla="*/ 4689789 w 7467600"/>
              <a:gd name="connsiteY329" fmla="*/ 6268382 h 6858000"/>
              <a:gd name="connsiteX330" fmla="*/ 4418722 w 7467600"/>
              <a:gd name="connsiteY330" fmla="*/ 6570886 h 6858000"/>
              <a:gd name="connsiteX331" fmla="*/ 4214944 w 7467600"/>
              <a:gd name="connsiteY331" fmla="*/ 6858000 h 6858000"/>
              <a:gd name="connsiteX332" fmla="*/ 4177898 w 7467600"/>
              <a:gd name="connsiteY332" fmla="*/ 6858000 h 6858000"/>
              <a:gd name="connsiteX333" fmla="*/ 4391597 w 7467600"/>
              <a:gd name="connsiteY333" fmla="*/ 6556370 h 6858000"/>
              <a:gd name="connsiteX334" fmla="*/ 4668889 w 7467600"/>
              <a:gd name="connsiteY334" fmla="*/ 6246399 h 6858000"/>
              <a:gd name="connsiteX335" fmla="*/ 5055427 w 7467600"/>
              <a:gd name="connsiteY335" fmla="*/ 5931476 h 6858000"/>
              <a:gd name="connsiteX336" fmla="*/ 5371814 w 7467600"/>
              <a:gd name="connsiteY336" fmla="*/ 5678975 h 6858000"/>
              <a:gd name="connsiteX337" fmla="*/ 4987918 w 7467600"/>
              <a:gd name="connsiteY337" fmla="*/ 5838701 h 6858000"/>
              <a:gd name="connsiteX338" fmla="*/ 4317146 w 7467600"/>
              <a:gd name="connsiteY338" fmla="*/ 6587716 h 6858000"/>
              <a:gd name="connsiteX339" fmla="*/ 4171627 w 7467600"/>
              <a:gd name="connsiteY339" fmla="*/ 6858000 h 6858000"/>
              <a:gd name="connsiteX340" fmla="*/ 4081585 w 7467600"/>
              <a:gd name="connsiteY340" fmla="*/ 6858000 h 6858000"/>
              <a:gd name="connsiteX341" fmla="*/ 4238603 w 7467600"/>
              <a:gd name="connsiteY341" fmla="*/ 6559341 h 6858000"/>
              <a:gd name="connsiteX342" fmla="*/ 4778333 w 7467600"/>
              <a:gd name="connsiteY342" fmla="*/ 5873626 h 6858000"/>
              <a:gd name="connsiteX343" fmla="*/ 5414185 w 7467600"/>
              <a:gd name="connsiteY343" fmla="*/ 5573882 h 6858000"/>
              <a:gd name="connsiteX344" fmla="*/ 5959648 w 7467600"/>
              <a:gd name="connsiteY344" fmla="*/ 4760797 h 6858000"/>
              <a:gd name="connsiteX345" fmla="*/ 5355019 w 7467600"/>
              <a:gd name="connsiteY345" fmla="*/ 4734672 h 6858000"/>
              <a:gd name="connsiteX346" fmla="*/ 5083565 w 7467600"/>
              <a:gd name="connsiteY346" fmla="*/ 5179121 h 6858000"/>
              <a:gd name="connsiteX347" fmla="*/ 4713577 w 7467600"/>
              <a:gd name="connsiteY347" fmla="*/ 5616803 h 6858000"/>
              <a:gd name="connsiteX348" fmla="*/ 3989559 w 7467600"/>
              <a:gd name="connsiteY348" fmla="*/ 6145945 h 6858000"/>
              <a:gd name="connsiteX349" fmla="*/ 3939824 w 7467600"/>
              <a:gd name="connsiteY349" fmla="*/ 6066900 h 6858000"/>
              <a:gd name="connsiteX350" fmla="*/ 4584537 w 7467600"/>
              <a:gd name="connsiteY350" fmla="*/ 5324826 h 6858000"/>
              <a:gd name="connsiteX351" fmla="*/ 5037105 w 7467600"/>
              <a:gd name="connsiteY351" fmla="*/ 5088765 h 6858000"/>
              <a:gd name="connsiteX352" fmla="*/ 5039930 w 7467600"/>
              <a:gd name="connsiteY352" fmla="*/ 5089585 h 6858000"/>
              <a:gd name="connsiteX353" fmla="*/ 5263764 w 7467600"/>
              <a:gd name="connsiteY353" fmla="*/ 4735525 h 6858000"/>
              <a:gd name="connsiteX354" fmla="*/ 4086300 w 7467600"/>
              <a:gd name="connsiteY354" fmla="*/ 4884599 h 6858000"/>
              <a:gd name="connsiteX355" fmla="*/ 4085485 w 7467600"/>
              <a:gd name="connsiteY355" fmla="*/ 4899070 h 6858000"/>
              <a:gd name="connsiteX356" fmla="*/ 3871915 w 7467600"/>
              <a:gd name="connsiteY356" fmla="*/ 5253645 h 6858000"/>
              <a:gd name="connsiteX357" fmla="*/ 3799374 w 7467600"/>
              <a:gd name="connsiteY357" fmla="*/ 5466127 h 6858000"/>
              <a:gd name="connsiteX358" fmla="*/ 3498850 w 7467600"/>
              <a:gd name="connsiteY358" fmla="*/ 6661888 h 6858000"/>
              <a:gd name="connsiteX359" fmla="*/ 3399216 w 7467600"/>
              <a:gd name="connsiteY359" fmla="*/ 6858000 h 6858000"/>
              <a:gd name="connsiteX360" fmla="*/ 3303688 w 7467600"/>
              <a:gd name="connsiteY360" fmla="*/ 6858000 h 6858000"/>
              <a:gd name="connsiteX361" fmla="*/ 3391774 w 7467600"/>
              <a:gd name="connsiteY361" fmla="*/ 6697181 h 6858000"/>
              <a:gd name="connsiteX362" fmla="*/ 3735540 w 7467600"/>
              <a:gd name="connsiteY362" fmla="*/ 5546923 h 6858000"/>
              <a:gd name="connsiteX363" fmla="*/ 3729438 w 7467600"/>
              <a:gd name="connsiteY363" fmla="*/ 5569058 h 6858000"/>
              <a:gd name="connsiteX364" fmla="*/ 3707782 w 7467600"/>
              <a:gd name="connsiteY364" fmla="*/ 5644908 h 6858000"/>
              <a:gd name="connsiteX365" fmla="*/ 3583827 w 7467600"/>
              <a:gd name="connsiteY365" fmla="*/ 6039215 h 6858000"/>
              <a:gd name="connsiteX366" fmla="*/ 3547861 w 7467600"/>
              <a:gd name="connsiteY366" fmla="*/ 6129609 h 6858000"/>
              <a:gd name="connsiteX367" fmla="*/ 3490905 w 7467600"/>
              <a:gd name="connsiteY367" fmla="*/ 6277660 h 6858000"/>
              <a:gd name="connsiteX368" fmla="*/ 3455859 w 7467600"/>
              <a:gd name="connsiteY368" fmla="*/ 6391301 h 6858000"/>
              <a:gd name="connsiteX369" fmla="*/ 3429112 w 7467600"/>
              <a:gd name="connsiteY369" fmla="*/ 6479469 h 6858000"/>
              <a:gd name="connsiteX370" fmla="*/ 3304862 w 7467600"/>
              <a:gd name="connsiteY370" fmla="*/ 6796476 h 6858000"/>
              <a:gd name="connsiteX371" fmla="*/ 3276071 w 7467600"/>
              <a:gd name="connsiteY371" fmla="*/ 6858000 h 6858000"/>
              <a:gd name="connsiteX372" fmla="*/ 3240805 w 7467600"/>
              <a:gd name="connsiteY372" fmla="*/ 6858000 h 6858000"/>
              <a:gd name="connsiteX373" fmla="*/ 3275917 w 7467600"/>
              <a:gd name="connsiteY373" fmla="*/ 6783192 h 6858000"/>
              <a:gd name="connsiteX374" fmla="*/ 3399358 w 7467600"/>
              <a:gd name="connsiteY374" fmla="*/ 6469011 h 6858000"/>
              <a:gd name="connsiteX375" fmla="*/ 3425650 w 7467600"/>
              <a:gd name="connsiteY375" fmla="*/ 6381333 h 6858000"/>
              <a:gd name="connsiteX376" fmla="*/ 3460661 w 7467600"/>
              <a:gd name="connsiteY376" fmla="*/ 6266763 h 6858000"/>
              <a:gd name="connsiteX377" fmla="*/ 3518021 w 7467600"/>
              <a:gd name="connsiteY377" fmla="*/ 6117298 h 6858000"/>
              <a:gd name="connsiteX378" fmla="*/ 3554035 w 7467600"/>
              <a:gd name="connsiteY378" fmla="*/ 6027832 h 6858000"/>
              <a:gd name="connsiteX379" fmla="*/ 3677174 w 7467600"/>
              <a:gd name="connsiteY379" fmla="*/ 5636351 h 6858000"/>
              <a:gd name="connsiteX380" fmla="*/ 3698819 w 7467600"/>
              <a:gd name="connsiteY380" fmla="*/ 5560503 h 6858000"/>
              <a:gd name="connsiteX381" fmla="*/ 3702094 w 7467600"/>
              <a:gd name="connsiteY381" fmla="*/ 5549194 h 6858000"/>
              <a:gd name="connsiteX382" fmla="*/ 3398355 w 7467600"/>
              <a:gd name="connsiteY382" fmla="*/ 6094603 h 6858000"/>
              <a:gd name="connsiteX383" fmla="*/ 3193941 w 7467600"/>
              <a:gd name="connsiteY383" fmla="*/ 6798775 h 6858000"/>
              <a:gd name="connsiteX384" fmla="*/ 3184140 w 7467600"/>
              <a:gd name="connsiteY384" fmla="*/ 6858000 h 6858000"/>
              <a:gd name="connsiteX385" fmla="*/ 3099978 w 7467600"/>
              <a:gd name="connsiteY385" fmla="*/ 6858000 h 6858000"/>
              <a:gd name="connsiteX386" fmla="*/ 3101556 w 7467600"/>
              <a:gd name="connsiteY386" fmla="*/ 6843337 h 6858000"/>
              <a:gd name="connsiteX387" fmla="*/ 3370162 w 7467600"/>
              <a:gd name="connsiteY387" fmla="*/ 5785550 h 6858000"/>
              <a:gd name="connsiteX388" fmla="*/ 3746477 w 7467600"/>
              <a:gd name="connsiteY388" fmla="*/ 5377889 h 6858000"/>
              <a:gd name="connsiteX389" fmla="*/ 3863399 w 7467600"/>
              <a:gd name="connsiteY389" fmla="*/ 5087257 h 6858000"/>
              <a:gd name="connsiteX390" fmla="*/ 3968712 w 7467600"/>
              <a:gd name="connsiteY390" fmla="*/ 4913989 h 6858000"/>
              <a:gd name="connsiteX391" fmla="*/ 2792390 w 7467600"/>
              <a:gd name="connsiteY391" fmla="*/ 5382974 h 6858000"/>
              <a:gd name="connsiteX392" fmla="*/ 2714982 w 7467600"/>
              <a:gd name="connsiteY392" fmla="*/ 5427051 h 6858000"/>
              <a:gd name="connsiteX393" fmla="*/ 2813361 w 7467600"/>
              <a:gd name="connsiteY393" fmla="*/ 6023912 h 6858000"/>
              <a:gd name="connsiteX394" fmla="*/ 2688430 w 7467600"/>
              <a:gd name="connsiteY394" fmla="*/ 6801564 h 6858000"/>
              <a:gd name="connsiteX395" fmla="*/ 2629626 w 7467600"/>
              <a:gd name="connsiteY395" fmla="*/ 6763394 h 6858000"/>
              <a:gd name="connsiteX396" fmla="*/ 2565328 w 7467600"/>
              <a:gd name="connsiteY396" fmla="*/ 5516399 h 6858000"/>
              <a:gd name="connsiteX397" fmla="*/ 1922999 w 7467600"/>
              <a:gd name="connsiteY397" fmla="*/ 5980343 h 6858000"/>
              <a:gd name="connsiteX398" fmla="*/ 1950261 w 7467600"/>
              <a:gd name="connsiteY398" fmla="*/ 6405858 h 6858000"/>
              <a:gd name="connsiteX399" fmla="*/ 2365554 w 7467600"/>
              <a:gd name="connsiteY399" fmla="*/ 6759107 h 6858000"/>
              <a:gd name="connsiteX400" fmla="*/ 2424142 w 7467600"/>
              <a:gd name="connsiteY400" fmla="*/ 6858000 h 6858000"/>
              <a:gd name="connsiteX401" fmla="*/ 2395994 w 7467600"/>
              <a:gd name="connsiteY401" fmla="*/ 6858000 h 6858000"/>
              <a:gd name="connsiteX402" fmla="*/ 2392863 w 7467600"/>
              <a:gd name="connsiteY402" fmla="*/ 6852964 h 6858000"/>
              <a:gd name="connsiteX403" fmla="*/ 2017589 w 7467600"/>
              <a:gd name="connsiteY403" fmla="*/ 6493982 h 6858000"/>
              <a:gd name="connsiteX404" fmla="*/ 2147336 w 7467600"/>
              <a:gd name="connsiteY404" fmla="*/ 6594052 h 6858000"/>
              <a:gd name="connsiteX405" fmla="*/ 2207047 w 7467600"/>
              <a:gd name="connsiteY405" fmla="*/ 6654540 h 6858000"/>
              <a:gd name="connsiteX406" fmla="*/ 2299106 w 7467600"/>
              <a:gd name="connsiteY406" fmla="*/ 6778931 h 6858000"/>
              <a:gd name="connsiteX407" fmla="*/ 2314430 w 7467600"/>
              <a:gd name="connsiteY407" fmla="*/ 6801144 h 6858000"/>
              <a:gd name="connsiteX408" fmla="*/ 2352406 w 7467600"/>
              <a:gd name="connsiteY408" fmla="*/ 6858000 h 6858000"/>
              <a:gd name="connsiteX409" fmla="*/ 2314492 w 7467600"/>
              <a:gd name="connsiteY409" fmla="*/ 6858000 h 6858000"/>
              <a:gd name="connsiteX410" fmla="*/ 2288095 w 7467600"/>
              <a:gd name="connsiteY410" fmla="*/ 6818030 h 6858000"/>
              <a:gd name="connsiteX411" fmla="*/ 2272768 w 7467600"/>
              <a:gd name="connsiteY411" fmla="*/ 6795822 h 6858000"/>
              <a:gd name="connsiteX412" fmla="*/ 2182715 w 7467600"/>
              <a:gd name="connsiteY412" fmla="*/ 6675071 h 6858000"/>
              <a:gd name="connsiteX413" fmla="*/ 2032061 w 7467600"/>
              <a:gd name="connsiteY413" fmla="*/ 6541380 h 6858000"/>
              <a:gd name="connsiteX414" fmla="*/ 2257220 w 7467600"/>
              <a:gd name="connsiteY414" fmla="*/ 6826257 h 6858000"/>
              <a:gd name="connsiteX415" fmla="*/ 2281324 w 7467600"/>
              <a:gd name="connsiteY415" fmla="*/ 6858000 h 6858000"/>
              <a:gd name="connsiteX416" fmla="*/ 2242860 w 7467600"/>
              <a:gd name="connsiteY416" fmla="*/ 6858000 h 6858000"/>
              <a:gd name="connsiteX417" fmla="*/ 2232818 w 7467600"/>
              <a:gd name="connsiteY417" fmla="*/ 6844926 h 6858000"/>
              <a:gd name="connsiteX418" fmla="*/ 1990172 w 7467600"/>
              <a:gd name="connsiteY418" fmla="*/ 6542121 h 6858000"/>
              <a:gd name="connsiteX419" fmla="*/ 2124090 w 7467600"/>
              <a:gd name="connsiteY419" fmla="*/ 6761017 h 6858000"/>
              <a:gd name="connsiteX420" fmla="*/ 2200380 w 7467600"/>
              <a:gd name="connsiteY420" fmla="*/ 6858000 h 6858000"/>
              <a:gd name="connsiteX421" fmla="*/ 2147507 w 7467600"/>
              <a:gd name="connsiteY421" fmla="*/ 6858000 h 6858000"/>
              <a:gd name="connsiteX422" fmla="*/ 2070668 w 7467600"/>
              <a:gd name="connsiteY422" fmla="*/ 6761520 h 6858000"/>
              <a:gd name="connsiteX423" fmla="*/ 1975142 w 7467600"/>
              <a:gd name="connsiteY423" fmla="*/ 6585570 h 6858000"/>
              <a:gd name="connsiteX424" fmla="*/ 2050035 w 7467600"/>
              <a:gd name="connsiteY424" fmla="*/ 6813345 h 6858000"/>
              <a:gd name="connsiteX425" fmla="*/ 2063025 w 7467600"/>
              <a:gd name="connsiteY425" fmla="*/ 6858000 h 6858000"/>
              <a:gd name="connsiteX426" fmla="*/ 2021675 w 7467600"/>
              <a:gd name="connsiteY426" fmla="*/ 6858000 h 6858000"/>
              <a:gd name="connsiteX427" fmla="*/ 2019308 w 7467600"/>
              <a:gd name="connsiteY427" fmla="*/ 6847118 h 6858000"/>
              <a:gd name="connsiteX428" fmla="*/ 1938835 w 7467600"/>
              <a:gd name="connsiteY428" fmla="*/ 6551160 h 6858000"/>
              <a:gd name="connsiteX429" fmla="*/ 1953230 w 7467600"/>
              <a:gd name="connsiteY429" fmla="*/ 6759699 h 6858000"/>
              <a:gd name="connsiteX430" fmla="*/ 1956763 w 7467600"/>
              <a:gd name="connsiteY430" fmla="*/ 6778191 h 6858000"/>
              <a:gd name="connsiteX431" fmla="*/ 1967925 w 7467600"/>
              <a:gd name="connsiteY431" fmla="*/ 6858000 h 6858000"/>
              <a:gd name="connsiteX432" fmla="*/ 1936622 w 7467600"/>
              <a:gd name="connsiteY432" fmla="*/ 6858000 h 6858000"/>
              <a:gd name="connsiteX433" fmla="*/ 1926261 w 7467600"/>
              <a:gd name="connsiteY433" fmla="*/ 6784064 h 6858000"/>
              <a:gd name="connsiteX434" fmla="*/ 1922724 w 7467600"/>
              <a:gd name="connsiteY434" fmla="*/ 6765577 h 6858000"/>
              <a:gd name="connsiteX435" fmla="*/ 1904650 w 7467600"/>
              <a:gd name="connsiteY435" fmla="*/ 6639616 h 6858000"/>
              <a:gd name="connsiteX436" fmla="*/ 1885273 w 7467600"/>
              <a:gd name="connsiteY436" fmla="*/ 6858000 h 6858000"/>
              <a:gd name="connsiteX437" fmla="*/ 1854363 w 7467600"/>
              <a:gd name="connsiteY437" fmla="*/ 6858000 h 6858000"/>
              <a:gd name="connsiteX438" fmla="*/ 1880391 w 7467600"/>
              <a:gd name="connsiteY438" fmla="*/ 6603796 h 6858000"/>
              <a:gd name="connsiteX439" fmla="*/ 1818273 w 7467600"/>
              <a:gd name="connsiteY439" fmla="*/ 6715729 h 6858000"/>
              <a:gd name="connsiteX440" fmla="*/ 1794691 w 7467600"/>
              <a:gd name="connsiteY440" fmla="*/ 6843239 h 6858000"/>
              <a:gd name="connsiteX441" fmla="*/ 1794914 w 7467600"/>
              <a:gd name="connsiteY441" fmla="*/ 6858000 h 6858000"/>
              <a:gd name="connsiteX442" fmla="*/ 1746128 w 7467600"/>
              <a:gd name="connsiteY442" fmla="*/ 6858000 h 6858000"/>
              <a:gd name="connsiteX443" fmla="*/ 1753934 w 7467600"/>
              <a:gd name="connsiteY443" fmla="*/ 6724796 h 6858000"/>
              <a:gd name="connsiteX444" fmla="*/ 1792053 w 7467600"/>
              <a:gd name="connsiteY444" fmla="*/ 6572396 h 6858000"/>
              <a:gd name="connsiteX445" fmla="*/ 1862248 w 7467600"/>
              <a:gd name="connsiteY445" fmla="*/ 6266397 h 6858000"/>
              <a:gd name="connsiteX446" fmla="*/ 1862250 w 7467600"/>
              <a:gd name="connsiteY446" fmla="*/ 6033531 h 6858000"/>
              <a:gd name="connsiteX447" fmla="*/ 1211999 w 7467600"/>
              <a:gd name="connsiteY447" fmla="*/ 6683610 h 6858000"/>
              <a:gd name="connsiteX448" fmla="*/ 1213266 w 7467600"/>
              <a:gd name="connsiteY448" fmla="*/ 6691947 h 6858000"/>
              <a:gd name="connsiteX449" fmla="*/ 1203370 w 7467600"/>
              <a:gd name="connsiteY449" fmla="*/ 6850676 h 6858000"/>
              <a:gd name="connsiteX450" fmla="*/ 1203671 w 7467600"/>
              <a:gd name="connsiteY450" fmla="*/ 6858000 h 6858000"/>
              <a:gd name="connsiteX451" fmla="*/ 1143180 w 7467600"/>
              <a:gd name="connsiteY451" fmla="*/ 6858000 h 6858000"/>
              <a:gd name="connsiteX452" fmla="*/ 1142176 w 7467600"/>
              <a:gd name="connsiteY452" fmla="*/ 6766045 h 6858000"/>
              <a:gd name="connsiteX453" fmla="*/ 1067484 w 7467600"/>
              <a:gd name="connsiteY453" fmla="*/ 6858000 h 6858000"/>
              <a:gd name="connsiteX454" fmla="*/ 953928 w 7467600"/>
              <a:gd name="connsiteY454" fmla="*/ 6858000 h 6858000"/>
              <a:gd name="connsiteX455" fmla="*/ 959715 w 7467600"/>
              <a:gd name="connsiteY455" fmla="*/ 6850185 h 6858000"/>
              <a:gd name="connsiteX456" fmla="*/ 1483788 w 7467600"/>
              <a:gd name="connsiteY456" fmla="*/ 6259174 h 6858000"/>
              <a:gd name="connsiteX457" fmla="*/ 1100671 w 7467600"/>
              <a:gd name="connsiteY457" fmla="*/ 6252137 h 6858000"/>
              <a:gd name="connsiteX458" fmla="*/ 1090144 w 7467600"/>
              <a:gd name="connsiteY458" fmla="*/ 6256748 h 6858000"/>
              <a:gd name="connsiteX459" fmla="*/ 1095872 w 7467600"/>
              <a:gd name="connsiteY459" fmla="*/ 6271892 h 6858000"/>
              <a:gd name="connsiteX460" fmla="*/ 262785 w 7467600"/>
              <a:gd name="connsiteY460" fmla="*/ 6845450 h 6858000"/>
              <a:gd name="connsiteX461" fmla="*/ 209968 w 7467600"/>
              <a:gd name="connsiteY461" fmla="*/ 6770713 h 6858000"/>
              <a:gd name="connsiteX462" fmla="*/ 873460 w 7467600"/>
              <a:gd name="connsiteY462" fmla="*/ 6253768 h 6858000"/>
              <a:gd name="connsiteX463" fmla="*/ 192686 w 7467600"/>
              <a:gd name="connsiteY463" fmla="*/ 5849257 h 6858000"/>
              <a:gd name="connsiteX464" fmla="*/ 4696 w 7467600"/>
              <a:gd name="connsiteY464" fmla="*/ 5697668 h 6858000"/>
              <a:gd name="connsiteX465" fmla="*/ 0 w 7467600"/>
              <a:gd name="connsiteY465" fmla="*/ 5689984 h 6858000"/>
              <a:gd name="connsiteX466" fmla="*/ 0 w 7467600"/>
              <a:gd name="connsiteY466" fmla="*/ 5513472 h 6858000"/>
              <a:gd name="connsiteX467" fmla="*/ 174101 w 7467600"/>
              <a:gd name="connsiteY467" fmla="*/ 5620277 h 6858000"/>
              <a:gd name="connsiteX468" fmla="*/ 891800 w 7467600"/>
              <a:gd name="connsiteY468" fmla="*/ 6036935 h 6858000"/>
              <a:gd name="connsiteX469" fmla="*/ 1072219 w 7467600"/>
              <a:gd name="connsiteY469" fmla="*/ 6169443 h 6858000"/>
              <a:gd name="connsiteX470" fmla="*/ 1074117 w 7467600"/>
              <a:gd name="connsiteY470" fmla="*/ 6170301 h 6858000"/>
              <a:gd name="connsiteX471" fmla="*/ 1083114 w 7467600"/>
              <a:gd name="connsiteY471" fmla="*/ 6174131 h 6858000"/>
              <a:gd name="connsiteX472" fmla="*/ 1543010 w 7467600"/>
              <a:gd name="connsiteY472" fmla="*/ 6191140 h 6858000"/>
              <a:gd name="connsiteX473" fmla="*/ 1551080 w 7467600"/>
              <a:gd name="connsiteY473" fmla="*/ 6195006 h 6858000"/>
              <a:gd name="connsiteX474" fmla="*/ 2345443 w 7467600"/>
              <a:gd name="connsiteY474" fmla="*/ 5549882 h 6858000"/>
              <a:gd name="connsiteX475" fmla="*/ 1721499 w 7467600"/>
              <a:gd name="connsiteY475" fmla="*/ 5599969 h 6858000"/>
              <a:gd name="connsiteX476" fmla="*/ 767716 w 7467600"/>
              <a:gd name="connsiteY476" fmla="*/ 5472768 h 6858000"/>
              <a:gd name="connsiteX477" fmla="*/ 722147 w 7467600"/>
              <a:gd name="connsiteY477" fmla="*/ 5393091 h 6858000"/>
              <a:gd name="connsiteX478" fmla="*/ 1485552 w 7467600"/>
              <a:gd name="connsiteY478" fmla="*/ 5313202 h 6858000"/>
              <a:gd name="connsiteX479" fmla="*/ 2143004 w 7467600"/>
              <a:gd name="connsiteY479" fmla="*/ 5402420 h 6858000"/>
              <a:gd name="connsiteX480" fmla="*/ 1933391 w 7467600"/>
              <a:gd name="connsiteY480" fmla="*/ 5156971 h 6858000"/>
              <a:gd name="connsiteX481" fmla="*/ 1827118 w 7467600"/>
              <a:gd name="connsiteY481" fmla="*/ 4968410 h 6858000"/>
              <a:gd name="connsiteX482" fmla="*/ 1837349 w 7467600"/>
              <a:gd name="connsiteY482" fmla="*/ 4956357 h 6858000"/>
              <a:gd name="connsiteX483" fmla="*/ 2162835 w 7467600"/>
              <a:gd name="connsiteY483" fmla="*/ 5187853 h 6858000"/>
              <a:gd name="connsiteX484" fmla="*/ 2257167 w 7467600"/>
              <a:gd name="connsiteY484" fmla="*/ 5462123 h 6858000"/>
              <a:gd name="connsiteX485" fmla="*/ 2261598 w 7467600"/>
              <a:gd name="connsiteY485" fmla="*/ 5467998 h 6858000"/>
              <a:gd name="connsiteX486" fmla="*/ 2437177 w 7467600"/>
              <a:gd name="connsiteY486" fmla="*/ 5479608 h 6858000"/>
              <a:gd name="connsiteX487" fmla="*/ 2445247 w 7467600"/>
              <a:gd name="connsiteY487" fmla="*/ 5483476 h 6858000"/>
              <a:gd name="connsiteX488" fmla="*/ 2743626 w 7467600"/>
              <a:gd name="connsiteY488" fmla="*/ 5304819 h 6858000"/>
              <a:gd name="connsiteX489" fmla="*/ 3048102 w 7467600"/>
              <a:gd name="connsiteY489" fmla="*/ 5150595 h 6858000"/>
              <a:gd name="connsiteX490" fmla="*/ 1799414 w 7467600"/>
              <a:gd name="connsiteY490" fmla="*/ 4694732 h 6858000"/>
              <a:gd name="connsiteX491" fmla="*/ 1771735 w 7467600"/>
              <a:gd name="connsiteY491" fmla="*/ 4619929 h 6858000"/>
              <a:gd name="connsiteX492" fmla="*/ 3104273 w 7467600"/>
              <a:gd name="connsiteY492" fmla="*/ 5076159 h 6858000"/>
              <a:gd name="connsiteX493" fmla="*/ 3113245 w 7467600"/>
              <a:gd name="connsiteY493" fmla="*/ 5090705 h 6858000"/>
              <a:gd name="connsiteX494" fmla="*/ 3126294 w 7467600"/>
              <a:gd name="connsiteY494" fmla="*/ 5114400 h 6858000"/>
              <a:gd name="connsiteX495" fmla="*/ 3937433 w 7467600"/>
              <a:gd name="connsiteY495" fmla="*/ 4830473 h 6858000"/>
              <a:gd name="connsiteX496" fmla="*/ 3590475 w 7467600"/>
              <a:gd name="connsiteY496" fmla="*/ 4597974 h 6858000"/>
              <a:gd name="connsiteX497" fmla="*/ 3100264 w 7467600"/>
              <a:gd name="connsiteY497" fmla="*/ 4579845 h 6858000"/>
              <a:gd name="connsiteX498" fmla="*/ 2183576 w 7467600"/>
              <a:gd name="connsiteY498" fmla="*/ 4227150 h 6858000"/>
              <a:gd name="connsiteX499" fmla="*/ 2151029 w 7467600"/>
              <a:gd name="connsiteY499" fmla="*/ 4146947 h 6858000"/>
              <a:gd name="connsiteX500" fmla="*/ 3563434 w 7467600"/>
              <a:gd name="connsiteY500" fmla="*/ 4469115 h 6858000"/>
              <a:gd name="connsiteX501" fmla="*/ 3177952 w 7467600"/>
              <a:gd name="connsiteY501" fmla="*/ 3657386 h 6858000"/>
              <a:gd name="connsiteX502" fmla="*/ 3189263 w 7467600"/>
              <a:gd name="connsiteY502" fmla="*/ 3625726 h 6858000"/>
              <a:gd name="connsiteX503" fmla="*/ 3560912 w 7467600"/>
              <a:gd name="connsiteY503" fmla="*/ 4079863 h 6858000"/>
              <a:gd name="connsiteX504" fmla="*/ 3626636 w 7467600"/>
              <a:gd name="connsiteY504" fmla="*/ 4512230 h 6858000"/>
              <a:gd name="connsiteX505" fmla="*/ 3653088 w 7467600"/>
              <a:gd name="connsiteY505" fmla="*/ 4521417 h 6858000"/>
              <a:gd name="connsiteX506" fmla="*/ 3988128 w 7467600"/>
              <a:gd name="connsiteY506" fmla="*/ 4817267 h 6858000"/>
              <a:gd name="connsiteX507" fmla="*/ 4830582 w 7467600"/>
              <a:gd name="connsiteY507" fmla="*/ 4676000 h 6858000"/>
              <a:gd name="connsiteX508" fmla="*/ 4830100 w 7467600"/>
              <a:gd name="connsiteY508" fmla="*/ 4675554 h 6858000"/>
              <a:gd name="connsiteX509" fmla="*/ 4036318 w 7467600"/>
              <a:gd name="connsiteY509" fmla="*/ 4147013 h 6858000"/>
              <a:gd name="connsiteX510" fmla="*/ 3432098 w 7467600"/>
              <a:gd name="connsiteY510" fmla="*/ 3537312 h 6858000"/>
              <a:gd name="connsiteX511" fmla="*/ 3446761 w 7467600"/>
              <a:gd name="connsiteY511" fmla="*/ 3461278 h 6858000"/>
              <a:gd name="connsiteX512" fmla="*/ 4419733 w 7467600"/>
              <a:gd name="connsiteY512" fmla="*/ 3963555 h 6858000"/>
              <a:gd name="connsiteX513" fmla="*/ 4781371 w 7467600"/>
              <a:gd name="connsiteY513" fmla="*/ 4458604 h 6858000"/>
              <a:gd name="connsiteX514" fmla="*/ 4780440 w 7467600"/>
              <a:gd name="connsiteY514" fmla="*/ 4470290 h 6858000"/>
              <a:gd name="connsiteX515" fmla="*/ 4898954 w 7467600"/>
              <a:gd name="connsiteY515" fmla="*/ 4662092 h 6858000"/>
              <a:gd name="connsiteX516" fmla="*/ 4900699 w 7467600"/>
              <a:gd name="connsiteY516" fmla="*/ 4670867 h 6858000"/>
              <a:gd name="connsiteX517" fmla="*/ 5714511 w 7467600"/>
              <a:gd name="connsiteY517" fmla="*/ 4663483 h 6858000"/>
              <a:gd name="connsiteX518" fmla="*/ 5464793 w 7467600"/>
              <a:gd name="connsiteY518" fmla="*/ 4393556 h 6858000"/>
              <a:gd name="connsiteX519" fmla="*/ 5461897 w 7467600"/>
              <a:gd name="connsiteY519" fmla="*/ 4390879 h 6858000"/>
              <a:gd name="connsiteX520" fmla="*/ 4294126 w 7467600"/>
              <a:gd name="connsiteY520" fmla="*/ 3303048 h 6858000"/>
              <a:gd name="connsiteX521" fmla="*/ 4305321 w 7467600"/>
              <a:gd name="connsiteY521" fmla="*/ 3256953 h 6858000"/>
              <a:gd name="connsiteX522" fmla="*/ 4949299 w 7467600"/>
              <a:gd name="connsiteY522" fmla="*/ 3766336 h 6858000"/>
              <a:gd name="connsiteX523" fmla="*/ 5291452 w 7467600"/>
              <a:gd name="connsiteY523" fmla="*/ 4076801 h 6858000"/>
              <a:gd name="connsiteX524" fmla="*/ 5434998 w 7467600"/>
              <a:gd name="connsiteY524" fmla="*/ 4254100 h 6858000"/>
              <a:gd name="connsiteX525" fmla="*/ 5351015 w 7467600"/>
              <a:gd name="connsiteY525" fmla="*/ 3760989 h 6858000"/>
              <a:gd name="connsiteX526" fmla="*/ 5413780 w 7467600"/>
              <a:gd name="connsiteY526" fmla="*/ 2966265 h 6858000"/>
              <a:gd name="connsiteX527" fmla="*/ 5425627 w 7467600"/>
              <a:gd name="connsiteY527" fmla="*/ 2954192 h 6858000"/>
              <a:gd name="connsiteX528" fmla="*/ 6604735 w 7467600"/>
              <a:gd name="connsiteY528" fmla="*/ 2041381 h 6858000"/>
              <a:gd name="connsiteX529" fmla="*/ 7204487 w 7467600"/>
              <a:gd name="connsiteY529" fmla="*/ 2742112 h 6858000"/>
              <a:gd name="connsiteX530" fmla="*/ 7131592 w 7467600"/>
              <a:gd name="connsiteY530" fmla="*/ 2672096 h 6858000"/>
              <a:gd name="connsiteX531" fmla="*/ 6996344 w 7467600"/>
              <a:gd name="connsiteY531" fmla="*/ 2518310 h 6858000"/>
              <a:gd name="connsiteX532" fmla="*/ 6735495 w 7467600"/>
              <a:gd name="connsiteY532" fmla="*/ 2196890 h 6858000"/>
              <a:gd name="connsiteX533" fmla="*/ 6721901 w 7467600"/>
              <a:gd name="connsiteY533" fmla="*/ 2179274 h 6858000"/>
              <a:gd name="connsiteX534" fmla="*/ 6604735 w 7467600"/>
              <a:gd name="connsiteY534" fmla="*/ 2041381 h 6858000"/>
              <a:gd name="connsiteX535" fmla="*/ 6591670 w 7467600"/>
              <a:gd name="connsiteY535" fmla="*/ 1988277 h 6858000"/>
              <a:gd name="connsiteX536" fmla="*/ 6747349 w 7467600"/>
              <a:gd name="connsiteY536" fmla="*/ 2160069 h 6858000"/>
              <a:gd name="connsiteX537" fmla="*/ 6760943 w 7467600"/>
              <a:gd name="connsiteY537" fmla="*/ 2177686 h 6858000"/>
              <a:gd name="connsiteX538" fmla="*/ 7021065 w 7467600"/>
              <a:gd name="connsiteY538" fmla="*/ 2498102 h 6858000"/>
              <a:gd name="connsiteX539" fmla="*/ 7155223 w 7467600"/>
              <a:gd name="connsiteY539" fmla="*/ 2650386 h 6858000"/>
              <a:gd name="connsiteX540" fmla="*/ 7203167 w 7467600"/>
              <a:gd name="connsiteY540" fmla="*/ 2697288 h 6858000"/>
              <a:gd name="connsiteX541" fmla="*/ 6937703 w 7467600"/>
              <a:gd name="connsiteY541" fmla="*/ 2321981 h 6858000"/>
              <a:gd name="connsiteX542" fmla="*/ 6591670 w 7467600"/>
              <a:gd name="connsiteY542" fmla="*/ 1988277 h 6858000"/>
              <a:gd name="connsiteX543" fmla="*/ 5798671 w 7467600"/>
              <a:gd name="connsiteY543" fmla="*/ 1981601 h 6858000"/>
              <a:gd name="connsiteX544" fmla="*/ 5754709 w 7467600"/>
              <a:gd name="connsiteY544" fmla="*/ 2071454 h 6858000"/>
              <a:gd name="connsiteX545" fmla="*/ 5763044 w 7467600"/>
              <a:gd name="connsiteY545" fmla="*/ 2842206 h 6858000"/>
              <a:gd name="connsiteX546" fmla="*/ 5764974 w 7467600"/>
              <a:gd name="connsiteY546" fmla="*/ 2799609 h 6858000"/>
              <a:gd name="connsiteX547" fmla="*/ 5767665 w 7467600"/>
              <a:gd name="connsiteY547" fmla="*/ 2666409 h 6858000"/>
              <a:gd name="connsiteX548" fmla="*/ 5763055 w 7467600"/>
              <a:gd name="connsiteY548" fmla="*/ 2579705 h 6858000"/>
              <a:gd name="connsiteX549" fmla="*/ 5758079 w 7467600"/>
              <a:gd name="connsiteY549" fmla="*/ 2492508 h 6858000"/>
              <a:gd name="connsiteX550" fmla="*/ 5779325 w 7467600"/>
              <a:gd name="connsiteY550" fmla="*/ 2197069 h 6858000"/>
              <a:gd name="connsiteX551" fmla="*/ 5798671 w 7467600"/>
              <a:gd name="connsiteY551" fmla="*/ 1981601 h 6858000"/>
              <a:gd name="connsiteX552" fmla="*/ 5829202 w 7467600"/>
              <a:gd name="connsiteY552" fmla="*/ 1971679 h 6858000"/>
              <a:gd name="connsiteX553" fmla="*/ 5809558 w 7467600"/>
              <a:gd name="connsiteY553" fmla="*/ 2198043 h 6858000"/>
              <a:gd name="connsiteX554" fmla="*/ 5788653 w 7467600"/>
              <a:gd name="connsiteY554" fmla="*/ 2489430 h 6858000"/>
              <a:gd name="connsiteX555" fmla="*/ 5793439 w 7467600"/>
              <a:gd name="connsiteY555" fmla="*/ 2575235 h 6858000"/>
              <a:gd name="connsiteX556" fmla="*/ 5796837 w 7467600"/>
              <a:gd name="connsiteY556" fmla="*/ 2637633 h 6858000"/>
              <a:gd name="connsiteX557" fmla="*/ 5818614 w 7467600"/>
              <a:gd name="connsiteY557" fmla="*/ 2473055 h 6858000"/>
              <a:gd name="connsiteX558" fmla="*/ 5829202 w 7467600"/>
              <a:gd name="connsiteY558" fmla="*/ 1971679 h 6858000"/>
              <a:gd name="connsiteX559" fmla="*/ 5911389 w 7467600"/>
              <a:gd name="connsiteY559" fmla="*/ 1898371 h 6858000"/>
              <a:gd name="connsiteX560" fmla="*/ 6237627 w 7467600"/>
              <a:gd name="connsiteY560" fmla="*/ 2231921 h 6858000"/>
              <a:gd name="connsiteX561" fmla="*/ 5911389 w 7467600"/>
              <a:gd name="connsiteY561" fmla="*/ 1898371 h 6858000"/>
              <a:gd name="connsiteX562" fmla="*/ 6944437 w 7467600"/>
              <a:gd name="connsiteY562" fmla="*/ 1575402 h 6858000"/>
              <a:gd name="connsiteX563" fmla="*/ 6304730 w 7467600"/>
              <a:gd name="connsiteY563" fmla="*/ 1766654 h 6858000"/>
              <a:gd name="connsiteX564" fmla="*/ 6944437 w 7467600"/>
              <a:gd name="connsiteY564" fmla="*/ 1575402 h 6858000"/>
              <a:gd name="connsiteX565" fmla="*/ 7019523 w 7467600"/>
              <a:gd name="connsiteY565" fmla="*/ 1519450 h 6858000"/>
              <a:gd name="connsiteX566" fmla="*/ 6298091 w 7467600"/>
              <a:gd name="connsiteY566" fmla="*/ 1737122 h 6858000"/>
              <a:gd name="connsiteX567" fmla="*/ 7019523 w 7467600"/>
              <a:gd name="connsiteY567" fmla="*/ 1519450 h 6858000"/>
              <a:gd name="connsiteX568" fmla="*/ 2399523 w 7467600"/>
              <a:gd name="connsiteY568" fmla="*/ 1428234 h 6858000"/>
              <a:gd name="connsiteX569" fmla="*/ 2224982 w 7467600"/>
              <a:gd name="connsiteY569" fmla="*/ 1826201 h 6858000"/>
              <a:gd name="connsiteX570" fmla="*/ 2096099 w 7467600"/>
              <a:gd name="connsiteY570" fmla="*/ 2345900 h 6858000"/>
              <a:gd name="connsiteX571" fmla="*/ 2283317 w 7467600"/>
              <a:gd name="connsiteY571" fmla="*/ 1796925 h 6858000"/>
              <a:gd name="connsiteX572" fmla="*/ 2399523 w 7467600"/>
              <a:gd name="connsiteY572" fmla="*/ 1428234 h 6858000"/>
              <a:gd name="connsiteX573" fmla="*/ 2448558 w 7467600"/>
              <a:gd name="connsiteY573" fmla="*/ 1373435 h 6858000"/>
              <a:gd name="connsiteX574" fmla="*/ 2312521 w 7467600"/>
              <a:gd name="connsiteY574" fmla="*/ 1806140 h 6858000"/>
              <a:gd name="connsiteX575" fmla="*/ 2127533 w 7467600"/>
              <a:gd name="connsiteY575" fmla="*/ 2348380 h 6858000"/>
              <a:gd name="connsiteX576" fmla="*/ 2358080 w 7467600"/>
              <a:gd name="connsiteY576" fmla="*/ 1866134 h 6858000"/>
              <a:gd name="connsiteX577" fmla="*/ 2407436 w 7467600"/>
              <a:gd name="connsiteY577" fmla="*/ 1651070 h 6858000"/>
              <a:gd name="connsiteX578" fmla="*/ 2448558 w 7467600"/>
              <a:gd name="connsiteY578" fmla="*/ 1373435 h 6858000"/>
              <a:gd name="connsiteX579" fmla="*/ 278707 w 7467600"/>
              <a:gd name="connsiteY579" fmla="*/ 1352270 h 6858000"/>
              <a:gd name="connsiteX580" fmla="*/ 321570 w 7467600"/>
              <a:gd name="connsiteY580" fmla="*/ 1861610 h 6858000"/>
              <a:gd name="connsiteX581" fmla="*/ 294281 w 7467600"/>
              <a:gd name="connsiteY581" fmla="*/ 1440658 h 6858000"/>
              <a:gd name="connsiteX582" fmla="*/ 278707 w 7467600"/>
              <a:gd name="connsiteY582" fmla="*/ 1352270 h 6858000"/>
              <a:gd name="connsiteX583" fmla="*/ 1423821 w 7467600"/>
              <a:gd name="connsiteY583" fmla="*/ 1351958 h 6858000"/>
              <a:gd name="connsiteX584" fmla="*/ 1638521 w 7467600"/>
              <a:gd name="connsiteY584" fmla="*/ 1908470 h 6858000"/>
              <a:gd name="connsiteX585" fmla="*/ 1754199 w 7467600"/>
              <a:gd name="connsiteY585" fmla="*/ 2149284 h 6858000"/>
              <a:gd name="connsiteX586" fmla="*/ 1908359 w 7467600"/>
              <a:gd name="connsiteY586" fmla="*/ 2364988 h 6858000"/>
              <a:gd name="connsiteX587" fmla="*/ 1647661 w 7467600"/>
              <a:gd name="connsiteY587" fmla="*/ 1825945 h 6858000"/>
              <a:gd name="connsiteX588" fmla="*/ 1423821 w 7467600"/>
              <a:gd name="connsiteY588" fmla="*/ 1351958 h 6858000"/>
              <a:gd name="connsiteX589" fmla="*/ 1431890 w 7467600"/>
              <a:gd name="connsiteY589" fmla="*/ 1306475 h 6858000"/>
              <a:gd name="connsiteX590" fmla="*/ 1507597 w 7467600"/>
              <a:gd name="connsiteY590" fmla="*/ 1446132 h 6858000"/>
              <a:gd name="connsiteX591" fmla="*/ 1674586 w 7467600"/>
              <a:gd name="connsiteY591" fmla="*/ 1813832 h 6858000"/>
              <a:gd name="connsiteX592" fmla="*/ 1815950 w 7467600"/>
              <a:gd name="connsiteY592" fmla="*/ 2128564 h 6858000"/>
              <a:gd name="connsiteX593" fmla="*/ 1984242 w 7467600"/>
              <a:gd name="connsiteY593" fmla="*/ 2430829 h 6858000"/>
              <a:gd name="connsiteX594" fmla="*/ 2014023 w 7467600"/>
              <a:gd name="connsiteY594" fmla="*/ 2450995 h 6858000"/>
              <a:gd name="connsiteX595" fmla="*/ 1747337 w 7467600"/>
              <a:gd name="connsiteY595" fmla="*/ 1855264 h 6858000"/>
              <a:gd name="connsiteX596" fmla="*/ 1533749 w 7467600"/>
              <a:gd name="connsiteY596" fmla="*/ 1478656 h 6858000"/>
              <a:gd name="connsiteX597" fmla="*/ 1431890 w 7467600"/>
              <a:gd name="connsiteY597" fmla="*/ 1306475 h 6858000"/>
              <a:gd name="connsiteX598" fmla="*/ 5052692 w 7467600"/>
              <a:gd name="connsiteY598" fmla="*/ 1292994 h 6858000"/>
              <a:gd name="connsiteX599" fmla="*/ 5200661 w 7467600"/>
              <a:gd name="connsiteY599" fmla="*/ 1635186 h 6858000"/>
              <a:gd name="connsiteX600" fmla="*/ 5297138 w 7467600"/>
              <a:gd name="connsiteY600" fmla="*/ 1906351 h 6858000"/>
              <a:gd name="connsiteX601" fmla="*/ 5052692 w 7467600"/>
              <a:gd name="connsiteY601" fmla="*/ 1292994 h 6858000"/>
              <a:gd name="connsiteX602" fmla="*/ 5009948 w 7467600"/>
              <a:gd name="connsiteY602" fmla="*/ 1273619 h 6858000"/>
              <a:gd name="connsiteX603" fmla="*/ 5121777 w 7467600"/>
              <a:gd name="connsiteY603" fmla="*/ 1654213 h 6858000"/>
              <a:gd name="connsiteX604" fmla="*/ 5293545 w 7467600"/>
              <a:gd name="connsiteY604" fmla="*/ 2072247 h 6858000"/>
              <a:gd name="connsiteX605" fmla="*/ 5294042 w 7467600"/>
              <a:gd name="connsiteY605" fmla="*/ 2065019 h 6858000"/>
              <a:gd name="connsiteX606" fmla="*/ 5171936 w 7467600"/>
              <a:gd name="connsiteY606" fmla="*/ 1647613 h 6858000"/>
              <a:gd name="connsiteX607" fmla="*/ 5009948 w 7467600"/>
              <a:gd name="connsiteY607" fmla="*/ 1273619 h 6858000"/>
              <a:gd name="connsiteX608" fmla="*/ 655236 w 7467600"/>
              <a:gd name="connsiteY608" fmla="*/ 1268632 h 6858000"/>
              <a:gd name="connsiteX609" fmla="*/ 839521 w 7467600"/>
              <a:gd name="connsiteY609" fmla="*/ 1685315 h 6858000"/>
              <a:gd name="connsiteX610" fmla="*/ 1109416 w 7467600"/>
              <a:gd name="connsiteY610" fmla="*/ 2061663 h 6858000"/>
              <a:gd name="connsiteX611" fmla="*/ 1298300 w 7467600"/>
              <a:gd name="connsiteY611" fmla="*/ 2247742 h 6858000"/>
              <a:gd name="connsiteX612" fmla="*/ 1125871 w 7467600"/>
              <a:gd name="connsiteY612" fmla="*/ 1989513 h 6858000"/>
              <a:gd name="connsiteX613" fmla="*/ 981574 w 7467600"/>
              <a:gd name="connsiteY613" fmla="*/ 1783157 h 6858000"/>
              <a:gd name="connsiteX614" fmla="*/ 922198 w 7467600"/>
              <a:gd name="connsiteY614" fmla="*/ 1677437 h 6858000"/>
              <a:gd name="connsiteX615" fmla="*/ 869293 w 7467600"/>
              <a:gd name="connsiteY615" fmla="*/ 1583214 h 6858000"/>
              <a:gd name="connsiteX616" fmla="*/ 751431 w 7467600"/>
              <a:gd name="connsiteY616" fmla="*/ 1405731 h 6858000"/>
              <a:gd name="connsiteX617" fmla="*/ 655236 w 7467600"/>
              <a:gd name="connsiteY617" fmla="*/ 1268632 h 6858000"/>
              <a:gd name="connsiteX618" fmla="*/ 6516292 w 7467600"/>
              <a:gd name="connsiteY618" fmla="*/ 1263064 h 6858000"/>
              <a:gd name="connsiteX619" fmla="*/ 5736320 w 7467600"/>
              <a:gd name="connsiteY619" fmla="*/ 1501803 h 6858000"/>
              <a:gd name="connsiteX620" fmla="*/ 6516292 w 7467600"/>
              <a:gd name="connsiteY620" fmla="*/ 1263064 h 6858000"/>
              <a:gd name="connsiteX621" fmla="*/ 291466 w 7467600"/>
              <a:gd name="connsiteY621" fmla="*/ 1250369 h 6858000"/>
              <a:gd name="connsiteX622" fmla="*/ 323180 w 7467600"/>
              <a:gd name="connsiteY622" fmla="*/ 1435283 h 6858000"/>
              <a:gd name="connsiteX623" fmla="*/ 349381 w 7467600"/>
              <a:gd name="connsiteY623" fmla="*/ 1875041 h 6858000"/>
              <a:gd name="connsiteX624" fmla="*/ 374363 w 7467600"/>
              <a:gd name="connsiteY624" fmla="*/ 1506494 h 6858000"/>
              <a:gd name="connsiteX625" fmla="*/ 302168 w 7467600"/>
              <a:gd name="connsiteY625" fmla="*/ 1274495 h 6858000"/>
              <a:gd name="connsiteX626" fmla="*/ 291466 w 7467600"/>
              <a:gd name="connsiteY626" fmla="*/ 1250369 h 6858000"/>
              <a:gd name="connsiteX627" fmla="*/ 678222 w 7467600"/>
              <a:gd name="connsiteY627" fmla="*/ 1248670 h 6858000"/>
              <a:gd name="connsiteX628" fmla="*/ 775536 w 7467600"/>
              <a:gd name="connsiteY628" fmla="*/ 1388015 h 6858000"/>
              <a:gd name="connsiteX629" fmla="*/ 894529 w 7467600"/>
              <a:gd name="connsiteY629" fmla="*/ 1567739 h 6858000"/>
              <a:gd name="connsiteX630" fmla="*/ 948000 w 7467600"/>
              <a:gd name="connsiteY630" fmla="*/ 1663088 h 6858000"/>
              <a:gd name="connsiteX631" fmla="*/ 1006812 w 7467600"/>
              <a:gd name="connsiteY631" fmla="*/ 1767683 h 6858000"/>
              <a:gd name="connsiteX632" fmla="*/ 1149133 w 7467600"/>
              <a:gd name="connsiteY632" fmla="*/ 1971513 h 6858000"/>
              <a:gd name="connsiteX633" fmla="*/ 1333952 w 7467600"/>
              <a:gd name="connsiteY633" fmla="*/ 2251620 h 6858000"/>
              <a:gd name="connsiteX634" fmla="*/ 1337329 w 7467600"/>
              <a:gd name="connsiteY634" fmla="*/ 2258350 h 6858000"/>
              <a:gd name="connsiteX635" fmla="*/ 1014726 w 7467600"/>
              <a:gd name="connsiteY635" fmla="*/ 1615556 h 6858000"/>
              <a:gd name="connsiteX636" fmla="*/ 678222 w 7467600"/>
              <a:gd name="connsiteY636" fmla="*/ 1248670 h 6858000"/>
              <a:gd name="connsiteX637" fmla="*/ 6691602 w 7467600"/>
              <a:gd name="connsiteY637" fmla="*/ 1140573 h 6858000"/>
              <a:gd name="connsiteX638" fmla="*/ 6571100 w 7467600"/>
              <a:gd name="connsiteY638" fmla="*/ 1183662 h 6858000"/>
              <a:gd name="connsiteX639" fmla="*/ 6241687 w 7467600"/>
              <a:gd name="connsiteY639" fmla="*/ 1257600 h 6858000"/>
              <a:gd name="connsiteX640" fmla="*/ 5693009 w 7467600"/>
              <a:gd name="connsiteY640" fmla="*/ 1478256 h 6858000"/>
              <a:gd name="connsiteX641" fmla="*/ 6548420 w 7467600"/>
              <a:gd name="connsiteY641" fmla="*/ 1214599 h 6858000"/>
              <a:gd name="connsiteX642" fmla="*/ 6605473 w 7467600"/>
              <a:gd name="connsiteY642" fmla="*/ 1184686 h 6858000"/>
              <a:gd name="connsiteX643" fmla="*/ 6691602 w 7467600"/>
              <a:gd name="connsiteY643" fmla="*/ 1140573 h 6858000"/>
              <a:gd name="connsiteX644" fmla="*/ 4002475 w 7467600"/>
              <a:gd name="connsiteY644" fmla="*/ 1037802 h 6858000"/>
              <a:gd name="connsiteX645" fmla="*/ 4000324 w 7467600"/>
              <a:gd name="connsiteY645" fmla="*/ 1039362 h 6858000"/>
              <a:gd name="connsiteX646" fmla="*/ 4002862 w 7467600"/>
              <a:gd name="connsiteY646" fmla="*/ 1042866 h 6858000"/>
              <a:gd name="connsiteX647" fmla="*/ 4002475 w 7467600"/>
              <a:gd name="connsiteY647" fmla="*/ 1037802 h 6858000"/>
              <a:gd name="connsiteX648" fmla="*/ 506322 w 7467600"/>
              <a:gd name="connsiteY648" fmla="*/ 1020997 h 6858000"/>
              <a:gd name="connsiteX649" fmla="*/ 533068 w 7467600"/>
              <a:gd name="connsiteY649" fmla="*/ 1029409 h 6858000"/>
              <a:gd name="connsiteX650" fmla="*/ 1232525 w 7467600"/>
              <a:gd name="connsiteY650" fmla="*/ 1804675 h 6858000"/>
              <a:gd name="connsiteX651" fmla="*/ 1388858 w 7467600"/>
              <a:gd name="connsiteY651" fmla="*/ 2368011 h 6858000"/>
              <a:gd name="connsiteX652" fmla="*/ 1384098 w 7467600"/>
              <a:gd name="connsiteY652" fmla="*/ 2378125 h 6858000"/>
              <a:gd name="connsiteX653" fmla="*/ 1425393 w 7467600"/>
              <a:gd name="connsiteY653" fmla="*/ 2589124 h 6858000"/>
              <a:gd name="connsiteX654" fmla="*/ 1424001 w 7467600"/>
              <a:gd name="connsiteY654" fmla="*/ 2597541 h 6858000"/>
              <a:gd name="connsiteX655" fmla="*/ 2152729 w 7467600"/>
              <a:gd name="connsiteY655" fmla="*/ 2864487 h 6858000"/>
              <a:gd name="connsiteX656" fmla="*/ 2020609 w 7467600"/>
              <a:gd name="connsiteY656" fmla="*/ 2539671 h 6858000"/>
              <a:gd name="connsiteX657" fmla="*/ 2018920 w 7467600"/>
              <a:gd name="connsiteY657" fmla="*/ 2536309 h 6858000"/>
              <a:gd name="connsiteX658" fmla="*/ 1342441 w 7467600"/>
              <a:gd name="connsiteY658" fmla="*/ 1173017 h 6858000"/>
              <a:gd name="connsiteX659" fmla="*/ 1367925 w 7467600"/>
              <a:gd name="connsiteY659" fmla="*/ 1135648 h 6858000"/>
              <a:gd name="connsiteX660" fmla="*/ 1771401 w 7467600"/>
              <a:gd name="connsiteY660" fmla="*/ 1806673 h 6858000"/>
              <a:gd name="connsiteX661" fmla="*/ 1972385 w 7467600"/>
              <a:gd name="connsiteY661" fmla="*/ 2198735 h 6858000"/>
              <a:gd name="connsiteX662" fmla="*/ 2040892 w 7467600"/>
              <a:gd name="connsiteY662" fmla="*/ 2405205 h 6858000"/>
              <a:gd name="connsiteX663" fmla="*/ 2131689 w 7467600"/>
              <a:gd name="connsiteY663" fmla="*/ 1936926 h 6858000"/>
              <a:gd name="connsiteX664" fmla="*/ 2454820 w 7467600"/>
              <a:gd name="connsiteY664" fmla="*/ 1248808 h 6858000"/>
              <a:gd name="connsiteX665" fmla="*/ 2492512 w 7467600"/>
              <a:gd name="connsiteY665" fmla="*/ 1302920 h 6858000"/>
              <a:gd name="connsiteX666" fmla="*/ 2081216 w 7467600"/>
              <a:gd name="connsiteY666" fmla="*/ 2527513 h 6858000"/>
              <a:gd name="connsiteX667" fmla="*/ 2081211 w 7467600"/>
              <a:gd name="connsiteY667" fmla="*/ 2528916 h 6858000"/>
              <a:gd name="connsiteX668" fmla="*/ 2199067 w 7467600"/>
              <a:gd name="connsiteY668" fmla="*/ 2884061 h 6858000"/>
              <a:gd name="connsiteX669" fmla="*/ 3192586 w 7467600"/>
              <a:gd name="connsiteY669" fmla="*/ 3411496 h 6858000"/>
              <a:gd name="connsiteX670" fmla="*/ 3182620 w 7467600"/>
              <a:gd name="connsiteY670" fmla="*/ 3483279 h 6858000"/>
              <a:gd name="connsiteX671" fmla="*/ 2435119 w 7467600"/>
              <a:gd name="connsiteY671" fmla="*/ 3080173 h 6858000"/>
              <a:gd name="connsiteX672" fmla="*/ 2410152 w 7467600"/>
              <a:gd name="connsiteY672" fmla="*/ 3063751 h 6858000"/>
              <a:gd name="connsiteX673" fmla="*/ 2408099 w 7467600"/>
              <a:gd name="connsiteY673" fmla="*/ 3064403 h 6858000"/>
              <a:gd name="connsiteX674" fmla="*/ 2407218 w 7467600"/>
              <a:gd name="connsiteY674" fmla="*/ 3070324 h 6858000"/>
              <a:gd name="connsiteX675" fmla="*/ 2380138 w 7467600"/>
              <a:gd name="connsiteY675" fmla="*/ 3099341 h 6858000"/>
              <a:gd name="connsiteX676" fmla="*/ 1765923 w 7467600"/>
              <a:gd name="connsiteY676" fmla="*/ 3581043 h 6858000"/>
              <a:gd name="connsiteX677" fmla="*/ 1702258 w 7467600"/>
              <a:gd name="connsiteY677" fmla="*/ 3612286 h 6858000"/>
              <a:gd name="connsiteX678" fmla="*/ 1538370 w 7467600"/>
              <a:gd name="connsiteY678" fmla="*/ 3811804 h 6858000"/>
              <a:gd name="connsiteX679" fmla="*/ 542867 w 7467600"/>
              <a:gd name="connsiteY679" fmla="*/ 4944092 h 6858000"/>
              <a:gd name="connsiteX680" fmla="*/ 515800 w 7467600"/>
              <a:gd name="connsiteY680" fmla="*/ 4862180 h 6858000"/>
              <a:gd name="connsiteX681" fmla="*/ 909145 w 7467600"/>
              <a:gd name="connsiteY681" fmla="*/ 4199225 h 6858000"/>
              <a:gd name="connsiteX682" fmla="*/ 1214067 w 7467600"/>
              <a:gd name="connsiteY682" fmla="*/ 3908561 h 6858000"/>
              <a:gd name="connsiteX683" fmla="*/ 640967 w 7467600"/>
              <a:gd name="connsiteY683" fmla="*/ 4105601 h 6858000"/>
              <a:gd name="connsiteX684" fmla="*/ 112563 w 7467600"/>
              <a:gd name="connsiteY684" fmla="*/ 4396952 h 6858000"/>
              <a:gd name="connsiteX685" fmla="*/ 0 w 7467600"/>
              <a:gd name="connsiteY685" fmla="*/ 4466006 h 6858000"/>
              <a:gd name="connsiteX686" fmla="*/ 0 w 7467600"/>
              <a:gd name="connsiteY686" fmla="*/ 4233763 h 6858000"/>
              <a:gd name="connsiteX687" fmla="*/ 36881 w 7467600"/>
              <a:gd name="connsiteY687" fmla="*/ 4200118 h 6858000"/>
              <a:gd name="connsiteX688" fmla="*/ 910534 w 7467600"/>
              <a:gd name="connsiteY688" fmla="*/ 3629753 h 6858000"/>
              <a:gd name="connsiteX689" fmla="*/ 1578717 w 7467600"/>
              <a:gd name="connsiteY689" fmla="*/ 3575982 h 6858000"/>
              <a:gd name="connsiteX690" fmla="*/ 2338780 w 7467600"/>
              <a:gd name="connsiteY690" fmla="*/ 3033725 h 6858000"/>
              <a:gd name="connsiteX691" fmla="*/ 1807991 w 7467600"/>
              <a:gd name="connsiteY691" fmla="*/ 2807184 h 6858000"/>
              <a:gd name="connsiteX692" fmla="*/ 1416358 w 7467600"/>
              <a:gd name="connsiteY692" fmla="*/ 3112571 h 6858000"/>
              <a:gd name="connsiteX693" fmla="*/ 939066 w 7467600"/>
              <a:gd name="connsiteY693" fmla="*/ 3378798 h 6858000"/>
              <a:gd name="connsiteX694" fmla="*/ 115099 w 7467600"/>
              <a:gd name="connsiteY694" fmla="*/ 3607650 h 6858000"/>
              <a:gd name="connsiteX695" fmla="*/ 97284 w 7467600"/>
              <a:gd name="connsiteY695" fmla="*/ 3520393 h 6858000"/>
              <a:gd name="connsiteX696" fmla="*/ 922050 w 7467600"/>
              <a:gd name="connsiteY696" fmla="*/ 3074867 h 6858000"/>
              <a:gd name="connsiteX697" fmla="*/ 1405265 w 7467600"/>
              <a:gd name="connsiteY697" fmla="*/ 3016319 h 6858000"/>
              <a:gd name="connsiteX698" fmla="*/ 1407512 w 7467600"/>
              <a:gd name="connsiteY698" fmla="*/ 3018001 h 6858000"/>
              <a:gd name="connsiteX699" fmla="*/ 1726266 w 7467600"/>
              <a:gd name="connsiteY699" fmla="*/ 2777274 h 6858000"/>
              <a:gd name="connsiteX700" fmla="*/ 625390 w 7467600"/>
              <a:gd name="connsiteY700" fmla="*/ 2514541 h 6858000"/>
              <a:gd name="connsiteX701" fmla="*/ 619799 w 7467600"/>
              <a:gd name="connsiteY701" fmla="*/ 2527180 h 6858000"/>
              <a:gd name="connsiteX702" fmla="*/ 310030 w 7467600"/>
              <a:gd name="connsiteY702" fmla="*/ 2771818 h 6858000"/>
              <a:gd name="connsiteX703" fmla="*/ 173877 w 7467600"/>
              <a:gd name="connsiteY703" fmla="*/ 2937056 h 6858000"/>
              <a:gd name="connsiteX704" fmla="*/ 77889 w 7467600"/>
              <a:gd name="connsiteY704" fmla="*/ 3138440 h 6858000"/>
              <a:gd name="connsiteX705" fmla="*/ 0 w 7467600"/>
              <a:gd name="connsiteY705" fmla="*/ 3271395 h 6858000"/>
              <a:gd name="connsiteX706" fmla="*/ 0 w 7467600"/>
              <a:gd name="connsiteY706" fmla="*/ 3153002 h 6858000"/>
              <a:gd name="connsiteX707" fmla="*/ 2386 w 7467600"/>
              <a:gd name="connsiteY707" fmla="*/ 3149203 h 6858000"/>
              <a:gd name="connsiteX708" fmla="*/ 89753 w 7467600"/>
              <a:gd name="connsiteY708" fmla="*/ 2987702 h 6858000"/>
              <a:gd name="connsiteX709" fmla="*/ 76869 w 7467600"/>
              <a:gd name="connsiteY709" fmla="*/ 3005404 h 6858000"/>
              <a:gd name="connsiteX710" fmla="*/ 32049 w 7467600"/>
              <a:gd name="connsiteY710" fmla="*/ 3065814 h 6858000"/>
              <a:gd name="connsiteX711" fmla="*/ 0 w 7467600"/>
              <a:gd name="connsiteY711" fmla="*/ 3108744 h 6858000"/>
              <a:gd name="connsiteX712" fmla="*/ 0 w 7467600"/>
              <a:gd name="connsiteY712" fmla="*/ 3058059 h 6858000"/>
              <a:gd name="connsiteX713" fmla="*/ 7610 w 7467600"/>
              <a:gd name="connsiteY713" fmla="*/ 3047889 h 6858000"/>
              <a:gd name="connsiteX714" fmla="*/ 52419 w 7467600"/>
              <a:gd name="connsiteY714" fmla="*/ 2987479 h 6858000"/>
              <a:gd name="connsiteX715" fmla="*/ 59142 w 7467600"/>
              <a:gd name="connsiteY715" fmla="*/ 2978488 h 6858000"/>
              <a:gd name="connsiteX716" fmla="*/ 0 w 7467600"/>
              <a:gd name="connsiteY716" fmla="*/ 3015334 h 6858000"/>
              <a:gd name="connsiteX717" fmla="*/ 0 w 7467600"/>
              <a:gd name="connsiteY717" fmla="*/ 2914286 h 6858000"/>
              <a:gd name="connsiteX718" fmla="*/ 36383 w 7467600"/>
              <a:gd name="connsiteY718" fmla="*/ 2901128 h 6858000"/>
              <a:gd name="connsiteX719" fmla="*/ 156329 w 7467600"/>
              <a:gd name="connsiteY719" fmla="*/ 2840533 h 6858000"/>
              <a:gd name="connsiteX720" fmla="*/ 358355 w 7467600"/>
              <a:gd name="connsiteY720" fmla="*/ 2620471 h 6858000"/>
              <a:gd name="connsiteX721" fmla="*/ 510577 w 7467600"/>
              <a:gd name="connsiteY721" fmla="*/ 2501244 h 6858000"/>
              <a:gd name="connsiteX722" fmla="*/ 211967 w 7467600"/>
              <a:gd name="connsiteY722" fmla="*/ 2479171 h 6858000"/>
              <a:gd name="connsiteX723" fmla="*/ 0 w 7467600"/>
              <a:gd name="connsiteY723" fmla="*/ 2476398 h 6858000"/>
              <a:gd name="connsiteX724" fmla="*/ 0 w 7467600"/>
              <a:gd name="connsiteY724" fmla="*/ 2389189 h 6858000"/>
              <a:gd name="connsiteX725" fmla="*/ 103062 w 7467600"/>
              <a:gd name="connsiteY725" fmla="*/ 2389518 h 6858000"/>
              <a:gd name="connsiteX726" fmla="*/ 510734 w 7467600"/>
              <a:gd name="connsiteY726" fmla="*/ 2416201 h 6858000"/>
              <a:gd name="connsiteX727" fmla="*/ 279257 w 7467600"/>
              <a:gd name="connsiteY727" fmla="*/ 2092102 h 6858000"/>
              <a:gd name="connsiteX728" fmla="*/ 65265 w 7467600"/>
              <a:gd name="connsiteY728" fmla="*/ 2006049 h 6858000"/>
              <a:gd name="connsiteX729" fmla="*/ 0 w 7467600"/>
              <a:gd name="connsiteY729" fmla="*/ 1982532 h 6858000"/>
              <a:gd name="connsiteX730" fmla="*/ 0 w 7467600"/>
              <a:gd name="connsiteY730" fmla="*/ 1912789 h 6858000"/>
              <a:gd name="connsiteX731" fmla="*/ 97460 w 7467600"/>
              <a:gd name="connsiteY731" fmla="*/ 1953725 h 6858000"/>
              <a:gd name="connsiteX732" fmla="*/ 221272 w 7467600"/>
              <a:gd name="connsiteY732" fmla="*/ 1980766 h 6858000"/>
              <a:gd name="connsiteX733" fmla="*/ 116765 w 7467600"/>
              <a:gd name="connsiteY733" fmla="*/ 1911033 h 6858000"/>
              <a:gd name="connsiteX734" fmla="*/ 16405 w 7467600"/>
              <a:gd name="connsiteY734" fmla="*/ 1803412 h 6858000"/>
              <a:gd name="connsiteX735" fmla="*/ 0 w 7467600"/>
              <a:gd name="connsiteY735" fmla="*/ 1784777 h 6858000"/>
              <a:gd name="connsiteX736" fmla="*/ 0 w 7467600"/>
              <a:gd name="connsiteY736" fmla="*/ 1740082 h 6858000"/>
              <a:gd name="connsiteX737" fmla="*/ 39394 w 7467600"/>
              <a:gd name="connsiteY737" fmla="*/ 1784856 h 6858000"/>
              <a:gd name="connsiteX738" fmla="*/ 135813 w 7467600"/>
              <a:gd name="connsiteY738" fmla="*/ 1888838 h 6858000"/>
              <a:gd name="connsiteX739" fmla="*/ 242575 w 7467600"/>
              <a:gd name="connsiteY739" fmla="*/ 1958841 h 6858000"/>
              <a:gd name="connsiteX740" fmla="*/ 82197 w 7467600"/>
              <a:gd name="connsiteY740" fmla="*/ 1754826 h 6858000"/>
              <a:gd name="connsiteX741" fmla="*/ 0 w 7467600"/>
              <a:gd name="connsiteY741" fmla="*/ 1679650 h 6858000"/>
              <a:gd name="connsiteX742" fmla="*/ 0 w 7467600"/>
              <a:gd name="connsiteY742" fmla="*/ 1602463 h 6858000"/>
              <a:gd name="connsiteX743" fmla="*/ 84689 w 7467600"/>
              <a:gd name="connsiteY743" fmla="*/ 1677442 h 6858000"/>
              <a:gd name="connsiteX744" fmla="*/ 298437 w 7467600"/>
              <a:gd name="connsiteY744" fmla="*/ 1968019 h 6858000"/>
              <a:gd name="connsiteX745" fmla="*/ 227269 w 7467600"/>
              <a:gd name="connsiteY745" fmla="*/ 1114064 h 6858000"/>
              <a:gd name="connsiteX746" fmla="*/ 248003 w 7467600"/>
              <a:gd name="connsiteY746" fmla="*/ 1089613 h 6858000"/>
              <a:gd name="connsiteX747" fmla="*/ 427020 w 7467600"/>
              <a:gd name="connsiteY747" fmla="*/ 1619803 h 6858000"/>
              <a:gd name="connsiteX748" fmla="*/ 340345 w 7467600"/>
              <a:gd name="connsiteY748" fmla="*/ 2027739 h 6858000"/>
              <a:gd name="connsiteX749" fmla="*/ 360865 w 7467600"/>
              <a:gd name="connsiteY749" fmla="*/ 2044827 h 6858000"/>
              <a:gd name="connsiteX750" fmla="*/ 560414 w 7467600"/>
              <a:gd name="connsiteY750" fmla="*/ 2421457 h 6858000"/>
              <a:gd name="connsiteX751" fmla="*/ 1359703 w 7467600"/>
              <a:gd name="connsiteY751" fmla="*/ 2578554 h 6858000"/>
              <a:gd name="connsiteX752" fmla="*/ 1359422 w 7467600"/>
              <a:gd name="connsiteY752" fmla="*/ 2577994 h 6858000"/>
              <a:gd name="connsiteX753" fmla="*/ 828701 w 7467600"/>
              <a:gd name="connsiteY753" fmla="*/ 1839520 h 6858000"/>
              <a:gd name="connsiteX754" fmla="*/ 494427 w 7467600"/>
              <a:gd name="connsiteY754" fmla="*/ 1092333 h 6858000"/>
              <a:gd name="connsiteX755" fmla="*/ 506322 w 7467600"/>
              <a:gd name="connsiteY755" fmla="*/ 1020997 h 6858000"/>
              <a:gd name="connsiteX756" fmla="*/ 4570198 w 7467600"/>
              <a:gd name="connsiteY756" fmla="*/ 978081 h 6858000"/>
              <a:gd name="connsiteX757" fmla="*/ 4523691 w 7467600"/>
              <a:gd name="connsiteY757" fmla="*/ 1127776 h 6858000"/>
              <a:gd name="connsiteX758" fmla="*/ 4509875 w 7467600"/>
              <a:gd name="connsiteY758" fmla="*/ 1167552 h 6858000"/>
              <a:gd name="connsiteX759" fmla="*/ 4478168 w 7467600"/>
              <a:gd name="connsiteY759" fmla="*/ 1260735 h 6858000"/>
              <a:gd name="connsiteX760" fmla="*/ 4409309 w 7467600"/>
              <a:gd name="connsiteY760" fmla="*/ 1666996 h 6858000"/>
              <a:gd name="connsiteX761" fmla="*/ 4370031 w 7467600"/>
              <a:gd name="connsiteY761" fmla="*/ 1955666 h 6858000"/>
              <a:gd name="connsiteX762" fmla="*/ 4570198 w 7467600"/>
              <a:gd name="connsiteY762" fmla="*/ 978081 h 6858000"/>
              <a:gd name="connsiteX763" fmla="*/ 4557898 w 7467600"/>
              <a:gd name="connsiteY763" fmla="*/ 900011 h 6858000"/>
              <a:gd name="connsiteX764" fmla="*/ 4344840 w 7467600"/>
              <a:gd name="connsiteY764" fmla="*/ 1922038 h 6858000"/>
              <a:gd name="connsiteX765" fmla="*/ 4378710 w 7467600"/>
              <a:gd name="connsiteY765" fmla="*/ 1665516 h 6858000"/>
              <a:gd name="connsiteX766" fmla="*/ 4448798 w 7467600"/>
              <a:gd name="connsiteY766" fmla="*/ 1253024 h 6858000"/>
              <a:gd name="connsiteX767" fmla="*/ 4480315 w 7467600"/>
              <a:gd name="connsiteY767" fmla="*/ 1158454 h 6858000"/>
              <a:gd name="connsiteX768" fmla="*/ 4494133 w 7467600"/>
              <a:gd name="connsiteY768" fmla="*/ 1118676 h 6858000"/>
              <a:gd name="connsiteX769" fmla="*/ 4557898 w 7467600"/>
              <a:gd name="connsiteY769" fmla="*/ 900011 h 6858000"/>
              <a:gd name="connsiteX770" fmla="*/ 5870151 w 7467600"/>
              <a:gd name="connsiteY770" fmla="*/ 898890 h 6858000"/>
              <a:gd name="connsiteX771" fmla="*/ 5861335 w 7467600"/>
              <a:gd name="connsiteY771" fmla="*/ 899177 h 6858000"/>
              <a:gd name="connsiteX772" fmla="*/ 5843702 w 7467600"/>
              <a:gd name="connsiteY772" fmla="*/ 899748 h 6858000"/>
              <a:gd name="connsiteX773" fmla="*/ 5651107 w 7467600"/>
              <a:gd name="connsiteY773" fmla="*/ 920306 h 6858000"/>
              <a:gd name="connsiteX774" fmla="*/ 5459407 w 7467600"/>
              <a:gd name="connsiteY774" fmla="*/ 940975 h 6858000"/>
              <a:gd name="connsiteX775" fmla="*/ 5374846 w 7467600"/>
              <a:gd name="connsiteY775" fmla="*/ 941988 h 6858000"/>
              <a:gd name="connsiteX776" fmla="*/ 5256105 w 7467600"/>
              <a:gd name="connsiteY776" fmla="*/ 945632 h 6858000"/>
              <a:gd name="connsiteX777" fmla="*/ 5107071 w 7467600"/>
              <a:gd name="connsiteY777" fmla="*/ 969720 h 6858000"/>
              <a:gd name="connsiteX778" fmla="*/ 4998681 w 7467600"/>
              <a:gd name="connsiteY778" fmla="*/ 988771 h 6858000"/>
              <a:gd name="connsiteX779" fmla="*/ 5870151 w 7467600"/>
              <a:gd name="connsiteY779" fmla="*/ 898890 h 6858000"/>
              <a:gd name="connsiteX780" fmla="*/ 5504425 w 7467600"/>
              <a:gd name="connsiteY780" fmla="*/ 848067 h 6858000"/>
              <a:gd name="connsiteX781" fmla="*/ 4968849 w 7467600"/>
              <a:gd name="connsiteY781" fmla="*/ 962318 h 6858000"/>
              <a:gd name="connsiteX782" fmla="*/ 5104039 w 7467600"/>
              <a:gd name="connsiteY782" fmla="*/ 940634 h 6858000"/>
              <a:gd name="connsiteX783" fmla="*/ 5256311 w 7467600"/>
              <a:gd name="connsiteY783" fmla="*/ 916490 h 6858000"/>
              <a:gd name="connsiteX784" fmla="*/ 5377381 w 7467600"/>
              <a:gd name="connsiteY784" fmla="*/ 912671 h 6858000"/>
              <a:gd name="connsiteX785" fmla="*/ 5460148 w 7467600"/>
              <a:gd name="connsiteY785" fmla="*/ 911442 h 6858000"/>
              <a:gd name="connsiteX786" fmla="*/ 5648971 w 7467600"/>
              <a:gd name="connsiteY786" fmla="*/ 891331 h 6858000"/>
              <a:gd name="connsiteX787" fmla="*/ 5844807 w 7467600"/>
              <a:gd name="connsiteY787" fmla="*/ 870718 h 6858000"/>
              <a:gd name="connsiteX788" fmla="*/ 5862975 w 7467600"/>
              <a:gd name="connsiteY788" fmla="*/ 869756 h 6858000"/>
              <a:gd name="connsiteX789" fmla="*/ 5920887 w 7467600"/>
              <a:gd name="connsiteY789" fmla="*/ 865929 h 6858000"/>
              <a:gd name="connsiteX790" fmla="*/ 5504425 w 7467600"/>
              <a:gd name="connsiteY790" fmla="*/ 848067 h 6858000"/>
              <a:gd name="connsiteX791" fmla="*/ 3607114 w 7467600"/>
              <a:gd name="connsiteY791" fmla="*/ 467441 h 6858000"/>
              <a:gd name="connsiteX792" fmla="*/ 3296242 w 7467600"/>
              <a:gd name="connsiteY792" fmla="*/ 807991 h 6858000"/>
              <a:gd name="connsiteX793" fmla="*/ 3174674 w 7467600"/>
              <a:gd name="connsiteY793" fmla="*/ 919759 h 6858000"/>
              <a:gd name="connsiteX794" fmla="*/ 3042978 w 7467600"/>
              <a:gd name="connsiteY794" fmla="*/ 1054894 h 6858000"/>
              <a:gd name="connsiteX795" fmla="*/ 2968914 w 7467600"/>
              <a:gd name="connsiteY795" fmla="*/ 1133756 h 6858000"/>
              <a:gd name="connsiteX796" fmla="*/ 3103823 w 7467600"/>
              <a:gd name="connsiteY796" fmla="*/ 1026814 h 6858000"/>
              <a:gd name="connsiteX797" fmla="*/ 3607114 w 7467600"/>
              <a:gd name="connsiteY797" fmla="*/ 467441 h 6858000"/>
              <a:gd name="connsiteX798" fmla="*/ 3744487 w 7467600"/>
              <a:gd name="connsiteY798" fmla="*/ 383136 h 6858000"/>
              <a:gd name="connsiteX799" fmla="*/ 3970213 w 7467600"/>
              <a:gd name="connsiteY799" fmla="*/ 995559 h 6858000"/>
              <a:gd name="connsiteX800" fmla="*/ 3744487 w 7467600"/>
              <a:gd name="connsiteY800" fmla="*/ 383136 h 6858000"/>
              <a:gd name="connsiteX801" fmla="*/ 3624562 w 7467600"/>
              <a:gd name="connsiteY801" fmla="*/ 367041 h 6858000"/>
              <a:gd name="connsiteX802" fmla="*/ 3489712 w 7467600"/>
              <a:gd name="connsiteY802" fmla="*/ 485386 h 6858000"/>
              <a:gd name="connsiteX803" fmla="*/ 3182994 w 7467600"/>
              <a:gd name="connsiteY803" fmla="*/ 828265 h 6858000"/>
              <a:gd name="connsiteX804" fmla="*/ 2892114 w 7467600"/>
              <a:gd name="connsiteY804" fmla="*/ 1172635 h 6858000"/>
              <a:gd name="connsiteX805" fmla="*/ 3021459 w 7467600"/>
              <a:gd name="connsiteY805" fmla="*/ 1035385 h 6858000"/>
              <a:gd name="connsiteX806" fmla="*/ 3153873 w 7467600"/>
              <a:gd name="connsiteY806" fmla="*/ 898971 h 6858000"/>
              <a:gd name="connsiteX807" fmla="*/ 3276511 w 7467600"/>
              <a:gd name="connsiteY807" fmla="*/ 786423 h 6858000"/>
              <a:gd name="connsiteX808" fmla="*/ 3584154 w 7467600"/>
              <a:gd name="connsiteY808" fmla="*/ 448218 h 6858000"/>
              <a:gd name="connsiteX809" fmla="*/ 3624562 w 7467600"/>
              <a:gd name="connsiteY809" fmla="*/ 367041 h 6858000"/>
              <a:gd name="connsiteX810" fmla="*/ 3766672 w 7467600"/>
              <a:gd name="connsiteY810" fmla="*/ 359429 h 6858000"/>
              <a:gd name="connsiteX811" fmla="*/ 3996338 w 7467600"/>
              <a:gd name="connsiteY811" fmla="*/ 968237 h 6858000"/>
              <a:gd name="connsiteX812" fmla="*/ 3766672 w 7467600"/>
              <a:gd name="connsiteY812" fmla="*/ 359429 h 6858000"/>
              <a:gd name="connsiteX813" fmla="*/ 5805386 w 7467600"/>
              <a:gd name="connsiteY813" fmla="*/ 239240 h 6858000"/>
              <a:gd name="connsiteX814" fmla="*/ 5736947 w 7467600"/>
              <a:gd name="connsiteY814" fmla="*/ 261367 h 6858000"/>
              <a:gd name="connsiteX815" fmla="*/ 5427012 w 7467600"/>
              <a:gd name="connsiteY815" fmla="*/ 311272 h 6858000"/>
              <a:gd name="connsiteX816" fmla="*/ 5147818 w 7467600"/>
              <a:gd name="connsiteY816" fmla="*/ 322112 h 6858000"/>
              <a:gd name="connsiteX817" fmla="*/ 5060854 w 7467600"/>
              <a:gd name="connsiteY817" fmla="*/ 311882 h 6858000"/>
              <a:gd name="connsiteX818" fmla="*/ 4945989 w 7467600"/>
              <a:gd name="connsiteY818" fmla="*/ 300516 h 6858000"/>
              <a:gd name="connsiteX819" fmla="*/ 5410479 w 7467600"/>
              <a:gd name="connsiteY819" fmla="*/ 348434 h 6858000"/>
              <a:gd name="connsiteX820" fmla="*/ 5805386 w 7467600"/>
              <a:gd name="connsiteY820" fmla="*/ 239240 h 6858000"/>
              <a:gd name="connsiteX821" fmla="*/ 5905192 w 7467600"/>
              <a:gd name="connsiteY821" fmla="*/ 163079 h 6858000"/>
              <a:gd name="connsiteX822" fmla="*/ 5865655 w 7467600"/>
              <a:gd name="connsiteY822" fmla="*/ 171901 h 6858000"/>
              <a:gd name="connsiteX823" fmla="*/ 5259740 w 7467600"/>
              <a:gd name="connsiteY823" fmla="*/ 257013 h 6858000"/>
              <a:gd name="connsiteX824" fmla="*/ 5208466 w 7467600"/>
              <a:gd name="connsiteY824" fmla="*/ 257550 h 6858000"/>
              <a:gd name="connsiteX825" fmla="*/ 4980204 w 7467600"/>
              <a:gd name="connsiteY825" fmla="*/ 271903 h 6858000"/>
              <a:gd name="connsiteX826" fmla="*/ 5068068 w 7467600"/>
              <a:gd name="connsiteY826" fmla="*/ 282244 h 6858000"/>
              <a:gd name="connsiteX827" fmla="*/ 5153231 w 7467600"/>
              <a:gd name="connsiteY827" fmla="*/ 292240 h 6858000"/>
              <a:gd name="connsiteX828" fmla="*/ 5426491 w 7467600"/>
              <a:gd name="connsiteY828" fmla="*/ 281128 h 6858000"/>
              <a:gd name="connsiteX829" fmla="*/ 5731212 w 7467600"/>
              <a:gd name="connsiteY829" fmla="*/ 231951 h 6858000"/>
              <a:gd name="connsiteX830" fmla="*/ 5905192 w 7467600"/>
              <a:gd name="connsiteY830" fmla="*/ 163079 h 6858000"/>
              <a:gd name="connsiteX831" fmla="*/ 5944437 w 7467600"/>
              <a:gd name="connsiteY831" fmla="*/ 113829 h 6858000"/>
              <a:gd name="connsiteX832" fmla="*/ 5825032 w 7467600"/>
              <a:gd name="connsiteY832" fmla="*/ 146405 h 6858000"/>
              <a:gd name="connsiteX833" fmla="*/ 4955599 w 7467600"/>
              <a:gd name="connsiteY833" fmla="*/ 247008 h 6858000"/>
              <a:gd name="connsiteX834" fmla="*/ 5210104 w 7467600"/>
              <a:gd name="connsiteY834" fmla="*/ 228123 h 6858000"/>
              <a:gd name="connsiteX835" fmla="*/ 5261015 w 7467600"/>
              <a:gd name="connsiteY835" fmla="*/ 227087 h 6858000"/>
              <a:gd name="connsiteX836" fmla="*/ 5861181 w 7467600"/>
              <a:gd name="connsiteY836" fmla="*/ 143093 h 6858000"/>
              <a:gd name="connsiteX837" fmla="*/ 5961252 w 7467600"/>
              <a:gd name="connsiteY837" fmla="*/ 114820 h 6858000"/>
              <a:gd name="connsiteX838" fmla="*/ 5944437 w 7467600"/>
              <a:gd name="connsiteY838" fmla="*/ 113829 h 6858000"/>
              <a:gd name="connsiteX839" fmla="*/ 3882765 w 7467600"/>
              <a:gd name="connsiteY839" fmla="*/ 0 h 6858000"/>
              <a:gd name="connsiteX840" fmla="*/ 3995099 w 7467600"/>
              <a:gd name="connsiteY840" fmla="*/ 0 h 6858000"/>
              <a:gd name="connsiteX841" fmla="*/ 4163818 w 7467600"/>
              <a:gd name="connsiteY841" fmla="*/ 234104 h 6858000"/>
              <a:gd name="connsiteX842" fmla="*/ 4172099 w 7467600"/>
              <a:gd name="connsiteY842" fmla="*/ 234207 h 6858000"/>
              <a:gd name="connsiteX843" fmla="*/ 4784282 w 7467600"/>
              <a:gd name="connsiteY843" fmla="*/ 276561 h 6858000"/>
              <a:gd name="connsiteX844" fmla="*/ 4801687 w 7467600"/>
              <a:gd name="connsiteY844" fmla="*/ 267764 h 6858000"/>
              <a:gd name="connsiteX845" fmla="*/ 6082788 w 7467600"/>
              <a:gd name="connsiteY845" fmla="*/ 64119 h 6858000"/>
              <a:gd name="connsiteX846" fmla="*/ 6099442 w 7467600"/>
              <a:gd name="connsiteY846" fmla="*/ 82568 h 6858000"/>
              <a:gd name="connsiteX847" fmla="*/ 4804137 w 7467600"/>
              <a:gd name="connsiteY847" fmla="*/ 320931 h 6858000"/>
              <a:gd name="connsiteX848" fmla="*/ 4227047 w 7467600"/>
              <a:gd name="connsiteY848" fmla="*/ 313415 h 6858000"/>
              <a:gd name="connsiteX849" fmla="*/ 4346041 w 7467600"/>
              <a:gd name="connsiteY849" fmla="*/ 456086 h 6858000"/>
              <a:gd name="connsiteX850" fmla="*/ 4870967 w 7467600"/>
              <a:gd name="connsiteY850" fmla="*/ 963061 h 6858000"/>
              <a:gd name="connsiteX851" fmla="*/ 4889647 w 7467600"/>
              <a:gd name="connsiteY851" fmla="*/ 957147 h 6858000"/>
              <a:gd name="connsiteX852" fmla="*/ 5422504 w 7467600"/>
              <a:gd name="connsiteY852" fmla="*/ 805191 h 6858000"/>
              <a:gd name="connsiteX853" fmla="*/ 6087656 w 7467600"/>
              <a:gd name="connsiteY853" fmla="*/ 826703 h 6858000"/>
              <a:gd name="connsiteX854" fmla="*/ 6058717 w 7467600"/>
              <a:gd name="connsiteY854" fmla="*/ 865992 h 6858000"/>
              <a:gd name="connsiteX855" fmla="*/ 4974153 w 7467600"/>
              <a:gd name="connsiteY855" fmla="*/ 1045456 h 6858000"/>
              <a:gd name="connsiteX856" fmla="*/ 5627835 w 7467600"/>
              <a:gd name="connsiteY856" fmla="*/ 1472077 h 6858000"/>
              <a:gd name="connsiteX857" fmla="*/ 5629817 w 7467600"/>
              <a:gd name="connsiteY857" fmla="*/ 1471412 h 6858000"/>
              <a:gd name="connsiteX858" fmla="*/ 5634124 w 7467600"/>
              <a:gd name="connsiteY858" fmla="*/ 1470572 h 6858000"/>
              <a:gd name="connsiteX859" fmla="*/ 5755832 w 7467600"/>
              <a:gd name="connsiteY859" fmla="*/ 1383886 h 6858000"/>
              <a:gd name="connsiteX860" fmla="*/ 6014186 w 7467600"/>
              <a:gd name="connsiteY860" fmla="*/ 1279799 h 6858000"/>
              <a:gd name="connsiteX861" fmla="*/ 6901619 w 7467600"/>
              <a:gd name="connsiteY861" fmla="*/ 1047874 h 6858000"/>
              <a:gd name="connsiteX862" fmla="*/ 6931566 w 7467600"/>
              <a:gd name="connsiteY862" fmla="*/ 1062034 h 6858000"/>
              <a:gd name="connsiteX863" fmla="*/ 5790982 w 7467600"/>
              <a:gd name="connsiteY863" fmla="*/ 1561380 h 6858000"/>
              <a:gd name="connsiteX864" fmla="*/ 6188971 w 7467600"/>
              <a:gd name="connsiteY864" fmla="*/ 1755168 h 6858000"/>
              <a:gd name="connsiteX865" fmla="*/ 6202446 w 7467600"/>
              <a:gd name="connsiteY865" fmla="*/ 1752268 h 6858000"/>
              <a:gd name="connsiteX866" fmla="*/ 7179560 w 7467600"/>
              <a:gd name="connsiteY866" fmla="*/ 1467551 h 6858000"/>
              <a:gd name="connsiteX867" fmla="*/ 7158730 w 7467600"/>
              <a:gd name="connsiteY867" fmla="*/ 1507835 h 6858000"/>
              <a:gd name="connsiteX868" fmla="*/ 6326959 w 7467600"/>
              <a:gd name="connsiteY868" fmla="*/ 1817686 h 6858000"/>
              <a:gd name="connsiteX869" fmla="*/ 6537433 w 7467600"/>
              <a:gd name="connsiteY869" fmla="*/ 1907790 h 6858000"/>
              <a:gd name="connsiteX870" fmla="*/ 6550221 w 7467600"/>
              <a:gd name="connsiteY870" fmla="*/ 1910729 h 6858000"/>
              <a:gd name="connsiteX871" fmla="*/ 6964438 w 7467600"/>
              <a:gd name="connsiteY871" fmla="*/ 2209505 h 6858000"/>
              <a:gd name="connsiteX872" fmla="*/ 7367862 w 7467600"/>
              <a:gd name="connsiteY872" fmla="*/ 2806833 h 6858000"/>
              <a:gd name="connsiteX873" fmla="*/ 7364329 w 7467600"/>
              <a:gd name="connsiteY873" fmla="*/ 2826907 h 6858000"/>
              <a:gd name="connsiteX874" fmla="*/ 7290545 w 7467600"/>
              <a:gd name="connsiteY874" fmla="*/ 2850663 h 6858000"/>
              <a:gd name="connsiteX875" fmla="*/ 6472036 w 7467600"/>
              <a:gd name="connsiteY875" fmla="*/ 1959003 h 6858000"/>
              <a:gd name="connsiteX876" fmla="*/ 5792897 w 7467600"/>
              <a:gd name="connsiteY876" fmla="*/ 1647747 h 6858000"/>
              <a:gd name="connsiteX877" fmla="*/ 5842751 w 7467600"/>
              <a:gd name="connsiteY877" fmla="*/ 1816112 h 6858000"/>
              <a:gd name="connsiteX878" fmla="*/ 5847424 w 7467600"/>
              <a:gd name="connsiteY878" fmla="*/ 1815776 h 6858000"/>
              <a:gd name="connsiteX879" fmla="*/ 6399821 w 7467600"/>
              <a:gd name="connsiteY879" fmla="*/ 2344799 h 6858000"/>
              <a:gd name="connsiteX880" fmla="*/ 6323232 w 7467600"/>
              <a:gd name="connsiteY880" fmla="*/ 2389634 h 6858000"/>
              <a:gd name="connsiteX881" fmla="*/ 5942958 w 7467600"/>
              <a:gd name="connsiteY881" fmla="*/ 2077708 h 6858000"/>
              <a:gd name="connsiteX882" fmla="*/ 5921559 w 7467600"/>
              <a:gd name="connsiteY882" fmla="*/ 2378596 h 6858000"/>
              <a:gd name="connsiteX883" fmla="*/ 5817651 w 7467600"/>
              <a:gd name="connsiteY883" fmla="*/ 3023919 h 6858000"/>
              <a:gd name="connsiteX884" fmla="*/ 5729634 w 7467600"/>
              <a:gd name="connsiteY884" fmla="*/ 3051849 h 6858000"/>
              <a:gd name="connsiteX885" fmla="*/ 5611018 w 7467600"/>
              <a:gd name="connsiteY885" fmla="*/ 2316769 h 6858000"/>
              <a:gd name="connsiteX886" fmla="*/ 5687608 w 7467600"/>
              <a:gd name="connsiteY886" fmla="*/ 2039972 h 6858000"/>
              <a:gd name="connsiteX887" fmla="*/ 5657554 w 7467600"/>
              <a:gd name="connsiteY887" fmla="*/ 1576445 h 6858000"/>
              <a:gd name="connsiteX888" fmla="*/ 5150475 w 7467600"/>
              <a:gd name="connsiteY888" fmla="*/ 1274012 h 6858000"/>
              <a:gd name="connsiteX889" fmla="*/ 5349142 w 7467600"/>
              <a:gd name="connsiteY889" fmla="*/ 2204405 h 6858000"/>
              <a:gd name="connsiteX890" fmla="*/ 5262214 w 7467600"/>
              <a:gd name="connsiteY890" fmla="*/ 2233836 h 6858000"/>
              <a:gd name="connsiteX891" fmla="*/ 4981539 w 7467600"/>
              <a:gd name="connsiteY891" fmla="*/ 1542201 h 6858000"/>
              <a:gd name="connsiteX892" fmla="*/ 4958461 w 7467600"/>
              <a:gd name="connsiteY892" fmla="*/ 1136957 h 6858000"/>
              <a:gd name="connsiteX893" fmla="*/ 4655015 w 7467600"/>
              <a:gd name="connsiteY893" fmla="*/ 891426 h 6858000"/>
              <a:gd name="connsiteX894" fmla="*/ 4348002 w 7467600"/>
              <a:gd name="connsiteY894" fmla="*/ 2205895 h 6858000"/>
              <a:gd name="connsiteX895" fmla="*/ 4262250 w 7467600"/>
              <a:gd name="connsiteY895" fmla="*/ 2219972 h 6858000"/>
              <a:gd name="connsiteX896" fmla="*/ 4550611 w 7467600"/>
              <a:gd name="connsiteY896" fmla="*/ 817540 h 6858000"/>
              <a:gd name="connsiteX897" fmla="*/ 4564418 w 7467600"/>
              <a:gd name="connsiteY897" fmla="*/ 808293 h 6858000"/>
              <a:gd name="connsiteX898" fmla="*/ 4266388 w 7467600"/>
              <a:gd name="connsiteY898" fmla="*/ 500083 h 6858000"/>
              <a:gd name="connsiteX899" fmla="*/ 4032842 w 7467600"/>
              <a:gd name="connsiteY899" fmla="*/ 211809 h 6858000"/>
              <a:gd name="connsiteX900" fmla="*/ 3882765 w 7467600"/>
              <a:gd name="connsiteY900" fmla="*/ 0 h 6858000"/>
              <a:gd name="connsiteX901" fmla="*/ 3721337 w 7467600"/>
              <a:gd name="connsiteY901" fmla="*/ 0 h 6858000"/>
              <a:gd name="connsiteX902" fmla="*/ 3797544 w 7467600"/>
              <a:gd name="connsiteY902" fmla="*/ 0 h 6858000"/>
              <a:gd name="connsiteX903" fmla="*/ 3775734 w 7467600"/>
              <a:gd name="connsiteY903" fmla="*/ 95131 h 6858000"/>
              <a:gd name="connsiteX904" fmla="*/ 3724807 w 7467600"/>
              <a:gd name="connsiteY904" fmla="*/ 272257 h 6858000"/>
              <a:gd name="connsiteX905" fmla="*/ 3726844 w 7467600"/>
              <a:gd name="connsiteY905" fmla="*/ 282988 h 6858000"/>
              <a:gd name="connsiteX906" fmla="*/ 3742664 w 7467600"/>
              <a:gd name="connsiteY906" fmla="*/ 279918 h 6858000"/>
              <a:gd name="connsiteX907" fmla="*/ 4103910 w 7467600"/>
              <a:gd name="connsiteY907" fmla="*/ 1161917 h 6858000"/>
              <a:gd name="connsiteX908" fmla="*/ 4020269 w 7467600"/>
              <a:gd name="connsiteY908" fmla="*/ 1200406 h 6858000"/>
              <a:gd name="connsiteX909" fmla="*/ 3674882 w 7467600"/>
              <a:gd name="connsiteY909" fmla="*/ 488524 h 6858000"/>
              <a:gd name="connsiteX910" fmla="*/ 3132682 w 7467600"/>
              <a:gd name="connsiteY910" fmla="*/ 1072284 h 6858000"/>
              <a:gd name="connsiteX911" fmla="*/ 2716346 w 7467600"/>
              <a:gd name="connsiteY911" fmla="*/ 1276376 h 6858000"/>
              <a:gd name="connsiteX912" fmla="*/ 2716772 w 7467600"/>
              <a:gd name="connsiteY912" fmla="*/ 1255462 h 6858000"/>
              <a:gd name="connsiteX913" fmla="*/ 3471096 w 7467600"/>
              <a:gd name="connsiteY913" fmla="*/ 437072 h 6858000"/>
              <a:gd name="connsiteX914" fmla="*/ 3639057 w 7467600"/>
              <a:gd name="connsiteY914" fmla="*/ 286334 h 6858000"/>
              <a:gd name="connsiteX915" fmla="*/ 3640309 w 7467600"/>
              <a:gd name="connsiteY915" fmla="*/ 284664 h 6858000"/>
              <a:gd name="connsiteX916" fmla="*/ 3646022 w 7467600"/>
              <a:gd name="connsiteY916" fmla="*/ 276711 h 6858000"/>
              <a:gd name="connsiteX917" fmla="*/ 3707943 w 7467600"/>
              <a:gd name="connsiteY917" fmla="*/ 65958 h 6858000"/>
              <a:gd name="connsiteX918" fmla="*/ 3721337 w 7467600"/>
              <a:gd name="connsiteY918" fmla="*/ 0 h 6858000"/>
              <a:gd name="connsiteX919" fmla="*/ 2867960 w 7467600"/>
              <a:gd name="connsiteY919" fmla="*/ 0 h 6858000"/>
              <a:gd name="connsiteX920" fmla="*/ 2926351 w 7467600"/>
              <a:gd name="connsiteY920" fmla="*/ 0 h 6858000"/>
              <a:gd name="connsiteX921" fmla="*/ 2902823 w 7467600"/>
              <a:gd name="connsiteY921" fmla="*/ 262929 h 6858000"/>
              <a:gd name="connsiteX922" fmla="*/ 2940663 w 7467600"/>
              <a:gd name="connsiteY922" fmla="*/ 140884 h 6858000"/>
              <a:gd name="connsiteX923" fmla="*/ 2947039 w 7467600"/>
              <a:gd name="connsiteY923" fmla="*/ 122524 h 6858000"/>
              <a:gd name="connsiteX924" fmla="*/ 2984316 w 7467600"/>
              <a:gd name="connsiteY924" fmla="*/ 0 h 6858000"/>
              <a:gd name="connsiteX925" fmla="*/ 3016114 w 7467600"/>
              <a:gd name="connsiteY925" fmla="*/ 0 h 6858000"/>
              <a:gd name="connsiteX926" fmla="*/ 2979949 w 7467600"/>
              <a:gd name="connsiteY926" fmla="*/ 119274 h 6858000"/>
              <a:gd name="connsiteX927" fmla="*/ 3023879 w 7467600"/>
              <a:gd name="connsiteY927" fmla="*/ 0 h 6858000"/>
              <a:gd name="connsiteX928" fmla="*/ 3105400 w 7467600"/>
              <a:gd name="connsiteY928" fmla="*/ 0 h 6858000"/>
              <a:gd name="connsiteX929" fmla="*/ 3094669 w 7467600"/>
              <a:gd name="connsiteY929" fmla="*/ 30308 h 6858000"/>
              <a:gd name="connsiteX930" fmla="*/ 2901945 w 7467600"/>
              <a:gd name="connsiteY930" fmla="*/ 466538 h 6858000"/>
              <a:gd name="connsiteX931" fmla="*/ 2815209 w 7467600"/>
              <a:gd name="connsiteY931" fmla="*/ 497361 h 6858000"/>
              <a:gd name="connsiteX932" fmla="*/ 2844845 w 7467600"/>
              <a:gd name="connsiteY932" fmla="*/ 127638 h 6858000"/>
              <a:gd name="connsiteX933" fmla="*/ 2867960 w 7467600"/>
              <a:gd name="connsiteY933" fmla="*/ 0 h 6858000"/>
              <a:gd name="connsiteX934" fmla="*/ 1057230 w 7467600"/>
              <a:gd name="connsiteY934" fmla="*/ 0 h 6858000"/>
              <a:gd name="connsiteX935" fmla="*/ 1111003 w 7467600"/>
              <a:gd name="connsiteY935" fmla="*/ 0 h 6858000"/>
              <a:gd name="connsiteX936" fmla="*/ 1125553 w 7467600"/>
              <a:gd name="connsiteY936" fmla="*/ 52588 h 6858000"/>
              <a:gd name="connsiteX937" fmla="*/ 1304276 w 7467600"/>
              <a:gd name="connsiteY937" fmla="*/ 476275 h 6858000"/>
              <a:gd name="connsiteX938" fmla="*/ 1492066 w 7467600"/>
              <a:gd name="connsiteY938" fmla="*/ 886333 h 6858000"/>
              <a:gd name="connsiteX939" fmla="*/ 1423698 w 7467600"/>
              <a:gd name="connsiteY939" fmla="*/ 710817 h 6858000"/>
              <a:gd name="connsiteX940" fmla="*/ 1357609 w 7467600"/>
              <a:gd name="connsiteY940" fmla="*/ 532892 h 6858000"/>
              <a:gd name="connsiteX941" fmla="*/ 1309550 w 7467600"/>
              <a:gd name="connsiteY941" fmla="*/ 374031 h 6858000"/>
              <a:gd name="connsiteX942" fmla="*/ 1193673 w 7467600"/>
              <a:gd name="connsiteY942" fmla="*/ 49533 h 6858000"/>
              <a:gd name="connsiteX943" fmla="*/ 1164391 w 7467600"/>
              <a:gd name="connsiteY943" fmla="*/ 0 h 6858000"/>
              <a:gd name="connsiteX944" fmla="*/ 1200666 w 7467600"/>
              <a:gd name="connsiteY944" fmla="*/ 0 h 6858000"/>
              <a:gd name="connsiteX945" fmla="*/ 1223408 w 7467600"/>
              <a:gd name="connsiteY945" fmla="*/ 38996 h 6858000"/>
              <a:gd name="connsiteX946" fmla="*/ 1339635 w 7467600"/>
              <a:gd name="connsiteY946" fmla="*/ 365517 h 6858000"/>
              <a:gd name="connsiteX947" fmla="*/ 1387469 w 7467600"/>
              <a:gd name="connsiteY947" fmla="*/ 523079 h 6858000"/>
              <a:gd name="connsiteX948" fmla="*/ 1452685 w 7467600"/>
              <a:gd name="connsiteY948" fmla="*/ 699806 h 6858000"/>
              <a:gd name="connsiteX949" fmla="*/ 1492092 w 7467600"/>
              <a:gd name="connsiteY949" fmla="*/ 800424 h 6858000"/>
              <a:gd name="connsiteX950" fmla="*/ 1455302 w 7467600"/>
              <a:gd name="connsiteY950" fmla="*/ 632913 h 6858000"/>
              <a:gd name="connsiteX951" fmla="*/ 1222336 w 7467600"/>
              <a:gd name="connsiteY951" fmla="*/ 9480 h 6858000"/>
              <a:gd name="connsiteX952" fmla="*/ 1214634 w 7467600"/>
              <a:gd name="connsiteY952" fmla="*/ 0 h 6858000"/>
              <a:gd name="connsiteX953" fmla="*/ 1289827 w 7467600"/>
              <a:gd name="connsiteY953" fmla="*/ 0 h 6858000"/>
              <a:gd name="connsiteX954" fmla="*/ 1321076 w 7467600"/>
              <a:gd name="connsiteY954" fmla="*/ 59722 h 6858000"/>
              <a:gd name="connsiteX955" fmla="*/ 1512579 w 7467600"/>
              <a:gd name="connsiteY955" fmla="*/ 626441 h 6858000"/>
              <a:gd name="connsiteX956" fmla="*/ 1506076 w 7467600"/>
              <a:gd name="connsiteY956" fmla="*/ 1089289 h 6858000"/>
              <a:gd name="connsiteX957" fmla="*/ 1486346 w 7467600"/>
              <a:gd name="connsiteY957" fmla="*/ 1079919 h 6858000"/>
              <a:gd name="connsiteX958" fmla="*/ 1070511 w 7467600"/>
              <a:gd name="connsiteY958" fmla="*/ 48609 h 6858000"/>
              <a:gd name="connsiteX959" fmla="*/ 1057230 w 7467600"/>
              <a:gd name="connsiteY959" fmla="*/ 0 h 6858000"/>
              <a:gd name="connsiteX960" fmla="*/ 43151 w 7467600"/>
              <a:gd name="connsiteY960" fmla="*/ 0 h 6858000"/>
              <a:gd name="connsiteX961" fmla="*/ 95283 w 7467600"/>
              <a:gd name="connsiteY961" fmla="*/ 0 h 6858000"/>
              <a:gd name="connsiteX962" fmla="*/ 300708 w 7467600"/>
              <a:gd name="connsiteY962" fmla="*/ 154571 h 6858000"/>
              <a:gd name="connsiteX963" fmla="*/ 530414 w 7467600"/>
              <a:gd name="connsiteY963" fmla="*/ 354673 h 6858000"/>
              <a:gd name="connsiteX964" fmla="*/ 333785 w 7467600"/>
              <a:gd name="connsiteY964" fmla="*/ 161564 h 6858000"/>
              <a:gd name="connsiteX965" fmla="*/ 147005 w 7467600"/>
              <a:gd name="connsiteY965" fmla="*/ 0 h 6858000"/>
              <a:gd name="connsiteX966" fmla="*/ 272509 w 7467600"/>
              <a:gd name="connsiteY966" fmla="*/ 0 h 6858000"/>
              <a:gd name="connsiteX967" fmla="*/ 326276 w 7467600"/>
              <a:gd name="connsiteY967" fmla="*/ 45847 h 6858000"/>
              <a:gd name="connsiteX968" fmla="*/ 823759 w 7467600"/>
              <a:gd name="connsiteY968" fmla="*/ 574145 h 6858000"/>
              <a:gd name="connsiteX969" fmla="*/ 811254 w 7467600"/>
              <a:gd name="connsiteY969" fmla="*/ 665546 h 6858000"/>
              <a:gd name="connsiteX970" fmla="*/ 154042 w 7467600"/>
              <a:gd name="connsiteY970" fmla="*/ 261522 h 6858000"/>
              <a:gd name="connsiteX971" fmla="*/ 13550 w 7467600"/>
              <a:gd name="connsiteY971" fmla="*/ 158423 h 6858000"/>
              <a:gd name="connsiteX972" fmla="*/ 0 w 7467600"/>
              <a:gd name="connsiteY972" fmla="*/ 146618 h 6858000"/>
              <a:gd name="connsiteX973" fmla="*/ 0 w 7467600"/>
              <a:gd name="connsiteY973" fmla="*/ 59161 h 6858000"/>
              <a:gd name="connsiteX974" fmla="*/ 45427 w 7467600"/>
              <a:gd name="connsiteY974" fmla="*/ 101078 h 6858000"/>
              <a:gd name="connsiteX975" fmla="*/ 630103 w 7467600"/>
              <a:gd name="connsiteY975" fmla="*/ 485885 h 6858000"/>
              <a:gd name="connsiteX976" fmla="*/ 532040 w 7467600"/>
              <a:gd name="connsiteY976" fmla="*/ 399359 h 6858000"/>
              <a:gd name="connsiteX977" fmla="*/ 517618 w 7467600"/>
              <a:gd name="connsiteY977" fmla="*/ 385726 h 6858000"/>
              <a:gd name="connsiteX978" fmla="*/ 285074 w 7467600"/>
              <a:gd name="connsiteY978" fmla="*/ 182755 h 6858000"/>
              <a:gd name="connsiteX979" fmla="*/ 43151 w 7467600"/>
              <a:gd name="connsiteY97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7240170 w 7467600"/>
              <a:gd name="connsiteY84" fmla="*/ 5787985 h 6858000"/>
              <a:gd name="connsiteX85" fmla="*/ 6946849 w 7467600"/>
              <a:gd name="connsiteY85" fmla="*/ 5523271 h 6858000"/>
              <a:gd name="connsiteX86" fmla="*/ 6946972 w 7467600"/>
              <a:gd name="connsiteY86" fmla="*/ 5526491 h 6858000"/>
              <a:gd name="connsiteX87" fmla="*/ 7105827 w 7467600"/>
              <a:gd name="connsiteY87" fmla="*/ 5718700 h 6858000"/>
              <a:gd name="connsiteX88" fmla="*/ 7356878 w 7467600"/>
              <a:gd name="connsiteY88" fmla="*/ 5981332 h 6858000"/>
              <a:gd name="connsiteX89" fmla="*/ 7467600 w 7467600"/>
              <a:gd name="connsiteY89" fmla="*/ 6117703 h 6858000"/>
              <a:gd name="connsiteX90" fmla="*/ 7467600 w 7467600"/>
              <a:gd name="connsiteY90" fmla="*/ 6163634 h 6858000"/>
              <a:gd name="connsiteX91" fmla="*/ 7403637 w 7467600"/>
              <a:gd name="connsiteY91" fmla="*/ 6083957 h 6858000"/>
              <a:gd name="connsiteX92" fmla="*/ 7254615 w 7467600"/>
              <a:gd name="connsiteY92" fmla="*/ 5911918 h 6858000"/>
              <a:gd name="connsiteX93" fmla="*/ 7312589 w 7467600"/>
              <a:gd name="connsiteY93" fmla="*/ 5982309 h 6858000"/>
              <a:gd name="connsiteX94" fmla="*/ 7448321 w 7467600"/>
              <a:gd name="connsiteY94" fmla="*/ 6190991 h 6858000"/>
              <a:gd name="connsiteX95" fmla="*/ 7467600 w 7467600"/>
              <a:gd name="connsiteY95" fmla="*/ 6221686 h 6858000"/>
              <a:gd name="connsiteX96" fmla="*/ 7467600 w 7467600"/>
              <a:gd name="connsiteY96" fmla="*/ 6334256 h 6858000"/>
              <a:gd name="connsiteX97" fmla="*/ 7454976 w 7467600"/>
              <a:gd name="connsiteY97" fmla="*/ 6318297 h 6858000"/>
              <a:gd name="connsiteX98" fmla="*/ 7042773 w 7467600"/>
              <a:gd name="connsiteY98" fmla="*/ 5734011 h 6858000"/>
              <a:gd name="connsiteX99" fmla="*/ 6844835 w 7467600"/>
              <a:gd name="connsiteY99" fmla="*/ 5424988 h 6858000"/>
              <a:gd name="connsiteX100" fmla="*/ 1456157 w 7467600"/>
              <a:gd name="connsiteY100" fmla="*/ 5371404 h 6858000"/>
              <a:gd name="connsiteX101" fmla="*/ 1244432 w 7467600"/>
              <a:gd name="connsiteY101" fmla="*/ 5385601 h 6858000"/>
              <a:gd name="connsiteX102" fmla="*/ 973990 w 7467600"/>
              <a:gd name="connsiteY102" fmla="*/ 5424940 h 6858000"/>
              <a:gd name="connsiteX103" fmla="*/ 1103809 w 7467600"/>
              <a:gd name="connsiteY103" fmla="*/ 5433720 h 6858000"/>
              <a:gd name="connsiteX104" fmla="*/ 1123454 w 7467600"/>
              <a:gd name="connsiteY104" fmla="*/ 5435727 h 6858000"/>
              <a:gd name="connsiteX105" fmla="*/ 1737017 w 7467600"/>
              <a:gd name="connsiteY105" fmla="*/ 5452183 h 6858000"/>
              <a:gd name="connsiteX106" fmla="*/ 1824397 w 7467600"/>
              <a:gd name="connsiteY106" fmla="*/ 5447757 h 6858000"/>
              <a:gd name="connsiteX107" fmla="*/ 2070059 w 7467600"/>
              <a:gd name="connsiteY107" fmla="*/ 5441660 h 6858000"/>
              <a:gd name="connsiteX108" fmla="*/ 1456157 w 7467600"/>
              <a:gd name="connsiteY108" fmla="*/ 5371404 h 6858000"/>
              <a:gd name="connsiteX109" fmla="*/ 4988186 w 7467600"/>
              <a:gd name="connsiteY109" fmla="*/ 5216467 h 6858000"/>
              <a:gd name="connsiteX110" fmla="*/ 4777334 w 7467600"/>
              <a:gd name="connsiteY110" fmla="*/ 5406072 h 6858000"/>
              <a:gd name="connsiteX111" fmla="*/ 4718341 w 7467600"/>
              <a:gd name="connsiteY111" fmla="*/ 5468043 h 6858000"/>
              <a:gd name="connsiteX112" fmla="*/ 4604655 w 7467600"/>
              <a:gd name="connsiteY112" fmla="*/ 5583434 h 6858000"/>
              <a:gd name="connsiteX113" fmla="*/ 4565074 w 7467600"/>
              <a:gd name="connsiteY113" fmla="*/ 5618550 h 6858000"/>
              <a:gd name="connsiteX114" fmla="*/ 4988186 w 7467600"/>
              <a:gd name="connsiteY114" fmla="*/ 5216467 h 6858000"/>
              <a:gd name="connsiteX115" fmla="*/ 4978032 w 7467600"/>
              <a:gd name="connsiteY115" fmla="*/ 5183809 h 6858000"/>
              <a:gd name="connsiteX116" fmla="*/ 4463413 w 7467600"/>
              <a:gd name="connsiteY116" fmla="*/ 5615162 h 6858000"/>
              <a:gd name="connsiteX117" fmla="*/ 4358134 w 7467600"/>
              <a:gd name="connsiteY117" fmla="*/ 5742791 h 6858000"/>
              <a:gd name="connsiteX118" fmla="*/ 4376219 w 7467600"/>
              <a:gd name="connsiteY118" fmla="*/ 5729027 h 6858000"/>
              <a:gd name="connsiteX119" fmla="*/ 4582340 w 7467600"/>
              <a:gd name="connsiteY119" fmla="*/ 5561037 h 6858000"/>
              <a:gd name="connsiteX120" fmla="*/ 4694684 w 7467600"/>
              <a:gd name="connsiteY120" fmla="*/ 5447098 h 6858000"/>
              <a:gd name="connsiteX121" fmla="*/ 4754123 w 7467600"/>
              <a:gd name="connsiteY121" fmla="*/ 5384643 h 6858000"/>
              <a:gd name="connsiteX122" fmla="*/ 4978032 w 7467600"/>
              <a:gd name="connsiteY122" fmla="*/ 5183809 h 6858000"/>
              <a:gd name="connsiteX123" fmla="*/ 1903353 w 7467600"/>
              <a:gd name="connsiteY123" fmla="*/ 5044827 h 6858000"/>
              <a:gd name="connsiteX124" fmla="*/ 1936931 w 7467600"/>
              <a:gd name="connsiteY124" fmla="*/ 5093954 h 6858000"/>
              <a:gd name="connsiteX125" fmla="*/ 2195868 w 7467600"/>
              <a:gd name="connsiteY125" fmla="*/ 5396574 h 6858000"/>
              <a:gd name="connsiteX126" fmla="*/ 2088852 w 7467600"/>
              <a:gd name="connsiteY126" fmla="*/ 5166123 h 6858000"/>
              <a:gd name="connsiteX127" fmla="*/ 1958241 w 7467600"/>
              <a:gd name="connsiteY127" fmla="*/ 5067955 h 6858000"/>
              <a:gd name="connsiteX128" fmla="*/ 1903353 w 7467600"/>
              <a:gd name="connsiteY128" fmla="*/ 5044827 h 6858000"/>
              <a:gd name="connsiteX129" fmla="*/ 1979378 w 7467600"/>
              <a:gd name="connsiteY129" fmla="*/ 4769504 h 6858000"/>
              <a:gd name="connsiteX130" fmla="*/ 2882120 w 7467600"/>
              <a:gd name="connsiteY130" fmla="*/ 5064547 h 6858000"/>
              <a:gd name="connsiteX131" fmla="*/ 2793103 w 7467600"/>
              <a:gd name="connsiteY131" fmla="*/ 5039699 h 6858000"/>
              <a:gd name="connsiteX132" fmla="*/ 2770041 w 7467600"/>
              <a:gd name="connsiteY132" fmla="*/ 5033634 h 6858000"/>
              <a:gd name="connsiteX133" fmla="*/ 1979378 w 7467600"/>
              <a:gd name="connsiteY133" fmla="*/ 4769504 h 6858000"/>
              <a:gd name="connsiteX134" fmla="*/ 1927410 w 7467600"/>
              <a:gd name="connsiteY134" fmla="*/ 4716164 h 6858000"/>
              <a:gd name="connsiteX135" fmla="*/ 1959587 w 7467600"/>
              <a:gd name="connsiteY135" fmla="*/ 4728849 h 6858000"/>
              <a:gd name="connsiteX136" fmla="*/ 2777707 w 7467600"/>
              <a:gd name="connsiteY136" fmla="*/ 5003991 h 6858000"/>
              <a:gd name="connsiteX137" fmla="*/ 2800768 w 7467600"/>
              <a:gd name="connsiteY137" fmla="*/ 5010056 h 6858000"/>
              <a:gd name="connsiteX138" fmla="*/ 2879408 w 7467600"/>
              <a:gd name="connsiteY138" fmla="*/ 5031590 h 6858000"/>
              <a:gd name="connsiteX139" fmla="*/ 2862295 w 7467600"/>
              <a:gd name="connsiteY139" fmla="*/ 5022958 h 6858000"/>
              <a:gd name="connsiteX140" fmla="*/ 2813343 w 7467600"/>
              <a:gd name="connsiteY140" fmla="*/ 4998369 h 6858000"/>
              <a:gd name="connsiteX141" fmla="*/ 2646245 w 7467600"/>
              <a:gd name="connsiteY141" fmla="*/ 4930999 h 6858000"/>
              <a:gd name="connsiteX142" fmla="*/ 1999243 w 7467600"/>
              <a:gd name="connsiteY142" fmla="*/ 4730524 h 6858000"/>
              <a:gd name="connsiteX143" fmla="*/ 1979527 w 7467600"/>
              <a:gd name="connsiteY143" fmla="*/ 4726651 h 6858000"/>
              <a:gd name="connsiteX144" fmla="*/ 1927410 w 7467600"/>
              <a:gd name="connsiteY144" fmla="*/ 4716164 h 6858000"/>
              <a:gd name="connsiteX145" fmla="*/ 1997014 w 7467600"/>
              <a:gd name="connsiteY145" fmla="*/ 4698007 h 6858000"/>
              <a:gd name="connsiteX146" fmla="*/ 2005458 w 7467600"/>
              <a:gd name="connsiteY146" fmla="*/ 4699540 h 6858000"/>
              <a:gd name="connsiteX147" fmla="*/ 2657186 w 7467600"/>
              <a:gd name="connsiteY147" fmla="*/ 4901687 h 6858000"/>
              <a:gd name="connsiteX148" fmla="*/ 2826662 w 7467600"/>
              <a:gd name="connsiteY148" fmla="*/ 4970362 h 6858000"/>
              <a:gd name="connsiteX149" fmla="*/ 2876100 w 7467600"/>
              <a:gd name="connsiteY149" fmla="*/ 4995397 h 6858000"/>
              <a:gd name="connsiteX150" fmla="*/ 3042600 w 7467600"/>
              <a:gd name="connsiteY150" fmla="*/ 5059532 h 6858000"/>
              <a:gd name="connsiteX151" fmla="*/ 1997014 w 7467600"/>
              <a:gd name="connsiteY151" fmla="*/ 4698007 h 6858000"/>
              <a:gd name="connsiteX152" fmla="*/ 2305292 w 7467600"/>
              <a:gd name="connsiteY152" fmla="*/ 4219492 h 6858000"/>
              <a:gd name="connsiteX153" fmla="*/ 3360922 w 7467600"/>
              <a:gd name="connsiteY153" fmla="*/ 4529373 h 6858000"/>
              <a:gd name="connsiteX154" fmla="*/ 3492420 w 7467600"/>
              <a:gd name="connsiteY154" fmla="*/ 4510145 h 6858000"/>
              <a:gd name="connsiteX155" fmla="*/ 3364086 w 7467600"/>
              <a:gd name="connsiteY155" fmla="*/ 4480340 h 6858000"/>
              <a:gd name="connsiteX156" fmla="*/ 3225818 w 7467600"/>
              <a:gd name="connsiteY156" fmla="*/ 4411822 h 6858000"/>
              <a:gd name="connsiteX157" fmla="*/ 3129696 w 7467600"/>
              <a:gd name="connsiteY157" fmla="*/ 4360704 h 6858000"/>
              <a:gd name="connsiteX158" fmla="*/ 2814545 w 7467600"/>
              <a:gd name="connsiteY158" fmla="*/ 4282955 h 6858000"/>
              <a:gd name="connsiteX159" fmla="*/ 2305292 w 7467600"/>
              <a:gd name="connsiteY159" fmla="*/ 4219492 h 6858000"/>
              <a:gd name="connsiteX160" fmla="*/ 2626982 w 7467600"/>
              <a:gd name="connsiteY160" fmla="*/ 4206450 h 6858000"/>
              <a:gd name="connsiteX161" fmla="*/ 2490617 w 7467600"/>
              <a:gd name="connsiteY161" fmla="*/ 4206951 h 6858000"/>
              <a:gd name="connsiteX162" fmla="*/ 2819869 w 7467600"/>
              <a:gd name="connsiteY162" fmla="*/ 4252936 h 6858000"/>
              <a:gd name="connsiteX163" fmla="*/ 3143018 w 7467600"/>
              <a:gd name="connsiteY163" fmla="*/ 4332698 h 6858000"/>
              <a:gd name="connsiteX164" fmla="*/ 3241520 w 7467600"/>
              <a:gd name="connsiteY164" fmla="*/ 4385112 h 6858000"/>
              <a:gd name="connsiteX165" fmla="*/ 3374575 w 7467600"/>
              <a:gd name="connsiteY165" fmla="*/ 4451517 h 6858000"/>
              <a:gd name="connsiteX166" fmla="*/ 3505221 w 7467600"/>
              <a:gd name="connsiteY166" fmla="*/ 4480757 h 6858000"/>
              <a:gd name="connsiteX167" fmla="*/ 2626982 w 7467600"/>
              <a:gd name="connsiteY167" fmla="*/ 4206450 h 6858000"/>
              <a:gd name="connsiteX168" fmla="*/ 1310106 w 7467600"/>
              <a:gd name="connsiteY168" fmla="*/ 3943217 h 6858000"/>
              <a:gd name="connsiteX169" fmla="*/ 854994 w 7467600"/>
              <a:gd name="connsiteY169" fmla="*/ 4399136 h 6858000"/>
              <a:gd name="connsiteX170" fmla="*/ 742462 w 7467600"/>
              <a:gd name="connsiteY170" fmla="*/ 4594648 h 6858000"/>
              <a:gd name="connsiteX171" fmla="*/ 820602 w 7467600"/>
              <a:gd name="connsiteY171" fmla="*/ 4485915 h 6858000"/>
              <a:gd name="connsiteX172" fmla="*/ 878295 w 7467600"/>
              <a:gd name="connsiteY172" fmla="*/ 4403594 h 6858000"/>
              <a:gd name="connsiteX173" fmla="*/ 1240607 w 7467600"/>
              <a:gd name="connsiteY173" fmla="*/ 4010401 h 6858000"/>
              <a:gd name="connsiteX174" fmla="*/ 1310106 w 7467600"/>
              <a:gd name="connsiteY174" fmla="*/ 3943217 h 6858000"/>
              <a:gd name="connsiteX175" fmla="*/ 1423113 w 7467600"/>
              <a:gd name="connsiteY175" fmla="*/ 3874565 h 6858000"/>
              <a:gd name="connsiteX176" fmla="*/ 1260565 w 7467600"/>
              <a:gd name="connsiteY176" fmla="*/ 4031982 h 6858000"/>
              <a:gd name="connsiteX177" fmla="*/ 901900 w 7467600"/>
              <a:gd name="connsiteY177" fmla="*/ 4421236 h 6858000"/>
              <a:gd name="connsiteX178" fmla="*/ 845044 w 7467600"/>
              <a:gd name="connsiteY178" fmla="*/ 4502436 h 6858000"/>
              <a:gd name="connsiteX179" fmla="*/ 685926 w 7467600"/>
              <a:gd name="connsiteY179" fmla="*/ 4703069 h 6858000"/>
              <a:gd name="connsiteX180" fmla="*/ 684248 w 7467600"/>
              <a:gd name="connsiteY180" fmla="*/ 4706721 h 6858000"/>
              <a:gd name="connsiteX181" fmla="*/ 1423113 w 7467600"/>
              <a:gd name="connsiteY181" fmla="*/ 3874565 h 6858000"/>
              <a:gd name="connsiteX182" fmla="*/ 3316479 w 7467600"/>
              <a:gd name="connsiteY182" fmla="*/ 3872136 h 6858000"/>
              <a:gd name="connsiteX183" fmla="*/ 3546806 w 7467600"/>
              <a:gd name="connsiteY183" fmla="*/ 4356139 h 6858000"/>
              <a:gd name="connsiteX184" fmla="*/ 3364433 w 7467600"/>
              <a:gd name="connsiteY184" fmla="*/ 3953121 h 6858000"/>
              <a:gd name="connsiteX185" fmla="*/ 3316479 w 7467600"/>
              <a:gd name="connsiteY185" fmla="*/ 3872136 h 6858000"/>
              <a:gd name="connsiteX186" fmla="*/ 3291335 w 7467600"/>
              <a:gd name="connsiteY186" fmla="*/ 3767420 h 6858000"/>
              <a:gd name="connsiteX187" fmla="*/ 3390805 w 7467600"/>
              <a:gd name="connsiteY187" fmla="*/ 3937163 h 6858000"/>
              <a:gd name="connsiteX188" fmla="*/ 3579062 w 7467600"/>
              <a:gd name="connsiteY188" fmla="*/ 4359040 h 6858000"/>
              <a:gd name="connsiteX189" fmla="*/ 3467355 w 7467600"/>
              <a:gd name="connsiteY189" fmla="*/ 3988130 h 6858000"/>
              <a:gd name="connsiteX190" fmla="*/ 3310753 w 7467600"/>
              <a:gd name="connsiteY190" fmla="*/ 3787140 h 6858000"/>
              <a:gd name="connsiteX191" fmla="*/ 3291335 w 7467600"/>
              <a:gd name="connsiteY191" fmla="*/ 3767420 h 6858000"/>
              <a:gd name="connsiteX192" fmla="*/ 1635889 w 7467600"/>
              <a:gd name="connsiteY192" fmla="*/ 3709494 h 6858000"/>
              <a:gd name="connsiteX193" fmla="*/ 1634800 w 7467600"/>
              <a:gd name="connsiteY193" fmla="*/ 3731111 h 6858000"/>
              <a:gd name="connsiteX194" fmla="*/ 1635889 w 7467600"/>
              <a:gd name="connsiteY194" fmla="*/ 3709494 h 6858000"/>
              <a:gd name="connsiteX195" fmla="*/ 1510397 w 7467600"/>
              <a:gd name="connsiteY195" fmla="*/ 3684705 h 6858000"/>
              <a:gd name="connsiteX196" fmla="*/ 1146550 w 7467600"/>
              <a:gd name="connsiteY196" fmla="*/ 3802012 h 6858000"/>
              <a:gd name="connsiteX197" fmla="*/ 698834 w 7467600"/>
              <a:gd name="connsiteY197" fmla="*/ 3952272 h 6858000"/>
              <a:gd name="connsiteX198" fmla="*/ 34256 w 7467600"/>
              <a:gd name="connsiteY198" fmla="*/ 4347603 h 6858000"/>
              <a:gd name="connsiteX199" fmla="*/ 527241 w 7467600"/>
              <a:gd name="connsiteY199" fmla="*/ 4065078 h 6858000"/>
              <a:gd name="connsiteX200" fmla="*/ 1510397 w 7467600"/>
              <a:gd name="connsiteY200" fmla="*/ 3684705 h 6858000"/>
              <a:gd name="connsiteX201" fmla="*/ 1313114 w 7467600"/>
              <a:gd name="connsiteY201" fmla="*/ 3655216 h 6858000"/>
              <a:gd name="connsiteX202" fmla="*/ 1109304 w 7467600"/>
              <a:gd name="connsiteY202" fmla="*/ 3669030 h 6858000"/>
              <a:gd name="connsiteX203" fmla="*/ 8129 w 7467600"/>
              <a:gd name="connsiteY203" fmla="*/ 4330519 h 6858000"/>
              <a:gd name="connsiteX204" fmla="*/ 687572 w 7467600"/>
              <a:gd name="connsiteY204" fmla="*/ 3925629 h 6858000"/>
              <a:gd name="connsiteX205" fmla="*/ 1138365 w 7467600"/>
              <a:gd name="connsiteY205" fmla="*/ 3774515 h 6858000"/>
              <a:gd name="connsiteX206" fmla="*/ 1505579 w 7467600"/>
              <a:gd name="connsiteY206" fmla="*/ 3655526 h 6858000"/>
              <a:gd name="connsiteX207" fmla="*/ 1313114 w 7467600"/>
              <a:gd name="connsiteY207" fmla="*/ 3655216 h 6858000"/>
              <a:gd name="connsiteX208" fmla="*/ 3655073 w 7467600"/>
              <a:gd name="connsiteY208" fmla="*/ 3650884 h 6858000"/>
              <a:gd name="connsiteX209" fmla="*/ 3989938 w 7467600"/>
              <a:gd name="connsiteY209" fmla="*/ 3991685 h 6858000"/>
              <a:gd name="connsiteX210" fmla="*/ 4393907 w 7467600"/>
              <a:gd name="connsiteY210" fmla="*/ 4261258 h 6858000"/>
              <a:gd name="connsiteX211" fmla="*/ 4648051 w 7467600"/>
              <a:gd name="connsiteY211" fmla="*/ 4374051 h 6858000"/>
              <a:gd name="connsiteX212" fmla="*/ 4383389 w 7467600"/>
              <a:gd name="connsiteY212" fmla="*/ 4184369 h 6858000"/>
              <a:gd name="connsiteX213" fmla="*/ 4165508 w 7467600"/>
              <a:gd name="connsiteY213" fmla="*/ 4035196 h 6858000"/>
              <a:gd name="connsiteX214" fmla="*/ 4068162 w 7467600"/>
              <a:gd name="connsiteY214" fmla="*/ 3953394 h 6858000"/>
              <a:gd name="connsiteX215" fmla="*/ 3981416 w 7467600"/>
              <a:gd name="connsiteY215" fmla="*/ 3880482 h 6858000"/>
              <a:gd name="connsiteX216" fmla="*/ 3800147 w 7467600"/>
              <a:gd name="connsiteY216" fmla="*/ 3749872 h 6858000"/>
              <a:gd name="connsiteX217" fmla="*/ 3655073 w 7467600"/>
              <a:gd name="connsiteY217" fmla="*/ 3650884 h 6858000"/>
              <a:gd name="connsiteX218" fmla="*/ 3670252 w 7467600"/>
              <a:gd name="connsiteY218" fmla="*/ 3622798 h 6858000"/>
              <a:gd name="connsiteX219" fmla="*/ 3817258 w 7467600"/>
              <a:gd name="connsiteY219" fmla="*/ 3723577 h 6858000"/>
              <a:gd name="connsiteX220" fmla="*/ 4000461 w 7467600"/>
              <a:gd name="connsiteY220" fmla="*/ 3855966 h 6858000"/>
              <a:gd name="connsiteX221" fmla="*/ 4088180 w 7467600"/>
              <a:gd name="connsiteY221" fmla="*/ 3929774 h 6858000"/>
              <a:gd name="connsiteX222" fmla="*/ 4184555 w 7467600"/>
              <a:gd name="connsiteY222" fmla="*/ 4010683 h 6858000"/>
              <a:gd name="connsiteX223" fmla="*/ 4399563 w 7467600"/>
              <a:gd name="connsiteY223" fmla="*/ 4158106 h 6858000"/>
              <a:gd name="connsiteX224" fmla="*/ 4684469 w 7467600"/>
              <a:gd name="connsiteY224" fmla="*/ 4364680 h 6858000"/>
              <a:gd name="connsiteX225" fmla="*/ 4690271 w 7467600"/>
              <a:gd name="connsiteY225" fmla="*/ 4370034 h 6858000"/>
              <a:gd name="connsiteX226" fmla="*/ 4136093 w 7467600"/>
              <a:gd name="connsiteY226" fmla="*/ 3858466 h 6858000"/>
              <a:gd name="connsiteX227" fmla="*/ 3670252 w 7467600"/>
              <a:gd name="connsiteY227" fmla="*/ 3622798 h 6858000"/>
              <a:gd name="connsiteX228" fmla="*/ 4440129 w 7467600"/>
              <a:gd name="connsiteY228" fmla="*/ 3448571 h 6858000"/>
              <a:gd name="connsiteX229" fmla="*/ 4856525 w 7467600"/>
              <a:gd name="connsiteY229" fmla="*/ 3915351 h 6858000"/>
              <a:gd name="connsiteX230" fmla="*/ 5059055 w 7467600"/>
              <a:gd name="connsiteY230" fmla="*/ 4108918 h 6858000"/>
              <a:gd name="connsiteX231" fmla="*/ 5290070 w 7467600"/>
              <a:gd name="connsiteY231" fmla="*/ 4263619 h 6858000"/>
              <a:gd name="connsiteX232" fmla="*/ 4834991 w 7467600"/>
              <a:gd name="connsiteY232" fmla="*/ 3830985 h 6858000"/>
              <a:gd name="connsiteX233" fmla="*/ 4440129 w 7467600"/>
              <a:gd name="connsiteY233" fmla="*/ 3448571 h 6858000"/>
              <a:gd name="connsiteX234" fmla="*/ 4441737 w 7467600"/>
              <a:gd name="connsiteY234" fmla="*/ 3399734 h 6858000"/>
              <a:gd name="connsiteX235" fmla="*/ 4431236 w 7467600"/>
              <a:gd name="connsiteY235" fmla="*/ 3400954 h 6858000"/>
              <a:gd name="connsiteX236" fmla="*/ 4557150 w 7467600"/>
              <a:gd name="connsiteY236" fmla="*/ 3510023 h 6858000"/>
              <a:gd name="connsiteX237" fmla="*/ 4856936 w 7467600"/>
              <a:gd name="connsiteY237" fmla="*/ 3809146 h 6858000"/>
              <a:gd name="connsiteX238" fmla="*/ 5111996 w 7467600"/>
              <a:gd name="connsiteY238" fmla="*/ 4065759 h 6858000"/>
              <a:gd name="connsiteX239" fmla="*/ 5388878 w 7467600"/>
              <a:gd name="connsiteY239" fmla="*/ 4300185 h 6858000"/>
              <a:gd name="connsiteX240" fmla="*/ 5425556 w 7467600"/>
              <a:gd name="connsiteY240" fmla="*/ 4308967 h 6858000"/>
              <a:gd name="connsiteX241" fmla="*/ 4943646 w 7467600"/>
              <a:gd name="connsiteY241" fmla="*/ 3822916 h 6858000"/>
              <a:gd name="connsiteX242" fmla="*/ 4594837 w 7467600"/>
              <a:gd name="connsiteY242" fmla="*/ 3532274 h 6858000"/>
              <a:gd name="connsiteX243" fmla="*/ 4441737 w 7467600"/>
              <a:gd name="connsiteY243" fmla="*/ 3399734 h 6858000"/>
              <a:gd name="connsiteX244" fmla="*/ 5425834 w 7467600"/>
              <a:gd name="connsiteY244" fmla="*/ 3162785 h 6858000"/>
              <a:gd name="connsiteX245" fmla="*/ 5401644 w 7467600"/>
              <a:gd name="connsiteY245" fmla="*/ 3617847 h 6858000"/>
              <a:gd name="connsiteX246" fmla="*/ 5467256 w 7467600"/>
              <a:gd name="connsiteY246" fmla="*/ 4175494 h 6858000"/>
              <a:gd name="connsiteX247" fmla="*/ 5448069 w 7467600"/>
              <a:gd name="connsiteY247" fmla="*/ 3567554 h 6858000"/>
              <a:gd name="connsiteX248" fmla="*/ 5425834 w 7467600"/>
              <a:gd name="connsiteY248" fmla="*/ 3162785 h 6858000"/>
              <a:gd name="connsiteX249" fmla="*/ 1318687 w 7467600"/>
              <a:gd name="connsiteY249" fmla="*/ 3113840 h 6858000"/>
              <a:gd name="connsiteX250" fmla="*/ 1066793 w 7467600"/>
              <a:gd name="connsiteY250" fmla="*/ 3212171 h 6858000"/>
              <a:gd name="connsiteX251" fmla="*/ 993319 w 7467600"/>
              <a:gd name="connsiteY251" fmla="*/ 3247648 h 6858000"/>
              <a:gd name="connsiteX252" fmla="*/ 853081 w 7467600"/>
              <a:gd name="connsiteY252" fmla="*/ 3312410 h 6858000"/>
              <a:gd name="connsiteX253" fmla="*/ 805957 w 7467600"/>
              <a:gd name="connsiteY253" fmla="*/ 3330443 h 6858000"/>
              <a:gd name="connsiteX254" fmla="*/ 1318687 w 7467600"/>
              <a:gd name="connsiteY254" fmla="*/ 3113840 h 6858000"/>
              <a:gd name="connsiteX255" fmla="*/ 5453702 w 7467600"/>
              <a:gd name="connsiteY255" fmla="*/ 3090882 h 6858000"/>
              <a:gd name="connsiteX256" fmla="*/ 5480135 w 7467600"/>
              <a:gd name="connsiteY256" fmla="*/ 3565802 h 6858000"/>
              <a:gd name="connsiteX257" fmla="*/ 5499023 w 7467600"/>
              <a:gd name="connsiteY257" fmla="*/ 4166310 h 6858000"/>
              <a:gd name="connsiteX258" fmla="*/ 5547022 w 7467600"/>
              <a:gd name="connsiteY258" fmla="*/ 3607838 h 6858000"/>
              <a:gd name="connsiteX259" fmla="*/ 5515964 w 7467600"/>
              <a:gd name="connsiteY259" fmla="*/ 3378541 h 6858000"/>
              <a:gd name="connsiteX260" fmla="*/ 5453702 w 7467600"/>
              <a:gd name="connsiteY260" fmla="*/ 3090882 h 6858000"/>
              <a:gd name="connsiteX261" fmla="*/ 1238695 w 7467600"/>
              <a:gd name="connsiteY261" fmla="*/ 3076820 h 6858000"/>
              <a:gd name="connsiteX262" fmla="*/ 716371 w 7467600"/>
              <a:gd name="connsiteY262" fmla="*/ 3293249 h 6858000"/>
              <a:gd name="connsiteX263" fmla="*/ 579522 w 7467600"/>
              <a:gd name="connsiteY263" fmla="*/ 3371759 h 6858000"/>
              <a:gd name="connsiteX264" fmla="*/ 600288 w 7467600"/>
              <a:gd name="connsiteY264" fmla="*/ 3365555 h 6858000"/>
              <a:gd name="connsiteX265" fmla="*/ 840692 w 7467600"/>
              <a:gd name="connsiteY265" fmla="*/ 3284921 h 6858000"/>
              <a:gd name="connsiteX266" fmla="*/ 979248 w 7467600"/>
              <a:gd name="connsiteY266" fmla="*/ 3221003 h 6858000"/>
              <a:gd name="connsiteX267" fmla="*/ 1053282 w 7467600"/>
              <a:gd name="connsiteY267" fmla="*/ 3185247 h 6858000"/>
              <a:gd name="connsiteX268" fmla="*/ 1320603 w 7467600"/>
              <a:gd name="connsiteY268" fmla="*/ 3081281 h 6858000"/>
              <a:gd name="connsiteX269" fmla="*/ 1238695 w 7467600"/>
              <a:gd name="connsiteY269" fmla="*/ 3076820 h 6858000"/>
              <a:gd name="connsiteX270" fmla="*/ 5425627 w 7467600"/>
              <a:gd name="connsiteY270" fmla="*/ 2954192 h 6858000"/>
              <a:gd name="connsiteX271" fmla="*/ 5470770 w 7467600"/>
              <a:gd name="connsiteY271" fmla="*/ 3005435 h 6858000"/>
              <a:gd name="connsiteX272" fmla="*/ 5519779 w 7467600"/>
              <a:gd name="connsiteY272" fmla="*/ 4359223 h 6858000"/>
              <a:gd name="connsiteX273" fmla="*/ 5520293 w 7467600"/>
              <a:gd name="connsiteY273" fmla="*/ 4360602 h 6858000"/>
              <a:gd name="connsiteX274" fmla="*/ 5767221 w 7467600"/>
              <a:gd name="connsiteY274" fmla="*/ 4665564 h 6858000"/>
              <a:gd name="connsiteX275" fmla="*/ 6937169 w 7467600"/>
              <a:gd name="connsiteY275" fmla="*/ 4815941 h 6858000"/>
              <a:gd name="connsiteX276" fmla="*/ 6953922 w 7467600"/>
              <a:gd name="connsiteY276" fmla="*/ 4890068 h 6858000"/>
              <a:gd name="connsiteX277" fmla="*/ 6071359 w 7467600"/>
              <a:gd name="connsiteY277" fmla="*/ 4770770 h 6858000"/>
              <a:gd name="connsiteX278" fmla="*/ 6038839 w 7467600"/>
              <a:gd name="connsiteY278" fmla="*/ 4764474 h 6858000"/>
              <a:gd name="connsiteX279" fmla="*/ 6038706 w 7467600"/>
              <a:gd name="connsiteY279" fmla="*/ 4763847 h 6858000"/>
              <a:gd name="connsiteX280" fmla="*/ 6037784 w 7467600"/>
              <a:gd name="connsiteY280" fmla="*/ 4764270 h 6858000"/>
              <a:gd name="connsiteX281" fmla="*/ 6038839 w 7467600"/>
              <a:gd name="connsiteY281" fmla="*/ 4764474 h 6858000"/>
              <a:gd name="connsiteX282" fmla="*/ 6040338 w 7467600"/>
              <a:gd name="connsiteY282" fmla="*/ 4771418 h 6858000"/>
              <a:gd name="connsiteX283" fmla="*/ 6024488 w 7467600"/>
              <a:gd name="connsiteY283" fmla="*/ 4809903 h 6858000"/>
              <a:gd name="connsiteX284" fmla="*/ 5599771 w 7467600"/>
              <a:gd name="connsiteY284" fmla="*/ 5509652 h 6858000"/>
              <a:gd name="connsiteX285" fmla="*/ 5548843 w 7467600"/>
              <a:gd name="connsiteY285" fmla="*/ 5563845 h 6858000"/>
              <a:gd name="connsiteX286" fmla="*/ 5940952 w 7467600"/>
              <a:gd name="connsiteY286" fmla="*/ 6250028 h 6858000"/>
              <a:gd name="connsiteX287" fmla="*/ 6043441 w 7467600"/>
              <a:gd name="connsiteY287" fmla="*/ 6665847 h 6858000"/>
              <a:gd name="connsiteX288" fmla="*/ 6093432 w 7467600"/>
              <a:gd name="connsiteY288" fmla="*/ 6858000 h 6858000"/>
              <a:gd name="connsiteX289" fmla="*/ 6034344 w 7467600"/>
              <a:gd name="connsiteY289" fmla="*/ 6858000 h 6858000"/>
              <a:gd name="connsiteX290" fmla="*/ 6026679 w 7467600"/>
              <a:gd name="connsiteY290" fmla="*/ 6836959 h 6858000"/>
              <a:gd name="connsiteX291" fmla="*/ 5800441 w 7467600"/>
              <a:gd name="connsiteY291" fmla="*/ 6335286 h 6858000"/>
              <a:gd name="connsiteX292" fmla="*/ 5526562 w 7467600"/>
              <a:gd name="connsiteY292" fmla="*/ 5705388 h 6858000"/>
              <a:gd name="connsiteX293" fmla="*/ 5519640 w 7467600"/>
              <a:gd name="connsiteY293" fmla="*/ 5683774 h 6858000"/>
              <a:gd name="connsiteX294" fmla="*/ 5844559 w 7467600"/>
              <a:gd name="connsiteY294" fmla="*/ 6553349 h 6858000"/>
              <a:gd name="connsiteX295" fmla="*/ 5975994 w 7467600"/>
              <a:gd name="connsiteY295" fmla="*/ 6858000 h 6858000"/>
              <a:gd name="connsiteX296" fmla="*/ 5898547 w 7467600"/>
              <a:gd name="connsiteY296" fmla="*/ 6858000 h 6858000"/>
              <a:gd name="connsiteX297" fmla="*/ 5682041 w 7467600"/>
              <a:gd name="connsiteY297" fmla="*/ 6355860 h 6858000"/>
              <a:gd name="connsiteX298" fmla="*/ 5461758 w 7467600"/>
              <a:gd name="connsiteY298" fmla="*/ 5820220 h 6858000"/>
              <a:gd name="connsiteX299" fmla="*/ 5237282 w 7467600"/>
              <a:gd name="connsiteY299" fmla="*/ 6579086 h 6858000"/>
              <a:gd name="connsiteX300" fmla="*/ 5115009 w 7467600"/>
              <a:gd name="connsiteY300" fmla="*/ 6858000 h 6858000"/>
              <a:gd name="connsiteX301" fmla="*/ 5028074 w 7467600"/>
              <a:gd name="connsiteY301" fmla="*/ 6858000 h 6858000"/>
              <a:gd name="connsiteX302" fmla="*/ 5079508 w 7467600"/>
              <a:gd name="connsiteY302" fmla="*/ 6749074 h 6858000"/>
              <a:gd name="connsiteX303" fmla="*/ 5371846 w 7467600"/>
              <a:gd name="connsiteY303" fmla="*/ 5924413 h 6858000"/>
              <a:gd name="connsiteX304" fmla="*/ 5270512 w 7467600"/>
              <a:gd name="connsiteY304" fmla="*/ 6138975 h 6858000"/>
              <a:gd name="connsiteX305" fmla="*/ 5062409 w 7467600"/>
              <a:gd name="connsiteY305" fmla="*/ 6653544 h 6858000"/>
              <a:gd name="connsiteX306" fmla="*/ 5036628 w 7467600"/>
              <a:gd name="connsiteY306" fmla="*/ 6754247 h 6858000"/>
              <a:gd name="connsiteX307" fmla="*/ 5009112 w 7467600"/>
              <a:gd name="connsiteY307" fmla="*/ 6858000 h 6858000"/>
              <a:gd name="connsiteX308" fmla="*/ 4976679 w 7467600"/>
              <a:gd name="connsiteY308" fmla="*/ 6858000 h 6858000"/>
              <a:gd name="connsiteX309" fmla="*/ 5006537 w 7467600"/>
              <a:gd name="connsiteY309" fmla="*/ 6747068 h 6858000"/>
              <a:gd name="connsiteX310" fmla="*/ 5032723 w 7467600"/>
              <a:gd name="connsiteY310" fmla="*/ 6644957 h 6858000"/>
              <a:gd name="connsiteX311" fmla="*/ 5242949 w 7467600"/>
              <a:gd name="connsiteY311" fmla="*/ 6125175 h 6858000"/>
              <a:gd name="connsiteX312" fmla="*/ 5286321 w 7467600"/>
              <a:gd name="connsiteY312" fmla="*/ 6033555 h 6858000"/>
              <a:gd name="connsiteX313" fmla="*/ 5008210 w 7467600"/>
              <a:gd name="connsiteY313" fmla="*/ 6649194 h 6858000"/>
              <a:gd name="connsiteX314" fmla="*/ 4986321 w 7467600"/>
              <a:gd name="connsiteY314" fmla="*/ 6765687 h 6858000"/>
              <a:gd name="connsiteX315" fmla="*/ 4973474 w 7467600"/>
              <a:gd name="connsiteY315" fmla="*/ 6858000 h 6858000"/>
              <a:gd name="connsiteX316" fmla="*/ 4907178 w 7467600"/>
              <a:gd name="connsiteY316" fmla="*/ 6858000 h 6858000"/>
              <a:gd name="connsiteX317" fmla="*/ 4910810 w 7467600"/>
              <a:gd name="connsiteY317" fmla="*/ 6829660 h 6858000"/>
              <a:gd name="connsiteX318" fmla="*/ 4987461 w 7467600"/>
              <a:gd name="connsiteY318" fmla="*/ 6432994 h 6858000"/>
              <a:gd name="connsiteX319" fmla="*/ 5179262 w 7467600"/>
              <a:gd name="connsiteY319" fmla="*/ 6035044 h 6858000"/>
              <a:gd name="connsiteX320" fmla="*/ 4689678 w 7467600"/>
              <a:gd name="connsiteY320" fmla="*/ 6440241 h 6858000"/>
              <a:gd name="connsiteX321" fmla="*/ 4477543 w 7467600"/>
              <a:gd name="connsiteY321" fmla="*/ 6674836 h 6858000"/>
              <a:gd name="connsiteX322" fmla="*/ 4329957 w 7467600"/>
              <a:gd name="connsiteY322" fmla="*/ 6858000 h 6858000"/>
              <a:gd name="connsiteX323" fmla="*/ 4218595 w 7467600"/>
              <a:gd name="connsiteY323" fmla="*/ 6858000 h 6858000"/>
              <a:gd name="connsiteX324" fmla="*/ 4368888 w 7467600"/>
              <a:gd name="connsiteY324" fmla="*/ 6668412 h 6858000"/>
              <a:gd name="connsiteX325" fmla="*/ 4563091 w 7467600"/>
              <a:gd name="connsiteY325" fmla="*/ 6442508 h 6858000"/>
              <a:gd name="connsiteX326" fmla="*/ 5387324 w 7467600"/>
              <a:gd name="connsiteY326" fmla="*/ 5705830 h 6858000"/>
              <a:gd name="connsiteX327" fmla="*/ 5073620 w 7467600"/>
              <a:gd name="connsiteY327" fmla="*/ 5955437 h 6858000"/>
              <a:gd name="connsiteX328" fmla="*/ 4689789 w 7467600"/>
              <a:gd name="connsiteY328" fmla="*/ 6268382 h 6858000"/>
              <a:gd name="connsiteX329" fmla="*/ 4418722 w 7467600"/>
              <a:gd name="connsiteY329" fmla="*/ 6570886 h 6858000"/>
              <a:gd name="connsiteX330" fmla="*/ 4214944 w 7467600"/>
              <a:gd name="connsiteY330" fmla="*/ 6858000 h 6858000"/>
              <a:gd name="connsiteX331" fmla="*/ 4177898 w 7467600"/>
              <a:gd name="connsiteY331" fmla="*/ 6858000 h 6858000"/>
              <a:gd name="connsiteX332" fmla="*/ 4391597 w 7467600"/>
              <a:gd name="connsiteY332" fmla="*/ 6556370 h 6858000"/>
              <a:gd name="connsiteX333" fmla="*/ 4668889 w 7467600"/>
              <a:gd name="connsiteY333" fmla="*/ 6246399 h 6858000"/>
              <a:gd name="connsiteX334" fmla="*/ 5055427 w 7467600"/>
              <a:gd name="connsiteY334" fmla="*/ 5931476 h 6858000"/>
              <a:gd name="connsiteX335" fmla="*/ 5371814 w 7467600"/>
              <a:gd name="connsiteY335" fmla="*/ 5678975 h 6858000"/>
              <a:gd name="connsiteX336" fmla="*/ 4987918 w 7467600"/>
              <a:gd name="connsiteY336" fmla="*/ 5838701 h 6858000"/>
              <a:gd name="connsiteX337" fmla="*/ 4317146 w 7467600"/>
              <a:gd name="connsiteY337" fmla="*/ 6587716 h 6858000"/>
              <a:gd name="connsiteX338" fmla="*/ 4171627 w 7467600"/>
              <a:gd name="connsiteY338" fmla="*/ 6858000 h 6858000"/>
              <a:gd name="connsiteX339" fmla="*/ 4081585 w 7467600"/>
              <a:gd name="connsiteY339" fmla="*/ 6858000 h 6858000"/>
              <a:gd name="connsiteX340" fmla="*/ 4238603 w 7467600"/>
              <a:gd name="connsiteY340" fmla="*/ 6559341 h 6858000"/>
              <a:gd name="connsiteX341" fmla="*/ 4778333 w 7467600"/>
              <a:gd name="connsiteY341" fmla="*/ 5873626 h 6858000"/>
              <a:gd name="connsiteX342" fmla="*/ 5414185 w 7467600"/>
              <a:gd name="connsiteY342" fmla="*/ 5573882 h 6858000"/>
              <a:gd name="connsiteX343" fmla="*/ 5959648 w 7467600"/>
              <a:gd name="connsiteY343" fmla="*/ 4760797 h 6858000"/>
              <a:gd name="connsiteX344" fmla="*/ 5355019 w 7467600"/>
              <a:gd name="connsiteY344" fmla="*/ 4734672 h 6858000"/>
              <a:gd name="connsiteX345" fmla="*/ 5083565 w 7467600"/>
              <a:gd name="connsiteY345" fmla="*/ 5179121 h 6858000"/>
              <a:gd name="connsiteX346" fmla="*/ 4713577 w 7467600"/>
              <a:gd name="connsiteY346" fmla="*/ 5616803 h 6858000"/>
              <a:gd name="connsiteX347" fmla="*/ 3989559 w 7467600"/>
              <a:gd name="connsiteY347" fmla="*/ 6145945 h 6858000"/>
              <a:gd name="connsiteX348" fmla="*/ 3939824 w 7467600"/>
              <a:gd name="connsiteY348" fmla="*/ 6066900 h 6858000"/>
              <a:gd name="connsiteX349" fmla="*/ 4584537 w 7467600"/>
              <a:gd name="connsiteY349" fmla="*/ 5324826 h 6858000"/>
              <a:gd name="connsiteX350" fmla="*/ 5037105 w 7467600"/>
              <a:gd name="connsiteY350" fmla="*/ 5088765 h 6858000"/>
              <a:gd name="connsiteX351" fmla="*/ 5039930 w 7467600"/>
              <a:gd name="connsiteY351" fmla="*/ 5089585 h 6858000"/>
              <a:gd name="connsiteX352" fmla="*/ 5263764 w 7467600"/>
              <a:gd name="connsiteY352" fmla="*/ 4735525 h 6858000"/>
              <a:gd name="connsiteX353" fmla="*/ 4086300 w 7467600"/>
              <a:gd name="connsiteY353" fmla="*/ 4884599 h 6858000"/>
              <a:gd name="connsiteX354" fmla="*/ 4085485 w 7467600"/>
              <a:gd name="connsiteY354" fmla="*/ 4899070 h 6858000"/>
              <a:gd name="connsiteX355" fmla="*/ 3871915 w 7467600"/>
              <a:gd name="connsiteY355" fmla="*/ 5253645 h 6858000"/>
              <a:gd name="connsiteX356" fmla="*/ 3799374 w 7467600"/>
              <a:gd name="connsiteY356" fmla="*/ 5466127 h 6858000"/>
              <a:gd name="connsiteX357" fmla="*/ 3498850 w 7467600"/>
              <a:gd name="connsiteY357" fmla="*/ 6661888 h 6858000"/>
              <a:gd name="connsiteX358" fmla="*/ 3399216 w 7467600"/>
              <a:gd name="connsiteY358" fmla="*/ 6858000 h 6858000"/>
              <a:gd name="connsiteX359" fmla="*/ 3303688 w 7467600"/>
              <a:gd name="connsiteY359" fmla="*/ 6858000 h 6858000"/>
              <a:gd name="connsiteX360" fmla="*/ 3391774 w 7467600"/>
              <a:gd name="connsiteY360" fmla="*/ 6697181 h 6858000"/>
              <a:gd name="connsiteX361" fmla="*/ 3735540 w 7467600"/>
              <a:gd name="connsiteY361" fmla="*/ 5546923 h 6858000"/>
              <a:gd name="connsiteX362" fmla="*/ 3729438 w 7467600"/>
              <a:gd name="connsiteY362" fmla="*/ 5569058 h 6858000"/>
              <a:gd name="connsiteX363" fmla="*/ 3707782 w 7467600"/>
              <a:gd name="connsiteY363" fmla="*/ 5644908 h 6858000"/>
              <a:gd name="connsiteX364" fmla="*/ 3583827 w 7467600"/>
              <a:gd name="connsiteY364" fmla="*/ 6039215 h 6858000"/>
              <a:gd name="connsiteX365" fmla="*/ 3547861 w 7467600"/>
              <a:gd name="connsiteY365" fmla="*/ 6129609 h 6858000"/>
              <a:gd name="connsiteX366" fmla="*/ 3490905 w 7467600"/>
              <a:gd name="connsiteY366" fmla="*/ 6277660 h 6858000"/>
              <a:gd name="connsiteX367" fmla="*/ 3455859 w 7467600"/>
              <a:gd name="connsiteY367" fmla="*/ 6391301 h 6858000"/>
              <a:gd name="connsiteX368" fmla="*/ 3429112 w 7467600"/>
              <a:gd name="connsiteY368" fmla="*/ 6479469 h 6858000"/>
              <a:gd name="connsiteX369" fmla="*/ 3304862 w 7467600"/>
              <a:gd name="connsiteY369" fmla="*/ 6796476 h 6858000"/>
              <a:gd name="connsiteX370" fmla="*/ 3276071 w 7467600"/>
              <a:gd name="connsiteY370" fmla="*/ 6858000 h 6858000"/>
              <a:gd name="connsiteX371" fmla="*/ 3240805 w 7467600"/>
              <a:gd name="connsiteY371" fmla="*/ 6858000 h 6858000"/>
              <a:gd name="connsiteX372" fmla="*/ 3275917 w 7467600"/>
              <a:gd name="connsiteY372" fmla="*/ 6783192 h 6858000"/>
              <a:gd name="connsiteX373" fmla="*/ 3399358 w 7467600"/>
              <a:gd name="connsiteY373" fmla="*/ 6469011 h 6858000"/>
              <a:gd name="connsiteX374" fmla="*/ 3425650 w 7467600"/>
              <a:gd name="connsiteY374" fmla="*/ 6381333 h 6858000"/>
              <a:gd name="connsiteX375" fmla="*/ 3460661 w 7467600"/>
              <a:gd name="connsiteY375" fmla="*/ 6266763 h 6858000"/>
              <a:gd name="connsiteX376" fmla="*/ 3518021 w 7467600"/>
              <a:gd name="connsiteY376" fmla="*/ 6117298 h 6858000"/>
              <a:gd name="connsiteX377" fmla="*/ 3554035 w 7467600"/>
              <a:gd name="connsiteY377" fmla="*/ 6027832 h 6858000"/>
              <a:gd name="connsiteX378" fmla="*/ 3677174 w 7467600"/>
              <a:gd name="connsiteY378" fmla="*/ 5636351 h 6858000"/>
              <a:gd name="connsiteX379" fmla="*/ 3698819 w 7467600"/>
              <a:gd name="connsiteY379" fmla="*/ 5560503 h 6858000"/>
              <a:gd name="connsiteX380" fmla="*/ 3702094 w 7467600"/>
              <a:gd name="connsiteY380" fmla="*/ 5549194 h 6858000"/>
              <a:gd name="connsiteX381" fmla="*/ 3398355 w 7467600"/>
              <a:gd name="connsiteY381" fmla="*/ 6094603 h 6858000"/>
              <a:gd name="connsiteX382" fmla="*/ 3193941 w 7467600"/>
              <a:gd name="connsiteY382" fmla="*/ 6798775 h 6858000"/>
              <a:gd name="connsiteX383" fmla="*/ 3184140 w 7467600"/>
              <a:gd name="connsiteY383" fmla="*/ 6858000 h 6858000"/>
              <a:gd name="connsiteX384" fmla="*/ 3099978 w 7467600"/>
              <a:gd name="connsiteY384" fmla="*/ 6858000 h 6858000"/>
              <a:gd name="connsiteX385" fmla="*/ 3101556 w 7467600"/>
              <a:gd name="connsiteY385" fmla="*/ 6843337 h 6858000"/>
              <a:gd name="connsiteX386" fmla="*/ 3370162 w 7467600"/>
              <a:gd name="connsiteY386" fmla="*/ 5785550 h 6858000"/>
              <a:gd name="connsiteX387" fmla="*/ 3746477 w 7467600"/>
              <a:gd name="connsiteY387" fmla="*/ 5377889 h 6858000"/>
              <a:gd name="connsiteX388" fmla="*/ 3863399 w 7467600"/>
              <a:gd name="connsiteY388" fmla="*/ 5087257 h 6858000"/>
              <a:gd name="connsiteX389" fmla="*/ 3968712 w 7467600"/>
              <a:gd name="connsiteY389" fmla="*/ 4913989 h 6858000"/>
              <a:gd name="connsiteX390" fmla="*/ 2792390 w 7467600"/>
              <a:gd name="connsiteY390" fmla="*/ 5382974 h 6858000"/>
              <a:gd name="connsiteX391" fmla="*/ 2714982 w 7467600"/>
              <a:gd name="connsiteY391" fmla="*/ 5427051 h 6858000"/>
              <a:gd name="connsiteX392" fmla="*/ 2813361 w 7467600"/>
              <a:gd name="connsiteY392" fmla="*/ 6023912 h 6858000"/>
              <a:gd name="connsiteX393" fmla="*/ 2688430 w 7467600"/>
              <a:gd name="connsiteY393" fmla="*/ 6801564 h 6858000"/>
              <a:gd name="connsiteX394" fmla="*/ 2629626 w 7467600"/>
              <a:gd name="connsiteY394" fmla="*/ 6763394 h 6858000"/>
              <a:gd name="connsiteX395" fmla="*/ 2565328 w 7467600"/>
              <a:gd name="connsiteY395" fmla="*/ 5516399 h 6858000"/>
              <a:gd name="connsiteX396" fmla="*/ 1922999 w 7467600"/>
              <a:gd name="connsiteY396" fmla="*/ 5980343 h 6858000"/>
              <a:gd name="connsiteX397" fmla="*/ 1950261 w 7467600"/>
              <a:gd name="connsiteY397" fmla="*/ 6405858 h 6858000"/>
              <a:gd name="connsiteX398" fmla="*/ 2365554 w 7467600"/>
              <a:gd name="connsiteY398" fmla="*/ 6759107 h 6858000"/>
              <a:gd name="connsiteX399" fmla="*/ 2424142 w 7467600"/>
              <a:gd name="connsiteY399" fmla="*/ 6858000 h 6858000"/>
              <a:gd name="connsiteX400" fmla="*/ 2395994 w 7467600"/>
              <a:gd name="connsiteY400" fmla="*/ 6858000 h 6858000"/>
              <a:gd name="connsiteX401" fmla="*/ 2392863 w 7467600"/>
              <a:gd name="connsiteY401" fmla="*/ 6852964 h 6858000"/>
              <a:gd name="connsiteX402" fmla="*/ 2017589 w 7467600"/>
              <a:gd name="connsiteY402" fmla="*/ 6493982 h 6858000"/>
              <a:gd name="connsiteX403" fmla="*/ 2147336 w 7467600"/>
              <a:gd name="connsiteY403" fmla="*/ 6594052 h 6858000"/>
              <a:gd name="connsiteX404" fmla="*/ 2207047 w 7467600"/>
              <a:gd name="connsiteY404" fmla="*/ 6654540 h 6858000"/>
              <a:gd name="connsiteX405" fmla="*/ 2299106 w 7467600"/>
              <a:gd name="connsiteY405" fmla="*/ 6778931 h 6858000"/>
              <a:gd name="connsiteX406" fmla="*/ 2314430 w 7467600"/>
              <a:gd name="connsiteY406" fmla="*/ 6801144 h 6858000"/>
              <a:gd name="connsiteX407" fmla="*/ 2352406 w 7467600"/>
              <a:gd name="connsiteY407" fmla="*/ 6858000 h 6858000"/>
              <a:gd name="connsiteX408" fmla="*/ 2314492 w 7467600"/>
              <a:gd name="connsiteY408" fmla="*/ 6858000 h 6858000"/>
              <a:gd name="connsiteX409" fmla="*/ 2288095 w 7467600"/>
              <a:gd name="connsiteY409" fmla="*/ 6818030 h 6858000"/>
              <a:gd name="connsiteX410" fmla="*/ 2272768 w 7467600"/>
              <a:gd name="connsiteY410" fmla="*/ 6795822 h 6858000"/>
              <a:gd name="connsiteX411" fmla="*/ 2182715 w 7467600"/>
              <a:gd name="connsiteY411" fmla="*/ 6675071 h 6858000"/>
              <a:gd name="connsiteX412" fmla="*/ 2032061 w 7467600"/>
              <a:gd name="connsiteY412" fmla="*/ 6541380 h 6858000"/>
              <a:gd name="connsiteX413" fmla="*/ 2257220 w 7467600"/>
              <a:gd name="connsiteY413" fmla="*/ 6826257 h 6858000"/>
              <a:gd name="connsiteX414" fmla="*/ 2281324 w 7467600"/>
              <a:gd name="connsiteY414" fmla="*/ 6858000 h 6858000"/>
              <a:gd name="connsiteX415" fmla="*/ 2242860 w 7467600"/>
              <a:gd name="connsiteY415" fmla="*/ 6858000 h 6858000"/>
              <a:gd name="connsiteX416" fmla="*/ 2232818 w 7467600"/>
              <a:gd name="connsiteY416" fmla="*/ 6844926 h 6858000"/>
              <a:gd name="connsiteX417" fmla="*/ 1990172 w 7467600"/>
              <a:gd name="connsiteY417" fmla="*/ 6542121 h 6858000"/>
              <a:gd name="connsiteX418" fmla="*/ 2124090 w 7467600"/>
              <a:gd name="connsiteY418" fmla="*/ 6761017 h 6858000"/>
              <a:gd name="connsiteX419" fmla="*/ 2200380 w 7467600"/>
              <a:gd name="connsiteY419" fmla="*/ 6858000 h 6858000"/>
              <a:gd name="connsiteX420" fmla="*/ 2147507 w 7467600"/>
              <a:gd name="connsiteY420" fmla="*/ 6858000 h 6858000"/>
              <a:gd name="connsiteX421" fmla="*/ 2070668 w 7467600"/>
              <a:gd name="connsiteY421" fmla="*/ 6761520 h 6858000"/>
              <a:gd name="connsiteX422" fmla="*/ 1975142 w 7467600"/>
              <a:gd name="connsiteY422" fmla="*/ 6585570 h 6858000"/>
              <a:gd name="connsiteX423" fmla="*/ 2050035 w 7467600"/>
              <a:gd name="connsiteY423" fmla="*/ 6813345 h 6858000"/>
              <a:gd name="connsiteX424" fmla="*/ 2063025 w 7467600"/>
              <a:gd name="connsiteY424" fmla="*/ 6858000 h 6858000"/>
              <a:gd name="connsiteX425" fmla="*/ 2021675 w 7467600"/>
              <a:gd name="connsiteY425" fmla="*/ 6858000 h 6858000"/>
              <a:gd name="connsiteX426" fmla="*/ 2019308 w 7467600"/>
              <a:gd name="connsiteY426" fmla="*/ 6847118 h 6858000"/>
              <a:gd name="connsiteX427" fmla="*/ 1938835 w 7467600"/>
              <a:gd name="connsiteY427" fmla="*/ 6551160 h 6858000"/>
              <a:gd name="connsiteX428" fmla="*/ 1953230 w 7467600"/>
              <a:gd name="connsiteY428" fmla="*/ 6759699 h 6858000"/>
              <a:gd name="connsiteX429" fmla="*/ 1956763 w 7467600"/>
              <a:gd name="connsiteY429" fmla="*/ 6778191 h 6858000"/>
              <a:gd name="connsiteX430" fmla="*/ 1967925 w 7467600"/>
              <a:gd name="connsiteY430" fmla="*/ 6858000 h 6858000"/>
              <a:gd name="connsiteX431" fmla="*/ 1936622 w 7467600"/>
              <a:gd name="connsiteY431" fmla="*/ 6858000 h 6858000"/>
              <a:gd name="connsiteX432" fmla="*/ 1926261 w 7467600"/>
              <a:gd name="connsiteY432" fmla="*/ 6784064 h 6858000"/>
              <a:gd name="connsiteX433" fmla="*/ 1922724 w 7467600"/>
              <a:gd name="connsiteY433" fmla="*/ 6765577 h 6858000"/>
              <a:gd name="connsiteX434" fmla="*/ 1904650 w 7467600"/>
              <a:gd name="connsiteY434" fmla="*/ 6639616 h 6858000"/>
              <a:gd name="connsiteX435" fmla="*/ 1885273 w 7467600"/>
              <a:gd name="connsiteY435" fmla="*/ 6858000 h 6858000"/>
              <a:gd name="connsiteX436" fmla="*/ 1854363 w 7467600"/>
              <a:gd name="connsiteY436" fmla="*/ 6858000 h 6858000"/>
              <a:gd name="connsiteX437" fmla="*/ 1880391 w 7467600"/>
              <a:gd name="connsiteY437" fmla="*/ 6603796 h 6858000"/>
              <a:gd name="connsiteX438" fmla="*/ 1818273 w 7467600"/>
              <a:gd name="connsiteY438" fmla="*/ 6715729 h 6858000"/>
              <a:gd name="connsiteX439" fmla="*/ 1794691 w 7467600"/>
              <a:gd name="connsiteY439" fmla="*/ 6843239 h 6858000"/>
              <a:gd name="connsiteX440" fmla="*/ 1794914 w 7467600"/>
              <a:gd name="connsiteY440" fmla="*/ 6858000 h 6858000"/>
              <a:gd name="connsiteX441" fmla="*/ 1746128 w 7467600"/>
              <a:gd name="connsiteY441" fmla="*/ 6858000 h 6858000"/>
              <a:gd name="connsiteX442" fmla="*/ 1753934 w 7467600"/>
              <a:gd name="connsiteY442" fmla="*/ 6724796 h 6858000"/>
              <a:gd name="connsiteX443" fmla="*/ 1792053 w 7467600"/>
              <a:gd name="connsiteY443" fmla="*/ 6572396 h 6858000"/>
              <a:gd name="connsiteX444" fmla="*/ 1862248 w 7467600"/>
              <a:gd name="connsiteY444" fmla="*/ 6266397 h 6858000"/>
              <a:gd name="connsiteX445" fmla="*/ 1862250 w 7467600"/>
              <a:gd name="connsiteY445" fmla="*/ 6033531 h 6858000"/>
              <a:gd name="connsiteX446" fmla="*/ 1211999 w 7467600"/>
              <a:gd name="connsiteY446" fmla="*/ 6683610 h 6858000"/>
              <a:gd name="connsiteX447" fmla="*/ 1213266 w 7467600"/>
              <a:gd name="connsiteY447" fmla="*/ 6691947 h 6858000"/>
              <a:gd name="connsiteX448" fmla="*/ 1203370 w 7467600"/>
              <a:gd name="connsiteY448" fmla="*/ 6850676 h 6858000"/>
              <a:gd name="connsiteX449" fmla="*/ 1203671 w 7467600"/>
              <a:gd name="connsiteY449" fmla="*/ 6858000 h 6858000"/>
              <a:gd name="connsiteX450" fmla="*/ 1143180 w 7467600"/>
              <a:gd name="connsiteY450" fmla="*/ 6858000 h 6858000"/>
              <a:gd name="connsiteX451" fmla="*/ 1142176 w 7467600"/>
              <a:gd name="connsiteY451" fmla="*/ 6766045 h 6858000"/>
              <a:gd name="connsiteX452" fmla="*/ 1067484 w 7467600"/>
              <a:gd name="connsiteY452" fmla="*/ 6858000 h 6858000"/>
              <a:gd name="connsiteX453" fmla="*/ 953928 w 7467600"/>
              <a:gd name="connsiteY453" fmla="*/ 6858000 h 6858000"/>
              <a:gd name="connsiteX454" fmla="*/ 959715 w 7467600"/>
              <a:gd name="connsiteY454" fmla="*/ 6850185 h 6858000"/>
              <a:gd name="connsiteX455" fmla="*/ 1483788 w 7467600"/>
              <a:gd name="connsiteY455" fmla="*/ 6259174 h 6858000"/>
              <a:gd name="connsiteX456" fmla="*/ 1100671 w 7467600"/>
              <a:gd name="connsiteY456" fmla="*/ 6252137 h 6858000"/>
              <a:gd name="connsiteX457" fmla="*/ 1090144 w 7467600"/>
              <a:gd name="connsiteY457" fmla="*/ 6256748 h 6858000"/>
              <a:gd name="connsiteX458" fmla="*/ 1095872 w 7467600"/>
              <a:gd name="connsiteY458" fmla="*/ 6271892 h 6858000"/>
              <a:gd name="connsiteX459" fmla="*/ 262785 w 7467600"/>
              <a:gd name="connsiteY459" fmla="*/ 6845450 h 6858000"/>
              <a:gd name="connsiteX460" fmla="*/ 209968 w 7467600"/>
              <a:gd name="connsiteY460" fmla="*/ 6770713 h 6858000"/>
              <a:gd name="connsiteX461" fmla="*/ 873460 w 7467600"/>
              <a:gd name="connsiteY461" fmla="*/ 6253768 h 6858000"/>
              <a:gd name="connsiteX462" fmla="*/ 192686 w 7467600"/>
              <a:gd name="connsiteY462" fmla="*/ 5849257 h 6858000"/>
              <a:gd name="connsiteX463" fmla="*/ 4696 w 7467600"/>
              <a:gd name="connsiteY463" fmla="*/ 5697668 h 6858000"/>
              <a:gd name="connsiteX464" fmla="*/ 0 w 7467600"/>
              <a:gd name="connsiteY464" fmla="*/ 5689984 h 6858000"/>
              <a:gd name="connsiteX465" fmla="*/ 0 w 7467600"/>
              <a:gd name="connsiteY465" fmla="*/ 5513472 h 6858000"/>
              <a:gd name="connsiteX466" fmla="*/ 174101 w 7467600"/>
              <a:gd name="connsiteY466" fmla="*/ 5620277 h 6858000"/>
              <a:gd name="connsiteX467" fmla="*/ 891800 w 7467600"/>
              <a:gd name="connsiteY467" fmla="*/ 6036935 h 6858000"/>
              <a:gd name="connsiteX468" fmla="*/ 1072219 w 7467600"/>
              <a:gd name="connsiteY468" fmla="*/ 6169443 h 6858000"/>
              <a:gd name="connsiteX469" fmla="*/ 1074117 w 7467600"/>
              <a:gd name="connsiteY469" fmla="*/ 6170301 h 6858000"/>
              <a:gd name="connsiteX470" fmla="*/ 1083114 w 7467600"/>
              <a:gd name="connsiteY470" fmla="*/ 6174131 h 6858000"/>
              <a:gd name="connsiteX471" fmla="*/ 1543010 w 7467600"/>
              <a:gd name="connsiteY471" fmla="*/ 6191140 h 6858000"/>
              <a:gd name="connsiteX472" fmla="*/ 1551080 w 7467600"/>
              <a:gd name="connsiteY472" fmla="*/ 6195006 h 6858000"/>
              <a:gd name="connsiteX473" fmla="*/ 2345443 w 7467600"/>
              <a:gd name="connsiteY473" fmla="*/ 5549882 h 6858000"/>
              <a:gd name="connsiteX474" fmla="*/ 1721499 w 7467600"/>
              <a:gd name="connsiteY474" fmla="*/ 5599969 h 6858000"/>
              <a:gd name="connsiteX475" fmla="*/ 767716 w 7467600"/>
              <a:gd name="connsiteY475" fmla="*/ 5472768 h 6858000"/>
              <a:gd name="connsiteX476" fmla="*/ 722147 w 7467600"/>
              <a:gd name="connsiteY476" fmla="*/ 5393091 h 6858000"/>
              <a:gd name="connsiteX477" fmla="*/ 1485552 w 7467600"/>
              <a:gd name="connsiteY477" fmla="*/ 5313202 h 6858000"/>
              <a:gd name="connsiteX478" fmla="*/ 2143004 w 7467600"/>
              <a:gd name="connsiteY478" fmla="*/ 5402420 h 6858000"/>
              <a:gd name="connsiteX479" fmla="*/ 1933391 w 7467600"/>
              <a:gd name="connsiteY479" fmla="*/ 5156971 h 6858000"/>
              <a:gd name="connsiteX480" fmla="*/ 1827118 w 7467600"/>
              <a:gd name="connsiteY480" fmla="*/ 4968410 h 6858000"/>
              <a:gd name="connsiteX481" fmla="*/ 1837349 w 7467600"/>
              <a:gd name="connsiteY481" fmla="*/ 4956357 h 6858000"/>
              <a:gd name="connsiteX482" fmla="*/ 2162835 w 7467600"/>
              <a:gd name="connsiteY482" fmla="*/ 5187853 h 6858000"/>
              <a:gd name="connsiteX483" fmla="*/ 2257167 w 7467600"/>
              <a:gd name="connsiteY483" fmla="*/ 5462123 h 6858000"/>
              <a:gd name="connsiteX484" fmla="*/ 2261598 w 7467600"/>
              <a:gd name="connsiteY484" fmla="*/ 5467998 h 6858000"/>
              <a:gd name="connsiteX485" fmla="*/ 2437177 w 7467600"/>
              <a:gd name="connsiteY485" fmla="*/ 5479608 h 6858000"/>
              <a:gd name="connsiteX486" fmla="*/ 2445247 w 7467600"/>
              <a:gd name="connsiteY486" fmla="*/ 5483476 h 6858000"/>
              <a:gd name="connsiteX487" fmla="*/ 2743626 w 7467600"/>
              <a:gd name="connsiteY487" fmla="*/ 5304819 h 6858000"/>
              <a:gd name="connsiteX488" fmla="*/ 3048102 w 7467600"/>
              <a:gd name="connsiteY488" fmla="*/ 5150595 h 6858000"/>
              <a:gd name="connsiteX489" fmla="*/ 1799414 w 7467600"/>
              <a:gd name="connsiteY489" fmla="*/ 4694732 h 6858000"/>
              <a:gd name="connsiteX490" fmla="*/ 1771735 w 7467600"/>
              <a:gd name="connsiteY490" fmla="*/ 4619929 h 6858000"/>
              <a:gd name="connsiteX491" fmla="*/ 3104273 w 7467600"/>
              <a:gd name="connsiteY491" fmla="*/ 5076159 h 6858000"/>
              <a:gd name="connsiteX492" fmla="*/ 3113245 w 7467600"/>
              <a:gd name="connsiteY492" fmla="*/ 5090705 h 6858000"/>
              <a:gd name="connsiteX493" fmla="*/ 3126294 w 7467600"/>
              <a:gd name="connsiteY493" fmla="*/ 5114400 h 6858000"/>
              <a:gd name="connsiteX494" fmla="*/ 3937433 w 7467600"/>
              <a:gd name="connsiteY494" fmla="*/ 4830473 h 6858000"/>
              <a:gd name="connsiteX495" fmla="*/ 3590475 w 7467600"/>
              <a:gd name="connsiteY495" fmla="*/ 4597974 h 6858000"/>
              <a:gd name="connsiteX496" fmla="*/ 3100264 w 7467600"/>
              <a:gd name="connsiteY496" fmla="*/ 4579845 h 6858000"/>
              <a:gd name="connsiteX497" fmla="*/ 2183576 w 7467600"/>
              <a:gd name="connsiteY497" fmla="*/ 4227150 h 6858000"/>
              <a:gd name="connsiteX498" fmla="*/ 2151029 w 7467600"/>
              <a:gd name="connsiteY498" fmla="*/ 4146947 h 6858000"/>
              <a:gd name="connsiteX499" fmla="*/ 3563434 w 7467600"/>
              <a:gd name="connsiteY499" fmla="*/ 4469115 h 6858000"/>
              <a:gd name="connsiteX500" fmla="*/ 3177952 w 7467600"/>
              <a:gd name="connsiteY500" fmla="*/ 3657386 h 6858000"/>
              <a:gd name="connsiteX501" fmla="*/ 3189263 w 7467600"/>
              <a:gd name="connsiteY501" fmla="*/ 3625726 h 6858000"/>
              <a:gd name="connsiteX502" fmla="*/ 3560912 w 7467600"/>
              <a:gd name="connsiteY502" fmla="*/ 4079863 h 6858000"/>
              <a:gd name="connsiteX503" fmla="*/ 3626636 w 7467600"/>
              <a:gd name="connsiteY503" fmla="*/ 4512230 h 6858000"/>
              <a:gd name="connsiteX504" fmla="*/ 3653088 w 7467600"/>
              <a:gd name="connsiteY504" fmla="*/ 4521417 h 6858000"/>
              <a:gd name="connsiteX505" fmla="*/ 3988128 w 7467600"/>
              <a:gd name="connsiteY505" fmla="*/ 4817267 h 6858000"/>
              <a:gd name="connsiteX506" fmla="*/ 4830582 w 7467600"/>
              <a:gd name="connsiteY506" fmla="*/ 4676000 h 6858000"/>
              <a:gd name="connsiteX507" fmla="*/ 4830100 w 7467600"/>
              <a:gd name="connsiteY507" fmla="*/ 4675554 h 6858000"/>
              <a:gd name="connsiteX508" fmla="*/ 4036318 w 7467600"/>
              <a:gd name="connsiteY508" fmla="*/ 4147013 h 6858000"/>
              <a:gd name="connsiteX509" fmla="*/ 3432098 w 7467600"/>
              <a:gd name="connsiteY509" fmla="*/ 3537312 h 6858000"/>
              <a:gd name="connsiteX510" fmla="*/ 3446761 w 7467600"/>
              <a:gd name="connsiteY510" fmla="*/ 3461278 h 6858000"/>
              <a:gd name="connsiteX511" fmla="*/ 4419733 w 7467600"/>
              <a:gd name="connsiteY511" fmla="*/ 3963555 h 6858000"/>
              <a:gd name="connsiteX512" fmla="*/ 4781371 w 7467600"/>
              <a:gd name="connsiteY512" fmla="*/ 4458604 h 6858000"/>
              <a:gd name="connsiteX513" fmla="*/ 4780440 w 7467600"/>
              <a:gd name="connsiteY513" fmla="*/ 4470290 h 6858000"/>
              <a:gd name="connsiteX514" fmla="*/ 4898954 w 7467600"/>
              <a:gd name="connsiteY514" fmla="*/ 4662092 h 6858000"/>
              <a:gd name="connsiteX515" fmla="*/ 4900699 w 7467600"/>
              <a:gd name="connsiteY515" fmla="*/ 4670867 h 6858000"/>
              <a:gd name="connsiteX516" fmla="*/ 5714511 w 7467600"/>
              <a:gd name="connsiteY516" fmla="*/ 4663483 h 6858000"/>
              <a:gd name="connsiteX517" fmla="*/ 5464793 w 7467600"/>
              <a:gd name="connsiteY517" fmla="*/ 4393556 h 6858000"/>
              <a:gd name="connsiteX518" fmla="*/ 5461897 w 7467600"/>
              <a:gd name="connsiteY518" fmla="*/ 4390879 h 6858000"/>
              <a:gd name="connsiteX519" fmla="*/ 4294126 w 7467600"/>
              <a:gd name="connsiteY519" fmla="*/ 3303048 h 6858000"/>
              <a:gd name="connsiteX520" fmla="*/ 4305321 w 7467600"/>
              <a:gd name="connsiteY520" fmla="*/ 3256953 h 6858000"/>
              <a:gd name="connsiteX521" fmla="*/ 4949299 w 7467600"/>
              <a:gd name="connsiteY521" fmla="*/ 3766336 h 6858000"/>
              <a:gd name="connsiteX522" fmla="*/ 5291452 w 7467600"/>
              <a:gd name="connsiteY522" fmla="*/ 4076801 h 6858000"/>
              <a:gd name="connsiteX523" fmla="*/ 5434998 w 7467600"/>
              <a:gd name="connsiteY523" fmla="*/ 4254100 h 6858000"/>
              <a:gd name="connsiteX524" fmla="*/ 5351015 w 7467600"/>
              <a:gd name="connsiteY524" fmla="*/ 3760989 h 6858000"/>
              <a:gd name="connsiteX525" fmla="*/ 5413780 w 7467600"/>
              <a:gd name="connsiteY525" fmla="*/ 2966265 h 6858000"/>
              <a:gd name="connsiteX526" fmla="*/ 5425627 w 7467600"/>
              <a:gd name="connsiteY526" fmla="*/ 2954192 h 6858000"/>
              <a:gd name="connsiteX527" fmla="*/ 6604735 w 7467600"/>
              <a:gd name="connsiteY527" fmla="*/ 2041381 h 6858000"/>
              <a:gd name="connsiteX528" fmla="*/ 7204487 w 7467600"/>
              <a:gd name="connsiteY528" fmla="*/ 2742112 h 6858000"/>
              <a:gd name="connsiteX529" fmla="*/ 7131592 w 7467600"/>
              <a:gd name="connsiteY529" fmla="*/ 2672096 h 6858000"/>
              <a:gd name="connsiteX530" fmla="*/ 6996344 w 7467600"/>
              <a:gd name="connsiteY530" fmla="*/ 2518310 h 6858000"/>
              <a:gd name="connsiteX531" fmla="*/ 6735495 w 7467600"/>
              <a:gd name="connsiteY531" fmla="*/ 2196890 h 6858000"/>
              <a:gd name="connsiteX532" fmla="*/ 6721901 w 7467600"/>
              <a:gd name="connsiteY532" fmla="*/ 2179274 h 6858000"/>
              <a:gd name="connsiteX533" fmla="*/ 6604735 w 7467600"/>
              <a:gd name="connsiteY533" fmla="*/ 2041381 h 6858000"/>
              <a:gd name="connsiteX534" fmla="*/ 6591670 w 7467600"/>
              <a:gd name="connsiteY534" fmla="*/ 1988277 h 6858000"/>
              <a:gd name="connsiteX535" fmla="*/ 6747349 w 7467600"/>
              <a:gd name="connsiteY535" fmla="*/ 2160069 h 6858000"/>
              <a:gd name="connsiteX536" fmla="*/ 6760943 w 7467600"/>
              <a:gd name="connsiteY536" fmla="*/ 2177686 h 6858000"/>
              <a:gd name="connsiteX537" fmla="*/ 7021065 w 7467600"/>
              <a:gd name="connsiteY537" fmla="*/ 2498102 h 6858000"/>
              <a:gd name="connsiteX538" fmla="*/ 7155223 w 7467600"/>
              <a:gd name="connsiteY538" fmla="*/ 2650386 h 6858000"/>
              <a:gd name="connsiteX539" fmla="*/ 7203167 w 7467600"/>
              <a:gd name="connsiteY539" fmla="*/ 2697288 h 6858000"/>
              <a:gd name="connsiteX540" fmla="*/ 6937703 w 7467600"/>
              <a:gd name="connsiteY540" fmla="*/ 2321981 h 6858000"/>
              <a:gd name="connsiteX541" fmla="*/ 6591670 w 7467600"/>
              <a:gd name="connsiteY541" fmla="*/ 1988277 h 6858000"/>
              <a:gd name="connsiteX542" fmla="*/ 5798671 w 7467600"/>
              <a:gd name="connsiteY542" fmla="*/ 1981601 h 6858000"/>
              <a:gd name="connsiteX543" fmla="*/ 5754709 w 7467600"/>
              <a:gd name="connsiteY543" fmla="*/ 2071454 h 6858000"/>
              <a:gd name="connsiteX544" fmla="*/ 5763044 w 7467600"/>
              <a:gd name="connsiteY544" fmla="*/ 2842206 h 6858000"/>
              <a:gd name="connsiteX545" fmla="*/ 5764974 w 7467600"/>
              <a:gd name="connsiteY545" fmla="*/ 2799609 h 6858000"/>
              <a:gd name="connsiteX546" fmla="*/ 5767665 w 7467600"/>
              <a:gd name="connsiteY546" fmla="*/ 2666409 h 6858000"/>
              <a:gd name="connsiteX547" fmla="*/ 5763055 w 7467600"/>
              <a:gd name="connsiteY547" fmla="*/ 2579705 h 6858000"/>
              <a:gd name="connsiteX548" fmla="*/ 5758079 w 7467600"/>
              <a:gd name="connsiteY548" fmla="*/ 2492508 h 6858000"/>
              <a:gd name="connsiteX549" fmla="*/ 5779325 w 7467600"/>
              <a:gd name="connsiteY549" fmla="*/ 2197069 h 6858000"/>
              <a:gd name="connsiteX550" fmla="*/ 5798671 w 7467600"/>
              <a:gd name="connsiteY550" fmla="*/ 1981601 h 6858000"/>
              <a:gd name="connsiteX551" fmla="*/ 5829202 w 7467600"/>
              <a:gd name="connsiteY551" fmla="*/ 1971679 h 6858000"/>
              <a:gd name="connsiteX552" fmla="*/ 5809558 w 7467600"/>
              <a:gd name="connsiteY552" fmla="*/ 2198043 h 6858000"/>
              <a:gd name="connsiteX553" fmla="*/ 5788653 w 7467600"/>
              <a:gd name="connsiteY553" fmla="*/ 2489430 h 6858000"/>
              <a:gd name="connsiteX554" fmla="*/ 5793439 w 7467600"/>
              <a:gd name="connsiteY554" fmla="*/ 2575235 h 6858000"/>
              <a:gd name="connsiteX555" fmla="*/ 5796837 w 7467600"/>
              <a:gd name="connsiteY555" fmla="*/ 2637633 h 6858000"/>
              <a:gd name="connsiteX556" fmla="*/ 5818614 w 7467600"/>
              <a:gd name="connsiteY556" fmla="*/ 2473055 h 6858000"/>
              <a:gd name="connsiteX557" fmla="*/ 5829202 w 7467600"/>
              <a:gd name="connsiteY557" fmla="*/ 1971679 h 6858000"/>
              <a:gd name="connsiteX558" fmla="*/ 5911389 w 7467600"/>
              <a:gd name="connsiteY558" fmla="*/ 1898371 h 6858000"/>
              <a:gd name="connsiteX559" fmla="*/ 6237627 w 7467600"/>
              <a:gd name="connsiteY559" fmla="*/ 2231921 h 6858000"/>
              <a:gd name="connsiteX560" fmla="*/ 5911389 w 7467600"/>
              <a:gd name="connsiteY560" fmla="*/ 1898371 h 6858000"/>
              <a:gd name="connsiteX561" fmla="*/ 6944437 w 7467600"/>
              <a:gd name="connsiteY561" fmla="*/ 1575402 h 6858000"/>
              <a:gd name="connsiteX562" fmla="*/ 6304730 w 7467600"/>
              <a:gd name="connsiteY562" fmla="*/ 1766654 h 6858000"/>
              <a:gd name="connsiteX563" fmla="*/ 6944437 w 7467600"/>
              <a:gd name="connsiteY563" fmla="*/ 1575402 h 6858000"/>
              <a:gd name="connsiteX564" fmla="*/ 7019523 w 7467600"/>
              <a:gd name="connsiteY564" fmla="*/ 1519450 h 6858000"/>
              <a:gd name="connsiteX565" fmla="*/ 6298091 w 7467600"/>
              <a:gd name="connsiteY565" fmla="*/ 1737122 h 6858000"/>
              <a:gd name="connsiteX566" fmla="*/ 7019523 w 7467600"/>
              <a:gd name="connsiteY566" fmla="*/ 1519450 h 6858000"/>
              <a:gd name="connsiteX567" fmla="*/ 2399523 w 7467600"/>
              <a:gd name="connsiteY567" fmla="*/ 1428234 h 6858000"/>
              <a:gd name="connsiteX568" fmla="*/ 2224982 w 7467600"/>
              <a:gd name="connsiteY568" fmla="*/ 1826201 h 6858000"/>
              <a:gd name="connsiteX569" fmla="*/ 2096099 w 7467600"/>
              <a:gd name="connsiteY569" fmla="*/ 2345900 h 6858000"/>
              <a:gd name="connsiteX570" fmla="*/ 2283317 w 7467600"/>
              <a:gd name="connsiteY570" fmla="*/ 1796925 h 6858000"/>
              <a:gd name="connsiteX571" fmla="*/ 2399523 w 7467600"/>
              <a:gd name="connsiteY571" fmla="*/ 1428234 h 6858000"/>
              <a:gd name="connsiteX572" fmla="*/ 2448558 w 7467600"/>
              <a:gd name="connsiteY572" fmla="*/ 1373435 h 6858000"/>
              <a:gd name="connsiteX573" fmla="*/ 2312521 w 7467600"/>
              <a:gd name="connsiteY573" fmla="*/ 1806140 h 6858000"/>
              <a:gd name="connsiteX574" fmla="*/ 2127533 w 7467600"/>
              <a:gd name="connsiteY574" fmla="*/ 2348380 h 6858000"/>
              <a:gd name="connsiteX575" fmla="*/ 2358080 w 7467600"/>
              <a:gd name="connsiteY575" fmla="*/ 1866134 h 6858000"/>
              <a:gd name="connsiteX576" fmla="*/ 2407436 w 7467600"/>
              <a:gd name="connsiteY576" fmla="*/ 1651070 h 6858000"/>
              <a:gd name="connsiteX577" fmla="*/ 2448558 w 7467600"/>
              <a:gd name="connsiteY577" fmla="*/ 1373435 h 6858000"/>
              <a:gd name="connsiteX578" fmla="*/ 278707 w 7467600"/>
              <a:gd name="connsiteY578" fmla="*/ 1352270 h 6858000"/>
              <a:gd name="connsiteX579" fmla="*/ 321570 w 7467600"/>
              <a:gd name="connsiteY579" fmla="*/ 1861610 h 6858000"/>
              <a:gd name="connsiteX580" fmla="*/ 294281 w 7467600"/>
              <a:gd name="connsiteY580" fmla="*/ 1440658 h 6858000"/>
              <a:gd name="connsiteX581" fmla="*/ 278707 w 7467600"/>
              <a:gd name="connsiteY581" fmla="*/ 1352270 h 6858000"/>
              <a:gd name="connsiteX582" fmla="*/ 1423821 w 7467600"/>
              <a:gd name="connsiteY582" fmla="*/ 1351958 h 6858000"/>
              <a:gd name="connsiteX583" fmla="*/ 1638521 w 7467600"/>
              <a:gd name="connsiteY583" fmla="*/ 1908470 h 6858000"/>
              <a:gd name="connsiteX584" fmla="*/ 1754199 w 7467600"/>
              <a:gd name="connsiteY584" fmla="*/ 2149284 h 6858000"/>
              <a:gd name="connsiteX585" fmla="*/ 1908359 w 7467600"/>
              <a:gd name="connsiteY585" fmla="*/ 2364988 h 6858000"/>
              <a:gd name="connsiteX586" fmla="*/ 1647661 w 7467600"/>
              <a:gd name="connsiteY586" fmla="*/ 1825945 h 6858000"/>
              <a:gd name="connsiteX587" fmla="*/ 1423821 w 7467600"/>
              <a:gd name="connsiteY587" fmla="*/ 1351958 h 6858000"/>
              <a:gd name="connsiteX588" fmla="*/ 1431890 w 7467600"/>
              <a:gd name="connsiteY588" fmla="*/ 1306475 h 6858000"/>
              <a:gd name="connsiteX589" fmla="*/ 1507597 w 7467600"/>
              <a:gd name="connsiteY589" fmla="*/ 1446132 h 6858000"/>
              <a:gd name="connsiteX590" fmla="*/ 1674586 w 7467600"/>
              <a:gd name="connsiteY590" fmla="*/ 1813832 h 6858000"/>
              <a:gd name="connsiteX591" fmla="*/ 1815950 w 7467600"/>
              <a:gd name="connsiteY591" fmla="*/ 2128564 h 6858000"/>
              <a:gd name="connsiteX592" fmla="*/ 1984242 w 7467600"/>
              <a:gd name="connsiteY592" fmla="*/ 2430829 h 6858000"/>
              <a:gd name="connsiteX593" fmla="*/ 2014023 w 7467600"/>
              <a:gd name="connsiteY593" fmla="*/ 2450995 h 6858000"/>
              <a:gd name="connsiteX594" fmla="*/ 1747337 w 7467600"/>
              <a:gd name="connsiteY594" fmla="*/ 1855264 h 6858000"/>
              <a:gd name="connsiteX595" fmla="*/ 1533749 w 7467600"/>
              <a:gd name="connsiteY595" fmla="*/ 1478656 h 6858000"/>
              <a:gd name="connsiteX596" fmla="*/ 1431890 w 7467600"/>
              <a:gd name="connsiteY596" fmla="*/ 1306475 h 6858000"/>
              <a:gd name="connsiteX597" fmla="*/ 5052692 w 7467600"/>
              <a:gd name="connsiteY597" fmla="*/ 1292994 h 6858000"/>
              <a:gd name="connsiteX598" fmla="*/ 5200661 w 7467600"/>
              <a:gd name="connsiteY598" fmla="*/ 1635186 h 6858000"/>
              <a:gd name="connsiteX599" fmla="*/ 5297138 w 7467600"/>
              <a:gd name="connsiteY599" fmla="*/ 1906351 h 6858000"/>
              <a:gd name="connsiteX600" fmla="*/ 5052692 w 7467600"/>
              <a:gd name="connsiteY600" fmla="*/ 1292994 h 6858000"/>
              <a:gd name="connsiteX601" fmla="*/ 5009948 w 7467600"/>
              <a:gd name="connsiteY601" fmla="*/ 1273619 h 6858000"/>
              <a:gd name="connsiteX602" fmla="*/ 5121777 w 7467600"/>
              <a:gd name="connsiteY602" fmla="*/ 1654213 h 6858000"/>
              <a:gd name="connsiteX603" fmla="*/ 5293545 w 7467600"/>
              <a:gd name="connsiteY603" fmla="*/ 2072247 h 6858000"/>
              <a:gd name="connsiteX604" fmla="*/ 5294042 w 7467600"/>
              <a:gd name="connsiteY604" fmla="*/ 2065019 h 6858000"/>
              <a:gd name="connsiteX605" fmla="*/ 5171936 w 7467600"/>
              <a:gd name="connsiteY605" fmla="*/ 1647613 h 6858000"/>
              <a:gd name="connsiteX606" fmla="*/ 5009948 w 7467600"/>
              <a:gd name="connsiteY606" fmla="*/ 1273619 h 6858000"/>
              <a:gd name="connsiteX607" fmla="*/ 655236 w 7467600"/>
              <a:gd name="connsiteY607" fmla="*/ 1268632 h 6858000"/>
              <a:gd name="connsiteX608" fmla="*/ 839521 w 7467600"/>
              <a:gd name="connsiteY608" fmla="*/ 1685315 h 6858000"/>
              <a:gd name="connsiteX609" fmla="*/ 1109416 w 7467600"/>
              <a:gd name="connsiteY609" fmla="*/ 2061663 h 6858000"/>
              <a:gd name="connsiteX610" fmla="*/ 1298300 w 7467600"/>
              <a:gd name="connsiteY610" fmla="*/ 2247742 h 6858000"/>
              <a:gd name="connsiteX611" fmla="*/ 1125871 w 7467600"/>
              <a:gd name="connsiteY611" fmla="*/ 1989513 h 6858000"/>
              <a:gd name="connsiteX612" fmla="*/ 981574 w 7467600"/>
              <a:gd name="connsiteY612" fmla="*/ 1783157 h 6858000"/>
              <a:gd name="connsiteX613" fmla="*/ 922198 w 7467600"/>
              <a:gd name="connsiteY613" fmla="*/ 1677437 h 6858000"/>
              <a:gd name="connsiteX614" fmla="*/ 869293 w 7467600"/>
              <a:gd name="connsiteY614" fmla="*/ 1583214 h 6858000"/>
              <a:gd name="connsiteX615" fmla="*/ 751431 w 7467600"/>
              <a:gd name="connsiteY615" fmla="*/ 1405731 h 6858000"/>
              <a:gd name="connsiteX616" fmla="*/ 655236 w 7467600"/>
              <a:gd name="connsiteY616" fmla="*/ 1268632 h 6858000"/>
              <a:gd name="connsiteX617" fmla="*/ 6516292 w 7467600"/>
              <a:gd name="connsiteY617" fmla="*/ 1263064 h 6858000"/>
              <a:gd name="connsiteX618" fmla="*/ 5736320 w 7467600"/>
              <a:gd name="connsiteY618" fmla="*/ 1501803 h 6858000"/>
              <a:gd name="connsiteX619" fmla="*/ 6516292 w 7467600"/>
              <a:gd name="connsiteY619" fmla="*/ 1263064 h 6858000"/>
              <a:gd name="connsiteX620" fmla="*/ 291466 w 7467600"/>
              <a:gd name="connsiteY620" fmla="*/ 1250369 h 6858000"/>
              <a:gd name="connsiteX621" fmla="*/ 323180 w 7467600"/>
              <a:gd name="connsiteY621" fmla="*/ 1435283 h 6858000"/>
              <a:gd name="connsiteX622" fmla="*/ 349381 w 7467600"/>
              <a:gd name="connsiteY622" fmla="*/ 1875041 h 6858000"/>
              <a:gd name="connsiteX623" fmla="*/ 374363 w 7467600"/>
              <a:gd name="connsiteY623" fmla="*/ 1506494 h 6858000"/>
              <a:gd name="connsiteX624" fmla="*/ 302168 w 7467600"/>
              <a:gd name="connsiteY624" fmla="*/ 1274495 h 6858000"/>
              <a:gd name="connsiteX625" fmla="*/ 291466 w 7467600"/>
              <a:gd name="connsiteY625" fmla="*/ 1250369 h 6858000"/>
              <a:gd name="connsiteX626" fmla="*/ 678222 w 7467600"/>
              <a:gd name="connsiteY626" fmla="*/ 1248670 h 6858000"/>
              <a:gd name="connsiteX627" fmla="*/ 775536 w 7467600"/>
              <a:gd name="connsiteY627" fmla="*/ 1388015 h 6858000"/>
              <a:gd name="connsiteX628" fmla="*/ 894529 w 7467600"/>
              <a:gd name="connsiteY628" fmla="*/ 1567739 h 6858000"/>
              <a:gd name="connsiteX629" fmla="*/ 948000 w 7467600"/>
              <a:gd name="connsiteY629" fmla="*/ 1663088 h 6858000"/>
              <a:gd name="connsiteX630" fmla="*/ 1006812 w 7467600"/>
              <a:gd name="connsiteY630" fmla="*/ 1767683 h 6858000"/>
              <a:gd name="connsiteX631" fmla="*/ 1149133 w 7467600"/>
              <a:gd name="connsiteY631" fmla="*/ 1971513 h 6858000"/>
              <a:gd name="connsiteX632" fmla="*/ 1333952 w 7467600"/>
              <a:gd name="connsiteY632" fmla="*/ 2251620 h 6858000"/>
              <a:gd name="connsiteX633" fmla="*/ 1337329 w 7467600"/>
              <a:gd name="connsiteY633" fmla="*/ 2258350 h 6858000"/>
              <a:gd name="connsiteX634" fmla="*/ 1014726 w 7467600"/>
              <a:gd name="connsiteY634" fmla="*/ 1615556 h 6858000"/>
              <a:gd name="connsiteX635" fmla="*/ 678222 w 7467600"/>
              <a:gd name="connsiteY635" fmla="*/ 1248670 h 6858000"/>
              <a:gd name="connsiteX636" fmla="*/ 6691602 w 7467600"/>
              <a:gd name="connsiteY636" fmla="*/ 1140573 h 6858000"/>
              <a:gd name="connsiteX637" fmla="*/ 6571100 w 7467600"/>
              <a:gd name="connsiteY637" fmla="*/ 1183662 h 6858000"/>
              <a:gd name="connsiteX638" fmla="*/ 6241687 w 7467600"/>
              <a:gd name="connsiteY638" fmla="*/ 1257600 h 6858000"/>
              <a:gd name="connsiteX639" fmla="*/ 5693009 w 7467600"/>
              <a:gd name="connsiteY639" fmla="*/ 1478256 h 6858000"/>
              <a:gd name="connsiteX640" fmla="*/ 6548420 w 7467600"/>
              <a:gd name="connsiteY640" fmla="*/ 1214599 h 6858000"/>
              <a:gd name="connsiteX641" fmla="*/ 6605473 w 7467600"/>
              <a:gd name="connsiteY641" fmla="*/ 1184686 h 6858000"/>
              <a:gd name="connsiteX642" fmla="*/ 6691602 w 7467600"/>
              <a:gd name="connsiteY642" fmla="*/ 1140573 h 6858000"/>
              <a:gd name="connsiteX643" fmla="*/ 4002475 w 7467600"/>
              <a:gd name="connsiteY643" fmla="*/ 1037802 h 6858000"/>
              <a:gd name="connsiteX644" fmla="*/ 4000324 w 7467600"/>
              <a:gd name="connsiteY644" fmla="*/ 1039362 h 6858000"/>
              <a:gd name="connsiteX645" fmla="*/ 4002862 w 7467600"/>
              <a:gd name="connsiteY645" fmla="*/ 1042866 h 6858000"/>
              <a:gd name="connsiteX646" fmla="*/ 4002475 w 7467600"/>
              <a:gd name="connsiteY646" fmla="*/ 1037802 h 6858000"/>
              <a:gd name="connsiteX647" fmla="*/ 506322 w 7467600"/>
              <a:gd name="connsiteY647" fmla="*/ 1020997 h 6858000"/>
              <a:gd name="connsiteX648" fmla="*/ 533068 w 7467600"/>
              <a:gd name="connsiteY648" fmla="*/ 1029409 h 6858000"/>
              <a:gd name="connsiteX649" fmla="*/ 1232525 w 7467600"/>
              <a:gd name="connsiteY649" fmla="*/ 1804675 h 6858000"/>
              <a:gd name="connsiteX650" fmla="*/ 1388858 w 7467600"/>
              <a:gd name="connsiteY650" fmla="*/ 2368011 h 6858000"/>
              <a:gd name="connsiteX651" fmla="*/ 1384098 w 7467600"/>
              <a:gd name="connsiteY651" fmla="*/ 2378125 h 6858000"/>
              <a:gd name="connsiteX652" fmla="*/ 1425393 w 7467600"/>
              <a:gd name="connsiteY652" fmla="*/ 2589124 h 6858000"/>
              <a:gd name="connsiteX653" fmla="*/ 1424001 w 7467600"/>
              <a:gd name="connsiteY653" fmla="*/ 2597541 h 6858000"/>
              <a:gd name="connsiteX654" fmla="*/ 2152729 w 7467600"/>
              <a:gd name="connsiteY654" fmla="*/ 2864487 h 6858000"/>
              <a:gd name="connsiteX655" fmla="*/ 2020609 w 7467600"/>
              <a:gd name="connsiteY655" fmla="*/ 2539671 h 6858000"/>
              <a:gd name="connsiteX656" fmla="*/ 2018920 w 7467600"/>
              <a:gd name="connsiteY656" fmla="*/ 2536309 h 6858000"/>
              <a:gd name="connsiteX657" fmla="*/ 1342441 w 7467600"/>
              <a:gd name="connsiteY657" fmla="*/ 1173017 h 6858000"/>
              <a:gd name="connsiteX658" fmla="*/ 1367925 w 7467600"/>
              <a:gd name="connsiteY658" fmla="*/ 1135648 h 6858000"/>
              <a:gd name="connsiteX659" fmla="*/ 1771401 w 7467600"/>
              <a:gd name="connsiteY659" fmla="*/ 1806673 h 6858000"/>
              <a:gd name="connsiteX660" fmla="*/ 1972385 w 7467600"/>
              <a:gd name="connsiteY660" fmla="*/ 2198735 h 6858000"/>
              <a:gd name="connsiteX661" fmla="*/ 2040892 w 7467600"/>
              <a:gd name="connsiteY661" fmla="*/ 2405205 h 6858000"/>
              <a:gd name="connsiteX662" fmla="*/ 2131689 w 7467600"/>
              <a:gd name="connsiteY662" fmla="*/ 1936926 h 6858000"/>
              <a:gd name="connsiteX663" fmla="*/ 2454820 w 7467600"/>
              <a:gd name="connsiteY663" fmla="*/ 1248808 h 6858000"/>
              <a:gd name="connsiteX664" fmla="*/ 2492512 w 7467600"/>
              <a:gd name="connsiteY664" fmla="*/ 1302920 h 6858000"/>
              <a:gd name="connsiteX665" fmla="*/ 2081216 w 7467600"/>
              <a:gd name="connsiteY665" fmla="*/ 2527513 h 6858000"/>
              <a:gd name="connsiteX666" fmla="*/ 2081211 w 7467600"/>
              <a:gd name="connsiteY666" fmla="*/ 2528916 h 6858000"/>
              <a:gd name="connsiteX667" fmla="*/ 2199067 w 7467600"/>
              <a:gd name="connsiteY667" fmla="*/ 2884061 h 6858000"/>
              <a:gd name="connsiteX668" fmla="*/ 3192586 w 7467600"/>
              <a:gd name="connsiteY668" fmla="*/ 3411496 h 6858000"/>
              <a:gd name="connsiteX669" fmla="*/ 3182620 w 7467600"/>
              <a:gd name="connsiteY669" fmla="*/ 3483279 h 6858000"/>
              <a:gd name="connsiteX670" fmla="*/ 2435119 w 7467600"/>
              <a:gd name="connsiteY670" fmla="*/ 3080173 h 6858000"/>
              <a:gd name="connsiteX671" fmla="*/ 2410152 w 7467600"/>
              <a:gd name="connsiteY671" fmla="*/ 3063751 h 6858000"/>
              <a:gd name="connsiteX672" fmla="*/ 2408099 w 7467600"/>
              <a:gd name="connsiteY672" fmla="*/ 3064403 h 6858000"/>
              <a:gd name="connsiteX673" fmla="*/ 2407218 w 7467600"/>
              <a:gd name="connsiteY673" fmla="*/ 3070324 h 6858000"/>
              <a:gd name="connsiteX674" fmla="*/ 2380138 w 7467600"/>
              <a:gd name="connsiteY674" fmla="*/ 3099341 h 6858000"/>
              <a:gd name="connsiteX675" fmla="*/ 1765923 w 7467600"/>
              <a:gd name="connsiteY675" fmla="*/ 3581043 h 6858000"/>
              <a:gd name="connsiteX676" fmla="*/ 1702258 w 7467600"/>
              <a:gd name="connsiteY676" fmla="*/ 3612286 h 6858000"/>
              <a:gd name="connsiteX677" fmla="*/ 1538370 w 7467600"/>
              <a:gd name="connsiteY677" fmla="*/ 3811804 h 6858000"/>
              <a:gd name="connsiteX678" fmla="*/ 542867 w 7467600"/>
              <a:gd name="connsiteY678" fmla="*/ 4944092 h 6858000"/>
              <a:gd name="connsiteX679" fmla="*/ 515800 w 7467600"/>
              <a:gd name="connsiteY679" fmla="*/ 4862180 h 6858000"/>
              <a:gd name="connsiteX680" fmla="*/ 909145 w 7467600"/>
              <a:gd name="connsiteY680" fmla="*/ 4199225 h 6858000"/>
              <a:gd name="connsiteX681" fmla="*/ 1214067 w 7467600"/>
              <a:gd name="connsiteY681" fmla="*/ 3908561 h 6858000"/>
              <a:gd name="connsiteX682" fmla="*/ 640967 w 7467600"/>
              <a:gd name="connsiteY682" fmla="*/ 4105601 h 6858000"/>
              <a:gd name="connsiteX683" fmla="*/ 112563 w 7467600"/>
              <a:gd name="connsiteY683" fmla="*/ 4396952 h 6858000"/>
              <a:gd name="connsiteX684" fmla="*/ 0 w 7467600"/>
              <a:gd name="connsiteY684" fmla="*/ 4466006 h 6858000"/>
              <a:gd name="connsiteX685" fmla="*/ 0 w 7467600"/>
              <a:gd name="connsiteY685" fmla="*/ 4233763 h 6858000"/>
              <a:gd name="connsiteX686" fmla="*/ 36881 w 7467600"/>
              <a:gd name="connsiteY686" fmla="*/ 4200118 h 6858000"/>
              <a:gd name="connsiteX687" fmla="*/ 910534 w 7467600"/>
              <a:gd name="connsiteY687" fmla="*/ 3629753 h 6858000"/>
              <a:gd name="connsiteX688" fmla="*/ 1578717 w 7467600"/>
              <a:gd name="connsiteY688" fmla="*/ 3575982 h 6858000"/>
              <a:gd name="connsiteX689" fmla="*/ 2338780 w 7467600"/>
              <a:gd name="connsiteY689" fmla="*/ 3033725 h 6858000"/>
              <a:gd name="connsiteX690" fmla="*/ 1807991 w 7467600"/>
              <a:gd name="connsiteY690" fmla="*/ 2807184 h 6858000"/>
              <a:gd name="connsiteX691" fmla="*/ 1416358 w 7467600"/>
              <a:gd name="connsiteY691" fmla="*/ 3112571 h 6858000"/>
              <a:gd name="connsiteX692" fmla="*/ 939066 w 7467600"/>
              <a:gd name="connsiteY692" fmla="*/ 3378798 h 6858000"/>
              <a:gd name="connsiteX693" fmla="*/ 115099 w 7467600"/>
              <a:gd name="connsiteY693" fmla="*/ 3607650 h 6858000"/>
              <a:gd name="connsiteX694" fmla="*/ 97284 w 7467600"/>
              <a:gd name="connsiteY694" fmla="*/ 3520393 h 6858000"/>
              <a:gd name="connsiteX695" fmla="*/ 922050 w 7467600"/>
              <a:gd name="connsiteY695" fmla="*/ 3074867 h 6858000"/>
              <a:gd name="connsiteX696" fmla="*/ 1405265 w 7467600"/>
              <a:gd name="connsiteY696" fmla="*/ 3016319 h 6858000"/>
              <a:gd name="connsiteX697" fmla="*/ 1407512 w 7467600"/>
              <a:gd name="connsiteY697" fmla="*/ 3018001 h 6858000"/>
              <a:gd name="connsiteX698" fmla="*/ 1726266 w 7467600"/>
              <a:gd name="connsiteY698" fmla="*/ 2777274 h 6858000"/>
              <a:gd name="connsiteX699" fmla="*/ 625390 w 7467600"/>
              <a:gd name="connsiteY699" fmla="*/ 2514541 h 6858000"/>
              <a:gd name="connsiteX700" fmla="*/ 619799 w 7467600"/>
              <a:gd name="connsiteY700" fmla="*/ 2527180 h 6858000"/>
              <a:gd name="connsiteX701" fmla="*/ 310030 w 7467600"/>
              <a:gd name="connsiteY701" fmla="*/ 2771818 h 6858000"/>
              <a:gd name="connsiteX702" fmla="*/ 173877 w 7467600"/>
              <a:gd name="connsiteY702" fmla="*/ 2937056 h 6858000"/>
              <a:gd name="connsiteX703" fmla="*/ 77889 w 7467600"/>
              <a:gd name="connsiteY703" fmla="*/ 3138440 h 6858000"/>
              <a:gd name="connsiteX704" fmla="*/ 0 w 7467600"/>
              <a:gd name="connsiteY704" fmla="*/ 3271395 h 6858000"/>
              <a:gd name="connsiteX705" fmla="*/ 0 w 7467600"/>
              <a:gd name="connsiteY705" fmla="*/ 3153002 h 6858000"/>
              <a:gd name="connsiteX706" fmla="*/ 2386 w 7467600"/>
              <a:gd name="connsiteY706" fmla="*/ 3149203 h 6858000"/>
              <a:gd name="connsiteX707" fmla="*/ 89753 w 7467600"/>
              <a:gd name="connsiteY707" fmla="*/ 2987702 h 6858000"/>
              <a:gd name="connsiteX708" fmla="*/ 76869 w 7467600"/>
              <a:gd name="connsiteY708" fmla="*/ 3005404 h 6858000"/>
              <a:gd name="connsiteX709" fmla="*/ 32049 w 7467600"/>
              <a:gd name="connsiteY709" fmla="*/ 3065814 h 6858000"/>
              <a:gd name="connsiteX710" fmla="*/ 0 w 7467600"/>
              <a:gd name="connsiteY710" fmla="*/ 3108744 h 6858000"/>
              <a:gd name="connsiteX711" fmla="*/ 0 w 7467600"/>
              <a:gd name="connsiteY711" fmla="*/ 3058059 h 6858000"/>
              <a:gd name="connsiteX712" fmla="*/ 7610 w 7467600"/>
              <a:gd name="connsiteY712" fmla="*/ 3047889 h 6858000"/>
              <a:gd name="connsiteX713" fmla="*/ 52419 w 7467600"/>
              <a:gd name="connsiteY713" fmla="*/ 2987479 h 6858000"/>
              <a:gd name="connsiteX714" fmla="*/ 59142 w 7467600"/>
              <a:gd name="connsiteY714" fmla="*/ 2978488 h 6858000"/>
              <a:gd name="connsiteX715" fmla="*/ 0 w 7467600"/>
              <a:gd name="connsiteY715" fmla="*/ 3015334 h 6858000"/>
              <a:gd name="connsiteX716" fmla="*/ 0 w 7467600"/>
              <a:gd name="connsiteY716" fmla="*/ 2914286 h 6858000"/>
              <a:gd name="connsiteX717" fmla="*/ 36383 w 7467600"/>
              <a:gd name="connsiteY717" fmla="*/ 2901128 h 6858000"/>
              <a:gd name="connsiteX718" fmla="*/ 156329 w 7467600"/>
              <a:gd name="connsiteY718" fmla="*/ 2840533 h 6858000"/>
              <a:gd name="connsiteX719" fmla="*/ 358355 w 7467600"/>
              <a:gd name="connsiteY719" fmla="*/ 2620471 h 6858000"/>
              <a:gd name="connsiteX720" fmla="*/ 510577 w 7467600"/>
              <a:gd name="connsiteY720" fmla="*/ 2501244 h 6858000"/>
              <a:gd name="connsiteX721" fmla="*/ 211967 w 7467600"/>
              <a:gd name="connsiteY721" fmla="*/ 2479171 h 6858000"/>
              <a:gd name="connsiteX722" fmla="*/ 0 w 7467600"/>
              <a:gd name="connsiteY722" fmla="*/ 2476398 h 6858000"/>
              <a:gd name="connsiteX723" fmla="*/ 0 w 7467600"/>
              <a:gd name="connsiteY723" fmla="*/ 2389189 h 6858000"/>
              <a:gd name="connsiteX724" fmla="*/ 103062 w 7467600"/>
              <a:gd name="connsiteY724" fmla="*/ 2389518 h 6858000"/>
              <a:gd name="connsiteX725" fmla="*/ 510734 w 7467600"/>
              <a:gd name="connsiteY725" fmla="*/ 2416201 h 6858000"/>
              <a:gd name="connsiteX726" fmla="*/ 279257 w 7467600"/>
              <a:gd name="connsiteY726" fmla="*/ 2092102 h 6858000"/>
              <a:gd name="connsiteX727" fmla="*/ 65265 w 7467600"/>
              <a:gd name="connsiteY727" fmla="*/ 2006049 h 6858000"/>
              <a:gd name="connsiteX728" fmla="*/ 0 w 7467600"/>
              <a:gd name="connsiteY728" fmla="*/ 1982532 h 6858000"/>
              <a:gd name="connsiteX729" fmla="*/ 0 w 7467600"/>
              <a:gd name="connsiteY729" fmla="*/ 1912789 h 6858000"/>
              <a:gd name="connsiteX730" fmla="*/ 97460 w 7467600"/>
              <a:gd name="connsiteY730" fmla="*/ 1953725 h 6858000"/>
              <a:gd name="connsiteX731" fmla="*/ 221272 w 7467600"/>
              <a:gd name="connsiteY731" fmla="*/ 1980766 h 6858000"/>
              <a:gd name="connsiteX732" fmla="*/ 116765 w 7467600"/>
              <a:gd name="connsiteY732" fmla="*/ 1911033 h 6858000"/>
              <a:gd name="connsiteX733" fmla="*/ 16405 w 7467600"/>
              <a:gd name="connsiteY733" fmla="*/ 1803412 h 6858000"/>
              <a:gd name="connsiteX734" fmla="*/ 0 w 7467600"/>
              <a:gd name="connsiteY734" fmla="*/ 1784777 h 6858000"/>
              <a:gd name="connsiteX735" fmla="*/ 0 w 7467600"/>
              <a:gd name="connsiteY735" fmla="*/ 1740082 h 6858000"/>
              <a:gd name="connsiteX736" fmla="*/ 39394 w 7467600"/>
              <a:gd name="connsiteY736" fmla="*/ 1784856 h 6858000"/>
              <a:gd name="connsiteX737" fmla="*/ 135813 w 7467600"/>
              <a:gd name="connsiteY737" fmla="*/ 1888838 h 6858000"/>
              <a:gd name="connsiteX738" fmla="*/ 242575 w 7467600"/>
              <a:gd name="connsiteY738" fmla="*/ 1958841 h 6858000"/>
              <a:gd name="connsiteX739" fmla="*/ 82197 w 7467600"/>
              <a:gd name="connsiteY739" fmla="*/ 1754826 h 6858000"/>
              <a:gd name="connsiteX740" fmla="*/ 0 w 7467600"/>
              <a:gd name="connsiteY740" fmla="*/ 1679650 h 6858000"/>
              <a:gd name="connsiteX741" fmla="*/ 0 w 7467600"/>
              <a:gd name="connsiteY741" fmla="*/ 1602463 h 6858000"/>
              <a:gd name="connsiteX742" fmla="*/ 84689 w 7467600"/>
              <a:gd name="connsiteY742" fmla="*/ 1677442 h 6858000"/>
              <a:gd name="connsiteX743" fmla="*/ 298437 w 7467600"/>
              <a:gd name="connsiteY743" fmla="*/ 1968019 h 6858000"/>
              <a:gd name="connsiteX744" fmla="*/ 227269 w 7467600"/>
              <a:gd name="connsiteY744" fmla="*/ 1114064 h 6858000"/>
              <a:gd name="connsiteX745" fmla="*/ 248003 w 7467600"/>
              <a:gd name="connsiteY745" fmla="*/ 1089613 h 6858000"/>
              <a:gd name="connsiteX746" fmla="*/ 427020 w 7467600"/>
              <a:gd name="connsiteY746" fmla="*/ 1619803 h 6858000"/>
              <a:gd name="connsiteX747" fmla="*/ 340345 w 7467600"/>
              <a:gd name="connsiteY747" fmla="*/ 2027739 h 6858000"/>
              <a:gd name="connsiteX748" fmla="*/ 360865 w 7467600"/>
              <a:gd name="connsiteY748" fmla="*/ 2044827 h 6858000"/>
              <a:gd name="connsiteX749" fmla="*/ 560414 w 7467600"/>
              <a:gd name="connsiteY749" fmla="*/ 2421457 h 6858000"/>
              <a:gd name="connsiteX750" fmla="*/ 1359703 w 7467600"/>
              <a:gd name="connsiteY750" fmla="*/ 2578554 h 6858000"/>
              <a:gd name="connsiteX751" fmla="*/ 1359422 w 7467600"/>
              <a:gd name="connsiteY751" fmla="*/ 2577994 h 6858000"/>
              <a:gd name="connsiteX752" fmla="*/ 828701 w 7467600"/>
              <a:gd name="connsiteY752" fmla="*/ 1839520 h 6858000"/>
              <a:gd name="connsiteX753" fmla="*/ 494427 w 7467600"/>
              <a:gd name="connsiteY753" fmla="*/ 1092333 h 6858000"/>
              <a:gd name="connsiteX754" fmla="*/ 506322 w 7467600"/>
              <a:gd name="connsiteY754" fmla="*/ 1020997 h 6858000"/>
              <a:gd name="connsiteX755" fmla="*/ 4570198 w 7467600"/>
              <a:gd name="connsiteY755" fmla="*/ 978081 h 6858000"/>
              <a:gd name="connsiteX756" fmla="*/ 4523691 w 7467600"/>
              <a:gd name="connsiteY756" fmla="*/ 1127776 h 6858000"/>
              <a:gd name="connsiteX757" fmla="*/ 4509875 w 7467600"/>
              <a:gd name="connsiteY757" fmla="*/ 1167552 h 6858000"/>
              <a:gd name="connsiteX758" fmla="*/ 4478168 w 7467600"/>
              <a:gd name="connsiteY758" fmla="*/ 1260735 h 6858000"/>
              <a:gd name="connsiteX759" fmla="*/ 4409309 w 7467600"/>
              <a:gd name="connsiteY759" fmla="*/ 1666996 h 6858000"/>
              <a:gd name="connsiteX760" fmla="*/ 4370031 w 7467600"/>
              <a:gd name="connsiteY760" fmla="*/ 1955666 h 6858000"/>
              <a:gd name="connsiteX761" fmla="*/ 4570198 w 7467600"/>
              <a:gd name="connsiteY761" fmla="*/ 978081 h 6858000"/>
              <a:gd name="connsiteX762" fmla="*/ 4557898 w 7467600"/>
              <a:gd name="connsiteY762" fmla="*/ 900011 h 6858000"/>
              <a:gd name="connsiteX763" fmla="*/ 4344840 w 7467600"/>
              <a:gd name="connsiteY763" fmla="*/ 1922038 h 6858000"/>
              <a:gd name="connsiteX764" fmla="*/ 4378710 w 7467600"/>
              <a:gd name="connsiteY764" fmla="*/ 1665516 h 6858000"/>
              <a:gd name="connsiteX765" fmla="*/ 4448798 w 7467600"/>
              <a:gd name="connsiteY765" fmla="*/ 1253024 h 6858000"/>
              <a:gd name="connsiteX766" fmla="*/ 4480315 w 7467600"/>
              <a:gd name="connsiteY766" fmla="*/ 1158454 h 6858000"/>
              <a:gd name="connsiteX767" fmla="*/ 4494133 w 7467600"/>
              <a:gd name="connsiteY767" fmla="*/ 1118676 h 6858000"/>
              <a:gd name="connsiteX768" fmla="*/ 4557898 w 7467600"/>
              <a:gd name="connsiteY768" fmla="*/ 900011 h 6858000"/>
              <a:gd name="connsiteX769" fmla="*/ 5870151 w 7467600"/>
              <a:gd name="connsiteY769" fmla="*/ 898890 h 6858000"/>
              <a:gd name="connsiteX770" fmla="*/ 5861335 w 7467600"/>
              <a:gd name="connsiteY770" fmla="*/ 899177 h 6858000"/>
              <a:gd name="connsiteX771" fmla="*/ 5843702 w 7467600"/>
              <a:gd name="connsiteY771" fmla="*/ 899748 h 6858000"/>
              <a:gd name="connsiteX772" fmla="*/ 5651107 w 7467600"/>
              <a:gd name="connsiteY772" fmla="*/ 920306 h 6858000"/>
              <a:gd name="connsiteX773" fmla="*/ 5459407 w 7467600"/>
              <a:gd name="connsiteY773" fmla="*/ 940975 h 6858000"/>
              <a:gd name="connsiteX774" fmla="*/ 5374846 w 7467600"/>
              <a:gd name="connsiteY774" fmla="*/ 941988 h 6858000"/>
              <a:gd name="connsiteX775" fmla="*/ 5256105 w 7467600"/>
              <a:gd name="connsiteY775" fmla="*/ 945632 h 6858000"/>
              <a:gd name="connsiteX776" fmla="*/ 5107071 w 7467600"/>
              <a:gd name="connsiteY776" fmla="*/ 969720 h 6858000"/>
              <a:gd name="connsiteX777" fmla="*/ 4998681 w 7467600"/>
              <a:gd name="connsiteY777" fmla="*/ 988771 h 6858000"/>
              <a:gd name="connsiteX778" fmla="*/ 5870151 w 7467600"/>
              <a:gd name="connsiteY778" fmla="*/ 898890 h 6858000"/>
              <a:gd name="connsiteX779" fmla="*/ 5504425 w 7467600"/>
              <a:gd name="connsiteY779" fmla="*/ 848067 h 6858000"/>
              <a:gd name="connsiteX780" fmla="*/ 4968849 w 7467600"/>
              <a:gd name="connsiteY780" fmla="*/ 962318 h 6858000"/>
              <a:gd name="connsiteX781" fmla="*/ 5104039 w 7467600"/>
              <a:gd name="connsiteY781" fmla="*/ 940634 h 6858000"/>
              <a:gd name="connsiteX782" fmla="*/ 5256311 w 7467600"/>
              <a:gd name="connsiteY782" fmla="*/ 916490 h 6858000"/>
              <a:gd name="connsiteX783" fmla="*/ 5377381 w 7467600"/>
              <a:gd name="connsiteY783" fmla="*/ 912671 h 6858000"/>
              <a:gd name="connsiteX784" fmla="*/ 5460148 w 7467600"/>
              <a:gd name="connsiteY784" fmla="*/ 911442 h 6858000"/>
              <a:gd name="connsiteX785" fmla="*/ 5648971 w 7467600"/>
              <a:gd name="connsiteY785" fmla="*/ 891331 h 6858000"/>
              <a:gd name="connsiteX786" fmla="*/ 5844807 w 7467600"/>
              <a:gd name="connsiteY786" fmla="*/ 870718 h 6858000"/>
              <a:gd name="connsiteX787" fmla="*/ 5862975 w 7467600"/>
              <a:gd name="connsiteY787" fmla="*/ 869756 h 6858000"/>
              <a:gd name="connsiteX788" fmla="*/ 5920887 w 7467600"/>
              <a:gd name="connsiteY788" fmla="*/ 865929 h 6858000"/>
              <a:gd name="connsiteX789" fmla="*/ 5504425 w 7467600"/>
              <a:gd name="connsiteY789" fmla="*/ 848067 h 6858000"/>
              <a:gd name="connsiteX790" fmla="*/ 3607114 w 7467600"/>
              <a:gd name="connsiteY790" fmla="*/ 467441 h 6858000"/>
              <a:gd name="connsiteX791" fmla="*/ 3296242 w 7467600"/>
              <a:gd name="connsiteY791" fmla="*/ 807991 h 6858000"/>
              <a:gd name="connsiteX792" fmla="*/ 3174674 w 7467600"/>
              <a:gd name="connsiteY792" fmla="*/ 919759 h 6858000"/>
              <a:gd name="connsiteX793" fmla="*/ 3042978 w 7467600"/>
              <a:gd name="connsiteY793" fmla="*/ 1054894 h 6858000"/>
              <a:gd name="connsiteX794" fmla="*/ 2968914 w 7467600"/>
              <a:gd name="connsiteY794" fmla="*/ 1133756 h 6858000"/>
              <a:gd name="connsiteX795" fmla="*/ 3103823 w 7467600"/>
              <a:gd name="connsiteY795" fmla="*/ 1026814 h 6858000"/>
              <a:gd name="connsiteX796" fmla="*/ 3607114 w 7467600"/>
              <a:gd name="connsiteY796" fmla="*/ 467441 h 6858000"/>
              <a:gd name="connsiteX797" fmla="*/ 3744487 w 7467600"/>
              <a:gd name="connsiteY797" fmla="*/ 383136 h 6858000"/>
              <a:gd name="connsiteX798" fmla="*/ 3970213 w 7467600"/>
              <a:gd name="connsiteY798" fmla="*/ 995559 h 6858000"/>
              <a:gd name="connsiteX799" fmla="*/ 3744487 w 7467600"/>
              <a:gd name="connsiteY799" fmla="*/ 383136 h 6858000"/>
              <a:gd name="connsiteX800" fmla="*/ 3624562 w 7467600"/>
              <a:gd name="connsiteY800" fmla="*/ 367041 h 6858000"/>
              <a:gd name="connsiteX801" fmla="*/ 3489712 w 7467600"/>
              <a:gd name="connsiteY801" fmla="*/ 485386 h 6858000"/>
              <a:gd name="connsiteX802" fmla="*/ 3182994 w 7467600"/>
              <a:gd name="connsiteY802" fmla="*/ 828265 h 6858000"/>
              <a:gd name="connsiteX803" fmla="*/ 2892114 w 7467600"/>
              <a:gd name="connsiteY803" fmla="*/ 1172635 h 6858000"/>
              <a:gd name="connsiteX804" fmla="*/ 3021459 w 7467600"/>
              <a:gd name="connsiteY804" fmla="*/ 1035385 h 6858000"/>
              <a:gd name="connsiteX805" fmla="*/ 3153873 w 7467600"/>
              <a:gd name="connsiteY805" fmla="*/ 898971 h 6858000"/>
              <a:gd name="connsiteX806" fmla="*/ 3276511 w 7467600"/>
              <a:gd name="connsiteY806" fmla="*/ 786423 h 6858000"/>
              <a:gd name="connsiteX807" fmla="*/ 3584154 w 7467600"/>
              <a:gd name="connsiteY807" fmla="*/ 448218 h 6858000"/>
              <a:gd name="connsiteX808" fmla="*/ 3624562 w 7467600"/>
              <a:gd name="connsiteY808" fmla="*/ 367041 h 6858000"/>
              <a:gd name="connsiteX809" fmla="*/ 3766672 w 7467600"/>
              <a:gd name="connsiteY809" fmla="*/ 359429 h 6858000"/>
              <a:gd name="connsiteX810" fmla="*/ 3996338 w 7467600"/>
              <a:gd name="connsiteY810" fmla="*/ 968237 h 6858000"/>
              <a:gd name="connsiteX811" fmla="*/ 3766672 w 7467600"/>
              <a:gd name="connsiteY811" fmla="*/ 359429 h 6858000"/>
              <a:gd name="connsiteX812" fmla="*/ 5805386 w 7467600"/>
              <a:gd name="connsiteY812" fmla="*/ 239240 h 6858000"/>
              <a:gd name="connsiteX813" fmla="*/ 5736947 w 7467600"/>
              <a:gd name="connsiteY813" fmla="*/ 261367 h 6858000"/>
              <a:gd name="connsiteX814" fmla="*/ 5427012 w 7467600"/>
              <a:gd name="connsiteY814" fmla="*/ 311272 h 6858000"/>
              <a:gd name="connsiteX815" fmla="*/ 5147818 w 7467600"/>
              <a:gd name="connsiteY815" fmla="*/ 322112 h 6858000"/>
              <a:gd name="connsiteX816" fmla="*/ 5060854 w 7467600"/>
              <a:gd name="connsiteY816" fmla="*/ 311882 h 6858000"/>
              <a:gd name="connsiteX817" fmla="*/ 4945989 w 7467600"/>
              <a:gd name="connsiteY817" fmla="*/ 300516 h 6858000"/>
              <a:gd name="connsiteX818" fmla="*/ 5410479 w 7467600"/>
              <a:gd name="connsiteY818" fmla="*/ 348434 h 6858000"/>
              <a:gd name="connsiteX819" fmla="*/ 5805386 w 7467600"/>
              <a:gd name="connsiteY819" fmla="*/ 239240 h 6858000"/>
              <a:gd name="connsiteX820" fmla="*/ 5905192 w 7467600"/>
              <a:gd name="connsiteY820" fmla="*/ 163079 h 6858000"/>
              <a:gd name="connsiteX821" fmla="*/ 5865655 w 7467600"/>
              <a:gd name="connsiteY821" fmla="*/ 171901 h 6858000"/>
              <a:gd name="connsiteX822" fmla="*/ 5259740 w 7467600"/>
              <a:gd name="connsiteY822" fmla="*/ 257013 h 6858000"/>
              <a:gd name="connsiteX823" fmla="*/ 5208466 w 7467600"/>
              <a:gd name="connsiteY823" fmla="*/ 257550 h 6858000"/>
              <a:gd name="connsiteX824" fmla="*/ 4980204 w 7467600"/>
              <a:gd name="connsiteY824" fmla="*/ 271903 h 6858000"/>
              <a:gd name="connsiteX825" fmla="*/ 5068068 w 7467600"/>
              <a:gd name="connsiteY825" fmla="*/ 282244 h 6858000"/>
              <a:gd name="connsiteX826" fmla="*/ 5153231 w 7467600"/>
              <a:gd name="connsiteY826" fmla="*/ 292240 h 6858000"/>
              <a:gd name="connsiteX827" fmla="*/ 5426491 w 7467600"/>
              <a:gd name="connsiteY827" fmla="*/ 281128 h 6858000"/>
              <a:gd name="connsiteX828" fmla="*/ 5731212 w 7467600"/>
              <a:gd name="connsiteY828" fmla="*/ 231951 h 6858000"/>
              <a:gd name="connsiteX829" fmla="*/ 5905192 w 7467600"/>
              <a:gd name="connsiteY829" fmla="*/ 163079 h 6858000"/>
              <a:gd name="connsiteX830" fmla="*/ 5944437 w 7467600"/>
              <a:gd name="connsiteY830" fmla="*/ 113829 h 6858000"/>
              <a:gd name="connsiteX831" fmla="*/ 5825032 w 7467600"/>
              <a:gd name="connsiteY831" fmla="*/ 146405 h 6858000"/>
              <a:gd name="connsiteX832" fmla="*/ 4955599 w 7467600"/>
              <a:gd name="connsiteY832" fmla="*/ 247008 h 6858000"/>
              <a:gd name="connsiteX833" fmla="*/ 5210104 w 7467600"/>
              <a:gd name="connsiteY833" fmla="*/ 228123 h 6858000"/>
              <a:gd name="connsiteX834" fmla="*/ 5261015 w 7467600"/>
              <a:gd name="connsiteY834" fmla="*/ 227087 h 6858000"/>
              <a:gd name="connsiteX835" fmla="*/ 5861181 w 7467600"/>
              <a:gd name="connsiteY835" fmla="*/ 143093 h 6858000"/>
              <a:gd name="connsiteX836" fmla="*/ 5961252 w 7467600"/>
              <a:gd name="connsiteY836" fmla="*/ 114820 h 6858000"/>
              <a:gd name="connsiteX837" fmla="*/ 5944437 w 7467600"/>
              <a:gd name="connsiteY837" fmla="*/ 113829 h 6858000"/>
              <a:gd name="connsiteX838" fmla="*/ 3882765 w 7467600"/>
              <a:gd name="connsiteY838" fmla="*/ 0 h 6858000"/>
              <a:gd name="connsiteX839" fmla="*/ 3995099 w 7467600"/>
              <a:gd name="connsiteY839" fmla="*/ 0 h 6858000"/>
              <a:gd name="connsiteX840" fmla="*/ 4163818 w 7467600"/>
              <a:gd name="connsiteY840" fmla="*/ 234104 h 6858000"/>
              <a:gd name="connsiteX841" fmla="*/ 4172099 w 7467600"/>
              <a:gd name="connsiteY841" fmla="*/ 234207 h 6858000"/>
              <a:gd name="connsiteX842" fmla="*/ 4784282 w 7467600"/>
              <a:gd name="connsiteY842" fmla="*/ 276561 h 6858000"/>
              <a:gd name="connsiteX843" fmla="*/ 4801687 w 7467600"/>
              <a:gd name="connsiteY843" fmla="*/ 267764 h 6858000"/>
              <a:gd name="connsiteX844" fmla="*/ 6082788 w 7467600"/>
              <a:gd name="connsiteY844" fmla="*/ 64119 h 6858000"/>
              <a:gd name="connsiteX845" fmla="*/ 6099442 w 7467600"/>
              <a:gd name="connsiteY845" fmla="*/ 82568 h 6858000"/>
              <a:gd name="connsiteX846" fmla="*/ 4804137 w 7467600"/>
              <a:gd name="connsiteY846" fmla="*/ 320931 h 6858000"/>
              <a:gd name="connsiteX847" fmla="*/ 4227047 w 7467600"/>
              <a:gd name="connsiteY847" fmla="*/ 313415 h 6858000"/>
              <a:gd name="connsiteX848" fmla="*/ 4346041 w 7467600"/>
              <a:gd name="connsiteY848" fmla="*/ 456086 h 6858000"/>
              <a:gd name="connsiteX849" fmla="*/ 4870967 w 7467600"/>
              <a:gd name="connsiteY849" fmla="*/ 963061 h 6858000"/>
              <a:gd name="connsiteX850" fmla="*/ 4889647 w 7467600"/>
              <a:gd name="connsiteY850" fmla="*/ 957147 h 6858000"/>
              <a:gd name="connsiteX851" fmla="*/ 5422504 w 7467600"/>
              <a:gd name="connsiteY851" fmla="*/ 805191 h 6858000"/>
              <a:gd name="connsiteX852" fmla="*/ 6087656 w 7467600"/>
              <a:gd name="connsiteY852" fmla="*/ 826703 h 6858000"/>
              <a:gd name="connsiteX853" fmla="*/ 6058717 w 7467600"/>
              <a:gd name="connsiteY853" fmla="*/ 865992 h 6858000"/>
              <a:gd name="connsiteX854" fmla="*/ 4974153 w 7467600"/>
              <a:gd name="connsiteY854" fmla="*/ 1045456 h 6858000"/>
              <a:gd name="connsiteX855" fmla="*/ 5627835 w 7467600"/>
              <a:gd name="connsiteY855" fmla="*/ 1472077 h 6858000"/>
              <a:gd name="connsiteX856" fmla="*/ 5629817 w 7467600"/>
              <a:gd name="connsiteY856" fmla="*/ 1471412 h 6858000"/>
              <a:gd name="connsiteX857" fmla="*/ 5634124 w 7467600"/>
              <a:gd name="connsiteY857" fmla="*/ 1470572 h 6858000"/>
              <a:gd name="connsiteX858" fmla="*/ 5755832 w 7467600"/>
              <a:gd name="connsiteY858" fmla="*/ 1383886 h 6858000"/>
              <a:gd name="connsiteX859" fmla="*/ 6014186 w 7467600"/>
              <a:gd name="connsiteY859" fmla="*/ 1279799 h 6858000"/>
              <a:gd name="connsiteX860" fmla="*/ 6901619 w 7467600"/>
              <a:gd name="connsiteY860" fmla="*/ 1047874 h 6858000"/>
              <a:gd name="connsiteX861" fmla="*/ 6931566 w 7467600"/>
              <a:gd name="connsiteY861" fmla="*/ 1062034 h 6858000"/>
              <a:gd name="connsiteX862" fmla="*/ 5790982 w 7467600"/>
              <a:gd name="connsiteY862" fmla="*/ 1561380 h 6858000"/>
              <a:gd name="connsiteX863" fmla="*/ 6188971 w 7467600"/>
              <a:gd name="connsiteY863" fmla="*/ 1755168 h 6858000"/>
              <a:gd name="connsiteX864" fmla="*/ 6202446 w 7467600"/>
              <a:gd name="connsiteY864" fmla="*/ 1752268 h 6858000"/>
              <a:gd name="connsiteX865" fmla="*/ 7179560 w 7467600"/>
              <a:gd name="connsiteY865" fmla="*/ 1467551 h 6858000"/>
              <a:gd name="connsiteX866" fmla="*/ 7158730 w 7467600"/>
              <a:gd name="connsiteY866" fmla="*/ 1507835 h 6858000"/>
              <a:gd name="connsiteX867" fmla="*/ 6326959 w 7467600"/>
              <a:gd name="connsiteY867" fmla="*/ 1817686 h 6858000"/>
              <a:gd name="connsiteX868" fmla="*/ 6537433 w 7467600"/>
              <a:gd name="connsiteY868" fmla="*/ 1907790 h 6858000"/>
              <a:gd name="connsiteX869" fmla="*/ 6550221 w 7467600"/>
              <a:gd name="connsiteY869" fmla="*/ 1910729 h 6858000"/>
              <a:gd name="connsiteX870" fmla="*/ 6964438 w 7467600"/>
              <a:gd name="connsiteY870" fmla="*/ 2209505 h 6858000"/>
              <a:gd name="connsiteX871" fmla="*/ 7367862 w 7467600"/>
              <a:gd name="connsiteY871" fmla="*/ 2806833 h 6858000"/>
              <a:gd name="connsiteX872" fmla="*/ 7364329 w 7467600"/>
              <a:gd name="connsiteY872" fmla="*/ 2826907 h 6858000"/>
              <a:gd name="connsiteX873" fmla="*/ 7290545 w 7467600"/>
              <a:gd name="connsiteY873" fmla="*/ 2850663 h 6858000"/>
              <a:gd name="connsiteX874" fmla="*/ 6472036 w 7467600"/>
              <a:gd name="connsiteY874" fmla="*/ 1959003 h 6858000"/>
              <a:gd name="connsiteX875" fmla="*/ 5792897 w 7467600"/>
              <a:gd name="connsiteY875" fmla="*/ 1647747 h 6858000"/>
              <a:gd name="connsiteX876" fmla="*/ 5842751 w 7467600"/>
              <a:gd name="connsiteY876" fmla="*/ 1816112 h 6858000"/>
              <a:gd name="connsiteX877" fmla="*/ 5847424 w 7467600"/>
              <a:gd name="connsiteY877" fmla="*/ 1815776 h 6858000"/>
              <a:gd name="connsiteX878" fmla="*/ 6399821 w 7467600"/>
              <a:gd name="connsiteY878" fmla="*/ 2344799 h 6858000"/>
              <a:gd name="connsiteX879" fmla="*/ 6323232 w 7467600"/>
              <a:gd name="connsiteY879" fmla="*/ 2389634 h 6858000"/>
              <a:gd name="connsiteX880" fmla="*/ 5942958 w 7467600"/>
              <a:gd name="connsiteY880" fmla="*/ 2077708 h 6858000"/>
              <a:gd name="connsiteX881" fmla="*/ 5921559 w 7467600"/>
              <a:gd name="connsiteY881" fmla="*/ 2378596 h 6858000"/>
              <a:gd name="connsiteX882" fmla="*/ 5817651 w 7467600"/>
              <a:gd name="connsiteY882" fmla="*/ 3023919 h 6858000"/>
              <a:gd name="connsiteX883" fmla="*/ 5729634 w 7467600"/>
              <a:gd name="connsiteY883" fmla="*/ 3051849 h 6858000"/>
              <a:gd name="connsiteX884" fmla="*/ 5611018 w 7467600"/>
              <a:gd name="connsiteY884" fmla="*/ 2316769 h 6858000"/>
              <a:gd name="connsiteX885" fmla="*/ 5687608 w 7467600"/>
              <a:gd name="connsiteY885" fmla="*/ 2039972 h 6858000"/>
              <a:gd name="connsiteX886" fmla="*/ 5657554 w 7467600"/>
              <a:gd name="connsiteY886" fmla="*/ 1576445 h 6858000"/>
              <a:gd name="connsiteX887" fmla="*/ 5150475 w 7467600"/>
              <a:gd name="connsiteY887" fmla="*/ 1274012 h 6858000"/>
              <a:gd name="connsiteX888" fmla="*/ 5349142 w 7467600"/>
              <a:gd name="connsiteY888" fmla="*/ 2204405 h 6858000"/>
              <a:gd name="connsiteX889" fmla="*/ 5262214 w 7467600"/>
              <a:gd name="connsiteY889" fmla="*/ 2233836 h 6858000"/>
              <a:gd name="connsiteX890" fmla="*/ 4981539 w 7467600"/>
              <a:gd name="connsiteY890" fmla="*/ 1542201 h 6858000"/>
              <a:gd name="connsiteX891" fmla="*/ 4958461 w 7467600"/>
              <a:gd name="connsiteY891" fmla="*/ 1136957 h 6858000"/>
              <a:gd name="connsiteX892" fmla="*/ 4655015 w 7467600"/>
              <a:gd name="connsiteY892" fmla="*/ 891426 h 6858000"/>
              <a:gd name="connsiteX893" fmla="*/ 4348002 w 7467600"/>
              <a:gd name="connsiteY893" fmla="*/ 2205895 h 6858000"/>
              <a:gd name="connsiteX894" fmla="*/ 4262250 w 7467600"/>
              <a:gd name="connsiteY894" fmla="*/ 2219972 h 6858000"/>
              <a:gd name="connsiteX895" fmla="*/ 4550611 w 7467600"/>
              <a:gd name="connsiteY895" fmla="*/ 817540 h 6858000"/>
              <a:gd name="connsiteX896" fmla="*/ 4564418 w 7467600"/>
              <a:gd name="connsiteY896" fmla="*/ 808293 h 6858000"/>
              <a:gd name="connsiteX897" fmla="*/ 4266388 w 7467600"/>
              <a:gd name="connsiteY897" fmla="*/ 500083 h 6858000"/>
              <a:gd name="connsiteX898" fmla="*/ 4032842 w 7467600"/>
              <a:gd name="connsiteY898" fmla="*/ 211809 h 6858000"/>
              <a:gd name="connsiteX899" fmla="*/ 3882765 w 7467600"/>
              <a:gd name="connsiteY899" fmla="*/ 0 h 6858000"/>
              <a:gd name="connsiteX900" fmla="*/ 3721337 w 7467600"/>
              <a:gd name="connsiteY900" fmla="*/ 0 h 6858000"/>
              <a:gd name="connsiteX901" fmla="*/ 3797544 w 7467600"/>
              <a:gd name="connsiteY901" fmla="*/ 0 h 6858000"/>
              <a:gd name="connsiteX902" fmla="*/ 3775734 w 7467600"/>
              <a:gd name="connsiteY902" fmla="*/ 95131 h 6858000"/>
              <a:gd name="connsiteX903" fmla="*/ 3724807 w 7467600"/>
              <a:gd name="connsiteY903" fmla="*/ 272257 h 6858000"/>
              <a:gd name="connsiteX904" fmla="*/ 3726844 w 7467600"/>
              <a:gd name="connsiteY904" fmla="*/ 282988 h 6858000"/>
              <a:gd name="connsiteX905" fmla="*/ 3742664 w 7467600"/>
              <a:gd name="connsiteY905" fmla="*/ 279918 h 6858000"/>
              <a:gd name="connsiteX906" fmla="*/ 4103910 w 7467600"/>
              <a:gd name="connsiteY906" fmla="*/ 1161917 h 6858000"/>
              <a:gd name="connsiteX907" fmla="*/ 4020269 w 7467600"/>
              <a:gd name="connsiteY907" fmla="*/ 1200406 h 6858000"/>
              <a:gd name="connsiteX908" fmla="*/ 3674882 w 7467600"/>
              <a:gd name="connsiteY908" fmla="*/ 488524 h 6858000"/>
              <a:gd name="connsiteX909" fmla="*/ 3132682 w 7467600"/>
              <a:gd name="connsiteY909" fmla="*/ 1072284 h 6858000"/>
              <a:gd name="connsiteX910" fmla="*/ 2716346 w 7467600"/>
              <a:gd name="connsiteY910" fmla="*/ 1276376 h 6858000"/>
              <a:gd name="connsiteX911" fmla="*/ 2716772 w 7467600"/>
              <a:gd name="connsiteY911" fmla="*/ 1255462 h 6858000"/>
              <a:gd name="connsiteX912" fmla="*/ 3471096 w 7467600"/>
              <a:gd name="connsiteY912" fmla="*/ 437072 h 6858000"/>
              <a:gd name="connsiteX913" fmla="*/ 3639057 w 7467600"/>
              <a:gd name="connsiteY913" fmla="*/ 286334 h 6858000"/>
              <a:gd name="connsiteX914" fmla="*/ 3640309 w 7467600"/>
              <a:gd name="connsiteY914" fmla="*/ 284664 h 6858000"/>
              <a:gd name="connsiteX915" fmla="*/ 3646022 w 7467600"/>
              <a:gd name="connsiteY915" fmla="*/ 276711 h 6858000"/>
              <a:gd name="connsiteX916" fmla="*/ 3707943 w 7467600"/>
              <a:gd name="connsiteY916" fmla="*/ 65958 h 6858000"/>
              <a:gd name="connsiteX917" fmla="*/ 3721337 w 7467600"/>
              <a:gd name="connsiteY917" fmla="*/ 0 h 6858000"/>
              <a:gd name="connsiteX918" fmla="*/ 2867960 w 7467600"/>
              <a:gd name="connsiteY918" fmla="*/ 0 h 6858000"/>
              <a:gd name="connsiteX919" fmla="*/ 2926351 w 7467600"/>
              <a:gd name="connsiteY919" fmla="*/ 0 h 6858000"/>
              <a:gd name="connsiteX920" fmla="*/ 2902823 w 7467600"/>
              <a:gd name="connsiteY920" fmla="*/ 262929 h 6858000"/>
              <a:gd name="connsiteX921" fmla="*/ 2940663 w 7467600"/>
              <a:gd name="connsiteY921" fmla="*/ 140884 h 6858000"/>
              <a:gd name="connsiteX922" fmla="*/ 2947039 w 7467600"/>
              <a:gd name="connsiteY922" fmla="*/ 122524 h 6858000"/>
              <a:gd name="connsiteX923" fmla="*/ 2984316 w 7467600"/>
              <a:gd name="connsiteY923" fmla="*/ 0 h 6858000"/>
              <a:gd name="connsiteX924" fmla="*/ 3016114 w 7467600"/>
              <a:gd name="connsiteY924" fmla="*/ 0 h 6858000"/>
              <a:gd name="connsiteX925" fmla="*/ 2979949 w 7467600"/>
              <a:gd name="connsiteY925" fmla="*/ 119274 h 6858000"/>
              <a:gd name="connsiteX926" fmla="*/ 3023879 w 7467600"/>
              <a:gd name="connsiteY926" fmla="*/ 0 h 6858000"/>
              <a:gd name="connsiteX927" fmla="*/ 3105400 w 7467600"/>
              <a:gd name="connsiteY927" fmla="*/ 0 h 6858000"/>
              <a:gd name="connsiteX928" fmla="*/ 3094669 w 7467600"/>
              <a:gd name="connsiteY928" fmla="*/ 30308 h 6858000"/>
              <a:gd name="connsiteX929" fmla="*/ 2901945 w 7467600"/>
              <a:gd name="connsiteY929" fmla="*/ 466538 h 6858000"/>
              <a:gd name="connsiteX930" fmla="*/ 2815209 w 7467600"/>
              <a:gd name="connsiteY930" fmla="*/ 497361 h 6858000"/>
              <a:gd name="connsiteX931" fmla="*/ 2844845 w 7467600"/>
              <a:gd name="connsiteY931" fmla="*/ 127638 h 6858000"/>
              <a:gd name="connsiteX932" fmla="*/ 2867960 w 7467600"/>
              <a:gd name="connsiteY932" fmla="*/ 0 h 6858000"/>
              <a:gd name="connsiteX933" fmla="*/ 1057230 w 7467600"/>
              <a:gd name="connsiteY933" fmla="*/ 0 h 6858000"/>
              <a:gd name="connsiteX934" fmla="*/ 1111003 w 7467600"/>
              <a:gd name="connsiteY934" fmla="*/ 0 h 6858000"/>
              <a:gd name="connsiteX935" fmla="*/ 1125553 w 7467600"/>
              <a:gd name="connsiteY935" fmla="*/ 52588 h 6858000"/>
              <a:gd name="connsiteX936" fmla="*/ 1304276 w 7467600"/>
              <a:gd name="connsiteY936" fmla="*/ 476275 h 6858000"/>
              <a:gd name="connsiteX937" fmla="*/ 1492066 w 7467600"/>
              <a:gd name="connsiteY937" fmla="*/ 886333 h 6858000"/>
              <a:gd name="connsiteX938" fmla="*/ 1423698 w 7467600"/>
              <a:gd name="connsiteY938" fmla="*/ 710817 h 6858000"/>
              <a:gd name="connsiteX939" fmla="*/ 1357609 w 7467600"/>
              <a:gd name="connsiteY939" fmla="*/ 532892 h 6858000"/>
              <a:gd name="connsiteX940" fmla="*/ 1309550 w 7467600"/>
              <a:gd name="connsiteY940" fmla="*/ 374031 h 6858000"/>
              <a:gd name="connsiteX941" fmla="*/ 1193673 w 7467600"/>
              <a:gd name="connsiteY941" fmla="*/ 49533 h 6858000"/>
              <a:gd name="connsiteX942" fmla="*/ 1164391 w 7467600"/>
              <a:gd name="connsiteY942" fmla="*/ 0 h 6858000"/>
              <a:gd name="connsiteX943" fmla="*/ 1200666 w 7467600"/>
              <a:gd name="connsiteY943" fmla="*/ 0 h 6858000"/>
              <a:gd name="connsiteX944" fmla="*/ 1223408 w 7467600"/>
              <a:gd name="connsiteY944" fmla="*/ 38996 h 6858000"/>
              <a:gd name="connsiteX945" fmla="*/ 1339635 w 7467600"/>
              <a:gd name="connsiteY945" fmla="*/ 365517 h 6858000"/>
              <a:gd name="connsiteX946" fmla="*/ 1387469 w 7467600"/>
              <a:gd name="connsiteY946" fmla="*/ 523079 h 6858000"/>
              <a:gd name="connsiteX947" fmla="*/ 1452685 w 7467600"/>
              <a:gd name="connsiteY947" fmla="*/ 699806 h 6858000"/>
              <a:gd name="connsiteX948" fmla="*/ 1492092 w 7467600"/>
              <a:gd name="connsiteY948" fmla="*/ 800424 h 6858000"/>
              <a:gd name="connsiteX949" fmla="*/ 1455302 w 7467600"/>
              <a:gd name="connsiteY949" fmla="*/ 632913 h 6858000"/>
              <a:gd name="connsiteX950" fmla="*/ 1222336 w 7467600"/>
              <a:gd name="connsiteY950" fmla="*/ 9480 h 6858000"/>
              <a:gd name="connsiteX951" fmla="*/ 1214634 w 7467600"/>
              <a:gd name="connsiteY951" fmla="*/ 0 h 6858000"/>
              <a:gd name="connsiteX952" fmla="*/ 1289827 w 7467600"/>
              <a:gd name="connsiteY952" fmla="*/ 0 h 6858000"/>
              <a:gd name="connsiteX953" fmla="*/ 1321076 w 7467600"/>
              <a:gd name="connsiteY953" fmla="*/ 59722 h 6858000"/>
              <a:gd name="connsiteX954" fmla="*/ 1512579 w 7467600"/>
              <a:gd name="connsiteY954" fmla="*/ 626441 h 6858000"/>
              <a:gd name="connsiteX955" fmla="*/ 1506076 w 7467600"/>
              <a:gd name="connsiteY955" fmla="*/ 1089289 h 6858000"/>
              <a:gd name="connsiteX956" fmla="*/ 1486346 w 7467600"/>
              <a:gd name="connsiteY956" fmla="*/ 1079919 h 6858000"/>
              <a:gd name="connsiteX957" fmla="*/ 1070511 w 7467600"/>
              <a:gd name="connsiteY957" fmla="*/ 48609 h 6858000"/>
              <a:gd name="connsiteX958" fmla="*/ 1057230 w 7467600"/>
              <a:gd name="connsiteY958" fmla="*/ 0 h 6858000"/>
              <a:gd name="connsiteX959" fmla="*/ 43151 w 7467600"/>
              <a:gd name="connsiteY959" fmla="*/ 0 h 6858000"/>
              <a:gd name="connsiteX960" fmla="*/ 95283 w 7467600"/>
              <a:gd name="connsiteY960" fmla="*/ 0 h 6858000"/>
              <a:gd name="connsiteX961" fmla="*/ 300708 w 7467600"/>
              <a:gd name="connsiteY961" fmla="*/ 154571 h 6858000"/>
              <a:gd name="connsiteX962" fmla="*/ 530414 w 7467600"/>
              <a:gd name="connsiteY962" fmla="*/ 354673 h 6858000"/>
              <a:gd name="connsiteX963" fmla="*/ 333785 w 7467600"/>
              <a:gd name="connsiteY963" fmla="*/ 161564 h 6858000"/>
              <a:gd name="connsiteX964" fmla="*/ 147005 w 7467600"/>
              <a:gd name="connsiteY964" fmla="*/ 0 h 6858000"/>
              <a:gd name="connsiteX965" fmla="*/ 272509 w 7467600"/>
              <a:gd name="connsiteY965" fmla="*/ 0 h 6858000"/>
              <a:gd name="connsiteX966" fmla="*/ 326276 w 7467600"/>
              <a:gd name="connsiteY966" fmla="*/ 45847 h 6858000"/>
              <a:gd name="connsiteX967" fmla="*/ 823759 w 7467600"/>
              <a:gd name="connsiteY967" fmla="*/ 574145 h 6858000"/>
              <a:gd name="connsiteX968" fmla="*/ 811254 w 7467600"/>
              <a:gd name="connsiteY968" fmla="*/ 665546 h 6858000"/>
              <a:gd name="connsiteX969" fmla="*/ 154042 w 7467600"/>
              <a:gd name="connsiteY969" fmla="*/ 261522 h 6858000"/>
              <a:gd name="connsiteX970" fmla="*/ 13550 w 7467600"/>
              <a:gd name="connsiteY970" fmla="*/ 158423 h 6858000"/>
              <a:gd name="connsiteX971" fmla="*/ 0 w 7467600"/>
              <a:gd name="connsiteY971" fmla="*/ 146618 h 6858000"/>
              <a:gd name="connsiteX972" fmla="*/ 0 w 7467600"/>
              <a:gd name="connsiteY972" fmla="*/ 59161 h 6858000"/>
              <a:gd name="connsiteX973" fmla="*/ 45427 w 7467600"/>
              <a:gd name="connsiteY973" fmla="*/ 101078 h 6858000"/>
              <a:gd name="connsiteX974" fmla="*/ 630103 w 7467600"/>
              <a:gd name="connsiteY974" fmla="*/ 485885 h 6858000"/>
              <a:gd name="connsiteX975" fmla="*/ 532040 w 7467600"/>
              <a:gd name="connsiteY975" fmla="*/ 399359 h 6858000"/>
              <a:gd name="connsiteX976" fmla="*/ 517618 w 7467600"/>
              <a:gd name="connsiteY976" fmla="*/ 385726 h 6858000"/>
              <a:gd name="connsiteX977" fmla="*/ 285074 w 7467600"/>
              <a:gd name="connsiteY977" fmla="*/ 182755 h 6858000"/>
              <a:gd name="connsiteX978" fmla="*/ 43151 w 7467600"/>
              <a:gd name="connsiteY97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5971257 h 6858000"/>
              <a:gd name="connsiteX83" fmla="*/ 7467600 w 7467600"/>
              <a:gd name="connsiteY83" fmla="*/ 6012219 h 6858000"/>
              <a:gd name="connsiteX84" fmla="*/ 6946849 w 7467600"/>
              <a:gd name="connsiteY84" fmla="*/ 5523271 h 6858000"/>
              <a:gd name="connsiteX85" fmla="*/ 6946972 w 7467600"/>
              <a:gd name="connsiteY85" fmla="*/ 5526491 h 6858000"/>
              <a:gd name="connsiteX86" fmla="*/ 7105827 w 7467600"/>
              <a:gd name="connsiteY86" fmla="*/ 5718700 h 6858000"/>
              <a:gd name="connsiteX87" fmla="*/ 7356878 w 7467600"/>
              <a:gd name="connsiteY87" fmla="*/ 5981332 h 6858000"/>
              <a:gd name="connsiteX88" fmla="*/ 7467600 w 7467600"/>
              <a:gd name="connsiteY88" fmla="*/ 6117703 h 6858000"/>
              <a:gd name="connsiteX89" fmla="*/ 7467600 w 7467600"/>
              <a:gd name="connsiteY89" fmla="*/ 6163634 h 6858000"/>
              <a:gd name="connsiteX90" fmla="*/ 7403637 w 7467600"/>
              <a:gd name="connsiteY90" fmla="*/ 6083957 h 6858000"/>
              <a:gd name="connsiteX91" fmla="*/ 7254615 w 7467600"/>
              <a:gd name="connsiteY91" fmla="*/ 5911918 h 6858000"/>
              <a:gd name="connsiteX92" fmla="*/ 7312589 w 7467600"/>
              <a:gd name="connsiteY92" fmla="*/ 5982309 h 6858000"/>
              <a:gd name="connsiteX93" fmla="*/ 7448321 w 7467600"/>
              <a:gd name="connsiteY93" fmla="*/ 6190991 h 6858000"/>
              <a:gd name="connsiteX94" fmla="*/ 7467600 w 7467600"/>
              <a:gd name="connsiteY94" fmla="*/ 6221686 h 6858000"/>
              <a:gd name="connsiteX95" fmla="*/ 7467600 w 7467600"/>
              <a:gd name="connsiteY95" fmla="*/ 6334256 h 6858000"/>
              <a:gd name="connsiteX96" fmla="*/ 7454976 w 7467600"/>
              <a:gd name="connsiteY96" fmla="*/ 6318297 h 6858000"/>
              <a:gd name="connsiteX97" fmla="*/ 7042773 w 7467600"/>
              <a:gd name="connsiteY97" fmla="*/ 5734011 h 6858000"/>
              <a:gd name="connsiteX98" fmla="*/ 6844835 w 7467600"/>
              <a:gd name="connsiteY98" fmla="*/ 5424988 h 6858000"/>
              <a:gd name="connsiteX99" fmla="*/ 1456157 w 7467600"/>
              <a:gd name="connsiteY99" fmla="*/ 5371404 h 6858000"/>
              <a:gd name="connsiteX100" fmla="*/ 1244432 w 7467600"/>
              <a:gd name="connsiteY100" fmla="*/ 5385601 h 6858000"/>
              <a:gd name="connsiteX101" fmla="*/ 973990 w 7467600"/>
              <a:gd name="connsiteY101" fmla="*/ 5424940 h 6858000"/>
              <a:gd name="connsiteX102" fmla="*/ 1103809 w 7467600"/>
              <a:gd name="connsiteY102" fmla="*/ 5433720 h 6858000"/>
              <a:gd name="connsiteX103" fmla="*/ 1123454 w 7467600"/>
              <a:gd name="connsiteY103" fmla="*/ 5435727 h 6858000"/>
              <a:gd name="connsiteX104" fmla="*/ 1737017 w 7467600"/>
              <a:gd name="connsiteY104" fmla="*/ 5452183 h 6858000"/>
              <a:gd name="connsiteX105" fmla="*/ 1824397 w 7467600"/>
              <a:gd name="connsiteY105" fmla="*/ 5447757 h 6858000"/>
              <a:gd name="connsiteX106" fmla="*/ 2070059 w 7467600"/>
              <a:gd name="connsiteY106" fmla="*/ 5441660 h 6858000"/>
              <a:gd name="connsiteX107" fmla="*/ 1456157 w 7467600"/>
              <a:gd name="connsiteY107" fmla="*/ 5371404 h 6858000"/>
              <a:gd name="connsiteX108" fmla="*/ 4988186 w 7467600"/>
              <a:gd name="connsiteY108" fmla="*/ 5216467 h 6858000"/>
              <a:gd name="connsiteX109" fmla="*/ 4777334 w 7467600"/>
              <a:gd name="connsiteY109" fmla="*/ 5406072 h 6858000"/>
              <a:gd name="connsiteX110" fmla="*/ 4718341 w 7467600"/>
              <a:gd name="connsiteY110" fmla="*/ 5468043 h 6858000"/>
              <a:gd name="connsiteX111" fmla="*/ 4604655 w 7467600"/>
              <a:gd name="connsiteY111" fmla="*/ 5583434 h 6858000"/>
              <a:gd name="connsiteX112" fmla="*/ 4565074 w 7467600"/>
              <a:gd name="connsiteY112" fmla="*/ 5618550 h 6858000"/>
              <a:gd name="connsiteX113" fmla="*/ 4988186 w 7467600"/>
              <a:gd name="connsiteY113" fmla="*/ 5216467 h 6858000"/>
              <a:gd name="connsiteX114" fmla="*/ 4978032 w 7467600"/>
              <a:gd name="connsiteY114" fmla="*/ 5183809 h 6858000"/>
              <a:gd name="connsiteX115" fmla="*/ 4463413 w 7467600"/>
              <a:gd name="connsiteY115" fmla="*/ 5615162 h 6858000"/>
              <a:gd name="connsiteX116" fmla="*/ 4358134 w 7467600"/>
              <a:gd name="connsiteY116" fmla="*/ 5742791 h 6858000"/>
              <a:gd name="connsiteX117" fmla="*/ 4376219 w 7467600"/>
              <a:gd name="connsiteY117" fmla="*/ 5729027 h 6858000"/>
              <a:gd name="connsiteX118" fmla="*/ 4582340 w 7467600"/>
              <a:gd name="connsiteY118" fmla="*/ 5561037 h 6858000"/>
              <a:gd name="connsiteX119" fmla="*/ 4694684 w 7467600"/>
              <a:gd name="connsiteY119" fmla="*/ 5447098 h 6858000"/>
              <a:gd name="connsiteX120" fmla="*/ 4754123 w 7467600"/>
              <a:gd name="connsiteY120" fmla="*/ 5384643 h 6858000"/>
              <a:gd name="connsiteX121" fmla="*/ 4978032 w 7467600"/>
              <a:gd name="connsiteY121" fmla="*/ 5183809 h 6858000"/>
              <a:gd name="connsiteX122" fmla="*/ 1903353 w 7467600"/>
              <a:gd name="connsiteY122" fmla="*/ 5044827 h 6858000"/>
              <a:gd name="connsiteX123" fmla="*/ 1936931 w 7467600"/>
              <a:gd name="connsiteY123" fmla="*/ 5093954 h 6858000"/>
              <a:gd name="connsiteX124" fmla="*/ 2195868 w 7467600"/>
              <a:gd name="connsiteY124" fmla="*/ 5396574 h 6858000"/>
              <a:gd name="connsiteX125" fmla="*/ 2088852 w 7467600"/>
              <a:gd name="connsiteY125" fmla="*/ 5166123 h 6858000"/>
              <a:gd name="connsiteX126" fmla="*/ 1958241 w 7467600"/>
              <a:gd name="connsiteY126" fmla="*/ 5067955 h 6858000"/>
              <a:gd name="connsiteX127" fmla="*/ 1903353 w 7467600"/>
              <a:gd name="connsiteY127" fmla="*/ 5044827 h 6858000"/>
              <a:gd name="connsiteX128" fmla="*/ 1979378 w 7467600"/>
              <a:gd name="connsiteY128" fmla="*/ 4769504 h 6858000"/>
              <a:gd name="connsiteX129" fmla="*/ 2882120 w 7467600"/>
              <a:gd name="connsiteY129" fmla="*/ 5064547 h 6858000"/>
              <a:gd name="connsiteX130" fmla="*/ 2793103 w 7467600"/>
              <a:gd name="connsiteY130" fmla="*/ 5039699 h 6858000"/>
              <a:gd name="connsiteX131" fmla="*/ 2770041 w 7467600"/>
              <a:gd name="connsiteY131" fmla="*/ 5033634 h 6858000"/>
              <a:gd name="connsiteX132" fmla="*/ 1979378 w 7467600"/>
              <a:gd name="connsiteY132" fmla="*/ 4769504 h 6858000"/>
              <a:gd name="connsiteX133" fmla="*/ 1927410 w 7467600"/>
              <a:gd name="connsiteY133" fmla="*/ 4716164 h 6858000"/>
              <a:gd name="connsiteX134" fmla="*/ 1959587 w 7467600"/>
              <a:gd name="connsiteY134" fmla="*/ 4728849 h 6858000"/>
              <a:gd name="connsiteX135" fmla="*/ 2777707 w 7467600"/>
              <a:gd name="connsiteY135" fmla="*/ 5003991 h 6858000"/>
              <a:gd name="connsiteX136" fmla="*/ 2800768 w 7467600"/>
              <a:gd name="connsiteY136" fmla="*/ 5010056 h 6858000"/>
              <a:gd name="connsiteX137" fmla="*/ 2879408 w 7467600"/>
              <a:gd name="connsiteY137" fmla="*/ 5031590 h 6858000"/>
              <a:gd name="connsiteX138" fmla="*/ 2862295 w 7467600"/>
              <a:gd name="connsiteY138" fmla="*/ 5022958 h 6858000"/>
              <a:gd name="connsiteX139" fmla="*/ 2813343 w 7467600"/>
              <a:gd name="connsiteY139" fmla="*/ 4998369 h 6858000"/>
              <a:gd name="connsiteX140" fmla="*/ 2646245 w 7467600"/>
              <a:gd name="connsiteY140" fmla="*/ 4930999 h 6858000"/>
              <a:gd name="connsiteX141" fmla="*/ 1999243 w 7467600"/>
              <a:gd name="connsiteY141" fmla="*/ 4730524 h 6858000"/>
              <a:gd name="connsiteX142" fmla="*/ 1979527 w 7467600"/>
              <a:gd name="connsiteY142" fmla="*/ 4726651 h 6858000"/>
              <a:gd name="connsiteX143" fmla="*/ 1927410 w 7467600"/>
              <a:gd name="connsiteY143" fmla="*/ 4716164 h 6858000"/>
              <a:gd name="connsiteX144" fmla="*/ 1997014 w 7467600"/>
              <a:gd name="connsiteY144" fmla="*/ 4698007 h 6858000"/>
              <a:gd name="connsiteX145" fmla="*/ 2005458 w 7467600"/>
              <a:gd name="connsiteY145" fmla="*/ 4699540 h 6858000"/>
              <a:gd name="connsiteX146" fmla="*/ 2657186 w 7467600"/>
              <a:gd name="connsiteY146" fmla="*/ 4901687 h 6858000"/>
              <a:gd name="connsiteX147" fmla="*/ 2826662 w 7467600"/>
              <a:gd name="connsiteY147" fmla="*/ 4970362 h 6858000"/>
              <a:gd name="connsiteX148" fmla="*/ 2876100 w 7467600"/>
              <a:gd name="connsiteY148" fmla="*/ 4995397 h 6858000"/>
              <a:gd name="connsiteX149" fmla="*/ 3042600 w 7467600"/>
              <a:gd name="connsiteY149" fmla="*/ 5059532 h 6858000"/>
              <a:gd name="connsiteX150" fmla="*/ 1997014 w 7467600"/>
              <a:gd name="connsiteY150" fmla="*/ 4698007 h 6858000"/>
              <a:gd name="connsiteX151" fmla="*/ 2305292 w 7467600"/>
              <a:gd name="connsiteY151" fmla="*/ 4219492 h 6858000"/>
              <a:gd name="connsiteX152" fmla="*/ 3360922 w 7467600"/>
              <a:gd name="connsiteY152" fmla="*/ 4529373 h 6858000"/>
              <a:gd name="connsiteX153" fmla="*/ 3492420 w 7467600"/>
              <a:gd name="connsiteY153" fmla="*/ 4510145 h 6858000"/>
              <a:gd name="connsiteX154" fmla="*/ 3364086 w 7467600"/>
              <a:gd name="connsiteY154" fmla="*/ 4480340 h 6858000"/>
              <a:gd name="connsiteX155" fmla="*/ 3225818 w 7467600"/>
              <a:gd name="connsiteY155" fmla="*/ 4411822 h 6858000"/>
              <a:gd name="connsiteX156" fmla="*/ 3129696 w 7467600"/>
              <a:gd name="connsiteY156" fmla="*/ 4360704 h 6858000"/>
              <a:gd name="connsiteX157" fmla="*/ 2814545 w 7467600"/>
              <a:gd name="connsiteY157" fmla="*/ 4282955 h 6858000"/>
              <a:gd name="connsiteX158" fmla="*/ 2305292 w 7467600"/>
              <a:gd name="connsiteY158" fmla="*/ 4219492 h 6858000"/>
              <a:gd name="connsiteX159" fmla="*/ 2626982 w 7467600"/>
              <a:gd name="connsiteY159" fmla="*/ 4206450 h 6858000"/>
              <a:gd name="connsiteX160" fmla="*/ 2490617 w 7467600"/>
              <a:gd name="connsiteY160" fmla="*/ 4206951 h 6858000"/>
              <a:gd name="connsiteX161" fmla="*/ 2819869 w 7467600"/>
              <a:gd name="connsiteY161" fmla="*/ 4252936 h 6858000"/>
              <a:gd name="connsiteX162" fmla="*/ 3143018 w 7467600"/>
              <a:gd name="connsiteY162" fmla="*/ 4332698 h 6858000"/>
              <a:gd name="connsiteX163" fmla="*/ 3241520 w 7467600"/>
              <a:gd name="connsiteY163" fmla="*/ 4385112 h 6858000"/>
              <a:gd name="connsiteX164" fmla="*/ 3374575 w 7467600"/>
              <a:gd name="connsiteY164" fmla="*/ 4451517 h 6858000"/>
              <a:gd name="connsiteX165" fmla="*/ 3505221 w 7467600"/>
              <a:gd name="connsiteY165" fmla="*/ 4480757 h 6858000"/>
              <a:gd name="connsiteX166" fmla="*/ 2626982 w 7467600"/>
              <a:gd name="connsiteY166" fmla="*/ 4206450 h 6858000"/>
              <a:gd name="connsiteX167" fmla="*/ 1310106 w 7467600"/>
              <a:gd name="connsiteY167" fmla="*/ 3943217 h 6858000"/>
              <a:gd name="connsiteX168" fmla="*/ 854994 w 7467600"/>
              <a:gd name="connsiteY168" fmla="*/ 4399136 h 6858000"/>
              <a:gd name="connsiteX169" fmla="*/ 742462 w 7467600"/>
              <a:gd name="connsiteY169" fmla="*/ 4594648 h 6858000"/>
              <a:gd name="connsiteX170" fmla="*/ 820602 w 7467600"/>
              <a:gd name="connsiteY170" fmla="*/ 4485915 h 6858000"/>
              <a:gd name="connsiteX171" fmla="*/ 878295 w 7467600"/>
              <a:gd name="connsiteY171" fmla="*/ 4403594 h 6858000"/>
              <a:gd name="connsiteX172" fmla="*/ 1240607 w 7467600"/>
              <a:gd name="connsiteY172" fmla="*/ 4010401 h 6858000"/>
              <a:gd name="connsiteX173" fmla="*/ 1310106 w 7467600"/>
              <a:gd name="connsiteY173" fmla="*/ 3943217 h 6858000"/>
              <a:gd name="connsiteX174" fmla="*/ 1423113 w 7467600"/>
              <a:gd name="connsiteY174" fmla="*/ 3874565 h 6858000"/>
              <a:gd name="connsiteX175" fmla="*/ 1260565 w 7467600"/>
              <a:gd name="connsiteY175" fmla="*/ 4031982 h 6858000"/>
              <a:gd name="connsiteX176" fmla="*/ 901900 w 7467600"/>
              <a:gd name="connsiteY176" fmla="*/ 4421236 h 6858000"/>
              <a:gd name="connsiteX177" fmla="*/ 845044 w 7467600"/>
              <a:gd name="connsiteY177" fmla="*/ 4502436 h 6858000"/>
              <a:gd name="connsiteX178" fmla="*/ 685926 w 7467600"/>
              <a:gd name="connsiteY178" fmla="*/ 4703069 h 6858000"/>
              <a:gd name="connsiteX179" fmla="*/ 684248 w 7467600"/>
              <a:gd name="connsiteY179" fmla="*/ 4706721 h 6858000"/>
              <a:gd name="connsiteX180" fmla="*/ 1423113 w 7467600"/>
              <a:gd name="connsiteY180" fmla="*/ 3874565 h 6858000"/>
              <a:gd name="connsiteX181" fmla="*/ 3316479 w 7467600"/>
              <a:gd name="connsiteY181" fmla="*/ 3872136 h 6858000"/>
              <a:gd name="connsiteX182" fmla="*/ 3546806 w 7467600"/>
              <a:gd name="connsiteY182" fmla="*/ 4356139 h 6858000"/>
              <a:gd name="connsiteX183" fmla="*/ 3364433 w 7467600"/>
              <a:gd name="connsiteY183" fmla="*/ 3953121 h 6858000"/>
              <a:gd name="connsiteX184" fmla="*/ 3316479 w 7467600"/>
              <a:gd name="connsiteY184" fmla="*/ 3872136 h 6858000"/>
              <a:gd name="connsiteX185" fmla="*/ 3291335 w 7467600"/>
              <a:gd name="connsiteY185" fmla="*/ 3767420 h 6858000"/>
              <a:gd name="connsiteX186" fmla="*/ 3390805 w 7467600"/>
              <a:gd name="connsiteY186" fmla="*/ 3937163 h 6858000"/>
              <a:gd name="connsiteX187" fmla="*/ 3579062 w 7467600"/>
              <a:gd name="connsiteY187" fmla="*/ 4359040 h 6858000"/>
              <a:gd name="connsiteX188" fmla="*/ 3467355 w 7467600"/>
              <a:gd name="connsiteY188" fmla="*/ 3988130 h 6858000"/>
              <a:gd name="connsiteX189" fmla="*/ 3310753 w 7467600"/>
              <a:gd name="connsiteY189" fmla="*/ 3787140 h 6858000"/>
              <a:gd name="connsiteX190" fmla="*/ 3291335 w 7467600"/>
              <a:gd name="connsiteY190" fmla="*/ 3767420 h 6858000"/>
              <a:gd name="connsiteX191" fmla="*/ 1635889 w 7467600"/>
              <a:gd name="connsiteY191" fmla="*/ 3709494 h 6858000"/>
              <a:gd name="connsiteX192" fmla="*/ 1634800 w 7467600"/>
              <a:gd name="connsiteY192" fmla="*/ 3731111 h 6858000"/>
              <a:gd name="connsiteX193" fmla="*/ 1635889 w 7467600"/>
              <a:gd name="connsiteY193" fmla="*/ 3709494 h 6858000"/>
              <a:gd name="connsiteX194" fmla="*/ 1510397 w 7467600"/>
              <a:gd name="connsiteY194" fmla="*/ 3684705 h 6858000"/>
              <a:gd name="connsiteX195" fmla="*/ 1146550 w 7467600"/>
              <a:gd name="connsiteY195" fmla="*/ 3802012 h 6858000"/>
              <a:gd name="connsiteX196" fmla="*/ 698834 w 7467600"/>
              <a:gd name="connsiteY196" fmla="*/ 3952272 h 6858000"/>
              <a:gd name="connsiteX197" fmla="*/ 34256 w 7467600"/>
              <a:gd name="connsiteY197" fmla="*/ 4347603 h 6858000"/>
              <a:gd name="connsiteX198" fmla="*/ 527241 w 7467600"/>
              <a:gd name="connsiteY198" fmla="*/ 4065078 h 6858000"/>
              <a:gd name="connsiteX199" fmla="*/ 1510397 w 7467600"/>
              <a:gd name="connsiteY199" fmla="*/ 3684705 h 6858000"/>
              <a:gd name="connsiteX200" fmla="*/ 1313114 w 7467600"/>
              <a:gd name="connsiteY200" fmla="*/ 3655216 h 6858000"/>
              <a:gd name="connsiteX201" fmla="*/ 1109304 w 7467600"/>
              <a:gd name="connsiteY201" fmla="*/ 3669030 h 6858000"/>
              <a:gd name="connsiteX202" fmla="*/ 8129 w 7467600"/>
              <a:gd name="connsiteY202" fmla="*/ 4330519 h 6858000"/>
              <a:gd name="connsiteX203" fmla="*/ 687572 w 7467600"/>
              <a:gd name="connsiteY203" fmla="*/ 3925629 h 6858000"/>
              <a:gd name="connsiteX204" fmla="*/ 1138365 w 7467600"/>
              <a:gd name="connsiteY204" fmla="*/ 3774515 h 6858000"/>
              <a:gd name="connsiteX205" fmla="*/ 1505579 w 7467600"/>
              <a:gd name="connsiteY205" fmla="*/ 3655526 h 6858000"/>
              <a:gd name="connsiteX206" fmla="*/ 1313114 w 7467600"/>
              <a:gd name="connsiteY206" fmla="*/ 3655216 h 6858000"/>
              <a:gd name="connsiteX207" fmla="*/ 3655073 w 7467600"/>
              <a:gd name="connsiteY207" fmla="*/ 3650884 h 6858000"/>
              <a:gd name="connsiteX208" fmla="*/ 3989938 w 7467600"/>
              <a:gd name="connsiteY208" fmla="*/ 3991685 h 6858000"/>
              <a:gd name="connsiteX209" fmla="*/ 4393907 w 7467600"/>
              <a:gd name="connsiteY209" fmla="*/ 4261258 h 6858000"/>
              <a:gd name="connsiteX210" fmla="*/ 4648051 w 7467600"/>
              <a:gd name="connsiteY210" fmla="*/ 4374051 h 6858000"/>
              <a:gd name="connsiteX211" fmla="*/ 4383389 w 7467600"/>
              <a:gd name="connsiteY211" fmla="*/ 4184369 h 6858000"/>
              <a:gd name="connsiteX212" fmla="*/ 4165508 w 7467600"/>
              <a:gd name="connsiteY212" fmla="*/ 4035196 h 6858000"/>
              <a:gd name="connsiteX213" fmla="*/ 4068162 w 7467600"/>
              <a:gd name="connsiteY213" fmla="*/ 3953394 h 6858000"/>
              <a:gd name="connsiteX214" fmla="*/ 3981416 w 7467600"/>
              <a:gd name="connsiteY214" fmla="*/ 3880482 h 6858000"/>
              <a:gd name="connsiteX215" fmla="*/ 3800147 w 7467600"/>
              <a:gd name="connsiteY215" fmla="*/ 3749872 h 6858000"/>
              <a:gd name="connsiteX216" fmla="*/ 3655073 w 7467600"/>
              <a:gd name="connsiteY216" fmla="*/ 3650884 h 6858000"/>
              <a:gd name="connsiteX217" fmla="*/ 3670252 w 7467600"/>
              <a:gd name="connsiteY217" fmla="*/ 3622798 h 6858000"/>
              <a:gd name="connsiteX218" fmla="*/ 3817258 w 7467600"/>
              <a:gd name="connsiteY218" fmla="*/ 3723577 h 6858000"/>
              <a:gd name="connsiteX219" fmla="*/ 4000461 w 7467600"/>
              <a:gd name="connsiteY219" fmla="*/ 3855966 h 6858000"/>
              <a:gd name="connsiteX220" fmla="*/ 4088180 w 7467600"/>
              <a:gd name="connsiteY220" fmla="*/ 3929774 h 6858000"/>
              <a:gd name="connsiteX221" fmla="*/ 4184555 w 7467600"/>
              <a:gd name="connsiteY221" fmla="*/ 4010683 h 6858000"/>
              <a:gd name="connsiteX222" fmla="*/ 4399563 w 7467600"/>
              <a:gd name="connsiteY222" fmla="*/ 4158106 h 6858000"/>
              <a:gd name="connsiteX223" fmla="*/ 4684469 w 7467600"/>
              <a:gd name="connsiteY223" fmla="*/ 4364680 h 6858000"/>
              <a:gd name="connsiteX224" fmla="*/ 4690271 w 7467600"/>
              <a:gd name="connsiteY224" fmla="*/ 4370034 h 6858000"/>
              <a:gd name="connsiteX225" fmla="*/ 4136093 w 7467600"/>
              <a:gd name="connsiteY225" fmla="*/ 3858466 h 6858000"/>
              <a:gd name="connsiteX226" fmla="*/ 3670252 w 7467600"/>
              <a:gd name="connsiteY226" fmla="*/ 3622798 h 6858000"/>
              <a:gd name="connsiteX227" fmla="*/ 4440129 w 7467600"/>
              <a:gd name="connsiteY227" fmla="*/ 3448571 h 6858000"/>
              <a:gd name="connsiteX228" fmla="*/ 4856525 w 7467600"/>
              <a:gd name="connsiteY228" fmla="*/ 3915351 h 6858000"/>
              <a:gd name="connsiteX229" fmla="*/ 5059055 w 7467600"/>
              <a:gd name="connsiteY229" fmla="*/ 4108918 h 6858000"/>
              <a:gd name="connsiteX230" fmla="*/ 5290070 w 7467600"/>
              <a:gd name="connsiteY230" fmla="*/ 4263619 h 6858000"/>
              <a:gd name="connsiteX231" fmla="*/ 4834991 w 7467600"/>
              <a:gd name="connsiteY231" fmla="*/ 3830985 h 6858000"/>
              <a:gd name="connsiteX232" fmla="*/ 4440129 w 7467600"/>
              <a:gd name="connsiteY232" fmla="*/ 3448571 h 6858000"/>
              <a:gd name="connsiteX233" fmla="*/ 4441737 w 7467600"/>
              <a:gd name="connsiteY233" fmla="*/ 3399734 h 6858000"/>
              <a:gd name="connsiteX234" fmla="*/ 4431236 w 7467600"/>
              <a:gd name="connsiteY234" fmla="*/ 3400954 h 6858000"/>
              <a:gd name="connsiteX235" fmla="*/ 4557150 w 7467600"/>
              <a:gd name="connsiteY235" fmla="*/ 3510023 h 6858000"/>
              <a:gd name="connsiteX236" fmla="*/ 4856936 w 7467600"/>
              <a:gd name="connsiteY236" fmla="*/ 3809146 h 6858000"/>
              <a:gd name="connsiteX237" fmla="*/ 5111996 w 7467600"/>
              <a:gd name="connsiteY237" fmla="*/ 4065759 h 6858000"/>
              <a:gd name="connsiteX238" fmla="*/ 5388878 w 7467600"/>
              <a:gd name="connsiteY238" fmla="*/ 4300185 h 6858000"/>
              <a:gd name="connsiteX239" fmla="*/ 5425556 w 7467600"/>
              <a:gd name="connsiteY239" fmla="*/ 4308967 h 6858000"/>
              <a:gd name="connsiteX240" fmla="*/ 4943646 w 7467600"/>
              <a:gd name="connsiteY240" fmla="*/ 3822916 h 6858000"/>
              <a:gd name="connsiteX241" fmla="*/ 4594837 w 7467600"/>
              <a:gd name="connsiteY241" fmla="*/ 3532274 h 6858000"/>
              <a:gd name="connsiteX242" fmla="*/ 4441737 w 7467600"/>
              <a:gd name="connsiteY242" fmla="*/ 3399734 h 6858000"/>
              <a:gd name="connsiteX243" fmla="*/ 5425834 w 7467600"/>
              <a:gd name="connsiteY243" fmla="*/ 3162785 h 6858000"/>
              <a:gd name="connsiteX244" fmla="*/ 5401644 w 7467600"/>
              <a:gd name="connsiteY244" fmla="*/ 3617847 h 6858000"/>
              <a:gd name="connsiteX245" fmla="*/ 5467256 w 7467600"/>
              <a:gd name="connsiteY245" fmla="*/ 4175494 h 6858000"/>
              <a:gd name="connsiteX246" fmla="*/ 5448069 w 7467600"/>
              <a:gd name="connsiteY246" fmla="*/ 3567554 h 6858000"/>
              <a:gd name="connsiteX247" fmla="*/ 5425834 w 7467600"/>
              <a:gd name="connsiteY247" fmla="*/ 3162785 h 6858000"/>
              <a:gd name="connsiteX248" fmla="*/ 1318687 w 7467600"/>
              <a:gd name="connsiteY248" fmla="*/ 3113840 h 6858000"/>
              <a:gd name="connsiteX249" fmla="*/ 1066793 w 7467600"/>
              <a:gd name="connsiteY249" fmla="*/ 3212171 h 6858000"/>
              <a:gd name="connsiteX250" fmla="*/ 993319 w 7467600"/>
              <a:gd name="connsiteY250" fmla="*/ 3247648 h 6858000"/>
              <a:gd name="connsiteX251" fmla="*/ 853081 w 7467600"/>
              <a:gd name="connsiteY251" fmla="*/ 3312410 h 6858000"/>
              <a:gd name="connsiteX252" fmla="*/ 805957 w 7467600"/>
              <a:gd name="connsiteY252" fmla="*/ 3330443 h 6858000"/>
              <a:gd name="connsiteX253" fmla="*/ 1318687 w 7467600"/>
              <a:gd name="connsiteY253" fmla="*/ 3113840 h 6858000"/>
              <a:gd name="connsiteX254" fmla="*/ 5453702 w 7467600"/>
              <a:gd name="connsiteY254" fmla="*/ 3090882 h 6858000"/>
              <a:gd name="connsiteX255" fmla="*/ 5480135 w 7467600"/>
              <a:gd name="connsiteY255" fmla="*/ 3565802 h 6858000"/>
              <a:gd name="connsiteX256" fmla="*/ 5499023 w 7467600"/>
              <a:gd name="connsiteY256" fmla="*/ 4166310 h 6858000"/>
              <a:gd name="connsiteX257" fmla="*/ 5547022 w 7467600"/>
              <a:gd name="connsiteY257" fmla="*/ 3607838 h 6858000"/>
              <a:gd name="connsiteX258" fmla="*/ 5515964 w 7467600"/>
              <a:gd name="connsiteY258" fmla="*/ 3378541 h 6858000"/>
              <a:gd name="connsiteX259" fmla="*/ 5453702 w 7467600"/>
              <a:gd name="connsiteY259" fmla="*/ 3090882 h 6858000"/>
              <a:gd name="connsiteX260" fmla="*/ 1238695 w 7467600"/>
              <a:gd name="connsiteY260" fmla="*/ 3076820 h 6858000"/>
              <a:gd name="connsiteX261" fmla="*/ 716371 w 7467600"/>
              <a:gd name="connsiteY261" fmla="*/ 3293249 h 6858000"/>
              <a:gd name="connsiteX262" fmla="*/ 579522 w 7467600"/>
              <a:gd name="connsiteY262" fmla="*/ 3371759 h 6858000"/>
              <a:gd name="connsiteX263" fmla="*/ 600288 w 7467600"/>
              <a:gd name="connsiteY263" fmla="*/ 3365555 h 6858000"/>
              <a:gd name="connsiteX264" fmla="*/ 840692 w 7467600"/>
              <a:gd name="connsiteY264" fmla="*/ 3284921 h 6858000"/>
              <a:gd name="connsiteX265" fmla="*/ 979248 w 7467600"/>
              <a:gd name="connsiteY265" fmla="*/ 3221003 h 6858000"/>
              <a:gd name="connsiteX266" fmla="*/ 1053282 w 7467600"/>
              <a:gd name="connsiteY266" fmla="*/ 3185247 h 6858000"/>
              <a:gd name="connsiteX267" fmla="*/ 1320603 w 7467600"/>
              <a:gd name="connsiteY267" fmla="*/ 3081281 h 6858000"/>
              <a:gd name="connsiteX268" fmla="*/ 1238695 w 7467600"/>
              <a:gd name="connsiteY268" fmla="*/ 3076820 h 6858000"/>
              <a:gd name="connsiteX269" fmla="*/ 5425627 w 7467600"/>
              <a:gd name="connsiteY269" fmla="*/ 2954192 h 6858000"/>
              <a:gd name="connsiteX270" fmla="*/ 5470770 w 7467600"/>
              <a:gd name="connsiteY270" fmla="*/ 3005435 h 6858000"/>
              <a:gd name="connsiteX271" fmla="*/ 5519779 w 7467600"/>
              <a:gd name="connsiteY271" fmla="*/ 4359223 h 6858000"/>
              <a:gd name="connsiteX272" fmla="*/ 5520293 w 7467600"/>
              <a:gd name="connsiteY272" fmla="*/ 4360602 h 6858000"/>
              <a:gd name="connsiteX273" fmla="*/ 5767221 w 7467600"/>
              <a:gd name="connsiteY273" fmla="*/ 4665564 h 6858000"/>
              <a:gd name="connsiteX274" fmla="*/ 6937169 w 7467600"/>
              <a:gd name="connsiteY274" fmla="*/ 4815941 h 6858000"/>
              <a:gd name="connsiteX275" fmla="*/ 6953922 w 7467600"/>
              <a:gd name="connsiteY275" fmla="*/ 4890068 h 6858000"/>
              <a:gd name="connsiteX276" fmla="*/ 6071359 w 7467600"/>
              <a:gd name="connsiteY276" fmla="*/ 4770770 h 6858000"/>
              <a:gd name="connsiteX277" fmla="*/ 6038839 w 7467600"/>
              <a:gd name="connsiteY277" fmla="*/ 4764474 h 6858000"/>
              <a:gd name="connsiteX278" fmla="*/ 6038706 w 7467600"/>
              <a:gd name="connsiteY278" fmla="*/ 4763847 h 6858000"/>
              <a:gd name="connsiteX279" fmla="*/ 6037784 w 7467600"/>
              <a:gd name="connsiteY279" fmla="*/ 4764270 h 6858000"/>
              <a:gd name="connsiteX280" fmla="*/ 6038839 w 7467600"/>
              <a:gd name="connsiteY280" fmla="*/ 4764474 h 6858000"/>
              <a:gd name="connsiteX281" fmla="*/ 6040338 w 7467600"/>
              <a:gd name="connsiteY281" fmla="*/ 4771418 h 6858000"/>
              <a:gd name="connsiteX282" fmla="*/ 6024488 w 7467600"/>
              <a:gd name="connsiteY282" fmla="*/ 4809903 h 6858000"/>
              <a:gd name="connsiteX283" fmla="*/ 5599771 w 7467600"/>
              <a:gd name="connsiteY283" fmla="*/ 5509652 h 6858000"/>
              <a:gd name="connsiteX284" fmla="*/ 5548843 w 7467600"/>
              <a:gd name="connsiteY284" fmla="*/ 5563845 h 6858000"/>
              <a:gd name="connsiteX285" fmla="*/ 5940952 w 7467600"/>
              <a:gd name="connsiteY285" fmla="*/ 6250028 h 6858000"/>
              <a:gd name="connsiteX286" fmla="*/ 6043441 w 7467600"/>
              <a:gd name="connsiteY286" fmla="*/ 6665847 h 6858000"/>
              <a:gd name="connsiteX287" fmla="*/ 6093432 w 7467600"/>
              <a:gd name="connsiteY287" fmla="*/ 6858000 h 6858000"/>
              <a:gd name="connsiteX288" fmla="*/ 6034344 w 7467600"/>
              <a:gd name="connsiteY288" fmla="*/ 6858000 h 6858000"/>
              <a:gd name="connsiteX289" fmla="*/ 6026679 w 7467600"/>
              <a:gd name="connsiteY289" fmla="*/ 6836959 h 6858000"/>
              <a:gd name="connsiteX290" fmla="*/ 5800441 w 7467600"/>
              <a:gd name="connsiteY290" fmla="*/ 6335286 h 6858000"/>
              <a:gd name="connsiteX291" fmla="*/ 5526562 w 7467600"/>
              <a:gd name="connsiteY291" fmla="*/ 5705388 h 6858000"/>
              <a:gd name="connsiteX292" fmla="*/ 5519640 w 7467600"/>
              <a:gd name="connsiteY292" fmla="*/ 5683774 h 6858000"/>
              <a:gd name="connsiteX293" fmla="*/ 5844559 w 7467600"/>
              <a:gd name="connsiteY293" fmla="*/ 6553349 h 6858000"/>
              <a:gd name="connsiteX294" fmla="*/ 5975994 w 7467600"/>
              <a:gd name="connsiteY294" fmla="*/ 6858000 h 6858000"/>
              <a:gd name="connsiteX295" fmla="*/ 5898547 w 7467600"/>
              <a:gd name="connsiteY295" fmla="*/ 6858000 h 6858000"/>
              <a:gd name="connsiteX296" fmla="*/ 5682041 w 7467600"/>
              <a:gd name="connsiteY296" fmla="*/ 6355860 h 6858000"/>
              <a:gd name="connsiteX297" fmla="*/ 5461758 w 7467600"/>
              <a:gd name="connsiteY297" fmla="*/ 5820220 h 6858000"/>
              <a:gd name="connsiteX298" fmla="*/ 5237282 w 7467600"/>
              <a:gd name="connsiteY298" fmla="*/ 6579086 h 6858000"/>
              <a:gd name="connsiteX299" fmla="*/ 5115009 w 7467600"/>
              <a:gd name="connsiteY299" fmla="*/ 6858000 h 6858000"/>
              <a:gd name="connsiteX300" fmla="*/ 5028074 w 7467600"/>
              <a:gd name="connsiteY300" fmla="*/ 6858000 h 6858000"/>
              <a:gd name="connsiteX301" fmla="*/ 5079508 w 7467600"/>
              <a:gd name="connsiteY301" fmla="*/ 6749074 h 6858000"/>
              <a:gd name="connsiteX302" fmla="*/ 5371846 w 7467600"/>
              <a:gd name="connsiteY302" fmla="*/ 5924413 h 6858000"/>
              <a:gd name="connsiteX303" fmla="*/ 5270512 w 7467600"/>
              <a:gd name="connsiteY303" fmla="*/ 6138975 h 6858000"/>
              <a:gd name="connsiteX304" fmla="*/ 5062409 w 7467600"/>
              <a:gd name="connsiteY304" fmla="*/ 6653544 h 6858000"/>
              <a:gd name="connsiteX305" fmla="*/ 5036628 w 7467600"/>
              <a:gd name="connsiteY305" fmla="*/ 6754247 h 6858000"/>
              <a:gd name="connsiteX306" fmla="*/ 5009112 w 7467600"/>
              <a:gd name="connsiteY306" fmla="*/ 6858000 h 6858000"/>
              <a:gd name="connsiteX307" fmla="*/ 4976679 w 7467600"/>
              <a:gd name="connsiteY307" fmla="*/ 6858000 h 6858000"/>
              <a:gd name="connsiteX308" fmla="*/ 5006537 w 7467600"/>
              <a:gd name="connsiteY308" fmla="*/ 6747068 h 6858000"/>
              <a:gd name="connsiteX309" fmla="*/ 5032723 w 7467600"/>
              <a:gd name="connsiteY309" fmla="*/ 6644957 h 6858000"/>
              <a:gd name="connsiteX310" fmla="*/ 5242949 w 7467600"/>
              <a:gd name="connsiteY310" fmla="*/ 6125175 h 6858000"/>
              <a:gd name="connsiteX311" fmla="*/ 5286321 w 7467600"/>
              <a:gd name="connsiteY311" fmla="*/ 6033555 h 6858000"/>
              <a:gd name="connsiteX312" fmla="*/ 5008210 w 7467600"/>
              <a:gd name="connsiteY312" fmla="*/ 6649194 h 6858000"/>
              <a:gd name="connsiteX313" fmla="*/ 4986321 w 7467600"/>
              <a:gd name="connsiteY313" fmla="*/ 6765687 h 6858000"/>
              <a:gd name="connsiteX314" fmla="*/ 4973474 w 7467600"/>
              <a:gd name="connsiteY314" fmla="*/ 6858000 h 6858000"/>
              <a:gd name="connsiteX315" fmla="*/ 4907178 w 7467600"/>
              <a:gd name="connsiteY315" fmla="*/ 6858000 h 6858000"/>
              <a:gd name="connsiteX316" fmla="*/ 4910810 w 7467600"/>
              <a:gd name="connsiteY316" fmla="*/ 6829660 h 6858000"/>
              <a:gd name="connsiteX317" fmla="*/ 4987461 w 7467600"/>
              <a:gd name="connsiteY317" fmla="*/ 6432994 h 6858000"/>
              <a:gd name="connsiteX318" fmla="*/ 5179262 w 7467600"/>
              <a:gd name="connsiteY318" fmla="*/ 6035044 h 6858000"/>
              <a:gd name="connsiteX319" fmla="*/ 4689678 w 7467600"/>
              <a:gd name="connsiteY319" fmla="*/ 6440241 h 6858000"/>
              <a:gd name="connsiteX320" fmla="*/ 4477543 w 7467600"/>
              <a:gd name="connsiteY320" fmla="*/ 6674836 h 6858000"/>
              <a:gd name="connsiteX321" fmla="*/ 4329957 w 7467600"/>
              <a:gd name="connsiteY321" fmla="*/ 6858000 h 6858000"/>
              <a:gd name="connsiteX322" fmla="*/ 4218595 w 7467600"/>
              <a:gd name="connsiteY322" fmla="*/ 6858000 h 6858000"/>
              <a:gd name="connsiteX323" fmla="*/ 4368888 w 7467600"/>
              <a:gd name="connsiteY323" fmla="*/ 6668412 h 6858000"/>
              <a:gd name="connsiteX324" fmla="*/ 4563091 w 7467600"/>
              <a:gd name="connsiteY324" fmla="*/ 6442508 h 6858000"/>
              <a:gd name="connsiteX325" fmla="*/ 5387324 w 7467600"/>
              <a:gd name="connsiteY325" fmla="*/ 5705830 h 6858000"/>
              <a:gd name="connsiteX326" fmla="*/ 5073620 w 7467600"/>
              <a:gd name="connsiteY326" fmla="*/ 5955437 h 6858000"/>
              <a:gd name="connsiteX327" fmla="*/ 4689789 w 7467600"/>
              <a:gd name="connsiteY327" fmla="*/ 6268382 h 6858000"/>
              <a:gd name="connsiteX328" fmla="*/ 4418722 w 7467600"/>
              <a:gd name="connsiteY328" fmla="*/ 6570886 h 6858000"/>
              <a:gd name="connsiteX329" fmla="*/ 4214944 w 7467600"/>
              <a:gd name="connsiteY329" fmla="*/ 6858000 h 6858000"/>
              <a:gd name="connsiteX330" fmla="*/ 4177898 w 7467600"/>
              <a:gd name="connsiteY330" fmla="*/ 6858000 h 6858000"/>
              <a:gd name="connsiteX331" fmla="*/ 4391597 w 7467600"/>
              <a:gd name="connsiteY331" fmla="*/ 6556370 h 6858000"/>
              <a:gd name="connsiteX332" fmla="*/ 4668889 w 7467600"/>
              <a:gd name="connsiteY332" fmla="*/ 6246399 h 6858000"/>
              <a:gd name="connsiteX333" fmla="*/ 5055427 w 7467600"/>
              <a:gd name="connsiteY333" fmla="*/ 5931476 h 6858000"/>
              <a:gd name="connsiteX334" fmla="*/ 5371814 w 7467600"/>
              <a:gd name="connsiteY334" fmla="*/ 5678975 h 6858000"/>
              <a:gd name="connsiteX335" fmla="*/ 4987918 w 7467600"/>
              <a:gd name="connsiteY335" fmla="*/ 5838701 h 6858000"/>
              <a:gd name="connsiteX336" fmla="*/ 4317146 w 7467600"/>
              <a:gd name="connsiteY336" fmla="*/ 6587716 h 6858000"/>
              <a:gd name="connsiteX337" fmla="*/ 4171627 w 7467600"/>
              <a:gd name="connsiteY337" fmla="*/ 6858000 h 6858000"/>
              <a:gd name="connsiteX338" fmla="*/ 4081585 w 7467600"/>
              <a:gd name="connsiteY338" fmla="*/ 6858000 h 6858000"/>
              <a:gd name="connsiteX339" fmla="*/ 4238603 w 7467600"/>
              <a:gd name="connsiteY339" fmla="*/ 6559341 h 6858000"/>
              <a:gd name="connsiteX340" fmla="*/ 4778333 w 7467600"/>
              <a:gd name="connsiteY340" fmla="*/ 5873626 h 6858000"/>
              <a:gd name="connsiteX341" fmla="*/ 5414185 w 7467600"/>
              <a:gd name="connsiteY341" fmla="*/ 5573882 h 6858000"/>
              <a:gd name="connsiteX342" fmla="*/ 5959648 w 7467600"/>
              <a:gd name="connsiteY342" fmla="*/ 4760797 h 6858000"/>
              <a:gd name="connsiteX343" fmla="*/ 5355019 w 7467600"/>
              <a:gd name="connsiteY343" fmla="*/ 4734672 h 6858000"/>
              <a:gd name="connsiteX344" fmla="*/ 5083565 w 7467600"/>
              <a:gd name="connsiteY344" fmla="*/ 5179121 h 6858000"/>
              <a:gd name="connsiteX345" fmla="*/ 4713577 w 7467600"/>
              <a:gd name="connsiteY345" fmla="*/ 5616803 h 6858000"/>
              <a:gd name="connsiteX346" fmla="*/ 3989559 w 7467600"/>
              <a:gd name="connsiteY346" fmla="*/ 6145945 h 6858000"/>
              <a:gd name="connsiteX347" fmla="*/ 3939824 w 7467600"/>
              <a:gd name="connsiteY347" fmla="*/ 6066900 h 6858000"/>
              <a:gd name="connsiteX348" fmla="*/ 4584537 w 7467600"/>
              <a:gd name="connsiteY348" fmla="*/ 5324826 h 6858000"/>
              <a:gd name="connsiteX349" fmla="*/ 5037105 w 7467600"/>
              <a:gd name="connsiteY349" fmla="*/ 5088765 h 6858000"/>
              <a:gd name="connsiteX350" fmla="*/ 5039930 w 7467600"/>
              <a:gd name="connsiteY350" fmla="*/ 5089585 h 6858000"/>
              <a:gd name="connsiteX351" fmla="*/ 5263764 w 7467600"/>
              <a:gd name="connsiteY351" fmla="*/ 4735525 h 6858000"/>
              <a:gd name="connsiteX352" fmla="*/ 4086300 w 7467600"/>
              <a:gd name="connsiteY352" fmla="*/ 4884599 h 6858000"/>
              <a:gd name="connsiteX353" fmla="*/ 4085485 w 7467600"/>
              <a:gd name="connsiteY353" fmla="*/ 4899070 h 6858000"/>
              <a:gd name="connsiteX354" fmla="*/ 3871915 w 7467600"/>
              <a:gd name="connsiteY354" fmla="*/ 5253645 h 6858000"/>
              <a:gd name="connsiteX355" fmla="*/ 3799374 w 7467600"/>
              <a:gd name="connsiteY355" fmla="*/ 5466127 h 6858000"/>
              <a:gd name="connsiteX356" fmla="*/ 3498850 w 7467600"/>
              <a:gd name="connsiteY356" fmla="*/ 6661888 h 6858000"/>
              <a:gd name="connsiteX357" fmla="*/ 3399216 w 7467600"/>
              <a:gd name="connsiteY357" fmla="*/ 6858000 h 6858000"/>
              <a:gd name="connsiteX358" fmla="*/ 3303688 w 7467600"/>
              <a:gd name="connsiteY358" fmla="*/ 6858000 h 6858000"/>
              <a:gd name="connsiteX359" fmla="*/ 3391774 w 7467600"/>
              <a:gd name="connsiteY359" fmla="*/ 6697181 h 6858000"/>
              <a:gd name="connsiteX360" fmla="*/ 3735540 w 7467600"/>
              <a:gd name="connsiteY360" fmla="*/ 5546923 h 6858000"/>
              <a:gd name="connsiteX361" fmla="*/ 3729438 w 7467600"/>
              <a:gd name="connsiteY361" fmla="*/ 5569058 h 6858000"/>
              <a:gd name="connsiteX362" fmla="*/ 3707782 w 7467600"/>
              <a:gd name="connsiteY362" fmla="*/ 5644908 h 6858000"/>
              <a:gd name="connsiteX363" fmla="*/ 3583827 w 7467600"/>
              <a:gd name="connsiteY363" fmla="*/ 6039215 h 6858000"/>
              <a:gd name="connsiteX364" fmla="*/ 3547861 w 7467600"/>
              <a:gd name="connsiteY364" fmla="*/ 6129609 h 6858000"/>
              <a:gd name="connsiteX365" fmla="*/ 3490905 w 7467600"/>
              <a:gd name="connsiteY365" fmla="*/ 6277660 h 6858000"/>
              <a:gd name="connsiteX366" fmla="*/ 3455859 w 7467600"/>
              <a:gd name="connsiteY366" fmla="*/ 6391301 h 6858000"/>
              <a:gd name="connsiteX367" fmla="*/ 3429112 w 7467600"/>
              <a:gd name="connsiteY367" fmla="*/ 6479469 h 6858000"/>
              <a:gd name="connsiteX368" fmla="*/ 3304862 w 7467600"/>
              <a:gd name="connsiteY368" fmla="*/ 6796476 h 6858000"/>
              <a:gd name="connsiteX369" fmla="*/ 3276071 w 7467600"/>
              <a:gd name="connsiteY369" fmla="*/ 6858000 h 6858000"/>
              <a:gd name="connsiteX370" fmla="*/ 3240805 w 7467600"/>
              <a:gd name="connsiteY370" fmla="*/ 6858000 h 6858000"/>
              <a:gd name="connsiteX371" fmla="*/ 3275917 w 7467600"/>
              <a:gd name="connsiteY371" fmla="*/ 6783192 h 6858000"/>
              <a:gd name="connsiteX372" fmla="*/ 3399358 w 7467600"/>
              <a:gd name="connsiteY372" fmla="*/ 6469011 h 6858000"/>
              <a:gd name="connsiteX373" fmla="*/ 3425650 w 7467600"/>
              <a:gd name="connsiteY373" fmla="*/ 6381333 h 6858000"/>
              <a:gd name="connsiteX374" fmla="*/ 3460661 w 7467600"/>
              <a:gd name="connsiteY374" fmla="*/ 6266763 h 6858000"/>
              <a:gd name="connsiteX375" fmla="*/ 3518021 w 7467600"/>
              <a:gd name="connsiteY375" fmla="*/ 6117298 h 6858000"/>
              <a:gd name="connsiteX376" fmla="*/ 3554035 w 7467600"/>
              <a:gd name="connsiteY376" fmla="*/ 6027832 h 6858000"/>
              <a:gd name="connsiteX377" fmla="*/ 3677174 w 7467600"/>
              <a:gd name="connsiteY377" fmla="*/ 5636351 h 6858000"/>
              <a:gd name="connsiteX378" fmla="*/ 3698819 w 7467600"/>
              <a:gd name="connsiteY378" fmla="*/ 5560503 h 6858000"/>
              <a:gd name="connsiteX379" fmla="*/ 3702094 w 7467600"/>
              <a:gd name="connsiteY379" fmla="*/ 5549194 h 6858000"/>
              <a:gd name="connsiteX380" fmla="*/ 3398355 w 7467600"/>
              <a:gd name="connsiteY380" fmla="*/ 6094603 h 6858000"/>
              <a:gd name="connsiteX381" fmla="*/ 3193941 w 7467600"/>
              <a:gd name="connsiteY381" fmla="*/ 6798775 h 6858000"/>
              <a:gd name="connsiteX382" fmla="*/ 3184140 w 7467600"/>
              <a:gd name="connsiteY382" fmla="*/ 6858000 h 6858000"/>
              <a:gd name="connsiteX383" fmla="*/ 3099978 w 7467600"/>
              <a:gd name="connsiteY383" fmla="*/ 6858000 h 6858000"/>
              <a:gd name="connsiteX384" fmla="*/ 3101556 w 7467600"/>
              <a:gd name="connsiteY384" fmla="*/ 6843337 h 6858000"/>
              <a:gd name="connsiteX385" fmla="*/ 3370162 w 7467600"/>
              <a:gd name="connsiteY385" fmla="*/ 5785550 h 6858000"/>
              <a:gd name="connsiteX386" fmla="*/ 3746477 w 7467600"/>
              <a:gd name="connsiteY386" fmla="*/ 5377889 h 6858000"/>
              <a:gd name="connsiteX387" fmla="*/ 3863399 w 7467600"/>
              <a:gd name="connsiteY387" fmla="*/ 5087257 h 6858000"/>
              <a:gd name="connsiteX388" fmla="*/ 3968712 w 7467600"/>
              <a:gd name="connsiteY388" fmla="*/ 4913989 h 6858000"/>
              <a:gd name="connsiteX389" fmla="*/ 2792390 w 7467600"/>
              <a:gd name="connsiteY389" fmla="*/ 5382974 h 6858000"/>
              <a:gd name="connsiteX390" fmla="*/ 2714982 w 7467600"/>
              <a:gd name="connsiteY390" fmla="*/ 5427051 h 6858000"/>
              <a:gd name="connsiteX391" fmla="*/ 2813361 w 7467600"/>
              <a:gd name="connsiteY391" fmla="*/ 6023912 h 6858000"/>
              <a:gd name="connsiteX392" fmla="*/ 2688430 w 7467600"/>
              <a:gd name="connsiteY392" fmla="*/ 6801564 h 6858000"/>
              <a:gd name="connsiteX393" fmla="*/ 2629626 w 7467600"/>
              <a:gd name="connsiteY393" fmla="*/ 6763394 h 6858000"/>
              <a:gd name="connsiteX394" fmla="*/ 2565328 w 7467600"/>
              <a:gd name="connsiteY394" fmla="*/ 5516399 h 6858000"/>
              <a:gd name="connsiteX395" fmla="*/ 1922999 w 7467600"/>
              <a:gd name="connsiteY395" fmla="*/ 5980343 h 6858000"/>
              <a:gd name="connsiteX396" fmla="*/ 1950261 w 7467600"/>
              <a:gd name="connsiteY396" fmla="*/ 6405858 h 6858000"/>
              <a:gd name="connsiteX397" fmla="*/ 2365554 w 7467600"/>
              <a:gd name="connsiteY397" fmla="*/ 6759107 h 6858000"/>
              <a:gd name="connsiteX398" fmla="*/ 2424142 w 7467600"/>
              <a:gd name="connsiteY398" fmla="*/ 6858000 h 6858000"/>
              <a:gd name="connsiteX399" fmla="*/ 2395994 w 7467600"/>
              <a:gd name="connsiteY399" fmla="*/ 6858000 h 6858000"/>
              <a:gd name="connsiteX400" fmla="*/ 2392863 w 7467600"/>
              <a:gd name="connsiteY400" fmla="*/ 6852964 h 6858000"/>
              <a:gd name="connsiteX401" fmla="*/ 2017589 w 7467600"/>
              <a:gd name="connsiteY401" fmla="*/ 6493982 h 6858000"/>
              <a:gd name="connsiteX402" fmla="*/ 2147336 w 7467600"/>
              <a:gd name="connsiteY402" fmla="*/ 6594052 h 6858000"/>
              <a:gd name="connsiteX403" fmla="*/ 2207047 w 7467600"/>
              <a:gd name="connsiteY403" fmla="*/ 6654540 h 6858000"/>
              <a:gd name="connsiteX404" fmla="*/ 2299106 w 7467600"/>
              <a:gd name="connsiteY404" fmla="*/ 6778931 h 6858000"/>
              <a:gd name="connsiteX405" fmla="*/ 2314430 w 7467600"/>
              <a:gd name="connsiteY405" fmla="*/ 6801144 h 6858000"/>
              <a:gd name="connsiteX406" fmla="*/ 2352406 w 7467600"/>
              <a:gd name="connsiteY406" fmla="*/ 6858000 h 6858000"/>
              <a:gd name="connsiteX407" fmla="*/ 2314492 w 7467600"/>
              <a:gd name="connsiteY407" fmla="*/ 6858000 h 6858000"/>
              <a:gd name="connsiteX408" fmla="*/ 2288095 w 7467600"/>
              <a:gd name="connsiteY408" fmla="*/ 6818030 h 6858000"/>
              <a:gd name="connsiteX409" fmla="*/ 2272768 w 7467600"/>
              <a:gd name="connsiteY409" fmla="*/ 6795822 h 6858000"/>
              <a:gd name="connsiteX410" fmla="*/ 2182715 w 7467600"/>
              <a:gd name="connsiteY410" fmla="*/ 6675071 h 6858000"/>
              <a:gd name="connsiteX411" fmla="*/ 2032061 w 7467600"/>
              <a:gd name="connsiteY411" fmla="*/ 6541380 h 6858000"/>
              <a:gd name="connsiteX412" fmla="*/ 2257220 w 7467600"/>
              <a:gd name="connsiteY412" fmla="*/ 6826257 h 6858000"/>
              <a:gd name="connsiteX413" fmla="*/ 2281324 w 7467600"/>
              <a:gd name="connsiteY413" fmla="*/ 6858000 h 6858000"/>
              <a:gd name="connsiteX414" fmla="*/ 2242860 w 7467600"/>
              <a:gd name="connsiteY414" fmla="*/ 6858000 h 6858000"/>
              <a:gd name="connsiteX415" fmla="*/ 2232818 w 7467600"/>
              <a:gd name="connsiteY415" fmla="*/ 6844926 h 6858000"/>
              <a:gd name="connsiteX416" fmla="*/ 1990172 w 7467600"/>
              <a:gd name="connsiteY416" fmla="*/ 6542121 h 6858000"/>
              <a:gd name="connsiteX417" fmla="*/ 2124090 w 7467600"/>
              <a:gd name="connsiteY417" fmla="*/ 6761017 h 6858000"/>
              <a:gd name="connsiteX418" fmla="*/ 2200380 w 7467600"/>
              <a:gd name="connsiteY418" fmla="*/ 6858000 h 6858000"/>
              <a:gd name="connsiteX419" fmla="*/ 2147507 w 7467600"/>
              <a:gd name="connsiteY419" fmla="*/ 6858000 h 6858000"/>
              <a:gd name="connsiteX420" fmla="*/ 2070668 w 7467600"/>
              <a:gd name="connsiteY420" fmla="*/ 6761520 h 6858000"/>
              <a:gd name="connsiteX421" fmla="*/ 1975142 w 7467600"/>
              <a:gd name="connsiteY421" fmla="*/ 6585570 h 6858000"/>
              <a:gd name="connsiteX422" fmla="*/ 2050035 w 7467600"/>
              <a:gd name="connsiteY422" fmla="*/ 6813345 h 6858000"/>
              <a:gd name="connsiteX423" fmla="*/ 2063025 w 7467600"/>
              <a:gd name="connsiteY423" fmla="*/ 6858000 h 6858000"/>
              <a:gd name="connsiteX424" fmla="*/ 2021675 w 7467600"/>
              <a:gd name="connsiteY424" fmla="*/ 6858000 h 6858000"/>
              <a:gd name="connsiteX425" fmla="*/ 2019308 w 7467600"/>
              <a:gd name="connsiteY425" fmla="*/ 6847118 h 6858000"/>
              <a:gd name="connsiteX426" fmla="*/ 1938835 w 7467600"/>
              <a:gd name="connsiteY426" fmla="*/ 6551160 h 6858000"/>
              <a:gd name="connsiteX427" fmla="*/ 1953230 w 7467600"/>
              <a:gd name="connsiteY427" fmla="*/ 6759699 h 6858000"/>
              <a:gd name="connsiteX428" fmla="*/ 1956763 w 7467600"/>
              <a:gd name="connsiteY428" fmla="*/ 6778191 h 6858000"/>
              <a:gd name="connsiteX429" fmla="*/ 1967925 w 7467600"/>
              <a:gd name="connsiteY429" fmla="*/ 6858000 h 6858000"/>
              <a:gd name="connsiteX430" fmla="*/ 1936622 w 7467600"/>
              <a:gd name="connsiteY430" fmla="*/ 6858000 h 6858000"/>
              <a:gd name="connsiteX431" fmla="*/ 1926261 w 7467600"/>
              <a:gd name="connsiteY431" fmla="*/ 6784064 h 6858000"/>
              <a:gd name="connsiteX432" fmla="*/ 1922724 w 7467600"/>
              <a:gd name="connsiteY432" fmla="*/ 6765577 h 6858000"/>
              <a:gd name="connsiteX433" fmla="*/ 1904650 w 7467600"/>
              <a:gd name="connsiteY433" fmla="*/ 6639616 h 6858000"/>
              <a:gd name="connsiteX434" fmla="*/ 1885273 w 7467600"/>
              <a:gd name="connsiteY434" fmla="*/ 6858000 h 6858000"/>
              <a:gd name="connsiteX435" fmla="*/ 1854363 w 7467600"/>
              <a:gd name="connsiteY435" fmla="*/ 6858000 h 6858000"/>
              <a:gd name="connsiteX436" fmla="*/ 1880391 w 7467600"/>
              <a:gd name="connsiteY436" fmla="*/ 6603796 h 6858000"/>
              <a:gd name="connsiteX437" fmla="*/ 1818273 w 7467600"/>
              <a:gd name="connsiteY437" fmla="*/ 6715729 h 6858000"/>
              <a:gd name="connsiteX438" fmla="*/ 1794691 w 7467600"/>
              <a:gd name="connsiteY438" fmla="*/ 6843239 h 6858000"/>
              <a:gd name="connsiteX439" fmla="*/ 1794914 w 7467600"/>
              <a:gd name="connsiteY439" fmla="*/ 6858000 h 6858000"/>
              <a:gd name="connsiteX440" fmla="*/ 1746128 w 7467600"/>
              <a:gd name="connsiteY440" fmla="*/ 6858000 h 6858000"/>
              <a:gd name="connsiteX441" fmla="*/ 1753934 w 7467600"/>
              <a:gd name="connsiteY441" fmla="*/ 6724796 h 6858000"/>
              <a:gd name="connsiteX442" fmla="*/ 1792053 w 7467600"/>
              <a:gd name="connsiteY442" fmla="*/ 6572396 h 6858000"/>
              <a:gd name="connsiteX443" fmla="*/ 1862248 w 7467600"/>
              <a:gd name="connsiteY443" fmla="*/ 6266397 h 6858000"/>
              <a:gd name="connsiteX444" fmla="*/ 1862250 w 7467600"/>
              <a:gd name="connsiteY444" fmla="*/ 6033531 h 6858000"/>
              <a:gd name="connsiteX445" fmla="*/ 1211999 w 7467600"/>
              <a:gd name="connsiteY445" fmla="*/ 6683610 h 6858000"/>
              <a:gd name="connsiteX446" fmla="*/ 1213266 w 7467600"/>
              <a:gd name="connsiteY446" fmla="*/ 6691947 h 6858000"/>
              <a:gd name="connsiteX447" fmla="*/ 1203370 w 7467600"/>
              <a:gd name="connsiteY447" fmla="*/ 6850676 h 6858000"/>
              <a:gd name="connsiteX448" fmla="*/ 1203671 w 7467600"/>
              <a:gd name="connsiteY448" fmla="*/ 6858000 h 6858000"/>
              <a:gd name="connsiteX449" fmla="*/ 1143180 w 7467600"/>
              <a:gd name="connsiteY449" fmla="*/ 6858000 h 6858000"/>
              <a:gd name="connsiteX450" fmla="*/ 1142176 w 7467600"/>
              <a:gd name="connsiteY450" fmla="*/ 6766045 h 6858000"/>
              <a:gd name="connsiteX451" fmla="*/ 1067484 w 7467600"/>
              <a:gd name="connsiteY451" fmla="*/ 6858000 h 6858000"/>
              <a:gd name="connsiteX452" fmla="*/ 953928 w 7467600"/>
              <a:gd name="connsiteY452" fmla="*/ 6858000 h 6858000"/>
              <a:gd name="connsiteX453" fmla="*/ 959715 w 7467600"/>
              <a:gd name="connsiteY453" fmla="*/ 6850185 h 6858000"/>
              <a:gd name="connsiteX454" fmla="*/ 1483788 w 7467600"/>
              <a:gd name="connsiteY454" fmla="*/ 6259174 h 6858000"/>
              <a:gd name="connsiteX455" fmla="*/ 1100671 w 7467600"/>
              <a:gd name="connsiteY455" fmla="*/ 6252137 h 6858000"/>
              <a:gd name="connsiteX456" fmla="*/ 1090144 w 7467600"/>
              <a:gd name="connsiteY456" fmla="*/ 6256748 h 6858000"/>
              <a:gd name="connsiteX457" fmla="*/ 1095872 w 7467600"/>
              <a:gd name="connsiteY457" fmla="*/ 6271892 h 6858000"/>
              <a:gd name="connsiteX458" fmla="*/ 262785 w 7467600"/>
              <a:gd name="connsiteY458" fmla="*/ 6845450 h 6858000"/>
              <a:gd name="connsiteX459" fmla="*/ 209968 w 7467600"/>
              <a:gd name="connsiteY459" fmla="*/ 6770713 h 6858000"/>
              <a:gd name="connsiteX460" fmla="*/ 873460 w 7467600"/>
              <a:gd name="connsiteY460" fmla="*/ 6253768 h 6858000"/>
              <a:gd name="connsiteX461" fmla="*/ 192686 w 7467600"/>
              <a:gd name="connsiteY461" fmla="*/ 5849257 h 6858000"/>
              <a:gd name="connsiteX462" fmla="*/ 4696 w 7467600"/>
              <a:gd name="connsiteY462" fmla="*/ 5697668 h 6858000"/>
              <a:gd name="connsiteX463" fmla="*/ 0 w 7467600"/>
              <a:gd name="connsiteY463" fmla="*/ 5689984 h 6858000"/>
              <a:gd name="connsiteX464" fmla="*/ 0 w 7467600"/>
              <a:gd name="connsiteY464" fmla="*/ 5513472 h 6858000"/>
              <a:gd name="connsiteX465" fmla="*/ 174101 w 7467600"/>
              <a:gd name="connsiteY465" fmla="*/ 5620277 h 6858000"/>
              <a:gd name="connsiteX466" fmla="*/ 891800 w 7467600"/>
              <a:gd name="connsiteY466" fmla="*/ 6036935 h 6858000"/>
              <a:gd name="connsiteX467" fmla="*/ 1072219 w 7467600"/>
              <a:gd name="connsiteY467" fmla="*/ 6169443 h 6858000"/>
              <a:gd name="connsiteX468" fmla="*/ 1074117 w 7467600"/>
              <a:gd name="connsiteY468" fmla="*/ 6170301 h 6858000"/>
              <a:gd name="connsiteX469" fmla="*/ 1083114 w 7467600"/>
              <a:gd name="connsiteY469" fmla="*/ 6174131 h 6858000"/>
              <a:gd name="connsiteX470" fmla="*/ 1543010 w 7467600"/>
              <a:gd name="connsiteY470" fmla="*/ 6191140 h 6858000"/>
              <a:gd name="connsiteX471" fmla="*/ 1551080 w 7467600"/>
              <a:gd name="connsiteY471" fmla="*/ 6195006 h 6858000"/>
              <a:gd name="connsiteX472" fmla="*/ 2345443 w 7467600"/>
              <a:gd name="connsiteY472" fmla="*/ 5549882 h 6858000"/>
              <a:gd name="connsiteX473" fmla="*/ 1721499 w 7467600"/>
              <a:gd name="connsiteY473" fmla="*/ 5599969 h 6858000"/>
              <a:gd name="connsiteX474" fmla="*/ 767716 w 7467600"/>
              <a:gd name="connsiteY474" fmla="*/ 5472768 h 6858000"/>
              <a:gd name="connsiteX475" fmla="*/ 722147 w 7467600"/>
              <a:gd name="connsiteY475" fmla="*/ 5393091 h 6858000"/>
              <a:gd name="connsiteX476" fmla="*/ 1485552 w 7467600"/>
              <a:gd name="connsiteY476" fmla="*/ 5313202 h 6858000"/>
              <a:gd name="connsiteX477" fmla="*/ 2143004 w 7467600"/>
              <a:gd name="connsiteY477" fmla="*/ 5402420 h 6858000"/>
              <a:gd name="connsiteX478" fmla="*/ 1933391 w 7467600"/>
              <a:gd name="connsiteY478" fmla="*/ 5156971 h 6858000"/>
              <a:gd name="connsiteX479" fmla="*/ 1827118 w 7467600"/>
              <a:gd name="connsiteY479" fmla="*/ 4968410 h 6858000"/>
              <a:gd name="connsiteX480" fmla="*/ 1837349 w 7467600"/>
              <a:gd name="connsiteY480" fmla="*/ 4956357 h 6858000"/>
              <a:gd name="connsiteX481" fmla="*/ 2162835 w 7467600"/>
              <a:gd name="connsiteY481" fmla="*/ 5187853 h 6858000"/>
              <a:gd name="connsiteX482" fmla="*/ 2257167 w 7467600"/>
              <a:gd name="connsiteY482" fmla="*/ 5462123 h 6858000"/>
              <a:gd name="connsiteX483" fmla="*/ 2261598 w 7467600"/>
              <a:gd name="connsiteY483" fmla="*/ 5467998 h 6858000"/>
              <a:gd name="connsiteX484" fmla="*/ 2437177 w 7467600"/>
              <a:gd name="connsiteY484" fmla="*/ 5479608 h 6858000"/>
              <a:gd name="connsiteX485" fmla="*/ 2445247 w 7467600"/>
              <a:gd name="connsiteY485" fmla="*/ 5483476 h 6858000"/>
              <a:gd name="connsiteX486" fmla="*/ 2743626 w 7467600"/>
              <a:gd name="connsiteY486" fmla="*/ 5304819 h 6858000"/>
              <a:gd name="connsiteX487" fmla="*/ 3048102 w 7467600"/>
              <a:gd name="connsiteY487" fmla="*/ 5150595 h 6858000"/>
              <a:gd name="connsiteX488" fmla="*/ 1799414 w 7467600"/>
              <a:gd name="connsiteY488" fmla="*/ 4694732 h 6858000"/>
              <a:gd name="connsiteX489" fmla="*/ 1771735 w 7467600"/>
              <a:gd name="connsiteY489" fmla="*/ 4619929 h 6858000"/>
              <a:gd name="connsiteX490" fmla="*/ 3104273 w 7467600"/>
              <a:gd name="connsiteY490" fmla="*/ 5076159 h 6858000"/>
              <a:gd name="connsiteX491" fmla="*/ 3113245 w 7467600"/>
              <a:gd name="connsiteY491" fmla="*/ 5090705 h 6858000"/>
              <a:gd name="connsiteX492" fmla="*/ 3126294 w 7467600"/>
              <a:gd name="connsiteY492" fmla="*/ 5114400 h 6858000"/>
              <a:gd name="connsiteX493" fmla="*/ 3937433 w 7467600"/>
              <a:gd name="connsiteY493" fmla="*/ 4830473 h 6858000"/>
              <a:gd name="connsiteX494" fmla="*/ 3590475 w 7467600"/>
              <a:gd name="connsiteY494" fmla="*/ 4597974 h 6858000"/>
              <a:gd name="connsiteX495" fmla="*/ 3100264 w 7467600"/>
              <a:gd name="connsiteY495" fmla="*/ 4579845 h 6858000"/>
              <a:gd name="connsiteX496" fmla="*/ 2183576 w 7467600"/>
              <a:gd name="connsiteY496" fmla="*/ 4227150 h 6858000"/>
              <a:gd name="connsiteX497" fmla="*/ 2151029 w 7467600"/>
              <a:gd name="connsiteY497" fmla="*/ 4146947 h 6858000"/>
              <a:gd name="connsiteX498" fmla="*/ 3563434 w 7467600"/>
              <a:gd name="connsiteY498" fmla="*/ 4469115 h 6858000"/>
              <a:gd name="connsiteX499" fmla="*/ 3177952 w 7467600"/>
              <a:gd name="connsiteY499" fmla="*/ 3657386 h 6858000"/>
              <a:gd name="connsiteX500" fmla="*/ 3189263 w 7467600"/>
              <a:gd name="connsiteY500" fmla="*/ 3625726 h 6858000"/>
              <a:gd name="connsiteX501" fmla="*/ 3560912 w 7467600"/>
              <a:gd name="connsiteY501" fmla="*/ 4079863 h 6858000"/>
              <a:gd name="connsiteX502" fmla="*/ 3626636 w 7467600"/>
              <a:gd name="connsiteY502" fmla="*/ 4512230 h 6858000"/>
              <a:gd name="connsiteX503" fmla="*/ 3653088 w 7467600"/>
              <a:gd name="connsiteY503" fmla="*/ 4521417 h 6858000"/>
              <a:gd name="connsiteX504" fmla="*/ 3988128 w 7467600"/>
              <a:gd name="connsiteY504" fmla="*/ 4817267 h 6858000"/>
              <a:gd name="connsiteX505" fmla="*/ 4830582 w 7467600"/>
              <a:gd name="connsiteY505" fmla="*/ 4676000 h 6858000"/>
              <a:gd name="connsiteX506" fmla="*/ 4830100 w 7467600"/>
              <a:gd name="connsiteY506" fmla="*/ 4675554 h 6858000"/>
              <a:gd name="connsiteX507" fmla="*/ 4036318 w 7467600"/>
              <a:gd name="connsiteY507" fmla="*/ 4147013 h 6858000"/>
              <a:gd name="connsiteX508" fmla="*/ 3432098 w 7467600"/>
              <a:gd name="connsiteY508" fmla="*/ 3537312 h 6858000"/>
              <a:gd name="connsiteX509" fmla="*/ 3446761 w 7467600"/>
              <a:gd name="connsiteY509" fmla="*/ 3461278 h 6858000"/>
              <a:gd name="connsiteX510" fmla="*/ 4419733 w 7467600"/>
              <a:gd name="connsiteY510" fmla="*/ 3963555 h 6858000"/>
              <a:gd name="connsiteX511" fmla="*/ 4781371 w 7467600"/>
              <a:gd name="connsiteY511" fmla="*/ 4458604 h 6858000"/>
              <a:gd name="connsiteX512" fmla="*/ 4780440 w 7467600"/>
              <a:gd name="connsiteY512" fmla="*/ 4470290 h 6858000"/>
              <a:gd name="connsiteX513" fmla="*/ 4898954 w 7467600"/>
              <a:gd name="connsiteY513" fmla="*/ 4662092 h 6858000"/>
              <a:gd name="connsiteX514" fmla="*/ 4900699 w 7467600"/>
              <a:gd name="connsiteY514" fmla="*/ 4670867 h 6858000"/>
              <a:gd name="connsiteX515" fmla="*/ 5714511 w 7467600"/>
              <a:gd name="connsiteY515" fmla="*/ 4663483 h 6858000"/>
              <a:gd name="connsiteX516" fmla="*/ 5464793 w 7467600"/>
              <a:gd name="connsiteY516" fmla="*/ 4393556 h 6858000"/>
              <a:gd name="connsiteX517" fmla="*/ 5461897 w 7467600"/>
              <a:gd name="connsiteY517" fmla="*/ 4390879 h 6858000"/>
              <a:gd name="connsiteX518" fmla="*/ 4294126 w 7467600"/>
              <a:gd name="connsiteY518" fmla="*/ 3303048 h 6858000"/>
              <a:gd name="connsiteX519" fmla="*/ 4305321 w 7467600"/>
              <a:gd name="connsiteY519" fmla="*/ 3256953 h 6858000"/>
              <a:gd name="connsiteX520" fmla="*/ 4949299 w 7467600"/>
              <a:gd name="connsiteY520" fmla="*/ 3766336 h 6858000"/>
              <a:gd name="connsiteX521" fmla="*/ 5291452 w 7467600"/>
              <a:gd name="connsiteY521" fmla="*/ 4076801 h 6858000"/>
              <a:gd name="connsiteX522" fmla="*/ 5434998 w 7467600"/>
              <a:gd name="connsiteY522" fmla="*/ 4254100 h 6858000"/>
              <a:gd name="connsiteX523" fmla="*/ 5351015 w 7467600"/>
              <a:gd name="connsiteY523" fmla="*/ 3760989 h 6858000"/>
              <a:gd name="connsiteX524" fmla="*/ 5413780 w 7467600"/>
              <a:gd name="connsiteY524" fmla="*/ 2966265 h 6858000"/>
              <a:gd name="connsiteX525" fmla="*/ 5425627 w 7467600"/>
              <a:gd name="connsiteY525" fmla="*/ 2954192 h 6858000"/>
              <a:gd name="connsiteX526" fmla="*/ 6604735 w 7467600"/>
              <a:gd name="connsiteY526" fmla="*/ 2041381 h 6858000"/>
              <a:gd name="connsiteX527" fmla="*/ 7204487 w 7467600"/>
              <a:gd name="connsiteY527" fmla="*/ 2742112 h 6858000"/>
              <a:gd name="connsiteX528" fmla="*/ 7131592 w 7467600"/>
              <a:gd name="connsiteY528" fmla="*/ 2672096 h 6858000"/>
              <a:gd name="connsiteX529" fmla="*/ 6996344 w 7467600"/>
              <a:gd name="connsiteY529" fmla="*/ 2518310 h 6858000"/>
              <a:gd name="connsiteX530" fmla="*/ 6735495 w 7467600"/>
              <a:gd name="connsiteY530" fmla="*/ 2196890 h 6858000"/>
              <a:gd name="connsiteX531" fmla="*/ 6721901 w 7467600"/>
              <a:gd name="connsiteY531" fmla="*/ 2179274 h 6858000"/>
              <a:gd name="connsiteX532" fmla="*/ 6604735 w 7467600"/>
              <a:gd name="connsiteY532" fmla="*/ 2041381 h 6858000"/>
              <a:gd name="connsiteX533" fmla="*/ 6591670 w 7467600"/>
              <a:gd name="connsiteY533" fmla="*/ 1988277 h 6858000"/>
              <a:gd name="connsiteX534" fmla="*/ 6747349 w 7467600"/>
              <a:gd name="connsiteY534" fmla="*/ 2160069 h 6858000"/>
              <a:gd name="connsiteX535" fmla="*/ 6760943 w 7467600"/>
              <a:gd name="connsiteY535" fmla="*/ 2177686 h 6858000"/>
              <a:gd name="connsiteX536" fmla="*/ 7021065 w 7467600"/>
              <a:gd name="connsiteY536" fmla="*/ 2498102 h 6858000"/>
              <a:gd name="connsiteX537" fmla="*/ 7155223 w 7467600"/>
              <a:gd name="connsiteY537" fmla="*/ 2650386 h 6858000"/>
              <a:gd name="connsiteX538" fmla="*/ 7203167 w 7467600"/>
              <a:gd name="connsiteY538" fmla="*/ 2697288 h 6858000"/>
              <a:gd name="connsiteX539" fmla="*/ 6937703 w 7467600"/>
              <a:gd name="connsiteY539" fmla="*/ 2321981 h 6858000"/>
              <a:gd name="connsiteX540" fmla="*/ 6591670 w 7467600"/>
              <a:gd name="connsiteY540" fmla="*/ 1988277 h 6858000"/>
              <a:gd name="connsiteX541" fmla="*/ 5798671 w 7467600"/>
              <a:gd name="connsiteY541" fmla="*/ 1981601 h 6858000"/>
              <a:gd name="connsiteX542" fmla="*/ 5754709 w 7467600"/>
              <a:gd name="connsiteY542" fmla="*/ 2071454 h 6858000"/>
              <a:gd name="connsiteX543" fmla="*/ 5763044 w 7467600"/>
              <a:gd name="connsiteY543" fmla="*/ 2842206 h 6858000"/>
              <a:gd name="connsiteX544" fmla="*/ 5764974 w 7467600"/>
              <a:gd name="connsiteY544" fmla="*/ 2799609 h 6858000"/>
              <a:gd name="connsiteX545" fmla="*/ 5767665 w 7467600"/>
              <a:gd name="connsiteY545" fmla="*/ 2666409 h 6858000"/>
              <a:gd name="connsiteX546" fmla="*/ 5763055 w 7467600"/>
              <a:gd name="connsiteY546" fmla="*/ 2579705 h 6858000"/>
              <a:gd name="connsiteX547" fmla="*/ 5758079 w 7467600"/>
              <a:gd name="connsiteY547" fmla="*/ 2492508 h 6858000"/>
              <a:gd name="connsiteX548" fmla="*/ 5779325 w 7467600"/>
              <a:gd name="connsiteY548" fmla="*/ 2197069 h 6858000"/>
              <a:gd name="connsiteX549" fmla="*/ 5798671 w 7467600"/>
              <a:gd name="connsiteY549" fmla="*/ 1981601 h 6858000"/>
              <a:gd name="connsiteX550" fmla="*/ 5829202 w 7467600"/>
              <a:gd name="connsiteY550" fmla="*/ 1971679 h 6858000"/>
              <a:gd name="connsiteX551" fmla="*/ 5809558 w 7467600"/>
              <a:gd name="connsiteY551" fmla="*/ 2198043 h 6858000"/>
              <a:gd name="connsiteX552" fmla="*/ 5788653 w 7467600"/>
              <a:gd name="connsiteY552" fmla="*/ 2489430 h 6858000"/>
              <a:gd name="connsiteX553" fmla="*/ 5793439 w 7467600"/>
              <a:gd name="connsiteY553" fmla="*/ 2575235 h 6858000"/>
              <a:gd name="connsiteX554" fmla="*/ 5796837 w 7467600"/>
              <a:gd name="connsiteY554" fmla="*/ 2637633 h 6858000"/>
              <a:gd name="connsiteX555" fmla="*/ 5818614 w 7467600"/>
              <a:gd name="connsiteY555" fmla="*/ 2473055 h 6858000"/>
              <a:gd name="connsiteX556" fmla="*/ 5829202 w 7467600"/>
              <a:gd name="connsiteY556" fmla="*/ 1971679 h 6858000"/>
              <a:gd name="connsiteX557" fmla="*/ 5911389 w 7467600"/>
              <a:gd name="connsiteY557" fmla="*/ 1898371 h 6858000"/>
              <a:gd name="connsiteX558" fmla="*/ 6237627 w 7467600"/>
              <a:gd name="connsiteY558" fmla="*/ 2231921 h 6858000"/>
              <a:gd name="connsiteX559" fmla="*/ 5911389 w 7467600"/>
              <a:gd name="connsiteY559" fmla="*/ 1898371 h 6858000"/>
              <a:gd name="connsiteX560" fmla="*/ 6944437 w 7467600"/>
              <a:gd name="connsiteY560" fmla="*/ 1575402 h 6858000"/>
              <a:gd name="connsiteX561" fmla="*/ 6304730 w 7467600"/>
              <a:gd name="connsiteY561" fmla="*/ 1766654 h 6858000"/>
              <a:gd name="connsiteX562" fmla="*/ 6944437 w 7467600"/>
              <a:gd name="connsiteY562" fmla="*/ 1575402 h 6858000"/>
              <a:gd name="connsiteX563" fmla="*/ 7019523 w 7467600"/>
              <a:gd name="connsiteY563" fmla="*/ 1519450 h 6858000"/>
              <a:gd name="connsiteX564" fmla="*/ 6298091 w 7467600"/>
              <a:gd name="connsiteY564" fmla="*/ 1737122 h 6858000"/>
              <a:gd name="connsiteX565" fmla="*/ 7019523 w 7467600"/>
              <a:gd name="connsiteY565" fmla="*/ 1519450 h 6858000"/>
              <a:gd name="connsiteX566" fmla="*/ 2399523 w 7467600"/>
              <a:gd name="connsiteY566" fmla="*/ 1428234 h 6858000"/>
              <a:gd name="connsiteX567" fmla="*/ 2224982 w 7467600"/>
              <a:gd name="connsiteY567" fmla="*/ 1826201 h 6858000"/>
              <a:gd name="connsiteX568" fmla="*/ 2096099 w 7467600"/>
              <a:gd name="connsiteY568" fmla="*/ 2345900 h 6858000"/>
              <a:gd name="connsiteX569" fmla="*/ 2283317 w 7467600"/>
              <a:gd name="connsiteY569" fmla="*/ 1796925 h 6858000"/>
              <a:gd name="connsiteX570" fmla="*/ 2399523 w 7467600"/>
              <a:gd name="connsiteY570" fmla="*/ 1428234 h 6858000"/>
              <a:gd name="connsiteX571" fmla="*/ 2448558 w 7467600"/>
              <a:gd name="connsiteY571" fmla="*/ 1373435 h 6858000"/>
              <a:gd name="connsiteX572" fmla="*/ 2312521 w 7467600"/>
              <a:gd name="connsiteY572" fmla="*/ 1806140 h 6858000"/>
              <a:gd name="connsiteX573" fmla="*/ 2127533 w 7467600"/>
              <a:gd name="connsiteY573" fmla="*/ 2348380 h 6858000"/>
              <a:gd name="connsiteX574" fmla="*/ 2358080 w 7467600"/>
              <a:gd name="connsiteY574" fmla="*/ 1866134 h 6858000"/>
              <a:gd name="connsiteX575" fmla="*/ 2407436 w 7467600"/>
              <a:gd name="connsiteY575" fmla="*/ 1651070 h 6858000"/>
              <a:gd name="connsiteX576" fmla="*/ 2448558 w 7467600"/>
              <a:gd name="connsiteY576" fmla="*/ 1373435 h 6858000"/>
              <a:gd name="connsiteX577" fmla="*/ 278707 w 7467600"/>
              <a:gd name="connsiteY577" fmla="*/ 1352270 h 6858000"/>
              <a:gd name="connsiteX578" fmla="*/ 321570 w 7467600"/>
              <a:gd name="connsiteY578" fmla="*/ 1861610 h 6858000"/>
              <a:gd name="connsiteX579" fmla="*/ 294281 w 7467600"/>
              <a:gd name="connsiteY579" fmla="*/ 1440658 h 6858000"/>
              <a:gd name="connsiteX580" fmla="*/ 278707 w 7467600"/>
              <a:gd name="connsiteY580" fmla="*/ 1352270 h 6858000"/>
              <a:gd name="connsiteX581" fmla="*/ 1423821 w 7467600"/>
              <a:gd name="connsiteY581" fmla="*/ 1351958 h 6858000"/>
              <a:gd name="connsiteX582" fmla="*/ 1638521 w 7467600"/>
              <a:gd name="connsiteY582" fmla="*/ 1908470 h 6858000"/>
              <a:gd name="connsiteX583" fmla="*/ 1754199 w 7467600"/>
              <a:gd name="connsiteY583" fmla="*/ 2149284 h 6858000"/>
              <a:gd name="connsiteX584" fmla="*/ 1908359 w 7467600"/>
              <a:gd name="connsiteY584" fmla="*/ 2364988 h 6858000"/>
              <a:gd name="connsiteX585" fmla="*/ 1647661 w 7467600"/>
              <a:gd name="connsiteY585" fmla="*/ 1825945 h 6858000"/>
              <a:gd name="connsiteX586" fmla="*/ 1423821 w 7467600"/>
              <a:gd name="connsiteY586" fmla="*/ 1351958 h 6858000"/>
              <a:gd name="connsiteX587" fmla="*/ 1431890 w 7467600"/>
              <a:gd name="connsiteY587" fmla="*/ 1306475 h 6858000"/>
              <a:gd name="connsiteX588" fmla="*/ 1507597 w 7467600"/>
              <a:gd name="connsiteY588" fmla="*/ 1446132 h 6858000"/>
              <a:gd name="connsiteX589" fmla="*/ 1674586 w 7467600"/>
              <a:gd name="connsiteY589" fmla="*/ 1813832 h 6858000"/>
              <a:gd name="connsiteX590" fmla="*/ 1815950 w 7467600"/>
              <a:gd name="connsiteY590" fmla="*/ 2128564 h 6858000"/>
              <a:gd name="connsiteX591" fmla="*/ 1984242 w 7467600"/>
              <a:gd name="connsiteY591" fmla="*/ 2430829 h 6858000"/>
              <a:gd name="connsiteX592" fmla="*/ 2014023 w 7467600"/>
              <a:gd name="connsiteY592" fmla="*/ 2450995 h 6858000"/>
              <a:gd name="connsiteX593" fmla="*/ 1747337 w 7467600"/>
              <a:gd name="connsiteY593" fmla="*/ 1855264 h 6858000"/>
              <a:gd name="connsiteX594" fmla="*/ 1533749 w 7467600"/>
              <a:gd name="connsiteY594" fmla="*/ 1478656 h 6858000"/>
              <a:gd name="connsiteX595" fmla="*/ 1431890 w 7467600"/>
              <a:gd name="connsiteY595" fmla="*/ 1306475 h 6858000"/>
              <a:gd name="connsiteX596" fmla="*/ 5052692 w 7467600"/>
              <a:gd name="connsiteY596" fmla="*/ 1292994 h 6858000"/>
              <a:gd name="connsiteX597" fmla="*/ 5200661 w 7467600"/>
              <a:gd name="connsiteY597" fmla="*/ 1635186 h 6858000"/>
              <a:gd name="connsiteX598" fmla="*/ 5297138 w 7467600"/>
              <a:gd name="connsiteY598" fmla="*/ 1906351 h 6858000"/>
              <a:gd name="connsiteX599" fmla="*/ 5052692 w 7467600"/>
              <a:gd name="connsiteY599" fmla="*/ 1292994 h 6858000"/>
              <a:gd name="connsiteX600" fmla="*/ 5009948 w 7467600"/>
              <a:gd name="connsiteY600" fmla="*/ 1273619 h 6858000"/>
              <a:gd name="connsiteX601" fmla="*/ 5121777 w 7467600"/>
              <a:gd name="connsiteY601" fmla="*/ 1654213 h 6858000"/>
              <a:gd name="connsiteX602" fmla="*/ 5293545 w 7467600"/>
              <a:gd name="connsiteY602" fmla="*/ 2072247 h 6858000"/>
              <a:gd name="connsiteX603" fmla="*/ 5294042 w 7467600"/>
              <a:gd name="connsiteY603" fmla="*/ 2065019 h 6858000"/>
              <a:gd name="connsiteX604" fmla="*/ 5171936 w 7467600"/>
              <a:gd name="connsiteY604" fmla="*/ 1647613 h 6858000"/>
              <a:gd name="connsiteX605" fmla="*/ 5009948 w 7467600"/>
              <a:gd name="connsiteY605" fmla="*/ 1273619 h 6858000"/>
              <a:gd name="connsiteX606" fmla="*/ 655236 w 7467600"/>
              <a:gd name="connsiteY606" fmla="*/ 1268632 h 6858000"/>
              <a:gd name="connsiteX607" fmla="*/ 839521 w 7467600"/>
              <a:gd name="connsiteY607" fmla="*/ 1685315 h 6858000"/>
              <a:gd name="connsiteX608" fmla="*/ 1109416 w 7467600"/>
              <a:gd name="connsiteY608" fmla="*/ 2061663 h 6858000"/>
              <a:gd name="connsiteX609" fmla="*/ 1298300 w 7467600"/>
              <a:gd name="connsiteY609" fmla="*/ 2247742 h 6858000"/>
              <a:gd name="connsiteX610" fmla="*/ 1125871 w 7467600"/>
              <a:gd name="connsiteY610" fmla="*/ 1989513 h 6858000"/>
              <a:gd name="connsiteX611" fmla="*/ 981574 w 7467600"/>
              <a:gd name="connsiteY611" fmla="*/ 1783157 h 6858000"/>
              <a:gd name="connsiteX612" fmla="*/ 922198 w 7467600"/>
              <a:gd name="connsiteY612" fmla="*/ 1677437 h 6858000"/>
              <a:gd name="connsiteX613" fmla="*/ 869293 w 7467600"/>
              <a:gd name="connsiteY613" fmla="*/ 1583214 h 6858000"/>
              <a:gd name="connsiteX614" fmla="*/ 751431 w 7467600"/>
              <a:gd name="connsiteY614" fmla="*/ 1405731 h 6858000"/>
              <a:gd name="connsiteX615" fmla="*/ 655236 w 7467600"/>
              <a:gd name="connsiteY615" fmla="*/ 1268632 h 6858000"/>
              <a:gd name="connsiteX616" fmla="*/ 6516292 w 7467600"/>
              <a:gd name="connsiteY616" fmla="*/ 1263064 h 6858000"/>
              <a:gd name="connsiteX617" fmla="*/ 5736320 w 7467600"/>
              <a:gd name="connsiteY617" fmla="*/ 1501803 h 6858000"/>
              <a:gd name="connsiteX618" fmla="*/ 6516292 w 7467600"/>
              <a:gd name="connsiteY618" fmla="*/ 1263064 h 6858000"/>
              <a:gd name="connsiteX619" fmla="*/ 291466 w 7467600"/>
              <a:gd name="connsiteY619" fmla="*/ 1250369 h 6858000"/>
              <a:gd name="connsiteX620" fmla="*/ 323180 w 7467600"/>
              <a:gd name="connsiteY620" fmla="*/ 1435283 h 6858000"/>
              <a:gd name="connsiteX621" fmla="*/ 349381 w 7467600"/>
              <a:gd name="connsiteY621" fmla="*/ 1875041 h 6858000"/>
              <a:gd name="connsiteX622" fmla="*/ 374363 w 7467600"/>
              <a:gd name="connsiteY622" fmla="*/ 1506494 h 6858000"/>
              <a:gd name="connsiteX623" fmla="*/ 302168 w 7467600"/>
              <a:gd name="connsiteY623" fmla="*/ 1274495 h 6858000"/>
              <a:gd name="connsiteX624" fmla="*/ 291466 w 7467600"/>
              <a:gd name="connsiteY624" fmla="*/ 1250369 h 6858000"/>
              <a:gd name="connsiteX625" fmla="*/ 678222 w 7467600"/>
              <a:gd name="connsiteY625" fmla="*/ 1248670 h 6858000"/>
              <a:gd name="connsiteX626" fmla="*/ 775536 w 7467600"/>
              <a:gd name="connsiteY626" fmla="*/ 1388015 h 6858000"/>
              <a:gd name="connsiteX627" fmla="*/ 894529 w 7467600"/>
              <a:gd name="connsiteY627" fmla="*/ 1567739 h 6858000"/>
              <a:gd name="connsiteX628" fmla="*/ 948000 w 7467600"/>
              <a:gd name="connsiteY628" fmla="*/ 1663088 h 6858000"/>
              <a:gd name="connsiteX629" fmla="*/ 1006812 w 7467600"/>
              <a:gd name="connsiteY629" fmla="*/ 1767683 h 6858000"/>
              <a:gd name="connsiteX630" fmla="*/ 1149133 w 7467600"/>
              <a:gd name="connsiteY630" fmla="*/ 1971513 h 6858000"/>
              <a:gd name="connsiteX631" fmla="*/ 1333952 w 7467600"/>
              <a:gd name="connsiteY631" fmla="*/ 2251620 h 6858000"/>
              <a:gd name="connsiteX632" fmla="*/ 1337329 w 7467600"/>
              <a:gd name="connsiteY632" fmla="*/ 2258350 h 6858000"/>
              <a:gd name="connsiteX633" fmla="*/ 1014726 w 7467600"/>
              <a:gd name="connsiteY633" fmla="*/ 1615556 h 6858000"/>
              <a:gd name="connsiteX634" fmla="*/ 678222 w 7467600"/>
              <a:gd name="connsiteY634" fmla="*/ 1248670 h 6858000"/>
              <a:gd name="connsiteX635" fmla="*/ 6691602 w 7467600"/>
              <a:gd name="connsiteY635" fmla="*/ 1140573 h 6858000"/>
              <a:gd name="connsiteX636" fmla="*/ 6571100 w 7467600"/>
              <a:gd name="connsiteY636" fmla="*/ 1183662 h 6858000"/>
              <a:gd name="connsiteX637" fmla="*/ 6241687 w 7467600"/>
              <a:gd name="connsiteY637" fmla="*/ 1257600 h 6858000"/>
              <a:gd name="connsiteX638" fmla="*/ 5693009 w 7467600"/>
              <a:gd name="connsiteY638" fmla="*/ 1478256 h 6858000"/>
              <a:gd name="connsiteX639" fmla="*/ 6548420 w 7467600"/>
              <a:gd name="connsiteY639" fmla="*/ 1214599 h 6858000"/>
              <a:gd name="connsiteX640" fmla="*/ 6605473 w 7467600"/>
              <a:gd name="connsiteY640" fmla="*/ 1184686 h 6858000"/>
              <a:gd name="connsiteX641" fmla="*/ 6691602 w 7467600"/>
              <a:gd name="connsiteY641" fmla="*/ 1140573 h 6858000"/>
              <a:gd name="connsiteX642" fmla="*/ 4002475 w 7467600"/>
              <a:gd name="connsiteY642" fmla="*/ 1037802 h 6858000"/>
              <a:gd name="connsiteX643" fmla="*/ 4000324 w 7467600"/>
              <a:gd name="connsiteY643" fmla="*/ 1039362 h 6858000"/>
              <a:gd name="connsiteX644" fmla="*/ 4002862 w 7467600"/>
              <a:gd name="connsiteY644" fmla="*/ 1042866 h 6858000"/>
              <a:gd name="connsiteX645" fmla="*/ 4002475 w 7467600"/>
              <a:gd name="connsiteY645" fmla="*/ 1037802 h 6858000"/>
              <a:gd name="connsiteX646" fmla="*/ 506322 w 7467600"/>
              <a:gd name="connsiteY646" fmla="*/ 1020997 h 6858000"/>
              <a:gd name="connsiteX647" fmla="*/ 533068 w 7467600"/>
              <a:gd name="connsiteY647" fmla="*/ 1029409 h 6858000"/>
              <a:gd name="connsiteX648" fmla="*/ 1232525 w 7467600"/>
              <a:gd name="connsiteY648" fmla="*/ 1804675 h 6858000"/>
              <a:gd name="connsiteX649" fmla="*/ 1388858 w 7467600"/>
              <a:gd name="connsiteY649" fmla="*/ 2368011 h 6858000"/>
              <a:gd name="connsiteX650" fmla="*/ 1384098 w 7467600"/>
              <a:gd name="connsiteY650" fmla="*/ 2378125 h 6858000"/>
              <a:gd name="connsiteX651" fmla="*/ 1425393 w 7467600"/>
              <a:gd name="connsiteY651" fmla="*/ 2589124 h 6858000"/>
              <a:gd name="connsiteX652" fmla="*/ 1424001 w 7467600"/>
              <a:gd name="connsiteY652" fmla="*/ 2597541 h 6858000"/>
              <a:gd name="connsiteX653" fmla="*/ 2152729 w 7467600"/>
              <a:gd name="connsiteY653" fmla="*/ 2864487 h 6858000"/>
              <a:gd name="connsiteX654" fmla="*/ 2020609 w 7467600"/>
              <a:gd name="connsiteY654" fmla="*/ 2539671 h 6858000"/>
              <a:gd name="connsiteX655" fmla="*/ 2018920 w 7467600"/>
              <a:gd name="connsiteY655" fmla="*/ 2536309 h 6858000"/>
              <a:gd name="connsiteX656" fmla="*/ 1342441 w 7467600"/>
              <a:gd name="connsiteY656" fmla="*/ 1173017 h 6858000"/>
              <a:gd name="connsiteX657" fmla="*/ 1367925 w 7467600"/>
              <a:gd name="connsiteY657" fmla="*/ 1135648 h 6858000"/>
              <a:gd name="connsiteX658" fmla="*/ 1771401 w 7467600"/>
              <a:gd name="connsiteY658" fmla="*/ 1806673 h 6858000"/>
              <a:gd name="connsiteX659" fmla="*/ 1972385 w 7467600"/>
              <a:gd name="connsiteY659" fmla="*/ 2198735 h 6858000"/>
              <a:gd name="connsiteX660" fmla="*/ 2040892 w 7467600"/>
              <a:gd name="connsiteY660" fmla="*/ 2405205 h 6858000"/>
              <a:gd name="connsiteX661" fmla="*/ 2131689 w 7467600"/>
              <a:gd name="connsiteY661" fmla="*/ 1936926 h 6858000"/>
              <a:gd name="connsiteX662" fmla="*/ 2454820 w 7467600"/>
              <a:gd name="connsiteY662" fmla="*/ 1248808 h 6858000"/>
              <a:gd name="connsiteX663" fmla="*/ 2492512 w 7467600"/>
              <a:gd name="connsiteY663" fmla="*/ 1302920 h 6858000"/>
              <a:gd name="connsiteX664" fmla="*/ 2081216 w 7467600"/>
              <a:gd name="connsiteY664" fmla="*/ 2527513 h 6858000"/>
              <a:gd name="connsiteX665" fmla="*/ 2081211 w 7467600"/>
              <a:gd name="connsiteY665" fmla="*/ 2528916 h 6858000"/>
              <a:gd name="connsiteX666" fmla="*/ 2199067 w 7467600"/>
              <a:gd name="connsiteY666" fmla="*/ 2884061 h 6858000"/>
              <a:gd name="connsiteX667" fmla="*/ 3192586 w 7467600"/>
              <a:gd name="connsiteY667" fmla="*/ 3411496 h 6858000"/>
              <a:gd name="connsiteX668" fmla="*/ 3182620 w 7467600"/>
              <a:gd name="connsiteY668" fmla="*/ 3483279 h 6858000"/>
              <a:gd name="connsiteX669" fmla="*/ 2435119 w 7467600"/>
              <a:gd name="connsiteY669" fmla="*/ 3080173 h 6858000"/>
              <a:gd name="connsiteX670" fmla="*/ 2410152 w 7467600"/>
              <a:gd name="connsiteY670" fmla="*/ 3063751 h 6858000"/>
              <a:gd name="connsiteX671" fmla="*/ 2408099 w 7467600"/>
              <a:gd name="connsiteY671" fmla="*/ 3064403 h 6858000"/>
              <a:gd name="connsiteX672" fmla="*/ 2407218 w 7467600"/>
              <a:gd name="connsiteY672" fmla="*/ 3070324 h 6858000"/>
              <a:gd name="connsiteX673" fmla="*/ 2380138 w 7467600"/>
              <a:gd name="connsiteY673" fmla="*/ 3099341 h 6858000"/>
              <a:gd name="connsiteX674" fmla="*/ 1765923 w 7467600"/>
              <a:gd name="connsiteY674" fmla="*/ 3581043 h 6858000"/>
              <a:gd name="connsiteX675" fmla="*/ 1702258 w 7467600"/>
              <a:gd name="connsiteY675" fmla="*/ 3612286 h 6858000"/>
              <a:gd name="connsiteX676" fmla="*/ 1538370 w 7467600"/>
              <a:gd name="connsiteY676" fmla="*/ 3811804 h 6858000"/>
              <a:gd name="connsiteX677" fmla="*/ 542867 w 7467600"/>
              <a:gd name="connsiteY677" fmla="*/ 4944092 h 6858000"/>
              <a:gd name="connsiteX678" fmla="*/ 515800 w 7467600"/>
              <a:gd name="connsiteY678" fmla="*/ 4862180 h 6858000"/>
              <a:gd name="connsiteX679" fmla="*/ 909145 w 7467600"/>
              <a:gd name="connsiteY679" fmla="*/ 4199225 h 6858000"/>
              <a:gd name="connsiteX680" fmla="*/ 1214067 w 7467600"/>
              <a:gd name="connsiteY680" fmla="*/ 3908561 h 6858000"/>
              <a:gd name="connsiteX681" fmla="*/ 640967 w 7467600"/>
              <a:gd name="connsiteY681" fmla="*/ 4105601 h 6858000"/>
              <a:gd name="connsiteX682" fmla="*/ 112563 w 7467600"/>
              <a:gd name="connsiteY682" fmla="*/ 4396952 h 6858000"/>
              <a:gd name="connsiteX683" fmla="*/ 0 w 7467600"/>
              <a:gd name="connsiteY683" fmla="*/ 4466006 h 6858000"/>
              <a:gd name="connsiteX684" fmla="*/ 0 w 7467600"/>
              <a:gd name="connsiteY684" fmla="*/ 4233763 h 6858000"/>
              <a:gd name="connsiteX685" fmla="*/ 36881 w 7467600"/>
              <a:gd name="connsiteY685" fmla="*/ 4200118 h 6858000"/>
              <a:gd name="connsiteX686" fmla="*/ 910534 w 7467600"/>
              <a:gd name="connsiteY686" fmla="*/ 3629753 h 6858000"/>
              <a:gd name="connsiteX687" fmla="*/ 1578717 w 7467600"/>
              <a:gd name="connsiteY687" fmla="*/ 3575982 h 6858000"/>
              <a:gd name="connsiteX688" fmla="*/ 2338780 w 7467600"/>
              <a:gd name="connsiteY688" fmla="*/ 3033725 h 6858000"/>
              <a:gd name="connsiteX689" fmla="*/ 1807991 w 7467600"/>
              <a:gd name="connsiteY689" fmla="*/ 2807184 h 6858000"/>
              <a:gd name="connsiteX690" fmla="*/ 1416358 w 7467600"/>
              <a:gd name="connsiteY690" fmla="*/ 3112571 h 6858000"/>
              <a:gd name="connsiteX691" fmla="*/ 939066 w 7467600"/>
              <a:gd name="connsiteY691" fmla="*/ 3378798 h 6858000"/>
              <a:gd name="connsiteX692" fmla="*/ 115099 w 7467600"/>
              <a:gd name="connsiteY692" fmla="*/ 3607650 h 6858000"/>
              <a:gd name="connsiteX693" fmla="*/ 97284 w 7467600"/>
              <a:gd name="connsiteY693" fmla="*/ 3520393 h 6858000"/>
              <a:gd name="connsiteX694" fmla="*/ 922050 w 7467600"/>
              <a:gd name="connsiteY694" fmla="*/ 3074867 h 6858000"/>
              <a:gd name="connsiteX695" fmla="*/ 1405265 w 7467600"/>
              <a:gd name="connsiteY695" fmla="*/ 3016319 h 6858000"/>
              <a:gd name="connsiteX696" fmla="*/ 1407512 w 7467600"/>
              <a:gd name="connsiteY696" fmla="*/ 3018001 h 6858000"/>
              <a:gd name="connsiteX697" fmla="*/ 1726266 w 7467600"/>
              <a:gd name="connsiteY697" fmla="*/ 2777274 h 6858000"/>
              <a:gd name="connsiteX698" fmla="*/ 625390 w 7467600"/>
              <a:gd name="connsiteY698" fmla="*/ 2514541 h 6858000"/>
              <a:gd name="connsiteX699" fmla="*/ 619799 w 7467600"/>
              <a:gd name="connsiteY699" fmla="*/ 2527180 h 6858000"/>
              <a:gd name="connsiteX700" fmla="*/ 310030 w 7467600"/>
              <a:gd name="connsiteY700" fmla="*/ 2771818 h 6858000"/>
              <a:gd name="connsiteX701" fmla="*/ 173877 w 7467600"/>
              <a:gd name="connsiteY701" fmla="*/ 2937056 h 6858000"/>
              <a:gd name="connsiteX702" fmla="*/ 77889 w 7467600"/>
              <a:gd name="connsiteY702" fmla="*/ 3138440 h 6858000"/>
              <a:gd name="connsiteX703" fmla="*/ 0 w 7467600"/>
              <a:gd name="connsiteY703" fmla="*/ 3271395 h 6858000"/>
              <a:gd name="connsiteX704" fmla="*/ 0 w 7467600"/>
              <a:gd name="connsiteY704" fmla="*/ 3153002 h 6858000"/>
              <a:gd name="connsiteX705" fmla="*/ 2386 w 7467600"/>
              <a:gd name="connsiteY705" fmla="*/ 3149203 h 6858000"/>
              <a:gd name="connsiteX706" fmla="*/ 89753 w 7467600"/>
              <a:gd name="connsiteY706" fmla="*/ 2987702 h 6858000"/>
              <a:gd name="connsiteX707" fmla="*/ 76869 w 7467600"/>
              <a:gd name="connsiteY707" fmla="*/ 3005404 h 6858000"/>
              <a:gd name="connsiteX708" fmla="*/ 32049 w 7467600"/>
              <a:gd name="connsiteY708" fmla="*/ 3065814 h 6858000"/>
              <a:gd name="connsiteX709" fmla="*/ 0 w 7467600"/>
              <a:gd name="connsiteY709" fmla="*/ 3108744 h 6858000"/>
              <a:gd name="connsiteX710" fmla="*/ 0 w 7467600"/>
              <a:gd name="connsiteY710" fmla="*/ 3058059 h 6858000"/>
              <a:gd name="connsiteX711" fmla="*/ 7610 w 7467600"/>
              <a:gd name="connsiteY711" fmla="*/ 3047889 h 6858000"/>
              <a:gd name="connsiteX712" fmla="*/ 52419 w 7467600"/>
              <a:gd name="connsiteY712" fmla="*/ 2987479 h 6858000"/>
              <a:gd name="connsiteX713" fmla="*/ 59142 w 7467600"/>
              <a:gd name="connsiteY713" fmla="*/ 2978488 h 6858000"/>
              <a:gd name="connsiteX714" fmla="*/ 0 w 7467600"/>
              <a:gd name="connsiteY714" fmla="*/ 3015334 h 6858000"/>
              <a:gd name="connsiteX715" fmla="*/ 0 w 7467600"/>
              <a:gd name="connsiteY715" fmla="*/ 2914286 h 6858000"/>
              <a:gd name="connsiteX716" fmla="*/ 36383 w 7467600"/>
              <a:gd name="connsiteY716" fmla="*/ 2901128 h 6858000"/>
              <a:gd name="connsiteX717" fmla="*/ 156329 w 7467600"/>
              <a:gd name="connsiteY717" fmla="*/ 2840533 h 6858000"/>
              <a:gd name="connsiteX718" fmla="*/ 358355 w 7467600"/>
              <a:gd name="connsiteY718" fmla="*/ 2620471 h 6858000"/>
              <a:gd name="connsiteX719" fmla="*/ 510577 w 7467600"/>
              <a:gd name="connsiteY719" fmla="*/ 2501244 h 6858000"/>
              <a:gd name="connsiteX720" fmla="*/ 211967 w 7467600"/>
              <a:gd name="connsiteY720" fmla="*/ 2479171 h 6858000"/>
              <a:gd name="connsiteX721" fmla="*/ 0 w 7467600"/>
              <a:gd name="connsiteY721" fmla="*/ 2476398 h 6858000"/>
              <a:gd name="connsiteX722" fmla="*/ 0 w 7467600"/>
              <a:gd name="connsiteY722" fmla="*/ 2389189 h 6858000"/>
              <a:gd name="connsiteX723" fmla="*/ 103062 w 7467600"/>
              <a:gd name="connsiteY723" fmla="*/ 2389518 h 6858000"/>
              <a:gd name="connsiteX724" fmla="*/ 510734 w 7467600"/>
              <a:gd name="connsiteY724" fmla="*/ 2416201 h 6858000"/>
              <a:gd name="connsiteX725" fmla="*/ 279257 w 7467600"/>
              <a:gd name="connsiteY725" fmla="*/ 2092102 h 6858000"/>
              <a:gd name="connsiteX726" fmla="*/ 65265 w 7467600"/>
              <a:gd name="connsiteY726" fmla="*/ 2006049 h 6858000"/>
              <a:gd name="connsiteX727" fmla="*/ 0 w 7467600"/>
              <a:gd name="connsiteY727" fmla="*/ 1982532 h 6858000"/>
              <a:gd name="connsiteX728" fmla="*/ 0 w 7467600"/>
              <a:gd name="connsiteY728" fmla="*/ 1912789 h 6858000"/>
              <a:gd name="connsiteX729" fmla="*/ 97460 w 7467600"/>
              <a:gd name="connsiteY729" fmla="*/ 1953725 h 6858000"/>
              <a:gd name="connsiteX730" fmla="*/ 221272 w 7467600"/>
              <a:gd name="connsiteY730" fmla="*/ 1980766 h 6858000"/>
              <a:gd name="connsiteX731" fmla="*/ 116765 w 7467600"/>
              <a:gd name="connsiteY731" fmla="*/ 1911033 h 6858000"/>
              <a:gd name="connsiteX732" fmla="*/ 16405 w 7467600"/>
              <a:gd name="connsiteY732" fmla="*/ 1803412 h 6858000"/>
              <a:gd name="connsiteX733" fmla="*/ 0 w 7467600"/>
              <a:gd name="connsiteY733" fmla="*/ 1784777 h 6858000"/>
              <a:gd name="connsiteX734" fmla="*/ 0 w 7467600"/>
              <a:gd name="connsiteY734" fmla="*/ 1740082 h 6858000"/>
              <a:gd name="connsiteX735" fmla="*/ 39394 w 7467600"/>
              <a:gd name="connsiteY735" fmla="*/ 1784856 h 6858000"/>
              <a:gd name="connsiteX736" fmla="*/ 135813 w 7467600"/>
              <a:gd name="connsiteY736" fmla="*/ 1888838 h 6858000"/>
              <a:gd name="connsiteX737" fmla="*/ 242575 w 7467600"/>
              <a:gd name="connsiteY737" fmla="*/ 1958841 h 6858000"/>
              <a:gd name="connsiteX738" fmla="*/ 82197 w 7467600"/>
              <a:gd name="connsiteY738" fmla="*/ 1754826 h 6858000"/>
              <a:gd name="connsiteX739" fmla="*/ 0 w 7467600"/>
              <a:gd name="connsiteY739" fmla="*/ 1679650 h 6858000"/>
              <a:gd name="connsiteX740" fmla="*/ 0 w 7467600"/>
              <a:gd name="connsiteY740" fmla="*/ 1602463 h 6858000"/>
              <a:gd name="connsiteX741" fmla="*/ 84689 w 7467600"/>
              <a:gd name="connsiteY741" fmla="*/ 1677442 h 6858000"/>
              <a:gd name="connsiteX742" fmla="*/ 298437 w 7467600"/>
              <a:gd name="connsiteY742" fmla="*/ 1968019 h 6858000"/>
              <a:gd name="connsiteX743" fmla="*/ 227269 w 7467600"/>
              <a:gd name="connsiteY743" fmla="*/ 1114064 h 6858000"/>
              <a:gd name="connsiteX744" fmla="*/ 248003 w 7467600"/>
              <a:gd name="connsiteY744" fmla="*/ 1089613 h 6858000"/>
              <a:gd name="connsiteX745" fmla="*/ 427020 w 7467600"/>
              <a:gd name="connsiteY745" fmla="*/ 1619803 h 6858000"/>
              <a:gd name="connsiteX746" fmla="*/ 340345 w 7467600"/>
              <a:gd name="connsiteY746" fmla="*/ 2027739 h 6858000"/>
              <a:gd name="connsiteX747" fmla="*/ 360865 w 7467600"/>
              <a:gd name="connsiteY747" fmla="*/ 2044827 h 6858000"/>
              <a:gd name="connsiteX748" fmla="*/ 560414 w 7467600"/>
              <a:gd name="connsiteY748" fmla="*/ 2421457 h 6858000"/>
              <a:gd name="connsiteX749" fmla="*/ 1359703 w 7467600"/>
              <a:gd name="connsiteY749" fmla="*/ 2578554 h 6858000"/>
              <a:gd name="connsiteX750" fmla="*/ 1359422 w 7467600"/>
              <a:gd name="connsiteY750" fmla="*/ 2577994 h 6858000"/>
              <a:gd name="connsiteX751" fmla="*/ 828701 w 7467600"/>
              <a:gd name="connsiteY751" fmla="*/ 1839520 h 6858000"/>
              <a:gd name="connsiteX752" fmla="*/ 494427 w 7467600"/>
              <a:gd name="connsiteY752" fmla="*/ 1092333 h 6858000"/>
              <a:gd name="connsiteX753" fmla="*/ 506322 w 7467600"/>
              <a:gd name="connsiteY753" fmla="*/ 1020997 h 6858000"/>
              <a:gd name="connsiteX754" fmla="*/ 4570198 w 7467600"/>
              <a:gd name="connsiteY754" fmla="*/ 978081 h 6858000"/>
              <a:gd name="connsiteX755" fmla="*/ 4523691 w 7467600"/>
              <a:gd name="connsiteY755" fmla="*/ 1127776 h 6858000"/>
              <a:gd name="connsiteX756" fmla="*/ 4509875 w 7467600"/>
              <a:gd name="connsiteY756" fmla="*/ 1167552 h 6858000"/>
              <a:gd name="connsiteX757" fmla="*/ 4478168 w 7467600"/>
              <a:gd name="connsiteY757" fmla="*/ 1260735 h 6858000"/>
              <a:gd name="connsiteX758" fmla="*/ 4409309 w 7467600"/>
              <a:gd name="connsiteY758" fmla="*/ 1666996 h 6858000"/>
              <a:gd name="connsiteX759" fmla="*/ 4370031 w 7467600"/>
              <a:gd name="connsiteY759" fmla="*/ 1955666 h 6858000"/>
              <a:gd name="connsiteX760" fmla="*/ 4570198 w 7467600"/>
              <a:gd name="connsiteY760" fmla="*/ 978081 h 6858000"/>
              <a:gd name="connsiteX761" fmla="*/ 4557898 w 7467600"/>
              <a:gd name="connsiteY761" fmla="*/ 900011 h 6858000"/>
              <a:gd name="connsiteX762" fmla="*/ 4344840 w 7467600"/>
              <a:gd name="connsiteY762" fmla="*/ 1922038 h 6858000"/>
              <a:gd name="connsiteX763" fmla="*/ 4378710 w 7467600"/>
              <a:gd name="connsiteY763" fmla="*/ 1665516 h 6858000"/>
              <a:gd name="connsiteX764" fmla="*/ 4448798 w 7467600"/>
              <a:gd name="connsiteY764" fmla="*/ 1253024 h 6858000"/>
              <a:gd name="connsiteX765" fmla="*/ 4480315 w 7467600"/>
              <a:gd name="connsiteY765" fmla="*/ 1158454 h 6858000"/>
              <a:gd name="connsiteX766" fmla="*/ 4494133 w 7467600"/>
              <a:gd name="connsiteY766" fmla="*/ 1118676 h 6858000"/>
              <a:gd name="connsiteX767" fmla="*/ 4557898 w 7467600"/>
              <a:gd name="connsiteY767" fmla="*/ 900011 h 6858000"/>
              <a:gd name="connsiteX768" fmla="*/ 5870151 w 7467600"/>
              <a:gd name="connsiteY768" fmla="*/ 898890 h 6858000"/>
              <a:gd name="connsiteX769" fmla="*/ 5861335 w 7467600"/>
              <a:gd name="connsiteY769" fmla="*/ 899177 h 6858000"/>
              <a:gd name="connsiteX770" fmla="*/ 5843702 w 7467600"/>
              <a:gd name="connsiteY770" fmla="*/ 899748 h 6858000"/>
              <a:gd name="connsiteX771" fmla="*/ 5651107 w 7467600"/>
              <a:gd name="connsiteY771" fmla="*/ 920306 h 6858000"/>
              <a:gd name="connsiteX772" fmla="*/ 5459407 w 7467600"/>
              <a:gd name="connsiteY772" fmla="*/ 940975 h 6858000"/>
              <a:gd name="connsiteX773" fmla="*/ 5374846 w 7467600"/>
              <a:gd name="connsiteY773" fmla="*/ 941988 h 6858000"/>
              <a:gd name="connsiteX774" fmla="*/ 5256105 w 7467600"/>
              <a:gd name="connsiteY774" fmla="*/ 945632 h 6858000"/>
              <a:gd name="connsiteX775" fmla="*/ 5107071 w 7467600"/>
              <a:gd name="connsiteY775" fmla="*/ 969720 h 6858000"/>
              <a:gd name="connsiteX776" fmla="*/ 4998681 w 7467600"/>
              <a:gd name="connsiteY776" fmla="*/ 988771 h 6858000"/>
              <a:gd name="connsiteX777" fmla="*/ 5870151 w 7467600"/>
              <a:gd name="connsiteY777" fmla="*/ 898890 h 6858000"/>
              <a:gd name="connsiteX778" fmla="*/ 5504425 w 7467600"/>
              <a:gd name="connsiteY778" fmla="*/ 848067 h 6858000"/>
              <a:gd name="connsiteX779" fmla="*/ 4968849 w 7467600"/>
              <a:gd name="connsiteY779" fmla="*/ 962318 h 6858000"/>
              <a:gd name="connsiteX780" fmla="*/ 5104039 w 7467600"/>
              <a:gd name="connsiteY780" fmla="*/ 940634 h 6858000"/>
              <a:gd name="connsiteX781" fmla="*/ 5256311 w 7467600"/>
              <a:gd name="connsiteY781" fmla="*/ 916490 h 6858000"/>
              <a:gd name="connsiteX782" fmla="*/ 5377381 w 7467600"/>
              <a:gd name="connsiteY782" fmla="*/ 912671 h 6858000"/>
              <a:gd name="connsiteX783" fmla="*/ 5460148 w 7467600"/>
              <a:gd name="connsiteY783" fmla="*/ 911442 h 6858000"/>
              <a:gd name="connsiteX784" fmla="*/ 5648971 w 7467600"/>
              <a:gd name="connsiteY784" fmla="*/ 891331 h 6858000"/>
              <a:gd name="connsiteX785" fmla="*/ 5844807 w 7467600"/>
              <a:gd name="connsiteY785" fmla="*/ 870718 h 6858000"/>
              <a:gd name="connsiteX786" fmla="*/ 5862975 w 7467600"/>
              <a:gd name="connsiteY786" fmla="*/ 869756 h 6858000"/>
              <a:gd name="connsiteX787" fmla="*/ 5920887 w 7467600"/>
              <a:gd name="connsiteY787" fmla="*/ 865929 h 6858000"/>
              <a:gd name="connsiteX788" fmla="*/ 5504425 w 7467600"/>
              <a:gd name="connsiteY788" fmla="*/ 848067 h 6858000"/>
              <a:gd name="connsiteX789" fmla="*/ 3607114 w 7467600"/>
              <a:gd name="connsiteY789" fmla="*/ 467441 h 6858000"/>
              <a:gd name="connsiteX790" fmla="*/ 3296242 w 7467600"/>
              <a:gd name="connsiteY790" fmla="*/ 807991 h 6858000"/>
              <a:gd name="connsiteX791" fmla="*/ 3174674 w 7467600"/>
              <a:gd name="connsiteY791" fmla="*/ 919759 h 6858000"/>
              <a:gd name="connsiteX792" fmla="*/ 3042978 w 7467600"/>
              <a:gd name="connsiteY792" fmla="*/ 1054894 h 6858000"/>
              <a:gd name="connsiteX793" fmla="*/ 2968914 w 7467600"/>
              <a:gd name="connsiteY793" fmla="*/ 1133756 h 6858000"/>
              <a:gd name="connsiteX794" fmla="*/ 3103823 w 7467600"/>
              <a:gd name="connsiteY794" fmla="*/ 1026814 h 6858000"/>
              <a:gd name="connsiteX795" fmla="*/ 3607114 w 7467600"/>
              <a:gd name="connsiteY795" fmla="*/ 467441 h 6858000"/>
              <a:gd name="connsiteX796" fmla="*/ 3744487 w 7467600"/>
              <a:gd name="connsiteY796" fmla="*/ 383136 h 6858000"/>
              <a:gd name="connsiteX797" fmla="*/ 3970213 w 7467600"/>
              <a:gd name="connsiteY797" fmla="*/ 995559 h 6858000"/>
              <a:gd name="connsiteX798" fmla="*/ 3744487 w 7467600"/>
              <a:gd name="connsiteY798" fmla="*/ 383136 h 6858000"/>
              <a:gd name="connsiteX799" fmla="*/ 3624562 w 7467600"/>
              <a:gd name="connsiteY799" fmla="*/ 367041 h 6858000"/>
              <a:gd name="connsiteX800" fmla="*/ 3489712 w 7467600"/>
              <a:gd name="connsiteY800" fmla="*/ 485386 h 6858000"/>
              <a:gd name="connsiteX801" fmla="*/ 3182994 w 7467600"/>
              <a:gd name="connsiteY801" fmla="*/ 828265 h 6858000"/>
              <a:gd name="connsiteX802" fmla="*/ 2892114 w 7467600"/>
              <a:gd name="connsiteY802" fmla="*/ 1172635 h 6858000"/>
              <a:gd name="connsiteX803" fmla="*/ 3021459 w 7467600"/>
              <a:gd name="connsiteY803" fmla="*/ 1035385 h 6858000"/>
              <a:gd name="connsiteX804" fmla="*/ 3153873 w 7467600"/>
              <a:gd name="connsiteY804" fmla="*/ 898971 h 6858000"/>
              <a:gd name="connsiteX805" fmla="*/ 3276511 w 7467600"/>
              <a:gd name="connsiteY805" fmla="*/ 786423 h 6858000"/>
              <a:gd name="connsiteX806" fmla="*/ 3584154 w 7467600"/>
              <a:gd name="connsiteY806" fmla="*/ 448218 h 6858000"/>
              <a:gd name="connsiteX807" fmla="*/ 3624562 w 7467600"/>
              <a:gd name="connsiteY807" fmla="*/ 367041 h 6858000"/>
              <a:gd name="connsiteX808" fmla="*/ 3766672 w 7467600"/>
              <a:gd name="connsiteY808" fmla="*/ 359429 h 6858000"/>
              <a:gd name="connsiteX809" fmla="*/ 3996338 w 7467600"/>
              <a:gd name="connsiteY809" fmla="*/ 968237 h 6858000"/>
              <a:gd name="connsiteX810" fmla="*/ 3766672 w 7467600"/>
              <a:gd name="connsiteY810" fmla="*/ 359429 h 6858000"/>
              <a:gd name="connsiteX811" fmla="*/ 5805386 w 7467600"/>
              <a:gd name="connsiteY811" fmla="*/ 239240 h 6858000"/>
              <a:gd name="connsiteX812" fmla="*/ 5736947 w 7467600"/>
              <a:gd name="connsiteY812" fmla="*/ 261367 h 6858000"/>
              <a:gd name="connsiteX813" fmla="*/ 5427012 w 7467600"/>
              <a:gd name="connsiteY813" fmla="*/ 311272 h 6858000"/>
              <a:gd name="connsiteX814" fmla="*/ 5147818 w 7467600"/>
              <a:gd name="connsiteY814" fmla="*/ 322112 h 6858000"/>
              <a:gd name="connsiteX815" fmla="*/ 5060854 w 7467600"/>
              <a:gd name="connsiteY815" fmla="*/ 311882 h 6858000"/>
              <a:gd name="connsiteX816" fmla="*/ 4945989 w 7467600"/>
              <a:gd name="connsiteY816" fmla="*/ 300516 h 6858000"/>
              <a:gd name="connsiteX817" fmla="*/ 5410479 w 7467600"/>
              <a:gd name="connsiteY817" fmla="*/ 348434 h 6858000"/>
              <a:gd name="connsiteX818" fmla="*/ 5805386 w 7467600"/>
              <a:gd name="connsiteY818" fmla="*/ 239240 h 6858000"/>
              <a:gd name="connsiteX819" fmla="*/ 5905192 w 7467600"/>
              <a:gd name="connsiteY819" fmla="*/ 163079 h 6858000"/>
              <a:gd name="connsiteX820" fmla="*/ 5865655 w 7467600"/>
              <a:gd name="connsiteY820" fmla="*/ 171901 h 6858000"/>
              <a:gd name="connsiteX821" fmla="*/ 5259740 w 7467600"/>
              <a:gd name="connsiteY821" fmla="*/ 257013 h 6858000"/>
              <a:gd name="connsiteX822" fmla="*/ 5208466 w 7467600"/>
              <a:gd name="connsiteY822" fmla="*/ 257550 h 6858000"/>
              <a:gd name="connsiteX823" fmla="*/ 4980204 w 7467600"/>
              <a:gd name="connsiteY823" fmla="*/ 271903 h 6858000"/>
              <a:gd name="connsiteX824" fmla="*/ 5068068 w 7467600"/>
              <a:gd name="connsiteY824" fmla="*/ 282244 h 6858000"/>
              <a:gd name="connsiteX825" fmla="*/ 5153231 w 7467600"/>
              <a:gd name="connsiteY825" fmla="*/ 292240 h 6858000"/>
              <a:gd name="connsiteX826" fmla="*/ 5426491 w 7467600"/>
              <a:gd name="connsiteY826" fmla="*/ 281128 h 6858000"/>
              <a:gd name="connsiteX827" fmla="*/ 5731212 w 7467600"/>
              <a:gd name="connsiteY827" fmla="*/ 231951 h 6858000"/>
              <a:gd name="connsiteX828" fmla="*/ 5905192 w 7467600"/>
              <a:gd name="connsiteY828" fmla="*/ 163079 h 6858000"/>
              <a:gd name="connsiteX829" fmla="*/ 5944437 w 7467600"/>
              <a:gd name="connsiteY829" fmla="*/ 113829 h 6858000"/>
              <a:gd name="connsiteX830" fmla="*/ 5825032 w 7467600"/>
              <a:gd name="connsiteY830" fmla="*/ 146405 h 6858000"/>
              <a:gd name="connsiteX831" fmla="*/ 4955599 w 7467600"/>
              <a:gd name="connsiteY831" fmla="*/ 247008 h 6858000"/>
              <a:gd name="connsiteX832" fmla="*/ 5210104 w 7467600"/>
              <a:gd name="connsiteY832" fmla="*/ 228123 h 6858000"/>
              <a:gd name="connsiteX833" fmla="*/ 5261015 w 7467600"/>
              <a:gd name="connsiteY833" fmla="*/ 227087 h 6858000"/>
              <a:gd name="connsiteX834" fmla="*/ 5861181 w 7467600"/>
              <a:gd name="connsiteY834" fmla="*/ 143093 h 6858000"/>
              <a:gd name="connsiteX835" fmla="*/ 5961252 w 7467600"/>
              <a:gd name="connsiteY835" fmla="*/ 114820 h 6858000"/>
              <a:gd name="connsiteX836" fmla="*/ 5944437 w 7467600"/>
              <a:gd name="connsiteY836" fmla="*/ 113829 h 6858000"/>
              <a:gd name="connsiteX837" fmla="*/ 3882765 w 7467600"/>
              <a:gd name="connsiteY837" fmla="*/ 0 h 6858000"/>
              <a:gd name="connsiteX838" fmla="*/ 3995099 w 7467600"/>
              <a:gd name="connsiteY838" fmla="*/ 0 h 6858000"/>
              <a:gd name="connsiteX839" fmla="*/ 4163818 w 7467600"/>
              <a:gd name="connsiteY839" fmla="*/ 234104 h 6858000"/>
              <a:gd name="connsiteX840" fmla="*/ 4172099 w 7467600"/>
              <a:gd name="connsiteY840" fmla="*/ 234207 h 6858000"/>
              <a:gd name="connsiteX841" fmla="*/ 4784282 w 7467600"/>
              <a:gd name="connsiteY841" fmla="*/ 276561 h 6858000"/>
              <a:gd name="connsiteX842" fmla="*/ 4801687 w 7467600"/>
              <a:gd name="connsiteY842" fmla="*/ 267764 h 6858000"/>
              <a:gd name="connsiteX843" fmla="*/ 6082788 w 7467600"/>
              <a:gd name="connsiteY843" fmla="*/ 64119 h 6858000"/>
              <a:gd name="connsiteX844" fmla="*/ 6099442 w 7467600"/>
              <a:gd name="connsiteY844" fmla="*/ 82568 h 6858000"/>
              <a:gd name="connsiteX845" fmla="*/ 4804137 w 7467600"/>
              <a:gd name="connsiteY845" fmla="*/ 320931 h 6858000"/>
              <a:gd name="connsiteX846" fmla="*/ 4227047 w 7467600"/>
              <a:gd name="connsiteY846" fmla="*/ 313415 h 6858000"/>
              <a:gd name="connsiteX847" fmla="*/ 4346041 w 7467600"/>
              <a:gd name="connsiteY847" fmla="*/ 456086 h 6858000"/>
              <a:gd name="connsiteX848" fmla="*/ 4870967 w 7467600"/>
              <a:gd name="connsiteY848" fmla="*/ 963061 h 6858000"/>
              <a:gd name="connsiteX849" fmla="*/ 4889647 w 7467600"/>
              <a:gd name="connsiteY849" fmla="*/ 957147 h 6858000"/>
              <a:gd name="connsiteX850" fmla="*/ 5422504 w 7467600"/>
              <a:gd name="connsiteY850" fmla="*/ 805191 h 6858000"/>
              <a:gd name="connsiteX851" fmla="*/ 6087656 w 7467600"/>
              <a:gd name="connsiteY851" fmla="*/ 826703 h 6858000"/>
              <a:gd name="connsiteX852" fmla="*/ 6058717 w 7467600"/>
              <a:gd name="connsiteY852" fmla="*/ 865992 h 6858000"/>
              <a:gd name="connsiteX853" fmla="*/ 4974153 w 7467600"/>
              <a:gd name="connsiteY853" fmla="*/ 1045456 h 6858000"/>
              <a:gd name="connsiteX854" fmla="*/ 5627835 w 7467600"/>
              <a:gd name="connsiteY854" fmla="*/ 1472077 h 6858000"/>
              <a:gd name="connsiteX855" fmla="*/ 5629817 w 7467600"/>
              <a:gd name="connsiteY855" fmla="*/ 1471412 h 6858000"/>
              <a:gd name="connsiteX856" fmla="*/ 5634124 w 7467600"/>
              <a:gd name="connsiteY856" fmla="*/ 1470572 h 6858000"/>
              <a:gd name="connsiteX857" fmla="*/ 5755832 w 7467600"/>
              <a:gd name="connsiteY857" fmla="*/ 1383886 h 6858000"/>
              <a:gd name="connsiteX858" fmla="*/ 6014186 w 7467600"/>
              <a:gd name="connsiteY858" fmla="*/ 1279799 h 6858000"/>
              <a:gd name="connsiteX859" fmla="*/ 6901619 w 7467600"/>
              <a:gd name="connsiteY859" fmla="*/ 1047874 h 6858000"/>
              <a:gd name="connsiteX860" fmla="*/ 6931566 w 7467600"/>
              <a:gd name="connsiteY860" fmla="*/ 1062034 h 6858000"/>
              <a:gd name="connsiteX861" fmla="*/ 5790982 w 7467600"/>
              <a:gd name="connsiteY861" fmla="*/ 1561380 h 6858000"/>
              <a:gd name="connsiteX862" fmla="*/ 6188971 w 7467600"/>
              <a:gd name="connsiteY862" fmla="*/ 1755168 h 6858000"/>
              <a:gd name="connsiteX863" fmla="*/ 6202446 w 7467600"/>
              <a:gd name="connsiteY863" fmla="*/ 1752268 h 6858000"/>
              <a:gd name="connsiteX864" fmla="*/ 7179560 w 7467600"/>
              <a:gd name="connsiteY864" fmla="*/ 1467551 h 6858000"/>
              <a:gd name="connsiteX865" fmla="*/ 7158730 w 7467600"/>
              <a:gd name="connsiteY865" fmla="*/ 1507835 h 6858000"/>
              <a:gd name="connsiteX866" fmla="*/ 6326959 w 7467600"/>
              <a:gd name="connsiteY866" fmla="*/ 1817686 h 6858000"/>
              <a:gd name="connsiteX867" fmla="*/ 6537433 w 7467600"/>
              <a:gd name="connsiteY867" fmla="*/ 1907790 h 6858000"/>
              <a:gd name="connsiteX868" fmla="*/ 6550221 w 7467600"/>
              <a:gd name="connsiteY868" fmla="*/ 1910729 h 6858000"/>
              <a:gd name="connsiteX869" fmla="*/ 6964438 w 7467600"/>
              <a:gd name="connsiteY869" fmla="*/ 2209505 h 6858000"/>
              <a:gd name="connsiteX870" fmla="*/ 7367862 w 7467600"/>
              <a:gd name="connsiteY870" fmla="*/ 2806833 h 6858000"/>
              <a:gd name="connsiteX871" fmla="*/ 7364329 w 7467600"/>
              <a:gd name="connsiteY871" fmla="*/ 2826907 h 6858000"/>
              <a:gd name="connsiteX872" fmla="*/ 7290545 w 7467600"/>
              <a:gd name="connsiteY872" fmla="*/ 2850663 h 6858000"/>
              <a:gd name="connsiteX873" fmla="*/ 6472036 w 7467600"/>
              <a:gd name="connsiteY873" fmla="*/ 1959003 h 6858000"/>
              <a:gd name="connsiteX874" fmla="*/ 5792897 w 7467600"/>
              <a:gd name="connsiteY874" fmla="*/ 1647747 h 6858000"/>
              <a:gd name="connsiteX875" fmla="*/ 5842751 w 7467600"/>
              <a:gd name="connsiteY875" fmla="*/ 1816112 h 6858000"/>
              <a:gd name="connsiteX876" fmla="*/ 5847424 w 7467600"/>
              <a:gd name="connsiteY876" fmla="*/ 1815776 h 6858000"/>
              <a:gd name="connsiteX877" fmla="*/ 6399821 w 7467600"/>
              <a:gd name="connsiteY877" fmla="*/ 2344799 h 6858000"/>
              <a:gd name="connsiteX878" fmla="*/ 6323232 w 7467600"/>
              <a:gd name="connsiteY878" fmla="*/ 2389634 h 6858000"/>
              <a:gd name="connsiteX879" fmla="*/ 5942958 w 7467600"/>
              <a:gd name="connsiteY879" fmla="*/ 2077708 h 6858000"/>
              <a:gd name="connsiteX880" fmla="*/ 5921559 w 7467600"/>
              <a:gd name="connsiteY880" fmla="*/ 2378596 h 6858000"/>
              <a:gd name="connsiteX881" fmla="*/ 5817651 w 7467600"/>
              <a:gd name="connsiteY881" fmla="*/ 3023919 h 6858000"/>
              <a:gd name="connsiteX882" fmla="*/ 5729634 w 7467600"/>
              <a:gd name="connsiteY882" fmla="*/ 3051849 h 6858000"/>
              <a:gd name="connsiteX883" fmla="*/ 5611018 w 7467600"/>
              <a:gd name="connsiteY883" fmla="*/ 2316769 h 6858000"/>
              <a:gd name="connsiteX884" fmla="*/ 5687608 w 7467600"/>
              <a:gd name="connsiteY884" fmla="*/ 2039972 h 6858000"/>
              <a:gd name="connsiteX885" fmla="*/ 5657554 w 7467600"/>
              <a:gd name="connsiteY885" fmla="*/ 1576445 h 6858000"/>
              <a:gd name="connsiteX886" fmla="*/ 5150475 w 7467600"/>
              <a:gd name="connsiteY886" fmla="*/ 1274012 h 6858000"/>
              <a:gd name="connsiteX887" fmla="*/ 5349142 w 7467600"/>
              <a:gd name="connsiteY887" fmla="*/ 2204405 h 6858000"/>
              <a:gd name="connsiteX888" fmla="*/ 5262214 w 7467600"/>
              <a:gd name="connsiteY888" fmla="*/ 2233836 h 6858000"/>
              <a:gd name="connsiteX889" fmla="*/ 4981539 w 7467600"/>
              <a:gd name="connsiteY889" fmla="*/ 1542201 h 6858000"/>
              <a:gd name="connsiteX890" fmla="*/ 4958461 w 7467600"/>
              <a:gd name="connsiteY890" fmla="*/ 1136957 h 6858000"/>
              <a:gd name="connsiteX891" fmla="*/ 4655015 w 7467600"/>
              <a:gd name="connsiteY891" fmla="*/ 891426 h 6858000"/>
              <a:gd name="connsiteX892" fmla="*/ 4348002 w 7467600"/>
              <a:gd name="connsiteY892" fmla="*/ 2205895 h 6858000"/>
              <a:gd name="connsiteX893" fmla="*/ 4262250 w 7467600"/>
              <a:gd name="connsiteY893" fmla="*/ 2219972 h 6858000"/>
              <a:gd name="connsiteX894" fmla="*/ 4550611 w 7467600"/>
              <a:gd name="connsiteY894" fmla="*/ 817540 h 6858000"/>
              <a:gd name="connsiteX895" fmla="*/ 4564418 w 7467600"/>
              <a:gd name="connsiteY895" fmla="*/ 808293 h 6858000"/>
              <a:gd name="connsiteX896" fmla="*/ 4266388 w 7467600"/>
              <a:gd name="connsiteY896" fmla="*/ 500083 h 6858000"/>
              <a:gd name="connsiteX897" fmla="*/ 4032842 w 7467600"/>
              <a:gd name="connsiteY897" fmla="*/ 211809 h 6858000"/>
              <a:gd name="connsiteX898" fmla="*/ 3882765 w 7467600"/>
              <a:gd name="connsiteY898" fmla="*/ 0 h 6858000"/>
              <a:gd name="connsiteX899" fmla="*/ 3721337 w 7467600"/>
              <a:gd name="connsiteY899" fmla="*/ 0 h 6858000"/>
              <a:gd name="connsiteX900" fmla="*/ 3797544 w 7467600"/>
              <a:gd name="connsiteY900" fmla="*/ 0 h 6858000"/>
              <a:gd name="connsiteX901" fmla="*/ 3775734 w 7467600"/>
              <a:gd name="connsiteY901" fmla="*/ 95131 h 6858000"/>
              <a:gd name="connsiteX902" fmla="*/ 3724807 w 7467600"/>
              <a:gd name="connsiteY902" fmla="*/ 272257 h 6858000"/>
              <a:gd name="connsiteX903" fmla="*/ 3726844 w 7467600"/>
              <a:gd name="connsiteY903" fmla="*/ 282988 h 6858000"/>
              <a:gd name="connsiteX904" fmla="*/ 3742664 w 7467600"/>
              <a:gd name="connsiteY904" fmla="*/ 279918 h 6858000"/>
              <a:gd name="connsiteX905" fmla="*/ 4103910 w 7467600"/>
              <a:gd name="connsiteY905" fmla="*/ 1161917 h 6858000"/>
              <a:gd name="connsiteX906" fmla="*/ 4020269 w 7467600"/>
              <a:gd name="connsiteY906" fmla="*/ 1200406 h 6858000"/>
              <a:gd name="connsiteX907" fmla="*/ 3674882 w 7467600"/>
              <a:gd name="connsiteY907" fmla="*/ 488524 h 6858000"/>
              <a:gd name="connsiteX908" fmla="*/ 3132682 w 7467600"/>
              <a:gd name="connsiteY908" fmla="*/ 1072284 h 6858000"/>
              <a:gd name="connsiteX909" fmla="*/ 2716346 w 7467600"/>
              <a:gd name="connsiteY909" fmla="*/ 1276376 h 6858000"/>
              <a:gd name="connsiteX910" fmla="*/ 2716772 w 7467600"/>
              <a:gd name="connsiteY910" fmla="*/ 1255462 h 6858000"/>
              <a:gd name="connsiteX911" fmla="*/ 3471096 w 7467600"/>
              <a:gd name="connsiteY911" fmla="*/ 437072 h 6858000"/>
              <a:gd name="connsiteX912" fmla="*/ 3639057 w 7467600"/>
              <a:gd name="connsiteY912" fmla="*/ 286334 h 6858000"/>
              <a:gd name="connsiteX913" fmla="*/ 3640309 w 7467600"/>
              <a:gd name="connsiteY913" fmla="*/ 284664 h 6858000"/>
              <a:gd name="connsiteX914" fmla="*/ 3646022 w 7467600"/>
              <a:gd name="connsiteY914" fmla="*/ 276711 h 6858000"/>
              <a:gd name="connsiteX915" fmla="*/ 3707943 w 7467600"/>
              <a:gd name="connsiteY915" fmla="*/ 65958 h 6858000"/>
              <a:gd name="connsiteX916" fmla="*/ 3721337 w 7467600"/>
              <a:gd name="connsiteY916" fmla="*/ 0 h 6858000"/>
              <a:gd name="connsiteX917" fmla="*/ 2867960 w 7467600"/>
              <a:gd name="connsiteY917" fmla="*/ 0 h 6858000"/>
              <a:gd name="connsiteX918" fmla="*/ 2926351 w 7467600"/>
              <a:gd name="connsiteY918" fmla="*/ 0 h 6858000"/>
              <a:gd name="connsiteX919" fmla="*/ 2902823 w 7467600"/>
              <a:gd name="connsiteY919" fmla="*/ 262929 h 6858000"/>
              <a:gd name="connsiteX920" fmla="*/ 2940663 w 7467600"/>
              <a:gd name="connsiteY920" fmla="*/ 140884 h 6858000"/>
              <a:gd name="connsiteX921" fmla="*/ 2947039 w 7467600"/>
              <a:gd name="connsiteY921" fmla="*/ 122524 h 6858000"/>
              <a:gd name="connsiteX922" fmla="*/ 2984316 w 7467600"/>
              <a:gd name="connsiteY922" fmla="*/ 0 h 6858000"/>
              <a:gd name="connsiteX923" fmla="*/ 3016114 w 7467600"/>
              <a:gd name="connsiteY923" fmla="*/ 0 h 6858000"/>
              <a:gd name="connsiteX924" fmla="*/ 2979949 w 7467600"/>
              <a:gd name="connsiteY924" fmla="*/ 119274 h 6858000"/>
              <a:gd name="connsiteX925" fmla="*/ 3023879 w 7467600"/>
              <a:gd name="connsiteY925" fmla="*/ 0 h 6858000"/>
              <a:gd name="connsiteX926" fmla="*/ 3105400 w 7467600"/>
              <a:gd name="connsiteY926" fmla="*/ 0 h 6858000"/>
              <a:gd name="connsiteX927" fmla="*/ 3094669 w 7467600"/>
              <a:gd name="connsiteY927" fmla="*/ 30308 h 6858000"/>
              <a:gd name="connsiteX928" fmla="*/ 2901945 w 7467600"/>
              <a:gd name="connsiteY928" fmla="*/ 466538 h 6858000"/>
              <a:gd name="connsiteX929" fmla="*/ 2815209 w 7467600"/>
              <a:gd name="connsiteY929" fmla="*/ 497361 h 6858000"/>
              <a:gd name="connsiteX930" fmla="*/ 2844845 w 7467600"/>
              <a:gd name="connsiteY930" fmla="*/ 127638 h 6858000"/>
              <a:gd name="connsiteX931" fmla="*/ 2867960 w 7467600"/>
              <a:gd name="connsiteY931" fmla="*/ 0 h 6858000"/>
              <a:gd name="connsiteX932" fmla="*/ 1057230 w 7467600"/>
              <a:gd name="connsiteY932" fmla="*/ 0 h 6858000"/>
              <a:gd name="connsiteX933" fmla="*/ 1111003 w 7467600"/>
              <a:gd name="connsiteY933" fmla="*/ 0 h 6858000"/>
              <a:gd name="connsiteX934" fmla="*/ 1125553 w 7467600"/>
              <a:gd name="connsiteY934" fmla="*/ 52588 h 6858000"/>
              <a:gd name="connsiteX935" fmla="*/ 1304276 w 7467600"/>
              <a:gd name="connsiteY935" fmla="*/ 476275 h 6858000"/>
              <a:gd name="connsiteX936" fmla="*/ 1492066 w 7467600"/>
              <a:gd name="connsiteY936" fmla="*/ 886333 h 6858000"/>
              <a:gd name="connsiteX937" fmla="*/ 1423698 w 7467600"/>
              <a:gd name="connsiteY937" fmla="*/ 710817 h 6858000"/>
              <a:gd name="connsiteX938" fmla="*/ 1357609 w 7467600"/>
              <a:gd name="connsiteY938" fmla="*/ 532892 h 6858000"/>
              <a:gd name="connsiteX939" fmla="*/ 1309550 w 7467600"/>
              <a:gd name="connsiteY939" fmla="*/ 374031 h 6858000"/>
              <a:gd name="connsiteX940" fmla="*/ 1193673 w 7467600"/>
              <a:gd name="connsiteY940" fmla="*/ 49533 h 6858000"/>
              <a:gd name="connsiteX941" fmla="*/ 1164391 w 7467600"/>
              <a:gd name="connsiteY941" fmla="*/ 0 h 6858000"/>
              <a:gd name="connsiteX942" fmla="*/ 1200666 w 7467600"/>
              <a:gd name="connsiteY942" fmla="*/ 0 h 6858000"/>
              <a:gd name="connsiteX943" fmla="*/ 1223408 w 7467600"/>
              <a:gd name="connsiteY943" fmla="*/ 38996 h 6858000"/>
              <a:gd name="connsiteX944" fmla="*/ 1339635 w 7467600"/>
              <a:gd name="connsiteY944" fmla="*/ 365517 h 6858000"/>
              <a:gd name="connsiteX945" fmla="*/ 1387469 w 7467600"/>
              <a:gd name="connsiteY945" fmla="*/ 523079 h 6858000"/>
              <a:gd name="connsiteX946" fmla="*/ 1452685 w 7467600"/>
              <a:gd name="connsiteY946" fmla="*/ 699806 h 6858000"/>
              <a:gd name="connsiteX947" fmla="*/ 1492092 w 7467600"/>
              <a:gd name="connsiteY947" fmla="*/ 800424 h 6858000"/>
              <a:gd name="connsiteX948" fmla="*/ 1455302 w 7467600"/>
              <a:gd name="connsiteY948" fmla="*/ 632913 h 6858000"/>
              <a:gd name="connsiteX949" fmla="*/ 1222336 w 7467600"/>
              <a:gd name="connsiteY949" fmla="*/ 9480 h 6858000"/>
              <a:gd name="connsiteX950" fmla="*/ 1214634 w 7467600"/>
              <a:gd name="connsiteY950" fmla="*/ 0 h 6858000"/>
              <a:gd name="connsiteX951" fmla="*/ 1289827 w 7467600"/>
              <a:gd name="connsiteY951" fmla="*/ 0 h 6858000"/>
              <a:gd name="connsiteX952" fmla="*/ 1321076 w 7467600"/>
              <a:gd name="connsiteY952" fmla="*/ 59722 h 6858000"/>
              <a:gd name="connsiteX953" fmla="*/ 1512579 w 7467600"/>
              <a:gd name="connsiteY953" fmla="*/ 626441 h 6858000"/>
              <a:gd name="connsiteX954" fmla="*/ 1506076 w 7467600"/>
              <a:gd name="connsiteY954" fmla="*/ 1089289 h 6858000"/>
              <a:gd name="connsiteX955" fmla="*/ 1486346 w 7467600"/>
              <a:gd name="connsiteY955" fmla="*/ 1079919 h 6858000"/>
              <a:gd name="connsiteX956" fmla="*/ 1070511 w 7467600"/>
              <a:gd name="connsiteY956" fmla="*/ 48609 h 6858000"/>
              <a:gd name="connsiteX957" fmla="*/ 1057230 w 7467600"/>
              <a:gd name="connsiteY957" fmla="*/ 0 h 6858000"/>
              <a:gd name="connsiteX958" fmla="*/ 43151 w 7467600"/>
              <a:gd name="connsiteY958" fmla="*/ 0 h 6858000"/>
              <a:gd name="connsiteX959" fmla="*/ 95283 w 7467600"/>
              <a:gd name="connsiteY959" fmla="*/ 0 h 6858000"/>
              <a:gd name="connsiteX960" fmla="*/ 300708 w 7467600"/>
              <a:gd name="connsiteY960" fmla="*/ 154571 h 6858000"/>
              <a:gd name="connsiteX961" fmla="*/ 530414 w 7467600"/>
              <a:gd name="connsiteY961" fmla="*/ 354673 h 6858000"/>
              <a:gd name="connsiteX962" fmla="*/ 333785 w 7467600"/>
              <a:gd name="connsiteY962" fmla="*/ 161564 h 6858000"/>
              <a:gd name="connsiteX963" fmla="*/ 147005 w 7467600"/>
              <a:gd name="connsiteY963" fmla="*/ 0 h 6858000"/>
              <a:gd name="connsiteX964" fmla="*/ 272509 w 7467600"/>
              <a:gd name="connsiteY964" fmla="*/ 0 h 6858000"/>
              <a:gd name="connsiteX965" fmla="*/ 326276 w 7467600"/>
              <a:gd name="connsiteY965" fmla="*/ 45847 h 6858000"/>
              <a:gd name="connsiteX966" fmla="*/ 823759 w 7467600"/>
              <a:gd name="connsiteY966" fmla="*/ 574145 h 6858000"/>
              <a:gd name="connsiteX967" fmla="*/ 811254 w 7467600"/>
              <a:gd name="connsiteY967" fmla="*/ 665546 h 6858000"/>
              <a:gd name="connsiteX968" fmla="*/ 154042 w 7467600"/>
              <a:gd name="connsiteY968" fmla="*/ 261522 h 6858000"/>
              <a:gd name="connsiteX969" fmla="*/ 13550 w 7467600"/>
              <a:gd name="connsiteY969" fmla="*/ 158423 h 6858000"/>
              <a:gd name="connsiteX970" fmla="*/ 0 w 7467600"/>
              <a:gd name="connsiteY970" fmla="*/ 146618 h 6858000"/>
              <a:gd name="connsiteX971" fmla="*/ 0 w 7467600"/>
              <a:gd name="connsiteY971" fmla="*/ 59161 h 6858000"/>
              <a:gd name="connsiteX972" fmla="*/ 45427 w 7467600"/>
              <a:gd name="connsiteY972" fmla="*/ 101078 h 6858000"/>
              <a:gd name="connsiteX973" fmla="*/ 630103 w 7467600"/>
              <a:gd name="connsiteY973" fmla="*/ 485885 h 6858000"/>
              <a:gd name="connsiteX974" fmla="*/ 532040 w 7467600"/>
              <a:gd name="connsiteY974" fmla="*/ 399359 h 6858000"/>
              <a:gd name="connsiteX975" fmla="*/ 517618 w 7467600"/>
              <a:gd name="connsiteY975" fmla="*/ 385726 h 6858000"/>
              <a:gd name="connsiteX976" fmla="*/ 285074 w 7467600"/>
              <a:gd name="connsiteY976" fmla="*/ 182755 h 6858000"/>
              <a:gd name="connsiteX977" fmla="*/ 43151 w 7467600"/>
              <a:gd name="connsiteY97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467600 w 7467600"/>
              <a:gd name="connsiteY78" fmla="*/ 5925131 h 6858000"/>
              <a:gd name="connsiteX79" fmla="*/ 7271900 w 7467600"/>
              <a:gd name="connsiteY79" fmla="*/ 5734551 h 6858000"/>
              <a:gd name="connsiteX80" fmla="*/ 7015907 w 7467600"/>
              <a:gd name="connsiteY80" fmla="*/ 5541548 h 6858000"/>
              <a:gd name="connsiteX81" fmla="*/ 7259646 w 7467600"/>
              <a:gd name="connsiteY81" fmla="*/ 5765985 h 6858000"/>
              <a:gd name="connsiteX82" fmla="*/ 7467600 w 7467600"/>
              <a:gd name="connsiteY82" fmla="*/ 6012219 h 6858000"/>
              <a:gd name="connsiteX83" fmla="*/ 6946849 w 7467600"/>
              <a:gd name="connsiteY83" fmla="*/ 5523271 h 6858000"/>
              <a:gd name="connsiteX84" fmla="*/ 6946972 w 7467600"/>
              <a:gd name="connsiteY84" fmla="*/ 5526491 h 6858000"/>
              <a:gd name="connsiteX85" fmla="*/ 7105827 w 7467600"/>
              <a:gd name="connsiteY85" fmla="*/ 5718700 h 6858000"/>
              <a:gd name="connsiteX86" fmla="*/ 7356878 w 7467600"/>
              <a:gd name="connsiteY86" fmla="*/ 5981332 h 6858000"/>
              <a:gd name="connsiteX87" fmla="*/ 7467600 w 7467600"/>
              <a:gd name="connsiteY87" fmla="*/ 6117703 h 6858000"/>
              <a:gd name="connsiteX88" fmla="*/ 7467600 w 7467600"/>
              <a:gd name="connsiteY88" fmla="*/ 6163634 h 6858000"/>
              <a:gd name="connsiteX89" fmla="*/ 7403637 w 7467600"/>
              <a:gd name="connsiteY89" fmla="*/ 6083957 h 6858000"/>
              <a:gd name="connsiteX90" fmla="*/ 7254615 w 7467600"/>
              <a:gd name="connsiteY90" fmla="*/ 5911918 h 6858000"/>
              <a:gd name="connsiteX91" fmla="*/ 7312589 w 7467600"/>
              <a:gd name="connsiteY91" fmla="*/ 5982309 h 6858000"/>
              <a:gd name="connsiteX92" fmla="*/ 7448321 w 7467600"/>
              <a:gd name="connsiteY92" fmla="*/ 6190991 h 6858000"/>
              <a:gd name="connsiteX93" fmla="*/ 7467600 w 7467600"/>
              <a:gd name="connsiteY93" fmla="*/ 6221686 h 6858000"/>
              <a:gd name="connsiteX94" fmla="*/ 7467600 w 7467600"/>
              <a:gd name="connsiteY94" fmla="*/ 6334256 h 6858000"/>
              <a:gd name="connsiteX95" fmla="*/ 7454976 w 7467600"/>
              <a:gd name="connsiteY95" fmla="*/ 6318297 h 6858000"/>
              <a:gd name="connsiteX96" fmla="*/ 7042773 w 7467600"/>
              <a:gd name="connsiteY96" fmla="*/ 5734011 h 6858000"/>
              <a:gd name="connsiteX97" fmla="*/ 6844835 w 7467600"/>
              <a:gd name="connsiteY97" fmla="*/ 5424988 h 6858000"/>
              <a:gd name="connsiteX98" fmla="*/ 1456157 w 7467600"/>
              <a:gd name="connsiteY98" fmla="*/ 5371404 h 6858000"/>
              <a:gd name="connsiteX99" fmla="*/ 1244432 w 7467600"/>
              <a:gd name="connsiteY99" fmla="*/ 5385601 h 6858000"/>
              <a:gd name="connsiteX100" fmla="*/ 973990 w 7467600"/>
              <a:gd name="connsiteY100" fmla="*/ 5424940 h 6858000"/>
              <a:gd name="connsiteX101" fmla="*/ 1103809 w 7467600"/>
              <a:gd name="connsiteY101" fmla="*/ 5433720 h 6858000"/>
              <a:gd name="connsiteX102" fmla="*/ 1123454 w 7467600"/>
              <a:gd name="connsiteY102" fmla="*/ 5435727 h 6858000"/>
              <a:gd name="connsiteX103" fmla="*/ 1737017 w 7467600"/>
              <a:gd name="connsiteY103" fmla="*/ 5452183 h 6858000"/>
              <a:gd name="connsiteX104" fmla="*/ 1824397 w 7467600"/>
              <a:gd name="connsiteY104" fmla="*/ 5447757 h 6858000"/>
              <a:gd name="connsiteX105" fmla="*/ 2070059 w 7467600"/>
              <a:gd name="connsiteY105" fmla="*/ 5441660 h 6858000"/>
              <a:gd name="connsiteX106" fmla="*/ 1456157 w 7467600"/>
              <a:gd name="connsiteY106" fmla="*/ 5371404 h 6858000"/>
              <a:gd name="connsiteX107" fmla="*/ 4988186 w 7467600"/>
              <a:gd name="connsiteY107" fmla="*/ 5216467 h 6858000"/>
              <a:gd name="connsiteX108" fmla="*/ 4777334 w 7467600"/>
              <a:gd name="connsiteY108" fmla="*/ 5406072 h 6858000"/>
              <a:gd name="connsiteX109" fmla="*/ 4718341 w 7467600"/>
              <a:gd name="connsiteY109" fmla="*/ 5468043 h 6858000"/>
              <a:gd name="connsiteX110" fmla="*/ 4604655 w 7467600"/>
              <a:gd name="connsiteY110" fmla="*/ 5583434 h 6858000"/>
              <a:gd name="connsiteX111" fmla="*/ 4565074 w 7467600"/>
              <a:gd name="connsiteY111" fmla="*/ 5618550 h 6858000"/>
              <a:gd name="connsiteX112" fmla="*/ 4988186 w 7467600"/>
              <a:gd name="connsiteY112" fmla="*/ 5216467 h 6858000"/>
              <a:gd name="connsiteX113" fmla="*/ 4978032 w 7467600"/>
              <a:gd name="connsiteY113" fmla="*/ 5183809 h 6858000"/>
              <a:gd name="connsiteX114" fmla="*/ 4463413 w 7467600"/>
              <a:gd name="connsiteY114" fmla="*/ 5615162 h 6858000"/>
              <a:gd name="connsiteX115" fmla="*/ 4358134 w 7467600"/>
              <a:gd name="connsiteY115" fmla="*/ 5742791 h 6858000"/>
              <a:gd name="connsiteX116" fmla="*/ 4376219 w 7467600"/>
              <a:gd name="connsiteY116" fmla="*/ 5729027 h 6858000"/>
              <a:gd name="connsiteX117" fmla="*/ 4582340 w 7467600"/>
              <a:gd name="connsiteY117" fmla="*/ 5561037 h 6858000"/>
              <a:gd name="connsiteX118" fmla="*/ 4694684 w 7467600"/>
              <a:gd name="connsiteY118" fmla="*/ 5447098 h 6858000"/>
              <a:gd name="connsiteX119" fmla="*/ 4754123 w 7467600"/>
              <a:gd name="connsiteY119" fmla="*/ 5384643 h 6858000"/>
              <a:gd name="connsiteX120" fmla="*/ 4978032 w 7467600"/>
              <a:gd name="connsiteY120" fmla="*/ 5183809 h 6858000"/>
              <a:gd name="connsiteX121" fmla="*/ 1903353 w 7467600"/>
              <a:gd name="connsiteY121" fmla="*/ 5044827 h 6858000"/>
              <a:gd name="connsiteX122" fmla="*/ 1936931 w 7467600"/>
              <a:gd name="connsiteY122" fmla="*/ 5093954 h 6858000"/>
              <a:gd name="connsiteX123" fmla="*/ 2195868 w 7467600"/>
              <a:gd name="connsiteY123" fmla="*/ 5396574 h 6858000"/>
              <a:gd name="connsiteX124" fmla="*/ 2088852 w 7467600"/>
              <a:gd name="connsiteY124" fmla="*/ 5166123 h 6858000"/>
              <a:gd name="connsiteX125" fmla="*/ 1958241 w 7467600"/>
              <a:gd name="connsiteY125" fmla="*/ 5067955 h 6858000"/>
              <a:gd name="connsiteX126" fmla="*/ 1903353 w 7467600"/>
              <a:gd name="connsiteY126" fmla="*/ 5044827 h 6858000"/>
              <a:gd name="connsiteX127" fmla="*/ 1979378 w 7467600"/>
              <a:gd name="connsiteY127" fmla="*/ 4769504 h 6858000"/>
              <a:gd name="connsiteX128" fmla="*/ 2882120 w 7467600"/>
              <a:gd name="connsiteY128" fmla="*/ 5064547 h 6858000"/>
              <a:gd name="connsiteX129" fmla="*/ 2793103 w 7467600"/>
              <a:gd name="connsiteY129" fmla="*/ 5039699 h 6858000"/>
              <a:gd name="connsiteX130" fmla="*/ 2770041 w 7467600"/>
              <a:gd name="connsiteY130" fmla="*/ 5033634 h 6858000"/>
              <a:gd name="connsiteX131" fmla="*/ 1979378 w 7467600"/>
              <a:gd name="connsiteY131" fmla="*/ 4769504 h 6858000"/>
              <a:gd name="connsiteX132" fmla="*/ 1927410 w 7467600"/>
              <a:gd name="connsiteY132" fmla="*/ 4716164 h 6858000"/>
              <a:gd name="connsiteX133" fmla="*/ 1959587 w 7467600"/>
              <a:gd name="connsiteY133" fmla="*/ 4728849 h 6858000"/>
              <a:gd name="connsiteX134" fmla="*/ 2777707 w 7467600"/>
              <a:gd name="connsiteY134" fmla="*/ 5003991 h 6858000"/>
              <a:gd name="connsiteX135" fmla="*/ 2800768 w 7467600"/>
              <a:gd name="connsiteY135" fmla="*/ 5010056 h 6858000"/>
              <a:gd name="connsiteX136" fmla="*/ 2879408 w 7467600"/>
              <a:gd name="connsiteY136" fmla="*/ 5031590 h 6858000"/>
              <a:gd name="connsiteX137" fmla="*/ 2862295 w 7467600"/>
              <a:gd name="connsiteY137" fmla="*/ 5022958 h 6858000"/>
              <a:gd name="connsiteX138" fmla="*/ 2813343 w 7467600"/>
              <a:gd name="connsiteY138" fmla="*/ 4998369 h 6858000"/>
              <a:gd name="connsiteX139" fmla="*/ 2646245 w 7467600"/>
              <a:gd name="connsiteY139" fmla="*/ 4930999 h 6858000"/>
              <a:gd name="connsiteX140" fmla="*/ 1999243 w 7467600"/>
              <a:gd name="connsiteY140" fmla="*/ 4730524 h 6858000"/>
              <a:gd name="connsiteX141" fmla="*/ 1979527 w 7467600"/>
              <a:gd name="connsiteY141" fmla="*/ 4726651 h 6858000"/>
              <a:gd name="connsiteX142" fmla="*/ 1927410 w 7467600"/>
              <a:gd name="connsiteY142" fmla="*/ 4716164 h 6858000"/>
              <a:gd name="connsiteX143" fmla="*/ 1997014 w 7467600"/>
              <a:gd name="connsiteY143" fmla="*/ 4698007 h 6858000"/>
              <a:gd name="connsiteX144" fmla="*/ 2005458 w 7467600"/>
              <a:gd name="connsiteY144" fmla="*/ 4699540 h 6858000"/>
              <a:gd name="connsiteX145" fmla="*/ 2657186 w 7467600"/>
              <a:gd name="connsiteY145" fmla="*/ 4901687 h 6858000"/>
              <a:gd name="connsiteX146" fmla="*/ 2826662 w 7467600"/>
              <a:gd name="connsiteY146" fmla="*/ 4970362 h 6858000"/>
              <a:gd name="connsiteX147" fmla="*/ 2876100 w 7467600"/>
              <a:gd name="connsiteY147" fmla="*/ 4995397 h 6858000"/>
              <a:gd name="connsiteX148" fmla="*/ 3042600 w 7467600"/>
              <a:gd name="connsiteY148" fmla="*/ 5059532 h 6858000"/>
              <a:gd name="connsiteX149" fmla="*/ 1997014 w 7467600"/>
              <a:gd name="connsiteY149" fmla="*/ 4698007 h 6858000"/>
              <a:gd name="connsiteX150" fmla="*/ 2305292 w 7467600"/>
              <a:gd name="connsiteY150" fmla="*/ 4219492 h 6858000"/>
              <a:gd name="connsiteX151" fmla="*/ 3360922 w 7467600"/>
              <a:gd name="connsiteY151" fmla="*/ 4529373 h 6858000"/>
              <a:gd name="connsiteX152" fmla="*/ 3492420 w 7467600"/>
              <a:gd name="connsiteY152" fmla="*/ 4510145 h 6858000"/>
              <a:gd name="connsiteX153" fmla="*/ 3364086 w 7467600"/>
              <a:gd name="connsiteY153" fmla="*/ 4480340 h 6858000"/>
              <a:gd name="connsiteX154" fmla="*/ 3225818 w 7467600"/>
              <a:gd name="connsiteY154" fmla="*/ 4411822 h 6858000"/>
              <a:gd name="connsiteX155" fmla="*/ 3129696 w 7467600"/>
              <a:gd name="connsiteY155" fmla="*/ 4360704 h 6858000"/>
              <a:gd name="connsiteX156" fmla="*/ 2814545 w 7467600"/>
              <a:gd name="connsiteY156" fmla="*/ 4282955 h 6858000"/>
              <a:gd name="connsiteX157" fmla="*/ 2305292 w 7467600"/>
              <a:gd name="connsiteY157" fmla="*/ 4219492 h 6858000"/>
              <a:gd name="connsiteX158" fmla="*/ 2626982 w 7467600"/>
              <a:gd name="connsiteY158" fmla="*/ 4206450 h 6858000"/>
              <a:gd name="connsiteX159" fmla="*/ 2490617 w 7467600"/>
              <a:gd name="connsiteY159" fmla="*/ 4206951 h 6858000"/>
              <a:gd name="connsiteX160" fmla="*/ 2819869 w 7467600"/>
              <a:gd name="connsiteY160" fmla="*/ 4252936 h 6858000"/>
              <a:gd name="connsiteX161" fmla="*/ 3143018 w 7467600"/>
              <a:gd name="connsiteY161" fmla="*/ 4332698 h 6858000"/>
              <a:gd name="connsiteX162" fmla="*/ 3241520 w 7467600"/>
              <a:gd name="connsiteY162" fmla="*/ 4385112 h 6858000"/>
              <a:gd name="connsiteX163" fmla="*/ 3374575 w 7467600"/>
              <a:gd name="connsiteY163" fmla="*/ 4451517 h 6858000"/>
              <a:gd name="connsiteX164" fmla="*/ 3505221 w 7467600"/>
              <a:gd name="connsiteY164" fmla="*/ 4480757 h 6858000"/>
              <a:gd name="connsiteX165" fmla="*/ 2626982 w 7467600"/>
              <a:gd name="connsiteY165" fmla="*/ 4206450 h 6858000"/>
              <a:gd name="connsiteX166" fmla="*/ 1310106 w 7467600"/>
              <a:gd name="connsiteY166" fmla="*/ 3943217 h 6858000"/>
              <a:gd name="connsiteX167" fmla="*/ 854994 w 7467600"/>
              <a:gd name="connsiteY167" fmla="*/ 4399136 h 6858000"/>
              <a:gd name="connsiteX168" fmla="*/ 742462 w 7467600"/>
              <a:gd name="connsiteY168" fmla="*/ 4594648 h 6858000"/>
              <a:gd name="connsiteX169" fmla="*/ 820602 w 7467600"/>
              <a:gd name="connsiteY169" fmla="*/ 4485915 h 6858000"/>
              <a:gd name="connsiteX170" fmla="*/ 878295 w 7467600"/>
              <a:gd name="connsiteY170" fmla="*/ 4403594 h 6858000"/>
              <a:gd name="connsiteX171" fmla="*/ 1240607 w 7467600"/>
              <a:gd name="connsiteY171" fmla="*/ 4010401 h 6858000"/>
              <a:gd name="connsiteX172" fmla="*/ 1310106 w 7467600"/>
              <a:gd name="connsiteY172" fmla="*/ 3943217 h 6858000"/>
              <a:gd name="connsiteX173" fmla="*/ 1423113 w 7467600"/>
              <a:gd name="connsiteY173" fmla="*/ 3874565 h 6858000"/>
              <a:gd name="connsiteX174" fmla="*/ 1260565 w 7467600"/>
              <a:gd name="connsiteY174" fmla="*/ 4031982 h 6858000"/>
              <a:gd name="connsiteX175" fmla="*/ 901900 w 7467600"/>
              <a:gd name="connsiteY175" fmla="*/ 4421236 h 6858000"/>
              <a:gd name="connsiteX176" fmla="*/ 845044 w 7467600"/>
              <a:gd name="connsiteY176" fmla="*/ 4502436 h 6858000"/>
              <a:gd name="connsiteX177" fmla="*/ 685926 w 7467600"/>
              <a:gd name="connsiteY177" fmla="*/ 4703069 h 6858000"/>
              <a:gd name="connsiteX178" fmla="*/ 684248 w 7467600"/>
              <a:gd name="connsiteY178" fmla="*/ 4706721 h 6858000"/>
              <a:gd name="connsiteX179" fmla="*/ 1423113 w 7467600"/>
              <a:gd name="connsiteY179" fmla="*/ 3874565 h 6858000"/>
              <a:gd name="connsiteX180" fmla="*/ 3316479 w 7467600"/>
              <a:gd name="connsiteY180" fmla="*/ 3872136 h 6858000"/>
              <a:gd name="connsiteX181" fmla="*/ 3546806 w 7467600"/>
              <a:gd name="connsiteY181" fmla="*/ 4356139 h 6858000"/>
              <a:gd name="connsiteX182" fmla="*/ 3364433 w 7467600"/>
              <a:gd name="connsiteY182" fmla="*/ 3953121 h 6858000"/>
              <a:gd name="connsiteX183" fmla="*/ 3316479 w 7467600"/>
              <a:gd name="connsiteY183" fmla="*/ 3872136 h 6858000"/>
              <a:gd name="connsiteX184" fmla="*/ 3291335 w 7467600"/>
              <a:gd name="connsiteY184" fmla="*/ 3767420 h 6858000"/>
              <a:gd name="connsiteX185" fmla="*/ 3390805 w 7467600"/>
              <a:gd name="connsiteY185" fmla="*/ 3937163 h 6858000"/>
              <a:gd name="connsiteX186" fmla="*/ 3579062 w 7467600"/>
              <a:gd name="connsiteY186" fmla="*/ 4359040 h 6858000"/>
              <a:gd name="connsiteX187" fmla="*/ 3467355 w 7467600"/>
              <a:gd name="connsiteY187" fmla="*/ 3988130 h 6858000"/>
              <a:gd name="connsiteX188" fmla="*/ 3310753 w 7467600"/>
              <a:gd name="connsiteY188" fmla="*/ 3787140 h 6858000"/>
              <a:gd name="connsiteX189" fmla="*/ 3291335 w 7467600"/>
              <a:gd name="connsiteY189" fmla="*/ 3767420 h 6858000"/>
              <a:gd name="connsiteX190" fmla="*/ 1635889 w 7467600"/>
              <a:gd name="connsiteY190" fmla="*/ 3709494 h 6858000"/>
              <a:gd name="connsiteX191" fmla="*/ 1634800 w 7467600"/>
              <a:gd name="connsiteY191" fmla="*/ 3731111 h 6858000"/>
              <a:gd name="connsiteX192" fmla="*/ 1635889 w 7467600"/>
              <a:gd name="connsiteY192" fmla="*/ 3709494 h 6858000"/>
              <a:gd name="connsiteX193" fmla="*/ 1510397 w 7467600"/>
              <a:gd name="connsiteY193" fmla="*/ 3684705 h 6858000"/>
              <a:gd name="connsiteX194" fmla="*/ 1146550 w 7467600"/>
              <a:gd name="connsiteY194" fmla="*/ 3802012 h 6858000"/>
              <a:gd name="connsiteX195" fmla="*/ 698834 w 7467600"/>
              <a:gd name="connsiteY195" fmla="*/ 3952272 h 6858000"/>
              <a:gd name="connsiteX196" fmla="*/ 34256 w 7467600"/>
              <a:gd name="connsiteY196" fmla="*/ 4347603 h 6858000"/>
              <a:gd name="connsiteX197" fmla="*/ 527241 w 7467600"/>
              <a:gd name="connsiteY197" fmla="*/ 4065078 h 6858000"/>
              <a:gd name="connsiteX198" fmla="*/ 1510397 w 7467600"/>
              <a:gd name="connsiteY198" fmla="*/ 3684705 h 6858000"/>
              <a:gd name="connsiteX199" fmla="*/ 1313114 w 7467600"/>
              <a:gd name="connsiteY199" fmla="*/ 3655216 h 6858000"/>
              <a:gd name="connsiteX200" fmla="*/ 1109304 w 7467600"/>
              <a:gd name="connsiteY200" fmla="*/ 3669030 h 6858000"/>
              <a:gd name="connsiteX201" fmla="*/ 8129 w 7467600"/>
              <a:gd name="connsiteY201" fmla="*/ 4330519 h 6858000"/>
              <a:gd name="connsiteX202" fmla="*/ 687572 w 7467600"/>
              <a:gd name="connsiteY202" fmla="*/ 3925629 h 6858000"/>
              <a:gd name="connsiteX203" fmla="*/ 1138365 w 7467600"/>
              <a:gd name="connsiteY203" fmla="*/ 3774515 h 6858000"/>
              <a:gd name="connsiteX204" fmla="*/ 1505579 w 7467600"/>
              <a:gd name="connsiteY204" fmla="*/ 3655526 h 6858000"/>
              <a:gd name="connsiteX205" fmla="*/ 1313114 w 7467600"/>
              <a:gd name="connsiteY205" fmla="*/ 3655216 h 6858000"/>
              <a:gd name="connsiteX206" fmla="*/ 3655073 w 7467600"/>
              <a:gd name="connsiteY206" fmla="*/ 3650884 h 6858000"/>
              <a:gd name="connsiteX207" fmla="*/ 3989938 w 7467600"/>
              <a:gd name="connsiteY207" fmla="*/ 3991685 h 6858000"/>
              <a:gd name="connsiteX208" fmla="*/ 4393907 w 7467600"/>
              <a:gd name="connsiteY208" fmla="*/ 4261258 h 6858000"/>
              <a:gd name="connsiteX209" fmla="*/ 4648051 w 7467600"/>
              <a:gd name="connsiteY209" fmla="*/ 4374051 h 6858000"/>
              <a:gd name="connsiteX210" fmla="*/ 4383389 w 7467600"/>
              <a:gd name="connsiteY210" fmla="*/ 4184369 h 6858000"/>
              <a:gd name="connsiteX211" fmla="*/ 4165508 w 7467600"/>
              <a:gd name="connsiteY211" fmla="*/ 4035196 h 6858000"/>
              <a:gd name="connsiteX212" fmla="*/ 4068162 w 7467600"/>
              <a:gd name="connsiteY212" fmla="*/ 3953394 h 6858000"/>
              <a:gd name="connsiteX213" fmla="*/ 3981416 w 7467600"/>
              <a:gd name="connsiteY213" fmla="*/ 3880482 h 6858000"/>
              <a:gd name="connsiteX214" fmla="*/ 3800147 w 7467600"/>
              <a:gd name="connsiteY214" fmla="*/ 3749872 h 6858000"/>
              <a:gd name="connsiteX215" fmla="*/ 3655073 w 7467600"/>
              <a:gd name="connsiteY215" fmla="*/ 3650884 h 6858000"/>
              <a:gd name="connsiteX216" fmla="*/ 3670252 w 7467600"/>
              <a:gd name="connsiteY216" fmla="*/ 3622798 h 6858000"/>
              <a:gd name="connsiteX217" fmla="*/ 3817258 w 7467600"/>
              <a:gd name="connsiteY217" fmla="*/ 3723577 h 6858000"/>
              <a:gd name="connsiteX218" fmla="*/ 4000461 w 7467600"/>
              <a:gd name="connsiteY218" fmla="*/ 3855966 h 6858000"/>
              <a:gd name="connsiteX219" fmla="*/ 4088180 w 7467600"/>
              <a:gd name="connsiteY219" fmla="*/ 3929774 h 6858000"/>
              <a:gd name="connsiteX220" fmla="*/ 4184555 w 7467600"/>
              <a:gd name="connsiteY220" fmla="*/ 4010683 h 6858000"/>
              <a:gd name="connsiteX221" fmla="*/ 4399563 w 7467600"/>
              <a:gd name="connsiteY221" fmla="*/ 4158106 h 6858000"/>
              <a:gd name="connsiteX222" fmla="*/ 4684469 w 7467600"/>
              <a:gd name="connsiteY222" fmla="*/ 4364680 h 6858000"/>
              <a:gd name="connsiteX223" fmla="*/ 4690271 w 7467600"/>
              <a:gd name="connsiteY223" fmla="*/ 4370034 h 6858000"/>
              <a:gd name="connsiteX224" fmla="*/ 4136093 w 7467600"/>
              <a:gd name="connsiteY224" fmla="*/ 3858466 h 6858000"/>
              <a:gd name="connsiteX225" fmla="*/ 3670252 w 7467600"/>
              <a:gd name="connsiteY225" fmla="*/ 3622798 h 6858000"/>
              <a:gd name="connsiteX226" fmla="*/ 4440129 w 7467600"/>
              <a:gd name="connsiteY226" fmla="*/ 3448571 h 6858000"/>
              <a:gd name="connsiteX227" fmla="*/ 4856525 w 7467600"/>
              <a:gd name="connsiteY227" fmla="*/ 3915351 h 6858000"/>
              <a:gd name="connsiteX228" fmla="*/ 5059055 w 7467600"/>
              <a:gd name="connsiteY228" fmla="*/ 4108918 h 6858000"/>
              <a:gd name="connsiteX229" fmla="*/ 5290070 w 7467600"/>
              <a:gd name="connsiteY229" fmla="*/ 4263619 h 6858000"/>
              <a:gd name="connsiteX230" fmla="*/ 4834991 w 7467600"/>
              <a:gd name="connsiteY230" fmla="*/ 3830985 h 6858000"/>
              <a:gd name="connsiteX231" fmla="*/ 4440129 w 7467600"/>
              <a:gd name="connsiteY231" fmla="*/ 3448571 h 6858000"/>
              <a:gd name="connsiteX232" fmla="*/ 4441737 w 7467600"/>
              <a:gd name="connsiteY232" fmla="*/ 3399734 h 6858000"/>
              <a:gd name="connsiteX233" fmla="*/ 4431236 w 7467600"/>
              <a:gd name="connsiteY233" fmla="*/ 3400954 h 6858000"/>
              <a:gd name="connsiteX234" fmla="*/ 4557150 w 7467600"/>
              <a:gd name="connsiteY234" fmla="*/ 3510023 h 6858000"/>
              <a:gd name="connsiteX235" fmla="*/ 4856936 w 7467600"/>
              <a:gd name="connsiteY235" fmla="*/ 3809146 h 6858000"/>
              <a:gd name="connsiteX236" fmla="*/ 5111996 w 7467600"/>
              <a:gd name="connsiteY236" fmla="*/ 4065759 h 6858000"/>
              <a:gd name="connsiteX237" fmla="*/ 5388878 w 7467600"/>
              <a:gd name="connsiteY237" fmla="*/ 4300185 h 6858000"/>
              <a:gd name="connsiteX238" fmla="*/ 5425556 w 7467600"/>
              <a:gd name="connsiteY238" fmla="*/ 4308967 h 6858000"/>
              <a:gd name="connsiteX239" fmla="*/ 4943646 w 7467600"/>
              <a:gd name="connsiteY239" fmla="*/ 3822916 h 6858000"/>
              <a:gd name="connsiteX240" fmla="*/ 4594837 w 7467600"/>
              <a:gd name="connsiteY240" fmla="*/ 3532274 h 6858000"/>
              <a:gd name="connsiteX241" fmla="*/ 4441737 w 7467600"/>
              <a:gd name="connsiteY241" fmla="*/ 3399734 h 6858000"/>
              <a:gd name="connsiteX242" fmla="*/ 5425834 w 7467600"/>
              <a:gd name="connsiteY242" fmla="*/ 3162785 h 6858000"/>
              <a:gd name="connsiteX243" fmla="*/ 5401644 w 7467600"/>
              <a:gd name="connsiteY243" fmla="*/ 3617847 h 6858000"/>
              <a:gd name="connsiteX244" fmla="*/ 5467256 w 7467600"/>
              <a:gd name="connsiteY244" fmla="*/ 4175494 h 6858000"/>
              <a:gd name="connsiteX245" fmla="*/ 5448069 w 7467600"/>
              <a:gd name="connsiteY245" fmla="*/ 3567554 h 6858000"/>
              <a:gd name="connsiteX246" fmla="*/ 5425834 w 7467600"/>
              <a:gd name="connsiteY246" fmla="*/ 3162785 h 6858000"/>
              <a:gd name="connsiteX247" fmla="*/ 1318687 w 7467600"/>
              <a:gd name="connsiteY247" fmla="*/ 3113840 h 6858000"/>
              <a:gd name="connsiteX248" fmla="*/ 1066793 w 7467600"/>
              <a:gd name="connsiteY248" fmla="*/ 3212171 h 6858000"/>
              <a:gd name="connsiteX249" fmla="*/ 993319 w 7467600"/>
              <a:gd name="connsiteY249" fmla="*/ 3247648 h 6858000"/>
              <a:gd name="connsiteX250" fmla="*/ 853081 w 7467600"/>
              <a:gd name="connsiteY250" fmla="*/ 3312410 h 6858000"/>
              <a:gd name="connsiteX251" fmla="*/ 805957 w 7467600"/>
              <a:gd name="connsiteY251" fmla="*/ 3330443 h 6858000"/>
              <a:gd name="connsiteX252" fmla="*/ 1318687 w 7467600"/>
              <a:gd name="connsiteY252" fmla="*/ 3113840 h 6858000"/>
              <a:gd name="connsiteX253" fmla="*/ 5453702 w 7467600"/>
              <a:gd name="connsiteY253" fmla="*/ 3090882 h 6858000"/>
              <a:gd name="connsiteX254" fmla="*/ 5480135 w 7467600"/>
              <a:gd name="connsiteY254" fmla="*/ 3565802 h 6858000"/>
              <a:gd name="connsiteX255" fmla="*/ 5499023 w 7467600"/>
              <a:gd name="connsiteY255" fmla="*/ 4166310 h 6858000"/>
              <a:gd name="connsiteX256" fmla="*/ 5547022 w 7467600"/>
              <a:gd name="connsiteY256" fmla="*/ 3607838 h 6858000"/>
              <a:gd name="connsiteX257" fmla="*/ 5515964 w 7467600"/>
              <a:gd name="connsiteY257" fmla="*/ 3378541 h 6858000"/>
              <a:gd name="connsiteX258" fmla="*/ 5453702 w 7467600"/>
              <a:gd name="connsiteY258" fmla="*/ 3090882 h 6858000"/>
              <a:gd name="connsiteX259" fmla="*/ 1238695 w 7467600"/>
              <a:gd name="connsiteY259" fmla="*/ 3076820 h 6858000"/>
              <a:gd name="connsiteX260" fmla="*/ 716371 w 7467600"/>
              <a:gd name="connsiteY260" fmla="*/ 3293249 h 6858000"/>
              <a:gd name="connsiteX261" fmla="*/ 579522 w 7467600"/>
              <a:gd name="connsiteY261" fmla="*/ 3371759 h 6858000"/>
              <a:gd name="connsiteX262" fmla="*/ 600288 w 7467600"/>
              <a:gd name="connsiteY262" fmla="*/ 3365555 h 6858000"/>
              <a:gd name="connsiteX263" fmla="*/ 840692 w 7467600"/>
              <a:gd name="connsiteY263" fmla="*/ 3284921 h 6858000"/>
              <a:gd name="connsiteX264" fmla="*/ 979248 w 7467600"/>
              <a:gd name="connsiteY264" fmla="*/ 3221003 h 6858000"/>
              <a:gd name="connsiteX265" fmla="*/ 1053282 w 7467600"/>
              <a:gd name="connsiteY265" fmla="*/ 3185247 h 6858000"/>
              <a:gd name="connsiteX266" fmla="*/ 1320603 w 7467600"/>
              <a:gd name="connsiteY266" fmla="*/ 3081281 h 6858000"/>
              <a:gd name="connsiteX267" fmla="*/ 1238695 w 7467600"/>
              <a:gd name="connsiteY267" fmla="*/ 3076820 h 6858000"/>
              <a:gd name="connsiteX268" fmla="*/ 5425627 w 7467600"/>
              <a:gd name="connsiteY268" fmla="*/ 2954192 h 6858000"/>
              <a:gd name="connsiteX269" fmla="*/ 5470770 w 7467600"/>
              <a:gd name="connsiteY269" fmla="*/ 3005435 h 6858000"/>
              <a:gd name="connsiteX270" fmla="*/ 5519779 w 7467600"/>
              <a:gd name="connsiteY270" fmla="*/ 4359223 h 6858000"/>
              <a:gd name="connsiteX271" fmla="*/ 5520293 w 7467600"/>
              <a:gd name="connsiteY271" fmla="*/ 4360602 h 6858000"/>
              <a:gd name="connsiteX272" fmla="*/ 5767221 w 7467600"/>
              <a:gd name="connsiteY272" fmla="*/ 4665564 h 6858000"/>
              <a:gd name="connsiteX273" fmla="*/ 6937169 w 7467600"/>
              <a:gd name="connsiteY273" fmla="*/ 4815941 h 6858000"/>
              <a:gd name="connsiteX274" fmla="*/ 6953922 w 7467600"/>
              <a:gd name="connsiteY274" fmla="*/ 4890068 h 6858000"/>
              <a:gd name="connsiteX275" fmla="*/ 6071359 w 7467600"/>
              <a:gd name="connsiteY275" fmla="*/ 4770770 h 6858000"/>
              <a:gd name="connsiteX276" fmla="*/ 6038839 w 7467600"/>
              <a:gd name="connsiteY276" fmla="*/ 4764474 h 6858000"/>
              <a:gd name="connsiteX277" fmla="*/ 6038706 w 7467600"/>
              <a:gd name="connsiteY277" fmla="*/ 4763847 h 6858000"/>
              <a:gd name="connsiteX278" fmla="*/ 6037784 w 7467600"/>
              <a:gd name="connsiteY278" fmla="*/ 4764270 h 6858000"/>
              <a:gd name="connsiteX279" fmla="*/ 6038839 w 7467600"/>
              <a:gd name="connsiteY279" fmla="*/ 4764474 h 6858000"/>
              <a:gd name="connsiteX280" fmla="*/ 6040338 w 7467600"/>
              <a:gd name="connsiteY280" fmla="*/ 4771418 h 6858000"/>
              <a:gd name="connsiteX281" fmla="*/ 6024488 w 7467600"/>
              <a:gd name="connsiteY281" fmla="*/ 4809903 h 6858000"/>
              <a:gd name="connsiteX282" fmla="*/ 5599771 w 7467600"/>
              <a:gd name="connsiteY282" fmla="*/ 5509652 h 6858000"/>
              <a:gd name="connsiteX283" fmla="*/ 5548843 w 7467600"/>
              <a:gd name="connsiteY283" fmla="*/ 5563845 h 6858000"/>
              <a:gd name="connsiteX284" fmla="*/ 5940952 w 7467600"/>
              <a:gd name="connsiteY284" fmla="*/ 6250028 h 6858000"/>
              <a:gd name="connsiteX285" fmla="*/ 6043441 w 7467600"/>
              <a:gd name="connsiteY285" fmla="*/ 6665847 h 6858000"/>
              <a:gd name="connsiteX286" fmla="*/ 6093432 w 7467600"/>
              <a:gd name="connsiteY286" fmla="*/ 6858000 h 6858000"/>
              <a:gd name="connsiteX287" fmla="*/ 6034344 w 7467600"/>
              <a:gd name="connsiteY287" fmla="*/ 6858000 h 6858000"/>
              <a:gd name="connsiteX288" fmla="*/ 6026679 w 7467600"/>
              <a:gd name="connsiteY288" fmla="*/ 6836959 h 6858000"/>
              <a:gd name="connsiteX289" fmla="*/ 5800441 w 7467600"/>
              <a:gd name="connsiteY289" fmla="*/ 6335286 h 6858000"/>
              <a:gd name="connsiteX290" fmla="*/ 5526562 w 7467600"/>
              <a:gd name="connsiteY290" fmla="*/ 5705388 h 6858000"/>
              <a:gd name="connsiteX291" fmla="*/ 5519640 w 7467600"/>
              <a:gd name="connsiteY291" fmla="*/ 5683774 h 6858000"/>
              <a:gd name="connsiteX292" fmla="*/ 5844559 w 7467600"/>
              <a:gd name="connsiteY292" fmla="*/ 6553349 h 6858000"/>
              <a:gd name="connsiteX293" fmla="*/ 5975994 w 7467600"/>
              <a:gd name="connsiteY293" fmla="*/ 6858000 h 6858000"/>
              <a:gd name="connsiteX294" fmla="*/ 5898547 w 7467600"/>
              <a:gd name="connsiteY294" fmla="*/ 6858000 h 6858000"/>
              <a:gd name="connsiteX295" fmla="*/ 5682041 w 7467600"/>
              <a:gd name="connsiteY295" fmla="*/ 6355860 h 6858000"/>
              <a:gd name="connsiteX296" fmla="*/ 5461758 w 7467600"/>
              <a:gd name="connsiteY296" fmla="*/ 5820220 h 6858000"/>
              <a:gd name="connsiteX297" fmla="*/ 5237282 w 7467600"/>
              <a:gd name="connsiteY297" fmla="*/ 6579086 h 6858000"/>
              <a:gd name="connsiteX298" fmla="*/ 5115009 w 7467600"/>
              <a:gd name="connsiteY298" fmla="*/ 6858000 h 6858000"/>
              <a:gd name="connsiteX299" fmla="*/ 5028074 w 7467600"/>
              <a:gd name="connsiteY299" fmla="*/ 6858000 h 6858000"/>
              <a:gd name="connsiteX300" fmla="*/ 5079508 w 7467600"/>
              <a:gd name="connsiteY300" fmla="*/ 6749074 h 6858000"/>
              <a:gd name="connsiteX301" fmla="*/ 5371846 w 7467600"/>
              <a:gd name="connsiteY301" fmla="*/ 5924413 h 6858000"/>
              <a:gd name="connsiteX302" fmla="*/ 5270512 w 7467600"/>
              <a:gd name="connsiteY302" fmla="*/ 6138975 h 6858000"/>
              <a:gd name="connsiteX303" fmla="*/ 5062409 w 7467600"/>
              <a:gd name="connsiteY303" fmla="*/ 6653544 h 6858000"/>
              <a:gd name="connsiteX304" fmla="*/ 5036628 w 7467600"/>
              <a:gd name="connsiteY304" fmla="*/ 6754247 h 6858000"/>
              <a:gd name="connsiteX305" fmla="*/ 5009112 w 7467600"/>
              <a:gd name="connsiteY305" fmla="*/ 6858000 h 6858000"/>
              <a:gd name="connsiteX306" fmla="*/ 4976679 w 7467600"/>
              <a:gd name="connsiteY306" fmla="*/ 6858000 h 6858000"/>
              <a:gd name="connsiteX307" fmla="*/ 5006537 w 7467600"/>
              <a:gd name="connsiteY307" fmla="*/ 6747068 h 6858000"/>
              <a:gd name="connsiteX308" fmla="*/ 5032723 w 7467600"/>
              <a:gd name="connsiteY308" fmla="*/ 6644957 h 6858000"/>
              <a:gd name="connsiteX309" fmla="*/ 5242949 w 7467600"/>
              <a:gd name="connsiteY309" fmla="*/ 6125175 h 6858000"/>
              <a:gd name="connsiteX310" fmla="*/ 5286321 w 7467600"/>
              <a:gd name="connsiteY310" fmla="*/ 6033555 h 6858000"/>
              <a:gd name="connsiteX311" fmla="*/ 5008210 w 7467600"/>
              <a:gd name="connsiteY311" fmla="*/ 6649194 h 6858000"/>
              <a:gd name="connsiteX312" fmla="*/ 4986321 w 7467600"/>
              <a:gd name="connsiteY312" fmla="*/ 6765687 h 6858000"/>
              <a:gd name="connsiteX313" fmla="*/ 4973474 w 7467600"/>
              <a:gd name="connsiteY313" fmla="*/ 6858000 h 6858000"/>
              <a:gd name="connsiteX314" fmla="*/ 4907178 w 7467600"/>
              <a:gd name="connsiteY314" fmla="*/ 6858000 h 6858000"/>
              <a:gd name="connsiteX315" fmla="*/ 4910810 w 7467600"/>
              <a:gd name="connsiteY315" fmla="*/ 6829660 h 6858000"/>
              <a:gd name="connsiteX316" fmla="*/ 4987461 w 7467600"/>
              <a:gd name="connsiteY316" fmla="*/ 6432994 h 6858000"/>
              <a:gd name="connsiteX317" fmla="*/ 5179262 w 7467600"/>
              <a:gd name="connsiteY317" fmla="*/ 6035044 h 6858000"/>
              <a:gd name="connsiteX318" fmla="*/ 4689678 w 7467600"/>
              <a:gd name="connsiteY318" fmla="*/ 6440241 h 6858000"/>
              <a:gd name="connsiteX319" fmla="*/ 4477543 w 7467600"/>
              <a:gd name="connsiteY319" fmla="*/ 6674836 h 6858000"/>
              <a:gd name="connsiteX320" fmla="*/ 4329957 w 7467600"/>
              <a:gd name="connsiteY320" fmla="*/ 6858000 h 6858000"/>
              <a:gd name="connsiteX321" fmla="*/ 4218595 w 7467600"/>
              <a:gd name="connsiteY321" fmla="*/ 6858000 h 6858000"/>
              <a:gd name="connsiteX322" fmla="*/ 4368888 w 7467600"/>
              <a:gd name="connsiteY322" fmla="*/ 6668412 h 6858000"/>
              <a:gd name="connsiteX323" fmla="*/ 4563091 w 7467600"/>
              <a:gd name="connsiteY323" fmla="*/ 6442508 h 6858000"/>
              <a:gd name="connsiteX324" fmla="*/ 5387324 w 7467600"/>
              <a:gd name="connsiteY324" fmla="*/ 5705830 h 6858000"/>
              <a:gd name="connsiteX325" fmla="*/ 5073620 w 7467600"/>
              <a:gd name="connsiteY325" fmla="*/ 5955437 h 6858000"/>
              <a:gd name="connsiteX326" fmla="*/ 4689789 w 7467600"/>
              <a:gd name="connsiteY326" fmla="*/ 6268382 h 6858000"/>
              <a:gd name="connsiteX327" fmla="*/ 4418722 w 7467600"/>
              <a:gd name="connsiteY327" fmla="*/ 6570886 h 6858000"/>
              <a:gd name="connsiteX328" fmla="*/ 4214944 w 7467600"/>
              <a:gd name="connsiteY328" fmla="*/ 6858000 h 6858000"/>
              <a:gd name="connsiteX329" fmla="*/ 4177898 w 7467600"/>
              <a:gd name="connsiteY329" fmla="*/ 6858000 h 6858000"/>
              <a:gd name="connsiteX330" fmla="*/ 4391597 w 7467600"/>
              <a:gd name="connsiteY330" fmla="*/ 6556370 h 6858000"/>
              <a:gd name="connsiteX331" fmla="*/ 4668889 w 7467600"/>
              <a:gd name="connsiteY331" fmla="*/ 6246399 h 6858000"/>
              <a:gd name="connsiteX332" fmla="*/ 5055427 w 7467600"/>
              <a:gd name="connsiteY332" fmla="*/ 5931476 h 6858000"/>
              <a:gd name="connsiteX333" fmla="*/ 5371814 w 7467600"/>
              <a:gd name="connsiteY333" fmla="*/ 5678975 h 6858000"/>
              <a:gd name="connsiteX334" fmla="*/ 4987918 w 7467600"/>
              <a:gd name="connsiteY334" fmla="*/ 5838701 h 6858000"/>
              <a:gd name="connsiteX335" fmla="*/ 4317146 w 7467600"/>
              <a:gd name="connsiteY335" fmla="*/ 6587716 h 6858000"/>
              <a:gd name="connsiteX336" fmla="*/ 4171627 w 7467600"/>
              <a:gd name="connsiteY336" fmla="*/ 6858000 h 6858000"/>
              <a:gd name="connsiteX337" fmla="*/ 4081585 w 7467600"/>
              <a:gd name="connsiteY337" fmla="*/ 6858000 h 6858000"/>
              <a:gd name="connsiteX338" fmla="*/ 4238603 w 7467600"/>
              <a:gd name="connsiteY338" fmla="*/ 6559341 h 6858000"/>
              <a:gd name="connsiteX339" fmla="*/ 4778333 w 7467600"/>
              <a:gd name="connsiteY339" fmla="*/ 5873626 h 6858000"/>
              <a:gd name="connsiteX340" fmla="*/ 5414185 w 7467600"/>
              <a:gd name="connsiteY340" fmla="*/ 5573882 h 6858000"/>
              <a:gd name="connsiteX341" fmla="*/ 5959648 w 7467600"/>
              <a:gd name="connsiteY341" fmla="*/ 4760797 h 6858000"/>
              <a:gd name="connsiteX342" fmla="*/ 5355019 w 7467600"/>
              <a:gd name="connsiteY342" fmla="*/ 4734672 h 6858000"/>
              <a:gd name="connsiteX343" fmla="*/ 5083565 w 7467600"/>
              <a:gd name="connsiteY343" fmla="*/ 5179121 h 6858000"/>
              <a:gd name="connsiteX344" fmla="*/ 4713577 w 7467600"/>
              <a:gd name="connsiteY344" fmla="*/ 5616803 h 6858000"/>
              <a:gd name="connsiteX345" fmla="*/ 3989559 w 7467600"/>
              <a:gd name="connsiteY345" fmla="*/ 6145945 h 6858000"/>
              <a:gd name="connsiteX346" fmla="*/ 3939824 w 7467600"/>
              <a:gd name="connsiteY346" fmla="*/ 6066900 h 6858000"/>
              <a:gd name="connsiteX347" fmla="*/ 4584537 w 7467600"/>
              <a:gd name="connsiteY347" fmla="*/ 5324826 h 6858000"/>
              <a:gd name="connsiteX348" fmla="*/ 5037105 w 7467600"/>
              <a:gd name="connsiteY348" fmla="*/ 5088765 h 6858000"/>
              <a:gd name="connsiteX349" fmla="*/ 5039930 w 7467600"/>
              <a:gd name="connsiteY349" fmla="*/ 5089585 h 6858000"/>
              <a:gd name="connsiteX350" fmla="*/ 5263764 w 7467600"/>
              <a:gd name="connsiteY350" fmla="*/ 4735525 h 6858000"/>
              <a:gd name="connsiteX351" fmla="*/ 4086300 w 7467600"/>
              <a:gd name="connsiteY351" fmla="*/ 4884599 h 6858000"/>
              <a:gd name="connsiteX352" fmla="*/ 4085485 w 7467600"/>
              <a:gd name="connsiteY352" fmla="*/ 4899070 h 6858000"/>
              <a:gd name="connsiteX353" fmla="*/ 3871915 w 7467600"/>
              <a:gd name="connsiteY353" fmla="*/ 5253645 h 6858000"/>
              <a:gd name="connsiteX354" fmla="*/ 3799374 w 7467600"/>
              <a:gd name="connsiteY354" fmla="*/ 5466127 h 6858000"/>
              <a:gd name="connsiteX355" fmla="*/ 3498850 w 7467600"/>
              <a:gd name="connsiteY355" fmla="*/ 6661888 h 6858000"/>
              <a:gd name="connsiteX356" fmla="*/ 3399216 w 7467600"/>
              <a:gd name="connsiteY356" fmla="*/ 6858000 h 6858000"/>
              <a:gd name="connsiteX357" fmla="*/ 3303688 w 7467600"/>
              <a:gd name="connsiteY357" fmla="*/ 6858000 h 6858000"/>
              <a:gd name="connsiteX358" fmla="*/ 3391774 w 7467600"/>
              <a:gd name="connsiteY358" fmla="*/ 6697181 h 6858000"/>
              <a:gd name="connsiteX359" fmla="*/ 3735540 w 7467600"/>
              <a:gd name="connsiteY359" fmla="*/ 5546923 h 6858000"/>
              <a:gd name="connsiteX360" fmla="*/ 3729438 w 7467600"/>
              <a:gd name="connsiteY360" fmla="*/ 5569058 h 6858000"/>
              <a:gd name="connsiteX361" fmla="*/ 3707782 w 7467600"/>
              <a:gd name="connsiteY361" fmla="*/ 5644908 h 6858000"/>
              <a:gd name="connsiteX362" fmla="*/ 3583827 w 7467600"/>
              <a:gd name="connsiteY362" fmla="*/ 6039215 h 6858000"/>
              <a:gd name="connsiteX363" fmla="*/ 3547861 w 7467600"/>
              <a:gd name="connsiteY363" fmla="*/ 6129609 h 6858000"/>
              <a:gd name="connsiteX364" fmla="*/ 3490905 w 7467600"/>
              <a:gd name="connsiteY364" fmla="*/ 6277660 h 6858000"/>
              <a:gd name="connsiteX365" fmla="*/ 3455859 w 7467600"/>
              <a:gd name="connsiteY365" fmla="*/ 6391301 h 6858000"/>
              <a:gd name="connsiteX366" fmla="*/ 3429112 w 7467600"/>
              <a:gd name="connsiteY366" fmla="*/ 6479469 h 6858000"/>
              <a:gd name="connsiteX367" fmla="*/ 3304862 w 7467600"/>
              <a:gd name="connsiteY367" fmla="*/ 6796476 h 6858000"/>
              <a:gd name="connsiteX368" fmla="*/ 3276071 w 7467600"/>
              <a:gd name="connsiteY368" fmla="*/ 6858000 h 6858000"/>
              <a:gd name="connsiteX369" fmla="*/ 3240805 w 7467600"/>
              <a:gd name="connsiteY369" fmla="*/ 6858000 h 6858000"/>
              <a:gd name="connsiteX370" fmla="*/ 3275917 w 7467600"/>
              <a:gd name="connsiteY370" fmla="*/ 6783192 h 6858000"/>
              <a:gd name="connsiteX371" fmla="*/ 3399358 w 7467600"/>
              <a:gd name="connsiteY371" fmla="*/ 6469011 h 6858000"/>
              <a:gd name="connsiteX372" fmla="*/ 3425650 w 7467600"/>
              <a:gd name="connsiteY372" fmla="*/ 6381333 h 6858000"/>
              <a:gd name="connsiteX373" fmla="*/ 3460661 w 7467600"/>
              <a:gd name="connsiteY373" fmla="*/ 6266763 h 6858000"/>
              <a:gd name="connsiteX374" fmla="*/ 3518021 w 7467600"/>
              <a:gd name="connsiteY374" fmla="*/ 6117298 h 6858000"/>
              <a:gd name="connsiteX375" fmla="*/ 3554035 w 7467600"/>
              <a:gd name="connsiteY375" fmla="*/ 6027832 h 6858000"/>
              <a:gd name="connsiteX376" fmla="*/ 3677174 w 7467600"/>
              <a:gd name="connsiteY376" fmla="*/ 5636351 h 6858000"/>
              <a:gd name="connsiteX377" fmla="*/ 3698819 w 7467600"/>
              <a:gd name="connsiteY377" fmla="*/ 5560503 h 6858000"/>
              <a:gd name="connsiteX378" fmla="*/ 3702094 w 7467600"/>
              <a:gd name="connsiteY378" fmla="*/ 5549194 h 6858000"/>
              <a:gd name="connsiteX379" fmla="*/ 3398355 w 7467600"/>
              <a:gd name="connsiteY379" fmla="*/ 6094603 h 6858000"/>
              <a:gd name="connsiteX380" fmla="*/ 3193941 w 7467600"/>
              <a:gd name="connsiteY380" fmla="*/ 6798775 h 6858000"/>
              <a:gd name="connsiteX381" fmla="*/ 3184140 w 7467600"/>
              <a:gd name="connsiteY381" fmla="*/ 6858000 h 6858000"/>
              <a:gd name="connsiteX382" fmla="*/ 3099978 w 7467600"/>
              <a:gd name="connsiteY382" fmla="*/ 6858000 h 6858000"/>
              <a:gd name="connsiteX383" fmla="*/ 3101556 w 7467600"/>
              <a:gd name="connsiteY383" fmla="*/ 6843337 h 6858000"/>
              <a:gd name="connsiteX384" fmla="*/ 3370162 w 7467600"/>
              <a:gd name="connsiteY384" fmla="*/ 5785550 h 6858000"/>
              <a:gd name="connsiteX385" fmla="*/ 3746477 w 7467600"/>
              <a:gd name="connsiteY385" fmla="*/ 5377889 h 6858000"/>
              <a:gd name="connsiteX386" fmla="*/ 3863399 w 7467600"/>
              <a:gd name="connsiteY386" fmla="*/ 5087257 h 6858000"/>
              <a:gd name="connsiteX387" fmla="*/ 3968712 w 7467600"/>
              <a:gd name="connsiteY387" fmla="*/ 4913989 h 6858000"/>
              <a:gd name="connsiteX388" fmla="*/ 2792390 w 7467600"/>
              <a:gd name="connsiteY388" fmla="*/ 5382974 h 6858000"/>
              <a:gd name="connsiteX389" fmla="*/ 2714982 w 7467600"/>
              <a:gd name="connsiteY389" fmla="*/ 5427051 h 6858000"/>
              <a:gd name="connsiteX390" fmla="*/ 2813361 w 7467600"/>
              <a:gd name="connsiteY390" fmla="*/ 6023912 h 6858000"/>
              <a:gd name="connsiteX391" fmla="*/ 2688430 w 7467600"/>
              <a:gd name="connsiteY391" fmla="*/ 6801564 h 6858000"/>
              <a:gd name="connsiteX392" fmla="*/ 2629626 w 7467600"/>
              <a:gd name="connsiteY392" fmla="*/ 6763394 h 6858000"/>
              <a:gd name="connsiteX393" fmla="*/ 2565328 w 7467600"/>
              <a:gd name="connsiteY393" fmla="*/ 5516399 h 6858000"/>
              <a:gd name="connsiteX394" fmla="*/ 1922999 w 7467600"/>
              <a:gd name="connsiteY394" fmla="*/ 5980343 h 6858000"/>
              <a:gd name="connsiteX395" fmla="*/ 1950261 w 7467600"/>
              <a:gd name="connsiteY395" fmla="*/ 6405858 h 6858000"/>
              <a:gd name="connsiteX396" fmla="*/ 2365554 w 7467600"/>
              <a:gd name="connsiteY396" fmla="*/ 6759107 h 6858000"/>
              <a:gd name="connsiteX397" fmla="*/ 2424142 w 7467600"/>
              <a:gd name="connsiteY397" fmla="*/ 6858000 h 6858000"/>
              <a:gd name="connsiteX398" fmla="*/ 2395994 w 7467600"/>
              <a:gd name="connsiteY398" fmla="*/ 6858000 h 6858000"/>
              <a:gd name="connsiteX399" fmla="*/ 2392863 w 7467600"/>
              <a:gd name="connsiteY399" fmla="*/ 6852964 h 6858000"/>
              <a:gd name="connsiteX400" fmla="*/ 2017589 w 7467600"/>
              <a:gd name="connsiteY400" fmla="*/ 6493982 h 6858000"/>
              <a:gd name="connsiteX401" fmla="*/ 2147336 w 7467600"/>
              <a:gd name="connsiteY401" fmla="*/ 6594052 h 6858000"/>
              <a:gd name="connsiteX402" fmla="*/ 2207047 w 7467600"/>
              <a:gd name="connsiteY402" fmla="*/ 6654540 h 6858000"/>
              <a:gd name="connsiteX403" fmla="*/ 2299106 w 7467600"/>
              <a:gd name="connsiteY403" fmla="*/ 6778931 h 6858000"/>
              <a:gd name="connsiteX404" fmla="*/ 2314430 w 7467600"/>
              <a:gd name="connsiteY404" fmla="*/ 6801144 h 6858000"/>
              <a:gd name="connsiteX405" fmla="*/ 2352406 w 7467600"/>
              <a:gd name="connsiteY405" fmla="*/ 6858000 h 6858000"/>
              <a:gd name="connsiteX406" fmla="*/ 2314492 w 7467600"/>
              <a:gd name="connsiteY406" fmla="*/ 6858000 h 6858000"/>
              <a:gd name="connsiteX407" fmla="*/ 2288095 w 7467600"/>
              <a:gd name="connsiteY407" fmla="*/ 6818030 h 6858000"/>
              <a:gd name="connsiteX408" fmla="*/ 2272768 w 7467600"/>
              <a:gd name="connsiteY408" fmla="*/ 6795822 h 6858000"/>
              <a:gd name="connsiteX409" fmla="*/ 2182715 w 7467600"/>
              <a:gd name="connsiteY409" fmla="*/ 6675071 h 6858000"/>
              <a:gd name="connsiteX410" fmla="*/ 2032061 w 7467600"/>
              <a:gd name="connsiteY410" fmla="*/ 6541380 h 6858000"/>
              <a:gd name="connsiteX411" fmla="*/ 2257220 w 7467600"/>
              <a:gd name="connsiteY411" fmla="*/ 6826257 h 6858000"/>
              <a:gd name="connsiteX412" fmla="*/ 2281324 w 7467600"/>
              <a:gd name="connsiteY412" fmla="*/ 6858000 h 6858000"/>
              <a:gd name="connsiteX413" fmla="*/ 2242860 w 7467600"/>
              <a:gd name="connsiteY413" fmla="*/ 6858000 h 6858000"/>
              <a:gd name="connsiteX414" fmla="*/ 2232818 w 7467600"/>
              <a:gd name="connsiteY414" fmla="*/ 6844926 h 6858000"/>
              <a:gd name="connsiteX415" fmla="*/ 1990172 w 7467600"/>
              <a:gd name="connsiteY415" fmla="*/ 6542121 h 6858000"/>
              <a:gd name="connsiteX416" fmla="*/ 2124090 w 7467600"/>
              <a:gd name="connsiteY416" fmla="*/ 6761017 h 6858000"/>
              <a:gd name="connsiteX417" fmla="*/ 2200380 w 7467600"/>
              <a:gd name="connsiteY417" fmla="*/ 6858000 h 6858000"/>
              <a:gd name="connsiteX418" fmla="*/ 2147507 w 7467600"/>
              <a:gd name="connsiteY418" fmla="*/ 6858000 h 6858000"/>
              <a:gd name="connsiteX419" fmla="*/ 2070668 w 7467600"/>
              <a:gd name="connsiteY419" fmla="*/ 6761520 h 6858000"/>
              <a:gd name="connsiteX420" fmla="*/ 1975142 w 7467600"/>
              <a:gd name="connsiteY420" fmla="*/ 6585570 h 6858000"/>
              <a:gd name="connsiteX421" fmla="*/ 2050035 w 7467600"/>
              <a:gd name="connsiteY421" fmla="*/ 6813345 h 6858000"/>
              <a:gd name="connsiteX422" fmla="*/ 2063025 w 7467600"/>
              <a:gd name="connsiteY422" fmla="*/ 6858000 h 6858000"/>
              <a:gd name="connsiteX423" fmla="*/ 2021675 w 7467600"/>
              <a:gd name="connsiteY423" fmla="*/ 6858000 h 6858000"/>
              <a:gd name="connsiteX424" fmla="*/ 2019308 w 7467600"/>
              <a:gd name="connsiteY424" fmla="*/ 6847118 h 6858000"/>
              <a:gd name="connsiteX425" fmla="*/ 1938835 w 7467600"/>
              <a:gd name="connsiteY425" fmla="*/ 6551160 h 6858000"/>
              <a:gd name="connsiteX426" fmla="*/ 1953230 w 7467600"/>
              <a:gd name="connsiteY426" fmla="*/ 6759699 h 6858000"/>
              <a:gd name="connsiteX427" fmla="*/ 1956763 w 7467600"/>
              <a:gd name="connsiteY427" fmla="*/ 6778191 h 6858000"/>
              <a:gd name="connsiteX428" fmla="*/ 1967925 w 7467600"/>
              <a:gd name="connsiteY428" fmla="*/ 6858000 h 6858000"/>
              <a:gd name="connsiteX429" fmla="*/ 1936622 w 7467600"/>
              <a:gd name="connsiteY429" fmla="*/ 6858000 h 6858000"/>
              <a:gd name="connsiteX430" fmla="*/ 1926261 w 7467600"/>
              <a:gd name="connsiteY430" fmla="*/ 6784064 h 6858000"/>
              <a:gd name="connsiteX431" fmla="*/ 1922724 w 7467600"/>
              <a:gd name="connsiteY431" fmla="*/ 6765577 h 6858000"/>
              <a:gd name="connsiteX432" fmla="*/ 1904650 w 7467600"/>
              <a:gd name="connsiteY432" fmla="*/ 6639616 h 6858000"/>
              <a:gd name="connsiteX433" fmla="*/ 1885273 w 7467600"/>
              <a:gd name="connsiteY433" fmla="*/ 6858000 h 6858000"/>
              <a:gd name="connsiteX434" fmla="*/ 1854363 w 7467600"/>
              <a:gd name="connsiteY434" fmla="*/ 6858000 h 6858000"/>
              <a:gd name="connsiteX435" fmla="*/ 1880391 w 7467600"/>
              <a:gd name="connsiteY435" fmla="*/ 6603796 h 6858000"/>
              <a:gd name="connsiteX436" fmla="*/ 1818273 w 7467600"/>
              <a:gd name="connsiteY436" fmla="*/ 6715729 h 6858000"/>
              <a:gd name="connsiteX437" fmla="*/ 1794691 w 7467600"/>
              <a:gd name="connsiteY437" fmla="*/ 6843239 h 6858000"/>
              <a:gd name="connsiteX438" fmla="*/ 1794914 w 7467600"/>
              <a:gd name="connsiteY438" fmla="*/ 6858000 h 6858000"/>
              <a:gd name="connsiteX439" fmla="*/ 1746128 w 7467600"/>
              <a:gd name="connsiteY439" fmla="*/ 6858000 h 6858000"/>
              <a:gd name="connsiteX440" fmla="*/ 1753934 w 7467600"/>
              <a:gd name="connsiteY440" fmla="*/ 6724796 h 6858000"/>
              <a:gd name="connsiteX441" fmla="*/ 1792053 w 7467600"/>
              <a:gd name="connsiteY441" fmla="*/ 6572396 h 6858000"/>
              <a:gd name="connsiteX442" fmla="*/ 1862248 w 7467600"/>
              <a:gd name="connsiteY442" fmla="*/ 6266397 h 6858000"/>
              <a:gd name="connsiteX443" fmla="*/ 1862250 w 7467600"/>
              <a:gd name="connsiteY443" fmla="*/ 6033531 h 6858000"/>
              <a:gd name="connsiteX444" fmla="*/ 1211999 w 7467600"/>
              <a:gd name="connsiteY444" fmla="*/ 6683610 h 6858000"/>
              <a:gd name="connsiteX445" fmla="*/ 1213266 w 7467600"/>
              <a:gd name="connsiteY445" fmla="*/ 6691947 h 6858000"/>
              <a:gd name="connsiteX446" fmla="*/ 1203370 w 7467600"/>
              <a:gd name="connsiteY446" fmla="*/ 6850676 h 6858000"/>
              <a:gd name="connsiteX447" fmla="*/ 1203671 w 7467600"/>
              <a:gd name="connsiteY447" fmla="*/ 6858000 h 6858000"/>
              <a:gd name="connsiteX448" fmla="*/ 1143180 w 7467600"/>
              <a:gd name="connsiteY448" fmla="*/ 6858000 h 6858000"/>
              <a:gd name="connsiteX449" fmla="*/ 1142176 w 7467600"/>
              <a:gd name="connsiteY449" fmla="*/ 6766045 h 6858000"/>
              <a:gd name="connsiteX450" fmla="*/ 1067484 w 7467600"/>
              <a:gd name="connsiteY450" fmla="*/ 6858000 h 6858000"/>
              <a:gd name="connsiteX451" fmla="*/ 953928 w 7467600"/>
              <a:gd name="connsiteY451" fmla="*/ 6858000 h 6858000"/>
              <a:gd name="connsiteX452" fmla="*/ 959715 w 7467600"/>
              <a:gd name="connsiteY452" fmla="*/ 6850185 h 6858000"/>
              <a:gd name="connsiteX453" fmla="*/ 1483788 w 7467600"/>
              <a:gd name="connsiteY453" fmla="*/ 6259174 h 6858000"/>
              <a:gd name="connsiteX454" fmla="*/ 1100671 w 7467600"/>
              <a:gd name="connsiteY454" fmla="*/ 6252137 h 6858000"/>
              <a:gd name="connsiteX455" fmla="*/ 1090144 w 7467600"/>
              <a:gd name="connsiteY455" fmla="*/ 6256748 h 6858000"/>
              <a:gd name="connsiteX456" fmla="*/ 1095872 w 7467600"/>
              <a:gd name="connsiteY456" fmla="*/ 6271892 h 6858000"/>
              <a:gd name="connsiteX457" fmla="*/ 262785 w 7467600"/>
              <a:gd name="connsiteY457" fmla="*/ 6845450 h 6858000"/>
              <a:gd name="connsiteX458" fmla="*/ 209968 w 7467600"/>
              <a:gd name="connsiteY458" fmla="*/ 6770713 h 6858000"/>
              <a:gd name="connsiteX459" fmla="*/ 873460 w 7467600"/>
              <a:gd name="connsiteY459" fmla="*/ 6253768 h 6858000"/>
              <a:gd name="connsiteX460" fmla="*/ 192686 w 7467600"/>
              <a:gd name="connsiteY460" fmla="*/ 5849257 h 6858000"/>
              <a:gd name="connsiteX461" fmla="*/ 4696 w 7467600"/>
              <a:gd name="connsiteY461" fmla="*/ 5697668 h 6858000"/>
              <a:gd name="connsiteX462" fmla="*/ 0 w 7467600"/>
              <a:gd name="connsiteY462" fmla="*/ 5689984 h 6858000"/>
              <a:gd name="connsiteX463" fmla="*/ 0 w 7467600"/>
              <a:gd name="connsiteY463" fmla="*/ 5513472 h 6858000"/>
              <a:gd name="connsiteX464" fmla="*/ 174101 w 7467600"/>
              <a:gd name="connsiteY464" fmla="*/ 5620277 h 6858000"/>
              <a:gd name="connsiteX465" fmla="*/ 891800 w 7467600"/>
              <a:gd name="connsiteY465" fmla="*/ 6036935 h 6858000"/>
              <a:gd name="connsiteX466" fmla="*/ 1072219 w 7467600"/>
              <a:gd name="connsiteY466" fmla="*/ 6169443 h 6858000"/>
              <a:gd name="connsiteX467" fmla="*/ 1074117 w 7467600"/>
              <a:gd name="connsiteY467" fmla="*/ 6170301 h 6858000"/>
              <a:gd name="connsiteX468" fmla="*/ 1083114 w 7467600"/>
              <a:gd name="connsiteY468" fmla="*/ 6174131 h 6858000"/>
              <a:gd name="connsiteX469" fmla="*/ 1543010 w 7467600"/>
              <a:gd name="connsiteY469" fmla="*/ 6191140 h 6858000"/>
              <a:gd name="connsiteX470" fmla="*/ 1551080 w 7467600"/>
              <a:gd name="connsiteY470" fmla="*/ 6195006 h 6858000"/>
              <a:gd name="connsiteX471" fmla="*/ 2345443 w 7467600"/>
              <a:gd name="connsiteY471" fmla="*/ 5549882 h 6858000"/>
              <a:gd name="connsiteX472" fmla="*/ 1721499 w 7467600"/>
              <a:gd name="connsiteY472" fmla="*/ 5599969 h 6858000"/>
              <a:gd name="connsiteX473" fmla="*/ 767716 w 7467600"/>
              <a:gd name="connsiteY473" fmla="*/ 5472768 h 6858000"/>
              <a:gd name="connsiteX474" fmla="*/ 722147 w 7467600"/>
              <a:gd name="connsiteY474" fmla="*/ 5393091 h 6858000"/>
              <a:gd name="connsiteX475" fmla="*/ 1485552 w 7467600"/>
              <a:gd name="connsiteY475" fmla="*/ 5313202 h 6858000"/>
              <a:gd name="connsiteX476" fmla="*/ 2143004 w 7467600"/>
              <a:gd name="connsiteY476" fmla="*/ 5402420 h 6858000"/>
              <a:gd name="connsiteX477" fmla="*/ 1933391 w 7467600"/>
              <a:gd name="connsiteY477" fmla="*/ 5156971 h 6858000"/>
              <a:gd name="connsiteX478" fmla="*/ 1827118 w 7467600"/>
              <a:gd name="connsiteY478" fmla="*/ 4968410 h 6858000"/>
              <a:gd name="connsiteX479" fmla="*/ 1837349 w 7467600"/>
              <a:gd name="connsiteY479" fmla="*/ 4956357 h 6858000"/>
              <a:gd name="connsiteX480" fmla="*/ 2162835 w 7467600"/>
              <a:gd name="connsiteY480" fmla="*/ 5187853 h 6858000"/>
              <a:gd name="connsiteX481" fmla="*/ 2257167 w 7467600"/>
              <a:gd name="connsiteY481" fmla="*/ 5462123 h 6858000"/>
              <a:gd name="connsiteX482" fmla="*/ 2261598 w 7467600"/>
              <a:gd name="connsiteY482" fmla="*/ 5467998 h 6858000"/>
              <a:gd name="connsiteX483" fmla="*/ 2437177 w 7467600"/>
              <a:gd name="connsiteY483" fmla="*/ 5479608 h 6858000"/>
              <a:gd name="connsiteX484" fmla="*/ 2445247 w 7467600"/>
              <a:gd name="connsiteY484" fmla="*/ 5483476 h 6858000"/>
              <a:gd name="connsiteX485" fmla="*/ 2743626 w 7467600"/>
              <a:gd name="connsiteY485" fmla="*/ 5304819 h 6858000"/>
              <a:gd name="connsiteX486" fmla="*/ 3048102 w 7467600"/>
              <a:gd name="connsiteY486" fmla="*/ 5150595 h 6858000"/>
              <a:gd name="connsiteX487" fmla="*/ 1799414 w 7467600"/>
              <a:gd name="connsiteY487" fmla="*/ 4694732 h 6858000"/>
              <a:gd name="connsiteX488" fmla="*/ 1771735 w 7467600"/>
              <a:gd name="connsiteY488" fmla="*/ 4619929 h 6858000"/>
              <a:gd name="connsiteX489" fmla="*/ 3104273 w 7467600"/>
              <a:gd name="connsiteY489" fmla="*/ 5076159 h 6858000"/>
              <a:gd name="connsiteX490" fmla="*/ 3113245 w 7467600"/>
              <a:gd name="connsiteY490" fmla="*/ 5090705 h 6858000"/>
              <a:gd name="connsiteX491" fmla="*/ 3126294 w 7467600"/>
              <a:gd name="connsiteY491" fmla="*/ 5114400 h 6858000"/>
              <a:gd name="connsiteX492" fmla="*/ 3937433 w 7467600"/>
              <a:gd name="connsiteY492" fmla="*/ 4830473 h 6858000"/>
              <a:gd name="connsiteX493" fmla="*/ 3590475 w 7467600"/>
              <a:gd name="connsiteY493" fmla="*/ 4597974 h 6858000"/>
              <a:gd name="connsiteX494" fmla="*/ 3100264 w 7467600"/>
              <a:gd name="connsiteY494" fmla="*/ 4579845 h 6858000"/>
              <a:gd name="connsiteX495" fmla="*/ 2183576 w 7467600"/>
              <a:gd name="connsiteY495" fmla="*/ 4227150 h 6858000"/>
              <a:gd name="connsiteX496" fmla="*/ 2151029 w 7467600"/>
              <a:gd name="connsiteY496" fmla="*/ 4146947 h 6858000"/>
              <a:gd name="connsiteX497" fmla="*/ 3563434 w 7467600"/>
              <a:gd name="connsiteY497" fmla="*/ 4469115 h 6858000"/>
              <a:gd name="connsiteX498" fmla="*/ 3177952 w 7467600"/>
              <a:gd name="connsiteY498" fmla="*/ 3657386 h 6858000"/>
              <a:gd name="connsiteX499" fmla="*/ 3189263 w 7467600"/>
              <a:gd name="connsiteY499" fmla="*/ 3625726 h 6858000"/>
              <a:gd name="connsiteX500" fmla="*/ 3560912 w 7467600"/>
              <a:gd name="connsiteY500" fmla="*/ 4079863 h 6858000"/>
              <a:gd name="connsiteX501" fmla="*/ 3626636 w 7467600"/>
              <a:gd name="connsiteY501" fmla="*/ 4512230 h 6858000"/>
              <a:gd name="connsiteX502" fmla="*/ 3653088 w 7467600"/>
              <a:gd name="connsiteY502" fmla="*/ 4521417 h 6858000"/>
              <a:gd name="connsiteX503" fmla="*/ 3988128 w 7467600"/>
              <a:gd name="connsiteY503" fmla="*/ 4817267 h 6858000"/>
              <a:gd name="connsiteX504" fmla="*/ 4830582 w 7467600"/>
              <a:gd name="connsiteY504" fmla="*/ 4676000 h 6858000"/>
              <a:gd name="connsiteX505" fmla="*/ 4830100 w 7467600"/>
              <a:gd name="connsiteY505" fmla="*/ 4675554 h 6858000"/>
              <a:gd name="connsiteX506" fmla="*/ 4036318 w 7467600"/>
              <a:gd name="connsiteY506" fmla="*/ 4147013 h 6858000"/>
              <a:gd name="connsiteX507" fmla="*/ 3432098 w 7467600"/>
              <a:gd name="connsiteY507" fmla="*/ 3537312 h 6858000"/>
              <a:gd name="connsiteX508" fmla="*/ 3446761 w 7467600"/>
              <a:gd name="connsiteY508" fmla="*/ 3461278 h 6858000"/>
              <a:gd name="connsiteX509" fmla="*/ 4419733 w 7467600"/>
              <a:gd name="connsiteY509" fmla="*/ 3963555 h 6858000"/>
              <a:gd name="connsiteX510" fmla="*/ 4781371 w 7467600"/>
              <a:gd name="connsiteY510" fmla="*/ 4458604 h 6858000"/>
              <a:gd name="connsiteX511" fmla="*/ 4780440 w 7467600"/>
              <a:gd name="connsiteY511" fmla="*/ 4470290 h 6858000"/>
              <a:gd name="connsiteX512" fmla="*/ 4898954 w 7467600"/>
              <a:gd name="connsiteY512" fmla="*/ 4662092 h 6858000"/>
              <a:gd name="connsiteX513" fmla="*/ 4900699 w 7467600"/>
              <a:gd name="connsiteY513" fmla="*/ 4670867 h 6858000"/>
              <a:gd name="connsiteX514" fmla="*/ 5714511 w 7467600"/>
              <a:gd name="connsiteY514" fmla="*/ 4663483 h 6858000"/>
              <a:gd name="connsiteX515" fmla="*/ 5464793 w 7467600"/>
              <a:gd name="connsiteY515" fmla="*/ 4393556 h 6858000"/>
              <a:gd name="connsiteX516" fmla="*/ 5461897 w 7467600"/>
              <a:gd name="connsiteY516" fmla="*/ 4390879 h 6858000"/>
              <a:gd name="connsiteX517" fmla="*/ 4294126 w 7467600"/>
              <a:gd name="connsiteY517" fmla="*/ 3303048 h 6858000"/>
              <a:gd name="connsiteX518" fmla="*/ 4305321 w 7467600"/>
              <a:gd name="connsiteY518" fmla="*/ 3256953 h 6858000"/>
              <a:gd name="connsiteX519" fmla="*/ 4949299 w 7467600"/>
              <a:gd name="connsiteY519" fmla="*/ 3766336 h 6858000"/>
              <a:gd name="connsiteX520" fmla="*/ 5291452 w 7467600"/>
              <a:gd name="connsiteY520" fmla="*/ 4076801 h 6858000"/>
              <a:gd name="connsiteX521" fmla="*/ 5434998 w 7467600"/>
              <a:gd name="connsiteY521" fmla="*/ 4254100 h 6858000"/>
              <a:gd name="connsiteX522" fmla="*/ 5351015 w 7467600"/>
              <a:gd name="connsiteY522" fmla="*/ 3760989 h 6858000"/>
              <a:gd name="connsiteX523" fmla="*/ 5413780 w 7467600"/>
              <a:gd name="connsiteY523" fmla="*/ 2966265 h 6858000"/>
              <a:gd name="connsiteX524" fmla="*/ 5425627 w 7467600"/>
              <a:gd name="connsiteY524" fmla="*/ 2954192 h 6858000"/>
              <a:gd name="connsiteX525" fmla="*/ 6604735 w 7467600"/>
              <a:gd name="connsiteY525" fmla="*/ 2041381 h 6858000"/>
              <a:gd name="connsiteX526" fmla="*/ 7204487 w 7467600"/>
              <a:gd name="connsiteY526" fmla="*/ 2742112 h 6858000"/>
              <a:gd name="connsiteX527" fmla="*/ 7131592 w 7467600"/>
              <a:gd name="connsiteY527" fmla="*/ 2672096 h 6858000"/>
              <a:gd name="connsiteX528" fmla="*/ 6996344 w 7467600"/>
              <a:gd name="connsiteY528" fmla="*/ 2518310 h 6858000"/>
              <a:gd name="connsiteX529" fmla="*/ 6735495 w 7467600"/>
              <a:gd name="connsiteY529" fmla="*/ 2196890 h 6858000"/>
              <a:gd name="connsiteX530" fmla="*/ 6721901 w 7467600"/>
              <a:gd name="connsiteY530" fmla="*/ 2179274 h 6858000"/>
              <a:gd name="connsiteX531" fmla="*/ 6604735 w 7467600"/>
              <a:gd name="connsiteY531" fmla="*/ 2041381 h 6858000"/>
              <a:gd name="connsiteX532" fmla="*/ 6591670 w 7467600"/>
              <a:gd name="connsiteY532" fmla="*/ 1988277 h 6858000"/>
              <a:gd name="connsiteX533" fmla="*/ 6747349 w 7467600"/>
              <a:gd name="connsiteY533" fmla="*/ 2160069 h 6858000"/>
              <a:gd name="connsiteX534" fmla="*/ 6760943 w 7467600"/>
              <a:gd name="connsiteY534" fmla="*/ 2177686 h 6858000"/>
              <a:gd name="connsiteX535" fmla="*/ 7021065 w 7467600"/>
              <a:gd name="connsiteY535" fmla="*/ 2498102 h 6858000"/>
              <a:gd name="connsiteX536" fmla="*/ 7155223 w 7467600"/>
              <a:gd name="connsiteY536" fmla="*/ 2650386 h 6858000"/>
              <a:gd name="connsiteX537" fmla="*/ 7203167 w 7467600"/>
              <a:gd name="connsiteY537" fmla="*/ 2697288 h 6858000"/>
              <a:gd name="connsiteX538" fmla="*/ 6937703 w 7467600"/>
              <a:gd name="connsiteY538" fmla="*/ 2321981 h 6858000"/>
              <a:gd name="connsiteX539" fmla="*/ 6591670 w 7467600"/>
              <a:gd name="connsiteY539" fmla="*/ 1988277 h 6858000"/>
              <a:gd name="connsiteX540" fmla="*/ 5798671 w 7467600"/>
              <a:gd name="connsiteY540" fmla="*/ 1981601 h 6858000"/>
              <a:gd name="connsiteX541" fmla="*/ 5754709 w 7467600"/>
              <a:gd name="connsiteY541" fmla="*/ 2071454 h 6858000"/>
              <a:gd name="connsiteX542" fmla="*/ 5763044 w 7467600"/>
              <a:gd name="connsiteY542" fmla="*/ 2842206 h 6858000"/>
              <a:gd name="connsiteX543" fmla="*/ 5764974 w 7467600"/>
              <a:gd name="connsiteY543" fmla="*/ 2799609 h 6858000"/>
              <a:gd name="connsiteX544" fmla="*/ 5767665 w 7467600"/>
              <a:gd name="connsiteY544" fmla="*/ 2666409 h 6858000"/>
              <a:gd name="connsiteX545" fmla="*/ 5763055 w 7467600"/>
              <a:gd name="connsiteY545" fmla="*/ 2579705 h 6858000"/>
              <a:gd name="connsiteX546" fmla="*/ 5758079 w 7467600"/>
              <a:gd name="connsiteY546" fmla="*/ 2492508 h 6858000"/>
              <a:gd name="connsiteX547" fmla="*/ 5779325 w 7467600"/>
              <a:gd name="connsiteY547" fmla="*/ 2197069 h 6858000"/>
              <a:gd name="connsiteX548" fmla="*/ 5798671 w 7467600"/>
              <a:gd name="connsiteY548" fmla="*/ 1981601 h 6858000"/>
              <a:gd name="connsiteX549" fmla="*/ 5829202 w 7467600"/>
              <a:gd name="connsiteY549" fmla="*/ 1971679 h 6858000"/>
              <a:gd name="connsiteX550" fmla="*/ 5809558 w 7467600"/>
              <a:gd name="connsiteY550" fmla="*/ 2198043 h 6858000"/>
              <a:gd name="connsiteX551" fmla="*/ 5788653 w 7467600"/>
              <a:gd name="connsiteY551" fmla="*/ 2489430 h 6858000"/>
              <a:gd name="connsiteX552" fmla="*/ 5793439 w 7467600"/>
              <a:gd name="connsiteY552" fmla="*/ 2575235 h 6858000"/>
              <a:gd name="connsiteX553" fmla="*/ 5796837 w 7467600"/>
              <a:gd name="connsiteY553" fmla="*/ 2637633 h 6858000"/>
              <a:gd name="connsiteX554" fmla="*/ 5818614 w 7467600"/>
              <a:gd name="connsiteY554" fmla="*/ 2473055 h 6858000"/>
              <a:gd name="connsiteX555" fmla="*/ 5829202 w 7467600"/>
              <a:gd name="connsiteY555" fmla="*/ 1971679 h 6858000"/>
              <a:gd name="connsiteX556" fmla="*/ 5911389 w 7467600"/>
              <a:gd name="connsiteY556" fmla="*/ 1898371 h 6858000"/>
              <a:gd name="connsiteX557" fmla="*/ 6237627 w 7467600"/>
              <a:gd name="connsiteY557" fmla="*/ 2231921 h 6858000"/>
              <a:gd name="connsiteX558" fmla="*/ 5911389 w 7467600"/>
              <a:gd name="connsiteY558" fmla="*/ 1898371 h 6858000"/>
              <a:gd name="connsiteX559" fmla="*/ 6944437 w 7467600"/>
              <a:gd name="connsiteY559" fmla="*/ 1575402 h 6858000"/>
              <a:gd name="connsiteX560" fmla="*/ 6304730 w 7467600"/>
              <a:gd name="connsiteY560" fmla="*/ 1766654 h 6858000"/>
              <a:gd name="connsiteX561" fmla="*/ 6944437 w 7467600"/>
              <a:gd name="connsiteY561" fmla="*/ 1575402 h 6858000"/>
              <a:gd name="connsiteX562" fmla="*/ 7019523 w 7467600"/>
              <a:gd name="connsiteY562" fmla="*/ 1519450 h 6858000"/>
              <a:gd name="connsiteX563" fmla="*/ 6298091 w 7467600"/>
              <a:gd name="connsiteY563" fmla="*/ 1737122 h 6858000"/>
              <a:gd name="connsiteX564" fmla="*/ 7019523 w 7467600"/>
              <a:gd name="connsiteY564" fmla="*/ 1519450 h 6858000"/>
              <a:gd name="connsiteX565" fmla="*/ 2399523 w 7467600"/>
              <a:gd name="connsiteY565" fmla="*/ 1428234 h 6858000"/>
              <a:gd name="connsiteX566" fmla="*/ 2224982 w 7467600"/>
              <a:gd name="connsiteY566" fmla="*/ 1826201 h 6858000"/>
              <a:gd name="connsiteX567" fmla="*/ 2096099 w 7467600"/>
              <a:gd name="connsiteY567" fmla="*/ 2345900 h 6858000"/>
              <a:gd name="connsiteX568" fmla="*/ 2283317 w 7467600"/>
              <a:gd name="connsiteY568" fmla="*/ 1796925 h 6858000"/>
              <a:gd name="connsiteX569" fmla="*/ 2399523 w 7467600"/>
              <a:gd name="connsiteY569" fmla="*/ 1428234 h 6858000"/>
              <a:gd name="connsiteX570" fmla="*/ 2448558 w 7467600"/>
              <a:gd name="connsiteY570" fmla="*/ 1373435 h 6858000"/>
              <a:gd name="connsiteX571" fmla="*/ 2312521 w 7467600"/>
              <a:gd name="connsiteY571" fmla="*/ 1806140 h 6858000"/>
              <a:gd name="connsiteX572" fmla="*/ 2127533 w 7467600"/>
              <a:gd name="connsiteY572" fmla="*/ 2348380 h 6858000"/>
              <a:gd name="connsiteX573" fmla="*/ 2358080 w 7467600"/>
              <a:gd name="connsiteY573" fmla="*/ 1866134 h 6858000"/>
              <a:gd name="connsiteX574" fmla="*/ 2407436 w 7467600"/>
              <a:gd name="connsiteY574" fmla="*/ 1651070 h 6858000"/>
              <a:gd name="connsiteX575" fmla="*/ 2448558 w 7467600"/>
              <a:gd name="connsiteY575" fmla="*/ 1373435 h 6858000"/>
              <a:gd name="connsiteX576" fmla="*/ 278707 w 7467600"/>
              <a:gd name="connsiteY576" fmla="*/ 1352270 h 6858000"/>
              <a:gd name="connsiteX577" fmla="*/ 321570 w 7467600"/>
              <a:gd name="connsiteY577" fmla="*/ 1861610 h 6858000"/>
              <a:gd name="connsiteX578" fmla="*/ 294281 w 7467600"/>
              <a:gd name="connsiteY578" fmla="*/ 1440658 h 6858000"/>
              <a:gd name="connsiteX579" fmla="*/ 278707 w 7467600"/>
              <a:gd name="connsiteY579" fmla="*/ 1352270 h 6858000"/>
              <a:gd name="connsiteX580" fmla="*/ 1423821 w 7467600"/>
              <a:gd name="connsiteY580" fmla="*/ 1351958 h 6858000"/>
              <a:gd name="connsiteX581" fmla="*/ 1638521 w 7467600"/>
              <a:gd name="connsiteY581" fmla="*/ 1908470 h 6858000"/>
              <a:gd name="connsiteX582" fmla="*/ 1754199 w 7467600"/>
              <a:gd name="connsiteY582" fmla="*/ 2149284 h 6858000"/>
              <a:gd name="connsiteX583" fmla="*/ 1908359 w 7467600"/>
              <a:gd name="connsiteY583" fmla="*/ 2364988 h 6858000"/>
              <a:gd name="connsiteX584" fmla="*/ 1647661 w 7467600"/>
              <a:gd name="connsiteY584" fmla="*/ 1825945 h 6858000"/>
              <a:gd name="connsiteX585" fmla="*/ 1423821 w 7467600"/>
              <a:gd name="connsiteY585" fmla="*/ 1351958 h 6858000"/>
              <a:gd name="connsiteX586" fmla="*/ 1431890 w 7467600"/>
              <a:gd name="connsiteY586" fmla="*/ 1306475 h 6858000"/>
              <a:gd name="connsiteX587" fmla="*/ 1507597 w 7467600"/>
              <a:gd name="connsiteY587" fmla="*/ 1446132 h 6858000"/>
              <a:gd name="connsiteX588" fmla="*/ 1674586 w 7467600"/>
              <a:gd name="connsiteY588" fmla="*/ 1813832 h 6858000"/>
              <a:gd name="connsiteX589" fmla="*/ 1815950 w 7467600"/>
              <a:gd name="connsiteY589" fmla="*/ 2128564 h 6858000"/>
              <a:gd name="connsiteX590" fmla="*/ 1984242 w 7467600"/>
              <a:gd name="connsiteY590" fmla="*/ 2430829 h 6858000"/>
              <a:gd name="connsiteX591" fmla="*/ 2014023 w 7467600"/>
              <a:gd name="connsiteY591" fmla="*/ 2450995 h 6858000"/>
              <a:gd name="connsiteX592" fmla="*/ 1747337 w 7467600"/>
              <a:gd name="connsiteY592" fmla="*/ 1855264 h 6858000"/>
              <a:gd name="connsiteX593" fmla="*/ 1533749 w 7467600"/>
              <a:gd name="connsiteY593" fmla="*/ 1478656 h 6858000"/>
              <a:gd name="connsiteX594" fmla="*/ 1431890 w 7467600"/>
              <a:gd name="connsiteY594" fmla="*/ 1306475 h 6858000"/>
              <a:gd name="connsiteX595" fmla="*/ 5052692 w 7467600"/>
              <a:gd name="connsiteY595" fmla="*/ 1292994 h 6858000"/>
              <a:gd name="connsiteX596" fmla="*/ 5200661 w 7467600"/>
              <a:gd name="connsiteY596" fmla="*/ 1635186 h 6858000"/>
              <a:gd name="connsiteX597" fmla="*/ 5297138 w 7467600"/>
              <a:gd name="connsiteY597" fmla="*/ 1906351 h 6858000"/>
              <a:gd name="connsiteX598" fmla="*/ 5052692 w 7467600"/>
              <a:gd name="connsiteY598" fmla="*/ 1292994 h 6858000"/>
              <a:gd name="connsiteX599" fmla="*/ 5009948 w 7467600"/>
              <a:gd name="connsiteY599" fmla="*/ 1273619 h 6858000"/>
              <a:gd name="connsiteX600" fmla="*/ 5121777 w 7467600"/>
              <a:gd name="connsiteY600" fmla="*/ 1654213 h 6858000"/>
              <a:gd name="connsiteX601" fmla="*/ 5293545 w 7467600"/>
              <a:gd name="connsiteY601" fmla="*/ 2072247 h 6858000"/>
              <a:gd name="connsiteX602" fmla="*/ 5294042 w 7467600"/>
              <a:gd name="connsiteY602" fmla="*/ 2065019 h 6858000"/>
              <a:gd name="connsiteX603" fmla="*/ 5171936 w 7467600"/>
              <a:gd name="connsiteY603" fmla="*/ 1647613 h 6858000"/>
              <a:gd name="connsiteX604" fmla="*/ 5009948 w 7467600"/>
              <a:gd name="connsiteY604" fmla="*/ 1273619 h 6858000"/>
              <a:gd name="connsiteX605" fmla="*/ 655236 w 7467600"/>
              <a:gd name="connsiteY605" fmla="*/ 1268632 h 6858000"/>
              <a:gd name="connsiteX606" fmla="*/ 839521 w 7467600"/>
              <a:gd name="connsiteY606" fmla="*/ 1685315 h 6858000"/>
              <a:gd name="connsiteX607" fmla="*/ 1109416 w 7467600"/>
              <a:gd name="connsiteY607" fmla="*/ 2061663 h 6858000"/>
              <a:gd name="connsiteX608" fmla="*/ 1298300 w 7467600"/>
              <a:gd name="connsiteY608" fmla="*/ 2247742 h 6858000"/>
              <a:gd name="connsiteX609" fmla="*/ 1125871 w 7467600"/>
              <a:gd name="connsiteY609" fmla="*/ 1989513 h 6858000"/>
              <a:gd name="connsiteX610" fmla="*/ 981574 w 7467600"/>
              <a:gd name="connsiteY610" fmla="*/ 1783157 h 6858000"/>
              <a:gd name="connsiteX611" fmla="*/ 922198 w 7467600"/>
              <a:gd name="connsiteY611" fmla="*/ 1677437 h 6858000"/>
              <a:gd name="connsiteX612" fmla="*/ 869293 w 7467600"/>
              <a:gd name="connsiteY612" fmla="*/ 1583214 h 6858000"/>
              <a:gd name="connsiteX613" fmla="*/ 751431 w 7467600"/>
              <a:gd name="connsiteY613" fmla="*/ 1405731 h 6858000"/>
              <a:gd name="connsiteX614" fmla="*/ 655236 w 7467600"/>
              <a:gd name="connsiteY614" fmla="*/ 1268632 h 6858000"/>
              <a:gd name="connsiteX615" fmla="*/ 6516292 w 7467600"/>
              <a:gd name="connsiteY615" fmla="*/ 1263064 h 6858000"/>
              <a:gd name="connsiteX616" fmla="*/ 5736320 w 7467600"/>
              <a:gd name="connsiteY616" fmla="*/ 1501803 h 6858000"/>
              <a:gd name="connsiteX617" fmla="*/ 6516292 w 7467600"/>
              <a:gd name="connsiteY617" fmla="*/ 1263064 h 6858000"/>
              <a:gd name="connsiteX618" fmla="*/ 291466 w 7467600"/>
              <a:gd name="connsiteY618" fmla="*/ 1250369 h 6858000"/>
              <a:gd name="connsiteX619" fmla="*/ 323180 w 7467600"/>
              <a:gd name="connsiteY619" fmla="*/ 1435283 h 6858000"/>
              <a:gd name="connsiteX620" fmla="*/ 349381 w 7467600"/>
              <a:gd name="connsiteY620" fmla="*/ 1875041 h 6858000"/>
              <a:gd name="connsiteX621" fmla="*/ 374363 w 7467600"/>
              <a:gd name="connsiteY621" fmla="*/ 1506494 h 6858000"/>
              <a:gd name="connsiteX622" fmla="*/ 302168 w 7467600"/>
              <a:gd name="connsiteY622" fmla="*/ 1274495 h 6858000"/>
              <a:gd name="connsiteX623" fmla="*/ 291466 w 7467600"/>
              <a:gd name="connsiteY623" fmla="*/ 1250369 h 6858000"/>
              <a:gd name="connsiteX624" fmla="*/ 678222 w 7467600"/>
              <a:gd name="connsiteY624" fmla="*/ 1248670 h 6858000"/>
              <a:gd name="connsiteX625" fmla="*/ 775536 w 7467600"/>
              <a:gd name="connsiteY625" fmla="*/ 1388015 h 6858000"/>
              <a:gd name="connsiteX626" fmla="*/ 894529 w 7467600"/>
              <a:gd name="connsiteY626" fmla="*/ 1567739 h 6858000"/>
              <a:gd name="connsiteX627" fmla="*/ 948000 w 7467600"/>
              <a:gd name="connsiteY627" fmla="*/ 1663088 h 6858000"/>
              <a:gd name="connsiteX628" fmla="*/ 1006812 w 7467600"/>
              <a:gd name="connsiteY628" fmla="*/ 1767683 h 6858000"/>
              <a:gd name="connsiteX629" fmla="*/ 1149133 w 7467600"/>
              <a:gd name="connsiteY629" fmla="*/ 1971513 h 6858000"/>
              <a:gd name="connsiteX630" fmla="*/ 1333952 w 7467600"/>
              <a:gd name="connsiteY630" fmla="*/ 2251620 h 6858000"/>
              <a:gd name="connsiteX631" fmla="*/ 1337329 w 7467600"/>
              <a:gd name="connsiteY631" fmla="*/ 2258350 h 6858000"/>
              <a:gd name="connsiteX632" fmla="*/ 1014726 w 7467600"/>
              <a:gd name="connsiteY632" fmla="*/ 1615556 h 6858000"/>
              <a:gd name="connsiteX633" fmla="*/ 678222 w 7467600"/>
              <a:gd name="connsiteY633" fmla="*/ 1248670 h 6858000"/>
              <a:gd name="connsiteX634" fmla="*/ 6691602 w 7467600"/>
              <a:gd name="connsiteY634" fmla="*/ 1140573 h 6858000"/>
              <a:gd name="connsiteX635" fmla="*/ 6571100 w 7467600"/>
              <a:gd name="connsiteY635" fmla="*/ 1183662 h 6858000"/>
              <a:gd name="connsiteX636" fmla="*/ 6241687 w 7467600"/>
              <a:gd name="connsiteY636" fmla="*/ 1257600 h 6858000"/>
              <a:gd name="connsiteX637" fmla="*/ 5693009 w 7467600"/>
              <a:gd name="connsiteY637" fmla="*/ 1478256 h 6858000"/>
              <a:gd name="connsiteX638" fmla="*/ 6548420 w 7467600"/>
              <a:gd name="connsiteY638" fmla="*/ 1214599 h 6858000"/>
              <a:gd name="connsiteX639" fmla="*/ 6605473 w 7467600"/>
              <a:gd name="connsiteY639" fmla="*/ 1184686 h 6858000"/>
              <a:gd name="connsiteX640" fmla="*/ 6691602 w 7467600"/>
              <a:gd name="connsiteY640" fmla="*/ 1140573 h 6858000"/>
              <a:gd name="connsiteX641" fmla="*/ 4002475 w 7467600"/>
              <a:gd name="connsiteY641" fmla="*/ 1037802 h 6858000"/>
              <a:gd name="connsiteX642" fmla="*/ 4000324 w 7467600"/>
              <a:gd name="connsiteY642" fmla="*/ 1039362 h 6858000"/>
              <a:gd name="connsiteX643" fmla="*/ 4002862 w 7467600"/>
              <a:gd name="connsiteY643" fmla="*/ 1042866 h 6858000"/>
              <a:gd name="connsiteX644" fmla="*/ 4002475 w 7467600"/>
              <a:gd name="connsiteY644" fmla="*/ 1037802 h 6858000"/>
              <a:gd name="connsiteX645" fmla="*/ 506322 w 7467600"/>
              <a:gd name="connsiteY645" fmla="*/ 1020997 h 6858000"/>
              <a:gd name="connsiteX646" fmla="*/ 533068 w 7467600"/>
              <a:gd name="connsiteY646" fmla="*/ 1029409 h 6858000"/>
              <a:gd name="connsiteX647" fmla="*/ 1232525 w 7467600"/>
              <a:gd name="connsiteY647" fmla="*/ 1804675 h 6858000"/>
              <a:gd name="connsiteX648" fmla="*/ 1388858 w 7467600"/>
              <a:gd name="connsiteY648" fmla="*/ 2368011 h 6858000"/>
              <a:gd name="connsiteX649" fmla="*/ 1384098 w 7467600"/>
              <a:gd name="connsiteY649" fmla="*/ 2378125 h 6858000"/>
              <a:gd name="connsiteX650" fmla="*/ 1425393 w 7467600"/>
              <a:gd name="connsiteY650" fmla="*/ 2589124 h 6858000"/>
              <a:gd name="connsiteX651" fmla="*/ 1424001 w 7467600"/>
              <a:gd name="connsiteY651" fmla="*/ 2597541 h 6858000"/>
              <a:gd name="connsiteX652" fmla="*/ 2152729 w 7467600"/>
              <a:gd name="connsiteY652" fmla="*/ 2864487 h 6858000"/>
              <a:gd name="connsiteX653" fmla="*/ 2020609 w 7467600"/>
              <a:gd name="connsiteY653" fmla="*/ 2539671 h 6858000"/>
              <a:gd name="connsiteX654" fmla="*/ 2018920 w 7467600"/>
              <a:gd name="connsiteY654" fmla="*/ 2536309 h 6858000"/>
              <a:gd name="connsiteX655" fmla="*/ 1342441 w 7467600"/>
              <a:gd name="connsiteY655" fmla="*/ 1173017 h 6858000"/>
              <a:gd name="connsiteX656" fmla="*/ 1367925 w 7467600"/>
              <a:gd name="connsiteY656" fmla="*/ 1135648 h 6858000"/>
              <a:gd name="connsiteX657" fmla="*/ 1771401 w 7467600"/>
              <a:gd name="connsiteY657" fmla="*/ 1806673 h 6858000"/>
              <a:gd name="connsiteX658" fmla="*/ 1972385 w 7467600"/>
              <a:gd name="connsiteY658" fmla="*/ 2198735 h 6858000"/>
              <a:gd name="connsiteX659" fmla="*/ 2040892 w 7467600"/>
              <a:gd name="connsiteY659" fmla="*/ 2405205 h 6858000"/>
              <a:gd name="connsiteX660" fmla="*/ 2131689 w 7467600"/>
              <a:gd name="connsiteY660" fmla="*/ 1936926 h 6858000"/>
              <a:gd name="connsiteX661" fmla="*/ 2454820 w 7467600"/>
              <a:gd name="connsiteY661" fmla="*/ 1248808 h 6858000"/>
              <a:gd name="connsiteX662" fmla="*/ 2492512 w 7467600"/>
              <a:gd name="connsiteY662" fmla="*/ 1302920 h 6858000"/>
              <a:gd name="connsiteX663" fmla="*/ 2081216 w 7467600"/>
              <a:gd name="connsiteY663" fmla="*/ 2527513 h 6858000"/>
              <a:gd name="connsiteX664" fmla="*/ 2081211 w 7467600"/>
              <a:gd name="connsiteY664" fmla="*/ 2528916 h 6858000"/>
              <a:gd name="connsiteX665" fmla="*/ 2199067 w 7467600"/>
              <a:gd name="connsiteY665" fmla="*/ 2884061 h 6858000"/>
              <a:gd name="connsiteX666" fmla="*/ 3192586 w 7467600"/>
              <a:gd name="connsiteY666" fmla="*/ 3411496 h 6858000"/>
              <a:gd name="connsiteX667" fmla="*/ 3182620 w 7467600"/>
              <a:gd name="connsiteY667" fmla="*/ 3483279 h 6858000"/>
              <a:gd name="connsiteX668" fmla="*/ 2435119 w 7467600"/>
              <a:gd name="connsiteY668" fmla="*/ 3080173 h 6858000"/>
              <a:gd name="connsiteX669" fmla="*/ 2410152 w 7467600"/>
              <a:gd name="connsiteY669" fmla="*/ 3063751 h 6858000"/>
              <a:gd name="connsiteX670" fmla="*/ 2408099 w 7467600"/>
              <a:gd name="connsiteY670" fmla="*/ 3064403 h 6858000"/>
              <a:gd name="connsiteX671" fmla="*/ 2407218 w 7467600"/>
              <a:gd name="connsiteY671" fmla="*/ 3070324 h 6858000"/>
              <a:gd name="connsiteX672" fmla="*/ 2380138 w 7467600"/>
              <a:gd name="connsiteY672" fmla="*/ 3099341 h 6858000"/>
              <a:gd name="connsiteX673" fmla="*/ 1765923 w 7467600"/>
              <a:gd name="connsiteY673" fmla="*/ 3581043 h 6858000"/>
              <a:gd name="connsiteX674" fmla="*/ 1702258 w 7467600"/>
              <a:gd name="connsiteY674" fmla="*/ 3612286 h 6858000"/>
              <a:gd name="connsiteX675" fmla="*/ 1538370 w 7467600"/>
              <a:gd name="connsiteY675" fmla="*/ 3811804 h 6858000"/>
              <a:gd name="connsiteX676" fmla="*/ 542867 w 7467600"/>
              <a:gd name="connsiteY676" fmla="*/ 4944092 h 6858000"/>
              <a:gd name="connsiteX677" fmla="*/ 515800 w 7467600"/>
              <a:gd name="connsiteY677" fmla="*/ 4862180 h 6858000"/>
              <a:gd name="connsiteX678" fmla="*/ 909145 w 7467600"/>
              <a:gd name="connsiteY678" fmla="*/ 4199225 h 6858000"/>
              <a:gd name="connsiteX679" fmla="*/ 1214067 w 7467600"/>
              <a:gd name="connsiteY679" fmla="*/ 3908561 h 6858000"/>
              <a:gd name="connsiteX680" fmla="*/ 640967 w 7467600"/>
              <a:gd name="connsiteY680" fmla="*/ 4105601 h 6858000"/>
              <a:gd name="connsiteX681" fmla="*/ 112563 w 7467600"/>
              <a:gd name="connsiteY681" fmla="*/ 4396952 h 6858000"/>
              <a:gd name="connsiteX682" fmla="*/ 0 w 7467600"/>
              <a:gd name="connsiteY682" fmla="*/ 4466006 h 6858000"/>
              <a:gd name="connsiteX683" fmla="*/ 0 w 7467600"/>
              <a:gd name="connsiteY683" fmla="*/ 4233763 h 6858000"/>
              <a:gd name="connsiteX684" fmla="*/ 36881 w 7467600"/>
              <a:gd name="connsiteY684" fmla="*/ 4200118 h 6858000"/>
              <a:gd name="connsiteX685" fmla="*/ 910534 w 7467600"/>
              <a:gd name="connsiteY685" fmla="*/ 3629753 h 6858000"/>
              <a:gd name="connsiteX686" fmla="*/ 1578717 w 7467600"/>
              <a:gd name="connsiteY686" fmla="*/ 3575982 h 6858000"/>
              <a:gd name="connsiteX687" fmla="*/ 2338780 w 7467600"/>
              <a:gd name="connsiteY687" fmla="*/ 3033725 h 6858000"/>
              <a:gd name="connsiteX688" fmla="*/ 1807991 w 7467600"/>
              <a:gd name="connsiteY688" fmla="*/ 2807184 h 6858000"/>
              <a:gd name="connsiteX689" fmla="*/ 1416358 w 7467600"/>
              <a:gd name="connsiteY689" fmla="*/ 3112571 h 6858000"/>
              <a:gd name="connsiteX690" fmla="*/ 939066 w 7467600"/>
              <a:gd name="connsiteY690" fmla="*/ 3378798 h 6858000"/>
              <a:gd name="connsiteX691" fmla="*/ 115099 w 7467600"/>
              <a:gd name="connsiteY691" fmla="*/ 3607650 h 6858000"/>
              <a:gd name="connsiteX692" fmla="*/ 97284 w 7467600"/>
              <a:gd name="connsiteY692" fmla="*/ 3520393 h 6858000"/>
              <a:gd name="connsiteX693" fmla="*/ 922050 w 7467600"/>
              <a:gd name="connsiteY693" fmla="*/ 3074867 h 6858000"/>
              <a:gd name="connsiteX694" fmla="*/ 1405265 w 7467600"/>
              <a:gd name="connsiteY694" fmla="*/ 3016319 h 6858000"/>
              <a:gd name="connsiteX695" fmla="*/ 1407512 w 7467600"/>
              <a:gd name="connsiteY695" fmla="*/ 3018001 h 6858000"/>
              <a:gd name="connsiteX696" fmla="*/ 1726266 w 7467600"/>
              <a:gd name="connsiteY696" fmla="*/ 2777274 h 6858000"/>
              <a:gd name="connsiteX697" fmla="*/ 625390 w 7467600"/>
              <a:gd name="connsiteY697" fmla="*/ 2514541 h 6858000"/>
              <a:gd name="connsiteX698" fmla="*/ 619799 w 7467600"/>
              <a:gd name="connsiteY698" fmla="*/ 2527180 h 6858000"/>
              <a:gd name="connsiteX699" fmla="*/ 310030 w 7467600"/>
              <a:gd name="connsiteY699" fmla="*/ 2771818 h 6858000"/>
              <a:gd name="connsiteX700" fmla="*/ 173877 w 7467600"/>
              <a:gd name="connsiteY700" fmla="*/ 2937056 h 6858000"/>
              <a:gd name="connsiteX701" fmla="*/ 77889 w 7467600"/>
              <a:gd name="connsiteY701" fmla="*/ 3138440 h 6858000"/>
              <a:gd name="connsiteX702" fmla="*/ 0 w 7467600"/>
              <a:gd name="connsiteY702" fmla="*/ 3271395 h 6858000"/>
              <a:gd name="connsiteX703" fmla="*/ 0 w 7467600"/>
              <a:gd name="connsiteY703" fmla="*/ 3153002 h 6858000"/>
              <a:gd name="connsiteX704" fmla="*/ 2386 w 7467600"/>
              <a:gd name="connsiteY704" fmla="*/ 3149203 h 6858000"/>
              <a:gd name="connsiteX705" fmla="*/ 89753 w 7467600"/>
              <a:gd name="connsiteY705" fmla="*/ 2987702 h 6858000"/>
              <a:gd name="connsiteX706" fmla="*/ 76869 w 7467600"/>
              <a:gd name="connsiteY706" fmla="*/ 3005404 h 6858000"/>
              <a:gd name="connsiteX707" fmla="*/ 32049 w 7467600"/>
              <a:gd name="connsiteY707" fmla="*/ 3065814 h 6858000"/>
              <a:gd name="connsiteX708" fmla="*/ 0 w 7467600"/>
              <a:gd name="connsiteY708" fmla="*/ 3108744 h 6858000"/>
              <a:gd name="connsiteX709" fmla="*/ 0 w 7467600"/>
              <a:gd name="connsiteY709" fmla="*/ 3058059 h 6858000"/>
              <a:gd name="connsiteX710" fmla="*/ 7610 w 7467600"/>
              <a:gd name="connsiteY710" fmla="*/ 3047889 h 6858000"/>
              <a:gd name="connsiteX711" fmla="*/ 52419 w 7467600"/>
              <a:gd name="connsiteY711" fmla="*/ 2987479 h 6858000"/>
              <a:gd name="connsiteX712" fmla="*/ 59142 w 7467600"/>
              <a:gd name="connsiteY712" fmla="*/ 2978488 h 6858000"/>
              <a:gd name="connsiteX713" fmla="*/ 0 w 7467600"/>
              <a:gd name="connsiteY713" fmla="*/ 3015334 h 6858000"/>
              <a:gd name="connsiteX714" fmla="*/ 0 w 7467600"/>
              <a:gd name="connsiteY714" fmla="*/ 2914286 h 6858000"/>
              <a:gd name="connsiteX715" fmla="*/ 36383 w 7467600"/>
              <a:gd name="connsiteY715" fmla="*/ 2901128 h 6858000"/>
              <a:gd name="connsiteX716" fmla="*/ 156329 w 7467600"/>
              <a:gd name="connsiteY716" fmla="*/ 2840533 h 6858000"/>
              <a:gd name="connsiteX717" fmla="*/ 358355 w 7467600"/>
              <a:gd name="connsiteY717" fmla="*/ 2620471 h 6858000"/>
              <a:gd name="connsiteX718" fmla="*/ 510577 w 7467600"/>
              <a:gd name="connsiteY718" fmla="*/ 2501244 h 6858000"/>
              <a:gd name="connsiteX719" fmla="*/ 211967 w 7467600"/>
              <a:gd name="connsiteY719" fmla="*/ 2479171 h 6858000"/>
              <a:gd name="connsiteX720" fmla="*/ 0 w 7467600"/>
              <a:gd name="connsiteY720" fmla="*/ 2476398 h 6858000"/>
              <a:gd name="connsiteX721" fmla="*/ 0 w 7467600"/>
              <a:gd name="connsiteY721" fmla="*/ 2389189 h 6858000"/>
              <a:gd name="connsiteX722" fmla="*/ 103062 w 7467600"/>
              <a:gd name="connsiteY722" fmla="*/ 2389518 h 6858000"/>
              <a:gd name="connsiteX723" fmla="*/ 510734 w 7467600"/>
              <a:gd name="connsiteY723" fmla="*/ 2416201 h 6858000"/>
              <a:gd name="connsiteX724" fmla="*/ 279257 w 7467600"/>
              <a:gd name="connsiteY724" fmla="*/ 2092102 h 6858000"/>
              <a:gd name="connsiteX725" fmla="*/ 65265 w 7467600"/>
              <a:gd name="connsiteY725" fmla="*/ 2006049 h 6858000"/>
              <a:gd name="connsiteX726" fmla="*/ 0 w 7467600"/>
              <a:gd name="connsiteY726" fmla="*/ 1982532 h 6858000"/>
              <a:gd name="connsiteX727" fmla="*/ 0 w 7467600"/>
              <a:gd name="connsiteY727" fmla="*/ 1912789 h 6858000"/>
              <a:gd name="connsiteX728" fmla="*/ 97460 w 7467600"/>
              <a:gd name="connsiteY728" fmla="*/ 1953725 h 6858000"/>
              <a:gd name="connsiteX729" fmla="*/ 221272 w 7467600"/>
              <a:gd name="connsiteY729" fmla="*/ 1980766 h 6858000"/>
              <a:gd name="connsiteX730" fmla="*/ 116765 w 7467600"/>
              <a:gd name="connsiteY730" fmla="*/ 1911033 h 6858000"/>
              <a:gd name="connsiteX731" fmla="*/ 16405 w 7467600"/>
              <a:gd name="connsiteY731" fmla="*/ 1803412 h 6858000"/>
              <a:gd name="connsiteX732" fmla="*/ 0 w 7467600"/>
              <a:gd name="connsiteY732" fmla="*/ 1784777 h 6858000"/>
              <a:gd name="connsiteX733" fmla="*/ 0 w 7467600"/>
              <a:gd name="connsiteY733" fmla="*/ 1740082 h 6858000"/>
              <a:gd name="connsiteX734" fmla="*/ 39394 w 7467600"/>
              <a:gd name="connsiteY734" fmla="*/ 1784856 h 6858000"/>
              <a:gd name="connsiteX735" fmla="*/ 135813 w 7467600"/>
              <a:gd name="connsiteY735" fmla="*/ 1888838 h 6858000"/>
              <a:gd name="connsiteX736" fmla="*/ 242575 w 7467600"/>
              <a:gd name="connsiteY736" fmla="*/ 1958841 h 6858000"/>
              <a:gd name="connsiteX737" fmla="*/ 82197 w 7467600"/>
              <a:gd name="connsiteY737" fmla="*/ 1754826 h 6858000"/>
              <a:gd name="connsiteX738" fmla="*/ 0 w 7467600"/>
              <a:gd name="connsiteY738" fmla="*/ 1679650 h 6858000"/>
              <a:gd name="connsiteX739" fmla="*/ 0 w 7467600"/>
              <a:gd name="connsiteY739" fmla="*/ 1602463 h 6858000"/>
              <a:gd name="connsiteX740" fmla="*/ 84689 w 7467600"/>
              <a:gd name="connsiteY740" fmla="*/ 1677442 h 6858000"/>
              <a:gd name="connsiteX741" fmla="*/ 298437 w 7467600"/>
              <a:gd name="connsiteY741" fmla="*/ 1968019 h 6858000"/>
              <a:gd name="connsiteX742" fmla="*/ 227269 w 7467600"/>
              <a:gd name="connsiteY742" fmla="*/ 1114064 h 6858000"/>
              <a:gd name="connsiteX743" fmla="*/ 248003 w 7467600"/>
              <a:gd name="connsiteY743" fmla="*/ 1089613 h 6858000"/>
              <a:gd name="connsiteX744" fmla="*/ 427020 w 7467600"/>
              <a:gd name="connsiteY744" fmla="*/ 1619803 h 6858000"/>
              <a:gd name="connsiteX745" fmla="*/ 340345 w 7467600"/>
              <a:gd name="connsiteY745" fmla="*/ 2027739 h 6858000"/>
              <a:gd name="connsiteX746" fmla="*/ 360865 w 7467600"/>
              <a:gd name="connsiteY746" fmla="*/ 2044827 h 6858000"/>
              <a:gd name="connsiteX747" fmla="*/ 560414 w 7467600"/>
              <a:gd name="connsiteY747" fmla="*/ 2421457 h 6858000"/>
              <a:gd name="connsiteX748" fmla="*/ 1359703 w 7467600"/>
              <a:gd name="connsiteY748" fmla="*/ 2578554 h 6858000"/>
              <a:gd name="connsiteX749" fmla="*/ 1359422 w 7467600"/>
              <a:gd name="connsiteY749" fmla="*/ 2577994 h 6858000"/>
              <a:gd name="connsiteX750" fmla="*/ 828701 w 7467600"/>
              <a:gd name="connsiteY750" fmla="*/ 1839520 h 6858000"/>
              <a:gd name="connsiteX751" fmla="*/ 494427 w 7467600"/>
              <a:gd name="connsiteY751" fmla="*/ 1092333 h 6858000"/>
              <a:gd name="connsiteX752" fmla="*/ 506322 w 7467600"/>
              <a:gd name="connsiteY752" fmla="*/ 1020997 h 6858000"/>
              <a:gd name="connsiteX753" fmla="*/ 4570198 w 7467600"/>
              <a:gd name="connsiteY753" fmla="*/ 978081 h 6858000"/>
              <a:gd name="connsiteX754" fmla="*/ 4523691 w 7467600"/>
              <a:gd name="connsiteY754" fmla="*/ 1127776 h 6858000"/>
              <a:gd name="connsiteX755" fmla="*/ 4509875 w 7467600"/>
              <a:gd name="connsiteY755" fmla="*/ 1167552 h 6858000"/>
              <a:gd name="connsiteX756" fmla="*/ 4478168 w 7467600"/>
              <a:gd name="connsiteY756" fmla="*/ 1260735 h 6858000"/>
              <a:gd name="connsiteX757" fmla="*/ 4409309 w 7467600"/>
              <a:gd name="connsiteY757" fmla="*/ 1666996 h 6858000"/>
              <a:gd name="connsiteX758" fmla="*/ 4370031 w 7467600"/>
              <a:gd name="connsiteY758" fmla="*/ 1955666 h 6858000"/>
              <a:gd name="connsiteX759" fmla="*/ 4570198 w 7467600"/>
              <a:gd name="connsiteY759" fmla="*/ 978081 h 6858000"/>
              <a:gd name="connsiteX760" fmla="*/ 4557898 w 7467600"/>
              <a:gd name="connsiteY760" fmla="*/ 900011 h 6858000"/>
              <a:gd name="connsiteX761" fmla="*/ 4344840 w 7467600"/>
              <a:gd name="connsiteY761" fmla="*/ 1922038 h 6858000"/>
              <a:gd name="connsiteX762" fmla="*/ 4378710 w 7467600"/>
              <a:gd name="connsiteY762" fmla="*/ 1665516 h 6858000"/>
              <a:gd name="connsiteX763" fmla="*/ 4448798 w 7467600"/>
              <a:gd name="connsiteY763" fmla="*/ 1253024 h 6858000"/>
              <a:gd name="connsiteX764" fmla="*/ 4480315 w 7467600"/>
              <a:gd name="connsiteY764" fmla="*/ 1158454 h 6858000"/>
              <a:gd name="connsiteX765" fmla="*/ 4494133 w 7467600"/>
              <a:gd name="connsiteY765" fmla="*/ 1118676 h 6858000"/>
              <a:gd name="connsiteX766" fmla="*/ 4557898 w 7467600"/>
              <a:gd name="connsiteY766" fmla="*/ 900011 h 6858000"/>
              <a:gd name="connsiteX767" fmla="*/ 5870151 w 7467600"/>
              <a:gd name="connsiteY767" fmla="*/ 898890 h 6858000"/>
              <a:gd name="connsiteX768" fmla="*/ 5861335 w 7467600"/>
              <a:gd name="connsiteY768" fmla="*/ 899177 h 6858000"/>
              <a:gd name="connsiteX769" fmla="*/ 5843702 w 7467600"/>
              <a:gd name="connsiteY769" fmla="*/ 899748 h 6858000"/>
              <a:gd name="connsiteX770" fmla="*/ 5651107 w 7467600"/>
              <a:gd name="connsiteY770" fmla="*/ 920306 h 6858000"/>
              <a:gd name="connsiteX771" fmla="*/ 5459407 w 7467600"/>
              <a:gd name="connsiteY771" fmla="*/ 940975 h 6858000"/>
              <a:gd name="connsiteX772" fmla="*/ 5374846 w 7467600"/>
              <a:gd name="connsiteY772" fmla="*/ 941988 h 6858000"/>
              <a:gd name="connsiteX773" fmla="*/ 5256105 w 7467600"/>
              <a:gd name="connsiteY773" fmla="*/ 945632 h 6858000"/>
              <a:gd name="connsiteX774" fmla="*/ 5107071 w 7467600"/>
              <a:gd name="connsiteY774" fmla="*/ 969720 h 6858000"/>
              <a:gd name="connsiteX775" fmla="*/ 4998681 w 7467600"/>
              <a:gd name="connsiteY775" fmla="*/ 988771 h 6858000"/>
              <a:gd name="connsiteX776" fmla="*/ 5870151 w 7467600"/>
              <a:gd name="connsiteY776" fmla="*/ 898890 h 6858000"/>
              <a:gd name="connsiteX777" fmla="*/ 5504425 w 7467600"/>
              <a:gd name="connsiteY777" fmla="*/ 848067 h 6858000"/>
              <a:gd name="connsiteX778" fmla="*/ 4968849 w 7467600"/>
              <a:gd name="connsiteY778" fmla="*/ 962318 h 6858000"/>
              <a:gd name="connsiteX779" fmla="*/ 5104039 w 7467600"/>
              <a:gd name="connsiteY779" fmla="*/ 940634 h 6858000"/>
              <a:gd name="connsiteX780" fmla="*/ 5256311 w 7467600"/>
              <a:gd name="connsiteY780" fmla="*/ 916490 h 6858000"/>
              <a:gd name="connsiteX781" fmla="*/ 5377381 w 7467600"/>
              <a:gd name="connsiteY781" fmla="*/ 912671 h 6858000"/>
              <a:gd name="connsiteX782" fmla="*/ 5460148 w 7467600"/>
              <a:gd name="connsiteY782" fmla="*/ 911442 h 6858000"/>
              <a:gd name="connsiteX783" fmla="*/ 5648971 w 7467600"/>
              <a:gd name="connsiteY783" fmla="*/ 891331 h 6858000"/>
              <a:gd name="connsiteX784" fmla="*/ 5844807 w 7467600"/>
              <a:gd name="connsiteY784" fmla="*/ 870718 h 6858000"/>
              <a:gd name="connsiteX785" fmla="*/ 5862975 w 7467600"/>
              <a:gd name="connsiteY785" fmla="*/ 869756 h 6858000"/>
              <a:gd name="connsiteX786" fmla="*/ 5920887 w 7467600"/>
              <a:gd name="connsiteY786" fmla="*/ 865929 h 6858000"/>
              <a:gd name="connsiteX787" fmla="*/ 5504425 w 7467600"/>
              <a:gd name="connsiteY787" fmla="*/ 848067 h 6858000"/>
              <a:gd name="connsiteX788" fmla="*/ 3607114 w 7467600"/>
              <a:gd name="connsiteY788" fmla="*/ 467441 h 6858000"/>
              <a:gd name="connsiteX789" fmla="*/ 3296242 w 7467600"/>
              <a:gd name="connsiteY789" fmla="*/ 807991 h 6858000"/>
              <a:gd name="connsiteX790" fmla="*/ 3174674 w 7467600"/>
              <a:gd name="connsiteY790" fmla="*/ 919759 h 6858000"/>
              <a:gd name="connsiteX791" fmla="*/ 3042978 w 7467600"/>
              <a:gd name="connsiteY791" fmla="*/ 1054894 h 6858000"/>
              <a:gd name="connsiteX792" fmla="*/ 2968914 w 7467600"/>
              <a:gd name="connsiteY792" fmla="*/ 1133756 h 6858000"/>
              <a:gd name="connsiteX793" fmla="*/ 3103823 w 7467600"/>
              <a:gd name="connsiteY793" fmla="*/ 1026814 h 6858000"/>
              <a:gd name="connsiteX794" fmla="*/ 3607114 w 7467600"/>
              <a:gd name="connsiteY794" fmla="*/ 467441 h 6858000"/>
              <a:gd name="connsiteX795" fmla="*/ 3744487 w 7467600"/>
              <a:gd name="connsiteY795" fmla="*/ 383136 h 6858000"/>
              <a:gd name="connsiteX796" fmla="*/ 3970213 w 7467600"/>
              <a:gd name="connsiteY796" fmla="*/ 995559 h 6858000"/>
              <a:gd name="connsiteX797" fmla="*/ 3744487 w 7467600"/>
              <a:gd name="connsiteY797" fmla="*/ 383136 h 6858000"/>
              <a:gd name="connsiteX798" fmla="*/ 3624562 w 7467600"/>
              <a:gd name="connsiteY798" fmla="*/ 367041 h 6858000"/>
              <a:gd name="connsiteX799" fmla="*/ 3489712 w 7467600"/>
              <a:gd name="connsiteY799" fmla="*/ 485386 h 6858000"/>
              <a:gd name="connsiteX800" fmla="*/ 3182994 w 7467600"/>
              <a:gd name="connsiteY800" fmla="*/ 828265 h 6858000"/>
              <a:gd name="connsiteX801" fmla="*/ 2892114 w 7467600"/>
              <a:gd name="connsiteY801" fmla="*/ 1172635 h 6858000"/>
              <a:gd name="connsiteX802" fmla="*/ 3021459 w 7467600"/>
              <a:gd name="connsiteY802" fmla="*/ 1035385 h 6858000"/>
              <a:gd name="connsiteX803" fmla="*/ 3153873 w 7467600"/>
              <a:gd name="connsiteY803" fmla="*/ 898971 h 6858000"/>
              <a:gd name="connsiteX804" fmla="*/ 3276511 w 7467600"/>
              <a:gd name="connsiteY804" fmla="*/ 786423 h 6858000"/>
              <a:gd name="connsiteX805" fmla="*/ 3584154 w 7467600"/>
              <a:gd name="connsiteY805" fmla="*/ 448218 h 6858000"/>
              <a:gd name="connsiteX806" fmla="*/ 3624562 w 7467600"/>
              <a:gd name="connsiteY806" fmla="*/ 367041 h 6858000"/>
              <a:gd name="connsiteX807" fmla="*/ 3766672 w 7467600"/>
              <a:gd name="connsiteY807" fmla="*/ 359429 h 6858000"/>
              <a:gd name="connsiteX808" fmla="*/ 3996338 w 7467600"/>
              <a:gd name="connsiteY808" fmla="*/ 968237 h 6858000"/>
              <a:gd name="connsiteX809" fmla="*/ 3766672 w 7467600"/>
              <a:gd name="connsiteY809" fmla="*/ 359429 h 6858000"/>
              <a:gd name="connsiteX810" fmla="*/ 5805386 w 7467600"/>
              <a:gd name="connsiteY810" fmla="*/ 239240 h 6858000"/>
              <a:gd name="connsiteX811" fmla="*/ 5736947 w 7467600"/>
              <a:gd name="connsiteY811" fmla="*/ 261367 h 6858000"/>
              <a:gd name="connsiteX812" fmla="*/ 5427012 w 7467600"/>
              <a:gd name="connsiteY812" fmla="*/ 311272 h 6858000"/>
              <a:gd name="connsiteX813" fmla="*/ 5147818 w 7467600"/>
              <a:gd name="connsiteY813" fmla="*/ 322112 h 6858000"/>
              <a:gd name="connsiteX814" fmla="*/ 5060854 w 7467600"/>
              <a:gd name="connsiteY814" fmla="*/ 311882 h 6858000"/>
              <a:gd name="connsiteX815" fmla="*/ 4945989 w 7467600"/>
              <a:gd name="connsiteY815" fmla="*/ 300516 h 6858000"/>
              <a:gd name="connsiteX816" fmla="*/ 5410479 w 7467600"/>
              <a:gd name="connsiteY816" fmla="*/ 348434 h 6858000"/>
              <a:gd name="connsiteX817" fmla="*/ 5805386 w 7467600"/>
              <a:gd name="connsiteY817" fmla="*/ 239240 h 6858000"/>
              <a:gd name="connsiteX818" fmla="*/ 5905192 w 7467600"/>
              <a:gd name="connsiteY818" fmla="*/ 163079 h 6858000"/>
              <a:gd name="connsiteX819" fmla="*/ 5865655 w 7467600"/>
              <a:gd name="connsiteY819" fmla="*/ 171901 h 6858000"/>
              <a:gd name="connsiteX820" fmla="*/ 5259740 w 7467600"/>
              <a:gd name="connsiteY820" fmla="*/ 257013 h 6858000"/>
              <a:gd name="connsiteX821" fmla="*/ 5208466 w 7467600"/>
              <a:gd name="connsiteY821" fmla="*/ 257550 h 6858000"/>
              <a:gd name="connsiteX822" fmla="*/ 4980204 w 7467600"/>
              <a:gd name="connsiteY822" fmla="*/ 271903 h 6858000"/>
              <a:gd name="connsiteX823" fmla="*/ 5068068 w 7467600"/>
              <a:gd name="connsiteY823" fmla="*/ 282244 h 6858000"/>
              <a:gd name="connsiteX824" fmla="*/ 5153231 w 7467600"/>
              <a:gd name="connsiteY824" fmla="*/ 292240 h 6858000"/>
              <a:gd name="connsiteX825" fmla="*/ 5426491 w 7467600"/>
              <a:gd name="connsiteY825" fmla="*/ 281128 h 6858000"/>
              <a:gd name="connsiteX826" fmla="*/ 5731212 w 7467600"/>
              <a:gd name="connsiteY826" fmla="*/ 231951 h 6858000"/>
              <a:gd name="connsiteX827" fmla="*/ 5905192 w 7467600"/>
              <a:gd name="connsiteY827" fmla="*/ 163079 h 6858000"/>
              <a:gd name="connsiteX828" fmla="*/ 5944437 w 7467600"/>
              <a:gd name="connsiteY828" fmla="*/ 113829 h 6858000"/>
              <a:gd name="connsiteX829" fmla="*/ 5825032 w 7467600"/>
              <a:gd name="connsiteY829" fmla="*/ 146405 h 6858000"/>
              <a:gd name="connsiteX830" fmla="*/ 4955599 w 7467600"/>
              <a:gd name="connsiteY830" fmla="*/ 247008 h 6858000"/>
              <a:gd name="connsiteX831" fmla="*/ 5210104 w 7467600"/>
              <a:gd name="connsiteY831" fmla="*/ 228123 h 6858000"/>
              <a:gd name="connsiteX832" fmla="*/ 5261015 w 7467600"/>
              <a:gd name="connsiteY832" fmla="*/ 227087 h 6858000"/>
              <a:gd name="connsiteX833" fmla="*/ 5861181 w 7467600"/>
              <a:gd name="connsiteY833" fmla="*/ 143093 h 6858000"/>
              <a:gd name="connsiteX834" fmla="*/ 5961252 w 7467600"/>
              <a:gd name="connsiteY834" fmla="*/ 114820 h 6858000"/>
              <a:gd name="connsiteX835" fmla="*/ 5944437 w 7467600"/>
              <a:gd name="connsiteY835" fmla="*/ 113829 h 6858000"/>
              <a:gd name="connsiteX836" fmla="*/ 3882765 w 7467600"/>
              <a:gd name="connsiteY836" fmla="*/ 0 h 6858000"/>
              <a:gd name="connsiteX837" fmla="*/ 3995099 w 7467600"/>
              <a:gd name="connsiteY837" fmla="*/ 0 h 6858000"/>
              <a:gd name="connsiteX838" fmla="*/ 4163818 w 7467600"/>
              <a:gd name="connsiteY838" fmla="*/ 234104 h 6858000"/>
              <a:gd name="connsiteX839" fmla="*/ 4172099 w 7467600"/>
              <a:gd name="connsiteY839" fmla="*/ 234207 h 6858000"/>
              <a:gd name="connsiteX840" fmla="*/ 4784282 w 7467600"/>
              <a:gd name="connsiteY840" fmla="*/ 276561 h 6858000"/>
              <a:gd name="connsiteX841" fmla="*/ 4801687 w 7467600"/>
              <a:gd name="connsiteY841" fmla="*/ 267764 h 6858000"/>
              <a:gd name="connsiteX842" fmla="*/ 6082788 w 7467600"/>
              <a:gd name="connsiteY842" fmla="*/ 64119 h 6858000"/>
              <a:gd name="connsiteX843" fmla="*/ 6099442 w 7467600"/>
              <a:gd name="connsiteY843" fmla="*/ 82568 h 6858000"/>
              <a:gd name="connsiteX844" fmla="*/ 4804137 w 7467600"/>
              <a:gd name="connsiteY844" fmla="*/ 320931 h 6858000"/>
              <a:gd name="connsiteX845" fmla="*/ 4227047 w 7467600"/>
              <a:gd name="connsiteY845" fmla="*/ 313415 h 6858000"/>
              <a:gd name="connsiteX846" fmla="*/ 4346041 w 7467600"/>
              <a:gd name="connsiteY846" fmla="*/ 456086 h 6858000"/>
              <a:gd name="connsiteX847" fmla="*/ 4870967 w 7467600"/>
              <a:gd name="connsiteY847" fmla="*/ 963061 h 6858000"/>
              <a:gd name="connsiteX848" fmla="*/ 4889647 w 7467600"/>
              <a:gd name="connsiteY848" fmla="*/ 957147 h 6858000"/>
              <a:gd name="connsiteX849" fmla="*/ 5422504 w 7467600"/>
              <a:gd name="connsiteY849" fmla="*/ 805191 h 6858000"/>
              <a:gd name="connsiteX850" fmla="*/ 6087656 w 7467600"/>
              <a:gd name="connsiteY850" fmla="*/ 826703 h 6858000"/>
              <a:gd name="connsiteX851" fmla="*/ 6058717 w 7467600"/>
              <a:gd name="connsiteY851" fmla="*/ 865992 h 6858000"/>
              <a:gd name="connsiteX852" fmla="*/ 4974153 w 7467600"/>
              <a:gd name="connsiteY852" fmla="*/ 1045456 h 6858000"/>
              <a:gd name="connsiteX853" fmla="*/ 5627835 w 7467600"/>
              <a:gd name="connsiteY853" fmla="*/ 1472077 h 6858000"/>
              <a:gd name="connsiteX854" fmla="*/ 5629817 w 7467600"/>
              <a:gd name="connsiteY854" fmla="*/ 1471412 h 6858000"/>
              <a:gd name="connsiteX855" fmla="*/ 5634124 w 7467600"/>
              <a:gd name="connsiteY855" fmla="*/ 1470572 h 6858000"/>
              <a:gd name="connsiteX856" fmla="*/ 5755832 w 7467600"/>
              <a:gd name="connsiteY856" fmla="*/ 1383886 h 6858000"/>
              <a:gd name="connsiteX857" fmla="*/ 6014186 w 7467600"/>
              <a:gd name="connsiteY857" fmla="*/ 1279799 h 6858000"/>
              <a:gd name="connsiteX858" fmla="*/ 6901619 w 7467600"/>
              <a:gd name="connsiteY858" fmla="*/ 1047874 h 6858000"/>
              <a:gd name="connsiteX859" fmla="*/ 6931566 w 7467600"/>
              <a:gd name="connsiteY859" fmla="*/ 1062034 h 6858000"/>
              <a:gd name="connsiteX860" fmla="*/ 5790982 w 7467600"/>
              <a:gd name="connsiteY860" fmla="*/ 1561380 h 6858000"/>
              <a:gd name="connsiteX861" fmla="*/ 6188971 w 7467600"/>
              <a:gd name="connsiteY861" fmla="*/ 1755168 h 6858000"/>
              <a:gd name="connsiteX862" fmla="*/ 6202446 w 7467600"/>
              <a:gd name="connsiteY862" fmla="*/ 1752268 h 6858000"/>
              <a:gd name="connsiteX863" fmla="*/ 7179560 w 7467600"/>
              <a:gd name="connsiteY863" fmla="*/ 1467551 h 6858000"/>
              <a:gd name="connsiteX864" fmla="*/ 7158730 w 7467600"/>
              <a:gd name="connsiteY864" fmla="*/ 1507835 h 6858000"/>
              <a:gd name="connsiteX865" fmla="*/ 6326959 w 7467600"/>
              <a:gd name="connsiteY865" fmla="*/ 1817686 h 6858000"/>
              <a:gd name="connsiteX866" fmla="*/ 6537433 w 7467600"/>
              <a:gd name="connsiteY866" fmla="*/ 1907790 h 6858000"/>
              <a:gd name="connsiteX867" fmla="*/ 6550221 w 7467600"/>
              <a:gd name="connsiteY867" fmla="*/ 1910729 h 6858000"/>
              <a:gd name="connsiteX868" fmla="*/ 6964438 w 7467600"/>
              <a:gd name="connsiteY868" fmla="*/ 2209505 h 6858000"/>
              <a:gd name="connsiteX869" fmla="*/ 7367862 w 7467600"/>
              <a:gd name="connsiteY869" fmla="*/ 2806833 h 6858000"/>
              <a:gd name="connsiteX870" fmla="*/ 7364329 w 7467600"/>
              <a:gd name="connsiteY870" fmla="*/ 2826907 h 6858000"/>
              <a:gd name="connsiteX871" fmla="*/ 7290545 w 7467600"/>
              <a:gd name="connsiteY871" fmla="*/ 2850663 h 6858000"/>
              <a:gd name="connsiteX872" fmla="*/ 6472036 w 7467600"/>
              <a:gd name="connsiteY872" fmla="*/ 1959003 h 6858000"/>
              <a:gd name="connsiteX873" fmla="*/ 5792897 w 7467600"/>
              <a:gd name="connsiteY873" fmla="*/ 1647747 h 6858000"/>
              <a:gd name="connsiteX874" fmla="*/ 5842751 w 7467600"/>
              <a:gd name="connsiteY874" fmla="*/ 1816112 h 6858000"/>
              <a:gd name="connsiteX875" fmla="*/ 5847424 w 7467600"/>
              <a:gd name="connsiteY875" fmla="*/ 1815776 h 6858000"/>
              <a:gd name="connsiteX876" fmla="*/ 6399821 w 7467600"/>
              <a:gd name="connsiteY876" fmla="*/ 2344799 h 6858000"/>
              <a:gd name="connsiteX877" fmla="*/ 6323232 w 7467600"/>
              <a:gd name="connsiteY877" fmla="*/ 2389634 h 6858000"/>
              <a:gd name="connsiteX878" fmla="*/ 5942958 w 7467600"/>
              <a:gd name="connsiteY878" fmla="*/ 2077708 h 6858000"/>
              <a:gd name="connsiteX879" fmla="*/ 5921559 w 7467600"/>
              <a:gd name="connsiteY879" fmla="*/ 2378596 h 6858000"/>
              <a:gd name="connsiteX880" fmla="*/ 5817651 w 7467600"/>
              <a:gd name="connsiteY880" fmla="*/ 3023919 h 6858000"/>
              <a:gd name="connsiteX881" fmla="*/ 5729634 w 7467600"/>
              <a:gd name="connsiteY881" fmla="*/ 3051849 h 6858000"/>
              <a:gd name="connsiteX882" fmla="*/ 5611018 w 7467600"/>
              <a:gd name="connsiteY882" fmla="*/ 2316769 h 6858000"/>
              <a:gd name="connsiteX883" fmla="*/ 5687608 w 7467600"/>
              <a:gd name="connsiteY883" fmla="*/ 2039972 h 6858000"/>
              <a:gd name="connsiteX884" fmla="*/ 5657554 w 7467600"/>
              <a:gd name="connsiteY884" fmla="*/ 1576445 h 6858000"/>
              <a:gd name="connsiteX885" fmla="*/ 5150475 w 7467600"/>
              <a:gd name="connsiteY885" fmla="*/ 1274012 h 6858000"/>
              <a:gd name="connsiteX886" fmla="*/ 5349142 w 7467600"/>
              <a:gd name="connsiteY886" fmla="*/ 2204405 h 6858000"/>
              <a:gd name="connsiteX887" fmla="*/ 5262214 w 7467600"/>
              <a:gd name="connsiteY887" fmla="*/ 2233836 h 6858000"/>
              <a:gd name="connsiteX888" fmla="*/ 4981539 w 7467600"/>
              <a:gd name="connsiteY888" fmla="*/ 1542201 h 6858000"/>
              <a:gd name="connsiteX889" fmla="*/ 4958461 w 7467600"/>
              <a:gd name="connsiteY889" fmla="*/ 1136957 h 6858000"/>
              <a:gd name="connsiteX890" fmla="*/ 4655015 w 7467600"/>
              <a:gd name="connsiteY890" fmla="*/ 891426 h 6858000"/>
              <a:gd name="connsiteX891" fmla="*/ 4348002 w 7467600"/>
              <a:gd name="connsiteY891" fmla="*/ 2205895 h 6858000"/>
              <a:gd name="connsiteX892" fmla="*/ 4262250 w 7467600"/>
              <a:gd name="connsiteY892" fmla="*/ 2219972 h 6858000"/>
              <a:gd name="connsiteX893" fmla="*/ 4550611 w 7467600"/>
              <a:gd name="connsiteY893" fmla="*/ 817540 h 6858000"/>
              <a:gd name="connsiteX894" fmla="*/ 4564418 w 7467600"/>
              <a:gd name="connsiteY894" fmla="*/ 808293 h 6858000"/>
              <a:gd name="connsiteX895" fmla="*/ 4266388 w 7467600"/>
              <a:gd name="connsiteY895" fmla="*/ 500083 h 6858000"/>
              <a:gd name="connsiteX896" fmla="*/ 4032842 w 7467600"/>
              <a:gd name="connsiteY896" fmla="*/ 211809 h 6858000"/>
              <a:gd name="connsiteX897" fmla="*/ 3882765 w 7467600"/>
              <a:gd name="connsiteY897" fmla="*/ 0 h 6858000"/>
              <a:gd name="connsiteX898" fmla="*/ 3721337 w 7467600"/>
              <a:gd name="connsiteY898" fmla="*/ 0 h 6858000"/>
              <a:gd name="connsiteX899" fmla="*/ 3797544 w 7467600"/>
              <a:gd name="connsiteY899" fmla="*/ 0 h 6858000"/>
              <a:gd name="connsiteX900" fmla="*/ 3775734 w 7467600"/>
              <a:gd name="connsiteY900" fmla="*/ 95131 h 6858000"/>
              <a:gd name="connsiteX901" fmla="*/ 3724807 w 7467600"/>
              <a:gd name="connsiteY901" fmla="*/ 272257 h 6858000"/>
              <a:gd name="connsiteX902" fmla="*/ 3726844 w 7467600"/>
              <a:gd name="connsiteY902" fmla="*/ 282988 h 6858000"/>
              <a:gd name="connsiteX903" fmla="*/ 3742664 w 7467600"/>
              <a:gd name="connsiteY903" fmla="*/ 279918 h 6858000"/>
              <a:gd name="connsiteX904" fmla="*/ 4103910 w 7467600"/>
              <a:gd name="connsiteY904" fmla="*/ 1161917 h 6858000"/>
              <a:gd name="connsiteX905" fmla="*/ 4020269 w 7467600"/>
              <a:gd name="connsiteY905" fmla="*/ 1200406 h 6858000"/>
              <a:gd name="connsiteX906" fmla="*/ 3674882 w 7467600"/>
              <a:gd name="connsiteY906" fmla="*/ 488524 h 6858000"/>
              <a:gd name="connsiteX907" fmla="*/ 3132682 w 7467600"/>
              <a:gd name="connsiteY907" fmla="*/ 1072284 h 6858000"/>
              <a:gd name="connsiteX908" fmla="*/ 2716346 w 7467600"/>
              <a:gd name="connsiteY908" fmla="*/ 1276376 h 6858000"/>
              <a:gd name="connsiteX909" fmla="*/ 2716772 w 7467600"/>
              <a:gd name="connsiteY909" fmla="*/ 1255462 h 6858000"/>
              <a:gd name="connsiteX910" fmla="*/ 3471096 w 7467600"/>
              <a:gd name="connsiteY910" fmla="*/ 437072 h 6858000"/>
              <a:gd name="connsiteX911" fmla="*/ 3639057 w 7467600"/>
              <a:gd name="connsiteY911" fmla="*/ 286334 h 6858000"/>
              <a:gd name="connsiteX912" fmla="*/ 3640309 w 7467600"/>
              <a:gd name="connsiteY912" fmla="*/ 284664 h 6858000"/>
              <a:gd name="connsiteX913" fmla="*/ 3646022 w 7467600"/>
              <a:gd name="connsiteY913" fmla="*/ 276711 h 6858000"/>
              <a:gd name="connsiteX914" fmla="*/ 3707943 w 7467600"/>
              <a:gd name="connsiteY914" fmla="*/ 65958 h 6858000"/>
              <a:gd name="connsiteX915" fmla="*/ 3721337 w 7467600"/>
              <a:gd name="connsiteY915" fmla="*/ 0 h 6858000"/>
              <a:gd name="connsiteX916" fmla="*/ 2867960 w 7467600"/>
              <a:gd name="connsiteY916" fmla="*/ 0 h 6858000"/>
              <a:gd name="connsiteX917" fmla="*/ 2926351 w 7467600"/>
              <a:gd name="connsiteY917" fmla="*/ 0 h 6858000"/>
              <a:gd name="connsiteX918" fmla="*/ 2902823 w 7467600"/>
              <a:gd name="connsiteY918" fmla="*/ 262929 h 6858000"/>
              <a:gd name="connsiteX919" fmla="*/ 2940663 w 7467600"/>
              <a:gd name="connsiteY919" fmla="*/ 140884 h 6858000"/>
              <a:gd name="connsiteX920" fmla="*/ 2947039 w 7467600"/>
              <a:gd name="connsiteY920" fmla="*/ 122524 h 6858000"/>
              <a:gd name="connsiteX921" fmla="*/ 2984316 w 7467600"/>
              <a:gd name="connsiteY921" fmla="*/ 0 h 6858000"/>
              <a:gd name="connsiteX922" fmla="*/ 3016114 w 7467600"/>
              <a:gd name="connsiteY922" fmla="*/ 0 h 6858000"/>
              <a:gd name="connsiteX923" fmla="*/ 2979949 w 7467600"/>
              <a:gd name="connsiteY923" fmla="*/ 119274 h 6858000"/>
              <a:gd name="connsiteX924" fmla="*/ 3023879 w 7467600"/>
              <a:gd name="connsiteY924" fmla="*/ 0 h 6858000"/>
              <a:gd name="connsiteX925" fmla="*/ 3105400 w 7467600"/>
              <a:gd name="connsiteY925" fmla="*/ 0 h 6858000"/>
              <a:gd name="connsiteX926" fmla="*/ 3094669 w 7467600"/>
              <a:gd name="connsiteY926" fmla="*/ 30308 h 6858000"/>
              <a:gd name="connsiteX927" fmla="*/ 2901945 w 7467600"/>
              <a:gd name="connsiteY927" fmla="*/ 466538 h 6858000"/>
              <a:gd name="connsiteX928" fmla="*/ 2815209 w 7467600"/>
              <a:gd name="connsiteY928" fmla="*/ 497361 h 6858000"/>
              <a:gd name="connsiteX929" fmla="*/ 2844845 w 7467600"/>
              <a:gd name="connsiteY929" fmla="*/ 127638 h 6858000"/>
              <a:gd name="connsiteX930" fmla="*/ 2867960 w 7467600"/>
              <a:gd name="connsiteY930" fmla="*/ 0 h 6858000"/>
              <a:gd name="connsiteX931" fmla="*/ 1057230 w 7467600"/>
              <a:gd name="connsiteY931" fmla="*/ 0 h 6858000"/>
              <a:gd name="connsiteX932" fmla="*/ 1111003 w 7467600"/>
              <a:gd name="connsiteY932" fmla="*/ 0 h 6858000"/>
              <a:gd name="connsiteX933" fmla="*/ 1125553 w 7467600"/>
              <a:gd name="connsiteY933" fmla="*/ 52588 h 6858000"/>
              <a:gd name="connsiteX934" fmla="*/ 1304276 w 7467600"/>
              <a:gd name="connsiteY934" fmla="*/ 476275 h 6858000"/>
              <a:gd name="connsiteX935" fmla="*/ 1492066 w 7467600"/>
              <a:gd name="connsiteY935" fmla="*/ 886333 h 6858000"/>
              <a:gd name="connsiteX936" fmla="*/ 1423698 w 7467600"/>
              <a:gd name="connsiteY936" fmla="*/ 710817 h 6858000"/>
              <a:gd name="connsiteX937" fmla="*/ 1357609 w 7467600"/>
              <a:gd name="connsiteY937" fmla="*/ 532892 h 6858000"/>
              <a:gd name="connsiteX938" fmla="*/ 1309550 w 7467600"/>
              <a:gd name="connsiteY938" fmla="*/ 374031 h 6858000"/>
              <a:gd name="connsiteX939" fmla="*/ 1193673 w 7467600"/>
              <a:gd name="connsiteY939" fmla="*/ 49533 h 6858000"/>
              <a:gd name="connsiteX940" fmla="*/ 1164391 w 7467600"/>
              <a:gd name="connsiteY940" fmla="*/ 0 h 6858000"/>
              <a:gd name="connsiteX941" fmla="*/ 1200666 w 7467600"/>
              <a:gd name="connsiteY941" fmla="*/ 0 h 6858000"/>
              <a:gd name="connsiteX942" fmla="*/ 1223408 w 7467600"/>
              <a:gd name="connsiteY942" fmla="*/ 38996 h 6858000"/>
              <a:gd name="connsiteX943" fmla="*/ 1339635 w 7467600"/>
              <a:gd name="connsiteY943" fmla="*/ 365517 h 6858000"/>
              <a:gd name="connsiteX944" fmla="*/ 1387469 w 7467600"/>
              <a:gd name="connsiteY944" fmla="*/ 523079 h 6858000"/>
              <a:gd name="connsiteX945" fmla="*/ 1452685 w 7467600"/>
              <a:gd name="connsiteY945" fmla="*/ 699806 h 6858000"/>
              <a:gd name="connsiteX946" fmla="*/ 1492092 w 7467600"/>
              <a:gd name="connsiteY946" fmla="*/ 800424 h 6858000"/>
              <a:gd name="connsiteX947" fmla="*/ 1455302 w 7467600"/>
              <a:gd name="connsiteY947" fmla="*/ 632913 h 6858000"/>
              <a:gd name="connsiteX948" fmla="*/ 1222336 w 7467600"/>
              <a:gd name="connsiteY948" fmla="*/ 9480 h 6858000"/>
              <a:gd name="connsiteX949" fmla="*/ 1214634 w 7467600"/>
              <a:gd name="connsiteY949" fmla="*/ 0 h 6858000"/>
              <a:gd name="connsiteX950" fmla="*/ 1289827 w 7467600"/>
              <a:gd name="connsiteY950" fmla="*/ 0 h 6858000"/>
              <a:gd name="connsiteX951" fmla="*/ 1321076 w 7467600"/>
              <a:gd name="connsiteY951" fmla="*/ 59722 h 6858000"/>
              <a:gd name="connsiteX952" fmla="*/ 1512579 w 7467600"/>
              <a:gd name="connsiteY952" fmla="*/ 626441 h 6858000"/>
              <a:gd name="connsiteX953" fmla="*/ 1506076 w 7467600"/>
              <a:gd name="connsiteY953" fmla="*/ 1089289 h 6858000"/>
              <a:gd name="connsiteX954" fmla="*/ 1486346 w 7467600"/>
              <a:gd name="connsiteY954" fmla="*/ 1079919 h 6858000"/>
              <a:gd name="connsiteX955" fmla="*/ 1070511 w 7467600"/>
              <a:gd name="connsiteY955" fmla="*/ 48609 h 6858000"/>
              <a:gd name="connsiteX956" fmla="*/ 1057230 w 7467600"/>
              <a:gd name="connsiteY956" fmla="*/ 0 h 6858000"/>
              <a:gd name="connsiteX957" fmla="*/ 43151 w 7467600"/>
              <a:gd name="connsiteY957" fmla="*/ 0 h 6858000"/>
              <a:gd name="connsiteX958" fmla="*/ 95283 w 7467600"/>
              <a:gd name="connsiteY958" fmla="*/ 0 h 6858000"/>
              <a:gd name="connsiteX959" fmla="*/ 300708 w 7467600"/>
              <a:gd name="connsiteY959" fmla="*/ 154571 h 6858000"/>
              <a:gd name="connsiteX960" fmla="*/ 530414 w 7467600"/>
              <a:gd name="connsiteY960" fmla="*/ 354673 h 6858000"/>
              <a:gd name="connsiteX961" fmla="*/ 333785 w 7467600"/>
              <a:gd name="connsiteY961" fmla="*/ 161564 h 6858000"/>
              <a:gd name="connsiteX962" fmla="*/ 147005 w 7467600"/>
              <a:gd name="connsiteY962" fmla="*/ 0 h 6858000"/>
              <a:gd name="connsiteX963" fmla="*/ 272509 w 7467600"/>
              <a:gd name="connsiteY963" fmla="*/ 0 h 6858000"/>
              <a:gd name="connsiteX964" fmla="*/ 326276 w 7467600"/>
              <a:gd name="connsiteY964" fmla="*/ 45847 h 6858000"/>
              <a:gd name="connsiteX965" fmla="*/ 823759 w 7467600"/>
              <a:gd name="connsiteY965" fmla="*/ 574145 h 6858000"/>
              <a:gd name="connsiteX966" fmla="*/ 811254 w 7467600"/>
              <a:gd name="connsiteY966" fmla="*/ 665546 h 6858000"/>
              <a:gd name="connsiteX967" fmla="*/ 154042 w 7467600"/>
              <a:gd name="connsiteY967" fmla="*/ 261522 h 6858000"/>
              <a:gd name="connsiteX968" fmla="*/ 13550 w 7467600"/>
              <a:gd name="connsiteY968" fmla="*/ 158423 h 6858000"/>
              <a:gd name="connsiteX969" fmla="*/ 0 w 7467600"/>
              <a:gd name="connsiteY969" fmla="*/ 146618 h 6858000"/>
              <a:gd name="connsiteX970" fmla="*/ 0 w 7467600"/>
              <a:gd name="connsiteY970" fmla="*/ 59161 h 6858000"/>
              <a:gd name="connsiteX971" fmla="*/ 45427 w 7467600"/>
              <a:gd name="connsiteY971" fmla="*/ 101078 h 6858000"/>
              <a:gd name="connsiteX972" fmla="*/ 630103 w 7467600"/>
              <a:gd name="connsiteY972" fmla="*/ 485885 h 6858000"/>
              <a:gd name="connsiteX973" fmla="*/ 532040 w 7467600"/>
              <a:gd name="connsiteY973" fmla="*/ 399359 h 6858000"/>
              <a:gd name="connsiteX974" fmla="*/ 517618 w 7467600"/>
              <a:gd name="connsiteY974" fmla="*/ 385726 h 6858000"/>
              <a:gd name="connsiteX975" fmla="*/ 285074 w 7467600"/>
              <a:gd name="connsiteY975" fmla="*/ 182755 h 6858000"/>
              <a:gd name="connsiteX976" fmla="*/ 43151 w 7467600"/>
              <a:gd name="connsiteY97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6844835 w 7467600"/>
              <a:gd name="connsiteY74" fmla="*/ 5424988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6844835 w 7467600"/>
              <a:gd name="connsiteY96" fmla="*/ 5424988 h 6858000"/>
              <a:gd name="connsiteX97" fmla="*/ 1456157 w 7467600"/>
              <a:gd name="connsiteY97" fmla="*/ 5371404 h 6858000"/>
              <a:gd name="connsiteX98" fmla="*/ 1244432 w 7467600"/>
              <a:gd name="connsiteY98" fmla="*/ 5385601 h 6858000"/>
              <a:gd name="connsiteX99" fmla="*/ 973990 w 7467600"/>
              <a:gd name="connsiteY99" fmla="*/ 5424940 h 6858000"/>
              <a:gd name="connsiteX100" fmla="*/ 1103809 w 7467600"/>
              <a:gd name="connsiteY100" fmla="*/ 5433720 h 6858000"/>
              <a:gd name="connsiteX101" fmla="*/ 1123454 w 7467600"/>
              <a:gd name="connsiteY101" fmla="*/ 5435727 h 6858000"/>
              <a:gd name="connsiteX102" fmla="*/ 1737017 w 7467600"/>
              <a:gd name="connsiteY102" fmla="*/ 5452183 h 6858000"/>
              <a:gd name="connsiteX103" fmla="*/ 1824397 w 7467600"/>
              <a:gd name="connsiteY103" fmla="*/ 5447757 h 6858000"/>
              <a:gd name="connsiteX104" fmla="*/ 2070059 w 7467600"/>
              <a:gd name="connsiteY104" fmla="*/ 5441660 h 6858000"/>
              <a:gd name="connsiteX105" fmla="*/ 1456157 w 7467600"/>
              <a:gd name="connsiteY105" fmla="*/ 5371404 h 6858000"/>
              <a:gd name="connsiteX106" fmla="*/ 4988186 w 7467600"/>
              <a:gd name="connsiteY106" fmla="*/ 5216467 h 6858000"/>
              <a:gd name="connsiteX107" fmla="*/ 4777334 w 7467600"/>
              <a:gd name="connsiteY107" fmla="*/ 5406072 h 6858000"/>
              <a:gd name="connsiteX108" fmla="*/ 4718341 w 7467600"/>
              <a:gd name="connsiteY108" fmla="*/ 5468043 h 6858000"/>
              <a:gd name="connsiteX109" fmla="*/ 4604655 w 7467600"/>
              <a:gd name="connsiteY109" fmla="*/ 5583434 h 6858000"/>
              <a:gd name="connsiteX110" fmla="*/ 4565074 w 7467600"/>
              <a:gd name="connsiteY110" fmla="*/ 5618550 h 6858000"/>
              <a:gd name="connsiteX111" fmla="*/ 4988186 w 7467600"/>
              <a:gd name="connsiteY111" fmla="*/ 5216467 h 6858000"/>
              <a:gd name="connsiteX112" fmla="*/ 4978032 w 7467600"/>
              <a:gd name="connsiteY112" fmla="*/ 5183809 h 6858000"/>
              <a:gd name="connsiteX113" fmla="*/ 4463413 w 7467600"/>
              <a:gd name="connsiteY113" fmla="*/ 5615162 h 6858000"/>
              <a:gd name="connsiteX114" fmla="*/ 4358134 w 7467600"/>
              <a:gd name="connsiteY114" fmla="*/ 5742791 h 6858000"/>
              <a:gd name="connsiteX115" fmla="*/ 4376219 w 7467600"/>
              <a:gd name="connsiteY115" fmla="*/ 5729027 h 6858000"/>
              <a:gd name="connsiteX116" fmla="*/ 4582340 w 7467600"/>
              <a:gd name="connsiteY116" fmla="*/ 5561037 h 6858000"/>
              <a:gd name="connsiteX117" fmla="*/ 4694684 w 7467600"/>
              <a:gd name="connsiteY117" fmla="*/ 5447098 h 6858000"/>
              <a:gd name="connsiteX118" fmla="*/ 4754123 w 7467600"/>
              <a:gd name="connsiteY118" fmla="*/ 5384643 h 6858000"/>
              <a:gd name="connsiteX119" fmla="*/ 4978032 w 7467600"/>
              <a:gd name="connsiteY119" fmla="*/ 5183809 h 6858000"/>
              <a:gd name="connsiteX120" fmla="*/ 1903353 w 7467600"/>
              <a:gd name="connsiteY120" fmla="*/ 5044827 h 6858000"/>
              <a:gd name="connsiteX121" fmla="*/ 1936931 w 7467600"/>
              <a:gd name="connsiteY121" fmla="*/ 5093954 h 6858000"/>
              <a:gd name="connsiteX122" fmla="*/ 2195868 w 7467600"/>
              <a:gd name="connsiteY122" fmla="*/ 5396574 h 6858000"/>
              <a:gd name="connsiteX123" fmla="*/ 2088852 w 7467600"/>
              <a:gd name="connsiteY123" fmla="*/ 5166123 h 6858000"/>
              <a:gd name="connsiteX124" fmla="*/ 1958241 w 7467600"/>
              <a:gd name="connsiteY124" fmla="*/ 5067955 h 6858000"/>
              <a:gd name="connsiteX125" fmla="*/ 1903353 w 7467600"/>
              <a:gd name="connsiteY125" fmla="*/ 5044827 h 6858000"/>
              <a:gd name="connsiteX126" fmla="*/ 1979378 w 7467600"/>
              <a:gd name="connsiteY126" fmla="*/ 4769504 h 6858000"/>
              <a:gd name="connsiteX127" fmla="*/ 2882120 w 7467600"/>
              <a:gd name="connsiteY127" fmla="*/ 5064547 h 6858000"/>
              <a:gd name="connsiteX128" fmla="*/ 2793103 w 7467600"/>
              <a:gd name="connsiteY128" fmla="*/ 5039699 h 6858000"/>
              <a:gd name="connsiteX129" fmla="*/ 2770041 w 7467600"/>
              <a:gd name="connsiteY129" fmla="*/ 5033634 h 6858000"/>
              <a:gd name="connsiteX130" fmla="*/ 1979378 w 7467600"/>
              <a:gd name="connsiteY130" fmla="*/ 4769504 h 6858000"/>
              <a:gd name="connsiteX131" fmla="*/ 1927410 w 7467600"/>
              <a:gd name="connsiteY131" fmla="*/ 4716164 h 6858000"/>
              <a:gd name="connsiteX132" fmla="*/ 1959587 w 7467600"/>
              <a:gd name="connsiteY132" fmla="*/ 4728849 h 6858000"/>
              <a:gd name="connsiteX133" fmla="*/ 2777707 w 7467600"/>
              <a:gd name="connsiteY133" fmla="*/ 5003991 h 6858000"/>
              <a:gd name="connsiteX134" fmla="*/ 2800768 w 7467600"/>
              <a:gd name="connsiteY134" fmla="*/ 5010056 h 6858000"/>
              <a:gd name="connsiteX135" fmla="*/ 2879408 w 7467600"/>
              <a:gd name="connsiteY135" fmla="*/ 5031590 h 6858000"/>
              <a:gd name="connsiteX136" fmla="*/ 2862295 w 7467600"/>
              <a:gd name="connsiteY136" fmla="*/ 5022958 h 6858000"/>
              <a:gd name="connsiteX137" fmla="*/ 2813343 w 7467600"/>
              <a:gd name="connsiteY137" fmla="*/ 4998369 h 6858000"/>
              <a:gd name="connsiteX138" fmla="*/ 2646245 w 7467600"/>
              <a:gd name="connsiteY138" fmla="*/ 4930999 h 6858000"/>
              <a:gd name="connsiteX139" fmla="*/ 1999243 w 7467600"/>
              <a:gd name="connsiteY139" fmla="*/ 4730524 h 6858000"/>
              <a:gd name="connsiteX140" fmla="*/ 1979527 w 7467600"/>
              <a:gd name="connsiteY140" fmla="*/ 4726651 h 6858000"/>
              <a:gd name="connsiteX141" fmla="*/ 1927410 w 7467600"/>
              <a:gd name="connsiteY141" fmla="*/ 4716164 h 6858000"/>
              <a:gd name="connsiteX142" fmla="*/ 1997014 w 7467600"/>
              <a:gd name="connsiteY142" fmla="*/ 4698007 h 6858000"/>
              <a:gd name="connsiteX143" fmla="*/ 2005458 w 7467600"/>
              <a:gd name="connsiteY143" fmla="*/ 4699540 h 6858000"/>
              <a:gd name="connsiteX144" fmla="*/ 2657186 w 7467600"/>
              <a:gd name="connsiteY144" fmla="*/ 4901687 h 6858000"/>
              <a:gd name="connsiteX145" fmla="*/ 2826662 w 7467600"/>
              <a:gd name="connsiteY145" fmla="*/ 4970362 h 6858000"/>
              <a:gd name="connsiteX146" fmla="*/ 2876100 w 7467600"/>
              <a:gd name="connsiteY146" fmla="*/ 4995397 h 6858000"/>
              <a:gd name="connsiteX147" fmla="*/ 3042600 w 7467600"/>
              <a:gd name="connsiteY147" fmla="*/ 5059532 h 6858000"/>
              <a:gd name="connsiteX148" fmla="*/ 1997014 w 7467600"/>
              <a:gd name="connsiteY148" fmla="*/ 4698007 h 6858000"/>
              <a:gd name="connsiteX149" fmla="*/ 2305292 w 7467600"/>
              <a:gd name="connsiteY149" fmla="*/ 4219492 h 6858000"/>
              <a:gd name="connsiteX150" fmla="*/ 3360922 w 7467600"/>
              <a:gd name="connsiteY150" fmla="*/ 4529373 h 6858000"/>
              <a:gd name="connsiteX151" fmla="*/ 3492420 w 7467600"/>
              <a:gd name="connsiteY151" fmla="*/ 4510145 h 6858000"/>
              <a:gd name="connsiteX152" fmla="*/ 3364086 w 7467600"/>
              <a:gd name="connsiteY152" fmla="*/ 4480340 h 6858000"/>
              <a:gd name="connsiteX153" fmla="*/ 3225818 w 7467600"/>
              <a:gd name="connsiteY153" fmla="*/ 4411822 h 6858000"/>
              <a:gd name="connsiteX154" fmla="*/ 3129696 w 7467600"/>
              <a:gd name="connsiteY154" fmla="*/ 4360704 h 6858000"/>
              <a:gd name="connsiteX155" fmla="*/ 2814545 w 7467600"/>
              <a:gd name="connsiteY155" fmla="*/ 4282955 h 6858000"/>
              <a:gd name="connsiteX156" fmla="*/ 2305292 w 7467600"/>
              <a:gd name="connsiteY156" fmla="*/ 4219492 h 6858000"/>
              <a:gd name="connsiteX157" fmla="*/ 2626982 w 7467600"/>
              <a:gd name="connsiteY157" fmla="*/ 4206450 h 6858000"/>
              <a:gd name="connsiteX158" fmla="*/ 2490617 w 7467600"/>
              <a:gd name="connsiteY158" fmla="*/ 4206951 h 6858000"/>
              <a:gd name="connsiteX159" fmla="*/ 2819869 w 7467600"/>
              <a:gd name="connsiteY159" fmla="*/ 4252936 h 6858000"/>
              <a:gd name="connsiteX160" fmla="*/ 3143018 w 7467600"/>
              <a:gd name="connsiteY160" fmla="*/ 4332698 h 6858000"/>
              <a:gd name="connsiteX161" fmla="*/ 3241520 w 7467600"/>
              <a:gd name="connsiteY161" fmla="*/ 4385112 h 6858000"/>
              <a:gd name="connsiteX162" fmla="*/ 3374575 w 7467600"/>
              <a:gd name="connsiteY162" fmla="*/ 4451517 h 6858000"/>
              <a:gd name="connsiteX163" fmla="*/ 3505221 w 7467600"/>
              <a:gd name="connsiteY163" fmla="*/ 4480757 h 6858000"/>
              <a:gd name="connsiteX164" fmla="*/ 2626982 w 7467600"/>
              <a:gd name="connsiteY164" fmla="*/ 4206450 h 6858000"/>
              <a:gd name="connsiteX165" fmla="*/ 1310106 w 7467600"/>
              <a:gd name="connsiteY165" fmla="*/ 3943217 h 6858000"/>
              <a:gd name="connsiteX166" fmla="*/ 854994 w 7467600"/>
              <a:gd name="connsiteY166" fmla="*/ 4399136 h 6858000"/>
              <a:gd name="connsiteX167" fmla="*/ 742462 w 7467600"/>
              <a:gd name="connsiteY167" fmla="*/ 4594648 h 6858000"/>
              <a:gd name="connsiteX168" fmla="*/ 820602 w 7467600"/>
              <a:gd name="connsiteY168" fmla="*/ 4485915 h 6858000"/>
              <a:gd name="connsiteX169" fmla="*/ 878295 w 7467600"/>
              <a:gd name="connsiteY169" fmla="*/ 4403594 h 6858000"/>
              <a:gd name="connsiteX170" fmla="*/ 1240607 w 7467600"/>
              <a:gd name="connsiteY170" fmla="*/ 4010401 h 6858000"/>
              <a:gd name="connsiteX171" fmla="*/ 1310106 w 7467600"/>
              <a:gd name="connsiteY171" fmla="*/ 3943217 h 6858000"/>
              <a:gd name="connsiteX172" fmla="*/ 1423113 w 7467600"/>
              <a:gd name="connsiteY172" fmla="*/ 3874565 h 6858000"/>
              <a:gd name="connsiteX173" fmla="*/ 1260565 w 7467600"/>
              <a:gd name="connsiteY173" fmla="*/ 4031982 h 6858000"/>
              <a:gd name="connsiteX174" fmla="*/ 901900 w 7467600"/>
              <a:gd name="connsiteY174" fmla="*/ 4421236 h 6858000"/>
              <a:gd name="connsiteX175" fmla="*/ 845044 w 7467600"/>
              <a:gd name="connsiteY175" fmla="*/ 4502436 h 6858000"/>
              <a:gd name="connsiteX176" fmla="*/ 685926 w 7467600"/>
              <a:gd name="connsiteY176" fmla="*/ 4703069 h 6858000"/>
              <a:gd name="connsiteX177" fmla="*/ 684248 w 7467600"/>
              <a:gd name="connsiteY177" fmla="*/ 4706721 h 6858000"/>
              <a:gd name="connsiteX178" fmla="*/ 1423113 w 7467600"/>
              <a:gd name="connsiteY178" fmla="*/ 3874565 h 6858000"/>
              <a:gd name="connsiteX179" fmla="*/ 3316479 w 7467600"/>
              <a:gd name="connsiteY179" fmla="*/ 3872136 h 6858000"/>
              <a:gd name="connsiteX180" fmla="*/ 3546806 w 7467600"/>
              <a:gd name="connsiteY180" fmla="*/ 4356139 h 6858000"/>
              <a:gd name="connsiteX181" fmla="*/ 3364433 w 7467600"/>
              <a:gd name="connsiteY181" fmla="*/ 3953121 h 6858000"/>
              <a:gd name="connsiteX182" fmla="*/ 3316479 w 7467600"/>
              <a:gd name="connsiteY182" fmla="*/ 3872136 h 6858000"/>
              <a:gd name="connsiteX183" fmla="*/ 3291335 w 7467600"/>
              <a:gd name="connsiteY183" fmla="*/ 3767420 h 6858000"/>
              <a:gd name="connsiteX184" fmla="*/ 3390805 w 7467600"/>
              <a:gd name="connsiteY184" fmla="*/ 3937163 h 6858000"/>
              <a:gd name="connsiteX185" fmla="*/ 3579062 w 7467600"/>
              <a:gd name="connsiteY185" fmla="*/ 4359040 h 6858000"/>
              <a:gd name="connsiteX186" fmla="*/ 3467355 w 7467600"/>
              <a:gd name="connsiteY186" fmla="*/ 3988130 h 6858000"/>
              <a:gd name="connsiteX187" fmla="*/ 3310753 w 7467600"/>
              <a:gd name="connsiteY187" fmla="*/ 3787140 h 6858000"/>
              <a:gd name="connsiteX188" fmla="*/ 3291335 w 7467600"/>
              <a:gd name="connsiteY188" fmla="*/ 3767420 h 6858000"/>
              <a:gd name="connsiteX189" fmla="*/ 1635889 w 7467600"/>
              <a:gd name="connsiteY189" fmla="*/ 3709494 h 6858000"/>
              <a:gd name="connsiteX190" fmla="*/ 1634800 w 7467600"/>
              <a:gd name="connsiteY190" fmla="*/ 3731111 h 6858000"/>
              <a:gd name="connsiteX191" fmla="*/ 1635889 w 7467600"/>
              <a:gd name="connsiteY191" fmla="*/ 3709494 h 6858000"/>
              <a:gd name="connsiteX192" fmla="*/ 1510397 w 7467600"/>
              <a:gd name="connsiteY192" fmla="*/ 3684705 h 6858000"/>
              <a:gd name="connsiteX193" fmla="*/ 1146550 w 7467600"/>
              <a:gd name="connsiteY193" fmla="*/ 3802012 h 6858000"/>
              <a:gd name="connsiteX194" fmla="*/ 698834 w 7467600"/>
              <a:gd name="connsiteY194" fmla="*/ 3952272 h 6858000"/>
              <a:gd name="connsiteX195" fmla="*/ 34256 w 7467600"/>
              <a:gd name="connsiteY195" fmla="*/ 4347603 h 6858000"/>
              <a:gd name="connsiteX196" fmla="*/ 527241 w 7467600"/>
              <a:gd name="connsiteY196" fmla="*/ 4065078 h 6858000"/>
              <a:gd name="connsiteX197" fmla="*/ 1510397 w 7467600"/>
              <a:gd name="connsiteY197" fmla="*/ 3684705 h 6858000"/>
              <a:gd name="connsiteX198" fmla="*/ 1313114 w 7467600"/>
              <a:gd name="connsiteY198" fmla="*/ 3655216 h 6858000"/>
              <a:gd name="connsiteX199" fmla="*/ 1109304 w 7467600"/>
              <a:gd name="connsiteY199" fmla="*/ 3669030 h 6858000"/>
              <a:gd name="connsiteX200" fmla="*/ 8129 w 7467600"/>
              <a:gd name="connsiteY200" fmla="*/ 4330519 h 6858000"/>
              <a:gd name="connsiteX201" fmla="*/ 687572 w 7467600"/>
              <a:gd name="connsiteY201" fmla="*/ 3925629 h 6858000"/>
              <a:gd name="connsiteX202" fmla="*/ 1138365 w 7467600"/>
              <a:gd name="connsiteY202" fmla="*/ 3774515 h 6858000"/>
              <a:gd name="connsiteX203" fmla="*/ 1505579 w 7467600"/>
              <a:gd name="connsiteY203" fmla="*/ 3655526 h 6858000"/>
              <a:gd name="connsiteX204" fmla="*/ 1313114 w 7467600"/>
              <a:gd name="connsiteY204" fmla="*/ 3655216 h 6858000"/>
              <a:gd name="connsiteX205" fmla="*/ 3655073 w 7467600"/>
              <a:gd name="connsiteY205" fmla="*/ 3650884 h 6858000"/>
              <a:gd name="connsiteX206" fmla="*/ 3989938 w 7467600"/>
              <a:gd name="connsiteY206" fmla="*/ 3991685 h 6858000"/>
              <a:gd name="connsiteX207" fmla="*/ 4393907 w 7467600"/>
              <a:gd name="connsiteY207" fmla="*/ 4261258 h 6858000"/>
              <a:gd name="connsiteX208" fmla="*/ 4648051 w 7467600"/>
              <a:gd name="connsiteY208" fmla="*/ 4374051 h 6858000"/>
              <a:gd name="connsiteX209" fmla="*/ 4383389 w 7467600"/>
              <a:gd name="connsiteY209" fmla="*/ 4184369 h 6858000"/>
              <a:gd name="connsiteX210" fmla="*/ 4165508 w 7467600"/>
              <a:gd name="connsiteY210" fmla="*/ 4035196 h 6858000"/>
              <a:gd name="connsiteX211" fmla="*/ 4068162 w 7467600"/>
              <a:gd name="connsiteY211" fmla="*/ 3953394 h 6858000"/>
              <a:gd name="connsiteX212" fmla="*/ 3981416 w 7467600"/>
              <a:gd name="connsiteY212" fmla="*/ 3880482 h 6858000"/>
              <a:gd name="connsiteX213" fmla="*/ 3800147 w 7467600"/>
              <a:gd name="connsiteY213" fmla="*/ 3749872 h 6858000"/>
              <a:gd name="connsiteX214" fmla="*/ 3655073 w 7467600"/>
              <a:gd name="connsiteY214" fmla="*/ 3650884 h 6858000"/>
              <a:gd name="connsiteX215" fmla="*/ 3670252 w 7467600"/>
              <a:gd name="connsiteY215" fmla="*/ 3622798 h 6858000"/>
              <a:gd name="connsiteX216" fmla="*/ 3817258 w 7467600"/>
              <a:gd name="connsiteY216" fmla="*/ 3723577 h 6858000"/>
              <a:gd name="connsiteX217" fmla="*/ 4000461 w 7467600"/>
              <a:gd name="connsiteY217" fmla="*/ 3855966 h 6858000"/>
              <a:gd name="connsiteX218" fmla="*/ 4088180 w 7467600"/>
              <a:gd name="connsiteY218" fmla="*/ 3929774 h 6858000"/>
              <a:gd name="connsiteX219" fmla="*/ 4184555 w 7467600"/>
              <a:gd name="connsiteY219" fmla="*/ 4010683 h 6858000"/>
              <a:gd name="connsiteX220" fmla="*/ 4399563 w 7467600"/>
              <a:gd name="connsiteY220" fmla="*/ 4158106 h 6858000"/>
              <a:gd name="connsiteX221" fmla="*/ 4684469 w 7467600"/>
              <a:gd name="connsiteY221" fmla="*/ 4364680 h 6858000"/>
              <a:gd name="connsiteX222" fmla="*/ 4690271 w 7467600"/>
              <a:gd name="connsiteY222" fmla="*/ 4370034 h 6858000"/>
              <a:gd name="connsiteX223" fmla="*/ 4136093 w 7467600"/>
              <a:gd name="connsiteY223" fmla="*/ 3858466 h 6858000"/>
              <a:gd name="connsiteX224" fmla="*/ 3670252 w 7467600"/>
              <a:gd name="connsiteY224" fmla="*/ 3622798 h 6858000"/>
              <a:gd name="connsiteX225" fmla="*/ 4440129 w 7467600"/>
              <a:gd name="connsiteY225" fmla="*/ 3448571 h 6858000"/>
              <a:gd name="connsiteX226" fmla="*/ 4856525 w 7467600"/>
              <a:gd name="connsiteY226" fmla="*/ 3915351 h 6858000"/>
              <a:gd name="connsiteX227" fmla="*/ 5059055 w 7467600"/>
              <a:gd name="connsiteY227" fmla="*/ 4108918 h 6858000"/>
              <a:gd name="connsiteX228" fmla="*/ 5290070 w 7467600"/>
              <a:gd name="connsiteY228" fmla="*/ 4263619 h 6858000"/>
              <a:gd name="connsiteX229" fmla="*/ 4834991 w 7467600"/>
              <a:gd name="connsiteY229" fmla="*/ 3830985 h 6858000"/>
              <a:gd name="connsiteX230" fmla="*/ 4440129 w 7467600"/>
              <a:gd name="connsiteY230" fmla="*/ 3448571 h 6858000"/>
              <a:gd name="connsiteX231" fmla="*/ 4441737 w 7467600"/>
              <a:gd name="connsiteY231" fmla="*/ 3399734 h 6858000"/>
              <a:gd name="connsiteX232" fmla="*/ 4431236 w 7467600"/>
              <a:gd name="connsiteY232" fmla="*/ 3400954 h 6858000"/>
              <a:gd name="connsiteX233" fmla="*/ 4557150 w 7467600"/>
              <a:gd name="connsiteY233" fmla="*/ 3510023 h 6858000"/>
              <a:gd name="connsiteX234" fmla="*/ 4856936 w 7467600"/>
              <a:gd name="connsiteY234" fmla="*/ 3809146 h 6858000"/>
              <a:gd name="connsiteX235" fmla="*/ 5111996 w 7467600"/>
              <a:gd name="connsiteY235" fmla="*/ 4065759 h 6858000"/>
              <a:gd name="connsiteX236" fmla="*/ 5388878 w 7467600"/>
              <a:gd name="connsiteY236" fmla="*/ 4300185 h 6858000"/>
              <a:gd name="connsiteX237" fmla="*/ 5425556 w 7467600"/>
              <a:gd name="connsiteY237" fmla="*/ 4308967 h 6858000"/>
              <a:gd name="connsiteX238" fmla="*/ 4943646 w 7467600"/>
              <a:gd name="connsiteY238" fmla="*/ 3822916 h 6858000"/>
              <a:gd name="connsiteX239" fmla="*/ 4594837 w 7467600"/>
              <a:gd name="connsiteY239" fmla="*/ 3532274 h 6858000"/>
              <a:gd name="connsiteX240" fmla="*/ 4441737 w 7467600"/>
              <a:gd name="connsiteY240" fmla="*/ 3399734 h 6858000"/>
              <a:gd name="connsiteX241" fmla="*/ 5425834 w 7467600"/>
              <a:gd name="connsiteY241" fmla="*/ 3162785 h 6858000"/>
              <a:gd name="connsiteX242" fmla="*/ 5401644 w 7467600"/>
              <a:gd name="connsiteY242" fmla="*/ 3617847 h 6858000"/>
              <a:gd name="connsiteX243" fmla="*/ 5467256 w 7467600"/>
              <a:gd name="connsiteY243" fmla="*/ 4175494 h 6858000"/>
              <a:gd name="connsiteX244" fmla="*/ 5448069 w 7467600"/>
              <a:gd name="connsiteY244" fmla="*/ 3567554 h 6858000"/>
              <a:gd name="connsiteX245" fmla="*/ 5425834 w 7467600"/>
              <a:gd name="connsiteY245" fmla="*/ 3162785 h 6858000"/>
              <a:gd name="connsiteX246" fmla="*/ 1318687 w 7467600"/>
              <a:gd name="connsiteY246" fmla="*/ 3113840 h 6858000"/>
              <a:gd name="connsiteX247" fmla="*/ 1066793 w 7467600"/>
              <a:gd name="connsiteY247" fmla="*/ 3212171 h 6858000"/>
              <a:gd name="connsiteX248" fmla="*/ 993319 w 7467600"/>
              <a:gd name="connsiteY248" fmla="*/ 3247648 h 6858000"/>
              <a:gd name="connsiteX249" fmla="*/ 853081 w 7467600"/>
              <a:gd name="connsiteY249" fmla="*/ 3312410 h 6858000"/>
              <a:gd name="connsiteX250" fmla="*/ 805957 w 7467600"/>
              <a:gd name="connsiteY250" fmla="*/ 3330443 h 6858000"/>
              <a:gd name="connsiteX251" fmla="*/ 1318687 w 7467600"/>
              <a:gd name="connsiteY251" fmla="*/ 3113840 h 6858000"/>
              <a:gd name="connsiteX252" fmla="*/ 5453702 w 7467600"/>
              <a:gd name="connsiteY252" fmla="*/ 3090882 h 6858000"/>
              <a:gd name="connsiteX253" fmla="*/ 5480135 w 7467600"/>
              <a:gd name="connsiteY253" fmla="*/ 3565802 h 6858000"/>
              <a:gd name="connsiteX254" fmla="*/ 5499023 w 7467600"/>
              <a:gd name="connsiteY254" fmla="*/ 4166310 h 6858000"/>
              <a:gd name="connsiteX255" fmla="*/ 5547022 w 7467600"/>
              <a:gd name="connsiteY255" fmla="*/ 3607838 h 6858000"/>
              <a:gd name="connsiteX256" fmla="*/ 5515964 w 7467600"/>
              <a:gd name="connsiteY256" fmla="*/ 3378541 h 6858000"/>
              <a:gd name="connsiteX257" fmla="*/ 5453702 w 7467600"/>
              <a:gd name="connsiteY257" fmla="*/ 3090882 h 6858000"/>
              <a:gd name="connsiteX258" fmla="*/ 1238695 w 7467600"/>
              <a:gd name="connsiteY258" fmla="*/ 3076820 h 6858000"/>
              <a:gd name="connsiteX259" fmla="*/ 716371 w 7467600"/>
              <a:gd name="connsiteY259" fmla="*/ 3293249 h 6858000"/>
              <a:gd name="connsiteX260" fmla="*/ 579522 w 7467600"/>
              <a:gd name="connsiteY260" fmla="*/ 3371759 h 6858000"/>
              <a:gd name="connsiteX261" fmla="*/ 600288 w 7467600"/>
              <a:gd name="connsiteY261" fmla="*/ 3365555 h 6858000"/>
              <a:gd name="connsiteX262" fmla="*/ 840692 w 7467600"/>
              <a:gd name="connsiteY262" fmla="*/ 3284921 h 6858000"/>
              <a:gd name="connsiteX263" fmla="*/ 979248 w 7467600"/>
              <a:gd name="connsiteY263" fmla="*/ 3221003 h 6858000"/>
              <a:gd name="connsiteX264" fmla="*/ 1053282 w 7467600"/>
              <a:gd name="connsiteY264" fmla="*/ 3185247 h 6858000"/>
              <a:gd name="connsiteX265" fmla="*/ 1320603 w 7467600"/>
              <a:gd name="connsiteY265" fmla="*/ 3081281 h 6858000"/>
              <a:gd name="connsiteX266" fmla="*/ 1238695 w 7467600"/>
              <a:gd name="connsiteY266" fmla="*/ 3076820 h 6858000"/>
              <a:gd name="connsiteX267" fmla="*/ 5425627 w 7467600"/>
              <a:gd name="connsiteY267" fmla="*/ 2954192 h 6858000"/>
              <a:gd name="connsiteX268" fmla="*/ 5470770 w 7467600"/>
              <a:gd name="connsiteY268" fmla="*/ 3005435 h 6858000"/>
              <a:gd name="connsiteX269" fmla="*/ 5519779 w 7467600"/>
              <a:gd name="connsiteY269" fmla="*/ 4359223 h 6858000"/>
              <a:gd name="connsiteX270" fmla="*/ 5520293 w 7467600"/>
              <a:gd name="connsiteY270" fmla="*/ 4360602 h 6858000"/>
              <a:gd name="connsiteX271" fmla="*/ 5767221 w 7467600"/>
              <a:gd name="connsiteY271" fmla="*/ 4665564 h 6858000"/>
              <a:gd name="connsiteX272" fmla="*/ 6937169 w 7467600"/>
              <a:gd name="connsiteY272" fmla="*/ 4815941 h 6858000"/>
              <a:gd name="connsiteX273" fmla="*/ 6953922 w 7467600"/>
              <a:gd name="connsiteY273" fmla="*/ 4890068 h 6858000"/>
              <a:gd name="connsiteX274" fmla="*/ 6071359 w 7467600"/>
              <a:gd name="connsiteY274" fmla="*/ 4770770 h 6858000"/>
              <a:gd name="connsiteX275" fmla="*/ 6038839 w 7467600"/>
              <a:gd name="connsiteY275" fmla="*/ 4764474 h 6858000"/>
              <a:gd name="connsiteX276" fmla="*/ 6038706 w 7467600"/>
              <a:gd name="connsiteY276" fmla="*/ 4763847 h 6858000"/>
              <a:gd name="connsiteX277" fmla="*/ 6037784 w 7467600"/>
              <a:gd name="connsiteY277" fmla="*/ 4764270 h 6858000"/>
              <a:gd name="connsiteX278" fmla="*/ 6038839 w 7467600"/>
              <a:gd name="connsiteY278" fmla="*/ 4764474 h 6858000"/>
              <a:gd name="connsiteX279" fmla="*/ 6040338 w 7467600"/>
              <a:gd name="connsiteY279" fmla="*/ 4771418 h 6858000"/>
              <a:gd name="connsiteX280" fmla="*/ 6024488 w 7467600"/>
              <a:gd name="connsiteY280" fmla="*/ 4809903 h 6858000"/>
              <a:gd name="connsiteX281" fmla="*/ 5599771 w 7467600"/>
              <a:gd name="connsiteY281" fmla="*/ 5509652 h 6858000"/>
              <a:gd name="connsiteX282" fmla="*/ 5548843 w 7467600"/>
              <a:gd name="connsiteY282" fmla="*/ 5563845 h 6858000"/>
              <a:gd name="connsiteX283" fmla="*/ 5940952 w 7467600"/>
              <a:gd name="connsiteY283" fmla="*/ 6250028 h 6858000"/>
              <a:gd name="connsiteX284" fmla="*/ 6043441 w 7467600"/>
              <a:gd name="connsiteY284" fmla="*/ 6665847 h 6858000"/>
              <a:gd name="connsiteX285" fmla="*/ 6093432 w 7467600"/>
              <a:gd name="connsiteY285" fmla="*/ 6858000 h 6858000"/>
              <a:gd name="connsiteX286" fmla="*/ 6034344 w 7467600"/>
              <a:gd name="connsiteY286" fmla="*/ 6858000 h 6858000"/>
              <a:gd name="connsiteX287" fmla="*/ 6026679 w 7467600"/>
              <a:gd name="connsiteY287" fmla="*/ 6836959 h 6858000"/>
              <a:gd name="connsiteX288" fmla="*/ 5800441 w 7467600"/>
              <a:gd name="connsiteY288" fmla="*/ 6335286 h 6858000"/>
              <a:gd name="connsiteX289" fmla="*/ 5526562 w 7467600"/>
              <a:gd name="connsiteY289" fmla="*/ 5705388 h 6858000"/>
              <a:gd name="connsiteX290" fmla="*/ 5519640 w 7467600"/>
              <a:gd name="connsiteY290" fmla="*/ 5683774 h 6858000"/>
              <a:gd name="connsiteX291" fmla="*/ 5844559 w 7467600"/>
              <a:gd name="connsiteY291" fmla="*/ 6553349 h 6858000"/>
              <a:gd name="connsiteX292" fmla="*/ 5975994 w 7467600"/>
              <a:gd name="connsiteY292" fmla="*/ 6858000 h 6858000"/>
              <a:gd name="connsiteX293" fmla="*/ 5898547 w 7467600"/>
              <a:gd name="connsiteY293" fmla="*/ 6858000 h 6858000"/>
              <a:gd name="connsiteX294" fmla="*/ 5682041 w 7467600"/>
              <a:gd name="connsiteY294" fmla="*/ 6355860 h 6858000"/>
              <a:gd name="connsiteX295" fmla="*/ 5461758 w 7467600"/>
              <a:gd name="connsiteY295" fmla="*/ 5820220 h 6858000"/>
              <a:gd name="connsiteX296" fmla="*/ 5237282 w 7467600"/>
              <a:gd name="connsiteY296" fmla="*/ 6579086 h 6858000"/>
              <a:gd name="connsiteX297" fmla="*/ 5115009 w 7467600"/>
              <a:gd name="connsiteY297" fmla="*/ 6858000 h 6858000"/>
              <a:gd name="connsiteX298" fmla="*/ 5028074 w 7467600"/>
              <a:gd name="connsiteY298" fmla="*/ 6858000 h 6858000"/>
              <a:gd name="connsiteX299" fmla="*/ 5079508 w 7467600"/>
              <a:gd name="connsiteY299" fmla="*/ 6749074 h 6858000"/>
              <a:gd name="connsiteX300" fmla="*/ 5371846 w 7467600"/>
              <a:gd name="connsiteY300" fmla="*/ 5924413 h 6858000"/>
              <a:gd name="connsiteX301" fmla="*/ 5270512 w 7467600"/>
              <a:gd name="connsiteY301" fmla="*/ 6138975 h 6858000"/>
              <a:gd name="connsiteX302" fmla="*/ 5062409 w 7467600"/>
              <a:gd name="connsiteY302" fmla="*/ 6653544 h 6858000"/>
              <a:gd name="connsiteX303" fmla="*/ 5036628 w 7467600"/>
              <a:gd name="connsiteY303" fmla="*/ 6754247 h 6858000"/>
              <a:gd name="connsiteX304" fmla="*/ 5009112 w 7467600"/>
              <a:gd name="connsiteY304" fmla="*/ 6858000 h 6858000"/>
              <a:gd name="connsiteX305" fmla="*/ 4976679 w 7467600"/>
              <a:gd name="connsiteY305" fmla="*/ 6858000 h 6858000"/>
              <a:gd name="connsiteX306" fmla="*/ 5006537 w 7467600"/>
              <a:gd name="connsiteY306" fmla="*/ 6747068 h 6858000"/>
              <a:gd name="connsiteX307" fmla="*/ 5032723 w 7467600"/>
              <a:gd name="connsiteY307" fmla="*/ 6644957 h 6858000"/>
              <a:gd name="connsiteX308" fmla="*/ 5242949 w 7467600"/>
              <a:gd name="connsiteY308" fmla="*/ 6125175 h 6858000"/>
              <a:gd name="connsiteX309" fmla="*/ 5286321 w 7467600"/>
              <a:gd name="connsiteY309" fmla="*/ 6033555 h 6858000"/>
              <a:gd name="connsiteX310" fmla="*/ 5008210 w 7467600"/>
              <a:gd name="connsiteY310" fmla="*/ 6649194 h 6858000"/>
              <a:gd name="connsiteX311" fmla="*/ 4986321 w 7467600"/>
              <a:gd name="connsiteY311" fmla="*/ 6765687 h 6858000"/>
              <a:gd name="connsiteX312" fmla="*/ 4973474 w 7467600"/>
              <a:gd name="connsiteY312" fmla="*/ 6858000 h 6858000"/>
              <a:gd name="connsiteX313" fmla="*/ 4907178 w 7467600"/>
              <a:gd name="connsiteY313" fmla="*/ 6858000 h 6858000"/>
              <a:gd name="connsiteX314" fmla="*/ 4910810 w 7467600"/>
              <a:gd name="connsiteY314" fmla="*/ 6829660 h 6858000"/>
              <a:gd name="connsiteX315" fmla="*/ 4987461 w 7467600"/>
              <a:gd name="connsiteY315" fmla="*/ 6432994 h 6858000"/>
              <a:gd name="connsiteX316" fmla="*/ 5179262 w 7467600"/>
              <a:gd name="connsiteY316" fmla="*/ 6035044 h 6858000"/>
              <a:gd name="connsiteX317" fmla="*/ 4689678 w 7467600"/>
              <a:gd name="connsiteY317" fmla="*/ 6440241 h 6858000"/>
              <a:gd name="connsiteX318" fmla="*/ 4477543 w 7467600"/>
              <a:gd name="connsiteY318" fmla="*/ 6674836 h 6858000"/>
              <a:gd name="connsiteX319" fmla="*/ 4329957 w 7467600"/>
              <a:gd name="connsiteY319" fmla="*/ 6858000 h 6858000"/>
              <a:gd name="connsiteX320" fmla="*/ 4218595 w 7467600"/>
              <a:gd name="connsiteY320" fmla="*/ 6858000 h 6858000"/>
              <a:gd name="connsiteX321" fmla="*/ 4368888 w 7467600"/>
              <a:gd name="connsiteY321" fmla="*/ 6668412 h 6858000"/>
              <a:gd name="connsiteX322" fmla="*/ 4563091 w 7467600"/>
              <a:gd name="connsiteY322" fmla="*/ 6442508 h 6858000"/>
              <a:gd name="connsiteX323" fmla="*/ 5387324 w 7467600"/>
              <a:gd name="connsiteY323" fmla="*/ 5705830 h 6858000"/>
              <a:gd name="connsiteX324" fmla="*/ 5073620 w 7467600"/>
              <a:gd name="connsiteY324" fmla="*/ 5955437 h 6858000"/>
              <a:gd name="connsiteX325" fmla="*/ 4689789 w 7467600"/>
              <a:gd name="connsiteY325" fmla="*/ 6268382 h 6858000"/>
              <a:gd name="connsiteX326" fmla="*/ 4418722 w 7467600"/>
              <a:gd name="connsiteY326" fmla="*/ 6570886 h 6858000"/>
              <a:gd name="connsiteX327" fmla="*/ 4214944 w 7467600"/>
              <a:gd name="connsiteY327" fmla="*/ 6858000 h 6858000"/>
              <a:gd name="connsiteX328" fmla="*/ 4177898 w 7467600"/>
              <a:gd name="connsiteY328" fmla="*/ 6858000 h 6858000"/>
              <a:gd name="connsiteX329" fmla="*/ 4391597 w 7467600"/>
              <a:gd name="connsiteY329" fmla="*/ 6556370 h 6858000"/>
              <a:gd name="connsiteX330" fmla="*/ 4668889 w 7467600"/>
              <a:gd name="connsiteY330" fmla="*/ 6246399 h 6858000"/>
              <a:gd name="connsiteX331" fmla="*/ 5055427 w 7467600"/>
              <a:gd name="connsiteY331" fmla="*/ 5931476 h 6858000"/>
              <a:gd name="connsiteX332" fmla="*/ 5371814 w 7467600"/>
              <a:gd name="connsiteY332" fmla="*/ 5678975 h 6858000"/>
              <a:gd name="connsiteX333" fmla="*/ 4987918 w 7467600"/>
              <a:gd name="connsiteY333" fmla="*/ 5838701 h 6858000"/>
              <a:gd name="connsiteX334" fmla="*/ 4317146 w 7467600"/>
              <a:gd name="connsiteY334" fmla="*/ 6587716 h 6858000"/>
              <a:gd name="connsiteX335" fmla="*/ 4171627 w 7467600"/>
              <a:gd name="connsiteY335" fmla="*/ 6858000 h 6858000"/>
              <a:gd name="connsiteX336" fmla="*/ 4081585 w 7467600"/>
              <a:gd name="connsiteY336" fmla="*/ 6858000 h 6858000"/>
              <a:gd name="connsiteX337" fmla="*/ 4238603 w 7467600"/>
              <a:gd name="connsiteY337" fmla="*/ 6559341 h 6858000"/>
              <a:gd name="connsiteX338" fmla="*/ 4778333 w 7467600"/>
              <a:gd name="connsiteY338" fmla="*/ 5873626 h 6858000"/>
              <a:gd name="connsiteX339" fmla="*/ 5414185 w 7467600"/>
              <a:gd name="connsiteY339" fmla="*/ 5573882 h 6858000"/>
              <a:gd name="connsiteX340" fmla="*/ 5959648 w 7467600"/>
              <a:gd name="connsiteY340" fmla="*/ 4760797 h 6858000"/>
              <a:gd name="connsiteX341" fmla="*/ 5355019 w 7467600"/>
              <a:gd name="connsiteY341" fmla="*/ 4734672 h 6858000"/>
              <a:gd name="connsiteX342" fmla="*/ 5083565 w 7467600"/>
              <a:gd name="connsiteY342" fmla="*/ 5179121 h 6858000"/>
              <a:gd name="connsiteX343" fmla="*/ 4713577 w 7467600"/>
              <a:gd name="connsiteY343" fmla="*/ 5616803 h 6858000"/>
              <a:gd name="connsiteX344" fmla="*/ 3989559 w 7467600"/>
              <a:gd name="connsiteY344" fmla="*/ 6145945 h 6858000"/>
              <a:gd name="connsiteX345" fmla="*/ 3939824 w 7467600"/>
              <a:gd name="connsiteY345" fmla="*/ 6066900 h 6858000"/>
              <a:gd name="connsiteX346" fmla="*/ 4584537 w 7467600"/>
              <a:gd name="connsiteY346" fmla="*/ 5324826 h 6858000"/>
              <a:gd name="connsiteX347" fmla="*/ 5037105 w 7467600"/>
              <a:gd name="connsiteY347" fmla="*/ 5088765 h 6858000"/>
              <a:gd name="connsiteX348" fmla="*/ 5039930 w 7467600"/>
              <a:gd name="connsiteY348" fmla="*/ 5089585 h 6858000"/>
              <a:gd name="connsiteX349" fmla="*/ 5263764 w 7467600"/>
              <a:gd name="connsiteY349" fmla="*/ 4735525 h 6858000"/>
              <a:gd name="connsiteX350" fmla="*/ 4086300 w 7467600"/>
              <a:gd name="connsiteY350" fmla="*/ 4884599 h 6858000"/>
              <a:gd name="connsiteX351" fmla="*/ 4085485 w 7467600"/>
              <a:gd name="connsiteY351" fmla="*/ 4899070 h 6858000"/>
              <a:gd name="connsiteX352" fmla="*/ 3871915 w 7467600"/>
              <a:gd name="connsiteY352" fmla="*/ 5253645 h 6858000"/>
              <a:gd name="connsiteX353" fmla="*/ 3799374 w 7467600"/>
              <a:gd name="connsiteY353" fmla="*/ 5466127 h 6858000"/>
              <a:gd name="connsiteX354" fmla="*/ 3498850 w 7467600"/>
              <a:gd name="connsiteY354" fmla="*/ 6661888 h 6858000"/>
              <a:gd name="connsiteX355" fmla="*/ 3399216 w 7467600"/>
              <a:gd name="connsiteY355" fmla="*/ 6858000 h 6858000"/>
              <a:gd name="connsiteX356" fmla="*/ 3303688 w 7467600"/>
              <a:gd name="connsiteY356" fmla="*/ 6858000 h 6858000"/>
              <a:gd name="connsiteX357" fmla="*/ 3391774 w 7467600"/>
              <a:gd name="connsiteY357" fmla="*/ 6697181 h 6858000"/>
              <a:gd name="connsiteX358" fmla="*/ 3735540 w 7467600"/>
              <a:gd name="connsiteY358" fmla="*/ 5546923 h 6858000"/>
              <a:gd name="connsiteX359" fmla="*/ 3729438 w 7467600"/>
              <a:gd name="connsiteY359" fmla="*/ 5569058 h 6858000"/>
              <a:gd name="connsiteX360" fmla="*/ 3707782 w 7467600"/>
              <a:gd name="connsiteY360" fmla="*/ 5644908 h 6858000"/>
              <a:gd name="connsiteX361" fmla="*/ 3583827 w 7467600"/>
              <a:gd name="connsiteY361" fmla="*/ 6039215 h 6858000"/>
              <a:gd name="connsiteX362" fmla="*/ 3547861 w 7467600"/>
              <a:gd name="connsiteY362" fmla="*/ 6129609 h 6858000"/>
              <a:gd name="connsiteX363" fmla="*/ 3490905 w 7467600"/>
              <a:gd name="connsiteY363" fmla="*/ 6277660 h 6858000"/>
              <a:gd name="connsiteX364" fmla="*/ 3455859 w 7467600"/>
              <a:gd name="connsiteY364" fmla="*/ 6391301 h 6858000"/>
              <a:gd name="connsiteX365" fmla="*/ 3429112 w 7467600"/>
              <a:gd name="connsiteY365" fmla="*/ 6479469 h 6858000"/>
              <a:gd name="connsiteX366" fmla="*/ 3304862 w 7467600"/>
              <a:gd name="connsiteY366" fmla="*/ 6796476 h 6858000"/>
              <a:gd name="connsiteX367" fmla="*/ 3276071 w 7467600"/>
              <a:gd name="connsiteY367" fmla="*/ 6858000 h 6858000"/>
              <a:gd name="connsiteX368" fmla="*/ 3240805 w 7467600"/>
              <a:gd name="connsiteY368" fmla="*/ 6858000 h 6858000"/>
              <a:gd name="connsiteX369" fmla="*/ 3275917 w 7467600"/>
              <a:gd name="connsiteY369" fmla="*/ 6783192 h 6858000"/>
              <a:gd name="connsiteX370" fmla="*/ 3399358 w 7467600"/>
              <a:gd name="connsiteY370" fmla="*/ 6469011 h 6858000"/>
              <a:gd name="connsiteX371" fmla="*/ 3425650 w 7467600"/>
              <a:gd name="connsiteY371" fmla="*/ 6381333 h 6858000"/>
              <a:gd name="connsiteX372" fmla="*/ 3460661 w 7467600"/>
              <a:gd name="connsiteY372" fmla="*/ 6266763 h 6858000"/>
              <a:gd name="connsiteX373" fmla="*/ 3518021 w 7467600"/>
              <a:gd name="connsiteY373" fmla="*/ 6117298 h 6858000"/>
              <a:gd name="connsiteX374" fmla="*/ 3554035 w 7467600"/>
              <a:gd name="connsiteY374" fmla="*/ 6027832 h 6858000"/>
              <a:gd name="connsiteX375" fmla="*/ 3677174 w 7467600"/>
              <a:gd name="connsiteY375" fmla="*/ 5636351 h 6858000"/>
              <a:gd name="connsiteX376" fmla="*/ 3698819 w 7467600"/>
              <a:gd name="connsiteY376" fmla="*/ 5560503 h 6858000"/>
              <a:gd name="connsiteX377" fmla="*/ 3702094 w 7467600"/>
              <a:gd name="connsiteY377" fmla="*/ 5549194 h 6858000"/>
              <a:gd name="connsiteX378" fmla="*/ 3398355 w 7467600"/>
              <a:gd name="connsiteY378" fmla="*/ 6094603 h 6858000"/>
              <a:gd name="connsiteX379" fmla="*/ 3193941 w 7467600"/>
              <a:gd name="connsiteY379" fmla="*/ 6798775 h 6858000"/>
              <a:gd name="connsiteX380" fmla="*/ 3184140 w 7467600"/>
              <a:gd name="connsiteY380" fmla="*/ 6858000 h 6858000"/>
              <a:gd name="connsiteX381" fmla="*/ 3099978 w 7467600"/>
              <a:gd name="connsiteY381" fmla="*/ 6858000 h 6858000"/>
              <a:gd name="connsiteX382" fmla="*/ 3101556 w 7467600"/>
              <a:gd name="connsiteY382" fmla="*/ 6843337 h 6858000"/>
              <a:gd name="connsiteX383" fmla="*/ 3370162 w 7467600"/>
              <a:gd name="connsiteY383" fmla="*/ 5785550 h 6858000"/>
              <a:gd name="connsiteX384" fmla="*/ 3746477 w 7467600"/>
              <a:gd name="connsiteY384" fmla="*/ 5377889 h 6858000"/>
              <a:gd name="connsiteX385" fmla="*/ 3863399 w 7467600"/>
              <a:gd name="connsiteY385" fmla="*/ 5087257 h 6858000"/>
              <a:gd name="connsiteX386" fmla="*/ 3968712 w 7467600"/>
              <a:gd name="connsiteY386" fmla="*/ 4913989 h 6858000"/>
              <a:gd name="connsiteX387" fmla="*/ 2792390 w 7467600"/>
              <a:gd name="connsiteY387" fmla="*/ 5382974 h 6858000"/>
              <a:gd name="connsiteX388" fmla="*/ 2714982 w 7467600"/>
              <a:gd name="connsiteY388" fmla="*/ 5427051 h 6858000"/>
              <a:gd name="connsiteX389" fmla="*/ 2813361 w 7467600"/>
              <a:gd name="connsiteY389" fmla="*/ 6023912 h 6858000"/>
              <a:gd name="connsiteX390" fmla="*/ 2688430 w 7467600"/>
              <a:gd name="connsiteY390" fmla="*/ 6801564 h 6858000"/>
              <a:gd name="connsiteX391" fmla="*/ 2629626 w 7467600"/>
              <a:gd name="connsiteY391" fmla="*/ 6763394 h 6858000"/>
              <a:gd name="connsiteX392" fmla="*/ 2565328 w 7467600"/>
              <a:gd name="connsiteY392" fmla="*/ 5516399 h 6858000"/>
              <a:gd name="connsiteX393" fmla="*/ 1922999 w 7467600"/>
              <a:gd name="connsiteY393" fmla="*/ 5980343 h 6858000"/>
              <a:gd name="connsiteX394" fmla="*/ 1950261 w 7467600"/>
              <a:gd name="connsiteY394" fmla="*/ 6405858 h 6858000"/>
              <a:gd name="connsiteX395" fmla="*/ 2365554 w 7467600"/>
              <a:gd name="connsiteY395" fmla="*/ 6759107 h 6858000"/>
              <a:gd name="connsiteX396" fmla="*/ 2424142 w 7467600"/>
              <a:gd name="connsiteY396" fmla="*/ 6858000 h 6858000"/>
              <a:gd name="connsiteX397" fmla="*/ 2395994 w 7467600"/>
              <a:gd name="connsiteY397" fmla="*/ 6858000 h 6858000"/>
              <a:gd name="connsiteX398" fmla="*/ 2392863 w 7467600"/>
              <a:gd name="connsiteY398" fmla="*/ 6852964 h 6858000"/>
              <a:gd name="connsiteX399" fmla="*/ 2017589 w 7467600"/>
              <a:gd name="connsiteY399" fmla="*/ 6493982 h 6858000"/>
              <a:gd name="connsiteX400" fmla="*/ 2147336 w 7467600"/>
              <a:gd name="connsiteY400" fmla="*/ 6594052 h 6858000"/>
              <a:gd name="connsiteX401" fmla="*/ 2207047 w 7467600"/>
              <a:gd name="connsiteY401" fmla="*/ 6654540 h 6858000"/>
              <a:gd name="connsiteX402" fmla="*/ 2299106 w 7467600"/>
              <a:gd name="connsiteY402" fmla="*/ 6778931 h 6858000"/>
              <a:gd name="connsiteX403" fmla="*/ 2314430 w 7467600"/>
              <a:gd name="connsiteY403" fmla="*/ 6801144 h 6858000"/>
              <a:gd name="connsiteX404" fmla="*/ 2352406 w 7467600"/>
              <a:gd name="connsiteY404" fmla="*/ 6858000 h 6858000"/>
              <a:gd name="connsiteX405" fmla="*/ 2314492 w 7467600"/>
              <a:gd name="connsiteY405" fmla="*/ 6858000 h 6858000"/>
              <a:gd name="connsiteX406" fmla="*/ 2288095 w 7467600"/>
              <a:gd name="connsiteY406" fmla="*/ 6818030 h 6858000"/>
              <a:gd name="connsiteX407" fmla="*/ 2272768 w 7467600"/>
              <a:gd name="connsiteY407" fmla="*/ 6795822 h 6858000"/>
              <a:gd name="connsiteX408" fmla="*/ 2182715 w 7467600"/>
              <a:gd name="connsiteY408" fmla="*/ 6675071 h 6858000"/>
              <a:gd name="connsiteX409" fmla="*/ 2032061 w 7467600"/>
              <a:gd name="connsiteY409" fmla="*/ 6541380 h 6858000"/>
              <a:gd name="connsiteX410" fmla="*/ 2257220 w 7467600"/>
              <a:gd name="connsiteY410" fmla="*/ 6826257 h 6858000"/>
              <a:gd name="connsiteX411" fmla="*/ 2281324 w 7467600"/>
              <a:gd name="connsiteY411" fmla="*/ 6858000 h 6858000"/>
              <a:gd name="connsiteX412" fmla="*/ 2242860 w 7467600"/>
              <a:gd name="connsiteY412" fmla="*/ 6858000 h 6858000"/>
              <a:gd name="connsiteX413" fmla="*/ 2232818 w 7467600"/>
              <a:gd name="connsiteY413" fmla="*/ 6844926 h 6858000"/>
              <a:gd name="connsiteX414" fmla="*/ 1990172 w 7467600"/>
              <a:gd name="connsiteY414" fmla="*/ 6542121 h 6858000"/>
              <a:gd name="connsiteX415" fmla="*/ 2124090 w 7467600"/>
              <a:gd name="connsiteY415" fmla="*/ 6761017 h 6858000"/>
              <a:gd name="connsiteX416" fmla="*/ 2200380 w 7467600"/>
              <a:gd name="connsiteY416" fmla="*/ 6858000 h 6858000"/>
              <a:gd name="connsiteX417" fmla="*/ 2147507 w 7467600"/>
              <a:gd name="connsiteY417" fmla="*/ 6858000 h 6858000"/>
              <a:gd name="connsiteX418" fmla="*/ 2070668 w 7467600"/>
              <a:gd name="connsiteY418" fmla="*/ 6761520 h 6858000"/>
              <a:gd name="connsiteX419" fmla="*/ 1975142 w 7467600"/>
              <a:gd name="connsiteY419" fmla="*/ 6585570 h 6858000"/>
              <a:gd name="connsiteX420" fmla="*/ 2050035 w 7467600"/>
              <a:gd name="connsiteY420" fmla="*/ 6813345 h 6858000"/>
              <a:gd name="connsiteX421" fmla="*/ 2063025 w 7467600"/>
              <a:gd name="connsiteY421" fmla="*/ 6858000 h 6858000"/>
              <a:gd name="connsiteX422" fmla="*/ 2021675 w 7467600"/>
              <a:gd name="connsiteY422" fmla="*/ 6858000 h 6858000"/>
              <a:gd name="connsiteX423" fmla="*/ 2019308 w 7467600"/>
              <a:gd name="connsiteY423" fmla="*/ 6847118 h 6858000"/>
              <a:gd name="connsiteX424" fmla="*/ 1938835 w 7467600"/>
              <a:gd name="connsiteY424" fmla="*/ 6551160 h 6858000"/>
              <a:gd name="connsiteX425" fmla="*/ 1953230 w 7467600"/>
              <a:gd name="connsiteY425" fmla="*/ 6759699 h 6858000"/>
              <a:gd name="connsiteX426" fmla="*/ 1956763 w 7467600"/>
              <a:gd name="connsiteY426" fmla="*/ 6778191 h 6858000"/>
              <a:gd name="connsiteX427" fmla="*/ 1967925 w 7467600"/>
              <a:gd name="connsiteY427" fmla="*/ 6858000 h 6858000"/>
              <a:gd name="connsiteX428" fmla="*/ 1936622 w 7467600"/>
              <a:gd name="connsiteY428" fmla="*/ 6858000 h 6858000"/>
              <a:gd name="connsiteX429" fmla="*/ 1926261 w 7467600"/>
              <a:gd name="connsiteY429" fmla="*/ 6784064 h 6858000"/>
              <a:gd name="connsiteX430" fmla="*/ 1922724 w 7467600"/>
              <a:gd name="connsiteY430" fmla="*/ 6765577 h 6858000"/>
              <a:gd name="connsiteX431" fmla="*/ 1904650 w 7467600"/>
              <a:gd name="connsiteY431" fmla="*/ 6639616 h 6858000"/>
              <a:gd name="connsiteX432" fmla="*/ 1885273 w 7467600"/>
              <a:gd name="connsiteY432" fmla="*/ 6858000 h 6858000"/>
              <a:gd name="connsiteX433" fmla="*/ 1854363 w 7467600"/>
              <a:gd name="connsiteY433" fmla="*/ 6858000 h 6858000"/>
              <a:gd name="connsiteX434" fmla="*/ 1880391 w 7467600"/>
              <a:gd name="connsiteY434" fmla="*/ 6603796 h 6858000"/>
              <a:gd name="connsiteX435" fmla="*/ 1818273 w 7467600"/>
              <a:gd name="connsiteY435" fmla="*/ 6715729 h 6858000"/>
              <a:gd name="connsiteX436" fmla="*/ 1794691 w 7467600"/>
              <a:gd name="connsiteY436" fmla="*/ 6843239 h 6858000"/>
              <a:gd name="connsiteX437" fmla="*/ 1794914 w 7467600"/>
              <a:gd name="connsiteY437" fmla="*/ 6858000 h 6858000"/>
              <a:gd name="connsiteX438" fmla="*/ 1746128 w 7467600"/>
              <a:gd name="connsiteY438" fmla="*/ 6858000 h 6858000"/>
              <a:gd name="connsiteX439" fmla="*/ 1753934 w 7467600"/>
              <a:gd name="connsiteY439" fmla="*/ 6724796 h 6858000"/>
              <a:gd name="connsiteX440" fmla="*/ 1792053 w 7467600"/>
              <a:gd name="connsiteY440" fmla="*/ 6572396 h 6858000"/>
              <a:gd name="connsiteX441" fmla="*/ 1862248 w 7467600"/>
              <a:gd name="connsiteY441" fmla="*/ 6266397 h 6858000"/>
              <a:gd name="connsiteX442" fmla="*/ 1862250 w 7467600"/>
              <a:gd name="connsiteY442" fmla="*/ 6033531 h 6858000"/>
              <a:gd name="connsiteX443" fmla="*/ 1211999 w 7467600"/>
              <a:gd name="connsiteY443" fmla="*/ 6683610 h 6858000"/>
              <a:gd name="connsiteX444" fmla="*/ 1213266 w 7467600"/>
              <a:gd name="connsiteY444" fmla="*/ 6691947 h 6858000"/>
              <a:gd name="connsiteX445" fmla="*/ 1203370 w 7467600"/>
              <a:gd name="connsiteY445" fmla="*/ 6850676 h 6858000"/>
              <a:gd name="connsiteX446" fmla="*/ 1203671 w 7467600"/>
              <a:gd name="connsiteY446" fmla="*/ 6858000 h 6858000"/>
              <a:gd name="connsiteX447" fmla="*/ 1143180 w 7467600"/>
              <a:gd name="connsiteY447" fmla="*/ 6858000 h 6858000"/>
              <a:gd name="connsiteX448" fmla="*/ 1142176 w 7467600"/>
              <a:gd name="connsiteY448" fmla="*/ 6766045 h 6858000"/>
              <a:gd name="connsiteX449" fmla="*/ 1067484 w 7467600"/>
              <a:gd name="connsiteY449" fmla="*/ 6858000 h 6858000"/>
              <a:gd name="connsiteX450" fmla="*/ 953928 w 7467600"/>
              <a:gd name="connsiteY450" fmla="*/ 6858000 h 6858000"/>
              <a:gd name="connsiteX451" fmla="*/ 959715 w 7467600"/>
              <a:gd name="connsiteY451" fmla="*/ 6850185 h 6858000"/>
              <a:gd name="connsiteX452" fmla="*/ 1483788 w 7467600"/>
              <a:gd name="connsiteY452" fmla="*/ 6259174 h 6858000"/>
              <a:gd name="connsiteX453" fmla="*/ 1100671 w 7467600"/>
              <a:gd name="connsiteY453" fmla="*/ 6252137 h 6858000"/>
              <a:gd name="connsiteX454" fmla="*/ 1090144 w 7467600"/>
              <a:gd name="connsiteY454" fmla="*/ 6256748 h 6858000"/>
              <a:gd name="connsiteX455" fmla="*/ 1095872 w 7467600"/>
              <a:gd name="connsiteY455" fmla="*/ 6271892 h 6858000"/>
              <a:gd name="connsiteX456" fmla="*/ 262785 w 7467600"/>
              <a:gd name="connsiteY456" fmla="*/ 6845450 h 6858000"/>
              <a:gd name="connsiteX457" fmla="*/ 209968 w 7467600"/>
              <a:gd name="connsiteY457" fmla="*/ 6770713 h 6858000"/>
              <a:gd name="connsiteX458" fmla="*/ 873460 w 7467600"/>
              <a:gd name="connsiteY458" fmla="*/ 6253768 h 6858000"/>
              <a:gd name="connsiteX459" fmla="*/ 192686 w 7467600"/>
              <a:gd name="connsiteY459" fmla="*/ 5849257 h 6858000"/>
              <a:gd name="connsiteX460" fmla="*/ 4696 w 7467600"/>
              <a:gd name="connsiteY460" fmla="*/ 5697668 h 6858000"/>
              <a:gd name="connsiteX461" fmla="*/ 0 w 7467600"/>
              <a:gd name="connsiteY461" fmla="*/ 5689984 h 6858000"/>
              <a:gd name="connsiteX462" fmla="*/ 0 w 7467600"/>
              <a:gd name="connsiteY462" fmla="*/ 5513472 h 6858000"/>
              <a:gd name="connsiteX463" fmla="*/ 174101 w 7467600"/>
              <a:gd name="connsiteY463" fmla="*/ 5620277 h 6858000"/>
              <a:gd name="connsiteX464" fmla="*/ 891800 w 7467600"/>
              <a:gd name="connsiteY464" fmla="*/ 6036935 h 6858000"/>
              <a:gd name="connsiteX465" fmla="*/ 1072219 w 7467600"/>
              <a:gd name="connsiteY465" fmla="*/ 6169443 h 6858000"/>
              <a:gd name="connsiteX466" fmla="*/ 1074117 w 7467600"/>
              <a:gd name="connsiteY466" fmla="*/ 6170301 h 6858000"/>
              <a:gd name="connsiteX467" fmla="*/ 1083114 w 7467600"/>
              <a:gd name="connsiteY467" fmla="*/ 6174131 h 6858000"/>
              <a:gd name="connsiteX468" fmla="*/ 1543010 w 7467600"/>
              <a:gd name="connsiteY468" fmla="*/ 6191140 h 6858000"/>
              <a:gd name="connsiteX469" fmla="*/ 1551080 w 7467600"/>
              <a:gd name="connsiteY469" fmla="*/ 6195006 h 6858000"/>
              <a:gd name="connsiteX470" fmla="*/ 2345443 w 7467600"/>
              <a:gd name="connsiteY470" fmla="*/ 5549882 h 6858000"/>
              <a:gd name="connsiteX471" fmla="*/ 1721499 w 7467600"/>
              <a:gd name="connsiteY471" fmla="*/ 5599969 h 6858000"/>
              <a:gd name="connsiteX472" fmla="*/ 767716 w 7467600"/>
              <a:gd name="connsiteY472" fmla="*/ 5472768 h 6858000"/>
              <a:gd name="connsiteX473" fmla="*/ 722147 w 7467600"/>
              <a:gd name="connsiteY473" fmla="*/ 5393091 h 6858000"/>
              <a:gd name="connsiteX474" fmla="*/ 1485552 w 7467600"/>
              <a:gd name="connsiteY474" fmla="*/ 5313202 h 6858000"/>
              <a:gd name="connsiteX475" fmla="*/ 2143004 w 7467600"/>
              <a:gd name="connsiteY475" fmla="*/ 5402420 h 6858000"/>
              <a:gd name="connsiteX476" fmla="*/ 1933391 w 7467600"/>
              <a:gd name="connsiteY476" fmla="*/ 5156971 h 6858000"/>
              <a:gd name="connsiteX477" fmla="*/ 1827118 w 7467600"/>
              <a:gd name="connsiteY477" fmla="*/ 4968410 h 6858000"/>
              <a:gd name="connsiteX478" fmla="*/ 1837349 w 7467600"/>
              <a:gd name="connsiteY478" fmla="*/ 4956357 h 6858000"/>
              <a:gd name="connsiteX479" fmla="*/ 2162835 w 7467600"/>
              <a:gd name="connsiteY479" fmla="*/ 5187853 h 6858000"/>
              <a:gd name="connsiteX480" fmla="*/ 2257167 w 7467600"/>
              <a:gd name="connsiteY480" fmla="*/ 5462123 h 6858000"/>
              <a:gd name="connsiteX481" fmla="*/ 2261598 w 7467600"/>
              <a:gd name="connsiteY481" fmla="*/ 5467998 h 6858000"/>
              <a:gd name="connsiteX482" fmla="*/ 2437177 w 7467600"/>
              <a:gd name="connsiteY482" fmla="*/ 5479608 h 6858000"/>
              <a:gd name="connsiteX483" fmla="*/ 2445247 w 7467600"/>
              <a:gd name="connsiteY483" fmla="*/ 5483476 h 6858000"/>
              <a:gd name="connsiteX484" fmla="*/ 2743626 w 7467600"/>
              <a:gd name="connsiteY484" fmla="*/ 5304819 h 6858000"/>
              <a:gd name="connsiteX485" fmla="*/ 3048102 w 7467600"/>
              <a:gd name="connsiteY485" fmla="*/ 5150595 h 6858000"/>
              <a:gd name="connsiteX486" fmla="*/ 1799414 w 7467600"/>
              <a:gd name="connsiteY486" fmla="*/ 4694732 h 6858000"/>
              <a:gd name="connsiteX487" fmla="*/ 1771735 w 7467600"/>
              <a:gd name="connsiteY487" fmla="*/ 4619929 h 6858000"/>
              <a:gd name="connsiteX488" fmla="*/ 3104273 w 7467600"/>
              <a:gd name="connsiteY488" fmla="*/ 5076159 h 6858000"/>
              <a:gd name="connsiteX489" fmla="*/ 3113245 w 7467600"/>
              <a:gd name="connsiteY489" fmla="*/ 5090705 h 6858000"/>
              <a:gd name="connsiteX490" fmla="*/ 3126294 w 7467600"/>
              <a:gd name="connsiteY490" fmla="*/ 5114400 h 6858000"/>
              <a:gd name="connsiteX491" fmla="*/ 3937433 w 7467600"/>
              <a:gd name="connsiteY491" fmla="*/ 4830473 h 6858000"/>
              <a:gd name="connsiteX492" fmla="*/ 3590475 w 7467600"/>
              <a:gd name="connsiteY492" fmla="*/ 4597974 h 6858000"/>
              <a:gd name="connsiteX493" fmla="*/ 3100264 w 7467600"/>
              <a:gd name="connsiteY493" fmla="*/ 4579845 h 6858000"/>
              <a:gd name="connsiteX494" fmla="*/ 2183576 w 7467600"/>
              <a:gd name="connsiteY494" fmla="*/ 4227150 h 6858000"/>
              <a:gd name="connsiteX495" fmla="*/ 2151029 w 7467600"/>
              <a:gd name="connsiteY495" fmla="*/ 4146947 h 6858000"/>
              <a:gd name="connsiteX496" fmla="*/ 3563434 w 7467600"/>
              <a:gd name="connsiteY496" fmla="*/ 4469115 h 6858000"/>
              <a:gd name="connsiteX497" fmla="*/ 3177952 w 7467600"/>
              <a:gd name="connsiteY497" fmla="*/ 3657386 h 6858000"/>
              <a:gd name="connsiteX498" fmla="*/ 3189263 w 7467600"/>
              <a:gd name="connsiteY498" fmla="*/ 3625726 h 6858000"/>
              <a:gd name="connsiteX499" fmla="*/ 3560912 w 7467600"/>
              <a:gd name="connsiteY499" fmla="*/ 4079863 h 6858000"/>
              <a:gd name="connsiteX500" fmla="*/ 3626636 w 7467600"/>
              <a:gd name="connsiteY500" fmla="*/ 4512230 h 6858000"/>
              <a:gd name="connsiteX501" fmla="*/ 3653088 w 7467600"/>
              <a:gd name="connsiteY501" fmla="*/ 4521417 h 6858000"/>
              <a:gd name="connsiteX502" fmla="*/ 3988128 w 7467600"/>
              <a:gd name="connsiteY502" fmla="*/ 4817267 h 6858000"/>
              <a:gd name="connsiteX503" fmla="*/ 4830582 w 7467600"/>
              <a:gd name="connsiteY503" fmla="*/ 4676000 h 6858000"/>
              <a:gd name="connsiteX504" fmla="*/ 4830100 w 7467600"/>
              <a:gd name="connsiteY504" fmla="*/ 4675554 h 6858000"/>
              <a:gd name="connsiteX505" fmla="*/ 4036318 w 7467600"/>
              <a:gd name="connsiteY505" fmla="*/ 4147013 h 6858000"/>
              <a:gd name="connsiteX506" fmla="*/ 3432098 w 7467600"/>
              <a:gd name="connsiteY506" fmla="*/ 3537312 h 6858000"/>
              <a:gd name="connsiteX507" fmla="*/ 3446761 w 7467600"/>
              <a:gd name="connsiteY507" fmla="*/ 3461278 h 6858000"/>
              <a:gd name="connsiteX508" fmla="*/ 4419733 w 7467600"/>
              <a:gd name="connsiteY508" fmla="*/ 3963555 h 6858000"/>
              <a:gd name="connsiteX509" fmla="*/ 4781371 w 7467600"/>
              <a:gd name="connsiteY509" fmla="*/ 4458604 h 6858000"/>
              <a:gd name="connsiteX510" fmla="*/ 4780440 w 7467600"/>
              <a:gd name="connsiteY510" fmla="*/ 4470290 h 6858000"/>
              <a:gd name="connsiteX511" fmla="*/ 4898954 w 7467600"/>
              <a:gd name="connsiteY511" fmla="*/ 4662092 h 6858000"/>
              <a:gd name="connsiteX512" fmla="*/ 4900699 w 7467600"/>
              <a:gd name="connsiteY512" fmla="*/ 4670867 h 6858000"/>
              <a:gd name="connsiteX513" fmla="*/ 5714511 w 7467600"/>
              <a:gd name="connsiteY513" fmla="*/ 4663483 h 6858000"/>
              <a:gd name="connsiteX514" fmla="*/ 5464793 w 7467600"/>
              <a:gd name="connsiteY514" fmla="*/ 4393556 h 6858000"/>
              <a:gd name="connsiteX515" fmla="*/ 5461897 w 7467600"/>
              <a:gd name="connsiteY515" fmla="*/ 4390879 h 6858000"/>
              <a:gd name="connsiteX516" fmla="*/ 4294126 w 7467600"/>
              <a:gd name="connsiteY516" fmla="*/ 3303048 h 6858000"/>
              <a:gd name="connsiteX517" fmla="*/ 4305321 w 7467600"/>
              <a:gd name="connsiteY517" fmla="*/ 3256953 h 6858000"/>
              <a:gd name="connsiteX518" fmla="*/ 4949299 w 7467600"/>
              <a:gd name="connsiteY518" fmla="*/ 3766336 h 6858000"/>
              <a:gd name="connsiteX519" fmla="*/ 5291452 w 7467600"/>
              <a:gd name="connsiteY519" fmla="*/ 4076801 h 6858000"/>
              <a:gd name="connsiteX520" fmla="*/ 5434998 w 7467600"/>
              <a:gd name="connsiteY520" fmla="*/ 4254100 h 6858000"/>
              <a:gd name="connsiteX521" fmla="*/ 5351015 w 7467600"/>
              <a:gd name="connsiteY521" fmla="*/ 3760989 h 6858000"/>
              <a:gd name="connsiteX522" fmla="*/ 5413780 w 7467600"/>
              <a:gd name="connsiteY522" fmla="*/ 2966265 h 6858000"/>
              <a:gd name="connsiteX523" fmla="*/ 5425627 w 7467600"/>
              <a:gd name="connsiteY523" fmla="*/ 2954192 h 6858000"/>
              <a:gd name="connsiteX524" fmla="*/ 6604735 w 7467600"/>
              <a:gd name="connsiteY524" fmla="*/ 2041381 h 6858000"/>
              <a:gd name="connsiteX525" fmla="*/ 7204487 w 7467600"/>
              <a:gd name="connsiteY525" fmla="*/ 2742112 h 6858000"/>
              <a:gd name="connsiteX526" fmla="*/ 7131592 w 7467600"/>
              <a:gd name="connsiteY526" fmla="*/ 2672096 h 6858000"/>
              <a:gd name="connsiteX527" fmla="*/ 6996344 w 7467600"/>
              <a:gd name="connsiteY527" fmla="*/ 2518310 h 6858000"/>
              <a:gd name="connsiteX528" fmla="*/ 6735495 w 7467600"/>
              <a:gd name="connsiteY528" fmla="*/ 2196890 h 6858000"/>
              <a:gd name="connsiteX529" fmla="*/ 6721901 w 7467600"/>
              <a:gd name="connsiteY529" fmla="*/ 2179274 h 6858000"/>
              <a:gd name="connsiteX530" fmla="*/ 6604735 w 7467600"/>
              <a:gd name="connsiteY530" fmla="*/ 2041381 h 6858000"/>
              <a:gd name="connsiteX531" fmla="*/ 6591670 w 7467600"/>
              <a:gd name="connsiteY531" fmla="*/ 1988277 h 6858000"/>
              <a:gd name="connsiteX532" fmla="*/ 6747349 w 7467600"/>
              <a:gd name="connsiteY532" fmla="*/ 2160069 h 6858000"/>
              <a:gd name="connsiteX533" fmla="*/ 6760943 w 7467600"/>
              <a:gd name="connsiteY533" fmla="*/ 2177686 h 6858000"/>
              <a:gd name="connsiteX534" fmla="*/ 7021065 w 7467600"/>
              <a:gd name="connsiteY534" fmla="*/ 2498102 h 6858000"/>
              <a:gd name="connsiteX535" fmla="*/ 7155223 w 7467600"/>
              <a:gd name="connsiteY535" fmla="*/ 2650386 h 6858000"/>
              <a:gd name="connsiteX536" fmla="*/ 7203167 w 7467600"/>
              <a:gd name="connsiteY536" fmla="*/ 2697288 h 6858000"/>
              <a:gd name="connsiteX537" fmla="*/ 6937703 w 7467600"/>
              <a:gd name="connsiteY537" fmla="*/ 2321981 h 6858000"/>
              <a:gd name="connsiteX538" fmla="*/ 6591670 w 7467600"/>
              <a:gd name="connsiteY538" fmla="*/ 1988277 h 6858000"/>
              <a:gd name="connsiteX539" fmla="*/ 5798671 w 7467600"/>
              <a:gd name="connsiteY539" fmla="*/ 1981601 h 6858000"/>
              <a:gd name="connsiteX540" fmla="*/ 5754709 w 7467600"/>
              <a:gd name="connsiteY540" fmla="*/ 2071454 h 6858000"/>
              <a:gd name="connsiteX541" fmla="*/ 5763044 w 7467600"/>
              <a:gd name="connsiteY541" fmla="*/ 2842206 h 6858000"/>
              <a:gd name="connsiteX542" fmla="*/ 5764974 w 7467600"/>
              <a:gd name="connsiteY542" fmla="*/ 2799609 h 6858000"/>
              <a:gd name="connsiteX543" fmla="*/ 5767665 w 7467600"/>
              <a:gd name="connsiteY543" fmla="*/ 2666409 h 6858000"/>
              <a:gd name="connsiteX544" fmla="*/ 5763055 w 7467600"/>
              <a:gd name="connsiteY544" fmla="*/ 2579705 h 6858000"/>
              <a:gd name="connsiteX545" fmla="*/ 5758079 w 7467600"/>
              <a:gd name="connsiteY545" fmla="*/ 2492508 h 6858000"/>
              <a:gd name="connsiteX546" fmla="*/ 5779325 w 7467600"/>
              <a:gd name="connsiteY546" fmla="*/ 2197069 h 6858000"/>
              <a:gd name="connsiteX547" fmla="*/ 5798671 w 7467600"/>
              <a:gd name="connsiteY547" fmla="*/ 1981601 h 6858000"/>
              <a:gd name="connsiteX548" fmla="*/ 5829202 w 7467600"/>
              <a:gd name="connsiteY548" fmla="*/ 1971679 h 6858000"/>
              <a:gd name="connsiteX549" fmla="*/ 5809558 w 7467600"/>
              <a:gd name="connsiteY549" fmla="*/ 2198043 h 6858000"/>
              <a:gd name="connsiteX550" fmla="*/ 5788653 w 7467600"/>
              <a:gd name="connsiteY550" fmla="*/ 2489430 h 6858000"/>
              <a:gd name="connsiteX551" fmla="*/ 5793439 w 7467600"/>
              <a:gd name="connsiteY551" fmla="*/ 2575235 h 6858000"/>
              <a:gd name="connsiteX552" fmla="*/ 5796837 w 7467600"/>
              <a:gd name="connsiteY552" fmla="*/ 2637633 h 6858000"/>
              <a:gd name="connsiteX553" fmla="*/ 5818614 w 7467600"/>
              <a:gd name="connsiteY553" fmla="*/ 2473055 h 6858000"/>
              <a:gd name="connsiteX554" fmla="*/ 5829202 w 7467600"/>
              <a:gd name="connsiteY554" fmla="*/ 1971679 h 6858000"/>
              <a:gd name="connsiteX555" fmla="*/ 5911389 w 7467600"/>
              <a:gd name="connsiteY555" fmla="*/ 1898371 h 6858000"/>
              <a:gd name="connsiteX556" fmla="*/ 6237627 w 7467600"/>
              <a:gd name="connsiteY556" fmla="*/ 2231921 h 6858000"/>
              <a:gd name="connsiteX557" fmla="*/ 5911389 w 7467600"/>
              <a:gd name="connsiteY557" fmla="*/ 1898371 h 6858000"/>
              <a:gd name="connsiteX558" fmla="*/ 6944437 w 7467600"/>
              <a:gd name="connsiteY558" fmla="*/ 1575402 h 6858000"/>
              <a:gd name="connsiteX559" fmla="*/ 6304730 w 7467600"/>
              <a:gd name="connsiteY559" fmla="*/ 1766654 h 6858000"/>
              <a:gd name="connsiteX560" fmla="*/ 6944437 w 7467600"/>
              <a:gd name="connsiteY560" fmla="*/ 1575402 h 6858000"/>
              <a:gd name="connsiteX561" fmla="*/ 7019523 w 7467600"/>
              <a:gd name="connsiteY561" fmla="*/ 1519450 h 6858000"/>
              <a:gd name="connsiteX562" fmla="*/ 6298091 w 7467600"/>
              <a:gd name="connsiteY562" fmla="*/ 1737122 h 6858000"/>
              <a:gd name="connsiteX563" fmla="*/ 7019523 w 7467600"/>
              <a:gd name="connsiteY563" fmla="*/ 1519450 h 6858000"/>
              <a:gd name="connsiteX564" fmla="*/ 2399523 w 7467600"/>
              <a:gd name="connsiteY564" fmla="*/ 1428234 h 6858000"/>
              <a:gd name="connsiteX565" fmla="*/ 2224982 w 7467600"/>
              <a:gd name="connsiteY565" fmla="*/ 1826201 h 6858000"/>
              <a:gd name="connsiteX566" fmla="*/ 2096099 w 7467600"/>
              <a:gd name="connsiteY566" fmla="*/ 2345900 h 6858000"/>
              <a:gd name="connsiteX567" fmla="*/ 2283317 w 7467600"/>
              <a:gd name="connsiteY567" fmla="*/ 1796925 h 6858000"/>
              <a:gd name="connsiteX568" fmla="*/ 2399523 w 7467600"/>
              <a:gd name="connsiteY568" fmla="*/ 1428234 h 6858000"/>
              <a:gd name="connsiteX569" fmla="*/ 2448558 w 7467600"/>
              <a:gd name="connsiteY569" fmla="*/ 1373435 h 6858000"/>
              <a:gd name="connsiteX570" fmla="*/ 2312521 w 7467600"/>
              <a:gd name="connsiteY570" fmla="*/ 1806140 h 6858000"/>
              <a:gd name="connsiteX571" fmla="*/ 2127533 w 7467600"/>
              <a:gd name="connsiteY571" fmla="*/ 2348380 h 6858000"/>
              <a:gd name="connsiteX572" fmla="*/ 2358080 w 7467600"/>
              <a:gd name="connsiteY572" fmla="*/ 1866134 h 6858000"/>
              <a:gd name="connsiteX573" fmla="*/ 2407436 w 7467600"/>
              <a:gd name="connsiteY573" fmla="*/ 1651070 h 6858000"/>
              <a:gd name="connsiteX574" fmla="*/ 2448558 w 7467600"/>
              <a:gd name="connsiteY574" fmla="*/ 1373435 h 6858000"/>
              <a:gd name="connsiteX575" fmla="*/ 278707 w 7467600"/>
              <a:gd name="connsiteY575" fmla="*/ 1352270 h 6858000"/>
              <a:gd name="connsiteX576" fmla="*/ 321570 w 7467600"/>
              <a:gd name="connsiteY576" fmla="*/ 1861610 h 6858000"/>
              <a:gd name="connsiteX577" fmla="*/ 294281 w 7467600"/>
              <a:gd name="connsiteY577" fmla="*/ 1440658 h 6858000"/>
              <a:gd name="connsiteX578" fmla="*/ 278707 w 7467600"/>
              <a:gd name="connsiteY578" fmla="*/ 1352270 h 6858000"/>
              <a:gd name="connsiteX579" fmla="*/ 1423821 w 7467600"/>
              <a:gd name="connsiteY579" fmla="*/ 1351958 h 6858000"/>
              <a:gd name="connsiteX580" fmla="*/ 1638521 w 7467600"/>
              <a:gd name="connsiteY580" fmla="*/ 1908470 h 6858000"/>
              <a:gd name="connsiteX581" fmla="*/ 1754199 w 7467600"/>
              <a:gd name="connsiteY581" fmla="*/ 2149284 h 6858000"/>
              <a:gd name="connsiteX582" fmla="*/ 1908359 w 7467600"/>
              <a:gd name="connsiteY582" fmla="*/ 2364988 h 6858000"/>
              <a:gd name="connsiteX583" fmla="*/ 1647661 w 7467600"/>
              <a:gd name="connsiteY583" fmla="*/ 1825945 h 6858000"/>
              <a:gd name="connsiteX584" fmla="*/ 1423821 w 7467600"/>
              <a:gd name="connsiteY584" fmla="*/ 1351958 h 6858000"/>
              <a:gd name="connsiteX585" fmla="*/ 1431890 w 7467600"/>
              <a:gd name="connsiteY585" fmla="*/ 1306475 h 6858000"/>
              <a:gd name="connsiteX586" fmla="*/ 1507597 w 7467600"/>
              <a:gd name="connsiteY586" fmla="*/ 1446132 h 6858000"/>
              <a:gd name="connsiteX587" fmla="*/ 1674586 w 7467600"/>
              <a:gd name="connsiteY587" fmla="*/ 1813832 h 6858000"/>
              <a:gd name="connsiteX588" fmla="*/ 1815950 w 7467600"/>
              <a:gd name="connsiteY588" fmla="*/ 2128564 h 6858000"/>
              <a:gd name="connsiteX589" fmla="*/ 1984242 w 7467600"/>
              <a:gd name="connsiteY589" fmla="*/ 2430829 h 6858000"/>
              <a:gd name="connsiteX590" fmla="*/ 2014023 w 7467600"/>
              <a:gd name="connsiteY590" fmla="*/ 2450995 h 6858000"/>
              <a:gd name="connsiteX591" fmla="*/ 1747337 w 7467600"/>
              <a:gd name="connsiteY591" fmla="*/ 1855264 h 6858000"/>
              <a:gd name="connsiteX592" fmla="*/ 1533749 w 7467600"/>
              <a:gd name="connsiteY592" fmla="*/ 1478656 h 6858000"/>
              <a:gd name="connsiteX593" fmla="*/ 1431890 w 7467600"/>
              <a:gd name="connsiteY593" fmla="*/ 1306475 h 6858000"/>
              <a:gd name="connsiteX594" fmla="*/ 5052692 w 7467600"/>
              <a:gd name="connsiteY594" fmla="*/ 1292994 h 6858000"/>
              <a:gd name="connsiteX595" fmla="*/ 5200661 w 7467600"/>
              <a:gd name="connsiteY595" fmla="*/ 1635186 h 6858000"/>
              <a:gd name="connsiteX596" fmla="*/ 5297138 w 7467600"/>
              <a:gd name="connsiteY596" fmla="*/ 1906351 h 6858000"/>
              <a:gd name="connsiteX597" fmla="*/ 5052692 w 7467600"/>
              <a:gd name="connsiteY597" fmla="*/ 1292994 h 6858000"/>
              <a:gd name="connsiteX598" fmla="*/ 5009948 w 7467600"/>
              <a:gd name="connsiteY598" fmla="*/ 1273619 h 6858000"/>
              <a:gd name="connsiteX599" fmla="*/ 5121777 w 7467600"/>
              <a:gd name="connsiteY599" fmla="*/ 1654213 h 6858000"/>
              <a:gd name="connsiteX600" fmla="*/ 5293545 w 7467600"/>
              <a:gd name="connsiteY600" fmla="*/ 2072247 h 6858000"/>
              <a:gd name="connsiteX601" fmla="*/ 5294042 w 7467600"/>
              <a:gd name="connsiteY601" fmla="*/ 2065019 h 6858000"/>
              <a:gd name="connsiteX602" fmla="*/ 5171936 w 7467600"/>
              <a:gd name="connsiteY602" fmla="*/ 1647613 h 6858000"/>
              <a:gd name="connsiteX603" fmla="*/ 5009948 w 7467600"/>
              <a:gd name="connsiteY603" fmla="*/ 1273619 h 6858000"/>
              <a:gd name="connsiteX604" fmla="*/ 655236 w 7467600"/>
              <a:gd name="connsiteY604" fmla="*/ 1268632 h 6858000"/>
              <a:gd name="connsiteX605" fmla="*/ 839521 w 7467600"/>
              <a:gd name="connsiteY605" fmla="*/ 1685315 h 6858000"/>
              <a:gd name="connsiteX606" fmla="*/ 1109416 w 7467600"/>
              <a:gd name="connsiteY606" fmla="*/ 2061663 h 6858000"/>
              <a:gd name="connsiteX607" fmla="*/ 1298300 w 7467600"/>
              <a:gd name="connsiteY607" fmla="*/ 2247742 h 6858000"/>
              <a:gd name="connsiteX608" fmla="*/ 1125871 w 7467600"/>
              <a:gd name="connsiteY608" fmla="*/ 1989513 h 6858000"/>
              <a:gd name="connsiteX609" fmla="*/ 981574 w 7467600"/>
              <a:gd name="connsiteY609" fmla="*/ 1783157 h 6858000"/>
              <a:gd name="connsiteX610" fmla="*/ 922198 w 7467600"/>
              <a:gd name="connsiteY610" fmla="*/ 1677437 h 6858000"/>
              <a:gd name="connsiteX611" fmla="*/ 869293 w 7467600"/>
              <a:gd name="connsiteY611" fmla="*/ 1583214 h 6858000"/>
              <a:gd name="connsiteX612" fmla="*/ 751431 w 7467600"/>
              <a:gd name="connsiteY612" fmla="*/ 1405731 h 6858000"/>
              <a:gd name="connsiteX613" fmla="*/ 655236 w 7467600"/>
              <a:gd name="connsiteY613" fmla="*/ 1268632 h 6858000"/>
              <a:gd name="connsiteX614" fmla="*/ 6516292 w 7467600"/>
              <a:gd name="connsiteY614" fmla="*/ 1263064 h 6858000"/>
              <a:gd name="connsiteX615" fmla="*/ 5736320 w 7467600"/>
              <a:gd name="connsiteY615" fmla="*/ 1501803 h 6858000"/>
              <a:gd name="connsiteX616" fmla="*/ 6516292 w 7467600"/>
              <a:gd name="connsiteY616" fmla="*/ 1263064 h 6858000"/>
              <a:gd name="connsiteX617" fmla="*/ 291466 w 7467600"/>
              <a:gd name="connsiteY617" fmla="*/ 1250369 h 6858000"/>
              <a:gd name="connsiteX618" fmla="*/ 323180 w 7467600"/>
              <a:gd name="connsiteY618" fmla="*/ 1435283 h 6858000"/>
              <a:gd name="connsiteX619" fmla="*/ 349381 w 7467600"/>
              <a:gd name="connsiteY619" fmla="*/ 1875041 h 6858000"/>
              <a:gd name="connsiteX620" fmla="*/ 374363 w 7467600"/>
              <a:gd name="connsiteY620" fmla="*/ 1506494 h 6858000"/>
              <a:gd name="connsiteX621" fmla="*/ 302168 w 7467600"/>
              <a:gd name="connsiteY621" fmla="*/ 1274495 h 6858000"/>
              <a:gd name="connsiteX622" fmla="*/ 291466 w 7467600"/>
              <a:gd name="connsiteY622" fmla="*/ 1250369 h 6858000"/>
              <a:gd name="connsiteX623" fmla="*/ 678222 w 7467600"/>
              <a:gd name="connsiteY623" fmla="*/ 1248670 h 6858000"/>
              <a:gd name="connsiteX624" fmla="*/ 775536 w 7467600"/>
              <a:gd name="connsiteY624" fmla="*/ 1388015 h 6858000"/>
              <a:gd name="connsiteX625" fmla="*/ 894529 w 7467600"/>
              <a:gd name="connsiteY625" fmla="*/ 1567739 h 6858000"/>
              <a:gd name="connsiteX626" fmla="*/ 948000 w 7467600"/>
              <a:gd name="connsiteY626" fmla="*/ 1663088 h 6858000"/>
              <a:gd name="connsiteX627" fmla="*/ 1006812 w 7467600"/>
              <a:gd name="connsiteY627" fmla="*/ 1767683 h 6858000"/>
              <a:gd name="connsiteX628" fmla="*/ 1149133 w 7467600"/>
              <a:gd name="connsiteY628" fmla="*/ 1971513 h 6858000"/>
              <a:gd name="connsiteX629" fmla="*/ 1333952 w 7467600"/>
              <a:gd name="connsiteY629" fmla="*/ 2251620 h 6858000"/>
              <a:gd name="connsiteX630" fmla="*/ 1337329 w 7467600"/>
              <a:gd name="connsiteY630" fmla="*/ 2258350 h 6858000"/>
              <a:gd name="connsiteX631" fmla="*/ 1014726 w 7467600"/>
              <a:gd name="connsiteY631" fmla="*/ 1615556 h 6858000"/>
              <a:gd name="connsiteX632" fmla="*/ 678222 w 7467600"/>
              <a:gd name="connsiteY632" fmla="*/ 1248670 h 6858000"/>
              <a:gd name="connsiteX633" fmla="*/ 6691602 w 7467600"/>
              <a:gd name="connsiteY633" fmla="*/ 1140573 h 6858000"/>
              <a:gd name="connsiteX634" fmla="*/ 6571100 w 7467600"/>
              <a:gd name="connsiteY634" fmla="*/ 1183662 h 6858000"/>
              <a:gd name="connsiteX635" fmla="*/ 6241687 w 7467600"/>
              <a:gd name="connsiteY635" fmla="*/ 1257600 h 6858000"/>
              <a:gd name="connsiteX636" fmla="*/ 5693009 w 7467600"/>
              <a:gd name="connsiteY636" fmla="*/ 1478256 h 6858000"/>
              <a:gd name="connsiteX637" fmla="*/ 6548420 w 7467600"/>
              <a:gd name="connsiteY637" fmla="*/ 1214599 h 6858000"/>
              <a:gd name="connsiteX638" fmla="*/ 6605473 w 7467600"/>
              <a:gd name="connsiteY638" fmla="*/ 1184686 h 6858000"/>
              <a:gd name="connsiteX639" fmla="*/ 6691602 w 7467600"/>
              <a:gd name="connsiteY639" fmla="*/ 1140573 h 6858000"/>
              <a:gd name="connsiteX640" fmla="*/ 4002475 w 7467600"/>
              <a:gd name="connsiteY640" fmla="*/ 1037802 h 6858000"/>
              <a:gd name="connsiteX641" fmla="*/ 4000324 w 7467600"/>
              <a:gd name="connsiteY641" fmla="*/ 1039362 h 6858000"/>
              <a:gd name="connsiteX642" fmla="*/ 4002862 w 7467600"/>
              <a:gd name="connsiteY642" fmla="*/ 1042866 h 6858000"/>
              <a:gd name="connsiteX643" fmla="*/ 4002475 w 7467600"/>
              <a:gd name="connsiteY643" fmla="*/ 1037802 h 6858000"/>
              <a:gd name="connsiteX644" fmla="*/ 506322 w 7467600"/>
              <a:gd name="connsiteY644" fmla="*/ 1020997 h 6858000"/>
              <a:gd name="connsiteX645" fmla="*/ 533068 w 7467600"/>
              <a:gd name="connsiteY645" fmla="*/ 1029409 h 6858000"/>
              <a:gd name="connsiteX646" fmla="*/ 1232525 w 7467600"/>
              <a:gd name="connsiteY646" fmla="*/ 1804675 h 6858000"/>
              <a:gd name="connsiteX647" fmla="*/ 1388858 w 7467600"/>
              <a:gd name="connsiteY647" fmla="*/ 2368011 h 6858000"/>
              <a:gd name="connsiteX648" fmla="*/ 1384098 w 7467600"/>
              <a:gd name="connsiteY648" fmla="*/ 2378125 h 6858000"/>
              <a:gd name="connsiteX649" fmla="*/ 1425393 w 7467600"/>
              <a:gd name="connsiteY649" fmla="*/ 2589124 h 6858000"/>
              <a:gd name="connsiteX650" fmla="*/ 1424001 w 7467600"/>
              <a:gd name="connsiteY650" fmla="*/ 2597541 h 6858000"/>
              <a:gd name="connsiteX651" fmla="*/ 2152729 w 7467600"/>
              <a:gd name="connsiteY651" fmla="*/ 2864487 h 6858000"/>
              <a:gd name="connsiteX652" fmla="*/ 2020609 w 7467600"/>
              <a:gd name="connsiteY652" fmla="*/ 2539671 h 6858000"/>
              <a:gd name="connsiteX653" fmla="*/ 2018920 w 7467600"/>
              <a:gd name="connsiteY653" fmla="*/ 2536309 h 6858000"/>
              <a:gd name="connsiteX654" fmla="*/ 1342441 w 7467600"/>
              <a:gd name="connsiteY654" fmla="*/ 1173017 h 6858000"/>
              <a:gd name="connsiteX655" fmla="*/ 1367925 w 7467600"/>
              <a:gd name="connsiteY655" fmla="*/ 1135648 h 6858000"/>
              <a:gd name="connsiteX656" fmla="*/ 1771401 w 7467600"/>
              <a:gd name="connsiteY656" fmla="*/ 1806673 h 6858000"/>
              <a:gd name="connsiteX657" fmla="*/ 1972385 w 7467600"/>
              <a:gd name="connsiteY657" fmla="*/ 2198735 h 6858000"/>
              <a:gd name="connsiteX658" fmla="*/ 2040892 w 7467600"/>
              <a:gd name="connsiteY658" fmla="*/ 2405205 h 6858000"/>
              <a:gd name="connsiteX659" fmla="*/ 2131689 w 7467600"/>
              <a:gd name="connsiteY659" fmla="*/ 1936926 h 6858000"/>
              <a:gd name="connsiteX660" fmla="*/ 2454820 w 7467600"/>
              <a:gd name="connsiteY660" fmla="*/ 1248808 h 6858000"/>
              <a:gd name="connsiteX661" fmla="*/ 2492512 w 7467600"/>
              <a:gd name="connsiteY661" fmla="*/ 1302920 h 6858000"/>
              <a:gd name="connsiteX662" fmla="*/ 2081216 w 7467600"/>
              <a:gd name="connsiteY662" fmla="*/ 2527513 h 6858000"/>
              <a:gd name="connsiteX663" fmla="*/ 2081211 w 7467600"/>
              <a:gd name="connsiteY663" fmla="*/ 2528916 h 6858000"/>
              <a:gd name="connsiteX664" fmla="*/ 2199067 w 7467600"/>
              <a:gd name="connsiteY664" fmla="*/ 2884061 h 6858000"/>
              <a:gd name="connsiteX665" fmla="*/ 3192586 w 7467600"/>
              <a:gd name="connsiteY665" fmla="*/ 3411496 h 6858000"/>
              <a:gd name="connsiteX666" fmla="*/ 3182620 w 7467600"/>
              <a:gd name="connsiteY666" fmla="*/ 3483279 h 6858000"/>
              <a:gd name="connsiteX667" fmla="*/ 2435119 w 7467600"/>
              <a:gd name="connsiteY667" fmla="*/ 3080173 h 6858000"/>
              <a:gd name="connsiteX668" fmla="*/ 2410152 w 7467600"/>
              <a:gd name="connsiteY668" fmla="*/ 3063751 h 6858000"/>
              <a:gd name="connsiteX669" fmla="*/ 2408099 w 7467600"/>
              <a:gd name="connsiteY669" fmla="*/ 3064403 h 6858000"/>
              <a:gd name="connsiteX670" fmla="*/ 2407218 w 7467600"/>
              <a:gd name="connsiteY670" fmla="*/ 3070324 h 6858000"/>
              <a:gd name="connsiteX671" fmla="*/ 2380138 w 7467600"/>
              <a:gd name="connsiteY671" fmla="*/ 3099341 h 6858000"/>
              <a:gd name="connsiteX672" fmla="*/ 1765923 w 7467600"/>
              <a:gd name="connsiteY672" fmla="*/ 3581043 h 6858000"/>
              <a:gd name="connsiteX673" fmla="*/ 1702258 w 7467600"/>
              <a:gd name="connsiteY673" fmla="*/ 3612286 h 6858000"/>
              <a:gd name="connsiteX674" fmla="*/ 1538370 w 7467600"/>
              <a:gd name="connsiteY674" fmla="*/ 3811804 h 6858000"/>
              <a:gd name="connsiteX675" fmla="*/ 542867 w 7467600"/>
              <a:gd name="connsiteY675" fmla="*/ 4944092 h 6858000"/>
              <a:gd name="connsiteX676" fmla="*/ 515800 w 7467600"/>
              <a:gd name="connsiteY676" fmla="*/ 4862180 h 6858000"/>
              <a:gd name="connsiteX677" fmla="*/ 909145 w 7467600"/>
              <a:gd name="connsiteY677" fmla="*/ 4199225 h 6858000"/>
              <a:gd name="connsiteX678" fmla="*/ 1214067 w 7467600"/>
              <a:gd name="connsiteY678" fmla="*/ 3908561 h 6858000"/>
              <a:gd name="connsiteX679" fmla="*/ 640967 w 7467600"/>
              <a:gd name="connsiteY679" fmla="*/ 4105601 h 6858000"/>
              <a:gd name="connsiteX680" fmla="*/ 112563 w 7467600"/>
              <a:gd name="connsiteY680" fmla="*/ 4396952 h 6858000"/>
              <a:gd name="connsiteX681" fmla="*/ 0 w 7467600"/>
              <a:gd name="connsiteY681" fmla="*/ 4466006 h 6858000"/>
              <a:gd name="connsiteX682" fmla="*/ 0 w 7467600"/>
              <a:gd name="connsiteY682" fmla="*/ 4233763 h 6858000"/>
              <a:gd name="connsiteX683" fmla="*/ 36881 w 7467600"/>
              <a:gd name="connsiteY683" fmla="*/ 4200118 h 6858000"/>
              <a:gd name="connsiteX684" fmla="*/ 910534 w 7467600"/>
              <a:gd name="connsiteY684" fmla="*/ 3629753 h 6858000"/>
              <a:gd name="connsiteX685" fmla="*/ 1578717 w 7467600"/>
              <a:gd name="connsiteY685" fmla="*/ 3575982 h 6858000"/>
              <a:gd name="connsiteX686" fmla="*/ 2338780 w 7467600"/>
              <a:gd name="connsiteY686" fmla="*/ 3033725 h 6858000"/>
              <a:gd name="connsiteX687" fmla="*/ 1807991 w 7467600"/>
              <a:gd name="connsiteY687" fmla="*/ 2807184 h 6858000"/>
              <a:gd name="connsiteX688" fmla="*/ 1416358 w 7467600"/>
              <a:gd name="connsiteY688" fmla="*/ 3112571 h 6858000"/>
              <a:gd name="connsiteX689" fmla="*/ 939066 w 7467600"/>
              <a:gd name="connsiteY689" fmla="*/ 3378798 h 6858000"/>
              <a:gd name="connsiteX690" fmla="*/ 115099 w 7467600"/>
              <a:gd name="connsiteY690" fmla="*/ 3607650 h 6858000"/>
              <a:gd name="connsiteX691" fmla="*/ 97284 w 7467600"/>
              <a:gd name="connsiteY691" fmla="*/ 3520393 h 6858000"/>
              <a:gd name="connsiteX692" fmla="*/ 922050 w 7467600"/>
              <a:gd name="connsiteY692" fmla="*/ 3074867 h 6858000"/>
              <a:gd name="connsiteX693" fmla="*/ 1405265 w 7467600"/>
              <a:gd name="connsiteY693" fmla="*/ 3016319 h 6858000"/>
              <a:gd name="connsiteX694" fmla="*/ 1407512 w 7467600"/>
              <a:gd name="connsiteY694" fmla="*/ 3018001 h 6858000"/>
              <a:gd name="connsiteX695" fmla="*/ 1726266 w 7467600"/>
              <a:gd name="connsiteY695" fmla="*/ 2777274 h 6858000"/>
              <a:gd name="connsiteX696" fmla="*/ 625390 w 7467600"/>
              <a:gd name="connsiteY696" fmla="*/ 2514541 h 6858000"/>
              <a:gd name="connsiteX697" fmla="*/ 619799 w 7467600"/>
              <a:gd name="connsiteY697" fmla="*/ 2527180 h 6858000"/>
              <a:gd name="connsiteX698" fmla="*/ 310030 w 7467600"/>
              <a:gd name="connsiteY698" fmla="*/ 2771818 h 6858000"/>
              <a:gd name="connsiteX699" fmla="*/ 173877 w 7467600"/>
              <a:gd name="connsiteY699" fmla="*/ 2937056 h 6858000"/>
              <a:gd name="connsiteX700" fmla="*/ 77889 w 7467600"/>
              <a:gd name="connsiteY700" fmla="*/ 3138440 h 6858000"/>
              <a:gd name="connsiteX701" fmla="*/ 0 w 7467600"/>
              <a:gd name="connsiteY701" fmla="*/ 3271395 h 6858000"/>
              <a:gd name="connsiteX702" fmla="*/ 0 w 7467600"/>
              <a:gd name="connsiteY702" fmla="*/ 3153002 h 6858000"/>
              <a:gd name="connsiteX703" fmla="*/ 2386 w 7467600"/>
              <a:gd name="connsiteY703" fmla="*/ 3149203 h 6858000"/>
              <a:gd name="connsiteX704" fmla="*/ 89753 w 7467600"/>
              <a:gd name="connsiteY704" fmla="*/ 2987702 h 6858000"/>
              <a:gd name="connsiteX705" fmla="*/ 76869 w 7467600"/>
              <a:gd name="connsiteY705" fmla="*/ 3005404 h 6858000"/>
              <a:gd name="connsiteX706" fmla="*/ 32049 w 7467600"/>
              <a:gd name="connsiteY706" fmla="*/ 3065814 h 6858000"/>
              <a:gd name="connsiteX707" fmla="*/ 0 w 7467600"/>
              <a:gd name="connsiteY707" fmla="*/ 3108744 h 6858000"/>
              <a:gd name="connsiteX708" fmla="*/ 0 w 7467600"/>
              <a:gd name="connsiteY708" fmla="*/ 3058059 h 6858000"/>
              <a:gd name="connsiteX709" fmla="*/ 7610 w 7467600"/>
              <a:gd name="connsiteY709" fmla="*/ 3047889 h 6858000"/>
              <a:gd name="connsiteX710" fmla="*/ 52419 w 7467600"/>
              <a:gd name="connsiteY710" fmla="*/ 2987479 h 6858000"/>
              <a:gd name="connsiteX711" fmla="*/ 59142 w 7467600"/>
              <a:gd name="connsiteY711" fmla="*/ 2978488 h 6858000"/>
              <a:gd name="connsiteX712" fmla="*/ 0 w 7467600"/>
              <a:gd name="connsiteY712" fmla="*/ 3015334 h 6858000"/>
              <a:gd name="connsiteX713" fmla="*/ 0 w 7467600"/>
              <a:gd name="connsiteY713" fmla="*/ 2914286 h 6858000"/>
              <a:gd name="connsiteX714" fmla="*/ 36383 w 7467600"/>
              <a:gd name="connsiteY714" fmla="*/ 2901128 h 6858000"/>
              <a:gd name="connsiteX715" fmla="*/ 156329 w 7467600"/>
              <a:gd name="connsiteY715" fmla="*/ 2840533 h 6858000"/>
              <a:gd name="connsiteX716" fmla="*/ 358355 w 7467600"/>
              <a:gd name="connsiteY716" fmla="*/ 2620471 h 6858000"/>
              <a:gd name="connsiteX717" fmla="*/ 510577 w 7467600"/>
              <a:gd name="connsiteY717" fmla="*/ 2501244 h 6858000"/>
              <a:gd name="connsiteX718" fmla="*/ 211967 w 7467600"/>
              <a:gd name="connsiteY718" fmla="*/ 2479171 h 6858000"/>
              <a:gd name="connsiteX719" fmla="*/ 0 w 7467600"/>
              <a:gd name="connsiteY719" fmla="*/ 2476398 h 6858000"/>
              <a:gd name="connsiteX720" fmla="*/ 0 w 7467600"/>
              <a:gd name="connsiteY720" fmla="*/ 2389189 h 6858000"/>
              <a:gd name="connsiteX721" fmla="*/ 103062 w 7467600"/>
              <a:gd name="connsiteY721" fmla="*/ 2389518 h 6858000"/>
              <a:gd name="connsiteX722" fmla="*/ 510734 w 7467600"/>
              <a:gd name="connsiteY722" fmla="*/ 2416201 h 6858000"/>
              <a:gd name="connsiteX723" fmla="*/ 279257 w 7467600"/>
              <a:gd name="connsiteY723" fmla="*/ 2092102 h 6858000"/>
              <a:gd name="connsiteX724" fmla="*/ 65265 w 7467600"/>
              <a:gd name="connsiteY724" fmla="*/ 2006049 h 6858000"/>
              <a:gd name="connsiteX725" fmla="*/ 0 w 7467600"/>
              <a:gd name="connsiteY725" fmla="*/ 1982532 h 6858000"/>
              <a:gd name="connsiteX726" fmla="*/ 0 w 7467600"/>
              <a:gd name="connsiteY726" fmla="*/ 1912789 h 6858000"/>
              <a:gd name="connsiteX727" fmla="*/ 97460 w 7467600"/>
              <a:gd name="connsiteY727" fmla="*/ 1953725 h 6858000"/>
              <a:gd name="connsiteX728" fmla="*/ 221272 w 7467600"/>
              <a:gd name="connsiteY728" fmla="*/ 1980766 h 6858000"/>
              <a:gd name="connsiteX729" fmla="*/ 116765 w 7467600"/>
              <a:gd name="connsiteY729" fmla="*/ 1911033 h 6858000"/>
              <a:gd name="connsiteX730" fmla="*/ 16405 w 7467600"/>
              <a:gd name="connsiteY730" fmla="*/ 1803412 h 6858000"/>
              <a:gd name="connsiteX731" fmla="*/ 0 w 7467600"/>
              <a:gd name="connsiteY731" fmla="*/ 1784777 h 6858000"/>
              <a:gd name="connsiteX732" fmla="*/ 0 w 7467600"/>
              <a:gd name="connsiteY732" fmla="*/ 1740082 h 6858000"/>
              <a:gd name="connsiteX733" fmla="*/ 39394 w 7467600"/>
              <a:gd name="connsiteY733" fmla="*/ 1784856 h 6858000"/>
              <a:gd name="connsiteX734" fmla="*/ 135813 w 7467600"/>
              <a:gd name="connsiteY734" fmla="*/ 1888838 h 6858000"/>
              <a:gd name="connsiteX735" fmla="*/ 242575 w 7467600"/>
              <a:gd name="connsiteY735" fmla="*/ 1958841 h 6858000"/>
              <a:gd name="connsiteX736" fmla="*/ 82197 w 7467600"/>
              <a:gd name="connsiteY736" fmla="*/ 1754826 h 6858000"/>
              <a:gd name="connsiteX737" fmla="*/ 0 w 7467600"/>
              <a:gd name="connsiteY737" fmla="*/ 1679650 h 6858000"/>
              <a:gd name="connsiteX738" fmla="*/ 0 w 7467600"/>
              <a:gd name="connsiteY738" fmla="*/ 1602463 h 6858000"/>
              <a:gd name="connsiteX739" fmla="*/ 84689 w 7467600"/>
              <a:gd name="connsiteY739" fmla="*/ 1677442 h 6858000"/>
              <a:gd name="connsiteX740" fmla="*/ 298437 w 7467600"/>
              <a:gd name="connsiteY740" fmla="*/ 1968019 h 6858000"/>
              <a:gd name="connsiteX741" fmla="*/ 227269 w 7467600"/>
              <a:gd name="connsiteY741" fmla="*/ 1114064 h 6858000"/>
              <a:gd name="connsiteX742" fmla="*/ 248003 w 7467600"/>
              <a:gd name="connsiteY742" fmla="*/ 1089613 h 6858000"/>
              <a:gd name="connsiteX743" fmla="*/ 427020 w 7467600"/>
              <a:gd name="connsiteY743" fmla="*/ 1619803 h 6858000"/>
              <a:gd name="connsiteX744" fmla="*/ 340345 w 7467600"/>
              <a:gd name="connsiteY744" fmla="*/ 2027739 h 6858000"/>
              <a:gd name="connsiteX745" fmla="*/ 360865 w 7467600"/>
              <a:gd name="connsiteY745" fmla="*/ 2044827 h 6858000"/>
              <a:gd name="connsiteX746" fmla="*/ 560414 w 7467600"/>
              <a:gd name="connsiteY746" fmla="*/ 2421457 h 6858000"/>
              <a:gd name="connsiteX747" fmla="*/ 1359703 w 7467600"/>
              <a:gd name="connsiteY747" fmla="*/ 2578554 h 6858000"/>
              <a:gd name="connsiteX748" fmla="*/ 1359422 w 7467600"/>
              <a:gd name="connsiteY748" fmla="*/ 2577994 h 6858000"/>
              <a:gd name="connsiteX749" fmla="*/ 828701 w 7467600"/>
              <a:gd name="connsiteY749" fmla="*/ 1839520 h 6858000"/>
              <a:gd name="connsiteX750" fmla="*/ 494427 w 7467600"/>
              <a:gd name="connsiteY750" fmla="*/ 1092333 h 6858000"/>
              <a:gd name="connsiteX751" fmla="*/ 506322 w 7467600"/>
              <a:gd name="connsiteY751" fmla="*/ 1020997 h 6858000"/>
              <a:gd name="connsiteX752" fmla="*/ 4570198 w 7467600"/>
              <a:gd name="connsiteY752" fmla="*/ 978081 h 6858000"/>
              <a:gd name="connsiteX753" fmla="*/ 4523691 w 7467600"/>
              <a:gd name="connsiteY753" fmla="*/ 1127776 h 6858000"/>
              <a:gd name="connsiteX754" fmla="*/ 4509875 w 7467600"/>
              <a:gd name="connsiteY754" fmla="*/ 1167552 h 6858000"/>
              <a:gd name="connsiteX755" fmla="*/ 4478168 w 7467600"/>
              <a:gd name="connsiteY755" fmla="*/ 1260735 h 6858000"/>
              <a:gd name="connsiteX756" fmla="*/ 4409309 w 7467600"/>
              <a:gd name="connsiteY756" fmla="*/ 1666996 h 6858000"/>
              <a:gd name="connsiteX757" fmla="*/ 4370031 w 7467600"/>
              <a:gd name="connsiteY757" fmla="*/ 1955666 h 6858000"/>
              <a:gd name="connsiteX758" fmla="*/ 4570198 w 7467600"/>
              <a:gd name="connsiteY758" fmla="*/ 978081 h 6858000"/>
              <a:gd name="connsiteX759" fmla="*/ 4557898 w 7467600"/>
              <a:gd name="connsiteY759" fmla="*/ 900011 h 6858000"/>
              <a:gd name="connsiteX760" fmla="*/ 4344840 w 7467600"/>
              <a:gd name="connsiteY760" fmla="*/ 1922038 h 6858000"/>
              <a:gd name="connsiteX761" fmla="*/ 4378710 w 7467600"/>
              <a:gd name="connsiteY761" fmla="*/ 1665516 h 6858000"/>
              <a:gd name="connsiteX762" fmla="*/ 4448798 w 7467600"/>
              <a:gd name="connsiteY762" fmla="*/ 1253024 h 6858000"/>
              <a:gd name="connsiteX763" fmla="*/ 4480315 w 7467600"/>
              <a:gd name="connsiteY763" fmla="*/ 1158454 h 6858000"/>
              <a:gd name="connsiteX764" fmla="*/ 4494133 w 7467600"/>
              <a:gd name="connsiteY764" fmla="*/ 1118676 h 6858000"/>
              <a:gd name="connsiteX765" fmla="*/ 4557898 w 7467600"/>
              <a:gd name="connsiteY765" fmla="*/ 900011 h 6858000"/>
              <a:gd name="connsiteX766" fmla="*/ 5870151 w 7467600"/>
              <a:gd name="connsiteY766" fmla="*/ 898890 h 6858000"/>
              <a:gd name="connsiteX767" fmla="*/ 5861335 w 7467600"/>
              <a:gd name="connsiteY767" fmla="*/ 899177 h 6858000"/>
              <a:gd name="connsiteX768" fmla="*/ 5843702 w 7467600"/>
              <a:gd name="connsiteY768" fmla="*/ 899748 h 6858000"/>
              <a:gd name="connsiteX769" fmla="*/ 5651107 w 7467600"/>
              <a:gd name="connsiteY769" fmla="*/ 920306 h 6858000"/>
              <a:gd name="connsiteX770" fmla="*/ 5459407 w 7467600"/>
              <a:gd name="connsiteY770" fmla="*/ 940975 h 6858000"/>
              <a:gd name="connsiteX771" fmla="*/ 5374846 w 7467600"/>
              <a:gd name="connsiteY771" fmla="*/ 941988 h 6858000"/>
              <a:gd name="connsiteX772" fmla="*/ 5256105 w 7467600"/>
              <a:gd name="connsiteY772" fmla="*/ 945632 h 6858000"/>
              <a:gd name="connsiteX773" fmla="*/ 5107071 w 7467600"/>
              <a:gd name="connsiteY773" fmla="*/ 969720 h 6858000"/>
              <a:gd name="connsiteX774" fmla="*/ 4998681 w 7467600"/>
              <a:gd name="connsiteY774" fmla="*/ 988771 h 6858000"/>
              <a:gd name="connsiteX775" fmla="*/ 5870151 w 7467600"/>
              <a:gd name="connsiteY775" fmla="*/ 898890 h 6858000"/>
              <a:gd name="connsiteX776" fmla="*/ 5504425 w 7467600"/>
              <a:gd name="connsiteY776" fmla="*/ 848067 h 6858000"/>
              <a:gd name="connsiteX777" fmla="*/ 4968849 w 7467600"/>
              <a:gd name="connsiteY777" fmla="*/ 962318 h 6858000"/>
              <a:gd name="connsiteX778" fmla="*/ 5104039 w 7467600"/>
              <a:gd name="connsiteY778" fmla="*/ 940634 h 6858000"/>
              <a:gd name="connsiteX779" fmla="*/ 5256311 w 7467600"/>
              <a:gd name="connsiteY779" fmla="*/ 916490 h 6858000"/>
              <a:gd name="connsiteX780" fmla="*/ 5377381 w 7467600"/>
              <a:gd name="connsiteY780" fmla="*/ 912671 h 6858000"/>
              <a:gd name="connsiteX781" fmla="*/ 5460148 w 7467600"/>
              <a:gd name="connsiteY781" fmla="*/ 911442 h 6858000"/>
              <a:gd name="connsiteX782" fmla="*/ 5648971 w 7467600"/>
              <a:gd name="connsiteY782" fmla="*/ 891331 h 6858000"/>
              <a:gd name="connsiteX783" fmla="*/ 5844807 w 7467600"/>
              <a:gd name="connsiteY783" fmla="*/ 870718 h 6858000"/>
              <a:gd name="connsiteX784" fmla="*/ 5862975 w 7467600"/>
              <a:gd name="connsiteY784" fmla="*/ 869756 h 6858000"/>
              <a:gd name="connsiteX785" fmla="*/ 5920887 w 7467600"/>
              <a:gd name="connsiteY785" fmla="*/ 865929 h 6858000"/>
              <a:gd name="connsiteX786" fmla="*/ 5504425 w 7467600"/>
              <a:gd name="connsiteY786" fmla="*/ 848067 h 6858000"/>
              <a:gd name="connsiteX787" fmla="*/ 3607114 w 7467600"/>
              <a:gd name="connsiteY787" fmla="*/ 467441 h 6858000"/>
              <a:gd name="connsiteX788" fmla="*/ 3296242 w 7467600"/>
              <a:gd name="connsiteY788" fmla="*/ 807991 h 6858000"/>
              <a:gd name="connsiteX789" fmla="*/ 3174674 w 7467600"/>
              <a:gd name="connsiteY789" fmla="*/ 919759 h 6858000"/>
              <a:gd name="connsiteX790" fmla="*/ 3042978 w 7467600"/>
              <a:gd name="connsiteY790" fmla="*/ 1054894 h 6858000"/>
              <a:gd name="connsiteX791" fmla="*/ 2968914 w 7467600"/>
              <a:gd name="connsiteY791" fmla="*/ 1133756 h 6858000"/>
              <a:gd name="connsiteX792" fmla="*/ 3103823 w 7467600"/>
              <a:gd name="connsiteY792" fmla="*/ 1026814 h 6858000"/>
              <a:gd name="connsiteX793" fmla="*/ 3607114 w 7467600"/>
              <a:gd name="connsiteY793" fmla="*/ 467441 h 6858000"/>
              <a:gd name="connsiteX794" fmla="*/ 3744487 w 7467600"/>
              <a:gd name="connsiteY794" fmla="*/ 383136 h 6858000"/>
              <a:gd name="connsiteX795" fmla="*/ 3970213 w 7467600"/>
              <a:gd name="connsiteY795" fmla="*/ 995559 h 6858000"/>
              <a:gd name="connsiteX796" fmla="*/ 3744487 w 7467600"/>
              <a:gd name="connsiteY796" fmla="*/ 383136 h 6858000"/>
              <a:gd name="connsiteX797" fmla="*/ 3624562 w 7467600"/>
              <a:gd name="connsiteY797" fmla="*/ 367041 h 6858000"/>
              <a:gd name="connsiteX798" fmla="*/ 3489712 w 7467600"/>
              <a:gd name="connsiteY798" fmla="*/ 485386 h 6858000"/>
              <a:gd name="connsiteX799" fmla="*/ 3182994 w 7467600"/>
              <a:gd name="connsiteY799" fmla="*/ 828265 h 6858000"/>
              <a:gd name="connsiteX800" fmla="*/ 2892114 w 7467600"/>
              <a:gd name="connsiteY800" fmla="*/ 1172635 h 6858000"/>
              <a:gd name="connsiteX801" fmla="*/ 3021459 w 7467600"/>
              <a:gd name="connsiteY801" fmla="*/ 1035385 h 6858000"/>
              <a:gd name="connsiteX802" fmla="*/ 3153873 w 7467600"/>
              <a:gd name="connsiteY802" fmla="*/ 898971 h 6858000"/>
              <a:gd name="connsiteX803" fmla="*/ 3276511 w 7467600"/>
              <a:gd name="connsiteY803" fmla="*/ 786423 h 6858000"/>
              <a:gd name="connsiteX804" fmla="*/ 3584154 w 7467600"/>
              <a:gd name="connsiteY804" fmla="*/ 448218 h 6858000"/>
              <a:gd name="connsiteX805" fmla="*/ 3624562 w 7467600"/>
              <a:gd name="connsiteY805" fmla="*/ 367041 h 6858000"/>
              <a:gd name="connsiteX806" fmla="*/ 3766672 w 7467600"/>
              <a:gd name="connsiteY806" fmla="*/ 359429 h 6858000"/>
              <a:gd name="connsiteX807" fmla="*/ 3996338 w 7467600"/>
              <a:gd name="connsiteY807" fmla="*/ 968237 h 6858000"/>
              <a:gd name="connsiteX808" fmla="*/ 3766672 w 7467600"/>
              <a:gd name="connsiteY808" fmla="*/ 359429 h 6858000"/>
              <a:gd name="connsiteX809" fmla="*/ 5805386 w 7467600"/>
              <a:gd name="connsiteY809" fmla="*/ 239240 h 6858000"/>
              <a:gd name="connsiteX810" fmla="*/ 5736947 w 7467600"/>
              <a:gd name="connsiteY810" fmla="*/ 261367 h 6858000"/>
              <a:gd name="connsiteX811" fmla="*/ 5427012 w 7467600"/>
              <a:gd name="connsiteY811" fmla="*/ 311272 h 6858000"/>
              <a:gd name="connsiteX812" fmla="*/ 5147818 w 7467600"/>
              <a:gd name="connsiteY812" fmla="*/ 322112 h 6858000"/>
              <a:gd name="connsiteX813" fmla="*/ 5060854 w 7467600"/>
              <a:gd name="connsiteY813" fmla="*/ 311882 h 6858000"/>
              <a:gd name="connsiteX814" fmla="*/ 4945989 w 7467600"/>
              <a:gd name="connsiteY814" fmla="*/ 300516 h 6858000"/>
              <a:gd name="connsiteX815" fmla="*/ 5410479 w 7467600"/>
              <a:gd name="connsiteY815" fmla="*/ 348434 h 6858000"/>
              <a:gd name="connsiteX816" fmla="*/ 5805386 w 7467600"/>
              <a:gd name="connsiteY816" fmla="*/ 239240 h 6858000"/>
              <a:gd name="connsiteX817" fmla="*/ 5905192 w 7467600"/>
              <a:gd name="connsiteY817" fmla="*/ 163079 h 6858000"/>
              <a:gd name="connsiteX818" fmla="*/ 5865655 w 7467600"/>
              <a:gd name="connsiteY818" fmla="*/ 171901 h 6858000"/>
              <a:gd name="connsiteX819" fmla="*/ 5259740 w 7467600"/>
              <a:gd name="connsiteY819" fmla="*/ 257013 h 6858000"/>
              <a:gd name="connsiteX820" fmla="*/ 5208466 w 7467600"/>
              <a:gd name="connsiteY820" fmla="*/ 257550 h 6858000"/>
              <a:gd name="connsiteX821" fmla="*/ 4980204 w 7467600"/>
              <a:gd name="connsiteY821" fmla="*/ 271903 h 6858000"/>
              <a:gd name="connsiteX822" fmla="*/ 5068068 w 7467600"/>
              <a:gd name="connsiteY822" fmla="*/ 282244 h 6858000"/>
              <a:gd name="connsiteX823" fmla="*/ 5153231 w 7467600"/>
              <a:gd name="connsiteY823" fmla="*/ 292240 h 6858000"/>
              <a:gd name="connsiteX824" fmla="*/ 5426491 w 7467600"/>
              <a:gd name="connsiteY824" fmla="*/ 281128 h 6858000"/>
              <a:gd name="connsiteX825" fmla="*/ 5731212 w 7467600"/>
              <a:gd name="connsiteY825" fmla="*/ 231951 h 6858000"/>
              <a:gd name="connsiteX826" fmla="*/ 5905192 w 7467600"/>
              <a:gd name="connsiteY826" fmla="*/ 163079 h 6858000"/>
              <a:gd name="connsiteX827" fmla="*/ 5944437 w 7467600"/>
              <a:gd name="connsiteY827" fmla="*/ 113829 h 6858000"/>
              <a:gd name="connsiteX828" fmla="*/ 5825032 w 7467600"/>
              <a:gd name="connsiteY828" fmla="*/ 146405 h 6858000"/>
              <a:gd name="connsiteX829" fmla="*/ 4955599 w 7467600"/>
              <a:gd name="connsiteY829" fmla="*/ 247008 h 6858000"/>
              <a:gd name="connsiteX830" fmla="*/ 5210104 w 7467600"/>
              <a:gd name="connsiteY830" fmla="*/ 228123 h 6858000"/>
              <a:gd name="connsiteX831" fmla="*/ 5261015 w 7467600"/>
              <a:gd name="connsiteY831" fmla="*/ 227087 h 6858000"/>
              <a:gd name="connsiteX832" fmla="*/ 5861181 w 7467600"/>
              <a:gd name="connsiteY832" fmla="*/ 143093 h 6858000"/>
              <a:gd name="connsiteX833" fmla="*/ 5961252 w 7467600"/>
              <a:gd name="connsiteY833" fmla="*/ 114820 h 6858000"/>
              <a:gd name="connsiteX834" fmla="*/ 5944437 w 7467600"/>
              <a:gd name="connsiteY834" fmla="*/ 113829 h 6858000"/>
              <a:gd name="connsiteX835" fmla="*/ 3882765 w 7467600"/>
              <a:gd name="connsiteY835" fmla="*/ 0 h 6858000"/>
              <a:gd name="connsiteX836" fmla="*/ 3995099 w 7467600"/>
              <a:gd name="connsiteY836" fmla="*/ 0 h 6858000"/>
              <a:gd name="connsiteX837" fmla="*/ 4163818 w 7467600"/>
              <a:gd name="connsiteY837" fmla="*/ 234104 h 6858000"/>
              <a:gd name="connsiteX838" fmla="*/ 4172099 w 7467600"/>
              <a:gd name="connsiteY838" fmla="*/ 234207 h 6858000"/>
              <a:gd name="connsiteX839" fmla="*/ 4784282 w 7467600"/>
              <a:gd name="connsiteY839" fmla="*/ 276561 h 6858000"/>
              <a:gd name="connsiteX840" fmla="*/ 4801687 w 7467600"/>
              <a:gd name="connsiteY840" fmla="*/ 267764 h 6858000"/>
              <a:gd name="connsiteX841" fmla="*/ 6082788 w 7467600"/>
              <a:gd name="connsiteY841" fmla="*/ 64119 h 6858000"/>
              <a:gd name="connsiteX842" fmla="*/ 6099442 w 7467600"/>
              <a:gd name="connsiteY842" fmla="*/ 82568 h 6858000"/>
              <a:gd name="connsiteX843" fmla="*/ 4804137 w 7467600"/>
              <a:gd name="connsiteY843" fmla="*/ 320931 h 6858000"/>
              <a:gd name="connsiteX844" fmla="*/ 4227047 w 7467600"/>
              <a:gd name="connsiteY844" fmla="*/ 313415 h 6858000"/>
              <a:gd name="connsiteX845" fmla="*/ 4346041 w 7467600"/>
              <a:gd name="connsiteY845" fmla="*/ 456086 h 6858000"/>
              <a:gd name="connsiteX846" fmla="*/ 4870967 w 7467600"/>
              <a:gd name="connsiteY846" fmla="*/ 963061 h 6858000"/>
              <a:gd name="connsiteX847" fmla="*/ 4889647 w 7467600"/>
              <a:gd name="connsiteY847" fmla="*/ 957147 h 6858000"/>
              <a:gd name="connsiteX848" fmla="*/ 5422504 w 7467600"/>
              <a:gd name="connsiteY848" fmla="*/ 805191 h 6858000"/>
              <a:gd name="connsiteX849" fmla="*/ 6087656 w 7467600"/>
              <a:gd name="connsiteY849" fmla="*/ 826703 h 6858000"/>
              <a:gd name="connsiteX850" fmla="*/ 6058717 w 7467600"/>
              <a:gd name="connsiteY850" fmla="*/ 865992 h 6858000"/>
              <a:gd name="connsiteX851" fmla="*/ 4974153 w 7467600"/>
              <a:gd name="connsiteY851" fmla="*/ 1045456 h 6858000"/>
              <a:gd name="connsiteX852" fmla="*/ 5627835 w 7467600"/>
              <a:gd name="connsiteY852" fmla="*/ 1472077 h 6858000"/>
              <a:gd name="connsiteX853" fmla="*/ 5629817 w 7467600"/>
              <a:gd name="connsiteY853" fmla="*/ 1471412 h 6858000"/>
              <a:gd name="connsiteX854" fmla="*/ 5634124 w 7467600"/>
              <a:gd name="connsiteY854" fmla="*/ 1470572 h 6858000"/>
              <a:gd name="connsiteX855" fmla="*/ 5755832 w 7467600"/>
              <a:gd name="connsiteY855" fmla="*/ 1383886 h 6858000"/>
              <a:gd name="connsiteX856" fmla="*/ 6014186 w 7467600"/>
              <a:gd name="connsiteY856" fmla="*/ 1279799 h 6858000"/>
              <a:gd name="connsiteX857" fmla="*/ 6901619 w 7467600"/>
              <a:gd name="connsiteY857" fmla="*/ 1047874 h 6858000"/>
              <a:gd name="connsiteX858" fmla="*/ 6931566 w 7467600"/>
              <a:gd name="connsiteY858" fmla="*/ 1062034 h 6858000"/>
              <a:gd name="connsiteX859" fmla="*/ 5790982 w 7467600"/>
              <a:gd name="connsiteY859" fmla="*/ 1561380 h 6858000"/>
              <a:gd name="connsiteX860" fmla="*/ 6188971 w 7467600"/>
              <a:gd name="connsiteY860" fmla="*/ 1755168 h 6858000"/>
              <a:gd name="connsiteX861" fmla="*/ 6202446 w 7467600"/>
              <a:gd name="connsiteY861" fmla="*/ 1752268 h 6858000"/>
              <a:gd name="connsiteX862" fmla="*/ 7179560 w 7467600"/>
              <a:gd name="connsiteY862" fmla="*/ 1467551 h 6858000"/>
              <a:gd name="connsiteX863" fmla="*/ 7158730 w 7467600"/>
              <a:gd name="connsiteY863" fmla="*/ 1507835 h 6858000"/>
              <a:gd name="connsiteX864" fmla="*/ 6326959 w 7467600"/>
              <a:gd name="connsiteY864" fmla="*/ 1817686 h 6858000"/>
              <a:gd name="connsiteX865" fmla="*/ 6537433 w 7467600"/>
              <a:gd name="connsiteY865" fmla="*/ 1907790 h 6858000"/>
              <a:gd name="connsiteX866" fmla="*/ 6550221 w 7467600"/>
              <a:gd name="connsiteY866" fmla="*/ 1910729 h 6858000"/>
              <a:gd name="connsiteX867" fmla="*/ 6964438 w 7467600"/>
              <a:gd name="connsiteY867" fmla="*/ 2209505 h 6858000"/>
              <a:gd name="connsiteX868" fmla="*/ 7367862 w 7467600"/>
              <a:gd name="connsiteY868" fmla="*/ 2806833 h 6858000"/>
              <a:gd name="connsiteX869" fmla="*/ 7364329 w 7467600"/>
              <a:gd name="connsiteY869" fmla="*/ 2826907 h 6858000"/>
              <a:gd name="connsiteX870" fmla="*/ 7290545 w 7467600"/>
              <a:gd name="connsiteY870" fmla="*/ 2850663 h 6858000"/>
              <a:gd name="connsiteX871" fmla="*/ 6472036 w 7467600"/>
              <a:gd name="connsiteY871" fmla="*/ 1959003 h 6858000"/>
              <a:gd name="connsiteX872" fmla="*/ 5792897 w 7467600"/>
              <a:gd name="connsiteY872" fmla="*/ 1647747 h 6858000"/>
              <a:gd name="connsiteX873" fmla="*/ 5842751 w 7467600"/>
              <a:gd name="connsiteY873" fmla="*/ 1816112 h 6858000"/>
              <a:gd name="connsiteX874" fmla="*/ 5847424 w 7467600"/>
              <a:gd name="connsiteY874" fmla="*/ 1815776 h 6858000"/>
              <a:gd name="connsiteX875" fmla="*/ 6399821 w 7467600"/>
              <a:gd name="connsiteY875" fmla="*/ 2344799 h 6858000"/>
              <a:gd name="connsiteX876" fmla="*/ 6323232 w 7467600"/>
              <a:gd name="connsiteY876" fmla="*/ 2389634 h 6858000"/>
              <a:gd name="connsiteX877" fmla="*/ 5942958 w 7467600"/>
              <a:gd name="connsiteY877" fmla="*/ 2077708 h 6858000"/>
              <a:gd name="connsiteX878" fmla="*/ 5921559 w 7467600"/>
              <a:gd name="connsiteY878" fmla="*/ 2378596 h 6858000"/>
              <a:gd name="connsiteX879" fmla="*/ 5817651 w 7467600"/>
              <a:gd name="connsiteY879" fmla="*/ 3023919 h 6858000"/>
              <a:gd name="connsiteX880" fmla="*/ 5729634 w 7467600"/>
              <a:gd name="connsiteY880" fmla="*/ 3051849 h 6858000"/>
              <a:gd name="connsiteX881" fmla="*/ 5611018 w 7467600"/>
              <a:gd name="connsiteY881" fmla="*/ 2316769 h 6858000"/>
              <a:gd name="connsiteX882" fmla="*/ 5687608 w 7467600"/>
              <a:gd name="connsiteY882" fmla="*/ 2039972 h 6858000"/>
              <a:gd name="connsiteX883" fmla="*/ 5657554 w 7467600"/>
              <a:gd name="connsiteY883" fmla="*/ 1576445 h 6858000"/>
              <a:gd name="connsiteX884" fmla="*/ 5150475 w 7467600"/>
              <a:gd name="connsiteY884" fmla="*/ 1274012 h 6858000"/>
              <a:gd name="connsiteX885" fmla="*/ 5349142 w 7467600"/>
              <a:gd name="connsiteY885" fmla="*/ 2204405 h 6858000"/>
              <a:gd name="connsiteX886" fmla="*/ 5262214 w 7467600"/>
              <a:gd name="connsiteY886" fmla="*/ 2233836 h 6858000"/>
              <a:gd name="connsiteX887" fmla="*/ 4981539 w 7467600"/>
              <a:gd name="connsiteY887" fmla="*/ 1542201 h 6858000"/>
              <a:gd name="connsiteX888" fmla="*/ 4958461 w 7467600"/>
              <a:gd name="connsiteY888" fmla="*/ 1136957 h 6858000"/>
              <a:gd name="connsiteX889" fmla="*/ 4655015 w 7467600"/>
              <a:gd name="connsiteY889" fmla="*/ 891426 h 6858000"/>
              <a:gd name="connsiteX890" fmla="*/ 4348002 w 7467600"/>
              <a:gd name="connsiteY890" fmla="*/ 2205895 h 6858000"/>
              <a:gd name="connsiteX891" fmla="*/ 4262250 w 7467600"/>
              <a:gd name="connsiteY891" fmla="*/ 2219972 h 6858000"/>
              <a:gd name="connsiteX892" fmla="*/ 4550611 w 7467600"/>
              <a:gd name="connsiteY892" fmla="*/ 817540 h 6858000"/>
              <a:gd name="connsiteX893" fmla="*/ 4564418 w 7467600"/>
              <a:gd name="connsiteY893" fmla="*/ 808293 h 6858000"/>
              <a:gd name="connsiteX894" fmla="*/ 4266388 w 7467600"/>
              <a:gd name="connsiteY894" fmla="*/ 500083 h 6858000"/>
              <a:gd name="connsiteX895" fmla="*/ 4032842 w 7467600"/>
              <a:gd name="connsiteY895" fmla="*/ 211809 h 6858000"/>
              <a:gd name="connsiteX896" fmla="*/ 3882765 w 7467600"/>
              <a:gd name="connsiteY896" fmla="*/ 0 h 6858000"/>
              <a:gd name="connsiteX897" fmla="*/ 3721337 w 7467600"/>
              <a:gd name="connsiteY897" fmla="*/ 0 h 6858000"/>
              <a:gd name="connsiteX898" fmla="*/ 3797544 w 7467600"/>
              <a:gd name="connsiteY898" fmla="*/ 0 h 6858000"/>
              <a:gd name="connsiteX899" fmla="*/ 3775734 w 7467600"/>
              <a:gd name="connsiteY899" fmla="*/ 95131 h 6858000"/>
              <a:gd name="connsiteX900" fmla="*/ 3724807 w 7467600"/>
              <a:gd name="connsiteY900" fmla="*/ 272257 h 6858000"/>
              <a:gd name="connsiteX901" fmla="*/ 3726844 w 7467600"/>
              <a:gd name="connsiteY901" fmla="*/ 282988 h 6858000"/>
              <a:gd name="connsiteX902" fmla="*/ 3742664 w 7467600"/>
              <a:gd name="connsiteY902" fmla="*/ 279918 h 6858000"/>
              <a:gd name="connsiteX903" fmla="*/ 4103910 w 7467600"/>
              <a:gd name="connsiteY903" fmla="*/ 1161917 h 6858000"/>
              <a:gd name="connsiteX904" fmla="*/ 4020269 w 7467600"/>
              <a:gd name="connsiteY904" fmla="*/ 1200406 h 6858000"/>
              <a:gd name="connsiteX905" fmla="*/ 3674882 w 7467600"/>
              <a:gd name="connsiteY905" fmla="*/ 488524 h 6858000"/>
              <a:gd name="connsiteX906" fmla="*/ 3132682 w 7467600"/>
              <a:gd name="connsiteY906" fmla="*/ 1072284 h 6858000"/>
              <a:gd name="connsiteX907" fmla="*/ 2716346 w 7467600"/>
              <a:gd name="connsiteY907" fmla="*/ 1276376 h 6858000"/>
              <a:gd name="connsiteX908" fmla="*/ 2716772 w 7467600"/>
              <a:gd name="connsiteY908" fmla="*/ 1255462 h 6858000"/>
              <a:gd name="connsiteX909" fmla="*/ 3471096 w 7467600"/>
              <a:gd name="connsiteY909" fmla="*/ 437072 h 6858000"/>
              <a:gd name="connsiteX910" fmla="*/ 3639057 w 7467600"/>
              <a:gd name="connsiteY910" fmla="*/ 286334 h 6858000"/>
              <a:gd name="connsiteX911" fmla="*/ 3640309 w 7467600"/>
              <a:gd name="connsiteY911" fmla="*/ 284664 h 6858000"/>
              <a:gd name="connsiteX912" fmla="*/ 3646022 w 7467600"/>
              <a:gd name="connsiteY912" fmla="*/ 276711 h 6858000"/>
              <a:gd name="connsiteX913" fmla="*/ 3707943 w 7467600"/>
              <a:gd name="connsiteY913" fmla="*/ 65958 h 6858000"/>
              <a:gd name="connsiteX914" fmla="*/ 3721337 w 7467600"/>
              <a:gd name="connsiteY914" fmla="*/ 0 h 6858000"/>
              <a:gd name="connsiteX915" fmla="*/ 2867960 w 7467600"/>
              <a:gd name="connsiteY915" fmla="*/ 0 h 6858000"/>
              <a:gd name="connsiteX916" fmla="*/ 2926351 w 7467600"/>
              <a:gd name="connsiteY916" fmla="*/ 0 h 6858000"/>
              <a:gd name="connsiteX917" fmla="*/ 2902823 w 7467600"/>
              <a:gd name="connsiteY917" fmla="*/ 262929 h 6858000"/>
              <a:gd name="connsiteX918" fmla="*/ 2940663 w 7467600"/>
              <a:gd name="connsiteY918" fmla="*/ 140884 h 6858000"/>
              <a:gd name="connsiteX919" fmla="*/ 2947039 w 7467600"/>
              <a:gd name="connsiteY919" fmla="*/ 122524 h 6858000"/>
              <a:gd name="connsiteX920" fmla="*/ 2984316 w 7467600"/>
              <a:gd name="connsiteY920" fmla="*/ 0 h 6858000"/>
              <a:gd name="connsiteX921" fmla="*/ 3016114 w 7467600"/>
              <a:gd name="connsiteY921" fmla="*/ 0 h 6858000"/>
              <a:gd name="connsiteX922" fmla="*/ 2979949 w 7467600"/>
              <a:gd name="connsiteY922" fmla="*/ 119274 h 6858000"/>
              <a:gd name="connsiteX923" fmla="*/ 3023879 w 7467600"/>
              <a:gd name="connsiteY923" fmla="*/ 0 h 6858000"/>
              <a:gd name="connsiteX924" fmla="*/ 3105400 w 7467600"/>
              <a:gd name="connsiteY924" fmla="*/ 0 h 6858000"/>
              <a:gd name="connsiteX925" fmla="*/ 3094669 w 7467600"/>
              <a:gd name="connsiteY925" fmla="*/ 30308 h 6858000"/>
              <a:gd name="connsiteX926" fmla="*/ 2901945 w 7467600"/>
              <a:gd name="connsiteY926" fmla="*/ 466538 h 6858000"/>
              <a:gd name="connsiteX927" fmla="*/ 2815209 w 7467600"/>
              <a:gd name="connsiteY927" fmla="*/ 497361 h 6858000"/>
              <a:gd name="connsiteX928" fmla="*/ 2844845 w 7467600"/>
              <a:gd name="connsiteY928" fmla="*/ 127638 h 6858000"/>
              <a:gd name="connsiteX929" fmla="*/ 2867960 w 7467600"/>
              <a:gd name="connsiteY929" fmla="*/ 0 h 6858000"/>
              <a:gd name="connsiteX930" fmla="*/ 1057230 w 7467600"/>
              <a:gd name="connsiteY930" fmla="*/ 0 h 6858000"/>
              <a:gd name="connsiteX931" fmla="*/ 1111003 w 7467600"/>
              <a:gd name="connsiteY931" fmla="*/ 0 h 6858000"/>
              <a:gd name="connsiteX932" fmla="*/ 1125553 w 7467600"/>
              <a:gd name="connsiteY932" fmla="*/ 52588 h 6858000"/>
              <a:gd name="connsiteX933" fmla="*/ 1304276 w 7467600"/>
              <a:gd name="connsiteY933" fmla="*/ 476275 h 6858000"/>
              <a:gd name="connsiteX934" fmla="*/ 1492066 w 7467600"/>
              <a:gd name="connsiteY934" fmla="*/ 886333 h 6858000"/>
              <a:gd name="connsiteX935" fmla="*/ 1423698 w 7467600"/>
              <a:gd name="connsiteY935" fmla="*/ 710817 h 6858000"/>
              <a:gd name="connsiteX936" fmla="*/ 1357609 w 7467600"/>
              <a:gd name="connsiteY936" fmla="*/ 532892 h 6858000"/>
              <a:gd name="connsiteX937" fmla="*/ 1309550 w 7467600"/>
              <a:gd name="connsiteY937" fmla="*/ 374031 h 6858000"/>
              <a:gd name="connsiteX938" fmla="*/ 1193673 w 7467600"/>
              <a:gd name="connsiteY938" fmla="*/ 49533 h 6858000"/>
              <a:gd name="connsiteX939" fmla="*/ 1164391 w 7467600"/>
              <a:gd name="connsiteY939" fmla="*/ 0 h 6858000"/>
              <a:gd name="connsiteX940" fmla="*/ 1200666 w 7467600"/>
              <a:gd name="connsiteY940" fmla="*/ 0 h 6858000"/>
              <a:gd name="connsiteX941" fmla="*/ 1223408 w 7467600"/>
              <a:gd name="connsiteY941" fmla="*/ 38996 h 6858000"/>
              <a:gd name="connsiteX942" fmla="*/ 1339635 w 7467600"/>
              <a:gd name="connsiteY942" fmla="*/ 365517 h 6858000"/>
              <a:gd name="connsiteX943" fmla="*/ 1387469 w 7467600"/>
              <a:gd name="connsiteY943" fmla="*/ 523079 h 6858000"/>
              <a:gd name="connsiteX944" fmla="*/ 1452685 w 7467600"/>
              <a:gd name="connsiteY944" fmla="*/ 699806 h 6858000"/>
              <a:gd name="connsiteX945" fmla="*/ 1492092 w 7467600"/>
              <a:gd name="connsiteY945" fmla="*/ 800424 h 6858000"/>
              <a:gd name="connsiteX946" fmla="*/ 1455302 w 7467600"/>
              <a:gd name="connsiteY946" fmla="*/ 632913 h 6858000"/>
              <a:gd name="connsiteX947" fmla="*/ 1222336 w 7467600"/>
              <a:gd name="connsiteY947" fmla="*/ 9480 h 6858000"/>
              <a:gd name="connsiteX948" fmla="*/ 1214634 w 7467600"/>
              <a:gd name="connsiteY948" fmla="*/ 0 h 6858000"/>
              <a:gd name="connsiteX949" fmla="*/ 1289827 w 7467600"/>
              <a:gd name="connsiteY949" fmla="*/ 0 h 6858000"/>
              <a:gd name="connsiteX950" fmla="*/ 1321076 w 7467600"/>
              <a:gd name="connsiteY950" fmla="*/ 59722 h 6858000"/>
              <a:gd name="connsiteX951" fmla="*/ 1512579 w 7467600"/>
              <a:gd name="connsiteY951" fmla="*/ 626441 h 6858000"/>
              <a:gd name="connsiteX952" fmla="*/ 1506076 w 7467600"/>
              <a:gd name="connsiteY952" fmla="*/ 1089289 h 6858000"/>
              <a:gd name="connsiteX953" fmla="*/ 1486346 w 7467600"/>
              <a:gd name="connsiteY953" fmla="*/ 1079919 h 6858000"/>
              <a:gd name="connsiteX954" fmla="*/ 1070511 w 7467600"/>
              <a:gd name="connsiteY954" fmla="*/ 48609 h 6858000"/>
              <a:gd name="connsiteX955" fmla="*/ 1057230 w 7467600"/>
              <a:gd name="connsiteY955" fmla="*/ 0 h 6858000"/>
              <a:gd name="connsiteX956" fmla="*/ 43151 w 7467600"/>
              <a:gd name="connsiteY956" fmla="*/ 0 h 6858000"/>
              <a:gd name="connsiteX957" fmla="*/ 95283 w 7467600"/>
              <a:gd name="connsiteY957" fmla="*/ 0 h 6858000"/>
              <a:gd name="connsiteX958" fmla="*/ 300708 w 7467600"/>
              <a:gd name="connsiteY958" fmla="*/ 154571 h 6858000"/>
              <a:gd name="connsiteX959" fmla="*/ 530414 w 7467600"/>
              <a:gd name="connsiteY959" fmla="*/ 354673 h 6858000"/>
              <a:gd name="connsiteX960" fmla="*/ 333785 w 7467600"/>
              <a:gd name="connsiteY960" fmla="*/ 161564 h 6858000"/>
              <a:gd name="connsiteX961" fmla="*/ 147005 w 7467600"/>
              <a:gd name="connsiteY961" fmla="*/ 0 h 6858000"/>
              <a:gd name="connsiteX962" fmla="*/ 272509 w 7467600"/>
              <a:gd name="connsiteY962" fmla="*/ 0 h 6858000"/>
              <a:gd name="connsiteX963" fmla="*/ 326276 w 7467600"/>
              <a:gd name="connsiteY963" fmla="*/ 45847 h 6858000"/>
              <a:gd name="connsiteX964" fmla="*/ 823759 w 7467600"/>
              <a:gd name="connsiteY964" fmla="*/ 574145 h 6858000"/>
              <a:gd name="connsiteX965" fmla="*/ 811254 w 7467600"/>
              <a:gd name="connsiteY965" fmla="*/ 665546 h 6858000"/>
              <a:gd name="connsiteX966" fmla="*/ 154042 w 7467600"/>
              <a:gd name="connsiteY966" fmla="*/ 261522 h 6858000"/>
              <a:gd name="connsiteX967" fmla="*/ 13550 w 7467600"/>
              <a:gd name="connsiteY967" fmla="*/ 158423 h 6858000"/>
              <a:gd name="connsiteX968" fmla="*/ 0 w 7467600"/>
              <a:gd name="connsiteY968" fmla="*/ 146618 h 6858000"/>
              <a:gd name="connsiteX969" fmla="*/ 0 w 7467600"/>
              <a:gd name="connsiteY969" fmla="*/ 59161 h 6858000"/>
              <a:gd name="connsiteX970" fmla="*/ 45427 w 7467600"/>
              <a:gd name="connsiteY970" fmla="*/ 101078 h 6858000"/>
              <a:gd name="connsiteX971" fmla="*/ 630103 w 7467600"/>
              <a:gd name="connsiteY971" fmla="*/ 485885 h 6858000"/>
              <a:gd name="connsiteX972" fmla="*/ 532040 w 7467600"/>
              <a:gd name="connsiteY972" fmla="*/ 399359 h 6858000"/>
              <a:gd name="connsiteX973" fmla="*/ 517618 w 7467600"/>
              <a:gd name="connsiteY973" fmla="*/ 385726 h 6858000"/>
              <a:gd name="connsiteX974" fmla="*/ 285074 w 7467600"/>
              <a:gd name="connsiteY974" fmla="*/ 182755 h 6858000"/>
              <a:gd name="connsiteX975" fmla="*/ 43151 w 7467600"/>
              <a:gd name="connsiteY97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6946972 w 7467600"/>
              <a:gd name="connsiteY83" fmla="*/ 5526491 h 6858000"/>
              <a:gd name="connsiteX84" fmla="*/ 7105827 w 7467600"/>
              <a:gd name="connsiteY84" fmla="*/ 5718700 h 6858000"/>
              <a:gd name="connsiteX85" fmla="*/ 7356878 w 7467600"/>
              <a:gd name="connsiteY85" fmla="*/ 5981332 h 6858000"/>
              <a:gd name="connsiteX86" fmla="*/ 7467600 w 7467600"/>
              <a:gd name="connsiteY86" fmla="*/ 6117703 h 6858000"/>
              <a:gd name="connsiteX87" fmla="*/ 7467600 w 7467600"/>
              <a:gd name="connsiteY87" fmla="*/ 6163634 h 6858000"/>
              <a:gd name="connsiteX88" fmla="*/ 7403637 w 7467600"/>
              <a:gd name="connsiteY88" fmla="*/ 6083957 h 6858000"/>
              <a:gd name="connsiteX89" fmla="*/ 7254615 w 7467600"/>
              <a:gd name="connsiteY89" fmla="*/ 5911918 h 6858000"/>
              <a:gd name="connsiteX90" fmla="*/ 7312589 w 7467600"/>
              <a:gd name="connsiteY90" fmla="*/ 5982309 h 6858000"/>
              <a:gd name="connsiteX91" fmla="*/ 7448321 w 7467600"/>
              <a:gd name="connsiteY91" fmla="*/ 6190991 h 6858000"/>
              <a:gd name="connsiteX92" fmla="*/ 7467600 w 7467600"/>
              <a:gd name="connsiteY92" fmla="*/ 6221686 h 6858000"/>
              <a:gd name="connsiteX93" fmla="*/ 7467600 w 7467600"/>
              <a:gd name="connsiteY93" fmla="*/ 6334256 h 6858000"/>
              <a:gd name="connsiteX94" fmla="*/ 7454976 w 7467600"/>
              <a:gd name="connsiteY94" fmla="*/ 6318297 h 6858000"/>
              <a:gd name="connsiteX95" fmla="*/ 7042773 w 7467600"/>
              <a:gd name="connsiteY95" fmla="*/ 5734011 h 6858000"/>
              <a:gd name="connsiteX96" fmla="*/ 1456157 w 7467600"/>
              <a:gd name="connsiteY96" fmla="*/ 5371404 h 6858000"/>
              <a:gd name="connsiteX97" fmla="*/ 1244432 w 7467600"/>
              <a:gd name="connsiteY97" fmla="*/ 5385601 h 6858000"/>
              <a:gd name="connsiteX98" fmla="*/ 973990 w 7467600"/>
              <a:gd name="connsiteY98" fmla="*/ 5424940 h 6858000"/>
              <a:gd name="connsiteX99" fmla="*/ 1103809 w 7467600"/>
              <a:gd name="connsiteY99" fmla="*/ 5433720 h 6858000"/>
              <a:gd name="connsiteX100" fmla="*/ 1123454 w 7467600"/>
              <a:gd name="connsiteY100" fmla="*/ 5435727 h 6858000"/>
              <a:gd name="connsiteX101" fmla="*/ 1737017 w 7467600"/>
              <a:gd name="connsiteY101" fmla="*/ 5452183 h 6858000"/>
              <a:gd name="connsiteX102" fmla="*/ 1824397 w 7467600"/>
              <a:gd name="connsiteY102" fmla="*/ 5447757 h 6858000"/>
              <a:gd name="connsiteX103" fmla="*/ 2070059 w 7467600"/>
              <a:gd name="connsiteY103" fmla="*/ 5441660 h 6858000"/>
              <a:gd name="connsiteX104" fmla="*/ 1456157 w 7467600"/>
              <a:gd name="connsiteY104" fmla="*/ 5371404 h 6858000"/>
              <a:gd name="connsiteX105" fmla="*/ 4988186 w 7467600"/>
              <a:gd name="connsiteY105" fmla="*/ 5216467 h 6858000"/>
              <a:gd name="connsiteX106" fmla="*/ 4777334 w 7467600"/>
              <a:gd name="connsiteY106" fmla="*/ 5406072 h 6858000"/>
              <a:gd name="connsiteX107" fmla="*/ 4718341 w 7467600"/>
              <a:gd name="connsiteY107" fmla="*/ 5468043 h 6858000"/>
              <a:gd name="connsiteX108" fmla="*/ 4604655 w 7467600"/>
              <a:gd name="connsiteY108" fmla="*/ 5583434 h 6858000"/>
              <a:gd name="connsiteX109" fmla="*/ 4565074 w 7467600"/>
              <a:gd name="connsiteY109" fmla="*/ 5618550 h 6858000"/>
              <a:gd name="connsiteX110" fmla="*/ 4988186 w 7467600"/>
              <a:gd name="connsiteY110" fmla="*/ 5216467 h 6858000"/>
              <a:gd name="connsiteX111" fmla="*/ 4978032 w 7467600"/>
              <a:gd name="connsiteY111" fmla="*/ 5183809 h 6858000"/>
              <a:gd name="connsiteX112" fmla="*/ 4463413 w 7467600"/>
              <a:gd name="connsiteY112" fmla="*/ 5615162 h 6858000"/>
              <a:gd name="connsiteX113" fmla="*/ 4358134 w 7467600"/>
              <a:gd name="connsiteY113" fmla="*/ 5742791 h 6858000"/>
              <a:gd name="connsiteX114" fmla="*/ 4376219 w 7467600"/>
              <a:gd name="connsiteY114" fmla="*/ 5729027 h 6858000"/>
              <a:gd name="connsiteX115" fmla="*/ 4582340 w 7467600"/>
              <a:gd name="connsiteY115" fmla="*/ 5561037 h 6858000"/>
              <a:gd name="connsiteX116" fmla="*/ 4694684 w 7467600"/>
              <a:gd name="connsiteY116" fmla="*/ 5447098 h 6858000"/>
              <a:gd name="connsiteX117" fmla="*/ 4754123 w 7467600"/>
              <a:gd name="connsiteY117" fmla="*/ 5384643 h 6858000"/>
              <a:gd name="connsiteX118" fmla="*/ 4978032 w 7467600"/>
              <a:gd name="connsiteY118" fmla="*/ 5183809 h 6858000"/>
              <a:gd name="connsiteX119" fmla="*/ 1903353 w 7467600"/>
              <a:gd name="connsiteY119" fmla="*/ 5044827 h 6858000"/>
              <a:gd name="connsiteX120" fmla="*/ 1936931 w 7467600"/>
              <a:gd name="connsiteY120" fmla="*/ 5093954 h 6858000"/>
              <a:gd name="connsiteX121" fmla="*/ 2195868 w 7467600"/>
              <a:gd name="connsiteY121" fmla="*/ 5396574 h 6858000"/>
              <a:gd name="connsiteX122" fmla="*/ 2088852 w 7467600"/>
              <a:gd name="connsiteY122" fmla="*/ 5166123 h 6858000"/>
              <a:gd name="connsiteX123" fmla="*/ 1958241 w 7467600"/>
              <a:gd name="connsiteY123" fmla="*/ 5067955 h 6858000"/>
              <a:gd name="connsiteX124" fmla="*/ 1903353 w 7467600"/>
              <a:gd name="connsiteY124" fmla="*/ 5044827 h 6858000"/>
              <a:gd name="connsiteX125" fmla="*/ 1979378 w 7467600"/>
              <a:gd name="connsiteY125" fmla="*/ 4769504 h 6858000"/>
              <a:gd name="connsiteX126" fmla="*/ 2882120 w 7467600"/>
              <a:gd name="connsiteY126" fmla="*/ 5064547 h 6858000"/>
              <a:gd name="connsiteX127" fmla="*/ 2793103 w 7467600"/>
              <a:gd name="connsiteY127" fmla="*/ 5039699 h 6858000"/>
              <a:gd name="connsiteX128" fmla="*/ 2770041 w 7467600"/>
              <a:gd name="connsiteY128" fmla="*/ 5033634 h 6858000"/>
              <a:gd name="connsiteX129" fmla="*/ 1979378 w 7467600"/>
              <a:gd name="connsiteY129" fmla="*/ 4769504 h 6858000"/>
              <a:gd name="connsiteX130" fmla="*/ 1927410 w 7467600"/>
              <a:gd name="connsiteY130" fmla="*/ 4716164 h 6858000"/>
              <a:gd name="connsiteX131" fmla="*/ 1959587 w 7467600"/>
              <a:gd name="connsiteY131" fmla="*/ 4728849 h 6858000"/>
              <a:gd name="connsiteX132" fmla="*/ 2777707 w 7467600"/>
              <a:gd name="connsiteY132" fmla="*/ 5003991 h 6858000"/>
              <a:gd name="connsiteX133" fmla="*/ 2800768 w 7467600"/>
              <a:gd name="connsiteY133" fmla="*/ 5010056 h 6858000"/>
              <a:gd name="connsiteX134" fmla="*/ 2879408 w 7467600"/>
              <a:gd name="connsiteY134" fmla="*/ 5031590 h 6858000"/>
              <a:gd name="connsiteX135" fmla="*/ 2862295 w 7467600"/>
              <a:gd name="connsiteY135" fmla="*/ 5022958 h 6858000"/>
              <a:gd name="connsiteX136" fmla="*/ 2813343 w 7467600"/>
              <a:gd name="connsiteY136" fmla="*/ 4998369 h 6858000"/>
              <a:gd name="connsiteX137" fmla="*/ 2646245 w 7467600"/>
              <a:gd name="connsiteY137" fmla="*/ 4930999 h 6858000"/>
              <a:gd name="connsiteX138" fmla="*/ 1999243 w 7467600"/>
              <a:gd name="connsiteY138" fmla="*/ 4730524 h 6858000"/>
              <a:gd name="connsiteX139" fmla="*/ 1979527 w 7467600"/>
              <a:gd name="connsiteY139" fmla="*/ 4726651 h 6858000"/>
              <a:gd name="connsiteX140" fmla="*/ 1927410 w 7467600"/>
              <a:gd name="connsiteY140" fmla="*/ 4716164 h 6858000"/>
              <a:gd name="connsiteX141" fmla="*/ 1997014 w 7467600"/>
              <a:gd name="connsiteY141" fmla="*/ 4698007 h 6858000"/>
              <a:gd name="connsiteX142" fmla="*/ 2005458 w 7467600"/>
              <a:gd name="connsiteY142" fmla="*/ 4699540 h 6858000"/>
              <a:gd name="connsiteX143" fmla="*/ 2657186 w 7467600"/>
              <a:gd name="connsiteY143" fmla="*/ 4901687 h 6858000"/>
              <a:gd name="connsiteX144" fmla="*/ 2826662 w 7467600"/>
              <a:gd name="connsiteY144" fmla="*/ 4970362 h 6858000"/>
              <a:gd name="connsiteX145" fmla="*/ 2876100 w 7467600"/>
              <a:gd name="connsiteY145" fmla="*/ 4995397 h 6858000"/>
              <a:gd name="connsiteX146" fmla="*/ 3042600 w 7467600"/>
              <a:gd name="connsiteY146" fmla="*/ 5059532 h 6858000"/>
              <a:gd name="connsiteX147" fmla="*/ 1997014 w 7467600"/>
              <a:gd name="connsiteY147" fmla="*/ 4698007 h 6858000"/>
              <a:gd name="connsiteX148" fmla="*/ 2305292 w 7467600"/>
              <a:gd name="connsiteY148" fmla="*/ 4219492 h 6858000"/>
              <a:gd name="connsiteX149" fmla="*/ 3360922 w 7467600"/>
              <a:gd name="connsiteY149" fmla="*/ 4529373 h 6858000"/>
              <a:gd name="connsiteX150" fmla="*/ 3492420 w 7467600"/>
              <a:gd name="connsiteY150" fmla="*/ 4510145 h 6858000"/>
              <a:gd name="connsiteX151" fmla="*/ 3364086 w 7467600"/>
              <a:gd name="connsiteY151" fmla="*/ 4480340 h 6858000"/>
              <a:gd name="connsiteX152" fmla="*/ 3225818 w 7467600"/>
              <a:gd name="connsiteY152" fmla="*/ 4411822 h 6858000"/>
              <a:gd name="connsiteX153" fmla="*/ 3129696 w 7467600"/>
              <a:gd name="connsiteY153" fmla="*/ 4360704 h 6858000"/>
              <a:gd name="connsiteX154" fmla="*/ 2814545 w 7467600"/>
              <a:gd name="connsiteY154" fmla="*/ 4282955 h 6858000"/>
              <a:gd name="connsiteX155" fmla="*/ 2305292 w 7467600"/>
              <a:gd name="connsiteY155" fmla="*/ 4219492 h 6858000"/>
              <a:gd name="connsiteX156" fmla="*/ 2626982 w 7467600"/>
              <a:gd name="connsiteY156" fmla="*/ 4206450 h 6858000"/>
              <a:gd name="connsiteX157" fmla="*/ 2490617 w 7467600"/>
              <a:gd name="connsiteY157" fmla="*/ 4206951 h 6858000"/>
              <a:gd name="connsiteX158" fmla="*/ 2819869 w 7467600"/>
              <a:gd name="connsiteY158" fmla="*/ 4252936 h 6858000"/>
              <a:gd name="connsiteX159" fmla="*/ 3143018 w 7467600"/>
              <a:gd name="connsiteY159" fmla="*/ 4332698 h 6858000"/>
              <a:gd name="connsiteX160" fmla="*/ 3241520 w 7467600"/>
              <a:gd name="connsiteY160" fmla="*/ 4385112 h 6858000"/>
              <a:gd name="connsiteX161" fmla="*/ 3374575 w 7467600"/>
              <a:gd name="connsiteY161" fmla="*/ 4451517 h 6858000"/>
              <a:gd name="connsiteX162" fmla="*/ 3505221 w 7467600"/>
              <a:gd name="connsiteY162" fmla="*/ 4480757 h 6858000"/>
              <a:gd name="connsiteX163" fmla="*/ 2626982 w 7467600"/>
              <a:gd name="connsiteY163" fmla="*/ 4206450 h 6858000"/>
              <a:gd name="connsiteX164" fmla="*/ 1310106 w 7467600"/>
              <a:gd name="connsiteY164" fmla="*/ 3943217 h 6858000"/>
              <a:gd name="connsiteX165" fmla="*/ 854994 w 7467600"/>
              <a:gd name="connsiteY165" fmla="*/ 4399136 h 6858000"/>
              <a:gd name="connsiteX166" fmla="*/ 742462 w 7467600"/>
              <a:gd name="connsiteY166" fmla="*/ 4594648 h 6858000"/>
              <a:gd name="connsiteX167" fmla="*/ 820602 w 7467600"/>
              <a:gd name="connsiteY167" fmla="*/ 4485915 h 6858000"/>
              <a:gd name="connsiteX168" fmla="*/ 878295 w 7467600"/>
              <a:gd name="connsiteY168" fmla="*/ 4403594 h 6858000"/>
              <a:gd name="connsiteX169" fmla="*/ 1240607 w 7467600"/>
              <a:gd name="connsiteY169" fmla="*/ 4010401 h 6858000"/>
              <a:gd name="connsiteX170" fmla="*/ 1310106 w 7467600"/>
              <a:gd name="connsiteY170" fmla="*/ 3943217 h 6858000"/>
              <a:gd name="connsiteX171" fmla="*/ 1423113 w 7467600"/>
              <a:gd name="connsiteY171" fmla="*/ 3874565 h 6858000"/>
              <a:gd name="connsiteX172" fmla="*/ 1260565 w 7467600"/>
              <a:gd name="connsiteY172" fmla="*/ 4031982 h 6858000"/>
              <a:gd name="connsiteX173" fmla="*/ 901900 w 7467600"/>
              <a:gd name="connsiteY173" fmla="*/ 4421236 h 6858000"/>
              <a:gd name="connsiteX174" fmla="*/ 845044 w 7467600"/>
              <a:gd name="connsiteY174" fmla="*/ 4502436 h 6858000"/>
              <a:gd name="connsiteX175" fmla="*/ 685926 w 7467600"/>
              <a:gd name="connsiteY175" fmla="*/ 4703069 h 6858000"/>
              <a:gd name="connsiteX176" fmla="*/ 684248 w 7467600"/>
              <a:gd name="connsiteY176" fmla="*/ 4706721 h 6858000"/>
              <a:gd name="connsiteX177" fmla="*/ 1423113 w 7467600"/>
              <a:gd name="connsiteY177" fmla="*/ 3874565 h 6858000"/>
              <a:gd name="connsiteX178" fmla="*/ 3316479 w 7467600"/>
              <a:gd name="connsiteY178" fmla="*/ 3872136 h 6858000"/>
              <a:gd name="connsiteX179" fmla="*/ 3546806 w 7467600"/>
              <a:gd name="connsiteY179" fmla="*/ 4356139 h 6858000"/>
              <a:gd name="connsiteX180" fmla="*/ 3364433 w 7467600"/>
              <a:gd name="connsiteY180" fmla="*/ 3953121 h 6858000"/>
              <a:gd name="connsiteX181" fmla="*/ 3316479 w 7467600"/>
              <a:gd name="connsiteY181" fmla="*/ 3872136 h 6858000"/>
              <a:gd name="connsiteX182" fmla="*/ 3291335 w 7467600"/>
              <a:gd name="connsiteY182" fmla="*/ 3767420 h 6858000"/>
              <a:gd name="connsiteX183" fmla="*/ 3390805 w 7467600"/>
              <a:gd name="connsiteY183" fmla="*/ 3937163 h 6858000"/>
              <a:gd name="connsiteX184" fmla="*/ 3579062 w 7467600"/>
              <a:gd name="connsiteY184" fmla="*/ 4359040 h 6858000"/>
              <a:gd name="connsiteX185" fmla="*/ 3467355 w 7467600"/>
              <a:gd name="connsiteY185" fmla="*/ 3988130 h 6858000"/>
              <a:gd name="connsiteX186" fmla="*/ 3310753 w 7467600"/>
              <a:gd name="connsiteY186" fmla="*/ 3787140 h 6858000"/>
              <a:gd name="connsiteX187" fmla="*/ 3291335 w 7467600"/>
              <a:gd name="connsiteY187" fmla="*/ 3767420 h 6858000"/>
              <a:gd name="connsiteX188" fmla="*/ 1635889 w 7467600"/>
              <a:gd name="connsiteY188" fmla="*/ 3709494 h 6858000"/>
              <a:gd name="connsiteX189" fmla="*/ 1634800 w 7467600"/>
              <a:gd name="connsiteY189" fmla="*/ 3731111 h 6858000"/>
              <a:gd name="connsiteX190" fmla="*/ 1635889 w 7467600"/>
              <a:gd name="connsiteY190" fmla="*/ 3709494 h 6858000"/>
              <a:gd name="connsiteX191" fmla="*/ 1510397 w 7467600"/>
              <a:gd name="connsiteY191" fmla="*/ 3684705 h 6858000"/>
              <a:gd name="connsiteX192" fmla="*/ 1146550 w 7467600"/>
              <a:gd name="connsiteY192" fmla="*/ 3802012 h 6858000"/>
              <a:gd name="connsiteX193" fmla="*/ 698834 w 7467600"/>
              <a:gd name="connsiteY193" fmla="*/ 3952272 h 6858000"/>
              <a:gd name="connsiteX194" fmla="*/ 34256 w 7467600"/>
              <a:gd name="connsiteY194" fmla="*/ 4347603 h 6858000"/>
              <a:gd name="connsiteX195" fmla="*/ 527241 w 7467600"/>
              <a:gd name="connsiteY195" fmla="*/ 4065078 h 6858000"/>
              <a:gd name="connsiteX196" fmla="*/ 1510397 w 7467600"/>
              <a:gd name="connsiteY196" fmla="*/ 3684705 h 6858000"/>
              <a:gd name="connsiteX197" fmla="*/ 1313114 w 7467600"/>
              <a:gd name="connsiteY197" fmla="*/ 3655216 h 6858000"/>
              <a:gd name="connsiteX198" fmla="*/ 1109304 w 7467600"/>
              <a:gd name="connsiteY198" fmla="*/ 3669030 h 6858000"/>
              <a:gd name="connsiteX199" fmla="*/ 8129 w 7467600"/>
              <a:gd name="connsiteY199" fmla="*/ 4330519 h 6858000"/>
              <a:gd name="connsiteX200" fmla="*/ 687572 w 7467600"/>
              <a:gd name="connsiteY200" fmla="*/ 3925629 h 6858000"/>
              <a:gd name="connsiteX201" fmla="*/ 1138365 w 7467600"/>
              <a:gd name="connsiteY201" fmla="*/ 3774515 h 6858000"/>
              <a:gd name="connsiteX202" fmla="*/ 1505579 w 7467600"/>
              <a:gd name="connsiteY202" fmla="*/ 3655526 h 6858000"/>
              <a:gd name="connsiteX203" fmla="*/ 1313114 w 7467600"/>
              <a:gd name="connsiteY203" fmla="*/ 3655216 h 6858000"/>
              <a:gd name="connsiteX204" fmla="*/ 3655073 w 7467600"/>
              <a:gd name="connsiteY204" fmla="*/ 3650884 h 6858000"/>
              <a:gd name="connsiteX205" fmla="*/ 3989938 w 7467600"/>
              <a:gd name="connsiteY205" fmla="*/ 3991685 h 6858000"/>
              <a:gd name="connsiteX206" fmla="*/ 4393907 w 7467600"/>
              <a:gd name="connsiteY206" fmla="*/ 4261258 h 6858000"/>
              <a:gd name="connsiteX207" fmla="*/ 4648051 w 7467600"/>
              <a:gd name="connsiteY207" fmla="*/ 4374051 h 6858000"/>
              <a:gd name="connsiteX208" fmla="*/ 4383389 w 7467600"/>
              <a:gd name="connsiteY208" fmla="*/ 4184369 h 6858000"/>
              <a:gd name="connsiteX209" fmla="*/ 4165508 w 7467600"/>
              <a:gd name="connsiteY209" fmla="*/ 4035196 h 6858000"/>
              <a:gd name="connsiteX210" fmla="*/ 4068162 w 7467600"/>
              <a:gd name="connsiteY210" fmla="*/ 3953394 h 6858000"/>
              <a:gd name="connsiteX211" fmla="*/ 3981416 w 7467600"/>
              <a:gd name="connsiteY211" fmla="*/ 3880482 h 6858000"/>
              <a:gd name="connsiteX212" fmla="*/ 3800147 w 7467600"/>
              <a:gd name="connsiteY212" fmla="*/ 3749872 h 6858000"/>
              <a:gd name="connsiteX213" fmla="*/ 3655073 w 7467600"/>
              <a:gd name="connsiteY213" fmla="*/ 3650884 h 6858000"/>
              <a:gd name="connsiteX214" fmla="*/ 3670252 w 7467600"/>
              <a:gd name="connsiteY214" fmla="*/ 3622798 h 6858000"/>
              <a:gd name="connsiteX215" fmla="*/ 3817258 w 7467600"/>
              <a:gd name="connsiteY215" fmla="*/ 3723577 h 6858000"/>
              <a:gd name="connsiteX216" fmla="*/ 4000461 w 7467600"/>
              <a:gd name="connsiteY216" fmla="*/ 3855966 h 6858000"/>
              <a:gd name="connsiteX217" fmla="*/ 4088180 w 7467600"/>
              <a:gd name="connsiteY217" fmla="*/ 3929774 h 6858000"/>
              <a:gd name="connsiteX218" fmla="*/ 4184555 w 7467600"/>
              <a:gd name="connsiteY218" fmla="*/ 4010683 h 6858000"/>
              <a:gd name="connsiteX219" fmla="*/ 4399563 w 7467600"/>
              <a:gd name="connsiteY219" fmla="*/ 4158106 h 6858000"/>
              <a:gd name="connsiteX220" fmla="*/ 4684469 w 7467600"/>
              <a:gd name="connsiteY220" fmla="*/ 4364680 h 6858000"/>
              <a:gd name="connsiteX221" fmla="*/ 4690271 w 7467600"/>
              <a:gd name="connsiteY221" fmla="*/ 4370034 h 6858000"/>
              <a:gd name="connsiteX222" fmla="*/ 4136093 w 7467600"/>
              <a:gd name="connsiteY222" fmla="*/ 3858466 h 6858000"/>
              <a:gd name="connsiteX223" fmla="*/ 3670252 w 7467600"/>
              <a:gd name="connsiteY223" fmla="*/ 3622798 h 6858000"/>
              <a:gd name="connsiteX224" fmla="*/ 4440129 w 7467600"/>
              <a:gd name="connsiteY224" fmla="*/ 3448571 h 6858000"/>
              <a:gd name="connsiteX225" fmla="*/ 4856525 w 7467600"/>
              <a:gd name="connsiteY225" fmla="*/ 3915351 h 6858000"/>
              <a:gd name="connsiteX226" fmla="*/ 5059055 w 7467600"/>
              <a:gd name="connsiteY226" fmla="*/ 4108918 h 6858000"/>
              <a:gd name="connsiteX227" fmla="*/ 5290070 w 7467600"/>
              <a:gd name="connsiteY227" fmla="*/ 4263619 h 6858000"/>
              <a:gd name="connsiteX228" fmla="*/ 4834991 w 7467600"/>
              <a:gd name="connsiteY228" fmla="*/ 3830985 h 6858000"/>
              <a:gd name="connsiteX229" fmla="*/ 4440129 w 7467600"/>
              <a:gd name="connsiteY229" fmla="*/ 3448571 h 6858000"/>
              <a:gd name="connsiteX230" fmla="*/ 4441737 w 7467600"/>
              <a:gd name="connsiteY230" fmla="*/ 3399734 h 6858000"/>
              <a:gd name="connsiteX231" fmla="*/ 4431236 w 7467600"/>
              <a:gd name="connsiteY231" fmla="*/ 3400954 h 6858000"/>
              <a:gd name="connsiteX232" fmla="*/ 4557150 w 7467600"/>
              <a:gd name="connsiteY232" fmla="*/ 3510023 h 6858000"/>
              <a:gd name="connsiteX233" fmla="*/ 4856936 w 7467600"/>
              <a:gd name="connsiteY233" fmla="*/ 3809146 h 6858000"/>
              <a:gd name="connsiteX234" fmla="*/ 5111996 w 7467600"/>
              <a:gd name="connsiteY234" fmla="*/ 4065759 h 6858000"/>
              <a:gd name="connsiteX235" fmla="*/ 5388878 w 7467600"/>
              <a:gd name="connsiteY235" fmla="*/ 4300185 h 6858000"/>
              <a:gd name="connsiteX236" fmla="*/ 5425556 w 7467600"/>
              <a:gd name="connsiteY236" fmla="*/ 4308967 h 6858000"/>
              <a:gd name="connsiteX237" fmla="*/ 4943646 w 7467600"/>
              <a:gd name="connsiteY237" fmla="*/ 3822916 h 6858000"/>
              <a:gd name="connsiteX238" fmla="*/ 4594837 w 7467600"/>
              <a:gd name="connsiteY238" fmla="*/ 3532274 h 6858000"/>
              <a:gd name="connsiteX239" fmla="*/ 4441737 w 7467600"/>
              <a:gd name="connsiteY239" fmla="*/ 3399734 h 6858000"/>
              <a:gd name="connsiteX240" fmla="*/ 5425834 w 7467600"/>
              <a:gd name="connsiteY240" fmla="*/ 3162785 h 6858000"/>
              <a:gd name="connsiteX241" fmla="*/ 5401644 w 7467600"/>
              <a:gd name="connsiteY241" fmla="*/ 3617847 h 6858000"/>
              <a:gd name="connsiteX242" fmla="*/ 5467256 w 7467600"/>
              <a:gd name="connsiteY242" fmla="*/ 4175494 h 6858000"/>
              <a:gd name="connsiteX243" fmla="*/ 5448069 w 7467600"/>
              <a:gd name="connsiteY243" fmla="*/ 3567554 h 6858000"/>
              <a:gd name="connsiteX244" fmla="*/ 5425834 w 7467600"/>
              <a:gd name="connsiteY244" fmla="*/ 3162785 h 6858000"/>
              <a:gd name="connsiteX245" fmla="*/ 1318687 w 7467600"/>
              <a:gd name="connsiteY245" fmla="*/ 3113840 h 6858000"/>
              <a:gd name="connsiteX246" fmla="*/ 1066793 w 7467600"/>
              <a:gd name="connsiteY246" fmla="*/ 3212171 h 6858000"/>
              <a:gd name="connsiteX247" fmla="*/ 993319 w 7467600"/>
              <a:gd name="connsiteY247" fmla="*/ 3247648 h 6858000"/>
              <a:gd name="connsiteX248" fmla="*/ 853081 w 7467600"/>
              <a:gd name="connsiteY248" fmla="*/ 3312410 h 6858000"/>
              <a:gd name="connsiteX249" fmla="*/ 805957 w 7467600"/>
              <a:gd name="connsiteY249" fmla="*/ 3330443 h 6858000"/>
              <a:gd name="connsiteX250" fmla="*/ 1318687 w 7467600"/>
              <a:gd name="connsiteY250" fmla="*/ 3113840 h 6858000"/>
              <a:gd name="connsiteX251" fmla="*/ 5453702 w 7467600"/>
              <a:gd name="connsiteY251" fmla="*/ 3090882 h 6858000"/>
              <a:gd name="connsiteX252" fmla="*/ 5480135 w 7467600"/>
              <a:gd name="connsiteY252" fmla="*/ 3565802 h 6858000"/>
              <a:gd name="connsiteX253" fmla="*/ 5499023 w 7467600"/>
              <a:gd name="connsiteY253" fmla="*/ 4166310 h 6858000"/>
              <a:gd name="connsiteX254" fmla="*/ 5547022 w 7467600"/>
              <a:gd name="connsiteY254" fmla="*/ 3607838 h 6858000"/>
              <a:gd name="connsiteX255" fmla="*/ 5515964 w 7467600"/>
              <a:gd name="connsiteY255" fmla="*/ 3378541 h 6858000"/>
              <a:gd name="connsiteX256" fmla="*/ 5453702 w 7467600"/>
              <a:gd name="connsiteY256" fmla="*/ 3090882 h 6858000"/>
              <a:gd name="connsiteX257" fmla="*/ 1238695 w 7467600"/>
              <a:gd name="connsiteY257" fmla="*/ 3076820 h 6858000"/>
              <a:gd name="connsiteX258" fmla="*/ 716371 w 7467600"/>
              <a:gd name="connsiteY258" fmla="*/ 3293249 h 6858000"/>
              <a:gd name="connsiteX259" fmla="*/ 579522 w 7467600"/>
              <a:gd name="connsiteY259" fmla="*/ 3371759 h 6858000"/>
              <a:gd name="connsiteX260" fmla="*/ 600288 w 7467600"/>
              <a:gd name="connsiteY260" fmla="*/ 3365555 h 6858000"/>
              <a:gd name="connsiteX261" fmla="*/ 840692 w 7467600"/>
              <a:gd name="connsiteY261" fmla="*/ 3284921 h 6858000"/>
              <a:gd name="connsiteX262" fmla="*/ 979248 w 7467600"/>
              <a:gd name="connsiteY262" fmla="*/ 3221003 h 6858000"/>
              <a:gd name="connsiteX263" fmla="*/ 1053282 w 7467600"/>
              <a:gd name="connsiteY263" fmla="*/ 3185247 h 6858000"/>
              <a:gd name="connsiteX264" fmla="*/ 1320603 w 7467600"/>
              <a:gd name="connsiteY264" fmla="*/ 3081281 h 6858000"/>
              <a:gd name="connsiteX265" fmla="*/ 1238695 w 7467600"/>
              <a:gd name="connsiteY265" fmla="*/ 3076820 h 6858000"/>
              <a:gd name="connsiteX266" fmla="*/ 5425627 w 7467600"/>
              <a:gd name="connsiteY266" fmla="*/ 2954192 h 6858000"/>
              <a:gd name="connsiteX267" fmla="*/ 5470770 w 7467600"/>
              <a:gd name="connsiteY267" fmla="*/ 3005435 h 6858000"/>
              <a:gd name="connsiteX268" fmla="*/ 5519779 w 7467600"/>
              <a:gd name="connsiteY268" fmla="*/ 4359223 h 6858000"/>
              <a:gd name="connsiteX269" fmla="*/ 5520293 w 7467600"/>
              <a:gd name="connsiteY269" fmla="*/ 4360602 h 6858000"/>
              <a:gd name="connsiteX270" fmla="*/ 5767221 w 7467600"/>
              <a:gd name="connsiteY270" fmla="*/ 4665564 h 6858000"/>
              <a:gd name="connsiteX271" fmla="*/ 6937169 w 7467600"/>
              <a:gd name="connsiteY271" fmla="*/ 4815941 h 6858000"/>
              <a:gd name="connsiteX272" fmla="*/ 6953922 w 7467600"/>
              <a:gd name="connsiteY272" fmla="*/ 4890068 h 6858000"/>
              <a:gd name="connsiteX273" fmla="*/ 6071359 w 7467600"/>
              <a:gd name="connsiteY273" fmla="*/ 4770770 h 6858000"/>
              <a:gd name="connsiteX274" fmla="*/ 6038839 w 7467600"/>
              <a:gd name="connsiteY274" fmla="*/ 4764474 h 6858000"/>
              <a:gd name="connsiteX275" fmla="*/ 6038706 w 7467600"/>
              <a:gd name="connsiteY275" fmla="*/ 4763847 h 6858000"/>
              <a:gd name="connsiteX276" fmla="*/ 6037784 w 7467600"/>
              <a:gd name="connsiteY276" fmla="*/ 4764270 h 6858000"/>
              <a:gd name="connsiteX277" fmla="*/ 6038839 w 7467600"/>
              <a:gd name="connsiteY277" fmla="*/ 4764474 h 6858000"/>
              <a:gd name="connsiteX278" fmla="*/ 6040338 w 7467600"/>
              <a:gd name="connsiteY278" fmla="*/ 4771418 h 6858000"/>
              <a:gd name="connsiteX279" fmla="*/ 6024488 w 7467600"/>
              <a:gd name="connsiteY279" fmla="*/ 4809903 h 6858000"/>
              <a:gd name="connsiteX280" fmla="*/ 5599771 w 7467600"/>
              <a:gd name="connsiteY280" fmla="*/ 5509652 h 6858000"/>
              <a:gd name="connsiteX281" fmla="*/ 5548843 w 7467600"/>
              <a:gd name="connsiteY281" fmla="*/ 5563845 h 6858000"/>
              <a:gd name="connsiteX282" fmla="*/ 5940952 w 7467600"/>
              <a:gd name="connsiteY282" fmla="*/ 6250028 h 6858000"/>
              <a:gd name="connsiteX283" fmla="*/ 6043441 w 7467600"/>
              <a:gd name="connsiteY283" fmla="*/ 6665847 h 6858000"/>
              <a:gd name="connsiteX284" fmla="*/ 6093432 w 7467600"/>
              <a:gd name="connsiteY284" fmla="*/ 6858000 h 6858000"/>
              <a:gd name="connsiteX285" fmla="*/ 6034344 w 7467600"/>
              <a:gd name="connsiteY285" fmla="*/ 6858000 h 6858000"/>
              <a:gd name="connsiteX286" fmla="*/ 6026679 w 7467600"/>
              <a:gd name="connsiteY286" fmla="*/ 6836959 h 6858000"/>
              <a:gd name="connsiteX287" fmla="*/ 5800441 w 7467600"/>
              <a:gd name="connsiteY287" fmla="*/ 6335286 h 6858000"/>
              <a:gd name="connsiteX288" fmla="*/ 5526562 w 7467600"/>
              <a:gd name="connsiteY288" fmla="*/ 5705388 h 6858000"/>
              <a:gd name="connsiteX289" fmla="*/ 5519640 w 7467600"/>
              <a:gd name="connsiteY289" fmla="*/ 5683774 h 6858000"/>
              <a:gd name="connsiteX290" fmla="*/ 5844559 w 7467600"/>
              <a:gd name="connsiteY290" fmla="*/ 6553349 h 6858000"/>
              <a:gd name="connsiteX291" fmla="*/ 5975994 w 7467600"/>
              <a:gd name="connsiteY291" fmla="*/ 6858000 h 6858000"/>
              <a:gd name="connsiteX292" fmla="*/ 5898547 w 7467600"/>
              <a:gd name="connsiteY292" fmla="*/ 6858000 h 6858000"/>
              <a:gd name="connsiteX293" fmla="*/ 5682041 w 7467600"/>
              <a:gd name="connsiteY293" fmla="*/ 6355860 h 6858000"/>
              <a:gd name="connsiteX294" fmla="*/ 5461758 w 7467600"/>
              <a:gd name="connsiteY294" fmla="*/ 5820220 h 6858000"/>
              <a:gd name="connsiteX295" fmla="*/ 5237282 w 7467600"/>
              <a:gd name="connsiteY295" fmla="*/ 6579086 h 6858000"/>
              <a:gd name="connsiteX296" fmla="*/ 5115009 w 7467600"/>
              <a:gd name="connsiteY296" fmla="*/ 6858000 h 6858000"/>
              <a:gd name="connsiteX297" fmla="*/ 5028074 w 7467600"/>
              <a:gd name="connsiteY297" fmla="*/ 6858000 h 6858000"/>
              <a:gd name="connsiteX298" fmla="*/ 5079508 w 7467600"/>
              <a:gd name="connsiteY298" fmla="*/ 6749074 h 6858000"/>
              <a:gd name="connsiteX299" fmla="*/ 5371846 w 7467600"/>
              <a:gd name="connsiteY299" fmla="*/ 5924413 h 6858000"/>
              <a:gd name="connsiteX300" fmla="*/ 5270512 w 7467600"/>
              <a:gd name="connsiteY300" fmla="*/ 6138975 h 6858000"/>
              <a:gd name="connsiteX301" fmla="*/ 5062409 w 7467600"/>
              <a:gd name="connsiteY301" fmla="*/ 6653544 h 6858000"/>
              <a:gd name="connsiteX302" fmla="*/ 5036628 w 7467600"/>
              <a:gd name="connsiteY302" fmla="*/ 6754247 h 6858000"/>
              <a:gd name="connsiteX303" fmla="*/ 5009112 w 7467600"/>
              <a:gd name="connsiteY303" fmla="*/ 6858000 h 6858000"/>
              <a:gd name="connsiteX304" fmla="*/ 4976679 w 7467600"/>
              <a:gd name="connsiteY304" fmla="*/ 6858000 h 6858000"/>
              <a:gd name="connsiteX305" fmla="*/ 5006537 w 7467600"/>
              <a:gd name="connsiteY305" fmla="*/ 6747068 h 6858000"/>
              <a:gd name="connsiteX306" fmla="*/ 5032723 w 7467600"/>
              <a:gd name="connsiteY306" fmla="*/ 6644957 h 6858000"/>
              <a:gd name="connsiteX307" fmla="*/ 5242949 w 7467600"/>
              <a:gd name="connsiteY307" fmla="*/ 6125175 h 6858000"/>
              <a:gd name="connsiteX308" fmla="*/ 5286321 w 7467600"/>
              <a:gd name="connsiteY308" fmla="*/ 6033555 h 6858000"/>
              <a:gd name="connsiteX309" fmla="*/ 5008210 w 7467600"/>
              <a:gd name="connsiteY309" fmla="*/ 6649194 h 6858000"/>
              <a:gd name="connsiteX310" fmla="*/ 4986321 w 7467600"/>
              <a:gd name="connsiteY310" fmla="*/ 6765687 h 6858000"/>
              <a:gd name="connsiteX311" fmla="*/ 4973474 w 7467600"/>
              <a:gd name="connsiteY311" fmla="*/ 6858000 h 6858000"/>
              <a:gd name="connsiteX312" fmla="*/ 4907178 w 7467600"/>
              <a:gd name="connsiteY312" fmla="*/ 6858000 h 6858000"/>
              <a:gd name="connsiteX313" fmla="*/ 4910810 w 7467600"/>
              <a:gd name="connsiteY313" fmla="*/ 6829660 h 6858000"/>
              <a:gd name="connsiteX314" fmla="*/ 4987461 w 7467600"/>
              <a:gd name="connsiteY314" fmla="*/ 6432994 h 6858000"/>
              <a:gd name="connsiteX315" fmla="*/ 5179262 w 7467600"/>
              <a:gd name="connsiteY315" fmla="*/ 6035044 h 6858000"/>
              <a:gd name="connsiteX316" fmla="*/ 4689678 w 7467600"/>
              <a:gd name="connsiteY316" fmla="*/ 6440241 h 6858000"/>
              <a:gd name="connsiteX317" fmla="*/ 4477543 w 7467600"/>
              <a:gd name="connsiteY317" fmla="*/ 6674836 h 6858000"/>
              <a:gd name="connsiteX318" fmla="*/ 4329957 w 7467600"/>
              <a:gd name="connsiteY318" fmla="*/ 6858000 h 6858000"/>
              <a:gd name="connsiteX319" fmla="*/ 4218595 w 7467600"/>
              <a:gd name="connsiteY319" fmla="*/ 6858000 h 6858000"/>
              <a:gd name="connsiteX320" fmla="*/ 4368888 w 7467600"/>
              <a:gd name="connsiteY320" fmla="*/ 6668412 h 6858000"/>
              <a:gd name="connsiteX321" fmla="*/ 4563091 w 7467600"/>
              <a:gd name="connsiteY321" fmla="*/ 6442508 h 6858000"/>
              <a:gd name="connsiteX322" fmla="*/ 5387324 w 7467600"/>
              <a:gd name="connsiteY322" fmla="*/ 5705830 h 6858000"/>
              <a:gd name="connsiteX323" fmla="*/ 5073620 w 7467600"/>
              <a:gd name="connsiteY323" fmla="*/ 5955437 h 6858000"/>
              <a:gd name="connsiteX324" fmla="*/ 4689789 w 7467600"/>
              <a:gd name="connsiteY324" fmla="*/ 6268382 h 6858000"/>
              <a:gd name="connsiteX325" fmla="*/ 4418722 w 7467600"/>
              <a:gd name="connsiteY325" fmla="*/ 6570886 h 6858000"/>
              <a:gd name="connsiteX326" fmla="*/ 4214944 w 7467600"/>
              <a:gd name="connsiteY326" fmla="*/ 6858000 h 6858000"/>
              <a:gd name="connsiteX327" fmla="*/ 4177898 w 7467600"/>
              <a:gd name="connsiteY327" fmla="*/ 6858000 h 6858000"/>
              <a:gd name="connsiteX328" fmla="*/ 4391597 w 7467600"/>
              <a:gd name="connsiteY328" fmla="*/ 6556370 h 6858000"/>
              <a:gd name="connsiteX329" fmla="*/ 4668889 w 7467600"/>
              <a:gd name="connsiteY329" fmla="*/ 6246399 h 6858000"/>
              <a:gd name="connsiteX330" fmla="*/ 5055427 w 7467600"/>
              <a:gd name="connsiteY330" fmla="*/ 5931476 h 6858000"/>
              <a:gd name="connsiteX331" fmla="*/ 5371814 w 7467600"/>
              <a:gd name="connsiteY331" fmla="*/ 5678975 h 6858000"/>
              <a:gd name="connsiteX332" fmla="*/ 4987918 w 7467600"/>
              <a:gd name="connsiteY332" fmla="*/ 5838701 h 6858000"/>
              <a:gd name="connsiteX333" fmla="*/ 4317146 w 7467600"/>
              <a:gd name="connsiteY333" fmla="*/ 6587716 h 6858000"/>
              <a:gd name="connsiteX334" fmla="*/ 4171627 w 7467600"/>
              <a:gd name="connsiteY334" fmla="*/ 6858000 h 6858000"/>
              <a:gd name="connsiteX335" fmla="*/ 4081585 w 7467600"/>
              <a:gd name="connsiteY335" fmla="*/ 6858000 h 6858000"/>
              <a:gd name="connsiteX336" fmla="*/ 4238603 w 7467600"/>
              <a:gd name="connsiteY336" fmla="*/ 6559341 h 6858000"/>
              <a:gd name="connsiteX337" fmla="*/ 4778333 w 7467600"/>
              <a:gd name="connsiteY337" fmla="*/ 5873626 h 6858000"/>
              <a:gd name="connsiteX338" fmla="*/ 5414185 w 7467600"/>
              <a:gd name="connsiteY338" fmla="*/ 5573882 h 6858000"/>
              <a:gd name="connsiteX339" fmla="*/ 5959648 w 7467600"/>
              <a:gd name="connsiteY339" fmla="*/ 4760797 h 6858000"/>
              <a:gd name="connsiteX340" fmla="*/ 5355019 w 7467600"/>
              <a:gd name="connsiteY340" fmla="*/ 4734672 h 6858000"/>
              <a:gd name="connsiteX341" fmla="*/ 5083565 w 7467600"/>
              <a:gd name="connsiteY341" fmla="*/ 5179121 h 6858000"/>
              <a:gd name="connsiteX342" fmla="*/ 4713577 w 7467600"/>
              <a:gd name="connsiteY342" fmla="*/ 5616803 h 6858000"/>
              <a:gd name="connsiteX343" fmla="*/ 3989559 w 7467600"/>
              <a:gd name="connsiteY343" fmla="*/ 6145945 h 6858000"/>
              <a:gd name="connsiteX344" fmla="*/ 3939824 w 7467600"/>
              <a:gd name="connsiteY344" fmla="*/ 6066900 h 6858000"/>
              <a:gd name="connsiteX345" fmla="*/ 4584537 w 7467600"/>
              <a:gd name="connsiteY345" fmla="*/ 5324826 h 6858000"/>
              <a:gd name="connsiteX346" fmla="*/ 5037105 w 7467600"/>
              <a:gd name="connsiteY346" fmla="*/ 5088765 h 6858000"/>
              <a:gd name="connsiteX347" fmla="*/ 5039930 w 7467600"/>
              <a:gd name="connsiteY347" fmla="*/ 5089585 h 6858000"/>
              <a:gd name="connsiteX348" fmla="*/ 5263764 w 7467600"/>
              <a:gd name="connsiteY348" fmla="*/ 4735525 h 6858000"/>
              <a:gd name="connsiteX349" fmla="*/ 4086300 w 7467600"/>
              <a:gd name="connsiteY349" fmla="*/ 4884599 h 6858000"/>
              <a:gd name="connsiteX350" fmla="*/ 4085485 w 7467600"/>
              <a:gd name="connsiteY350" fmla="*/ 4899070 h 6858000"/>
              <a:gd name="connsiteX351" fmla="*/ 3871915 w 7467600"/>
              <a:gd name="connsiteY351" fmla="*/ 5253645 h 6858000"/>
              <a:gd name="connsiteX352" fmla="*/ 3799374 w 7467600"/>
              <a:gd name="connsiteY352" fmla="*/ 5466127 h 6858000"/>
              <a:gd name="connsiteX353" fmla="*/ 3498850 w 7467600"/>
              <a:gd name="connsiteY353" fmla="*/ 6661888 h 6858000"/>
              <a:gd name="connsiteX354" fmla="*/ 3399216 w 7467600"/>
              <a:gd name="connsiteY354" fmla="*/ 6858000 h 6858000"/>
              <a:gd name="connsiteX355" fmla="*/ 3303688 w 7467600"/>
              <a:gd name="connsiteY355" fmla="*/ 6858000 h 6858000"/>
              <a:gd name="connsiteX356" fmla="*/ 3391774 w 7467600"/>
              <a:gd name="connsiteY356" fmla="*/ 6697181 h 6858000"/>
              <a:gd name="connsiteX357" fmla="*/ 3735540 w 7467600"/>
              <a:gd name="connsiteY357" fmla="*/ 5546923 h 6858000"/>
              <a:gd name="connsiteX358" fmla="*/ 3729438 w 7467600"/>
              <a:gd name="connsiteY358" fmla="*/ 5569058 h 6858000"/>
              <a:gd name="connsiteX359" fmla="*/ 3707782 w 7467600"/>
              <a:gd name="connsiteY359" fmla="*/ 5644908 h 6858000"/>
              <a:gd name="connsiteX360" fmla="*/ 3583827 w 7467600"/>
              <a:gd name="connsiteY360" fmla="*/ 6039215 h 6858000"/>
              <a:gd name="connsiteX361" fmla="*/ 3547861 w 7467600"/>
              <a:gd name="connsiteY361" fmla="*/ 6129609 h 6858000"/>
              <a:gd name="connsiteX362" fmla="*/ 3490905 w 7467600"/>
              <a:gd name="connsiteY362" fmla="*/ 6277660 h 6858000"/>
              <a:gd name="connsiteX363" fmla="*/ 3455859 w 7467600"/>
              <a:gd name="connsiteY363" fmla="*/ 6391301 h 6858000"/>
              <a:gd name="connsiteX364" fmla="*/ 3429112 w 7467600"/>
              <a:gd name="connsiteY364" fmla="*/ 6479469 h 6858000"/>
              <a:gd name="connsiteX365" fmla="*/ 3304862 w 7467600"/>
              <a:gd name="connsiteY365" fmla="*/ 6796476 h 6858000"/>
              <a:gd name="connsiteX366" fmla="*/ 3276071 w 7467600"/>
              <a:gd name="connsiteY366" fmla="*/ 6858000 h 6858000"/>
              <a:gd name="connsiteX367" fmla="*/ 3240805 w 7467600"/>
              <a:gd name="connsiteY367" fmla="*/ 6858000 h 6858000"/>
              <a:gd name="connsiteX368" fmla="*/ 3275917 w 7467600"/>
              <a:gd name="connsiteY368" fmla="*/ 6783192 h 6858000"/>
              <a:gd name="connsiteX369" fmla="*/ 3399358 w 7467600"/>
              <a:gd name="connsiteY369" fmla="*/ 6469011 h 6858000"/>
              <a:gd name="connsiteX370" fmla="*/ 3425650 w 7467600"/>
              <a:gd name="connsiteY370" fmla="*/ 6381333 h 6858000"/>
              <a:gd name="connsiteX371" fmla="*/ 3460661 w 7467600"/>
              <a:gd name="connsiteY371" fmla="*/ 6266763 h 6858000"/>
              <a:gd name="connsiteX372" fmla="*/ 3518021 w 7467600"/>
              <a:gd name="connsiteY372" fmla="*/ 6117298 h 6858000"/>
              <a:gd name="connsiteX373" fmla="*/ 3554035 w 7467600"/>
              <a:gd name="connsiteY373" fmla="*/ 6027832 h 6858000"/>
              <a:gd name="connsiteX374" fmla="*/ 3677174 w 7467600"/>
              <a:gd name="connsiteY374" fmla="*/ 5636351 h 6858000"/>
              <a:gd name="connsiteX375" fmla="*/ 3698819 w 7467600"/>
              <a:gd name="connsiteY375" fmla="*/ 5560503 h 6858000"/>
              <a:gd name="connsiteX376" fmla="*/ 3702094 w 7467600"/>
              <a:gd name="connsiteY376" fmla="*/ 5549194 h 6858000"/>
              <a:gd name="connsiteX377" fmla="*/ 3398355 w 7467600"/>
              <a:gd name="connsiteY377" fmla="*/ 6094603 h 6858000"/>
              <a:gd name="connsiteX378" fmla="*/ 3193941 w 7467600"/>
              <a:gd name="connsiteY378" fmla="*/ 6798775 h 6858000"/>
              <a:gd name="connsiteX379" fmla="*/ 3184140 w 7467600"/>
              <a:gd name="connsiteY379" fmla="*/ 6858000 h 6858000"/>
              <a:gd name="connsiteX380" fmla="*/ 3099978 w 7467600"/>
              <a:gd name="connsiteY380" fmla="*/ 6858000 h 6858000"/>
              <a:gd name="connsiteX381" fmla="*/ 3101556 w 7467600"/>
              <a:gd name="connsiteY381" fmla="*/ 6843337 h 6858000"/>
              <a:gd name="connsiteX382" fmla="*/ 3370162 w 7467600"/>
              <a:gd name="connsiteY382" fmla="*/ 5785550 h 6858000"/>
              <a:gd name="connsiteX383" fmla="*/ 3746477 w 7467600"/>
              <a:gd name="connsiteY383" fmla="*/ 5377889 h 6858000"/>
              <a:gd name="connsiteX384" fmla="*/ 3863399 w 7467600"/>
              <a:gd name="connsiteY384" fmla="*/ 5087257 h 6858000"/>
              <a:gd name="connsiteX385" fmla="*/ 3968712 w 7467600"/>
              <a:gd name="connsiteY385" fmla="*/ 4913989 h 6858000"/>
              <a:gd name="connsiteX386" fmla="*/ 2792390 w 7467600"/>
              <a:gd name="connsiteY386" fmla="*/ 5382974 h 6858000"/>
              <a:gd name="connsiteX387" fmla="*/ 2714982 w 7467600"/>
              <a:gd name="connsiteY387" fmla="*/ 5427051 h 6858000"/>
              <a:gd name="connsiteX388" fmla="*/ 2813361 w 7467600"/>
              <a:gd name="connsiteY388" fmla="*/ 6023912 h 6858000"/>
              <a:gd name="connsiteX389" fmla="*/ 2688430 w 7467600"/>
              <a:gd name="connsiteY389" fmla="*/ 6801564 h 6858000"/>
              <a:gd name="connsiteX390" fmla="*/ 2629626 w 7467600"/>
              <a:gd name="connsiteY390" fmla="*/ 6763394 h 6858000"/>
              <a:gd name="connsiteX391" fmla="*/ 2565328 w 7467600"/>
              <a:gd name="connsiteY391" fmla="*/ 5516399 h 6858000"/>
              <a:gd name="connsiteX392" fmla="*/ 1922999 w 7467600"/>
              <a:gd name="connsiteY392" fmla="*/ 5980343 h 6858000"/>
              <a:gd name="connsiteX393" fmla="*/ 1950261 w 7467600"/>
              <a:gd name="connsiteY393" fmla="*/ 6405858 h 6858000"/>
              <a:gd name="connsiteX394" fmla="*/ 2365554 w 7467600"/>
              <a:gd name="connsiteY394" fmla="*/ 6759107 h 6858000"/>
              <a:gd name="connsiteX395" fmla="*/ 2424142 w 7467600"/>
              <a:gd name="connsiteY395" fmla="*/ 6858000 h 6858000"/>
              <a:gd name="connsiteX396" fmla="*/ 2395994 w 7467600"/>
              <a:gd name="connsiteY396" fmla="*/ 6858000 h 6858000"/>
              <a:gd name="connsiteX397" fmla="*/ 2392863 w 7467600"/>
              <a:gd name="connsiteY397" fmla="*/ 6852964 h 6858000"/>
              <a:gd name="connsiteX398" fmla="*/ 2017589 w 7467600"/>
              <a:gd name="connsiteY398" fmla="*/ 6493982 h 6858000"/>
              <a:gd name="connsiteX399" fmla="*/ 2147336 w 7467600"/>
              <a:gd name="connsiteY399" fmla="*/ 6594052 h 6858000"/>
              <a:gd name="connsiteX400" fmla="*/ 2207047 w 7467600"/>
              <a:gd name="connsiteY400" fmla="*/ 6654540 h 6858000"/>
              <a:gd name="connsiteX401" fmla="*/ 2299106 w 7467600"/>
              <a:gd name="connsiteY401" fmla="*/ 6778931 h 6858000"/>
              <a:gd name="connsiteX402" fmla="*/ 2314430 w 7467600"/>
              <a:gd name="connsiteY402" fmla="*/ 6801144 h 6858000"/>
              <a:gd name="connsiteX403" fmla="*/ 2352406 w 7467600"/>
              <a:gd name="connsiteY403" fmla="*/ 6858000 h 6858000"/>
              <a:gd name="connsiteX404" fmla="*/ 2314492 w 7467600"/>
              <a:gd name="connsiteY404" fmla="*/ 6858000 h 6858000"/>
              <a:gd name="connsiteX405" fmla="*/ 2288095 w 7467600"/>
              <a:gd name="connsiteY405" fmla="*/ 6818030 h 6858000"/>
              <a:gd name="connsiteX406" fmla="*/ 2272768 w 7467600"/>
              <a:gd name="connsiteY406" fmla="*/ 6795822 h 6858000"/>
              <a:gd name="connsiteX407" fmla="*/ 2182715 w 7467600"/>
              <a:gd name="connsiteY407" fmla="*/ 6675071 h 6858000"/>
              <a:gd name="connsiteX408" fmla="*/ 2032061 w 7467600"/>
              <a:gd name="connsiteY408" fmla="*/ 6541380 h 6858000"/>
              <a:gd name="connsiteX409" fmla="*/ 2257220 w 7467600"/>
              <a:gd name="connsiteY409" fmla="*/ 6826257 h 6858000"/>
              <a:gd name="connsiteX410" fmla="*/ 2281324 w 7467600"/>
              <a:gd name="connsiteY410" fmla="*/ 6858000 h 6858000"/>
              <a:gd name="connsiteX411" fmla="*/ 2242860 w 7467600"/>
              <a:gd name="connsiteY411" fmla="*/ 6858000 h 6858000"/>
              <a:gd name="connsiteX412" fmla="*/ 2232818 w 7467600"/>
              <a:gd name="connsiteY412" fmla="*/ 6844926 h 6858000"/>
              <a:gd name="connsiteX413" fmla="*/ 1990172 w 7467600"/>
              <a:gd name="connsiteY413" fmla="*/ 6542121 h 6858000"/>
              <a:gd name="connsiteX414" fmla="*/ 2124090 w 7467600"/>
              <a:gd name="connsiteY414" fmla="*/ 6761017 h 6858000"/>
              <a:gd name="connsiteX415" fmla="*/ 2200380 w 7467600"/>
              <a:gd name="connsiteY415" fmla="*/ 6858000 h 6858000"/>
              <a:gd name="connsiteX416" fmla="*/ 2147507 w 7467600"/>
              <a:gd name="connsiteY416" fmla="*/ 6858000 h 6858000"/>
              <a:gd name="connsiteX417" fmla="*/ 2070668 w 7467600"/>
              <a:gd name="connsiteY417" fmla="*/ 6761520 h 6858000"/>
              <a:gd name="connsiteX418" fmla="*/ 1975142 w 7467600"/>
              <a:gd name="connsiteY418" fmla="*/ 6585570 h 6858000"/>
              <a:gd name="connsiteX419" fmla="*/ 2050035 w 7467600"/>
              <a:gd name="connsiteY419" fmla="*/ 6813345 h 6858000"/>
              <a:gd name="connsiteX420" fmla="*/ 2063025 w 7467600"/>
              <a:gd name="connsiteY420" fmla="*/ 6858000 h 6858000"/>
              <a:gd name="connsiteX421" fmla="*/ 2021675 w 7467600"/>
              <a:gd name="connsiteY421" fmla="*/ 6858000 h 6858000"/>
              <a:gd name="connsiteX422" fmla="*/ 2019308 w 7467600"/>
              <a:gd name="connsiteY422" fmla="*/ 6847118 h 6858000"/>
              <a:gd name="connsiteX423" fmla="*/ 1938835 w 7467600"/>
              <a:gd name="connsiteY423" fmla="*/ 6551160 h 6858000"/>
              <a:gd name="connsiteX424" fmla="*/ 1953230 w 7467600"/>
              <a:gd name="connsiteY424" fmla="*/ 6759699 h 6858000"/>
              <a:gd name="connsiteX425" fmla="*/ 1956763 w 7467600"/>
              <a:gd name="connsiteY425" fmla="*/ 6778191 h 6858000"/>
              <a:gd name="connsiteX426" fmla="*/ 1967925 w 7467600"/>
              <a:gd name="connsiteY426" fmla="*/ 6858000 h 6858000"/>
              <a:gd name="connsiteX427" fmla="*/ 1936622 w 7467600"/>
              <a:gd name="connsiteY427" fmla="*/ 6858000 h 6858000"/>
              <a:gd name="connsiteX428" fmla="*/ 1926261 w 7467600"/>
              <a:gd name="connsiteY428" fmla="*/ 6784064 h 6858000"/>
              <a:gd name="connsiteX429" fmla="*/ 1922724 w 7467600"/>
              <a:gd name="connsiteY429" fmla="*/ 6765577 h 6858000"/>
              <a:gd name="connsiteX430" fmla="*/ 1904650 w 7467600"/>
              <a:gd name="connsiteY430" fmla="*/ 6639616 h 6858000"/>
              <a:gd name="connsiteX431" fmla="*/ 1885273 w 7467600"/>
              <a:gd name="connsiteY431" fmla="*/ 6858000 h 6858000"/>
              <a:gd name="connsiteX432" fmla="*/ 1854363 w 7467600"/>
              <a:gd name="connsiteY432" fmla="*/ 6858000 h 6858000"/>
              <a:gd name="connsiteX433" fmla="*/ 1880391 w 7467600"/>
              <a:gd name="connsiteY433" fmla="*/ 6603796 h 6858000"/>
              <a:gd name="connsiteX434" fmla="*/ 1818273 w 7467600"/>
              <a:gd name="connsiteY434" fmla="*/ 6715729 h 6858000"/>
              <a:gd name="connsiteX435" fmla="*/ 1794691 w 7467600"/>
              <a:gd name="connsiteY435" fmla="*/ 6843239 h 6858000"/>
              <a:gd name="connsiteX436" fmla="*/ 1794914 w 7467600"/>
              <a:gd name="connsiteY436" fmla="*/ 6858000 h 6858000"/>
              <a:gd name="connsiteX437" fmla="*/ 1746128 w 7467600"/>
              <a:gd name="connsiteY437" fmla="*/ 6858000 h 6858000"/>
              <a:gd name="connsiteX438" fmla="*/ 1753934 w 7467600"/>
              <a:gd name="connsiteY438" fmla="*/ 6724796 h 6858000"/>
              <a:gd name="connsiteX439" fmla="*/ 1792053 w 7467600"/>
              <a:gd name="connsiteY439" fmla="*/ 6572396 h 6858000"/>
              <a:gd name="connsiteX440" fmla="*/ 1862248 w 7467600"/>
              <a:gd name="connsiteY440" fmla="*/ 6266397 h 6858000"/>
              <a:gd name="connsiteX441" fmla="*/ 1862250 w 7467600"/>
              <a:gd name="connsiteY441" fmla="*/ 6033531 h 6858000"/>
              <a:gd name="connsiteX442" fmla="*/ 1211999 w 7467600"/>
              <a:gd name="connsiteY442" fmla="*/ 6683610 h 6858000"/>
              <a:gd name="connsiteX443" fmla="*/ 1213266 w 7467600"/>
              <a:gd name="connsiteY443" fmla="*/ 6691947 h 6858000"/>
              <a:gd name="connsiteX444" fmla="*/ 1203370 w 7467600"/>
              <a:gd name="connsiteY444" fmla="*/ 6850676 h 6858000"/>
              <a:gd name="connsiteX445" fmla="*/ 1203671 w 7467600"/>
              <a:gd name="connsiteY445" fmla="*/ 6858000 h 6858000"/>
              <a:gd name="connsiteX446" fmla="*/ 1143180 w 7467600"/>
              <a:gd name="connsiteY446" fmla="*/ 6858000 h 6858000"/>
              <a:gd name="connsiteX447" fmla="*/ 1142176 w 7467600"/>
              <a:gd name="connsiteY447" fmla="*/ 6766045 h 6858000"/>
              <a:gd name="connsiteX448" fmla="*/ 1067484 w 7467600"/>
              <a:gd name="connsiteY448" fmla="*/ 6858000 h 6858000"/>
              <a:gd name="connsiteX449" fmla="*/ 953928 w 7467600"/>
              <a:gd name="connsiteY449" fmla="*/ 6858000 h 6858000"/>
              <a:gd name="connsiteX450" fmla="*/ 959715 w 7467600"/>
              <a:gd name="connsiteY450" fmla="*/ 6850185 h 6858000"/>
              <a:gd name="connsiteX451" fmla="*/ 1483788 w 7467600"/>
              <a:gd name="connsiteY451" fmla="*/ 6259174 h 6858000"/>
              <a:gd name="connsiteX452" fmla="*/ 1100671 w 7467600"/>
              <a:gd name="connsiteY452" fmla="*/ 6252137 h 6858000"/>
              <a:gd name="connsiteX453" fmla="*/ 1090144 w 7467600"/>
              <a:gd name="connsiteY453" fmla="*/ 6256748 h 6858000"/>
              <a:gd name="connsiteX454" fmla="*/ 1095872 w 7467600"/>
              <a:gd name="connsiteY454" fmla="*/ 6271892 h 6858000"/>
              <a:gd name="connsiteX455" fmla="*/ 262785 w 7467600"/>
              <a:gd name="connsiteY455" fmla="*/ 6845450 h 6858000"/>
              <a:gd name="connsiteX456" fmla="*/ 209968 w 7467600"/>
              <a:gd name="connsiteY456" fmla="*/ 6770713 h 6858000"/>
              <a:gd name="connsiteX457" fmla="*/ 873460 w 7467600"/>
              <a:gd name="connsiteY457" fmla="*/ 6253768 h 6858000"/>
              <a:gd name="connsiteX458" fmla="*/ 192686 w 7467600"/>
              <a:gd name="connsiteY458" fmla="*/ 5849257 h 6858000"/>
              <a:gd name="connsiteX459" fmla="*/ 4696 w 7467600"/>
              <a:gd name="connsiteY459" fmla="*/ 5697668 h 6858000"/>
              <a:gd name="connsiteX460" fmla="*/ 0 w 7467600"/>
              <a:gd name="connsiteY460" fmla="*/ 5689984 h 6858000"/>
              <a:gd name="connsiteX461" fmla="*/ 0 w 7467600"/>
              <a:gd name="connsiteY461" fmla="*/ 5513472 h 6858000"/>
              <a:gd name="connsiteX462" fmla="*/ 174101 w 7467600"/>
              <a:gd name="connsiteY462" fmla="*/ 5620277 h 6858000"/>
              <a:gd name="connsiteX463" fmla="*/ 891800 w 7467600"/>
              <a:gd name="connsiteY463" fmla="*/ 6036935 h 6858000"/>
              <a:gd name="connsiteX464" fmla="*/ 1072219 w 7467600"/>
              <a:gd name="connsiteY464" fmla="*/ 6169443 h 6858000"/>
              <a:gd name="connsiteX465" fmla="*/ 1074117 w 7467600"/>
              <a:gd name="connsiteY465" fmla="*/ 6170301 h 6858000"/>
              <a:gd name="connsiteX466" fmla="*/ 1083114 w 7467600"/>
              <a:gd name="connsiteY466" fmla="*/ 6174131 h 6858000"/>
              <a:gd name="connsiteX467" fmla="*/ 1543010 w 7467600"/>
              <a:gd name="connsiteY467" fmla="*/ 6191140 h 6858000"/>
              <a:gd name="connsiteX468" fmla="*/ 1551080 w 7467600"/>
              <a:gd name="connsiteY468" fmla="*/ 6195006 h 6858000"/>
              <a:gd name="connsiteX469" fmla="*/ 2345443 w 7467600"/>
              <a:gd name="connsiteY469" fmla="*/ 5549882 h 6858000"/>
              <a:gd name="connsiteX470" fmla="*/ 1721499 w 7467600"/>
              <a:gd name="connsiteY470" fmla="*/ 5599969 h 6858000"/>
              <a:gd name="connsiteX471" fmla="*/ 767716 w 7467600"/>
              <a:gd name="connsiteY471" fmla="*/ 5472768 h 6858000"/>
              <a:gd name="connsiteX472" fmla="*/ 722147 w 7467600"/>
              <a:gd name="connsiteY472" fmla="*/ 5393091 h 6858000"/>
              <a:gd name="connsiteX473" fmla="*/ 1485552 w 7467600"/>
              <a:gd name="connsiteY473" fmla="*/ 5313202 h 6858000"/>
              <a:gd name="connsiteX474" fmla="*/ 2143004 w 7467600"/>
              <a:gd name="connsiteY474" fmla="*/ 5402420 h 6858000"/>
              <a:gd name="connsiteX475" fmla="*/ 1933391 w 7467600"/>
              <a:gd name="connsiteY475" fmla="*/ 5156971 h 6858000"/>
              <a:gd name="connsiteX476" fmla="*/ 1827118 w 7467600"/>
              <a:gd name="connsiteY476" fmla="*/ 4968410 h 6858000"/>
              <a:gd name="connsiteX477" fmla="*/ 1837349 w 7467600"/>
              <a:gd name="connsiteY477" fmla="*/ 4956357 h 6858000"/>
              <a:gd name="connsiteX478" fmla="*/ 2162835 w 7467600"/>
              <a:gd name="connsiteY478" fmla="*/ 5187853 h 6858000"/>
              <a:gd name="connsiteX479" fmla="*/ 2257167 w 7467600"/>
              <a:gd name="connsiteY479" fmla="*/ 5462123 h 6858000"/>
              <a:gd name="connsiteX480" fmla="*/ 2261598 w 7467600"/>
              <a:gd name="connsiteY480" fmla="*/ 5467998 h 6858000"/>
              <a:gd name="connsiteX481" fmla="*/ 2437177 w 7467600"/>
              <a:gd name="connsiteY481" fmla="*/ 5479608 h 6858000"/>
              <a:gd name="connsiteX482" fmla="*/ 2445247 w 7467600"/>
              <a:gd name="connsiteY482" fmla="*/ 5483476 h 6858000"/>
              <a:gd name="connsiteX483" fmla="*/ 2743626 w 7467600"/>
              <a:gd name="connsiteY483" fmla="*/ 5304819 h 6858000"/>
              <a:gd name="connsiteX484" fmla="*/ 3048102 w 7467600"/>
              <a:gd name="connsiteY484" fmla="*/ 5150595 h 6858000"/>
              <a:gd name="connsiteX485" fmla="*/ 1799414 w 7467600"/>
              <a:gd name="connsiteY485" fmla="*/ 4694732 h 6858000"/>
              <a:gd name="connsiteX486" fmla="*/ 1771735 w 7467600"/>
              <a:gd name="connsiteY486" fmla="*/ 4619929 h 6858000"/>
              <a:gd name="connsiteX487" fmla="*/ 3104273 w 7467600"/>
              <a:gd name="connsiteY487" fmla="*/ 5076159 h 6858000"/>
              <a:gd name="connsiteX488" fmla="*/ 3113245 w 7467600"/>
              <a:gd name="connsiteY488" fmla="*/ 5090705 h 6858000"/>
              <a:gd name="connsiteX489" fmla="*/ 3126294 w 7467600"/>
              <a:gd name="connsiteY489" fmla="*/ 5114400 h 6858000"/>
              <a:gd name="connsiteX490" fmla="*/ 3937433 w 7467600"/>
              <a:gd name="connsiteY490" fmla="*/ 4830473 h 6858000"/>
              <a:gd name="connsiteX491" fmla="*/ 3590475 w 7467600"/>
              <a:gd name="connsiteY491" fmla="*/ 4597974 h 6858000"/>
              <a:gd name="connsiteX492" fmla="*/ 3100264 w 7467600"/>
              <a:gd name="connsiteY492" fmla="*/ 4579845 h 6858000"/>
              <a:gd name="connsiteX493" fmla="*/ 2183576 w 7467600"/>
              <a:gd name="connsiteY493" fmla="*/ 4227150 h 6858000"/>
              <a:gd name="connsiteX494" fmla="*/ 2151029 w 7467600"/>
              <a:gd name="connsiteY494" fmla="*/ 4146947 h 6858000"/>
              <a:gd name="connsiteX495" fmla="*/ 3563434 w 7467600"/>
              <a:gd name="connsiteY495" fmla="*/ 4469115 h 6858000"/>
              <a:gd name="connsiteX496" fmla="*/ 3177952 w 7467600"/>
              <a:gd name="connsiteY496" fmla="*/ 3657386 h 6858000"/>
              <a:gd name="connsiteX497" fmla="*/ 3189263 w 7467600"/>
              <a:gd name="connsiteY497" fmla="*/ 3625726 h 6858000"/>
              <a:gd name="connsiteX498" fmla="*/ 3560912 w 7467600"/>
              <a:gd name="connsiteY498" fmla="*/ 4079863 h 6858000"/>
              <a:gd name="connsiteX499" fmla="*/ 3626636 w 7467600"/>
              <a:gd name="connsiteY499" fmla="*/ 4512230 h 6858000"/>
              <a:gd name="connsiteX500" fmla="*/ 3653088 w 7467600"/>
              <a:gd name="connsiteY500" fmla="*/ 4521417 h 6858000"/>
              <a:gd name="connsiteX501" fmla="*/ 3988128 w 7467600"/>
              <a:gd name="connsiteY501" fmla="*/ 4817267 h 6858000"/>
              <a:gd name="connsiteX502" fmla="*/ 4830582 w 7467600"/>
              <a:gd name="connsiteY502" fmla="*/ 4676000 h 6858000"/>
              <a:gd name="connsiteX503" fmla="*/ 4830100 w 7467600"/>
              <a:gd name="connsiteY503" fmla="*/ 4675554 h 6858000"/>
              <a:gd name="connsiteX504" fmla="*/ 4036318 w 7467600"/>
              <a:gd name="connsiteY504" fmla="*/ 4147013 h 6858000"/>
              <a:gd name="connsiteX505" fmla="*/ 3432098 w 7467600"/>
              <a:gd name="connsiteY505" fmla="*/ 3537312 h 6858000"/>
              <a:gd name="connsiteX506" fmla="*/ 3446761 w 7467600"/>
              <a:gd name="connsiteY506" fmla="*/ 3461278 h 6858000"/>
              <a:gd name="connsiteX507" fmla="*/ 4419733 w 7467600"/>
              <a:gd name="connsiteY507" fmla="*/ 3963555 h 6858000"/>
              <a:gd name="connsiteX508" fmla="*/ 4781371 w 7467600"/>
              <a:gd name="connsiteY508" fmla="*/ 4458604 h 6858000"/>
              <a:gd name="connsiteX509" fmla="*/ 4780440 w 7467600"/>
              <a:gd name="connsiteY509" fmla="*/ 4470290 h 6858000"/>
              <a:gd name="connsiteX510" fmla="*/ 4898954 w 7467600"/>
              <a:gd name="connsiteY510" fmla="*/ 4662092 h 6858000"/>
              <a:gd name="connsiteX511" fmla="*/ 4900699 w 7467600"/>
              <a:gd name="connsiteY511" fmla="*/ 4670867 h 6858000"/>
              <a:gd name="connsiteX512" fmla="*/ 5714511 w 7467600"/>
              <a:gd name="connsiteY512" fmla="*/ 4663483 h 6858000"/>
              <a:gd name="connsiteX513" fmla="*/ 5464793 w 7467600"/>
              <a:gd name="connsiteY513" fmla="*/ 4393556 h 6858000"/>
              <a:gd name="connsiteX514" fmla="*/ 5461897 w 7467600"/>
              <a:gd name="connsiteY514" fmla="*/ 4390879 h 6858000"/>
              <a:gd name="connsiteX515" fmla="*/ 4294126 w 7467600"/>
              <a:gd name="connsiteY515" fmla="*/ 3303048 h 6858000"/>
              <a:gd name="connsiteX516" fmla="*/ 4305321 w 7467600"/>
              <a:gd name="connsiteY516" fmla="*/ 3256953 h 6858000"/>
              <a:gd name="connsiteX517" fmla="*/ 4949299 w 7467600"/>
              <a:gd name="connsiteY517" fmla="*/ 3766336 h 6858000"/>
              <a:gd name="connsiteX518" fmla="*/ 5291452 w 7467600"/>
              <a:gd name="connsiteY518" fmla="*/ 4076801 h 6858000"/>
              <a:gd name="connsiteX519" fmla="*/ 5434998 w 7467600"/>
              <a:gd name="connsiteY519" fmla="*/ 4254100 h 6858000"/>
              <a:gd name="connsiteX520" fmla="*/ 5351015 w 7467600"/>
              <a:gd name="connsiteY520" fmla="*/ 3760989 h 6858000"/>
              <a:gd name="connsiteX521" fmla="*/ 5413780 w 7467600"/>
              <a:gd name="connsiteY521" fmla="*/ 2966265 h 6858000"/>
              <a:gd name="connsiteX522" fmla="*/ 5425627 w 7467600"/>
              <a:gd name="connsiteY522" fmla="*/ 2954192 h 6858000"/>
              <a:gd name="connsiteX523" fmla="*/ 6604735 w 7467600"/>
              <a:gd name="connsiteY523" fmla="*/ 2041381 h 6858000"/>
              <a:gd name="connsiteX524" fmla="*/ 7204487 w 7467600"/>
              <a:gd name="connsiteY524" fmla="*/ 2742112 h 6858000"/>
              <a:gd name="connsiteX525" fmla="*/ 7131592 w 7467600"/>
              <a:gd name="connsiteY525" fmla="*/ 2672096 h 6858000"/>
              <a:gd name="connsiteX526" fmla="*/ 6996344 w 7467600"/>
              <a:gd name="connsiteY526" fmla="*/ 2518310 h 6858000"/>
              <a:gd name="connsiteX527" fmla="*/ 6735495 w 7467600"/>
              <a:gd name="connsiteY527" fmla="*/ 2196890 h 6858000"/>
              <a:gd name="connsiteX528" fmla="*/ 6721901 w 7467600"/>
              <a:gd name="connsiteY528" fmla="*/ 2179274 h 6858000"/>
              <a:gd name="connsiteX529" fmla="*/ 6604735 w 7467600"/>
              <a:gd name="connsiteY529" fmla="*/ 2041381 h 6858000"/>
              <a:gd name="connsiteX530" fmla="*/ 6591670 w 7467600"/>
              <a:gd name="connsiteY530" fmla="*/ 1988277 h 6858000"/>
              <a:gd name="connsiteX531" fmla="*/ 6747349 w 7467600"/>
              <a:gd name="connsiteY531" fmla="*/ 2160069 h 6858000"/>
              <a:gd name="connsiteX532" fmla="*/ 6760943 w 7467600"/>
              <a:gd name="connsiteY532" fmla="*/ 2177686 h 6858000"/>
              <a:gd name="connsiteX533" fmla="*/ 7021065 w 7467600"/>
              <a:gd name="connsiteY533" fmla="*/ 2498102 h 6858000"/>
              <a:gd name="connsiteX534" fmla="*/ 7155223 w 7467600"/>
              <a:gd name="connsiteY534" fmla="*/ 2650386 h 6858000"/>
              <a:gd name="connsiteX535" fmla="*/ 7203167 w 7467600"/>
              <a:gd name="connsiteY535" fmla="*/ 2697288 h 6858000"/>
              <a:gd name="connsiteX536" fmla="*/ 6937703 w 7467600"/>
              <a:gd name="connsiteY536" fmla="*/ 2321981 h 6858000"/>
              <a:gd name="connsiteX537" fmla="*/ 6591670 w 7467600"/>
              <a:gd name="connsiteY537" fmla="*/ 1988277 h 6858000"/>
              <a:gd name="connsiteX538" fmla="*/ 5798671 w 7467600"/>
              <a:gd name="connsiteY538" fmla="*/ 1981601 h 6858000"/>
              <a:gd name="connsiteX539" fmla="*/ 5754709 w 7467600"/>
              <a:gd name="connsiteY539" fmla="*/ 2071454 h 6858000"/>
              <a:gd name="connsiteX540" fmla="*/ 5763044 w 7467600"/>
              <a:gd name="connsiteY540" fmla="*/ 2842206 h 6858000"/>
              <a:gd name="connsiteX541" fmla="*/ 5764974 w 7467600"/>
              <a:gd name="connsiteY541" fmla="*/ 2799609 h 6858000"/>
              <a:gd name="connsiteX542" fmla="*/ 5767665 w 7467600"/>
              <a:gd name="connsiteY542" fmla="*/ 2666409 h 6858000"/>
              <a:gd name="connsiteX543" fmla="*/ 5763055 w 7467600"/>
              <a:gd name="connsiteY543" fmla="*/ 2579705 h 6858000"/>
              <a:gd name="connsiteX544" fmla="*/ 5758079 w 7467600"/>
              <a:gd name="connsiteY544" fmla="*/ 2492508 h 6858000"/>
              <a:gd name="connsiteX545" fmla="*/ 5779325 w 7467600"/>
              <a:gd name="connsiteY545" fmla="*/ 2197069 h 6858000"/>
              <a:gd name="connsiteX546" fmla="*/ 5798671 w 7467600"/>
              <a:gd name="connsiteY546" fmla="*/ 1981601 h 6858000"/>
              <a:gd name="connsiteX547" fmla="*/ 5829202 w 7467600"/>
              <a:gd name="connsiteY547" fmla="*/ 1971679 h 6858000"/>
              <a:gd name="connsiteX548" fmla="*/ 5809558 w 7467600"/>
              <a:gd name="connsiteY548" fmla="*/ 2198043 h 6858000"/>
              <a:gd name="connsiteX549" fmla="*/ 5788653 w 7467600"/>
              <a:gd name="connsiteY549" fmla="*/ 2489430 h 6858000"/>
              <a:gd name="connsiteX550" fmla="*/ 5793439 w 7467600"/>
              <a:gd name="connsiteY550" fmla="*/ 2575235 h 6858000"/>
              <a:gd name="connsiteX551" fmla="*/ 5796837 w 7467600"/>
              <a:gd name="connsiteY551" fmla="*/ 2637633 h 6858000"/>
              <a:gd name="connsiteX552" fmla="*/ 5818614 w 7467600"/>
              <a:gd name="connsiteY552" fmla="*/ 2473055 h 6858000"/>
              <a:gd name="connsiteX553" fmla="*/ 5829202 w 7467600"/>
              <a:gd name="connsiteY553" fmla="*/ 1971679 h 6858000"/>
              <a:gd name="connsiteX554" fmla="*/ 5911389 w 7467600"/>
              <a:gd name="connsiteY554" fmla="*/ 1898371 h 6858000"/>
              <a:gd name="connsiteX555" fmla="*/ 6237627 w 7467600"/>
              <a:gd name="connsiteY555" fmla="*/ 2231921 h 6858000"/>
              <a:gd name="connsiteX556" fmla="*/ 5911389 w 7467600"/>
              <a:gd name="connsiteY556" fmla="*/ 1898371 h 6858000"/>
              <a:gd name="connsiteX557" fmla="*/ 6944437 w 7467600"/>
              <a:gd name="connsiteY557" fmla="*/ 1575402 h 6858000"/>
              <a:gd name="connsiteX558" fmla="*/ 6304730 w 7467600"/>
              <a:gd name="connsiteY558" fmla="*/ 1766654 h 6858000"/>
              <a:gd name="connsiteX559" fmla="*/ 6944437 w 7467600"/>
              <a:gd name="connsiteY559" fmla="*/ 1575402 h 6858000"/>
              <a:gd name="connsiteX560" fmla="*/ 7019523 w 7467600"/>
              <a:gd name="connsiteY560" fmla="*/ 1519450 h 6858000"/>
              <a:gd name="connsiteX561" fmla="*/ 6298091 w 7467600"/>
              <a:gd name="connsiteY561" fmla="*/ 1737122 h 6858000"/>
              <a:gd name="connsiteX562" fmla="*/ 7019523 w 7467600"/>
              <a:gd name="connsiteY562" fmla="*/ 1519450 h 6858000"/>
              <a:gd name="connsiteX563" fmla="*/ 2399523 w 7467600"/>
              <a:gd name="connsiteY563" fmla="*/ 1428234 h 6858000"/>
              <a:gd name="connsiteX564" fmla="*/ 2224982 w 7467600"/>
              <a:gd name="connsiteY564" fmla="*/ 1826201 h 6858000"/>
              <a:gd name="connsiteX565" fmla="*/ 2096099 w 7467600"/>
              <a:gd name="connsiteY565" fmla="*/ 2345900 h 6858000"/>
              <a:gd name="connsiteX566" fmla="*/ 2283317 w 7467600"/>
              <a:gd name="connsiteY566" fmla="*/ 1796925 h 6858000"/>
              <a:gd name="connsiteX567" fmla="*/ 2399523 w 7467600"/>
              <a:gd name="connsiteY567" fmla="*/ 1428234 h 6858000"/>
              <a:gd name="connsiteX568" fmla="*/ 2448558 w 7467600"/>
              <a:gd name="connsiteY568" fmla="*/ 1373435 h 6858000"/>
              <a:gd name="connsiteX569" fmla="*/ 2312521 w 7467600"/>
              <a:gd name="connsiteY569" fmla="*/ 1806140 h 6858000"/>
              <a:gd name="connsiteX570" fmla="*/ 2127533 w 7467600"/>
              <a:gd name="connsiteY570" fmla="*/ 2348380 h 6858000"/>
              <a:gd name="connsiteX571" fmla="*/ 2358080 w 7467600"/>
              <a:gd name="connsiteY571" fmla="*/ 1866134 h 6858000"/>
              <a:gd name="connsiteX572" fmla="*/ 2407436 w 7467600"/>
              <a:gd name="connsiteY572" fmla="*/ 1651070 h 6858000"/>
              <a:gd name="connsiteX573" fmla="*/ 2448558 w 7467600"/>
              <a:gd name="connsiteY573" fmla="*/ 1373435 h 6858000"/>
              <a:gd name="connsiteX574" fmla="*/ 278707 w 7467600"/>
              <a:gd name="connsiteY574" fmla="*/ 1352270 h 6858000"/>
              <a:gd name="connsiteX575" fmla="*/ 321570 w 7467600"/>
              <a:gd name="connsiteY575" fmla="*/ 1861610 h 6858000"/>
              <a:gd name="connsiteX576" fmla="*/ 294281 w 7467600"/>
              <a:gd name="connsiteY576" fmla="*/ 1440658 h 6858000"/>
              <a:gd name="connsiteX577" fmla="*/ 278707 w 7467600"/>
              <a:gd name="connsiteY577" fmla="*/ 1352270 h 6858000"/>
              <a:gd name="connsiteX578" fmla="*/ 1423821 w 7467600"/>
              <a:gd name="connsiteY578" fmla="*/ 1351958 h 6858000"/>
              <a:gd name="connsiteX579" fmla="*/ 1638521 w 7467600"/>
              <a:gd name="connsiteY579" fmla="*/ 1908470 h 6858000"/>
              <a:gd name="connsiteX580" fmla="*/ 1754199 w 7467600"/>
              <a:gd name="connsiteY580" fmla="*/ 2149284 h 6858000"/>
              <a:gd name="connsiteX581" fmla="*/ 1908359 w 7467600"/>
              <a:gd name="connsiteY581" fmla="*/ 2364988 h 6858000"/>
              <a:gd name="connsiteX582" fmla="*/ 1647661 w 7467600"/>
              <a:gd name="connsiteY582" fmla="*/ 1825945 h 6858000"/>
              <a:gd name="connsiteX583" fmla="*/ 1423821 w 7467600"/>
              <a:gd name="connsiteY583" fmla="*/ 1351958 h 6858000"/>
              <a:gd name="connsiteX584" fmla="*/ 1431890 w 7467600"/>
              <a:gd name="connsiteY584" fmla="*/ 1306475 h 6858000"/>
              <a:gd name="connsiteX585" fmla="*/ 1507597 w 7467600"/>
              <a:gd name="connsiteY585" fmla="*/ 1446132 h 6858000"/>
              <a:gd name="connsiteX586" fmla="*/ 1674586 w 7467600"/>
              <a:gd name="connsiteY586" fmla="*/ 1813832 h 6858000"/>
              <a:gd name="connsiteX587" fmla="*/ 1815950 w 7467600"/>
              <a:gd name="connsiteY587" fmla="*/ 2128564 h 6858000"/>
              <a:gd name="connsiteX588" fmla="*/ 1984242 w 7467600"/>
              <a:gd name="connsiteY588" fmla="*/ 2430829 h 6858000"/>
              <a:gd name="connsiteX589" fmla="*/ 2014023 w 7467600"/>
              <a:gd name="connsiteY589" fmla="*/ 2450995 h 6858000"/>
              <a:gd name="connsiteX590" fmla="*/ 1747337 w 7467600"/>
              <a:gd name="connsiteY590" fmla="*/ 1855264 h 6858000"/>
              <a:gd name="connsiteX591" fmla="*/ 1533749 w 7467600"/>
              <a:gd name="connsiteY591" fmla="*/ 1478656 h 6858000"/>
              <a:gd name="connsiteX592" fmla="*/ 1431890 w 7467600"/>
              <a:gd name="connsiteY592" fmla="*/ 1306475 h 6858000"/>
              <a:gd name="connsiteX593" fmla="*/ 5052692 w 7467600"/>
              <a:gd name="connsiteY593" fmla="*/ 1292994 h 6858000"/>
              <a:gd name="connsiteX594" fmla="*/ 5200661 w 7467600"/>
              <a:gd name="connsiteY594" fmla="*/ 1635186 h 6858000"/>
              <a:gd name="connsiteX595" fmla="*/ 5297138 w 7467600"/>
              <a:gd name="connsiteY595" fmla="*/ 1906351 h 6858000"/>
              <a:gd name="connsiteX596" fmla="*/ 5052692 w 7467600"/>
              <a:gd name="connsiteY596" fmla="*/ 1292994 h 6858000"/>
              <a:gd name="connsiteX597" fmla="*/ 5009948 w 7467600"/>
              <a:gd name="connsiteY597" fmla="*/ 1273619 h 6858000"/>
              <a:gd name="connsiteX598" fmla="*/ 5121777 w 7467600"/>
              <a:gd name="connsiteY598" fmla="*/ 1654213 h 6858000"/>
              <a:gd name="connsiteX599" fmla="*/ 5293545 w 7467600"/>
              <a:gd name="connsiteY599" fmla="*/ 2072247 h 6858000"/>
              <a:gd name="connsiteX600" fmla="*/ 5294042 w 7467600"/>
              <a:gd name="connsiteY600" fmla="*/ 2065019 h 6858000"/>
              <a:gd name="connsiteX601" fmla="*/ 5171936 w 7467600"/>
              <a:gd name="connsiteY601" fmla="*/ 1647613 h 6858000"/>
              <a:gd name="connsiteX602" fmla="*/ 5009948 w 7467600"/>
              <a:gd name="connsiteY602" fmla="*/ 1273619 h 6858000"/>
              <a:gd name="connsiteX603" fmla="*/ 655236 w 7467600"/>
              <a:gd name="connsiteY603" fmla="*/ 1268632 h 6858000"/>
              <a:gd name="connsiteX604" fmla="*/ 839521 w 7467600"/>
              <a:gd name="connsiteY604" fmla="*/ 1685315 h 6858000"/>
              <a:gd name="connsiteX605" fmla="*/ 1109416 w 7467600"/>
              <a:gd name="connsiteY605" fmla="*/ 2061663 h 6858000"/>
              <a:gd name="connsiteX606" fmla="*/ 1298300 w 7467600"/>
              <a:gd name="connsiteY606" fmla="*/ 2247742 h 6858000"/>
              <a:gd name="connsiteX607" fmla="*/ 1125871 w 7467600"/>
              <a:gd name="connsiteY607" fmla="*/ 1989513 h 6858000"/>
              <a:gd name="connsiteX608" fmla="*/ 981574 w 7467600"/>
              <a:gd name="connsiteY608" fmla="*/ 1783157 h 6858000"/>
              <a:gd name="connsiteX609" fmla="*/ 922198 w 7467600"/>
              <a:gd name="connsiteY609" fmla="*/ 1677437 h 6858000"/>
              <a:gd name="connsiteX610" fmla="*/ 869293 w 7467600"/>
              <a:gd name="connsiteY610" fmla="*/ 1583214 h 6858000"/>
              <a:gd name="connsiteX611" fmla="*/ 751431 w 7467600"/>
              <a:gd name="connsiteY611" fmla="*/ 1405731 h 6858000"/>
              <a:gd name="connsiteX612" fmla="*/ 655236 w 7467600"/>
              <a:gd name="connsiteY612" fmla="*/ 1268632 h 6858000"/>
              <a:gd name="connsiteX613" fmla="*/ 6516292 w 7467600"/>
              <a:gd name="connsiteY613" fmla="*/ 1263064 h 6858000"/>
              <a:gd name="connsiteX614" fmla="*/ 5736320 w 7467600"/>
              <a:gd name="connsiteY614" fmla="*/ 1501803 h 6858000"/>
              <a:gd name="connsiteX615" fmla="*/ 6516292 w 7467600"/>
              <a:gd name="connsiteY615" fmla="*/ 1263064 h 6858000"/>
              <a:gd name="connsiteX616" fmla="*/ 291466 w 7467600"/>
              <a:gd name="connsiteY616" fmla="*/ 1250369 h 6858000"/>
              <a:gd name="connsiteX617" fmla="*/ 323180 w 7467600"/>
              <a:gd name="connsiteY617" fmla="*/ 1435283 h 6858000"/>
              <a:gd name="connsiteX618" fmla="*/ 349381 w 7467600"/>
              <a:gd name="connsiteY618" fmla="*/ 1875041 h 6858000"/>
              <a:gd name="connsiteX619" fmla="*/ 374363 w 7467600"/>
              <a:gd name="connsiteY619" fmla="*/ 1506494 h 6858000"/>
              <a:gd name="connsiteX620" fmla="*/ 302168 w 7467600"/>
              <a:gd name="connsiteY620" fmla="*/ 1274495 h 6858000"/>
              <a:gd name="connsiteX621" fmla="*/ 291466 w 7467600"/>
              <a:gd name="connsiteY621" fmla="*/ 1250369 h 6858000"/>
              <a:gd name="connsiteX622" fmla="*/ 678222 w 7467600"/>
              <a:gd name="connsiteY622" fmla="*/ 1248670 h 6858000"/>
              <a:gd name="connsiteX623" fmla="*/ 775536 w 7467600"/>
              <a:gd name="connsiteY623" fmla="*/ 1388015 h 6858000"/>
              <a:gd name="connsiteX624" fmla="*/ 894529 w 7467600"/>
              <a:gd name="connsiteY624" fmla="*/ 1567739 h 6858000"/>
              <a:gd name="connsiteX625" fmla="*/ 948000 w 7467600"/>
              <a:gd name="connsiteY625" fmla="*/ 1663088 h 6858000"/>
              <a:gd name="connsiteX626" fmla="*/ 1006812 w 7467600"/>
              <a:gd name="connsiteY626" fmla="*/ 1767683 h 6858000"/>
              <a:gd name="connsiteX627" fmla="*/ 1149133 w 7467600"/>
              <a:gd name="connsiteY627" fmla="*/ 1971513 h 6858000"/>
              <a:gd name="connsiteX628" fmla="*/ 1333952 w 7467600"/>
              <a:gd name="connsiteY628" fmla="*/ 2251620 h 6858000"/>
              <a:gd name="connsiteX629" fmla="*/ 1337329 w 7467600"/>
              <a:gd name="connsiteY629" fmla="*/ 2258350 h 6858000"/>
              <a:gd name="connsiteX630" fmla="*/ 1014726 w 7467600"/>
              <a:gd name="connsiteY630" fmla="*/ 1615556 h 6858000"/>
              <a:gd name="connsiteX631" fmla="*/ 678222 w 7467600"/>
              <a:gd name="connsiteY631" fmla="*/ 1248670 h 6858000"/>
              <a:gd name="connsiteX632" fmla="*/ 6691602 w 7467600"/>
              <a:gd name="connsiteY632" fmla="*/ 1140573 h 6858000"/>
              <a:gd name="connsiteX633" fmla="*/ 6571100 w 7467600"/>
              <a:gd name="connsiteY633" fmla="*/ 1183662 h 6858000"/>
              <a:gd name="connsiteX634" fmla="*/ 6241687 w 7467600"/>
              <a:gd name="connsiteY634" fmla="*/ 1257600 h 6858000"/>
              <a:gd name="connsiteX635" fmla="*/ 5693009 w 7467600"/>
              <a:gd name="connsiteY635" fmla="*/ 1478256 h 6858000"/>
              <a:gd name="connsiteX636" fmla="*/ 6548420 w 7467600"/>
              <a:gd name="connsiteY636" fmla="*/ 1214599 h 6858000"/>
              <a:gd name="connsiteX637" fmla="*/ 6605473 w 7467600"/>
              <a:gd name="connsiteY637" fmla="*/ 1184686 h 6858000"/>
              <a:gd name="connsiteX638" fmla="*/ 6691602 w 7467600"/>
              <a:gd name="connsiteY638" fmla="*/ 1140573 h 6858000"/>
              <a:gd name="connsiteX639" fmla="*/ 4002475 w 7467600"/>
              <a:gd name="connsiteY639" fmla="*/ 1037802 h 6858000"/>
              <a:gd name="connsiteX640" fmla="*/ 4000324 w 7467600"/>
              <a:gd name="connsiteY640" fmla="*/ 1039362 h 6858000"/>
              <a:gd name="connsiteX641" fmla="*/ 4002862 w 7467600"/>
              <a:gd name="connsiteY641" fmla="*/ 1042866 h 6858000"/>
              <a:gd name="connsiteX642" fmla="*/ 4002475 w 7467600"/>
              <a:gd name="connsiteY642" fmla="*/ 1037802 h 6858000"/>
              <a:gd name="connsiteX643" fmla="*/ 506322 w 7467600"/>
              <a:gd name="connsiteY643" fmla="*/ 1020997 h 6858000"/>
              <a:gd name="connsiteX644" fmla="*/ 533068 w 7467600"/>
              <a:gd name="connsiteY644" fmla="*/ 1029409 h 6858000"/>
              <a:gd name="connsiteX645" fmla="*/ 1232525 w 7467600"/>
              <a:gd name="connsiteY645" fmla="*/ 1804675 h 6858000"/>
              <a:gd name="connsiteX646" fmla="*/ 1388858 w 7467600"/>
              <a:gd name="connsiteY646" fmla="*/ 2368011 h 6858000"/>
              <a:gd name="connsiteX647" fmla="*/ 1384098 w 7467600"/>
              <a:gd name="connsiteY647" fmla="*/ 2378125 h 6858000"/>
              <a:gd name="connsiteX648" fmla="*/ 1425393 w 7467600"/>
              <a:gd name="connsiteY648" fmla="*/ 2589124 h 6858000"/>
              <a:gd name="connsiteX649" fmla="*/ 1424001 w 7467600"/>
              <a:gd name="connsiteY649" fmla="*/ 2597541 h 6858000"/>
              <a:gd name="connsiteX650" fmla="*/ 2152729 w 7467600"/>
              <a:gd name="connsiteY650" fmla="*/ 2864487 h 6858000"/>
              <a:gd name="connsiteX651" fmla="*/ 2020609 w 7467600"/>
              <a:gd name="connsiteY651" fmla="*/ 2539671 h 6858000"/>
              <a:gd name="connsiteX652" fmla="*/ 2018920 w 7467600"/>
              <a:gd name="connsiteY652" fmla="*/ 2536309 h 6858000"/>
              <a:gd name="connsiteX653" fmla="*/ 1342441 w 7467600"/>
              <a:gd name="connsiteY653" fmla="*/ 1173017 h 6858000"/>
              <a:gd name="connsiteX654" fmla="*/ 1367925 w 7467600"/>
              <a:gd name="connsiteY654" fmla="*/ 1135648 h 6858000"/>
              <a:gd name="connsiteX655" fmla="*/ 1771401 w 7467600"/>
              <a:gd name="connsiteY655" fmla="*/ 1806673 h 6858000"/>
              <a:gd name="connsiteX656" fmla="*/ 1972385 w 7467600"/>
              <a:gd name="connsiteY656" fmla="*/ 2198735 h 6858000"/>
              <a:gd name="connsiteX657" fmla="*/ 2040892 w 7467600"/>
              <a:gd name="connsiteY657" fmla="*/ 2405205 h 6858000"/>
              <a:gd name="connsiteX658" fmla="*/ 2131689 w 7467600"/>
              <a:gd name="connsiteY658" fmla="*/ 1936926 h 6858000"/>
              <a:gd name="connsiteX659" fmla="*/ 2454820 w 7467600"/>
              <a:gd name="connsiteY659" fmla="*/ 1248808 h 6858000"/>
              <a:gd name="connsiteX660" fmla="*/ 2492512 w 7467600"/>
              <a:gd name="connsiteY660" fmla="*/ 1302920 h 6858000"/>
              <a:gd name="connsiteX661" fmla="*/ 2081216 w 7467600"/>
              <a:gd name="connsiteY661" fmla="*/ 2527513 h 6858000"/>
              <a:gd name="connsiteX662" fmla="*/ 2081211 w 7467600"/>
              <a:gd name="connsiteY662" fmla="*/ 2528916 h 6858000"/>
              <a:gd name="connsiteX663" fmla="*/ 2199067 w 7467600"/>
              <a:gd name="connsiteY663" fmla="*/ 2884061 h 6858000"/>
              <a:gd name="connsiteX664" fmla="*/ 3192586 w 7467600"/>
              <a:gd name="connsiteY664" fmla="*/ 3411496 h 6858000"/>
              <a:gd name="connsiteX665" fmla="*/ 3182620 w 7467600"/>
              <a:gd name="connsiteY665" fmla="*/ 3483279 h 6858000"/>
              <a:gd name="connsiteX666" fmla="*/ 2435119 w 7467600"/>
              <a:gd name="connsiteY666" fmla="*/ 3080173 h 6858000"/>
              <a:gd name="connsiteX667" fmla="*/ 2410152 w 7467600"/>
              <a:gd name="connsiteY667" fmla="*/ 3063751 h 6858000"/>
              <a:gd name="connsiteX668" fmla="*/ 2408099 w 7467600"/>
              <a:gd name="connsiteY668" fmla="*/ 3064403 h 6858000"/>
              <a:gd name="connsiteX669" fmla="*/ 2407218 w 7467600"/>
              <a:gd name="connsiteY669" fmla="*/ 3070324 h 6858000"/>
              <a:gd name="connsiteX670" fmla="*/ 2380138 w 7467600"/>
              <a:gd name="connsiteY670" fmla="*/ 3099341 h 6858000"/>
              <a:gd name="connsiteX671" fmla="*/ 1765923 w 7467600"/>
              <a:gd name="connsiteY671" fmla="*/ 3581043 h 6858000"/>
              <a:gd name="connsiteX672" fmla="*/ 1702258 w 7467600"/>
              <a:gd name="connsiteY672" fmla="*/ 3612286 h 6858000"/>
              <a:gd name="connsiteX673" fmla="*/ 1538370 w 7467600"/>
              <a:gd name="connsiteY673" fmla="*/ 3811804 h 6858000"/>
              <a:gd name="connsiteX674" fmla="*/ 542867 w 7467600"/>
              <a:gd name="connsiteY674" fmla="*/ 4944092 h 6858000"/>
              <a:gd name="connsiteX675" fmla="*/ 515800 w 7467600"/>
              <a:gd name="connsiteY675" fmla="*/ 4862180 h 6858000"/>
              <a:gd name="connsiteX676" fmla="*/ 909145 w 7467600"/>
              <a:gd name="connsiteY676" fmla="*/ 4199225 h 6858000"/>
              <a:gd name="connsiteX677" fmla="*/ 1214067 w 7467600"/>
              <a:gd name="connsiteY677" fmla="*/ 3908561 h 6858000"/>
              <a:gd name="connsiteX678" fmla="*/ 640967 w 7467600"/>
              <a:gd name="connsiteY678" fmla="*/ 4105601 h 6858000"/>
              <a:gd name="connsiteX679" fmla="*/ 112563 w 7467600"/>
              <a:gd name="connsiteY679" fmla="*/ 4396952 h 6858000"/>
              <a:gd name="connsiteX680" fmla="*/ 0 w 7467600"/>
              <a:gd name="connsiteY680" fmla="*/ 4466006 h 6858000"/>
              <a:gd name="connsiteX681" fmla="*/ 0 w 7467600"/>
              <a:gd name="connsiteY681" fmla="*/ 4233763 h 6858000"/>
              <a:gd name="connsiteX682" fmla="*/ 36881 w 7467600"/>
              <a:gd name="connsiteY682" fmla="*/ 4200118 h 6858000"/>
              <a:gd name="connsiteX683" fmla="*/ 910534 w 7467600"/>
              <a:gd name="connsiteY683" fmla="*/ 3629753 h 6858000"/>
              <a:gd name="connsiteX684" fmla="*/ 1578717 w 7467600"/>
              <a:gd name="connsiteY684" fmla="*/ 3575982 h 6858000"/>
              <a:gd name="connsiteX685" fmla="*/ 2338780 w 7467600"/>
              <a:gd name="connsiteY685" fmla="*/ 3033725 h 6858000"/>
              <a:gd name="connsiteX686" fmla="*/ 1807991 w 7467600"/>
              <a:gd name="connsiteY686" fmla="*/ 2807184 h 6858000"/>
              <a:gd name="connsiteX687" fmla="*/ 1416358 w 7467600"/>
              <a:gd name="connsiteY687" fmla="*/ 3112571 h 6858000"/>
              <a:gd name="connsiteX688" fmla="*/ 939066 w 7467600"/>
              <a:gd name="connsiteY688" fmla="*/ 3378798 h 6858000"/>
              <a:gd name="connsiteX689" fmla="*/ 115099 w 7467600"/>
              <a:gd name="connsiteY689" fmla="*/ 3607650 h 6858000"/>
              <a:gd name="connsiteX690" fmla="*/ 97284 w 7467600"/>
              <a:gd name="connsiteY690" fmla="*/ 3520393 h 6858000"/>
              <a:gd name="connsiteX691" fmla="*/ 922050 w 7467600"/>
              <a:gd name="connsiteY691" fmla="*/ 3074867 h 6858000"/>
              <a:gd name="connsiteX692" fmla="*/ 1405265 w 7467600"/>
              <a:gd name="connsiteY692" fmla="*/ 3016319 h 6858000"/>
              <a:gd name="connsiteX693" fmla="*/ 1407512 w 7467600"/>
              <a:gd name="connsiteY693" fmla="*/ 3018001 h 6858000"/>
              <a:gd name="connsiteX694" fmla="*/ 1726266 w 7467600"/>
              <a:gd name="connsiteY694" fmla="*/ 2777274 h 6858000"/>
              <a:gd name="connsiteX695" fmla="*/ 625390 w 7467600"/>
              <a:gd name="connsiteY695" fmla="*/ 2514541 h 6858000"/>
              <a:gd name="connsiteX696" fmla="*/ 619799 w 7467600"/>
              <a:gd name="connsiteY696" fmla="*/ 2527180 h 6858000"/>
              <a:gd name="connsiteX697" fmla="*/ 310030 w 7467600"/>
              <a:gd name="connsiteY697" fmla="*/ 2771818 h 6858000"/>
              <a:gd name="connsiteX698" fmla="*/ 173877 w 7467600"/>
              <a:gd name="connsiteY698" fmla="*/ 2937056 h 6858000"/>
              <a:gd name="connsiteX699" fmla="*/ 77889 w 7467600"/>
              <a:gd name="connsiteY699" fmla="*/ 3138440 h 6858000"/>
              <a:gd name="connsiteX700" fmla="*/ 0 w 7467600"/>
              <a:gd name="connsiteY700" fmla="*/ 3271395 h 6858000"/>
              <a:gd name="connsiteX701" fmla="*/ 0 w 7467600"/>
              <a:gd name="connsiteY701" fmla="*/ 3153002 h 6858000"/>
              <a:gd name="connsiteX702" fmla="*/ 2386 w 7467600"/>
              <a:gd name="connsiteY702" fmla="*/ 3149203 h 6858000"/>
              <a:gd name="connsiteX703" fmla="*/ 89753 w 7467600"/>
              <a:gd name="connsiteY703" fmla="*/ 2987702 h 6858000"/>
              <a:gd name="connsiteX704" fmla="*/ 76869 w 7467600"/>
              <a:gd name="connsiteY704" fmla="*/ 3005404 h 6858000"/>
              <a:gd name="connsiteX705" fmla="*/ 32049 w 7467600"/>
              <a:gd name="connsiteY705" fmla="*/ 3065814 h 6858000"/>
              <a:gd name="connsiteX706" fmla="*/ 0 w 7467600"/>
              <a:gd name="connsiteY706" fmla="*/ 3108744 h 6858000"/>
              <a:gd name="connsiteX707" fmla="*/ 0 w 7467600"/>
              <a:gd name="connsiteY707" fmla="*/ 3058059 h 6858000"/>
              <a:gd name="connsiteX708" fmla="*/ 7610 w 7467600"/>
              <a:gd name="connsiteY708" fmla="*/ 3047889 h 6858000"/>
              <a:gd name="connsiteX709" fmla="*/ 52419 w 7467600"/>
              <a:gd name="connsiteY709" fmla="*/ 2987479 h 6858000"/>
              <a:gd name="connsiteX710" fmla="*/ 59142 w 7467600"/>
              <a:gd name="connsiteY710" fmla="*/ 2978488 h 6858000"/>
              <a:gd name="connsiteX711" fmla="*/ 0 w 7467600"/>
              <a:gd name="connsiteY711" fmla="*/ 3015334 h 6858000"/>
              <a:gd name="connsiteX712" fmla="*/ 0 w 7467600"/>
              <a:gd name="connsiteY712" fmla="*/ 2914286 h 6858000"/>
              <a:gd name="connsiteX713" fmla="*/ 36383 w 7467600"/>
              <a:gd name="connsiteY713" fmla="*/ 2901128 h 6858000"/>
              <a:gd name="connsiteX714" fmla="*/ 156329 w 7467600"/>
              <a:gd name="connsiteY714" fmla="*/ 2840533 h 6858000"/>
              <a:gd name="connsiteX715" fmla="*/ 358355 w 7467600"/>
              <a:gd name="connsiteY715" fmla="*/ 2620471 h 6858000"/>
              <a:gd name="connsiteX716" fmla="*/ 510577 w 7467600"/>
              <a:gd name="connsiteY716" fmla="*/ 2501244 h 6858000"/>
              <a:gd name="connsiteX717" fmla="*/ 211967 w 7467600"/>
              <a:gd name="connsiteY717" fmla="*/ 2479171 h 6858000"/>
              <a:gd name="connsiteX718" fmla="*/ 0 w 7467600"/>
              <a:gd name="connsiteY718" fmla="*/ 2476398 h 6858000"/>
              <a:gd name="connsiteX719" fmla="*/ 0 w 7467600"/>
              <a:gd name="connsiteY719" fmla="*/ 2389189 h 6858000"/>
              <a:gd name="connsiteX720" fmla="*/ 103062 w 7467600"/>
              <a:gd name="connsiteY720" fmla="*/ 2389518 h 6858000"/>
              <a:gd name="connsiteX721" fmla="*/ 510734 w 7467600"/>
              <a:gd name="connsiteY721" fmla="*/ 2416201 h 6858000"/>
              <a:gd name="connsiteX722" fmla="*/ 279257 w 7467600"/>
              <a:gd name="connsiteY722" fmla="*/ 2092102 h 6858000"/>
              <a:gd name="connsiteX723" fmla="*/ 65265 w 7467600"/>
              <a:gd name="connsiteY723" fmla="*/ 2006049 h 6858000"/>
              <a:gd name="connsiteX724" fmla="*/ 0 w 7467600"/>
              <a:gd name="connsiteY724" fmla="*/ 1982532 h 6858000"/>
              <a:gd name="connsiteX725" fmla="*/ 0 w 7467600"/>
              <a:gd name="connsiteY725" fmla="*/ 1912789 h 6858000"/>
              <a:gd name="connsiteX726" fmla="*/ 97460 w 7467600"/>
              <a:gd name="connsiteY726" fmla="*/ 1953725 h 6858000"/>
              <a:gd name="connsiteX727" fmla="*/ 221272 w 7467600"/>
              <a:gd name="connsiteY727" fmla="*/ 1980766 h 6858000"/>
              <a:gd name="connsiteX728" fmla="*/ 116765 w 7467600"/>
              <a:gd name="connsiteY728" fmla="*/ 1911033 h 6858000"/>
              <a:gd name="connsiteX729" fmla="*/ 16405 w 7467600"/>
              <a:gd name="connsiteY729" fmla="*/ 1803412 h 6858000"/>
              <a:gd name="connsiteX730" fmla="*/ 0 w 7467600"/>
              <a:gd name="connsiteY730" fmla="*/ 1784777 h 6858000"/>
              <a:gd name="connsiteX731" fmla="*/ 0 w 7467600"/>
              <a:gd name="connsiteY731" fmla="*/ 1740082 h 6858000"/>
              <a:gd name="connsiteX732" fmla="*/ 39394 w 7467600"/>
              <a:gd name="connsiteY732" fmla="*/ 1784856 h 6858000"/>
              <a:gd name="connsiteX733" fmla="*/ 135813 w 7467600"/>
              <a:gd name="connsiteY733" fmla="*/ 1888838 h 6858000"/>
              <a:gd name="connsiteX734" fmla="*/ 242575 w 7467600"/>
              <a:gd name="connsiteY734" fmla="*/ 1958841 h 6858000"/>
              <a:gd name="connsiteX735" fmla="*/ 82197 w 7467600"/>
              <a:gd name="connsiteY735" fmla="*/ 1754826 h 6858000"/>
              <a:gd name="connsiteX736" fmla="*/ 0 w 7467600"/>
              <a:gd name="connsiteY736" fmla="*/ 1679650 h 6858000"/>
              <a:gd name="connsiteX737" fmla="*/ 0 w 7467600"/>
              <a:gd name="connsiteY737" fmla="*/ 1602463 h 6858000"/>
              <a:gd name="connsiteX738" fmla="*/ 84689 w 7467600"/>
              <a:gd name="connsiteY738" fmla="*/ 1677442 h 6858000"/>
              <a:gd name="connsiteX739" fmla="*/ 298437 w 7467600"/>
              <a:gd name="connsiteY739" fmla="*/ 1968019 h 6858000"/>
              <a:gd name="connsiteX740" fmla="*/ 227269 w 7467600"/>
              <a:gd name="connsiteY740" fmla="*/ 1114064 h 6858000"/>
              <a:gd name="connsiteX741" fmla="*/ 248003 w 7467600"/>
              <a:gd name="connsiteY741" fmla="*/ 1089613 h 6858000"/>
              <a:gd name="connsiteX742" fmla="*/ 427020 w 7467600"/>
              <a:gd name="connsiteY742" fmla="*/ 1619803 h 6858000"/>
              <a:gd name="connsiteX743" fmla="*/ 340345 w 7467600"/>
              <a:gd name="connsiteY743" fmla="*/ 2027739 h 6858000"/>
              <a:gd name="connsiteX744" fmla="*/ 360865 w 7467600"/>
              <a:gd name="connsiteY744" fmla="*/ 2044827 h 6858000"/>
              <a:gd name="connsiteX745" fmla="*/ 560414 w 7467600"/>
              <a:gd name="connsiteY745" fmla="*/ 2421457 h 6858000"/>
              <a:gd name="connsiteX746" fmla="*/ 1359703 w 7467600"/>
              <a:gd name="connsiteY746" fmla="*/ 2578554 h 6858000"/>
              <a:gd name="connsiteX747" fmla="*/ 1359422 w 7467600"/>
              <a:gd name="connsiteY747" fmla="*/ 2577994 h 6858000"/>
              <a:gd name="connsiteX748" fmla="*/ 828701 w 7467600"/>
              <a:gd name="connsiteY748" fmla="*/ 1839520 h 6858000"/>
              <a:gd name="connsiteX749" fmla="*/ 494427 w 7467600"/>
              <a:gd name="connsiteY749" fmla="*/ 1092333 h 6858000"/>
              <a:gd name="connsiteX750" fmla="*/ 506322 w 7467600"/>
              <a:gd name="connsiteY750" fmla="*/ 1020997 h 6858000"/>
              <a:gd name="connsiteX751" fmla="*/ 4570198 w 7467600"/>
              <a:gd name="connsiteY751" fmla="*/ 978081 h 6858000"/>
              <a:gd name="connsiteX752" fmla="*/ 4523691 w 7467600"/>
              <a:gd name="connsiteY752" fmla="*/ 1127776 h 6858000"/>
              <a:gd name="connsiteX753" fmla="*/ 4509875 w 7467600"/>
              <a:gd name="connsiteY753" fmla="*/ 1167552 h 6858000"/>
              <a:gd name="connsiteX754" fmla="*/ 4478168 w 7467600"/>
              <a:gd name="connsiteY754" fmla="*/ 1260735 h 6858000"/>
              <a:gd name="connsiteX755" fmla="*/ 4409309 w 7467600"/>
              <a:gd name="connsiteY755" fmla="*/ 1666996 h 6858000"/>
              <a:gd name="connsiteX756" fmla="*/ 4370031 w 7467600"/>
              <a:gd name="connsiteY756" fmla="*/ 1955666 h 6858000"/>
              <a:gd name="connsiteX757" fmla="*/ 4570198 w 7467600"/>
              <a:gd name="connsiteY757" fmla="*/ 978081 h 6858000"/>
              <a:gd name="connsiteX758" fmla="*/ 4557898 w 7467600"/>
              <a:gd name="connsiteY758" fmla="*/ 900011 h 6858000"/>
              <a:gd name="connsiteX759" fmla="*/ 4344840 w 7467600"/>
              <a:gd name="connsiteY759" fmla="*/ 1922038 h 6858000"/>
              <a:gd name="connsiteX760" fmla="*/ 4378710 w 7467600"/>
              <a:gd name="connsiteY760" fmla="*/ 1665516 h 6858000"/>
              <a:gd name="connsiteX761" fmla="*/ 4448798 w 7467600"/>
              <a:gd name="connsiteY761" fmla="*/ 1253024 h 6858000"/>
              <a:gd name="connsiteX762" fmla="*/ 4480315 w 7467600"/>
              <a:gd name="connsiteY762" fmla="*/ 1158454 h 6858000"/>
              <a:gd name="connsiteX763" fmla="*/ 4494133 w 7467600"/>
              <a:gd name="connsiteY763" fmla="*/ 1118676 h 6858000"/>
              <a:gd name="connsiteX764" fmla="*/ 4557898 w 7467600"/>
              <a:gd name="connsiteY764" fmla="*/ 900011 h 6858000"/>
              <a:gd name="connsiteX765" fmla="*/ 5870151 w 7467600"/>
              <a:gd name="connsiteY765" fmla="*/ 898890 h 6858000"/>
              <a:gd name="connsiteX766" fmla="*/ 5861335 w 7467600"/>
              <a:gd name="connsiteY766" fmla="*/ 899177 h 6858000"/>
              <a:gd name="connsiteX767" fmla="*/ 5843702 w 7467600"/>
              <a:gd name="connsiteY767" fmla="*/ 899748 h 6858000"/>
              <a:gd name="connsiteX768" fmla="*/ 5651107 w 7467600"/>
              <a:gd name="connsiteY768" fmla="*/ 920306 h 6858000"/>
              <a:gd name="connsiteX769" fmla="*/ 5459407 w 7467600"/>
              <a:gd name="connsiteY769" fmla="*/ 940975 h 6858000"/>
              <a:gd name="connsiteX770" fmla="*/ 5374846 w 7467600"/>
              <a:gd name="connsiteY770" fmla="*/ 941988 h 6858000"/>
              <a:gd name="connsiteX771" fmla="*/ 5256105 w 7467600"/>
              <a:gd name="connsiteY771" fmla="*/ 945632 h 6858000"/>
              <a:gd name="connsiteX772" fmla="*/ 5107071 w 7467600"/>
              <a:gd name="connsiteY772" fmla="*/ 969720 h 6858000"/>
              <a:gd name="connsiteX773" fmla="*/ 4998681 w 7467600"/>
              <a:gd name="connsiteY773" fmla="*/ 988771 h 6858000"/>
              <a:gd name="connsiteX774" fmla="*/ 5870151 w 7467600"/>
              <a:gd name="connsiteY774" fmla="*/ 898890 h 6858000"/>
              <a:gd name="connsiteX775" fmla="*/ 5504425 w 7467600"/>
              <a:gd name="connsiteY775" fmla="*/ 848067 h 6858000"/>
              <a:gd name="connsiteX776" fmla="*/ 4968849 w 7467600"/>
              <a:gd name="connsiteY776" fmla="*/ 962318 h 6858000"/>
              <a:gd name="connsiteX777" fmla="*/ 5104039 w 7467600"/>
              <a:gd name="connsiteY777" fmla="*/ 940634 h 6858000"/>
              <a:gd name="connsiteX778" fmla="*/ 5256311 w 7467600"/>
              <a:gd name="connsiteY778" fmla="*/ 916490 h 6858000"/>
              <a:gd name="connsiteX779" fmla="*/ 5377381 w 7467600"/>
              <a:gd name="connsiteY779" fmla="*/ 912671 h 6858000"/>
              <a:gd name="connsiteX780" fmla="*/ 5460148 w 7467600"/>
              <a:gd name="connsiteY780" fmla="*/ 911442 h 6858000"/>
              <a:gd name="connsiteX781" fmla="*/ 5648971 w 7467600"/>
              <a:gd name="connsiteY781" fmla="*/ 891331 h 6858000"/>
              <a:gd name="connsiteX782" fmla="*/ 5844807 w 7467600"/>
              <a:gd name="connsiteY782" fmla="*/ 870718 h 6858000"/>
              <a:gd name="connsiteX783" fmla="*/ 5862975 w 7467600"/>
              <a:gd name="connsiteY783" fmla="*/ 869756 h 6858000"/>
              <a:gd name="connsiteX784" fmla="*/ 5920887 w 7467600"/>
              <a:gd name="connsiteY784" fmla="*/ 865929 h 6858000"/>
              <a:gd name="connsiteX785" fmla="*/ 5504425 w 7467600"/>
              <a:gd name="connsiteY785" fmla="*/ 848067 h 6858000"/>
              <a:gd name="connsiteX786" fmla="*/ 3607114 w 7467600"/>
              <a:gd name="connsiteY786" fmla="*/ 467441 h 6858000"/>
              <a:gd name="connsiteX787" fmla="*/ 3296242 w 7467600"/>
              <a:gd name="connsiteY787" fmla="*/ 807991 h 6858000"/>
              <a:gd name="connsiteX788" fmla="*/ 3174674 w 7467600"/>
              <a:gd name="connsiteY788" fmla="*/ 919759 h 6858000"/>
              <a:gd name="connsiteX789" fmla="*/ 3042978 w 7467600"/>
              <a:gd name="connsiteY789" fmla="*/ 1054894 h 6858000"/>
              <a:gd name="connsiteX790" fmla="*/ 2968914 w 7467600"/>
              <a:gd name="connsiteY790" fmla="*/ 1133756 h 6858000"/>
              <a:gd name="connsiteX791" fmla="*/ 3103823 w 7467600"/>
              <a:gd name="connsiteY791" fmla="*/ 1026814 h 6858000"/>
              <a:gd name="connsiteX792" fmla="*/ 3607114 w 7467600"/>
              <a:gd name="connsiteY792" fmla="*/ 467441 h 6858000"/>
              <a:gd name="connsiteX793" fmla="*/ 3744487 w 7467600"/>
              <a:gd name="connsiteY793" fmla="*/ 383136 h 6858000"/>
              <a:gd name="connsiteX794" fmla="*/ 3970213 w 7467600"/>
              <a:gd name="connsiteY794" fmla="*/ 995559 h 6858000"/>
              <a:gd name="connsiteX795" fmla="*/ 3744487 w 7467600"/>
              <a:gd name="connsiteY795" fmla="*/ 383136 h 6858000"/>
              <a:gd name="connsiteX796" fmla="*/ 3624562 w 7467600"/>
              <a:gd name="connsiteY796" fmla="*/ 367041 h 6858000"/>
              <a:gd name="connsiteX797" fmla="*/ 3489712 w 7467600"/>
              <a:gd name="connsiteY797" fmla="*/ 485386 h 6858000"/>
              <a:gd name="connsiteX798" fmla="*/ 3182994 w 7467600"/>
              <a:gd name="connsiteY798" fmla="*/ 828265 h 6858000"/>
              <a:gd name="connsiteX799" fmla="*/ 2892114 w 7467600"/>
              <a:gd name="connsiteY799" fmla="*/ 1172635 h 6858000"/>
              <a:gd name="connsiteX800" fmla="*/ 3021459 w 7467600"/>
              <a:gd name="connsiteY800" fmla="*/ 1035385 h 6858000"/>
              <a:gd name="connsiteX801" fmla="*/ 3153873 w 7467600"/>
              <a:gd name="connsiteY801" fmla="*/ 898971 h 6858000"/>
              <a:gd name="connsiteX802" fmla="*/ 3276511 w 7467600"/>
              <a:gd name="connsiteY802" fmla="*/ 786423 h 6858000"/>
              <a:gd name="connsiteX803" fmla="*/ 3584154 w 7467600"/>
              <a:gd name="connsiteY803" fmla="*/ 448218 h 6858000"/>
              <a:gd name="connsiteX804" fmla="*/ 3624562 w 7467600"/>
              <a:gd name="connsiteY804" fmla="*/ 367041 h 6858000"/>
              <a:gd name="connsiteX805" fmla="*/ 3766672 w 7467600"/>
              <a:gd name="connsiteY805" fmla="*/ 359429 h 6858000"/>
              <a:gd name="connsiteX806" fmla="*/ 3996338 w 7467600"/>
              <a:gd name="connsiteY806" fmla="*/ 968237 h 6858000"/>
              <a:gd name="connsiteX807" fmla="*/ 3766672 w 7467600"/>
              <a:gd name="connsiteY807" fmla="*/ 359429 h 6858000"/>
              <a:gd name="connsiteX808" fmla="*/ 5805386 w 7467600"/>
              <a:gd name="connsiteY808" fmla="*/ 239240 h 6858000"/>
              <a:gd name="connsiteX809" fmla="*/ 5736947 w 7467600"/>
              <a:gd name="connsiteY809" fmla="*/ 261367 h 6858000"/>
              <a:gd name="connsiteX810" fmla="*/ 5427012 w 7467600"/>
              <a:gd name="connsiteY810" fmla="*/ 311272 h 6858000"/>
              <a:gd name="connsiteX811" fmla="*/ 5147818 w 7467600"/>
              <a:gd name="connsiteY811" fmla="*/ 322112 h 6858000"/>
              <a:gd name="connsiteX812" fmla="*/ 5060854 w 7467600"/>
              <a:gd name="connsiteY812" fmla="*/ 311882 h 6858000"/>
              <a:gd name="connsiteX813" fmla="*/ 4945989 w 7467600"/>
              <a:gd name="connsiteY813" fmla="*/ 300516 h 6858000"/>
              <a:gd name="connsiteX814" fmla="*/ 5410479 w 7467600"/>
              <a:gd name="connsiteY814" fmla="*/ 348434 h 6858000"/>
              <a:gd name="connsiteX815" fmla="*/ 5805386 w 7467600"/>
              <a:gd name="connsiteY815" fmla="*/ 239240 h 6858000"/>
              <a:gd name="connsiteX816" fmla="*/ 5905192 w 7467600"/>
              <a:gd name="connsiteY816" fmla="*/ 163079 h 6858000"/>
              <a:gd name="connsiteX817" fmla="*/ 5865655 w 7467600"/>
              <a:gd name="connsiteY817" fmla="*/ 171901 h 6858000"/>
              <a:gd name="connsiteX818" fmla="*/ 5259740 w 7467600"/>
              <a:gd name="connsiteY818" fmla="*/ 257013 h 6858000"/>
              <a:gd name="connsiteX819" fmla="*/ 5208466 w 7467600"/>
              <a:gd name="connsiteY819" fmla="*/ 257550 h 6858000"/>
              <a:gd name="connsiteX820" fmla="*/ 4980204 w 7467600"/>
              <a:gd name="connsiteY820" fmla="*/ 271903 h 6858000"/>
              <a:gd name="connsiteX821" fmla="*/ 5068068 w 7467600"/>
              <a:gd name="connsiteY821" fmla="*/ 282244 h 6858000"/>
              <a:gd name="connsiteX822" fmla="*/ 5153231 w 7467600"/>
              <a:gd name="connsiteY822" fmla="*/ 292240 h 6858000"/>
              <a:gd name="connsiteX823" fmla="*/ 5426491 w 7467600"/>
              <a:gd name="connsiteY823" fmla="*/ 281128 h 6858000"/>
              <a:gd name="connsiteX824" fmla="*/ 5731212 w 7467600"/>
              <a:gd name="connsiteY824" fmla="*/ 231951 h 6858000"/>
              <a:gd name="connsiteX825" fmla="*/ 5905192 w 7467600"/>
              <a:gd name="connsiteY825" fmla="*/ 163079 h 6858000"/>
              <a:gd name="connsiteX826" fmla="*/ 5944437 w 7467600"/>
              <a:gd name="connsiteY826" fmla="*/ 113829 h 6858000"/>
              <a:gd name="connsiteX827" fmla="*/ 5825032 w 7467600"/>
              <a:gd name="connsiteY827" fmla="*/ 146405 h 6858000"/>
              <a:gd name="connsiteX828" fmla="*/ 4955599 w 7467600"/>
              <a:gd name="connsiteY828" fmla="*/ 247008 h 6858000"/>
              <a:gd name="connsiteX829" fmla="*/ 5210104 w 7467600"/>
              <a:gd name="connsiteY829" fmla="*/ 228123 h 6858000"/>
              <a:gd name="connsiteX830" fmla="*/ 5261015 w 7467600"/>
              <a:gd name="connsiteY830" fmla="*/ 227087 h 6858000"/>
              <a:gd name="connsiteX831" fmla="*/ 5861181 w 7467600"/>
              <a:gd name="connsiteY831" fmla="*/ 143093 h 6858000"/>
              <a:gd name="connsiteX832" fmla="*/ 5961252 w 7467600"/>
              <a:gd name="connsiteY832" fmla="*/ 114820 h 6858000"/>
              <a:gd name="connsiteX833" fmla="*/ 5944437 w 7467600"/>
              <a:gd name="connsiteY833" fmla="*/ 113829 h 6858000"/>
              <a:gd name="connsiteX834" fmla="*/ 3882765 w 7467600"/>
              <a:gd name="connsiteY834" fmla="*/ 0 h 6858000"/>
              <a:gd name="connsiteX835" fmla="*/ 3995099 w 7467600"/>
              <a:gd name="connsiteY835" fmla="*/ 0 h 6858000"/>
              <a:gd name="connsiteX836" fmla="*/ 4163818 w 7467600"/>
              <a:gd name="connsiteY836" fmla="*/ 234104 h 6858000"/>
              <a:gd name="connsiteX837" fmla="*/ 4172099 w 7467600"/>
              <a:gd name="connsiteY837" fmla="*/ 234207 h 6858000"/>
              <a:gd name="connsiteX838" fmla="*/ 4784282 w 7467600"/>
              <a:gd name="connsiteY838" fmla="*/ 276561 h 6858000"/>
              <a:gd name="connsiteX839" fmla="*/ 4801687 w 7467600"/>
              <a:gd name="connsiteY839" fmla="*/ 267764 h 6858000"/>
              <a:gd name="connsiteX840" fmla="*/ 6082788 w 7467600"/>
              <a:gd name="connsiteY840" fmla="*/ 64119 h 6858000"/>
              <a:gd name="connsiteX841" fmla="*/ 6099442 w 7467600"/>
              <a:gd name="connsiteY841" fmla="*/ 82568 h 6858000"/>
              <a:gd name="connsiteX842" fmla="*/ 4804137 w 7467600"/>
              <a:gd name="connsiteY842" fmla="*/ 320931 h 6858000"/>
              <a:gd name="connsiteX843" fmla="*/ 4227047 w 7467600"/>
              <a:gd name="connsiteY843" fmla="*/ 313415 h 6858000"/>
              <a:gd name="connsiteX844" fmla="*/ 4346041 w 7467600"/>
              <a:gd name="connsiteY844" fmla="*/ 456086 h 6858000"/>
              <a:gd name="connsiteX845" fmla="*/ 4870967 w 7467600"/>
              <a:gd name="connsiteY845" fmla="*/ 963061 h 6858000"/>
              <a:gd name="connsiteX846" fmla="*/ 4889647 w 7467600"/>
              <a:gd name="connsiteY846" fmla="*/ 957147 h 6858000"/>
              <a:gd name="connsiteX847" fmla="*/ 5422504 w 7467600"/>
              <a:gd name="connsiteY847" fmla="*/ 805191 h 6858000"/>
              <a:gd name="connsiteX848" fmla="*/ 6087656 w 7467600"/>
              <a:gd name="connsiteY848" fmla="*/ 826703 h 6858000"/>
              <a:gd name="connsiteX849" fmla="*/ 6058717 w 7467600"/>
              <a:gd name="connsiteY849" fmla="*/ 865992 h 6858000"/>
              <a:gd name="connsiteX850" fmla="*/ 4974153 w 7467600"/>
              <a:gd name="connsiteY850" fmla="*/ 1045456 h 6858000"/>
              <a:gd name="connsiteX851" fmla="*/ 5627835 w 7467600"/>
              <a:gd name="connsiteY851" fmla="*/ 1472077 h 6858000"/>
              <a:gd name="connsiteX852" fmla="*/ 5629817 w 7467600"/>
              <a:gd name="connsiteY852" fmla="*/ 1471412 h 6858000"/>
              <a:gd name="connsiteX853" fmla="*/ 5634124 w 7467600"/>
              <a:gd name="connsiteY853" fmla="*/ 1470572 h 6858000"/>
              <a:gd name="connsiteX854" fmla="*/ 5755832 w 7467600"/>
              <a:gd name="connsiteY854" fmla="*/ 1383886 h 6858000"/>
              <a:gd name="connsiteX855" fmla="*/ 6014186 w 7467600"/>
              <a:gd name="connsiteY855" fmla="*/ 1279799 h 6858000"/>
              <a:gd name="connsiteX856" fmla="*/ 6901619 w 7467600"/>
              <a:gd name="connsiteY856" fmla="*/ 1047874 h 6858000"/>
              <a:gd name="connsiteX857" fmla="*/ 6931566 w 7467600"/>
              <a:gd name="connsiteY857" fmla="*/ 1062034 h 6858000"/>
              <a:gd name="connsiteX858" fmla="*/ 5790982 w 7467600"/>
              <a:gd name="connsiteY858" fmla="*/ 1561380 h 6858000"/>
              <a:gd name="connsiteX859" fmla="*/ 6188971 w 7467600"/>
              <a:gd name="connsiteY859" fmla="*/ 1755168 h 6858000"/>
              <a:gd name="connsiteX860" fmla="*/ 6202446 w 7467600"/>
              <a:gd name="connsiteY860" fmla="*/ 1752268 h 6858000"/>
              <a:gd name="connsiteX861" fmla="*/ 7179560 w 7467600"/>
              <a:gd name="connsiteY861" fmla="*/ 1467551 h 6858000"/>
              <a:gd name="connsiteX862" fmla="*/ 7158730 w 7467600"/>
              <a:gd name="connsiteY862" fmla="*/ 1507835 h 6858000"/>
              <a:gd name="connsiteX863" fmla="*/ 6326959 w 7467600"/>
              <a:gd name="connsiteY863" fmla="*/ 1817686 h 6858000"/>
              <a:gd name="connsiteX864" fmla="*/ 6537433 w 7467600"/>
              <a:gd name="connsiteY864" fmla="*/ 1907790 h 6858000"/>
              <a:gd name="connsiteX865" fmla="*/ 6550221 w 7467600"/>
              <a:gd name="connsiteY865" fmla="*/ 1910729 h 6858000"/>
              <a:gd name="connsiteX866" fmla="*/ 6964438 w 7467600"/>
              <a:gd name="connsiteY866" fmla="*/ 2209505 h 6858000"/>
              <a:gd name="connsiteX867" fmla="*/ 7367862 w 7467600"/>
              <a:gd name="connsiteY867" fmla="*/ 2806833 h 6858000"/>
              <a:gd name="connsiteX868" fmla="*/ 7364329 w 7467600"/>
              <a:gd name="connsiteY868" fmla="*/ 2826907 h 6858000"/>
              <a:gd name="connsiteX869" fmla="*/ 7290545 w 7467600"/>
              <a:gd name="connsiteY869" fmla="*/ 2850663 h 6858000"/>
              <a:gd name="connsiteX870" fmla="*/ 6472036 w 7467600"/>
              <a:gd name="connsiteY870" fmla="*/ 1959003 h 6858000"/>
              <a:gd name="connsiteX871" fmla="*/ 5792897 w 7467600"/>
              <a:gd name="connsiteY871" fmla="*/ 1647747 h 6858000"/>
              <a:gd name="connsiteX872" fmla="*/ 5842751 w 7467600"/>
              <a:gd name="connsiteY872" fmla="*/ 1816112 h 6858000"/>
              <a:gd name="connsiteX873" fmla="*/ 5847424 w 7467600"/>
              <a:gd name="connsiteY873" fmla="*/ 1815776 h 6858000"/>
              <a:gd name="connsiteX874" fmla="*/ 6399821 w 7467600"/>
              <a:gd name="connsiteY874" fmla="*/ 2344799 h 6858000"/>
              <a:gd name="connsiteX875" fmla="*/ 6323232 w 7467600"/>
              <a:gd name="connsiteY875" fmla="*/ 2389634 h 6858000"/>
              <a:gd name="connsiteX876" fmla="*/ 5942958 w 7467600"/>
              <a:gd name="connsiteY876" fmla="*/ 2077708 h 6858000"/>
              <a:gd name="connsiteX877" fmla="*/ 5921559 w 7467600"/>
              <a:gd name="connsiteY877" fmla="*/ 2378596 h 6858000"/>
              <a:gd name="connsiteX878" fmla="*/ 5817651 w 7467600"/>
              <a:gd name="connsiteY878" fmla="*/ 3023919 h 6858000"/>
              <a:gd name="connsiteX879" fmla="*/ 5729634 w 7467600"/>
              <a:gd name="connsiteY879" fmla="*/ 3051849 h 6858000"/>
              <a:gd name="connsiteX880" fmla="*/ 5611018 w 7467600"/>
              <a:gd name="connsiteY880" fmla="*/ 2316769 h 6858000"/>
              <a:gd name="connsiteX881" fmla="*/ 5687608 w 7467600"/>
              <a:gd name="connsiteY881" fmla="*/ 2039972 h 6858000"/>
              <a:gd name="connsiteX882" fmla="*/ 5657554 w 7467600"/>
              <a:gd name="connsiteY882" fmla="*/ 1576445 h 6858000"/>
              <a:gd name="connsiteX883" fmla="*/ 5150475 w 7467600"/>
              <a:gd name="connsiteY883" fmla="*/ 1274012 h 6858000"/>
              <a:gd name="connsiteX884" fmla="*/ 5349142 w 7467600"/>
              <a:gd name="connsiteY884" fmla="*/ 2204405 h 6858000"/>
              <a:gd name="connsiteX885" fmla="*/ 5262214 w 7467600"/>
              <a:gd name="connsiteY885" fmla="*/ 2233836 h 6858000"/>
              <a:gd name="connsiteX886" fmla="*/ 4981539 w 7467600"/>
              <a:gd name="connsiteY886" fmla="*/ 1542201 h 6858000"/>
              <a:gd name="connsiteX887" fmla="*/ 4958461 w 7467600"/>
              <a:gd name="connsiteY887" fmla="*/ 1136957 h 6858000"/>
              <a:gd name="connsiteX888" fmla="*/ 4655015 w 7467600"/>
              <a:gd name="connsiteY888" fmla="*/ 891426 h 6858000"/>
              <a:gd name="connsiteX889" fmla="*/ 4348002 w 7467600"/>
              <a:gd name="connsiteY889" fmla="*/ 2205895 h 6858000"/>
              <a:gd name="connsiteX890" fmla="*/ 4262250 w 7467600"/>
              <a:gd name="connsiteY890" fmla="*/ 2219972 h 6858000"/>
              <a:gd name="connsiteX891" fmla="*/ 4550611 w 7467600"/>
              <a:gd name="connsiteY891" fmla="*/ 817540 h 6858000"/>
              <a:gd name="connsiteX892" fmla="*/ 4564418 w 7467600"/>
              <a:gd name="connsiteY892" fmla="*/ 808293 h 6858000"/>
              <a:gd name="connsiteX893" fmla="*/ 4266388 w 7467600"/>
              <a:gd name="connsiteY893" fmla="*/ 500083 h 6858000"/>
              <a:gd name="connsiteX894" fmla="*/ 4032842 w 7467600"/>
              <a:gd name="connsiteY894" fmla="*/ 211809 h 6858000"/>
              <a:gd name="connsiteX895" fmla="*/ 3882765 w 7467600"/>
              <a:gd name="connsiteY895" fmla="*/ 0 h 6858000"/>
              <a:gd name="connsiteX896" fmla="*/ 3721337 w 7467600"/>
              <a:gd name="connsiteY896" fmla="*/ 0 h 6858000"/>
              <a:gd name="connsiteX897" fmla="*/ 3797544 w 7467600"/>
              <a:gd name="connsiteY897" fmla="*/ 0 h 6858000"/>
              <a:gd name="connsiteX898" fmla="*/ 3775734 w 7467600"/>
              <a:gd name="connsiteY898" fmla="*/ 95131 h 6858000"/>
              <a:gd name="connsiteX899" fmla="*/ 3724807 w 7467600"/>
              <a:gd name="connsiteY899" fmla="*/ 272257 h 6858000"/>
              <a:gd name="connsiteX900" fmla="*/ 3726844 w 7467600"/>
              <a:gd name="connsiteY900" fmla="*/ 282988 h 6858000"/>
              <a:gd name="connsiteX901" fmla="*/ 3742664 w 7467600"/>
              <a:gd name="connsiteY901" fmla="*/ 279918 h 6858000"/>
              <a:gd name="connsiteX902" fmla="*/ 4103910 w 7467600"/>
              <a:gd name="connsiteY902" fmla="*/ 1161917 h 6858000"/>
              <a:gd name="connsiteX903" fmla="*/ 4020269 w 7467600"/>
              <a:gd name="connsiteY903" fmla="*/ 1200406 h 6858000"/>
              <a:gd name="connsiteX904" fmla="*/ 3674882 w 7467600"/>
              <a:gd name="connsiteY904" fmla="*/ 488524 h 6858000"/>
              <a:gd name="connsiteX905" fmla="*/ 3132682 w 7467600"/>
              <a:gd name="connsiteY905" fmla="*/ 1072284 h 6858000"/>
              <a:gd name="connsiteX906" fmla="*/ 2716346 w 7467600"/>
              <a:gd name="connsiteY906" fmla="*/ 1276376 h 6858000"/>
              <a:gd name="connsiteX907" fmla="*/ 2716772 w 7467600"/>
              <a:gd name="connsiteY907" fmla="*/ 1255462 h 6858000"/>
              <a:gd name="connsiteX908" fmla="*/ 3471096 w 7467600"/>
              <a:gd name="connsiteY908" fmla="*/ 437072 h 6858000"/>
              <a:gd name="connsiteX909" fmla="*/ 3639057 w 7467600"/>
              <a:gd name="connsiteY909" fmla="*/ 286334 h 6858000"/>
              <a:gd name="connsiteX910" fmla="*/ 3640309 w 7467600"/>
              <a:gd name="connsiteY910" fmla="*/ 284664 h 6858000"/>
              <a:gd name="connsiteX911" fmla="*/ 3646022 w 7467600"/>
              <a:gd name="connsiteY911" fmla="*/ 276711 h 6858000"/>
              <a:gd name="connsiteX912" fmla="*/ 3707943 w 7467600"/>
              <a:gd name="connsiteY912" fmla="*/ 65958 h 6858000"/>
              <a:gd name="connsiteX913" fmla="*/ 3721337 w 7467600"/>
              <a:gd name="connsiteY913" fmla="*/ 0 h 6858000"/>
              <a:gd name="connsiteX914" fmla="*/ 2867960 w 7467600"/>
              <a:gd name="connsiteY914" fmla="*/ 0 h 6858000"/>
              <a:gd name="connsiteX915" fmla="*/ 2926351 w 7467600"/>
              <a:gd name="connsiteY915" fmla="*/ 0 h 6858000"/>
              <a:gd name="connsiteX916" fmla="*/ 2902823 w 7467600"/>
              <a:gd name="connsiteY916" fmla="*/ 262929 h 6858000"/>
              <a:gd name="connsiteX917" fmla="*/ 2940663 w 7467600"/>
              <a:gd name="connsiteY917" fmla="*/ 140884 h 6858000"/>
              <a:gd name="connsiteX918" fmla="*/ 2947039 w 7467600"/>
              <a:gd name="connsiteY918" fmla="*/ 122524 h 6858000"/>
              <a:gd name="connsiteX919" fmla="*/ 2984316 w 7467600"/>
              <a:gd name="connsiteY919" fmla="*/ 0 h 6858000"/>
              <a:gd name="connsiteX920" fmla="*/ 3016114 w 7467600"/>
              <a:gd name="connsiteY920" fmla="*/ 0 h 6858000"/>
              <a:gd name="connsiteX921" fmla="*/ 2979949 w 7467600"/>
              <a:gd name="connsiteY921" fmla="*/ 119274 h 6858000"/>
              <a:gd name="connsiteX922" fmla="*/ 3023879 w 7467600"/>
              <a:gd name="connsiteY922" fmla="*/ 0 h 6858000"/>
              <a:gd name="connsiteX923" fmla="*/ 3105400 w 7467600"/>
              <a:gd name="connsiteY923" fmla="*/ 0 h 6858000"/>
              <a:gd name="connsiteX924" fmla="*/ 3094669 w 7467600"/>
              <a:gd name="connsiteY924" fmla="*/ 30308 h 6858000"/>
              <a:gd name="connsiteX925" fmla="*/ 2901945 w 7467600"/>
              <a:gd name="connsiteY925" fmla="*/ 466538 h 6858000"/>
              <a:gd name="connsiteX926" fmla="*/ 2815209 w 7467600"/>
              <a:gd name="connsiteY926" fmla="*/ 497361 h 6858000"/>
              <a:gd name="connsiteX927" fmla="*/ 2844845 w 7467600"/>
              <a:gd name="connsiteY927" fmla="*/ 127638 h 6858000"/>
              <a:gd name="connsiteX928" fmla="*/ 2867960 w 7467600"/>
              <a:gd name="connsiteY928" fmla="*/ 0 h 6858000"/>
              <a:gd name="connsiteX929" fmla="*/ 1057230 w 7467600"/>
              <a:gd name="connsiteY929" fmla="*/ 0 h 6858000"/>
              <a:gd name="connsiteX930" fmla="*/ 1111003 w 7467600"/>
              <a:gd name="connsiteY930" fmla="*/ 0 h 6858000"/>
              <a:gd name="connsiteX931" fmla="*/ 1125553 w 7467600"/>
              <a:gd name="connsiteY931" fmla="*/ 52588 h 6858000"/>
              <a:gd name="connsiteX932" fmla="*/ 1304276 w 7467600"/>
              <a:gd name="connsiteY932" fmla="*/ 476275 h 6858000"/>
              <a:gd name="connsiteX933" fmla="*/ 1492066 w 7467600"/>
              <a:gd name="connsiteY933" fmla="*/ 886333 h 6858000"/>
              <a:gd name="connsiteX934" fmla="*/ 1423698 w 7467600"/>
              <a:gd name="connsiteY934" fmla="*/ 710817 h 6858000"/>
              <a:gd name="connsiteX935" fmla="*/ 1357609 w 7467600"/>
              <a:gd name="connsiteY935" fmla="*/ 532892 h 6858000"/>
              <a:gd name="connsiteX936" fmla="*/ 1309550 w 7467600"/>
              <a:gd name="connsiteY936" fmla="*/ 374031 h 6858000"/>
              <a:gd name="connsiteX937" fmla="*/ 1193673 w 7467600"/>
              <a:gd name="connsiteY937" fmla="*/ 49533 h 6858000"/>
              <a:gd name="connsiteX938" fmla="*/ 1164391 w 7467600"/>
              <a:gd name="connsiteY938" fmla="*/ 0 h 6858000"/>
              <a:gd name="connsiteX939" fmla="*/ 1200666 w 7467600"/>
              <a:gd name="connsiteY939" fmla="*/ 0 h 6858000"/>
              <a:gd name="connsiteX940" fmla="*/ 1223408 w 7467600"/>
              <a:gd name="connsiteY940" fmla="*/ 38996 h 6858000"/>
              <a:gd name="connsiteX941" fmla="*/ 1339635 w 7467600"/>
              <a:gd name="connsiteY941" fmla="*/ 365517 h 6858000"/>
              <a:gd name="connsiteX942" fmla="*/ 1387469 w 7467600"/>
              <a:gd name="connsiteY942" fmla="*/ 523079 h 6858000"/>
              <a:gd name="connsiteX943" fmla="*/ 1452685 w 7467600"/>
              <a:gd name="connsiteY943" fmla="*/ 699806 h 6858000"/>
              <a:gd name="connsiteX944" fmla="*/ 1492092 w 7467600"/>
              <a:gd name="connsiteY944" fmla="*/ 800424 h 6858000"/>
              <a:gd name="connsiteX945" fmla="*/ 1455302 w 7467600"/>
              <a:gd name="connsiteY945" fmla="*/ 632913 h 6858000"/>
              <a:gd name="connsiteX946" fmla="*/ 1222336 w 7467600"/>
              <a:gd name="connsiteY946" fmla="*/ 9480 h 6858000"/>
              <a:gd name="connsiteX947" fmla="*/ 1214634 w 7467600"/>
              <a:gd name="connsiteY947" fmla="*/ 0 h 6858000"/>
              <a:gd name="connsiteX948" fmla="*/ 1289827 w 7467600"/>
              <a:gd name="connsiteY948" fmla="*/ 0 h 6858000"/>
              <a:gd name="connsiteX949" fmla="*/ 1321076 w 7467600"/>
              <a:gd name="connsiteY949" fmla="*/ 59722 h 6858000"/>
              <a:gd name="connsiteX950" fmla="*/ 1512579 w 7467600"/>
              <a:gd name="connsiteY950" fmla="*/ 626441 h 6858000"/>
              <a:gd name="connsiteX951" fmla="*/ 1506076 w 7467600"/>
              <a:gd name="connsiteY951" fmla="*/ 1089289 h 6858000"/>
              <a:gd name="connsiteX952" fmla="*/ 1486346 w 7467600"/>
              <a:gd name="connsiteY952" fmla="*/ 1079919 h 6858000"/>
              <a:gd name="connsiteX953" fmla="*/ 1070511 w 7467600"/>
              <a:gd name="connsiteY953" fmla="*/ 48609 h 6858000"/>
              <a:gd name="connsiteX954" fmla="*/ 1057230 w 7467600"/>
              <a:gd name="connsiteY954" fmla="*/ 0 h 6858000"/>
              <a:gd name="connsiteX955" fmla="*/ 43151 w 7467600"/>
              <a:gd name="connsiteY955" fmla="*/ 0 h 6858000"/>
              <a:gd name="connsiteX956" fmla="*/ 95283 w 7467600"/>
              <a:gd name="connsiteY956" fmla="*/ 0 h 6858000"/>
              <a:gd name="connsiteX957" fmla="*/ 300708 w 7467600"/>
              <a:gd name="connsiteY957" fmla="*/ 154571 h 6858000"/>
              <a:gd name="connsiteX958" fmla="*/ 530414 w 7467600"/>
              <a:gd name="connsiteY958" fmla="*/ 354673 h 6858000"/>
              <a:gd name="connsiteX959" fmla="*/ 333785 w 7467600"/>
              <a:gd name="connsiteY959" fmla="*/ 161564 h 6858000"/>
              <a:gd name="connsiteX960" fmla="*/ 147005 w 7467600"/>
              <a:gd name="connsiteY960" fmla="*/ 0 h 6858000"/>
              <a:gd name="connsiteX961" fmla="*/ 272509 w 7467600"/>
              <a:gd name="connsiteY961" fmla="*/ 0 h 6858000"/>
              <a:gd name="connsiteX962" fmla="*/ 326276 w 7467600"/>
              <a:gd name="connsiteY962" fmla="*/ 45847 h 6858000"/>
              <a:gd name="connsiteX963" fmla="*/ 823759 w 7467600"/>
              <a:gd name="connsiteY963" fmla="*/ 574145 h 6858000"/>
              <a:gd name="connsiteX964" fmla="*/ 811254 w 7467600"/>
              <a:gd name="connsiteY964" fmla="*/ 665546 h 6858000"/>
              <a:gd name="connsiteX965" fmla="*/ 154042 w 7467600"/>
              <a:gd name="connsiteY965" fmla="*/ 261522 h 6858000"/>
              <a:gd name="connsiteX966" fmla="*/ 13550 w 7467600"/>
              <a:gd name="connsiteY966" fmla="*/ 158423 h 6858000"/>
              <a:gd name="connsiteX967" fmla="*/ 0 w 7467600"/>
              <a:gd name="connsiteY967" fmla="*/ 146618 h 6858000"/>
              <a:gd name="connsiteX968" fmla="*/ 0 w 7467600"/>
              <a:gd name="connsiteY968" fmla="*/ 59161 h 6858000"/>
              <a:gd name="connsiteX969" fmla="*/ 45427 w 7467600"/>
              <a:gd name="connsiteY969" fmla="*/ 101078 h 6858000"/>
              <a:gd name="connsiteX970" fmla="*/ 630103 w 7467600"/>
              <a:gd name="connsiteY970" fmla="*/ 485885 h 6858000"/>
              <a:gd name="connsiteX971" fmla="*/ 532040 w 7467600"/>
              <a:gd name="connsiteY971" fmla="*/ 399359 h 6858000"/>
              <a:gd name="connsiteX972" fmla="*/ 517618 w 7467600"/>
              <a:gd name="connsiteY972" fmla="*/ 385726 h 6858000"/>
              <a:gd name="connsiteX973" fmla="*/ 285074 w 7467600"/>
              <a:gd name="connsiteY973" fmla="*/ 182755 h 6858000"/>
              <a:gd name="connsiteX974" fmla="*/ 43151 w 7467600"/>
              <a:gd name="connsiteY97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6879594 w 7467600"/>
              <a:gd name="connsiteY75" fmla="*/ 5424547 h 6858000"/>
              <a:gd name="connsiteX76" fmla="*/ 7379510 w 7467600"/>
              <a:gd name="connsiteY76" fmla="*/ 5755454 h 6858000"/>
              <a:gd name="connsiteX77" fmla="*/ 7467600 w 7467600"/>
              <a:gd name="connsiteY77" fmla="*/ 5845526 h 6858000"/>
              <a:gd name="connsiteX78" fmla="*/ 7271900 w 7467600"/>
              <a:gd name="connsiteY78" fmla="*/ 5734551 h 6858000"/>
              <a:gd name="connsiteX79" fmla="*/ 7015907 w 7467600"/>
              <a:gd name="connsiteY79" fmla="*/ 5541548 h 6858000"/>
              <a:gd name="connsiteX80" fmla="*/ 7259646 w 7467600"/>
              <a:gd name="connsiteY80" fmla="*/ 5765985 h 6858000"/>
              <a:gd name="connsiteX81" fmla="*/ 7467600 w 7467600"/>
              <a:gd name="connsiteY81" fmla="*/ 6012219 h 6858000"/>
              <a:gd name="connsiteX82" fmla="*/ 6946849 w 7467600"/>
              <a:gd name="connsiteY82" fmla="*/ 5523271 h 6858000"/>
              <a:gd name="connsiteX83" fmla="*/ 7105827 w 7467600"/>
              <a:gd name="connsiteY83" fmla="*/ 5718700 h 6858000"/>
              <a:gd name="connsiteX84" fmla="*/ 7356878 w 7467600"/>
              <a:gd name="connsiteY84" fmla="*/ 5981332 h 6858000"/>
              <a:gd name="connsiteX85" fmla="*/ 7467600 w 7467600"/>
              <a:gd name="connsiteY85" fmla="*/ 6117703 h 6858000"/>
              <a:gd name="connsiteX86" fmla="*/ 7467600 w 7467600"/>
              <a:gd name="connsiteY86" fmla="*/ 6163634 h 6858000"/>
              <a:gd name="connsiteX87" fmla="*/ 7403637 w 7467600"/>
              <a:gd name="connsiteY87" fmla="*/ 6083957 h 6858000"/>
              <a:gd name="connsiteX88" fmla="*/ 7254615 w 7467600"/>
              <a:gd name="connsiteY88" fmla="*/ 5911918 h 6858000"/>
              <a:gd name="connsiteX89" fmla="*/ 7312589 w 7467600"/>
              <a:gd name="connsiteY89" fmla="*/ 5982309 h 6858000"/>
              <a:gd name="connsiteX90" fmla="*/ 7448321 w 7467600"/>
              <a:gd name="connsiteY90" fmla="*/ 6190991 h 6858000"/>
              <a:gd name="connsiteX91" fmla="*/ 7467600 w 7467600"/>
              <a:gd name="connsiteY91" fmla="*/ 6221686 h 6858000"/>
              <a:gd name="connsiteX92" fmla="*/ 7467600 w 7467600"/>
              <a:gd name="connsiteY92" fmla="*/ 6334256 h 6858000"/>
              <a:gd name="connsiteX93" fmla="*/ 7454976 w 7467600"/>
              <a:gd name="connsiteY93" fmla="*/ 6318297 h 6858000"/>
              <a:gd name="connsiteX94" fmla="*/ 7042773 w 7467600"/>
              <a:gd name="connsiteY94" fmla="*/ 5734011 h 6858000"/>
              <a:gd name="connsiteX95" fmla="*/ 1456157 w 7467600"/>
              <a:gd name="connsiteY95" fmla="*/ 5371404 h 6858000"/>
              <a:gd name="connsiteX96" fmla="*/ 1244432 w 7467600"/>
              <a:gd name="connsiteY96" fmla="*/ 5385601 h 6858000"/>
              <a:gd name="connsiteX97" fmla="*/ 973990 w 7467600"/>
              <a:gd name="connsiteY97" fmla="*/ 5424940 h 6858000"/>
              <a:gd name="connsiteX98" fmla="*/ 1103809 w 7467600"/>
              <a:gd name="connsiteY98" fmla="*/ 5433720 h 6858000"/>
              <a:gd name="connsiteX99" fmla="*/ 1123454 w 7467600"/>
              <a:gd name="connsiteY99" fmla="*/ 5435727 h 6858000"/>
              <a:gd name="connsiteX100" fmla="*/ 1737017 w 7467600"/>
              <a:gd name="connsiteY100" fmla="*/ 5452183 h 6858000"/>
              <a:gd name="connsiteX101" fmla="*/ 1824397 w 7467600"/>
              <a:gd name="connsiteY101" fmla="*/ 5447757 h 6858000"/>
              <a:gd name="connsiteX102" fmla="*/ 2070059 w 7467600"/>
              <a:gd name="connsiteY102" fmla="*/ 5441660 h 6858000"/>
              <a:gd name="connsiteX103" fmla="*/ 1456157 w 7467600"/>
              <a:gd name="connsiteY103" fmla="*/ 5371404 h 6858000"/>
              <a:gd name="connsiteX104" fmla="*/ 4988186 w 7467600"/>
              <a:gd name="connsiteY104" fmla="*/ 5216467 h 6858000"/>
              <a:gd name="connsiteX105" fmla="*/ 4777334 w 7467600"/>
              <a:gd name="connsiteY105" fmla="*/ 5406072 h 6858000"/>
              <a:gd name="connsiteX106" fmla="*/ 4718341 w 7467600"/>
              <a:gd name="connsiteY106" fmla="*/ 5468043 h 6858000"/>
              <a:gd name="connsiteX107" fmla="*/ 4604655 w 7467600"/>
              <a:gd name="connsiteY107" fmla="*/ 5583434 h 6858000"/>
              <a:gd name="connsiteX108" fmla="*/ 4565074 w 7467600"/>
              <a:gd name="connsiteY108" fmla="*/ 5618550 h 6858000"/>
              <a:gd name="connsiteX109" fmla="*/ 4988186 w 7467600"/>
              <a:gd name="connsiteY109" fmla="*/ 5216467 h 6858000"/>
              <a:gd name="connsiteX110" fmla="*/ 4978032 w 7467600"/>
              <a:gd name="connsiteY110" fmla="*/ 5183809 h 6858000"/>
              <a:gd name="connsiteX111" fmla="*/ 4463413 w 7467600"/>
              <a:gd name="connsiteY111" fmla="*/ 5615162 h 6858000"/>
              <a:gd name="connsiteX112" fmla="*/ 4358134 w 7467600"/>
              <a:gd name="connsiteY112" fmla="*/ 5742791 h 6858000"/>
              <a:gd name="connsiteX113" fmla="*/ 4376219 w 7467600"/>
              <a:gd name="connsiteY113" fmla="*/ 5729027 h 6858000"/>
              <a:gd name="connsiteX114" fmla="*/ 4582340 w 7467600"/>
              <a:gd name="connsiteY114" fmla="*/ 5561037 h 6858000"/>
              <a:gd name="connsiteX115" fmla="*/ 4694684 w 7467600"/>
              <a:gd name="connsiteY115" fmla="*/ 5447098 h 6858000"/>
              <a:gd name="connsiteX116" fmla="*/ 4754123 w 7467600"/>
              <a:gd name="connsiteY116" fmla="*/ 5384643 h 6858000"/>
              <a:gd name="connsiteX117" fmla="*/ 4978032 w 7467600"/>
              <a:gd name="connsiteY117" fmla="*/ 5183809 h 6858000"/>
              <a:gd name="connsiteX118" fmla="*/ 1903353 w 7467600"/>
              <a:gd name="connsiteY118" fmla="*/ 5044827 h 6858000"/>
              <a:gd name="connsiteX119" fmla="*/ 1936931 w 7467600"/>
              <a:gd name="connsiteY119" fmla="*/ 5093954 h 6858000"/>
              <a:gd name="connsiteX120" fmla="*/ 2195868 w 7467600"/>
              <a:gd name="connsiteY120" fmla="*/ 5396574 h 6858000"/>
              <a:gd name="connsiteX121" fmla="*/ 2088852 w 7467600"/>
              <a:gd name="connsiteY121" fmla="*/ 5166123 h 6858000"/>
              <a:gd name="connsiteX122" fmla="*/ 1958241 w 7467600"/>
              <a:gd name="connsiteY122" fmla="*/ 5067955 h 6858000"/>
              <a:gd name="connsiteX123" fmla="*/ 1903353 w 7467600"/>
              <a:gd name="connsiteY123" fmla="*/ 5044827 h 6858000"/>
              <a:gd name="connsiteX124" fmla="*/ 1979378 w 7467600"/>
              <a:gd name="connsiteY124" fmla="*/ 4769504 h 6858000"/>
              <a:gd name="connsiteX125" fmla="*/ 2882120 w 7467600"/>
              <a:gd name="connsiteY125" fmla="*/ 5064547 h 6858000"/>
              <a:gd name="connsiteX126" fmla="*/ 2793103 w 7467600"/>
              <a:gd name="connsiteY126" fmla="*/ 5039699 h 6858000"/>
              <a:gd name="connsiteX127" fmla="*/ 2770041 w 7467600"/>
              <a:gd name="connsiteY127" fmla="*/ 5033634 h 6858000"/>
              <a:gd name="connsiteX128" fmla="*/ 1979378 w 7467600"/>
              <a:gd name="connsiteY128" fmla="*/ 4769504 h 6858000"/>
              <a:gd name="connsiteX129" fmla="*/ 1927410 w 7467600"/>
              <a:gd name="connsiteY129" fmla="*/ 4716164 h 6858000"/>
              <a:gd name="connsiteX130" fmla="*/ 1959587 w 7467600"/>
              <a:gd name="connsiteY130" fmla="*/ 4728849 h 6858000"/>
              <a:gd name="connsiteX131" fmla="*/ 2777707 w 7467600"/>
              <a:gd name="connsiteY131" fmla="*/ 5003991 h 6858000"/>
              <a:gd name="connsiteX132" fmla="*/ 2800768 w 7467600"/>
              <a:gd name="connsiteY132" fmla="*/ 5010056 h 6858000"/>
              <a:gd name="connsiteX133" fmla="*/ 2879408 w 7467600"/>
              <a:gd name="connsiteY133" fmla="*/ 5031590 h 6858000"/>
              <a:gd name="connsiteX134" fmla="*/ 2862295 w 7467600"/>
              <a:gd name="connsiteY134" fmla="*/ 5022958 h 6858000"/>
              <a:gd name="connsiteX135" fmla="*/ 2813343 w 7467600"/>
              <a:gd name="connsiteY135" fmla="*/ 4998369 h 6858000"/>
              <a:gd name="connsiteX136" fmla="*/ 2646245 w 7467600"/>
              <a:gd name="connsiteY136" fmla="*/ 4930999 h 6858000"/>
              <a:gd name="connsiteX137" fmla="*/ 1999243 w 7467600"/>
              <a:gd name="connsiteY137" fmla="*/ 4730524 h 6858000"/>
              <a:gd name="connsiteX138" fmla="*/ 1979527 w 7467600"/>
              <a:gd name="connsiteY138" fmla="*/ 4726651 h 6858000"/>
              <a:gd name="connsiteX139" fmla="*/ 1927410 w 7467600"/>
              <a:gd name="connsiteY139" fmla="*/ 4716164 h 6858000"/>
              <a:gd name="connsiteX140" fmla="*/ 1997014 w 7467600"/>
              <a:gd name="connsiteY140" fmla="*/ 4698007 h 6858000"/>
              <a:gd name="connsiteX141" fmla="*/ 2005458 w 7467600"/>
              <a:gd name="connsiteY141" fmla="*/ 4699540 h 6858000"/>
              <a:gd name="connsiteX142" fmla="*/ 2657186 w 7467600"/>
              <a:gd name="connsiteY142" fmla="*/ 4901687 h 6858000"/>
              <a:gd name="connsiteX143" fmla="*/ 2826662 w 7467600"/>
              <a:gd name="connsiteY143" fmla="*/ 4970362 h 6858000"/>
              <a:gd name="connsiteX144" fmla="*/ 2876100 w 7467600"/>
              <a:gd name="connsiteY144" fmla="*/ 4995397 h 6858000"/>
              <a:gd name="connsiteX145" fmla="*/ 3042600 w 7467600"/>
              <a:gd name="connsiteY145" fmla="*/ 5059532 h 6858000"/>
              <a:gd name="connsiteX146" fmla="*/ 1997014 w 7467600"/>
              <a:gd name="connsiteY146" fmla="*/ 4698007 h 6858000"/>
              <a:gd name="connsiteX147" fmla="*/ 2305292 w 7467600"/>
              <a:gd name="connsiteY147" fmla="*/ 4219492 h 6858000"/>
              <a:gd name="connsiteX148" fmla="*/ 3360922 w 7467600"/>
              <a:gd name="connsiteY148" fmla="*/ 4529373 h 6858000"/>
              <a:gd name="connsiteX149" fmla="*/ 3492420 w 7467600"/>
              <a:gd name="connsiteY149" fmla="*/ 4510145 h 6858000"/>
              <a:gd name="connsiteX150" fmla="*/ 3364086 w 7467600"/>
              <a:gd name="connsiteY150" fmla="*/ 4480340 h 6858000"/>
              <a:gd name="connsiteX151" fmla="*/ 3225818 w 7467600"/>
              <a:gd name="connsiteY151" fmla="*/ 4411822 h 6858000"/>
              <a:gd name="connsiteX152" fmla="*/ 3129696 w 7467600"/>
              <a:gd name="connsiteY152" fmla="*/ 4360704 h 6858000"/>
              <a:gd name="connsiteX153" fmla="*/ 2814545 w 7467600"/>
              <a:gd name="connsiteY153" fmla="*/ 4282955 h 6858000"/>
              <a:gd name="connsiteX154" fmla="*/ 2305292 w 7467600"/>
              <a:gd name="connsiteY154" fmla="*/ 4219492 h 6858000"/>
              <a:gd name="connsiteX155" fmla="*/ 2626982 w 7467600"/>
              <a:gd name="connsiteY155" fmla="*/ 4206450 h 6858000"/>
              <a:gd name="connsiteX156" fmla="*/ 2490617 w 7467600"/>
              <a:gd name="connsiteY156" fmla="*/ 4206951 h 6858000"/>
              <a:gd name="connsiteX157" fmla="*/ 2819869 w 7467600"/>
              <a:gd name="connsiteY157" fmla="*/ 4252936 h 6858000"/>
              <a:gd name="connsiteX158" fmla="*/ 3143018 w 7467600"/>
              <a:gd name="connsiteY158" fmla="*/ 4332698 h 6858000"/>
              <a:gd name="connsiteX159" fmla="*/ 3241520 w 7467600"/>
              <a:gd name="connsiteY159" fmla="*/ 4385112 h 6858000"/>
              <a:gd name="connsiteX160" fmla="*/ 3374575 w 7467600"/>
              <a:gd name="connsiteY160" fmla="*/ 4451517 h 6858000"/>
              <a:gd name="connsiteX161" fmla="*/ 3505221 w 7467600"/>
              <a:gd name="connsiteY161" fmla="*/ 4480757 h 6858000"/>
              <a:gd name="connsiteX162" fmla="*/ 2626982 w 7467600"/>
              <a:gd name="connsiteY162" fmla="*/ 4206450 h 6858000"/>
              <a:gd name="connsiteX163" fmla="*/ 1310106 w 7467600"/>
              <a:gd name="connsiteY163" fmla="*/ 3943217 h 6858000"/>
              <a:gd name="connsiteX164" fmla="*/ 854994 w 7467600"/>
              <a:gd name="connsiteY164" fmla="*/ 4399136 h 6858000"/>
              <a:gd name="connsiteX165" fmla="*/ 742462 w 7467600"/>
              <a:gd name="connsiteY165" fmla="*/ 4594648 h 6858000"/>
              <a:gd name="connsiteX166" fmla="*/ 820602 w 7467600"/>
              <a:gd name="connsiteY166" fmla="*/ 4485915 h 6858000"/>
              <a:gd name="connsiteX167" fmla="*/ 878295 w 7467600"/>
              <a:gd name="connsiteY167" fmla="*/ 4403594 h 6858000"/>
              <a:gd name="connsiteX168" fmla="*/ 1240607 w 7467600"/>
              <a:gd name="connsiteY168" fmla="*/ 4010401 h 6858000"/>
              <a:gd name="connsiteX169" fmla="*/ 1310106 w 7467600"/>
              <a:gd name="connsiteY169" fmla="*/ 3943217 h 6858000"/>
              <a:gd name="connsiteX170" fmla="*/ 1423113 w 7467600"/>
              <a:gd name="connsiteY170" fmla="*/ 3874565 h 6858000"/>
              <a:gd name="connsiteX171" fmla="*/ 1260565 w 7467600"/>
              <a:gd name="connsiteY171" fmla="*/ 4031982 h 6858000"/>
              <a:gd name="connsiteX172" fmla="*/ 901900 w 7467600"/>
              <a:gd name="connsiteY172" fmla="*/ 4421236 h 6858000"/>
              <a:gd name="connsiteX173" fmla="*/ 845044 w 7467600"/>
              <a:gd name="connsiteY173" fmla="*/ 4502436 h 6858000"/>
              <a:gd name="connsiteX174" fmla="*/ 685926 w 7467600"/>
              <a:gd name="connsiteY174" fmla="*/ 4703069 h 6858000"/>
              <a:gd name="connsiteX175" fmla="*/ 684248 w 7467600"/>
              <a:gd name="connsiteY175" fmla="*/ 4706721 h 6858000"/>
              <a:gd name="connsiteX176" fmla="*/ 1423113 w 7467600"/>
              <a:gd name="connsiteY176" fmla="*/ 3874565 h 6858000"/>
              <a:gd name="connsiteX177" fmla="*/ 3316479 w 7467600"/>
              <a:gd name="connsiteY177" fmla="*/ 3872136 h 6858000"/>
              <a:gd name="connsiteX178" fmla="*/ 3546806 w 7467600"/>
              <a:gd name="connsiteY178" fmla="*/ 4356139 h 6858000"/>
              <a:gd name="connsiteX179" fmla="*/ 3364433 w 7467600"/>
              <a:gd name="connsiteY179" fmla="*/ 3953121 h 6858000"/>
              <a:gd name="connsiteX180" fmla="*/ 3316479 w 7467600"/>
              <a:gd name="connsiteY180" fmla="*/ 3872136 h 6858000"/>
              <a:gd name="connsiteX181" fmla="*/ 3291335 w 7467600"/>
              <a:gd name="connsiteY181" fmla="*/ 3767420 h 6858000"/>
              <a:gd name="connsiteX182" fmla="*/ 3390805 w 7467600"/>
              <a:gd name="connsiteY182" fmla="*/ 3937163 h 6858000"/>
              <a:gd name="connsiteX183" fmla="*/ 3579062 w 7467600"/>
              <a:gd name="connsiteY183" fmla="*/ 4359040 h 6858000"/>
              <a:gd name="connsiteX184" fmla="*/ 3467355 w 7467600"/>
              <a:gd name="connsiteY184" fmla="*/ 3988130 h 6858000"/>
              <a:gd name="connsiteX185" fmla="*/ 3310753 w 7467600"/>
              <a:gd name="connsiteY185" fmla="*/ 3787140 h 6858000"/>
              <a:gd name="connsiteX186" fmla="*/ 3291335 w 7467600"/>
              <a:gd name="connsiteY186" fmla="*/ 3767420 h 6858000"/>
              <a:gd name="connsiteX187" fmla="*/ 1635889 w 7467600"/>
              <a:gd name="connsiteY187" fmla="*/ 3709494 h 6858000"/>
              <a:gd name="connsiteX188" fmla="*/ 1634800 w 7467600"/>
              <a:gd name="connsiteY188" fmla="*/ 3731111 h 6858000"/>
              <a:gd name="connsiteX189" fmla="*/ 1635889 w 7467600"/>
              <a:gd name="connsiteY189" fmla="*/ 3709494 h 6858000"/>
              <a:gd name="connsiteX190" fmla="*/ 1510397 w 7467600"/>
              <a:gd name="connsiteY190" fmla="*/ 3684705 h 6858000"/>
              <a:gd name="connsiteX191" fmla="*/ 1146550 w 7467600"/>
              <a:gd name="connsiteY191" fmla="*/ 3802012 h 6858000"/>
              <a:gd name="connsiteX192" fmla="*/ 698834 w 7467600"/>
              <a:gd name="connsiteY192" fmla="*/ 3952272 h 6858000"/>
              <a:gd name="connsiteX193" fmla="*/ 34256 w 7467600"/>
              <a:gd name="connsiteY193" fmla="*/ 4347603 h 6858000"/>
              <a:gd name="connsiteX194" fmla="*/ 527241 w 7467600"/>
              <a:gd name="connsiteY194" fmla="*/ 4065078 h 6858000"/>
              <a:gd name="connsiteX195" fmla="*/ 1510397 w 7467600"/>
              <a:gd name="connsiteY195" fmla="*/ 3684705 h 6858000"/>
              <a:gd name="connsiteX196" fmla="*/ 1313114 w 7467600"/>
              <a:gd name="connsiteY196" fmla="*/ 3655216 h 6858000"/>
              <a:gd name="connsiteX197" fmla="*/ 1109304 w 7467600"/>
              <a:gd name="connsiteY197" fmla="*/ 3669030 h 6858000"/>
              <a:gd name="connsiteX198" fmla="*/ 8129 w 7467600"/>
              <a:gd name="connsiteY198" fmla="*/ 4330519 h 6858000"/>
              <a:gd name="connsiteX199" fmla="*/ 687572 w 7467600"/>
              <a:gd name="connsiteY199" fmla="*/ 3925629 h 6858000"/>
              <a:gd name="connsiteX200" fmla="*/ 1138365 w 7467600"/>
              <a:gd name="connsiteY200" fmla="*/ 3774515 h 6858000"/>
              <a:gd name="connsiteX201" fmla="*/ 1505579 w 7467600"/>
              <a:gd name="connsiteY201" fmla="*/ 3655526 h 6858000"/>
              <a:gd name="connsiteX202" fmla="*/ 1313114 w 7467600"/>
              <a:gd name="connsiteY202" fmla="*/ 3655216 h 6858000"/>
              <a:gd name="connsiteX203" fmla="*/ 3655073 w 7467600"/>
              <a:gd name="connsiteY203" fmla="*/ 3650884 h 6858000"/>
              <a:gd name="connsiteX204" fmla="*/ 3989938 w 7467600"/>
              <a:gd name="connsiteY204" fmla="*/ 3991685 h 6858000"/>
              <a:gd name="connsiteX205" fmla="*/ 4393907 w 7467600"/>
              <a:gd name="connsiteY205" fmla="*/ 4261258 h 6858000"/>
              <a:gd name="connsiteX206" fmla="*/ 4648051 w 7467600"/>
              <a:gd name="connsiteY206" fmla="*/ 4374051 h 6858000"/>
              <a:gd name="connsiteX207" fmla="*/ 4383389 w 7467600"/>
              <a:gd name="connsiteY207" fmla="*/ 4184369 h 6858000"/>
              <a:gd name="connsiteX208" fmla="*/ 4165508 w 7467600"/>
              <a:gd name="connsiteY208" fmla="*/ 4035196 h 6858000"/>
              <a:gd name="connsiteX209" fmla="*/ 4068162 w 7467600"/>
              <a:gd name="connsiteY209" fmla="*/ 3953394 h 6858000"/>
              <a:gd name="connsiteX210" fmla="*/ 3981416 w 7467600"/>
              <a:gd name="connsiteY210" fmla="*/ 3880482 h 6858000"/>
              <a:gd name="connsiteX211" fmla="*/ 3800147 w 7467600"/>
              <a:gd name="connsiteY211" fmla="*/ 3749872 h 6858000"/>
              <a:gd name="connsiteX212" fmla="*/ 3655073 w 7467600"/>
              <a:gd name="connsiteY212" fmla="*/ 3650884 h 6858000"/>
              <a:gd name="connsiteX213" fmla="*/ 3670252 w 7467600"/>
              <a:gd name="connsiteY213" fmla="*/ 3622798 h 6858000"/>
              <a:gd name="connsiteX214" fmla="*/ 3817258 w 7467600"/>
              <a:gd name="connsiteY214" fmla="*/ 3723577 h 6858000"/>
              <a:gd name="connsiteX215" fmla="*/ 4000461 w 7467600"/>
              <a:gd name="connsiteY215" fmla="*/ 3855966 h 6858000"/>
              <a:gd name="connsiteX216" fmla="*/ 4088180 w 7467600"/>
              <a:gd name="connsiteY216" fmla="*/ 3929774 h 6858000"/>
              <a:gd name="connsiteX217" fmla="*/ 4184555 w 7467600"/>
              <a:gd name="connsiteY217" fmla="*/ 4010683 h 6858000"/>
              <a:gd name="connsiteX218" fmla="*/ 4399563 w 7467600"/>
              <a:gd name="connsiteY218" fmla="*/ 4158106 h 6858000"/>
              <a:gd name="connsiteX219" fmla="*/ 4684469 w 7467600"/>
              <a:gd name="connsiteY219" fmla="*/ 4364680 h 6858000"/>
              <a:gd name="connsiteX220" fmla="*/ 4690271 w 7467600"/>
              <a:gd name="connsiteY220" fmla="*/ 4370034 h 6858000"/>
              <a:gd name="connsiteX221" fmla="*/ 4136093 w 7467600"/>
              <a:gd name="connsiteY221" fmla="*/ 3858466 h 6858000"/>
              <a:gd name="connsiteX222" fmla="*/ 3670252 w 7467600"/>
              <a:gd name="connsiteY222" fmla="*/ 3622798 h 6858000"/>
              <a:gd name="connsiteX223" fmla="*/ 4440129 w 7467600"/>
              <a:gd name="connsiteY223" fmla="*/ 3448571 h 6858000"/>
              <a:gd name="connsiteX224" fmla="*/ 4856525 w 7467600"/>
              <a:gd name="connsiteY224" fmla="*/ 3915351 h 6858000"/>
              <a:gd name="connsiteX225" fmla="*/ 5059055 w 7467600"/>
              <a:gd name="connsiteY225" fmla="*/ 4108918 h 6858000"/>
              <a:gd name="connsiteX226" fmla="*/ 5290070 w 7467600"/>
              <a:gd name="connsiteY226" fmla="*/ 4263619 h 6858000"/>
              <a:gd name="connsiteX227" fmla="*/ 4834991 w 7467600"/>
              <a:gd name="connsiteY227" fmla="*/ 3830985 h 6858000"/>
              <a:gd name="connsiteX228" fmla="*/ 4440129 w 7467600"/>
              <a:gd name="connsiteY228" fmla="*/ 3448571 h 6858000"/>
              <a:gd name="connsiteX229" fmla="*/ 4441737 w 7467600"/>
              <a:gd name="connsiteY229" fmla="*/ 3399734 h 6858000"/>
              <a:gd name="connsiteX230" fmla="*/ 4431236 w 7467600"/>
              <a:gd name="connsiteY230" fmla="*/ 3400954 h 6858000"/>
              <a:gd name="connsiteX231" fmla="*/ 4557150 w 7467600"/>
              <a:gd name="connsiteY231" fmla="*/ 3510023 h 6858000"/>
              <a:gd name="connsiteX232" fmla="*/ 4856936 w 7467600"/>
              <a:gd name="connsiteY232" fmla="*/ 3809146 h 6858000"/>
              <a:gd name="connsiteX233" fmla="*/ 5111996 w 7467600"/>
              <a:gd name="connsiteY233" fmla="*/ 4065759 h 6858000"/>
              <a:gd name="connsiteX234" fmla="*/ 5388878 w 7467600"/>
              <a:gd name="connsiteY234" fmla="*/ 4300185 h 6858000"/>
              <a:gd name="connsiteX235" fmla="*/ 5425556 w 7467600"/>
              <a:gd name="connsiteY235" fmla="*/ 4308967 h 6858000"/>
              <a:gd name="connsiteX236" fmla="*/ 4943646 w 7467600"/>
              <a:gd name="connsiteY236" fmla="*/ 3822916 h 6858000"/>
              <a:gd name="connsiteX237" fmla="*/ 4594837 w 7467600"/>
              <a:gd name="connsiteY237" fmla="*/ 3532274 h 6858000"/>
              <a:gd name="connsiteX238" fmla="*/ 4441737 w 7467600"/>
              <a:gd name="connsiteY238" fmla="*/ 3399734 h 6858000"/>
              <a:gd name="connsiteX239" fmla="*/ 5425834 w 7467600"/>
              <a:gd name="connsiteY239" fmla="*/ 3162785 h 6858000"/>
              <a:gd name="connsiteX240" fmla="*/ 5401644 w 7467600"/>
              <a:gd name="connsiteY240" fmla="*/ 3617847 h 6858000"/>
              <a:gd name="connsiteX241" fmla="*/ 5467256 w 7467600"/>
              <a:gd name="connsiteY241" fmla="*/ 4175494 h 6858000"/>
              <a:gd name="connsiteX242" fmla="*/ 5448069 w 7467600"/>
              <a:gd name="connsiteY242" fmla="*/ 3567554 h 6858000"/>
              <a:gd name="connsiteX243" fmla="*/ 5425834 w 7467600"/>
              <a:gd name="connsiteY243" fmla="*/ 3162785 h 6858000"/>
              <a:gd name="connsiteX244" fmla="*/ 1318687 w 7467600"/>
              <a:gd name="connsiteY244" fmla="*/ 3113840 h 6858000"/>
              <a:gd name="connsiteX245" fmla="*/ 1066793 w 7467600"/>
              <a:gd name="connsiteY245" fmla="*/ 3212171 h 6858000"/>
              <a:gd name="connsiteX246" fmla="*/ 993319 w 7467600"/>
              <a:gd name="connsiteY246" fmla="*/ 3247648 h 6858000"/>
              <a:gd name="connsiteX247" fmla="*/ 853081 w 7467600"/>
              <a:gd name="connsiteY247" fmla="*/ 3312410 h 6858000"/>
              <a:gd name="connsiteX248" fmla="*/ 805957 w 7467600"/>
              <a:gd name="connsiteY248" fmla="*/ 3330443 h 6858000"/>
              <a:gd name="connsiteX249" fmla="*/ 1318687 w 7467600"/>
              <a:gd name="connsiteY249" fmla="*/ 3113840 h 6858000"/>
              <a:gd name="connsiteX250" fmla="*/ 5453702 w 7467600"/>
              <a:gd name="connsiteY250" fmla="*/ 3090882 h 6858000"/>
              <a:gd name="connsiteX251" fmla="*/ 5480135 w 7467600"/>
              <a:gd name="connsiteY251" fmla="*/ 3565802 h 6858000"/>
              <a:gd name="connsiteX252" fmla="*/ 5499023 w 7467600"/>
              <a:gd name="connsiteY252" fmla="*/ 4166310 h 6858000"/>
              <a:gd name="connsiteX253" fmla="*/ 5547022 w 7467600"/>
              <a:gd name="connsiteY253" fmla="*/ 3607838 h 6858000"/>
              <a:gd name="connsiteX254" fmla="*/ 5515964 w 7467600"/>
              <a:gd name="connsiteY254" fmla="*/ 3378541 h 6858000"/>
              <a:gd name="connsiteX255" fmla="*/ 5453702 w 7467600"/>
              <a:gd name="connsiteY255" fmla="*/ 3090882 h 6858000"/>
              <a:gd name="connsiteX256" fmla="*/ 1238695 w 7467600"/>
              <a:gd name="connsiteY256" fmla="*/ 3076820 h 6858000"/>
              <a:gd name="connsiteX257" fmla="*/ 716371 w 7467600"/>
              <a:gd name="connsiteY257" fmla="*/ 3293249 h 6858000"/>
              <a:gd name="connsiteX258" fmla="*/ 579522 w 7467600"/>
              <a:gd name="connsiteY258" fmla="*/ 3371759 h 6858000"/>
              <a:gd name="connsiteX259" fmla="*/ 600288 w 7467600"/>
              <a:gd name="connsiteY259" fmla="*/ 3365555 h 6858000"/>
              <a:gd name="connsiteX260" fmla="*/ 840692 w 7467600"/>
              <a:gd name="connsiteY260" fmla="*/ 3284921 h 6858000"/>
              <a:gd name="connsiteX261" fmla="*/ 979248 w 7467600"/>
              <a:gd name="connsiteY261" fmla="*/ 3221003 h 6858000"/>
              <a:gd name="connsiteX262" fmla="*/ 1053282 w 7467600"/>
              <a:gd name="connsiteY262" fmla="*/ 3185247 h 6858000"/>
              <a:gd name="connsiteX263" fmla="*/ 1320603 w 7467600"/>
              <a:gd name="connsiteY263" fmla="*/ 3081281 h 6858000"/>
              <a:gd name="connsiteX264" fmla="*/ 1238695 w 7467600"/>
              <a:gd name="connsiteY264" fmla="*/ 3076820 h 6858000"/>
              <a:gd name="connsiteX265" fmla="*/ 5425627 w 7467600"/>
              <a:gd name="connsiteY265" fmla="*/ 2954192 h 6858000"/>
              <a:gd name="connsiteX266" fmla="*/ 5470770 w 7467600"/>
              <a:gd name="connsiteY266" fmla="*/ 3005435 h 6858000"/>
              <a:gd name="connsiteX267" fmla="*/ 5519779 w 7467600"/>
              <a:gd name="connsiteY267" fmla="*/ 4359223 h 6858000"/>
              <a:gd name="connsiteX268" fmla="*/ 5520293 w 7467600"/>
              <a:gd name="connsiteY268" fmla="*/ 4360602 h 6858000"/>
              <a:gd name="connsiteX269" fmla="*/ 5767221 w 7467600"/>
              <a:gd name="connsiteY269" fmla="*/ 4665564 h 6858000"/>
              <a:gd name="connsiteX270" fmla="*/ 6937169 w 7467600"/>
              <a:gd name="connsiteY270" fmla="*/ 4815941 h 6858000"/>
              <a:gd name="connsiteX271" fmla="*/ 6953922 w 7467600"/>
              <a:gd name="connsiteY271" fmla="*/ 4890068 h 6858000"/>
              <a:gd name="connsiteX272" fmla="*/ 6071359 w 7467600"/>
              <a:gd name="connsiteY272" fmla="*/ 4770770 h 6858000"/>
              <a:gd name="connsiteX273" fmla="*/ 6038839 w 7467600"/>
              <a:gd name="connsiteY273" fmla="*/ 4764474 h 6858000"/>
              <a:gd name="connsiteX274" fmla="*/ 6038706 w 7467600"/>
              <a:gd name="connsiteY274" fmla="*/ 4763847 h 6858000"/>
              <a:gd name="connsiteX275" fmla="*/ 6037784 w 7467600"/>
              <a:gd name="connsiteY275" fmla="*/ 4764270 h 6858000"/>
              <a:gd name="connsiteX276" fmla="*/ 6038839 w 7467600"/>
              <a:gd name="connsiteY276" fmla="*/ 4764474 h 6858000"/>
              <a:gd name="connsiteX277" fmla="*/ 6040338 w 7467600"/>
              <a:gd name="connsiteY277" fmla="*/ 4771418 h 6858000"/>
              <a:gd name="connsiteX278" fmla="*/ 6024488 w 7467600"/>
              <a:gd name="connsiteY278" fmla="*/ 4809903 h 6858000"/>
              <a:gd name="connsiteX279" fmla="*/ 5599771 w 7467600"/>
              <a:gd name="connsiteY279" fmla="*/ 5509652 h 6858000"/>
              <a:gd name="connsiteX280" fmla="*/ 5548843 w 7467600"/>
              <a:gd name="connsiteY280" fmla="*/ 5563845 h 6858000"/>
              <a:gd name="connsiteX281" fmla="*/ 5940952 w 7467600"/>
              <a:gd name="connsiteY281" fmla="*/ 6250028 h 6858000"/>
              <a:gd name="connsiteX282" fmla="*/ 6043441 w 7467600"/>
              <a:gd name="connsiteY282" fmla="*/ 6665847 h 6858000"/>
              <a:gd name="connsiteX283" fmla="*/ 6093432 w 7467600"/>
              <a:gd name="connsiteY283" fmla="*/ 6858000 h 6858000"/>
              <a:gd name="connsiteX284" fmla="*/ 6034344 w 7467600"/>
              <a:gd name="connsiteY284" fmla="*/ 6858000 h 6858000"/>
              <a:gd name="connsiteX285" fmla="*/ 6026679 w 7467600"/>
              <a:gd name="connsiteY285" fmla="*/ 6836959 h 6858000"/>
              <a:gd name="connsiteX286" fmla="*/ 5800441 w 7467600"/>
              <a:gd name="connsiteY286" fmla="*/ 6335286 h 6858000"/>
              <a:gd name="connsiteX287" fmla="*/ 5526562 w 7467600"/>
              <a:gd name="connsiteY287" fmla="*/ 5705388 h 6858000"/>
              <a:gd name="connsiteX288" fmla="*/ 5519640 w 7467600"/>
              <a:gd name="connsiteY288" fmla="*/ 5683774 h 6858000"/>
              <a:gd name="connsiteX289" fmla="*/ 5844559 w 7467600"/>
              <a:gd name="connsiteY289" fmla="*/ 6553349 h 6858000"/>
              <a:gd name="connsiteX290" fmla="*/ 5975994 w 7467600"/>
              <a:gd name="connsiteY290" fmla="*/ 6858000 h 6858000"/>
              <a:gd name="connsiteX291" fmla="*/ 5898547 w 7467600"/>
              <a:gd name="connsiteY291" fmla="*/ 6858000 h 6858000"/>
              <a:gd name="connsiteX292" fmla="*/ 5682041 w 7467600"/>
              <a:gd name="connsiteY292" fmla="*/ 6355860 h 6858000"/>
              <a:gd name="connsiteX293" fmla="*/ 5461758 w 7467600"/>
              <a:gd name="connsiteY293" fmla="*/ 5820220 h 6858000"/>
              <a:gd name="connsiteX294" fmla="*/ 5237282 w 7467600"/>
              <a:gd name="connsiteY294" fmla="*/ 6579086 h 6858000"/>
              <a:gd name="connsiteX295" fmla="*/ 5115009 w 7467600"/>
              <a:gd name="connsiteY295" fmla="*/ 6858000 h 6858000"/>
              <a:gd name="connsiteX296" fmla="*/ 5028074 w 7467600"/>
              <a:gd name="connsiteY296" fmla="*/ 6858000 h 6858000"/>
              <a:gd name="connsiteX297" fmla="*/ 5079508 w 7467600"/>
              <a:gd name="connsiteY297" fmla="*/ 6749074 h 6858000"/>
              <a:gd name="connsiteX298" fmla="*/ 5371846 w 7467600"/>
              <a:gd name="connsiteY298" fmla="*/ 5924413 h 6858000"/>
              <a:gd name="connsiteX299" fmla="*/ 5270512 w 7467600"/>
              <a:gd name="connsiteY299" fmla="*/ 6138975 h 6858000"/>
              <a:gd name="connsiteX300" fmla="*/ 5062409 w 7467600"/>
              <a:gd name="connsiteY300" fmla="*/ 6653544 h 6858000"/>
              <a:gd name="connsiteX301" fmla="*/ 5036628 w 7467600"/>
              <a:gd name="connsiteY301" fmla="*/ 6754247 h 6858000"/>
              <a:gd name="connsiteX302" fmla="*/ 5009112 w 7467600"/>
              <a:gd name="connsiteY302" fmla="*/ 6858000 h 6858000"/>
              <a:gd name="connsiteX303" fmla="*/ 4976679 w 7467600"/>
              <a:gd name="connsiteY303" fmla="*/ 6858000 h 6858000"/>
              <a:gd name="connsiteX304" fmla="*/ 5006537 w 7467600"/>
              <a:gd name="connsiteY304" fmla="*/ 6747068 h 6858000"/>
              <a:gd name="connsiteX305" fmla="*/ 5032723 w 7467600"/>
              <a:gd name="connsiteY305" fmla="*/ 6644957 h 6858000"/>
              <a:gd name="connsiteX306" fmla="*/ 5242949 w 7467600"/>
              <a:gd name="connsiteY306" fmla="*/ 6125175 h 6858000"/>
              <a:gd name="connsiteX307" fmla="*/ 5286321 w 7467600"/>
              <a:gd name="connsiteY307" fmla="*/ 6033555 h 6858000"/>
              <a:gd name="connsiteX308" fmla="*/ 5008210 w 7467600"/>
              <a:gd name="connsiteY308" fmla="*/ 6649194 h 6858000"/>
              <a:gd name="connsiteX309" fmla="*/ 4986321 w 7467600"/>
              <a:gd name="connsiteY309" fmla="*/ 6765687 h 6858000"/>
              <a:gd name="connsiteX310" fmla="*/ 4973474 w 7467600"/>
              <a:gd name="connsiteY310" fmla="*/ 6858000 h 6858000"/>
              <a:gd name="connsiteX311" fmla="*/ 4907178 w 7467600"/>
              <a:gd name="connsiteY311" fmla="*/ 6858000 h 6858000"/>
              <a:gd name="connsiteX312" fmla="*/ 4910810 w 7467600"/>
              <a:gd name="connsiteY312" fmla="*/ 6829660 h 6858000"/>
              <a:gd name="connsiteX313" fmla="*/ 4987461 w 7467600"/>
              <a:gd name="connsiteY313" fmla="*/ 6432994 h 6858000"/>
              <a:gd name="connsiteX314" fmla="*/ 5179262 w 7467600"/>
              <a:gd name="connsiteY314" fmla="*/ 6035044 h 6858000"/>
              <a:gd name="connsiteX315" fmla="*/ 4689678 w 7467600"/>
              <a:gd name="connsiteY315" fmla="*/ 6440241 h 6858000"/>
              <a:gd name="connsiteX316" fmla="*/ 4477543 w 7467600"/>
              <a:gd name="connsiteY316" fmla="*/ 6674836 h 6858000"/>
              <a:gd name="connsiteX317" fmla="*/ 4329957 w 7467600"/>
              <a:gd name="connsiteY317" fmla="*/ 6858000 h 6858000"/>
              <a:gd name="connsiteX318" fmla="*/ 4218595 w 7467600"/>
              <a:gd name="connsiteY318" fmla="*/ 6858000 h 6858000"/>
              <a:gd name="connsiteX319" fmla="*/ 4368888 w 7467600"/>
              <a:gd name="connsiteY319" fmla="*/ 6668412 h 6858000"/>
              <a:gd name="connsiteX320" fmla="*/ 4563091 w 7467600"/>
              <a:gd name="connsiteY320" fmla="*/ 6442508 h 6858000"/>
              <a:gd name="connsiteX321" fmla="*/ 5387324 w 7467600"/>
              <a:gd name="connsiteY321" fmla="*/ 5705830 h 6858000"/>
              <a:gd name="connsiteX322" fmla="*/ 5073620 w 7467600"/>
              <a:gd name="connsiteY322" fmla="*/ 5955437 h 6858000"/>
              <a:gd name="connsiteX323" fmla="*/ 4689789 w 7467600"/>
              <a:gd name="connsiteY323" fmla="*/ 6268382 h 6858000"/>
              <a:gd name="connsiteX324" fmla="*/ 4418722 w 7467600"/>
              <a:gd name="connsiteY324" fmla="*/ 6570886 h 6858000"/>
              <a:gd name="connsiteX325" fmla="*/ 4214944 w 7467600"/>
              <a:gd name="connsiteY325" fmla="*/ 6858000 h 6858000"/>
              <a:gd name="connsiteX326" fmla="*/ 4177898 w 7467600"/>
              <a:gd name="connsiteY326" fmla="*/ 6858000 h 6858000"/>
              <a:gd name="connsiteX327" fmla="*/ 4391597 w 7467600"/>
              <a:gd name="connsiteY327" fmla="*/ 6556370 h 6858000"/>
              <a:gd name="connsiteX328" fmla="*/ 4668889 w 7467600"/>
              <a:gd name="connsiteY328" fmla="*/ 6246399 h 6858000"/>
              <a:gd name="connsiteX329" fmla="*/ 5055427 w 7467600"/>
              <a:gd name="connsiteY329" fmla="*/ 5931476 h 6858000"/>
              <a:gd name="connsiteX330" fmla="*/ 5371814 w 7467600"/>
              <a:gd name="connsiteY330" fmla="*/ 5678975 h 6858000"/>
              <a:gd name="connsiteX331" fmla="*/ 4987918 w 7467600"/>
              <a:gd name="connsiteY331" fmla="*/ 5838701 h 6858000"/>
              <a:gd name="connsiteX332" fmla="*/ 4317146 w 7467600"/>
              <a:gd name="connsiteY332" fmla="*/ 6587716 h 6858000"/>
              <a:gd name="connsiteX333" fmla="*/ 4171627 w 7467600"/>
              <a:gd name="connsiteY333" fmla="*/ 6858000 h 6858000"/>
              <a:gd name="connsiteX334" fmla="*/ 4081585 w 7467600"/>
              <a:gd name="connsiteY334" fmla="*/ 6858000 h 6858000"/>
              <a:gd name="connsiteX335" fmla="*/ 4238603 w 7467600"/>
              <a:gd name="connsiteY335" fmla="*/ 6559341 h 6858000"/>
              <a:gd name="connsiteX336" fmla="*/ 4778333 w 7467600"/>
              <a:gd name="connsiteY336" fmla="*/ 5873626 h 6858000"/>
              <a:gd name="connsiteX337" fmla="*/ 5414185 w 7467600"/>
              <a:gd name="connsiteY337" fmla="*/ 5573882 h 6858000"/>
              <a:gd name="connsiteX338" fmla="*/ 5959648 w 7467600"/>
              <a:gd name="connsiteY338" fmla="*/ 4760797 h 6858000"/>
              <a:gd name="connsiteX339" fmla="*/ 5355019 w 7467600"/>
              <a:gd name="connsiteY339" fmla="*/ 4734672 h 6858000"/>
              <a:gd name="connsiteX340" fmla="*/ 5083565 w 7467600"/>
              <a:gd name="connsiteY340" fmla="*/ 5179121 h 6858000"/>
              <a:gd name="connsiteX341" fmla="*/ 4713577 w 7467600"/>
              <a:gd name="connsiteY341" fmla="*/ 5616803 h 6858000"/>
              <a:gd name="connsiteX342" fmla="*/ 3989559 w 7467600"/>
              <a:gd name="connsiteY342" fmla="*/ 6145945 h 6858000"/>
              <a:gd name="connsiteX343" fmla="*/ 3939824 w 7467600"/>
              <a:gd name="connsiteY343" fmla="*/ 6066900 h 6858000"/>
              <a:gd name="connsiteX344" fmla="*/ 4584537 w 7467600"/>
              <a:gd name="connsiteY344" fmla="*/ 5324826 h 6858000"/>
              <a:gd name="connsiteX345" fmla="*/ 5037105 w 7467600"/>
              <a:gd name="connsiteY345" fmla="*/ 5088765 h 6858000"/>
              <a:gd name="connsiteX346" fmla="*/ 5039930 w 7467600"/>
              <a:gd name="connsiteY346" fmla="*/ 5089585 h 6858000"/>
              <a:gd name="connsiteX347" fmla="*/ 5263764 w 7467600"/>
              <a:gd name="connsiteY347" fmla="*/ 4735525 h 6858000"/>
              <a:gd name="connsiteX348" fmla="*/ 4086300 w 7467600"/>
              <a:gd name="connsiteY348" fmla="*/ 4884599 h 6858000"/>
              <a:gd name="connsiteX349" fmla="*/ 4085485 w 7467600"/>
              <a:gd name="connsiteY349" fmla="*/ 4899070 h 6858000"/>
              <a:gd name="connsiteX350" fmla="*/ 3871915 w 7467600"/>
              <a:gd name="connsiteY350" fmla="*/ 5253645 h 6858000"/>
              <a:gd name="connsiteX351" fmla="*/ 3799374 w 7467600"/>
              <a:gd name="connsiteY351" fmla="*/ 5466127 h 6858000"/>
              <a:gd name="connsiteX352" fmla="*/ 3498850 w 7467600"/>
              <a:gd name="connsiteY352" fmla="*/ 6661888 h 6858000"/>
              <a:gd name="connsiteX353" fmla="*/ 3399216 w 7467600"/>
              <a:gd name="connsiteY353" fmla="*/ 6858000 h 6858000"/>
              <a:gd name="connsiteX354" fmla="*/ 3303688 w 7467600"/>
              <a:gd name="connsiteY354" fmla="*/ 6858000 h 6858000"/>
              <a:gd name="connsiteX355" fmla="*/ 3391774 w 7467600"/>
              <a:gd name="connsiteY355" fmla="*/ 6697181 h 6858000"/>
              <a:gd name="connsiteX356" fmla="*/ 3735540 w 7467600"/>
              <a:gd name="connsiteY356" fmla="*/ 5546923 h 6858000"/>
              <a:gd name="connsiteX357" fmla="*/ 3729438 w 7467600"/>
              <a:gd name="connsiteY357" fmla="*/ 5569058 h 6858000"/>
              <a:gd name="connsiteX358" fmla="*/ 3707782 w 7467600"/>
              <a:gd name="connsiteY358" fmla="*/ 5644908 h 6858000"/>
              <a:gd name="connsiteX359" fmla="*/ 3583827 w 7467600"/>
              <a:gd name="connsiteY359" fmla="*/ 6039215 h 6858000"/>
              <a:gd name="connsiteX360" fmla="*/ 3547861 w 7467600"/>
              <a:gd name="connsiteY360" fmla="*/ 6129609 h 6858000"/>
              <a:gd name="connsiteX361" fmla="*/ 3490905 w 7467600"/>
              <a:gd name="connsiteY361" fmla="*/ 6277660 h 6858000"/>
              <a:gd name="connsiteX362" fmla="*/ 3455859 w 7467600"/>
              <a:gd name="connsiteY362" fmla="*/ 6391301 h 6858000"/>
              <a:gd name="connsiteX363" fmla="*/ 3429112 w 7467600"/>
              <a:gd name="connsiteY363" fmla="*/ 6479469 h 6858000"/>
              <a:gd name="connsiteX364" fmla="*/ 3304862 w 7467600"/>
              <a:gd name="connsiteY364" fmla="*/ 6796476 h 6858000"/>
              <a:gd name="connsiteX365" fmla="*/ 3276071 w 7467600"/>
              <a:gd name="connsiteY365" fmla="*/ 6858000 h 6858000"/>
              <a:gd name="connsiteX366" fmla="*/ 3240805 w 7467600"/>
              <a:gd name="connsiteY366" fmla="*/ 6858000 h 6858000"/>
              <a:gd name="connsiteX367" fmla="*/ 3275917 w 7467600"/>
              <a:gd name="connsiteY367" fmla="*/ 6783192 h 6858000"/>
              <a:gd name="connsiteX368" fmla="*/ 3399358 w 7467600"/>
              <a:gd name="connsiteY368" fmla="*/ 6469011 h 6858000"/>
              <a:gd name="connsiteX369" fmla="*/ 3425650 w 7467600"/>
              <a:gd name="connsiteY369" fmla="*/ 6381333 h 6858000"/>
              <a:gd name="connsiteX370" fmla="*/ 3460661 w 7467600"/>
              <a:gd name="connsiteY370" fmla="*/ 6266763 h 6858000"/>
              <a:gd name="connsiteX371" fmla="*/ 3518021 w 7467600"/>
              <a:gd name="connsiteY371" fmla="*/ 6117298 h 6858000"/>
              <a:gd name="connsiteX372" fmla="*/ 3554035 w 7467600"/>
              <a:gd name="connsiteY372" fmla="*/ 6027832 h 6858000"/>
              <a:gd name="connsiteX373" fmla="*/ 3677174 w 7467600"/>
              <a:gd name="connsiteY373" fmla="*/ 5636351 h 6858000"/>
              <a:gd name="connsiteX374" fmla="*/ 3698819 w 7467600"/>
              <a:gd name="connsiteY374" fmla="*/ 5560503 h 6858000"/>
              <a:gd name="connsiteX375" fmla="*/ 3702094 w 7467600"/>
              <a:gd name="connsiteY375" fmla="*/ 5549194 h 6858000"/>
              <a:gd name="connsiteX376" fmla="*/ 3398355 w 7467600"/>
              <a:gd name="connsiteY376" fmla="*/ 6094603 h 6858000"/>
              <a:gd name="connsiteX377" fmla="*/ 3193941 w 7467600"/>
              <a:gd name="connsiteY377" fmla="*/ 6798775 h 6858000"/>
              <a:gd name="connsiteX378" fmla="*/ 3184140 w 7467600"/>
              <a:gd name="connsiteY378" fmla="*/ 6858000 h 6858000"/>
              <a:gd name="connsiteX379" fmla="*/ 3099978 w 7467600"/>
              <a:gd name="connsiteY379" fmla="*/ 6858000 h 6858000"/>
              <a:gd name="connsiteX380" fmla="*/ 3101556 w 7467600"/>
              <a:gd name="connsiteY380" fmla="*/ 6843337 h 6858000"/>
              <a:gd name="connsiteX381" fmla="*/ 3370162 w 7467600"/>
              <a:gd name="connsiteY381" fmla="*/ 5785550 h 6858000"/>
              <a:gd name="connsiteX382" fmla="*/ 3746477 w 7467600"/>
              <a:gd name="connsiteY382" fmla="*/ 5377889 h 6858000"/>
              <a:gd name="connsiteX383" fmla="*/ 3863399 w 7467600"/>
              <a:gd name="connsiteY383" fmla="*/ 5087257 h 6858000"/>
              <a:gd name="connsiteX384" fmla="*/ 3968712 w 7467600"/>
              <a:gd name="connsiteY384" fmla="*/ 4913989 h 6858000"/>
              <a:gd name="connsiteX385" fmla="*/ 2792390 w 7467600"/>
              <a:gd name="connsiteY385" fmla="*/ 5382974 h 6858000"/>
              <a:gd name="connsiteX386" fmla="*/ 2714982 w 7467600"/>
              <a:gd name="connsiteY386" fmla="*/ 5427051 h 6858000"/>
              <a:gd name="connsiteX387" fmla="*/ 2813361 w 7467600"/>
              <a:gd name="connsiteY387" fmla="*/ 6023912 h 6858000"/>
              <a:gd name="connsiteX388" fmla="*/ 2688430 w 7467600"/>
              <a:gd name="connsiteY388" fmla="*/ 6801564 h 6858000"/>
              <a:gd name="connsiteX389" fmla="*/ 2629626 w 7467600"/>
              <a:gd name="connsiteY389" fmla="*/ 6763394 h 6858000"/>
              <a:gd name="connsiteX390" fmla="*/ 2565328 w 7467600"/>
              <a:gd name="connsiteY390" fmla="*/ 5516399 h 6858000"/>
              <a:gd name="connsiteX391" fmla="*/ 1922999 w 7467600"/>
              <a:gd name="connsiteY391" fmla="*/ 5980343 h 6858000"/>
              <a:gd name="connsiteX392" fmla="*/ 1950261 w 7467600"/>
              <a:gd name="connsiteY392" fmla="*/ 6405858 h 6858000"/>
              <a:gd name="connsiteX393" fmla="*/ 2365554 w 7467600"/>
              <a:gd name="connsiteY393" fmla="*/ 6759107 h 6858000"/>
              <a:gd name="connsiteX394" fmla="*/ 2424142 w 7467600"/>
              <a:gd name="connsiteY394" fmla="*/ 6858000 h 6858000"/>
              <a:gd name="connsiteX395" fmla="*/ 2395994 w 7467600"/>
              <a:gd name="connsiteY395" fmla="*/ 6858000 h 6858000"/>
              <a:gd name="connsiteX396" fmla="*/ 2392863 w 7467600"/>
              <a:gd name="connsiteY396" fmla="*/ 6852964 h 6858000"/>
              <a:gd name="connsiteX397" fmla="*/ 2017589 w 7467600"/>
              <a:gd name="connsiteY397" fmla="*/ 6493982 h 6858000"/>
              <a:gd name="connsiteX398" fmla="*/ 2147336 w 7467600"/>
              <a:gd name="connsiteY398" fmla="*/ 6594052 h 6858000"/>
              <a:gd name="connsiteX399" fmla="*/ 2207047 w 7467600"/>
              <a:gd name="connsiteY399" fmla="*/ 6654540 h 6858000"/>
              <a:gd name="connsiteX400" fmla="*/ 2299106 w 7467600"/>
              <a:gd name="connsiteY400" fmla="*/ 6778931 h 6858000"/>
              <a:gd name="connsiteX401" fmla="*/ 2314430 w 7467600"/>
              <a:gd name="connsiteY401" fmla="*/ 6801144 h 6858000"/>
              <a:gd name="connsiteX402" fmla="*/ 2352406 w 7467600"/>
              <a:gd name="connsiteY402" fmla="*/ 6858000 h 6858000"/>
              <a:gd name="connsiteX403" fmla="*/ 2314492 w 7467600"/>
              <a:gd name="connsiteY403" fmla="*/ 6858000 h 6858000"/>
              <a:gd name="connsiteX404" fmla="*/ 2288095 w 7467600"/>
              <a:gd name="connsiteY404" fmla="*/ 6818030 h 6858000"/>
              <a:gd name="connsiteX405" fmla="*/ 2272768 w 7467600"/>
              <a:gd name="connsiteY405" fmla="*/ 6795822 h 6858000"/>
              <a:gd name="connsiteX406" fmla="*/ 2182715 w 7467600"/>
              <a:gd name="connsiteY406" fmla="*/ 6675071 h 6858000"/>
              <a:gd name="connsiteX407" fmla="*/ 2032061 w 7467600"/>
              <a:gd name="connsiteY407" fmla="*/ 6541380 h 6858000"/>
              <a:gd name="connsiteX408" fmla="*/ 2257220 w 7467600"/>
              <a:gd name="connsiteY408" fmla="*/ 6826257 h 6858000"/>
              <a:gd name="connsiteX409" fmla="*/ 2281324 w 7467600"/>
              <a:gd name="connsiteY409" fmla="*/ 6858000 h 6858000"/>
              <a:gd name="connsiteX410" fmla="*/ 2242860 w 7467600"/>
              <a:gd name="connsiteY410" fmla="*/ 6858000 h 6858000"/>
              <a:gd name="connsiteX411" fmla="*/ 2232818 w 7467600"/>
              <a:gd name="connsiteY411" fmla="*/ 6844926 h 6858000"/>
              <a:gd name="connsiteX412" fmla="*/ 1990172 w 7467600"/>
              <a:gd name="connsiteY412" fmla="*/ 6542121 h 6858000"/>
              <a:gd name="connsiteX413" fmla="*/ 2124090 w 7467600"/>
              <a:gd name="connsiteY413" fmla="*/ 6761017 h 6858000"/>
              <a:gd name="connsiteX414" fmla="*/ 2200380 w 7467600"/>
              <a:gd name="connsiteY414" fmla="*/ 6858000 h 6858000"/>
              <a:gd name="connsiteX415" fmla="*/ 2147507 w 7467600"/>
              <a:gd name="connsiteY415" fmla="*/ 6858000 h 6858000"/>
              <a:gd name="connsiteX416" fmla="*/ 2070668 w 7467600"/>
              <a:gd name="connsiteY416" fmla="*/ 6761520 h 6858000"/>
              <a:gd name="connsiteX417" fmla="*/ 1975142 w 7467600"/>
              <a:gd name="connsiteY417" fmla="*/ 6585570 h 6858000"/>
              <a:gd name="connsiteX418" fmla="*/ 2050035 w 7467600"/>
              <a:gd name="connsiteY418" fmla="*/ 6813345 h 6858000"/>
              <a:gd name="connsiteX419" fmla="*/ 2063025 w 7467600"/>
              <a:gd name="connsiteY419" fmla="*/ 6858000 h 6858000"/>
              <a:gd name="connsiteX420" fmla="*/ 2021675 w 7467600"/>
              <a:gd name="connsiteY420" fmla="*/ 6858000 h 6858000"/>
              <a:gd name="connsiteX421" fmla="*/ 2019308 w 7467600"/>
              <a:gd name="connsiteY421" fmla="*/ 6847118 h 6858000"/>
              <a:gd name="connsiteX422" fmla="*/ 1938835 w 7467600"/>
              <a:gd name="connsiteY422" fmla="*/ 6551160 h 6858000"/>
              <a:gd name="connsiteX423" fmla="*/ 1953230 w 7467600"/>
              <a:gd name="connsiteY423" fmla="*/ 6759699 h 6858000"/>
              <a:gd name="connsiteX424" fmla="*/ 1956763 w 7467600"/>
              <a:gd name="connsiteY424" fmla="*/ 6778191 h 6858000"/>
              <a:gd name="connsiteX425" fmla="*/ 1967925 w 7467600"/>
              <a:gd name="connsiteY425" fmla="*/ 6858000 h 6858000"/>
              <a:gd name="connsiteX426" fmla="*/ 1936622 w 7467600"/>
              <a:gd name="connsiteY426" fmla="*/ 6858000 h 6858000"/>
              <a:gd name="connsiteX427" fmla="*/ 1926261 w 7467600"/>
              <a:gd name="connsiteY427" fmla="*/ 6784064 h 6858000"/>
              <a:gd name="connsiteX428" fmla="*/ 1922724 w 7467600"/>
              <a:gd name="connsiteY428" fmla="*/ 6765577 h 6858000"/>
              <a:gd name="connsiteX429" fmla="*/ 1904650 w 7467600"/>
              <a:gd name="connsiteY429" fmla="*/ 6639616 h 6858000"/>
              <a:gd name="connsiteX430" fmla="*/ 1885273 w 7467600"/>
              <a:gd name="connsiteY430" fmla="*/ 6858000 h 6858000"/>
              <a:gd name="connsiteX431" fmla="*/ 1854363 w 7467600"/>
              <a:gd name="connsiteY431" fmla="*/ 6858000 h 6858000"/>
              <a:gd name="connsiteX432" fmla="*/ 1880391 w 7467600"/>
              <a:gd name="connsiteY432" fmla="*/ 6603796 h 6858000"/>
              <a:gd name="connsiteX433" fmla="*/ 1818273 w 7467600"/>
              <a:gd name="connsiteY433" fmla="*/ 6715729 h 6858000"/>
              <a:gd name="connsiteX434" fmla="*/ 1794691 w 7467600"/>
              <a:gd name="connsiteY434" fmla="*/ 6843239 h 6858000"/>
              <a:gd name="connsiteX435" fmla="*/ 1794914 w 7467600"/>
              <a:gd name="connsiteY435" fmla="*/ 6858000 h 6858000"/>
              <a:gd name="connsiteX436" fmla="*/ 1746128 w 7467600"/>
              <a:gd name="connsiteY436" fmla="*/ 6858000 h 6858000"/>
              <a:gd name="connsiteX437" fmla="*/ 1753934 w 7467600"/>
              <a:gd name="connsiteY437" fmla="*/ 6724796 h 6858000"/>
              <a:gd name="connsiteX438" fmla="*/ 1792053 w 7467600"/>
              <a:gd name="connsiteY438" fmla="*/ 6572396 h 6858000"/>
              <a:gd name="connsiteX439" fmla="*/ 1862248 w 7467600"/>
              <a:gd name="connsiteY439" fmla="*/ 6266397 h 6858000"/>
              <a:gd name="connsiteX440" fmla="*/ 1862250 w 7467600"/>
              <a:gd name="connsiteY440" fmla="*/ 6033531 h 6858000"/>
              <a:gd name="connsiteX441" fmla="*/ 1211999 w 7467600"/>
              <a:gd name="connsiteY441" fmla="*/ 6683610 h 6858000"/>
              <a:gd name="connsiteX442" fmla="*/ 1213266 w 7467600"/>
              <a:gd name="connsiteY442" fmla="*/ 6691947 h 6858000"/>
              <a:gd name="connsiteX443" fmla="*/ 1203370 w 7467600"/>
              <a:gd name="connsiteY443" fmla="*/ 6850676 h 6858000"/>
              <a:gd name="connsiteX444" fmla="*/ 1203671 w 7467600"/>
              <a:gd name="connsiteY444" fmla="*/ 6858000 h 6858000"/>
              <a:gd name="connsiteX445" fmla="*/ 1143180 w 7467600"/>
              <a:gd name="connsiteY445" fmla="*/ 6858000 h 6858000"/>
              <a:gd name="connsiteX446" fmla="*/ 1142176 w 7467600"/>
              <a:gd name="connsiteY446" fmla="*/ 6766045 h 6858000"/>
              <a:gd name="connsiteX447" fmla="*/ 1067484 w 7467600"/>
              <a:gd name="connsiteY447" fmla="*/ 6858000 h 6858000"/>
              <a:gd name="connsiteX448" fmla="*/ 953928 w 7467600"/>
              <a:gd name="connsiteY448" fmla="*/ 6858000 h 6858000"/>
              <a:gd name="connsiteX449" fmla="*/ 959715 w 7467600"/>
              <a:gd name="connsiteY449" fmla="*/ 6850185 h 6858000"/>
              <a:gd name="connsiteX450" fmla="*/ 1483788 w 7467600"/>
              <a:gd name="connsiteY450" fmla="*/ 6259174 h 6858000"/>
              <a:gd name="connsiteX451" fmla="*/ 1100671 w 7467600"/>
              <a:gd name="connsiteY451" fmla="*/ 6252137 h 6858000"/>
              <a:gd name="connsiteX452" fmla="*/ 1090144 w 7467600"/>
              <a:gd name="connsiteY452" fmla="*/ 6256748 h 6858000"/>
              <a:gd name="connsiteX453" fmla="*/ 1095872 w 7467600"/>
              <a:gd name="connsiteY453" fmla="*/ 6271892 h 6858000"/>
              <a:gd name="connsiteX454" fmla="*/ 262785 w 7467600"/>
              <a:gd name="connsiteY454" fmla="*/ 6845450 h 6858000"/>
              <a:gd name="connsiteX455" fmla="*/ 209968 w 7467600"/>
              <a:gd name="connsiteY455" fmla="*/ 6770713 h 6858000"/>
              <a:gd name="connsiteX456" fmla="*/ 873460 w 7467600"/>
              <a:gd name="connsiteY456" fmla="*/ 6253768 h 6858000"/>
              <a:gd name="connsiteX457" fmla="*/ 192686 w 7467600"/>
              <a:gd name="connsiteY457" fmla="*/ 5849257 h 6858000"/>
              <a:gd name="connsiteX458" fmla="*/ 4696 w 7467600"/>
              <a:gd name="connsiteY458" fmla="*/ 5697668 h 6858000"/>
              <a:gd name="connsiteX459" fmla="*/ 0 w 7467600"/>
              <a:gd name="connsiteY459" fmla="*/ 5689984 h 6858000"/>
              <a:gd name="connsiteX460" fmla="*/ 0 w 7467600"/>
              <a:gd name="connsiteY460" fmla="*/ 5513472 h 6858000"/>
              <a:gd name="connsiteX461" fmla="*/ 174101 w 7467600"/>
              <a:gd name="connsiteY461" fmla="*/ 5620277 h 6858000"/>
              <a:gd name="connsiteX462" fmla="*/ 891800 w 7467600"/>
              <a:gd name="connsiteY462" fmla="*/ 6036935 h 6858000"/>
              <a:gd name="connsiteX463" fmla="*/ 1072219 w 7467600"/>
              <a:gd name="connsiteY463" fmla="*/ 6169443 h 6858000"/>
              <a:gd name="connsiteX464" fmla="*/ 1074117 w 7467600"/>
              <a:gd name="connsiteY464" fmla="*/ 6170301 h 6858000"/>
              <a:gd name="connsiteX465" fmla="*/ 1083114 w 7467600"/>
              <a:gd name="connsiteY465" fmla="*/ 6174131 h 6858000"/>
              <a:gd name="connsiteX466" fmla="*/ 1543010 w 7467600"/>
              <a:gd name="connsiteY466" fmla="*/ 6191140 h 6858000"/>
              <a:gd name="connsiteX467" fmla="*/ 1551080 w 7467600"/>
              <a:gd name="connsiteY467" fmla="*/ 6195006 h 6858000"/>
              <a:gd name="connsiteX468" fmla="*/ 2345443 w 7467600"/>
              <a:gd name="connsiteY468" fmla="*/ 5549882 h 6858000"/>
              <a:gd name="connsiteX469" fmla="*/ 1721499 w 7467600"/>
              <a:gd name="connsiteY469" fmla="*/ 5599969 h 6858000"/>
              <a:gd name="connsiteX470" fmla="*/ 767716 w 7467600"/>
              <a:gd name="connsiteY470" fmla="*/ 5472768 h 6858000"/>
              <a:gd name="connsiteX471" fmla="*/ 722147 w 7467600"/>
              <a:gd name="connsiteY471" fmla="*/ 5393091 h 6858000"/>
              <a:gd name="connsiteX472" fmla="*/ 1485552 w 7467600"/>
              <a:gd name="connsiteY472" fmla="*/ 5313202 h 6858000"/>
              <a:gd name="connsiteX473" fmla="*/ 2143004 w 7467600"/>
              <a:gd name="connsiteY473" fmla="*/ 5402420 h 6858000"/>
              <a:gd name="connsiteX474" fmla="*/ 1933391 w 7467600"/>
              <a:gd name="connsiteY474" fmla="*/ 5156971 h 6858000"/>
              <a:gd name="connsiteX475" fmla="*/ 1827118 w 7467600"/>
              <a:gd name="connsiteY475" fmla="*/ 4968410 h 6858000"/>
              <a:gd name="connsiteX476" fmla="*/ 1837349 w 7467600"/>
              <a:gd name="connsiteY476" fmla="*/ 4956357 h 6858000"/>
              <a:gd name="connsiteX477" fmla="*/ 2162835 w 7467600"/>
              <a:gd name="connsiteY477" fmla="*/ 5187853 h 6858000"/>
              <a:gd name="connsiteX478" fmla="*/ 2257167 w 7467600"/>
              <a:gd name="connsiteY478" fmla="*/ 5462123 h 6858000"/>
              <a:gd name="connsiteX479" fmla="*/ 2261598 w 7467600"/>
              <a:gd name="connsiteY479" fmla="*/ 5467998 h 6858000"/>
              <a:gd name="connsiteX480" fmla="*/ 2437177 w 7467600"/>
              <a:gd name="connsiteY480" fmla="*/ 5479608 h 6858000"/>
              <a:gd name="connsiteX481" fmla="*/ 2445247 w 7467600"/>
              <a:gd name="connsiteY481" fmla="*/ 5483476 h 6858000"/>
              <a:gd name="connsiteX482" fmla="*/ 2743626 w 7467600"/>
              <a:gd name="connsiteY482" fmla="*/ 5304819 h 6858000"/>
              <a:gd name="connsiteX483" fmla="*/ 3048102 w 7467600"/>
              <a:gd name="connsiteY483" fmla="*/ 5150595 h 6858000"/>
              <a:gd name="connsiteX484" fmla="*/ 1799414 w 7467600"/>
              <a:gd name="connsiteY484" fmla="*/ 4694732 h 6858000"/>
              <a:gd name="connsiteX485" fmla="*/ 1771735 w 7467600"/>
              <a:gd name="connsiteY485" fmla="*/ 4619929 h 6858000"/>
              <a:gd name="connsiteX486" fmla="*/ 3104273 w 7467600"/>
              <a:gd name="connsiteY486" fmla="*/ 5076159 h 6858000"/>
              <a:gd name="connsiteX487" fmla="*/ 3113245 w 7467600"/>
              <a:gd name="connsiteY487" fmla="*/ 5090705 h 6858000"/>
              <a:gd name="connsiteX488" fmla="*/ 3126294 w 7467600"/>
              <a:gd name="connsiteY488" fmla="*/ 5114400 h 6858000"/>
              <a:gd name="connsiteX489" fmla="*/ 3937433 w 7467600"/>
              <a:gd name="connsiteY489" fmla="*/ 4830473 h 6858000"/>
              <a:gd name="connsiteX490" fmla="*/ 3590475 w 7467600"/>
              <a:gd name="connsiteY490" fmla="*/ 4597974 h 6858000"/>
              <a:gd name="connsiteX491" fmla="*/ 3100264 w 7467600"/>
              <a:gd name="connsiteY491" fmla="*/ 4579845 h 6858000"/>
              <a:gd name="connsiteX492" fmla="*/ 2183576 w 7467600"/>
              <a:gd name="connsiteY492" fmla="*/ 4227150 h 6858000"/>
              <a:gd name="connsiteX493" fmla="*/ 2151029 w 7467600"/>
              <a:gd name="connsiteY493" fmla="*/ 4146947 h 6858000"/>
              <a:gd name="connsiteX494" fmla="*/ 3563434 w 7467600"/>
              <a:gd name="connsiteY494" fmla="*/ 4469115 h 6858000"/>
              <a:gd name="connsiteX495" fmla="*/ 3177952 w 7467600"/>
              <a:gd name="connsiteY495" fmla="*/ 3657386 h 6858000"/>
              <a:gd name="connsiteX496" fmla="*/ 3189263 w 7467600"/>
              <a:gd name="connsiteY496" fmla="*/ 3625726 h 6858000"/>
              <a:gd name="connsiteX497" fmla="*/ 3560912 w 7467600"/>
              <a:gd name="connsiteY497" fmla="*/ 4079863 h 6858000"/>
              <a:gd name="connsiteX498" fmla="*/ 3626636 w 7467600"/>
              <a:gd name="connsiteY498" fmla="*/ 4512230 h 6858000"/>
              <a:gd name="connsiteX499" fmla="*/ 3653088 w 7467600"/>
              <a:gd name="connsiteY499" fmla="*/ 4521417 h 6858000"/>
              <a:gd name="connsiteX500" fmla="*/ 3988128 w 7467600"/>
              <a:gd name="connsiteY500" fmla="*/ 4817267 h 6858000"/>
              <a:gd name="connsiteX501" fmla="*/ 4830582 w 7467600"/>
              <a:gd name="connsiteY501" fmla="*/ 4676000 h 6858000"/>
              <a:gd name="connsiteX502" fmla="*/ 4830100 w 7467600"/>
              <a:gd name="connsiteY502" fmla="*/ 4675554 h 6858000"/>
              <a:gd name="connsiteX503" fmla="*/ 4036318 w 7467600"/>
              <a:gd name="connsiteY503" fmla="*/ 4147013 h 6858000"/>
              <a:gd name="connsiteX504" fmla="*/ 3432098 w 7467600"/>
              <a:gd name="connsiteY504" fmla="*/ 3537312 h 6858000"/>
              <a:gd name="connsiteX505" fmla="*/ 3446761 w 7467600"/>
              <a:gd name="connsiteY505" fmla="*/ 3461278 h 6858000"/>
              <a:gd name="connsiteX506" fmla="*/ 4419733 w 7467600"/>
              <a:gd name="connsiteY506" fmla="*/ 3963555 h 6858000"/>
              <a:gd name="connsiteX507" fmla="*/ 4781371 w 7467600"/>
              <a:gd name="connsiteY507" fmla="*/ 4458604 h 6858000"/>
              <a:gd name="connsiteX508" fmla="*/ 4780440 w 7467600"/>
              <a:gd name="connsiteY508" fmla="*/ 4470290 h 6858000"/>
              <a:gd name="connsiteX509" fmla="*/ 4898954 w 7467600"/>
              <a:gd name="connsiteY509" fmla="*/ 4662092 h 6858000"/>
              <a:gd name="connsiteX510" fmla="*/ 4900699 w 7467600"/>
              <a:gd name="connsiteY510" fmla="*/ 4670867 h 6858000"/>
              <a:gd name="connsiteX511" fmla="*/ 5714511 w 7467600"/>
              <a:gd name="connsiteY511" fmla="*/ 4663483 h 6858000"/>
              <a:gd name="connsiteX512" fmla="*/ 5464793 w 7467600"/>
              <a:gd name="connsiteY512" fmla="*/ 4393556 h 6858000"/>
              <a:gd name="connsiteX513" fmla="*/ 5461897 w 7467600"/>
              <a:gd name="connsiteY513" fmla="*/ 4390879 h 6858000"/>
              <a:gd name="connsiteX514" fmla="*/ 4294126 w 7467600"/>
              <a:gd name="connsiteY514" fmla="*/ 3303048 h 6858000"/>
              <a:gd name="connsiteX515" fmla="*/ 4305321 w 7467600"/>
              <a:gd name="connsiteY515" fmla="*/ 3256953 h 6858000"/>
              <a:gd name="connsiteX516" fmla="*/ 4949299 w 7467600"/>
              <a:gd name="connsiteY516" fmla="*/ 3766336 h 6858000"/>
              <a:gd name="connsiteX517" fmla="*/ 5291452 w 7467600"/>
              <a:gd name="connsiteY517" fmla="*/ 4076801 h 6858000"/>
              <a:gd name="connsiteX518" fmla="*/ 5434998 w 7467600"/>
              <a:gd name="connsiteY518" fmla="*/ 4254100 h 6858000"/>
              <a:gd name="connsiteX519" fmla="*/ 5351015 w 7467600"/>
              <a:gd name="connsiteY519" fmla="*/ 3760989 h 6858000"/>
              <a:gd name="connsiteX520" fmla="*/ 5413780 w 7467600"/>
              <a:gd name="connsiteY520" fmla="*/ 2966265 h 6858000"/>
              <a:gd name="connsiteX521" fmla="*/ 5425627 w 7467600"/>
              <a:gd name="connsiteY521" fmla="*/ 2954192 h 6858000"/>
              <a:gd name="connsiteX522" fmla="*/ 6604735 w 7467600"/>
              <a:gd name="connsiteY522" fmla="*/ 2041381 h 6858000"/>
              <a:gd name="connsiteX523" fmla="*/ 7204487 w 7467600"/>
              <a:gd name="connsiteY523" fmla="*/ 2742112 h 6858000"/>
              <a:gd name="connsiteX524" fmla="*/ 7131592 w 7467600"/>
              <a:gd name="connsiteY524" fmla="*/ 2672096 h 6858000"/>
              <a:gd name="connsiteX525" fmla="*/ 6996344 w 7467600"/>
              <a:gd name="connsiteY525" fmla="*/ 2518310 h 6858000"/>
              <a:gd name="connsiteX526" fmla="*/ 6735495 w 7467600"/>
              <a:gd name="connsiteY526" fmla="*/ 2196890 h 6858000"/>
              <a:gd name="connsiteX527" fmla="*/ 6721901 w 7467600"/>
              <a:gd name="connsiteY527" fmla="*/ 2179274 h 6858000"/>
              <a:gd name="connsiteX528" fmla="*/ 6604735 w 7467600"/>
              <a:gd name="connsiteY528" fmla="*/ 2041381 h 6858000"/>
              <a:gd name="connsiteX529" fmla="*/ 6591670 w 7467600"/>
              <a:gd name="connsiteY529" fmla="*/ 1988277 h 6858000"/>
              <a:gd name="connsiteX530" fmla="*/ 6747349 w 7467600"/>
              <a:gd name="connsiteY530" fmla="*/ 2160069 h 6858000"/>
              <a:gd name="connsiteX531" fmla="*/ 6760943 w 7467600"/>
              <a:gd name="connsiteY531" fmla="*/ 2177686 h 6858000"/>
              <a:gd name="connsiteX532" fmla="*/ 7021065 w 7467600"/>
              <a:gd name="connsiteY532" fmla="*/ 2498102 h 6858000"/>
              <a:gd name="connsiteX533" fmla="*/ 7155223 w 7467600"/>
              <a:gd name="connsiteY533" fmla="*/ 2650386 h 6858000"/>
              <a:gd name="connsiteX534" fmla="*/ 7203167 w 7467600"/>
              <a:gd name="connsiteY534" fmla="*/ 2697288 h 6858000"/>
              <a:gd name="connsiteX535" fmla="*/ 6937703 w 7467600"/>
              <a:gd name="connsiteY535" fmla="*/ 2321981 h 6858000"/>
              <a:gd name="connsiteX536" fmla="*/ 6591670 w 7467600"/>
              <a:gd name="connsiteY536" fmla="*/ 1988277 h 6858000"/>
              <a:gd name="connsiteX537" fmla="*/ 5798671 w 7467600"/>
              <a:gd name="connsiteY537" fmla="*/ 1981601 h 6858000"/>
              <a:gd name="connsiteX538" fmla="*/ 5754709 w 7467600"/>
              <a:gd name="connsiteY538" fmla="*/ 2071454 h 6858000"/>
              <a:gd name="connsiteX539" fmla="*/ 5763044 w 7467600"/>
              <a:gd name="connsiteY539" fmla="*/ 2842206 h 6858000"/>
              <a:gd name="connsiteX540" fmla="*/ 5764974 w 7467600"/>
              <a:gd name="connsiteY540" fmla="*/ 2799609 h 6858000"/>
              <a:gd name="connsiteX541" fmla="*/ 5767665 w 7467600"/>
              <a:gd name="connsiteY541" fmla="*/ 2666409 h 6858000"/>
              <a:gd name="connsiteX542" fmla="*/ 5763055 w 7467600"/>
              <a:gd name="connsiteY542" fmla="*/ 2579705 h 6858000"/>
              <a:gd name="connsiteX543" fmla="*/ 5758079 w 7467600"/>
              <a:gd name="connsiteY543" fmla="*/ 2492508 h 6858000"/>
              <a:gd name="connsiteX544" fmla="*/ 5779325 w 7467600"/>
              <a:gd name="connsiteY544" fmla="*/ 2197069 h 6858000"/>
              <a:gd name="connsiteX545" fmla="*/ 5798671 w 7467600"/>
              <a:gd name="connsiteY545" fmla="*/ 1981601 h 6858000"/>
              <a:gd name="connsiteX546" fmla="*/ 5829202 w 7467600"/>
              <a:gd name="connsiteY546" fmla="*/ 1971679 h 6858000"/>
              <a:gd name="connsiteX547" fmla="*/ 5809558 w 7467600"/>
              <a:gd name="connsiteY547" fmla="*/ 2198043 h 6858000"/>
              <a:gd name="connsiteX548" fmla="*/ 5788653 w 7467600"/>
              <a:gd name="connsiteY548" fmla="*/ 2489430 h 6858000"/>
              <a:gd name="connsiteX549" fmla="*/ 5793439 w 7467600"/>
              <a:gd name="connsiteY549" fmla="*/ 2575235 h 6858000"/>
              <a:gd name="connsiteX550" fmla="*/ 5796837 w 7467600"/>
              <a:gd name="connsiteY550" fmla="*/ 2637633 h 6858000"/>
              <a:gd name="connsiteX551" fmla="*/ 5818614 w 7467600"/>
              <a:gd name="connsiteY551" fmla="*/ 2473055 h 6858000"/>
              <a:gd name="connsiteX552" fmla="*/ 5829202 w 7467600"/>
              <a:gd name="connsiteY552" fmla="*/ 1971679 h 6858000"/>
              <a:gd name="connsiteX553" fmla="*/ 5911389 w 7467600"/>
              <a:gd name="connsiteY553" fmla="*/ 1898371 h 6858000"/>
              <a:gd name="connsiteX554" fmla="*/ 6237627 w 7467600"/>
              <a:gd name="connsiteY554" fmla="*/ 2231921 h 6858000"/>
              <a:gd name="connsiteX555" fmla="*/ 5911389 w 7467600"/>
              <a:gd name="connsiteY555" fmla="*/ 1898371 h 6858000"/>
              <a:gd name="connsiteX556" fmla="*/ 6944437 w 7467600"/>
              <a:gd name="connsiteY556" fmla="*/ 1575402 h 6858000"/>
              <a:gd name="connsiteX557" fmla="*/ 6304730 w 7467600"/>
              <a:gd name="connsiteY557" fmla="*/ 1766654 h 6858000"/>
              <a:gd name="connsiteX558" fmla="*/ 6944437 w 7467600"/>
              <a:gd name="connsiteY558" fmla="*/ 1575402 h 6858000"/>
              <a:gd name="connsiteX559" fmla="*/ 7019523 w 7467600"/>
              <a:gd name="connsiteY559" fmla="*/ 1519450 h 6858000"/>
              <a:gd name="connsiteX560" fmla="*/ 6298091 w 7467600"/>
              <a:gd name="connsiteY560" fmla="*/ 1737122 h 6858000"/>
              <a:gd name="connsiteX561" fmla="*/ 7019523 w 7467600"/>
              <a:gd name="connsiteY561" fmla="*/ 1519450 h 6858000"/>
              <a:gd name="connsiteX562" fmla="*/ 2399523 w 7467600"/>
              <a:gd name="connsiteY562" fmla="*/ 1428234 h 6858000"/>
              <a:gd name="connsiteX563" fmla="*/ 2224982 w 7467600"/>
              <a:gd name="connsiteY563" fmla="*/ 1826201 h 6858000"/>
              <a:gd name="connsiteX564" fmla="*/ 2096099 w 7467600"/>
              <a:gd name="connsiteY564" fmla="*/ 2345900 h 6858000"/>
              <a:gd name="connsiteX565" fmla="*/ 2283317 w 7467600"/>
              <a:gd name="connsiteY565" fmla="*/ 1796925 h 6858000"/>
              <a:gd name="connsiteX566" fmla="*/ 2399523 w 7467600"/>
              <a:gd name="connsiteY566" fmla="*/ 1428234 h 6858000"/>
              <a:gd name="connsiteX567" fmla="*/ 2448558 w 7467600"/>
              <a:gd name="connsiteY567" fmla="*/ 1373435 h 6858000"/>
              <a:gd name="connsiteX568" fmla="*/ 2312521 w 7467600"/>
              <a:gd name="connsiteY568" fmla="*/ 1806140 h 6858000"/>
              <a:gd name="connsiteX569" fmla="*/ 2127533 w 7467600"/>
              <a:gd name="connsiteY569" fmla="*/ 2348380 h 6858000"/>
              <a:gd name="connsiteX570" fmla="*/ 2358080 w 7467600"/>
              <a:gd name="connsiteY570" fmla="*/ 1866134 h 6858000"/>
              <a:gd name="connsiteX571" fmla="*/ 2407436 w 7467600"/>
              <a:gd name="connsiteY571" fmla="*/ 1651070 h 6858000"/>
              <a:gd name="connsiteX572" fmla="*/ 2448558 w 7467600"/>
              <a:gd name="connsiteY572" fmla="*/ 1373435 h 6858000"/>
              <a:gd name="connsiteX573" fmla="*/ 278707 w 7467600"/>
              <a:gd name="connsiteY573" fmla="*/ 1352270 h 6858000"/>
              <a:gd name="connsiteX574" fmla="*/ 321570 w 7467600"/>
              <a:gd name="connsiteY574" fmla="*/ 1861610 h 6858000"/>
              <a:gd name="connsiteX575" fmla="*/ 294281 w 7467600"/>
              <a:gd name="connsiteY575" fmla="*/ 1440658 h 6858000"/>
              <a:gd name="connsiteX576" fmla="*/ 278707 w 7467600"/>
              <a:gd name="connsiteY576" fmla="*/ 1352270 h 6858000"/>
              <a:gd name="connsiteX577" fmla="*/ 1423821 w 7467600"/>
              <a:gd name="connsiteY577" fmla="*/ 1351958 h 6858000"/>
              <a:gd name="connsiteX578" fmla="*/ 1638521 w 7467600"/>
              <a:gd name="connsiteY578" fmla="*/ 1908470 h 6858000"/>
              <a:gd name="connsiteX579" fmla="*/ 1754199 w 7467600"/>
              <a:gd name="connsiteY579" fmla="*/ 2149284 h 6858000"/>
              <a:gd name="connsiteX580" fmla="*/ 1908359 w 7467600"/>
              <a:gd name="connsiteY580" fmla="*/ 2364988 h 6858000"/>
              <a:gd name="connsiteX581" fmla="*/ 1647661 w 7467600"/>
              <a:gd name="connsiteY581" fmla="*/ 1825945 h 6858000"/>
              <a:gd name="connsiteX582" fmla="*/ 1423821 w 7467600"/>
              <a:gd name="connsiteY582" fmla="*/ 1351958 h 6858000"/>
              <a:gd name="connsiteX583" fmla="*/ 1431890 w 7467600"/>
              <a:gd name="connsiteY583" fmla="*/ 1306475 h 6858000"/>
              <a:gd name="connsiteX584" fmla="*/ 1507597 w 7467600"/>
              <a:gd name="connsiteY584" fmla="*/ 1446132 h 6858000"/>
              <a:gd name="connsiteX585" fmla="*/ 1674586 w 7467600"/>
              <a:gd name="connsiteY585" fmla="*/ 1813832 h 6858000"/>
              <a:gd name="connsiteX586" fmla="*/ 1815950 w 7467600"/>
              <a:gd name="connsiteY586" fmla="*/ 2128564 h 6858000"/>
              <a:gd name="connsiteX587" fmla="*/ 1984242 w 7467600"/>
              <a:gd name="connsiteY587" fmla="*/ 2430829 h 6858000"/>
              <a:gd name="connsiteX588" fmla="*/ 2014023 w 7467600"/>
              <a:gd name="connsiteY588" fmla="*/ 2450995 h 6858000"/>
              <a:gd name="connsiteX589" fmla="*/ 1747337 w 7467600"/>
              <a:gd name="connsiteY589" fmla="*/ 1855264 h 6858000"/>
              <a:gd name="connsiteX590" fmla="*/ 1533749 w 7467600"/>
              <a:gd name="connsiteY590" fmla="*/ 1478656 h 6858000"/>
              <a:gd name="connsiteX591" fmla="*/ 1431890 w 7467600"/>
              <a:gd name="connsiteY591" fmla="*/ 1306475 h 6858000"/>
              <a:gd name="connsiteX592" fmla="*/ 5052692 w 7467600"/>
              <a:gd name="connsiteY592" fmla="*/ 1292994 h 6858000"/>
              <a:gd name="connsiteX593" fmla="*/ 5200661 w 7467600"/>
              <a:gd name="connsiteY593" fmla="*/ 1635186 h 6858000"/>
              <a:gd name="connsiteX594" fmla="*/ 5297138 w 7467600"/>
              <a:gd name="connsiteY594" fmla="*/ 1906351 h 6858000"/>
              <a:gd name="connsiteX595" fmla="*/ 5052692 w 7467600"/>
              <a:gd name="connsiteY595" fmla="*/ 1292994 h 6858000"/>
              <a:gd name="connsiteX596" fmla="*/ 5009948 w 7467600"/>
              <a:gd name="connsiteY596" fmla="*/ 1273619 h 6858000"/>
              <a:gd name="connsiteX597" fmla="*/ 5121777 w 7467600"/>
              <a:gd name="connsiteY597" fmla="*/ 1654213 h 6858000"/>
              <a:gd name="connsiteX598" fmla="*/ 5293545 w 7467600"/>
              <a:gd name="connsiteY598" fmla="*/ 2072247 h 6858000"/>
              <a:gd name="connsiteX599" fmla="*/ 5294042 w 7467600"/>
              <a:gd name="connsiteY599" fmla="*/ 2065019 h 6858000"/>
              <a:gd name="connsiteX600" fmla="*/ 5171936 w 7467600"/>
              <a:gd name="connsiteY600" fmla="*/ 1647613 h 6858000"/>
              <a:gd name="connsiteX601" fmla="*/ 5009948 w 7467600"/>
              <a:gd name="connsiteY601" fmla="*/ 1273619 h 6858000"/>
              <a:gd name="connsiteX602" fmla="*/ 655236 w 7467600"/>
              <a:gd name="connsiteY602" fmla="*/ 1268632 h 6858000"/>
              <a:gd name="connsiteX603" fmla="*/ 839521 w 7467600"/>
              <a:gd name="connsiteY603" fmla="*/ 1685315 h 6858000"/>
              <a:gd name="connsiteX604" fmla="*/ 1109416 w 7467600"/>
              <a:gd name="connsiteY604" fmla="*/ 2061663 h 6858000"/>
              <a:gd name="connsiteX605" fmla="*/ 1298300 w 7467600"/>
              <a:gd name="connsiteY605" fmla="*/ 2247742 h 6858000"/>
              <a:gd name="connsiteX606" fmla="*/ 1125871 w 7467600"/>
              <a:gd name="connsiteY606" fmla="*/ 1989513 h 6858000"/>
              <a:gd name="connsiteX607" fmla="*/ 981574 w 7467600"/>
              <a:gd name="connsiteY607" fmla="*/ 1783157 h 6858000"/>
              <a:gd name="connsiteX608" fmla="*/ 922198 w 7467600"/>
              <a:gd name="connsiteY608" fmla="*/ 1677437 h 6858000"/>
              <a:gd name="connsiteX609" fmla="*/ 869293 w 7467600"/>
              <a:gd name="connsiteY609" fmla="*/ 1583214 h 6858000"/>
              <a:gd name="connsiteX610" fmla="*/ 751431 w 7467600"/>
              <a:gd name="connsiteY610" fmla="*/ 1405731 h 6858000"/>
              <a:gd name="connsiteX611" fmla="*/ 655236 w 7467600"/>
              <a:gd name="connsiteY611" fmla="*/ 1268632 h 6858000"/>
              <a:gd name="connsiteX612" fmla="*/ 6516292 w 7467600"/>
              <a:gd name="connsiteY612" fmla="*/ 1263064 h 6858000"/>
              <a:gd name="connsiteX613" fmla="*/ 5736320 w 7467600"/>
              <a:gd name="connsiteY613" fmla="*/ 1501803 h 6858000"/>
              <a:gd name="connsiteX614" fmla="*/ 6516292 w 7467600"/>
              <a:gd name="connsiteY614" fmla="*/ 1263064 h 6858000"/>
              <a:gd name="connsiteX615" fmla="*/ 291466 w 7467600"/>
              <a:gd name="connsiteY615" fmla="*/ 1250369 h 6858000"/>
              <a:gd name="connsiteX616" fmla="*/ 323180 w 7467600"/>
              <a:gd name="connsiteY616" fmla="*/ 1435283 h 6858000"/>
              <a:gd name="connsiteX617" fmla="*/ 349381 w 7467600"/>
              <a:gd name="connsiteY617" fmla="*/ 1875041 h 6858000"/>
              <a:gd name="connsiteX618" fmla="*/ 374363 w 7467600"/>
              <a:gd name="connsiteY618" fmla="*/ 1506494 h 6858000"/>
              <a:gd name="connsiteX619" fmla="*/ 302168 w 7467600"/>
              <a:gd name="connsiteY619" fmla="*/ 1274495 h 6858000"/>
              <a:gd name="connsiteX620" fmla="*/ 291466 w 7467600"/>
              <a:gd name="connsiteY620" fmla="*/ 1250369 h 6858000"/>
              <a:gd name="connsiteX621" fmla="*/ 678222 w 7467600"/>
              <a:gd name="connsiteY621" fmla="*/ 1248670 h 6858000"/>
              <a:gd name="connsiteX622" fmla="*/ 775536 w 7467600"/>
              <a:gd name="connsiteY622" fmla="*/ 1388015 h 6858000"/>
              <a:gd name="connsiteX623" fmla="*/ 894529 w 7467600"/>
              <a:gd name="connsiteY623" fmla="*/ 1567739 h 6858000"/>
              <a:gd name="connsiteX624" fmla="*/ 948000 w 7467600"/>
              <a:gd name="connsiteY624" fmla="*/ 1663088 h 6858000"/>
              <a:gd name="connsiteX625" fmla="*/ 1006812 w 7467600"/>
              <a:gd name="connsiteY625" fmla="*/ 1767683 h 6858000"/>
              <a:gd name="connsiteX626" fmla="*/ 1149133 w 7467600"/>
              <a:gd name="connsiteY626" fmla="*/ 1971513 h 6858000"/>
              <a:gd name="connsiteX627" fmla="*/ 1333952 w 7467600"/>
              <a:gd name="connsiteY627" fmla="*/ 2251620 h 6858000"/>
              <a:gd name="connsiteX628" fmla="*/ 1337329 w 7467600"/>
              <a:gd name="connsiteY628" fmla="*/ 2258350 h 6858000"/>
              <a:gd name="connsiteX629" fmla="*/ 1014726 w 7467600"/>
              <a:gd name="connsiteY629" fmla="*/ 1615556 h 6858000"/>
              <a:gd name="connsiteX630" fmla="*/ 678222 w 7467600"/>
              <a:gd name="connsiteY630" fmla="*/ 1248670 h 6858000"/>
              <a:gd name="connsiteX631" fmla="*/ 6691602 w 7467600"/>
              <a:gd name="connsiteY631" fmla="*/ 1140573 h 6858000"/>
              <a:gd name="connsiteX632" fmla="*/ 6571100 w 7467600"/>
              <a:gd name="connsiteY632" fmla="*/ 1183662 h 6858000"/>
              <a:gd name="connsiteX633" fmla="*/ 6241687 w 7467600"/>
              <a:gd name="connsiteY633" fmla="*/ 1257600 h 6858000"/>
              <a:gd name="connsiteX634" fmla="*/ 5693009 w 7467600"/>
              <a:gd name="connsiteY634" fmla="*/ 1478256 h 6858000"/>
              <a:gd name="connsiteX635" fmla="*/ 6548420 w 7467600"/>
              <a:gd name="connsiteY635" fmla="*/ 1214599 h 6858000"/>
              <a:gd name="connsiteX636" fmla="*/ 6605473 w 7467600"/>
              <a:gd name="connsiteY636" fmla="*/ 1184686 h 6858000"/>
              <a:gd name="connsiteX637" fmla="*/ 6691602 w 7467600"/>
              <a:gd name="connsiteY637" fmla="*/ 1140573 h 6858000"/>
              <a:gd name="connsiteX638" fmla="*/ 4002475 w 7467600"/>
              <a:gd name="connsiteY638" fmla="*/ 1037802 h 6858000"/>
              <a:gd name="connsiteX639" fmla="*/ 4000324 w 7467600"/>
              <a:gd name="connsiteY639" fmla="*/ 1039362 h 6858000"/>
              <a:gd name="connsiteX640" fmla="*/ 4002862 w 7467600"/>
              <a:gd name="connsiteY640" fmla="*/ 1042866 h 6858000"/>
              <a:gd name="connsiteX641" fmla="*/ 4002475 w 7467600"/>
              <a:gd name="connsiteY641" fmla="*/ 1037802 h 6858000"/>
              <a:gd name="connsiteX642" fmla="*/ 506322 w 7467600"/>
              <a:gd name="connsiteY642" fmla="*/ 1020997 h 6858000"/>
              <a:gd name="connsiteX643" fmla="*/ 533068 w 7467600"/>
              <a:gd name="connsiteY643" fmla="*/ 1029409 h 6858000"/>
              <a:gd name="connsiteX644" fmla="*/ 1232525 w 7467600"/>
              <a:gd name="connsiteY644" fmla="*/ 1804675 h 6858000"/>
              <a:gd name="connsiteX645" fmla="*/ 1388858 w 7467600"/>
              <a:gd name="connsiteY645" fmla="*/ 2368011 h 6858000"/>
              <a:gd name="connsiteX646" fmla="*/ 1384098 w 7467600"/>
              <a:gd name="connsiteY646" fmla="*/ 2378125 h 6858000"/>
              <a:gd name="connsiteX647" fmla="*/ 1425393 w 7467600"/>
              <a:gd name="connsiteY647" fmla="*/ 2589124 h 6858000"/>
              <a:gd name="connsiteX648" fmla="*/ 1424001 w 7467600"/>
              <a:gd name="connsiteY648" fmla="*/ 2597541 h 6858000"/>
              <a:gd name="connsiteX649" fmla="*/ 2152729 w 7467600"/>
              <a:gd name="connsiteY649" fmla="*/ 2864487 h 6858000"/>
              <a:gd name="connsiteX650" fmla="*/ 2020609 w 7467600"/>
              <a:gd name="connsiteY650" fmla="*/ 2539671 h 6858000"/>
              <a:gd name="connsiteX651" fmla="*/ 2018920 w 7467600"/>
              <a:gd name="connsiteY651" fmla="*/ 2536309 h 6858000"/>
              <a:gd name="connsiteX652" fmla="*/ 1342441 w 7467600"/>
              <a:gd name="connsiteY652" fmla="*/ 1173017 h 6858000"/>
              <a:gd name="connsiteX653" fmla="*/ 1367925 w 7467600"/>
              <a:gd name="connsiteY653" fmla="*/ 1135648 h 6858000"/>
              <a:gd name="connsiteX654" fmla="*/ 1771401 w 7467600"/>
              <a:gd name="connsiteY654" fmla="*/ 1806673 h 6858000"/>
              <a:gd name="connsiteX655" fmla="*/ 1972385 w 7467600"/>
              <a:gd name="connsiteY655" fmla="*/ 2198735 h 6858000"/>
              <a:gd name="connsiteX656" fmla="*/ 2040892 w 7467600"/>
              <a:gd name="connsiteY656" fmla="*/ 2405205 h 6858000"/>
              <a:gd name="connsiteX657" fmla="*/ 2131689 w 7467600"/>
              <a:gd name="connsiteY657" fmla="*/ 1936926 h 6858000"/>
              <a:gd name="connsiteX658" fmla="*/ 2454820 w 7467600"/>
              <a:gd name="connsiteY658" fmla="*/ 1248808 h 6858000"/>
              <a:gd name="connsiteX659" fmla="*/ 2492512 w 7467600"/>
              <a:gd name="connsiteY659" fmla="*/ 1302920 h 6858000"/>
              <a:gd name="connsiteX660" fmla="*/ 2081216 w 7467600"/>
              <a:gd name="connsiteY660" fmla="*/ 2527513 h 6858000"/>
              <a:gd name="connsiteX661" fmla="*/ 2081211 w 7467600"/>
              <a:gd name="connsiteY661" fmla="*/ 2528916 h 6858000"/>
              <a:gd name="connsiteX662" fmla="*/ 2199067 w 7467600"/>
              <a:gd name="connsiteY662" fmla="*/ 2884061 h 6858000"/>
              <a:gd name="connsiteX663" fmla="*/ 3192586 w 7467600"/>
              <a:gd name="connsiteY663" fmla="*/ 3411496 h 6858000"/>
              <a:gd name="connsiteX664" fmla="*/ 3182620 w 7467600"/>
              <a:gd name="connsiteY664" fmla="*/ 3483279 h 6858000"/>
              <a:gd name="connsiteX665" fmla="*/ 2435119 w 7467600"/>
              <a:gd name="connsiteY665" fmla="*/ 3080173 h 6858000"/>
              <a:gd name="connsiteX666" fmla="*/ 2410152 w 7467600"/>
              <a:gd name="connsiteY666" fmla="*/ 3063751 h 6858000"/>
              <a:gd name="connsiteX667" fmla="*/ 2408099 w 7467600"/>
              <a:gd name="connsiteY667" fmla="*/ 3064403 h 6858000"/>
              <a:gd name="connsiteX668" fmla="*/ 2407218 w 7467600"/>
              <a:gd name="connsiteY668" fmla="*/ 3070324 h 6858000"/>
              <a:gd name="connsiteX669" fmla="*/ 2380138 w 7467600"/>
              <a:gd name="connsiteY669" fmla="*/ 3099341 h 6858000"/>
              <a:gd name="connsiteX670" fmla="*/ 1765923 w 7467600"/>
              <a:gd name="connsiteY670" fmla="*/ 3581043 h 6858000"/>
              <a:gd name="connsiteX671" fmla="*/ 1702258 w 7467600"/>
              <a:gd name="connsiteY671" fmla="*/ 3612286 h 6858000"/>
              <a:gd name="connsiteX672" fmla="*/ 1538370 w 7467600"/>
              <a:gd name="connsiteY672" fmla="*/ 3811804 h 6858000"/>
              <a:gd name="connsiteX673" fmla="*/ 542867 w 7467600"/>
              <a:gd name="connsiteY673" fmla="*/ 4944092 h 6858000"/>
              <a:gd name="connsiteX674" fmla="*/ 515800 w 7467600"/>
              <a:gd name="connsiteY674" fmla="*/ 4862180 h 6858000"/>
              <a:gd name="connsiteX675" fmla="*/ 909145 w 7467600"/>
              <a:gd name="connsiteY675" fmla="*/ 4199225 h 6858000"/>
              <a:gd name="connsiteX676" fmla="*/ 1214067 w 7467600"/>
              <a:gd name="connsiteY676" fmla="*/ 3908561 h 6858000"/>
              <a:gd name="connsiteX677" fmla="*/ 640967 w 7467600"/>
              <a:gd name="connsiteY677" fmla="*/ 4105601 h 6858000"/>
              <a:gd name="connsiteX678" fmla="*/ 112563 w 7467600"/>
              <a:gd name="connsiteY678" fmla="*/ 4396952 h 6858000"/>
              <a:gd name="connsiteX679" fmla="*/ 0 w 7467600"/>
              <a:gd name="connsiteY679" fmla="*/ 4466006 h 6858000"/>
              <a:gd name="connsiteX680" fmla="*/ 0 w 7467600"/>
              <a:gd name="connsiteY680" fmla="*/ 4233763 h 6858000"/>
              <a:gd name="connsiteX681" fmla="*/ 36881 w 7467600"/>
              <a:gd name="connsiteY681" fmla="*/ 4200118 h 6858000"/>
              <a:gd name="connsiteX682" fmla="*/ 910534 w 7467600"/>
              <a:gd name="connsiteY682" fmla="*/ 3629753 h 6858000"/>
              <a:gd name="connsiteX683" fmla="*/ 1578717 w 7467600"/>
              <a:gd name="connsiteY683" fmla="*/ 3575982 h 6858000"/>
              <a:gd name="connsiteX684" fmla="*/ 2338780 w 7467600"/>
              <a:gd name="connsiteY684" fmla="*/ 3033725 h 6858000"/>
              <a:gd name="connsiteX685" fmla="*/ 1807991 w 7467600"/>
              <a:gd name="connsiteY685" fmla="*/ 2807184 h 6858000"/>
              <a:gd name="connsiteX686" fmla="*/ 1416358 w 7467600"/>
              <a:gd name="connsiteY686" fmla="*/ 3112571 h 6858000"/>
              <a:gd name="connsiteX687" fmla="*/ 939066 w 7467600"/>
              <a:gd name="connsiteY687" fmla="*/ 3378798 h 6858000"/>
              <a:gd name="connsiteX688" fmla="*/ 115099 w 7467600"/>
              <a:gd name="connsiteY688" fmla="*/ 3607650 h 6858000"/>
              <a:gd name="connsiteX689" fmla="*/ 97284 w 7467600"/>
              <a:gd name="connsiteY689" fmla="*/ 3520393 h 6858000"/>
              <a:gd name="connsiteX690" fmla="*/ 922050 w 7467600"/>
              <a:gd name="connsiteY690" fmla="*/ 3074867 h 6858000"/>
              <a:gd name="connsiteX691" fmla="*/ 1405265 w 7467600"/>
              <a:gd name="connsiteY691" fmla="*/ 3016319 h 6858000"/>
              <a:gd name="connsiteX692" fmla="*/ 1407512 w 7467600"/>
              <a:gd name="connsiteY692" fmla="*/ 3018001 h 6858000"/>
              <a:gd name="connsiteX693" fmla="*/ 1726266 w 7467600"/>
              <a:gd name="connsiteY693" fmla="*/ 2777274 h 6858000"/>
              <a:gd name="connsiteX694" fmla="*/ 625390 w 7467600"/>
              <a:gd name="connsiteY694" fmla="*/ 2514541 h 6858000"/>
              <a:gd name="connsiteX695" fmla="*/ 619799 w 7467600"/>
              <a:gd name="connsiteY695" fmla="*/ 2527180 h 6858000"/>
              <a:gd name="connsiteX696" fmla="*/ 310030 w 7467600"/>
              <a:gd name="connsiteY696" fmla="*/ 2771818 h 6858000"/>
              <a:gd name="connsiteX697" fmla="*/ 173877 w 7467600"/>
              <a:gd name="connsiteY697" fmla="*/ 2937056 h 6858000"/>
              <a:gd name="connsiteX698" fmla="*/ 77889 w 7467600"/>
              <a:gd name="connsiteY698" fmla="*/ 3138440 h 6858000"/>
              <a:gd name="connsiteX699" fmla="*/ 0 w 7467600"/>
              <a:gd name="connsiteY699" fmla="*/ 3271395 h 6858000"/>
              <a:gd name="connsiteX700" fmla="*/ 0 w 7467600"/>
              <a:gd name="connsiteY700" fmla="*/ 3153002 h 6858000"/>
              <a:gd name="connsiteX701" fmla="*/ 2386 w 7467600"/>
              <a:gd name="connsiteY701" fmla="*/ 3149203 h 6858000"/>
              <a:gd name="connsiteX702" fmla="*/ 89753 w 7467600"/>
              <a:gd name="connsiteY702" fmla="*/ 2987702 h 6858000"/>
              <a:gd name="connsiteX703" fmla="*/ 76869 w 7467600"/>
              <a:gd name="connsiteY703" fmla="*/ 3005404 h 6858000"/>
              <a:gd name="connsiteX704" fmla="*/ 32049 w 7467600"/>
              <a:gd name="connsiteY704" fmla="*/ 3065814 h 6858000"/>
              <a:gd name="connsiteX705" fmla="*/ 0 w 7467600"/>
              <a:gd name="connsiteY705" fmla="*/ 3108744 h 6858000"/>
              <a:gd name="connsiteX706" fmla="*/ 0 w 7467600"/>
              <a:gd name="connsiteY706" fmla="*/ 3058059 h 6858000"/>
              <a:gd name="connsiteX707" fmla="*/ 7610 w 7467600"/>
              <a:gd name="connsiteY707" fmla="*/ 3047889 h 6858000"/>
              <a:gd name="connsiteX708" fmla="*/ 52419 w 7467600"/>
              <a:gd name="connsiteY708" fmla="*/ 2987479 h 6858000"/>
              <a:gd name="connsiteX709" fmla="*/ 59142 w 7467600"/>
              <a:gd name="connsiteY709" fmla="*/ 2978488 h 6858000"/>
              <a:gd name="connsiteX710" fmla="*/ 0 w 7467600"/>
              <a:gd name="connsiteY710" fmla="*/ 3015334 h 6858000"/>
              <a:gd name="connsiteX711" fmla="*/ 0 w 7467600"/>
              <a:gd name="connsiteY711" fmla="*/ 2914286 h 6858000"/>
              <a:gd name="connsiteX712" fmla="*/ 36383 w 7467600"/>
              <a:gd name="connsiteY712" fmla="*/ 2901128 h 6858000"/>
              <a:gd name="connsiteX713" fmla="*/ 156329 w 7467600"/>
              <a:gd name="connsiteY713" fmla="*/ 2840533 h 6858000"/>
              <a:gd name="connsiteX714" fmla="*/ 358355 w 7467600"/>
              <a:gd name="connsiteY714" fmla="*/ 2620471 h 6858000"/>
              <a:gd name="connsiteX715" fmla="*/ 510577 w 7467600"/>
              <a:gd name="connsiteY715" fmla="*/ 2501244 h 6858000"/>
              <a:gd name="connsiteX716" fmla="*/ 211967 w 7467600"/>
              <a:gd name="connsiteY716" fmla="*/ 2479171 h 6858000"/>
              <a:gd name="connsiteX717" fmla="*/ 0 w 7467600"/>
              <a:gd name="connsiteY717" fmla="*/ 2476398 h 6858000"/>
              <a:gd name="connsiteX718" fmla="*/ 0 w 7467600"/>
              <a:gd name="connsiteY718" fmla="*/ 2389189 h 6858000"/>
              <a:gd name="connsiteX719" fmla="*/ 103062 w 7467600"/>
              <a:gd name="connsiteY719" fmla="*/ 2389518 h 6858000"/>
              <a:gd name="connsiteX720" fmla="*/ 510734 w 7467600"/>
              <a:gd name="connsiteY720" fmla="*/ 2416201 h 6858000"/>
              <a:gd name="connsiteX721" fmla="*/ 279257 w 7467600"/>
              <a:gd name="connsiteY721" fmla="*/ 2092102 h 6858000"/>
              <a:gd name="connsiteX722" fmla="*/ 65265 w 7467600"/>
              <a:gd name="connsiteY722" fmla="*/ 2006049 h 6858000"/>
              <a:gd name="connsiteX723" fmla="*/ 0 w 7467600"/>
              <a:gd name="connsiteY723" fmla="*/ 1982532 h 6858000"/>
              <a:gd name="connsiteX724" fmla="*/ 0 w 7467600"/>
              <a:gd name="connsiteY724" fmla="*/ 1912789 h 6858000"/>
              <a:gd name="connsiteX725" fmla="*/ 97460 w 7467600"/>
              <a:gd name="connsiteY725" fmla="*/ 1953725 h 6858000"/>
              <a:gd name="connsiteX726" fmla="*/ 221272 w 7467600"/>
              <a:gd name="connsiteY726" fmla="*/ 1980766 h 6858000"/>
              <a:gd name="connsiteX727" fmla="*/ 116765 w 7467600"/>
              <a:gd name="connsiteY727" fmla="*/ 1911033 h 6858000"/>
              <a:gd name="connsiteX728" fmla="*/ 16405 w 7467600"/>
              <a:gd name="connsiteY728" fmla="*/ 1803412 h 6858000"/>
              <a:gd name="connsiteX729" fmla="*/ 0 w 7467600"/>
              <a:gd name="connsiteY729" fmla="*/ 1784777 h 6858000"/>
              <a:gd name="connsiteX730" fmla="*/ 0 w 7467600"/>
              <a:gd name="connsiteY730" fmla="*/ 1740082 h 6858000"/>
              <a:gd name="connsiteX731" fmla="*/ 39394 w 7467600"/>
              <a:gd name="connsiteY731" fmla="*/ 1784856 h 6858000"/>
              <a:gd name="connsiteX732" fmla="*/ 135813 w 7467600"/>
              <a:gd name="connsiteY732" fmla="*/ 1888838 h 6858000"/>
              <a:gd name="connsiteX733" fmla="*/ 242575 w 7467600"/>
              <a:gd name="connsiteY733" fmla="*/ 1958841 h 6858000"/>
              <a:gd name="connsiteX734" fmla="*/ 82197 w 7467600"/>
              <a:gd name="connsiteY734" fmla="*/ 1754826 h 6858000"/>
              <a:gd name="connsiteX735" fmla="*/ 0 w 7467600"/>
              <a:gd name="connsiteY735" fmla="*/ 1679650 h 6858000"/>
              <a:gd name="connsiteX736" fmla="*/ 0 w 7467600"/>
              <a:gd name="connsiteY736" fmla="*/ 1602463 h 6858000"/>
              <a:gd name="connsiteX737" fmla="*/ 84689 w 7467600"/>
              <a:gd name="connsiteY737" fmla="*/ 1677442 h 6858000"/>
              <a:gd name="connsiteX738" fmla="*/ 298437 w 7467600"/>
              <a:gd name="connsiteY738" fmla="*/ 1968019 h 6858000"/>
              <a:gd name="connsiteX739" fmla="*/ 227269 w 7467600"/>
              <a:gd name="connsiteY739" fmla="*/ 1114064 h 6858000"/>
              <a:gd name="connsiteX740" fmla="*/ 248003 w 7467600"/>
              <a:gd name="connsiteY740" fmla="*/ 1089613 h 6858000"/>
              <a:gd name="connsiteX741" fmla="*/ 427020 w 7467600"/>
              <a:gd name="connsiteY741" fmla="*/ 1619803 h 6858000"/>
              <a:gd name="connsiteX742" fmla="*/ 340345 w 7467600"/>
              <a:gd name="connsiteY742" fmla="*/ 2027739 h 6858000"/>
              <a:gd name="connsiteX743" fmla="*/ 360865 w 7467600"/>
              <a:gd name="connsiteY743" fmla="*/ 2044827 h 6858000"/>
              <a:gd name="connsiteX744" fmla="*/ 560414 w 7467600"/>
              <a:gd name="connsiteY744" fmla="*/ 2421457 h 6858000"/>
              <a:gd name="connsiteX745" fmla="*/ 1359703 w 7467600"/>
              <a:gd name="connsiteY745" fmla="*/ 2578554 h 6858000"/>
              <a:gd name="connsiteX746" fmla="*/ 1359422 w 7467600"/>
              <a:gd name="connsiteY746" fmla="*/ 2577994 h 6858000"/>
              <a:gd name="connsiteX747" fmla="*/ 828701 w 7467600"/>
              <a:gd name="connsiteY747" fmla="*/ 1839520 h 6858000"/>
              <a:gd name="connsiteX748" fmla="*/ 494427 w 7467600"/>
              <a:gd name="connsiteY748" fmla="*/ 1092333 h 6858000"/>
              <a:gd name="connsiteX749" fmla="*/ 506322 w 7467600"/>
              <a:gd name="connsiteY749" fmla="*/ 1020997 h 6858000"/>
              <a:gd name="connsiteX750" fmla="*/ 4570198 w 7467600"/>
              <a:gd name="connsiteY750" fmla="*/ 978081 h 6858000"/>
              <a:gd name="connsiteX751" fmla="*/ 4523691 w 7467600"/>
              <a:gd name="connsiteY751" fmla="*/ 1127776 h 6858000"/>
              <a:gd name="connsiteX752" fmla="*/ 4509875 w 7467600"/>
              <a:gd name="connsiteY752" fmla="*/ 1167552 h 6858000"/>
              <a:gd name="connsiteX753" fmla="*/ 4478168 w 7467600"/>
              <a:gd name="connsiteY753" fmla="*/ 1260735 h 6858000"/>
              <a:gd name="connsiteX754" fmla="*/ 4409309 w 7467600"/>
              <a:gd name="connsiteY754" fmla="*/ 1666996 h 6858000"/>
              <a:gd name="connsiteX755" fmla="*/ 4370031 w 7467600"/>
              <a:gd name="connsiteY755" fmla="*/ 1955666 h 6858000"/>
              <a:gd name="connsiteX756" fmla="*/ 4570198 w 7467600"/>
              <a:gd name="connsiteY756" fmla="*/ 978081 h 6858000"/>
              <a:gd name="connsiteX757" fmla="*/ 4557898 w 7467600"/>
              <a:gd name="connsiteY757" fmla="*/ 900011 h 6858000"/>
              <a:gd name="connsiteX758" fmla="*/ 4344840 w 7467600"/>
              <a:gd name="connsiteY758" fmla="*/ 1922038 h 6858000"/>
              <a:gd name="connsiteX759" fmla="*/ 4378710 w 7467600"/>
              <a:gd name="connsiteY759" fmla="*/ 1665516 h 6858000"/>
              <a:gd name="connsiteX760" fmla="*/ 4448798 w 7467600"/>
              <a:gd name="connsiteY760" fmla="*/ 1253024 h 6858000"/>
              <a:gd name="connsiteX761" fmla="*/ 4480315 w 7467600"/>
              <a:gd name="connsiteY761" fmla="*/ 1158454 h 6858000"/>
              <a:gd name="connsiteX762" fmla="*/ 4494133 w 7467600"/>
              <a:gd name="connsiteY762" fmla="*/ 1118676 h 6858000"/>
              <a:gd name="connsiteX763" fmla="*/ 4557898 w 7467600"/>
              <a:gd name="connsiteY763" fmla="*/ 900011 h 6858000"/>
              <a:gd name="connsiteX764" fmla="*/ 5870151 w 7467600"/>
              <a:gd name="connsiteY764" fmla="*/ 898890 h 6858000"/>
              <a:gd name="connsiteX765" fmla="*/ 5861335 w 7467600"/>
              <a:gd name="connsiteY765" fmla="*/ 899177 h 6858000"/>
              <a:gd name="connsiteX766" fmla="*/ 5843702 w 7467600"/>
              <a:gd name="connsiteY766" fmla="*/ 899748 h 6858000"/>
              <a:gd name="connsiteX767" fmla="*/ 5651107 w 7467600"/>
              <a:gd name="connsiteY767" fmla="*/ 920306 h 6858000"/>
              <a:gd name="connsiteX768" fmla="*/ 5459407 w 7467600"/>
              <a:gd name="connsiteY768" fmla="*/ 940975 h 6858000"/>
              <a:gd name="connsiteX769" fmla="*/ 5374846 w 7467600"/>
              <a:gd name="connsiteY769" fmla="*/ 941988 h 6858000"/>
              <a:gd name="connsiteX770" fmla="*/ 5256105 w 7467600"/>
              <a:gd name="connsiteY770" fmla="*/ 945632 h 6858000"/>
              <a:gd name="connsiteX771" fmla="*/ 5107071 w 7467600"/>
              <a:gd name="connsiteY771" fmla="*/ 969720 h 6858000"/>
              <a:gd name="connsiteX772" fmla="*/ 4998681 w 7467600"/>
              <a:gd name="connsiteY772" fmla="*/ 988771 h 6858000"/>
              <a:gd name="connsiteX773" fmla="*/ 5870151 w 7467600"/>
              <a:gd name="connsiteY773" fmla="*/ 898890 h 6858000"/>
              <a:gd name="connsiteX774" fmla="*/ 5504425 w 7467600"/>
              <a:gd name="connsiteY774" fmla="*/ 848067 h 6858000"/>
              <a:gd name="connsiteX775" fmla="*/ 4968849 w 7467600"/>
              <a:gd name="connsiteY775" fmla="*/ 962318 h 6858000"/>
              <a:gd name="connsiteX776" fmla="*/ 5104039 w 7467600"/>
              <a:gd name="connsiteY776" fmla="*/ 940634 h 6858000"/>
              <a:gd name="connsiteX777" fmla="*/ 5256311 w 7467600"/>
              <a:gd name="connsiteY777" fmla="*/ 916490 h 6858000"/>
              <a:gd name="connsiteX778" fmla="*/ 5377381 w 7467600"/>
              <a:gd name="connsiteY778" fmla="*/ 912671 h 6858000"/>
              <a:gd name="connsiteX779" fmla="*/ 5460148 w 7467600"/>
              <a:gd name="connsiteY779" fmla="*/ 911442 h 6858000"/>
              <a:gd name="connsiteX780" fmla="*/ 5648971 w 7467600"/>
              <a:gd name="connsiteY780" fmla="*/ 891331 h 6858000"/>
              <a:gd name="connsiteX781" fmla="*/ 5844807 w 7467600"/>
              <a:gd name="connsiteY781" fmla="*/ 870718 h 6858000"/>
              <a:gd name="connsiteX782" fmla="*/ 5862975 w 7467600"/>
              <a:gd name="connsiteY782" fmla="*/ 869756 h 6858000"/>
              <a:gd name="connsiteX783" fmla="*/ 5920887 w 7467600"/>
              <a:gd name="connsiteY783" fmla="*/ 865929 h 6858000"/>
              <a:gd name="connsiteX784" fmla="*/ 5504425 w 7467600"/>
              <a:gd name="connsiteY784" fmla="*/ 848067 h 6858000"/>
              <a:gd name="connsiteX785" fmla="*/ 3607114 w 7467600"/>
              <a:gd name="connsiteY785" fmla="*/ 467441 h 6858000"/>
              <a:gd name="connsiteX786" fmla="*/ 3296242 w 7467600"/>
              <a:gd name="connsiteY786" fmla="*/ 807991 h 6858000"/>
              <a:gd name="connsiteX787" fmla="*/ 3174674 w 7467600"/>
              <a:gd name="connsiteY787" fmla="*/ 919759 h 6858000"/>
              <a:gd name="connsiteX788" fmla="*/ 3042978 w 7467600"/>
              <a:gd name="connsiteY788" fmla="*/ 1054894 h 6858000"/>
              <a:gd name="connsiteX789" fmla="*/ 2968914 w 7467600"/>
              <a:gd name="connsiteY789" fmla="*/ 1133756 h 6858000"/>
              <a:gd name="connsiteX790" fmla="*/ 3103823 w 7467600"/>
              <a:gd name="connsiteY790" fmla="*/ 1026814 h 6858000"/>
              <a:gd name="connsiteX791" fmla="*/ 3607114 w 7467600"/>
              <a:gd name="connsiteY791" fmla="*/ 467441 h 6858000"/>
              <a:gd name="connsiteX792" fmla="*/ 3744487 w 7467600"/>
              <a:gd name="connsiteY792" fmla="*/ 383136 h 6858000"/>
              <a:gd name="connsiteX793" fmla="*/ 3970213 w 7467600"/>
              <a:gd name="connsiteY793" fmla="*/ 995559 h 6858000"/>
              <a:gd name="connsiteX794" fmla="*/ 3744487 w 7467600"/>
              <a:gd name="connsiteY794" fmla="*/ 383136 h 6858000"/>
              <a:gd name="connsiteX795" fmla="*/ 3624562 w 7467600"/>
              <a:gd name="connsiteY795" fmla="*/ 367041 h 6858000"/>
              <a:gd name="connsiteX796" fmla="*/ 3489712 w 7467600"/>
              <a:gd name="connsiteY796" fmla="*/ 485386 h 6858000"/>
              <a:gd name="connsiteX797" fmla="*/ 3182994 w 7467600"/>
              <a:gd name="connsiteY797" fmla="*/ 828265 h 6858000"/>
              <a:gd name="connsiteX798" fmla="*/ 2892114 w 7467600"/>
              <a:gd name="connsiteY798" fmla="*/ 1172635 h 6858000"/>
              <a:gd name="connsiteX799" fmla="*/ 3021459 w 7467600"/>
              <a:gd name="connsiteY799" fmla="*/ 1035385 h 6858000"/>
              <a:gd name="connsiteX800" fmla="*/ 3153873 w 7467600"/>
              <a:gd name="connsiteY800" fmla="*/ 898971 h 6858000"/>
              <a:gd name="connsiteX801" fmla="*/ 3276511 w 7467600"/>
              <a:gd name="connsiteY801" fmla="*/ 786423 h 6858000"/>
              <a:gd name="connsiteX802" fmla="*/ 3584154 w 7467600"/>
              <a:gd name="connsiteY802" fmla="*/ 448218 h 6858000"/>
              <a:gd name="connsiteX803" fmla="*/ 3624562 w 7467600"/>
              <a:gd name="connsiteY803" fmla="*/ 367041 h 6858000"/>
              <a:gd name="connsiteX804" fmla="*/ 3766672 w 7467600"/>
              <a:gd name="connsiteY804" fmla="*/ 359429 h 6858000"/>
              <a:gd name="connsiteX805" fmla="*/ 3996338 w 7467600"/>
              <a:gd name="connsiteY805" fmla="*/ 968237 h 6858000"/>
              <a:gd name="connsiteX806" fmla="*/ 3766672 w 7467600"/>
              <a:gd name="connsiteY806" fmla="*/ 359429 h 6858000"/>
              <a:gd name="connsiteX807" fmla="*/ 5805386 w 7467600"/>
              <a:gd name="connsiteY807" fmla="*/ 239240 h 6858000"/>
              <a:gd name="connsiteX808" fmla="*/ 5736947 w 7467600"/>
              <a:gd name="connsiteY808" fmla="*/ 261367 h 6858000"/>
              <a:gd name="connsiteX809" fmla="*/ 5427012 w 7467600"/>
              <a:gd name="connsiteY809" fmla="*/ 311272 h 6858000"/>
              <a:gd name="connsiteX810" fmla="*/ 5147818 w 7467600"/>
              <a:gd name="connsiteY810" fmla="*/ 322112 h 6858000"/>
              <a:gd name="connsiteX811" fmla="*/ 5060854 w 7467600"/>
              <a:gd name="connsiteY811" fmla="*/ 311882 h 6858000"/>
              <a:gd name="connsiteX812" fmla="*/ 4945989 w 7467600"/>
              <a:gd name="connsiteY812" fmla="*/ 300516 h 6858000"/>
              <a:gd name="connsiteX813" fmla="*/ 5410479 w 7467600"/>
              <a:gd name="connsiteY813" fmla="*/ 348434 h 6858000"/>
              <a:gd name="connsiteX814" fmla="*/ 5805386 w 7467600"/>
              <a:gd name="connsiteY814" fmla="*/ 239240 h 6858000"/>
              <a:gd name="connsiteX815" fmla="*/ 5905192 w 7467600"/>
              <a:gd name="connsiteY815" fmla="*/ 163079 h 6858000"/>
              <a:gd name="connsiteX816" fmla="*/ 5865655 w 7467600"/>
              <a:gd name="connsiteY816" fmla="*/ 171901 h 6858000"/>
              <a:gd name="connsiteX817" fmla="*/ 5259740 w 7467600"/>
              <a:gd name="connsiteY817" fmla="*/ 257013 h 6858000"/>
              <a:gd name="connsiteX818" fmla="*/ 5208466 w 7467600"/>
              <a:gd name="connsiteY818" fmla="*/ 257550 h 6858000"/>
              <a:gd name="connsiteX819" fmla="*/ 4980204 w 7467600"/>
              <a:gd name="connsiteY819" fmla="*/ 271903 h 6858000"/>
              <a:gd name="connsiteX820" fmla="*/ 5068068 w 7467600"/>
              <a:gd name="connsiteY820" fmla="*/ 282244 h 6858000"/>
              <a:gd name="connsiteX821" fmla="*/ 5153231 w 7467600"/>
              <a:gd name="connsiteY821" fmla="*/ 292240 h 6858000"/>
              <a:gd name="connsiteX822" fmla="*/ 5426491 w 7467600"/>
              <a:gd name="connsiteY822" fmla="*/ 281128 h 6858000"/>
              <a:gd name="connsiteX823" fmla="*/ 5731212 w 7467600"/>
              <a:gd name="connsiteY823" fmla="*/ 231951 h 6858000"/>
              <a:gd name="connsiteX824" fmla="*/ 5905192 w 7467600"/>
              <a:gd name="connsiteY824" fmla="*/ 163079 h 6858000"/>
              <a:gd name="connsiteX825" fmla="*/ 5944437 w 7467600"/>
              <a:gd name="connsiteY825" fmla="*/ 113829 h 6858000"/>
              <a:gd name="connsiteX826" fmla="*/ 5825032 w 7467600"/>
              <a:gd name="connsiteY826" fmla="*/ 146405 h 6858000"/>
              <a:gd name="connsiteX827" fmla="*/ 4955599 w 7467600"/>
              <a:gd name="connsiteY827" fmla="*/ 247008 h 6858000"/>
              <a:gd name="connsiteX828" fmla="*/ 5210104 w 7467600"/>
              <a:gd name="connsiteY828" fmla="*/ 228123 h 6858000"/>
              <a:gd name="connsiteX829" fmla="*/ 5261015 w 7467600"/>
              <a:gd name="connsiteY829" fmla="*/ 227087 h 6858000"/>
              <a:gd name="connsiteX830" fmla="*/ 5861181 w 7467600"/>
              <a:gd name="connsiteY830" fmla="*/ 143093 h 6858000"/>
              <a:gd name="connsiteX831" fmla="*/ 5961252 w 7467600"/>
              <a:gd name="connsiteY831" fmla="*/ 114820 h 6858000"/>
              <a:gd name="connsiteX832" fmla="*/ 5944437 w 7467600"/>
              <a:gd name="connsiteY832" fmla="*/ 113829 h 6858000"/>
              <a:gd name="connsiteX833" fmla="*/ 3882765 w 7467600"/>
              <a:gd name="connsiteY833" fmla="*/ 0 h 6858000"/>
              <a:gd name="connsiteX834" fmla="*/ 3995099 w 7467600"/>
              <a:gd name="connsiteY834" fmla="*/ 0 h 6858000"/>
              <a:gd name="connsiteX835" fmla="*/ 4163818 w 7467600"/>
              <a:gd name="connsiteY835" fmla="*/ 234104 h 6858000"/>
              <a:gd name="connsiteX836" fmla="*/ 4172099 w 7467600"/>
              <a:gd name="connsiteY836" fmla="*/ 234207 h 6858000"/>
              <a:gd name="connsiteX837" fmla="*/ 4784282 w 7467600"/>
              <a:gd name="connsiteY837" fmla="*/ 276561 h 6858000"/>
              <a:gd name="connsiteX838" fmla="*/ 4801687 w 7467600"/>
              <a:gd name="connsiteY838" fmla="*/ 267764 h 6858000"/>
              <a:gd name="connsiteX839" fmla="*/ 6082788 w 7467600"/>
              <a:gd name="connsiteY839" fmla="*/ 64119 h 6858000"/>
              <a:gd name="connsiteX840" fmla="*/ 6099442 w 7467600"/>
              <a:gd name="connsiteY840" fmla="*/ 82568 h 6858000"/>
              <a:gd name="connsiteX841" fmla="*/ 4804137 w 7467600"/>
              <a:gd name="connsiteY841" fmla="*/ 320931 h 6858000"/>
              <a:gd name="connsiteX842" fmla="*/ 4227047 w 7467600"/>
              <a:gd name="connsiteY842" fmla="*/ 313415 h 6858000"/>
              <a:gd name="connsiteX843" fmla="*/ 4346041 w 7467600"/>
              <a:gd name="connsiteY843" fmla="*/ 456086 h 6858000"/>
              <a:gd name="connsiteX844" fmla="*/ 4870967 w 7467600"/>
              <a:gd name="connsiteY844" fmla="*/ 963061 h 6858000"/>
              <a:gd name="connsiteX845" fmla="*/ 4889647 w 7467600"/>
              <a:gd name="connsiteY845" fmla="*/ 957147 h 6858000"/>
              <a:gd name="connsiteX846" fmla="*/ 5422504 w 7467600"/>
              <a:gd name="connsiteY846" fmla="*/ 805191 h 6858000"/>
              <a:gd name="connsiteX847" fmla="*/ 6087656 w 7467600"/>
              <a:gd name="connsiteY847" fmla="*/ 826703 h 6858000"/>
              <a:gd name="connsiteX848" fmla="*/ 6058717 w 7467600"/>
              <a:gd name="connsiteY848" fmla="*/ 865992 h 6858000"/>
              <a:gd name="connsiteX849" fmla="*/ 4974153 w 7467600"/>
              <a:gd name="connsiteY849" fmla="*/ 1045456 h 6858000"/>
              <a:gd name="connsiteX850" fmla="*/ 5627835 w 7467600"/>
              <a:gd name="connsiteY850" fmla="*/ 1472077 h 6858000"/>
              <a:gd name="connsiteX851" fmla="*/ 5629817 w 7467600"/>
              <a:gd name="connsiteY851" fmla="*/ 1471412 h 6858000"/>
              <a:gd name="connsiteX852" fmla="*/ 5634124 w 7467600"/>
              <a:gd name="connsiteY852" fmla="*/ 1470572 h 6858000"/>
              <a:gd name="connsiteX853" fmla="*/ 5755832 w 7467600"/>
              <a:gd name="connsiteY853" fmla="*/ 1383886 h 6858000"/>
              <a:gd name="connsiteX854" fmla="*/ 6014186 w 7467600"/>
              <a:gd name="connsiteY854" fmla="*/ 1279799 h 6858000"/>
              <a:gd name="connsiteX855" fmla="*/ 6901619 w 7467600"/>
              <a:gd name="connsiteY855" fmla="*/ 1047874 h 6858000"/>
              <a:gd name="connsiteX856" fmla="*/ 6931566 w 7467600"/>
              <a:gd name="connsiteY856" fmla="*/ 1062034 h 6858000"/>
              <a:gd name="connsiteX857" fmla="*/ 5790982 w 7467600"/>
              <a:gd name="connsiteY857" fmla="*/ 1561380 h 6858000"/>
              <a:gd name="connsiteX858" fmla="*/ 6188971 w 7467600"/>
              <a:gd name="connsiteY858" fmla="*/ 1755168 h 6858000"/>
              <a:gd name="connsiteX859" fmla="*/ 6202446 w 7467600"/>
              <a:gd name="connsiteY859" fmla="*/ 1752268 h 6858000"/>
              <a:gd name="connsiteX860" fmla="*/ 7179560 w 7467600"/>
              <a:gd name="connsiteY860" fmla="*/ 1467551 h 6858000"/>
              <a:gd name="connsiteX861" fmla="*/ 7158730 w 7467600"/>
              <a:gd name="connsiteY861" fmla="*/ 1507835 h 6858000"/>
              <a:gd name="connsiteX862" fmla="*/ 6326959 w 7467600"/>
              <a:gd name="connsiteY862" fmla="*/ 1817686 h 6858000"/>
              <a:gd name="connsiteX863" fmla="*/ 6537433 w 7467600"/>
              <a:gd name="connsiteY863" fmla="*/ 1907790 h 6858000"/>
              <a:gd name="connsiteX864" fmla="*/ 6550221 w 7467600"/>
              <a:gd name="connsiteY864" fmla="*/ 1910729 h 6858000"/>
              <a:gd name="connsiteX865" fmla="*/ 6964438 w 7467600"/>
              <a:gd name="connsiteY865" fmla="*/ 2209505 h 6858000"/>
              <a:gd name="connsiteX866" fmla="*/ 7367862 w 7467600"/>
              <a:gd name="connsiteY866" fmla="*/ 2806833 h 6858000"/>
              <a:gd name="connsiteX867" fmla="*/ 7364329 w 7467600"/>
              <a:gd name="connsiteY867" fmla="*/ 2826907 h 6858000"/>
              <a:gd name="connsiteX868" fmla="*/ 7290545 w 7467600"/>
              <a:gd name="connsiteY868" fmla="*/ 2850663 h 6858000"/>
              <a:gd name="connsiteX869" fmla="*/ 6472036 w 7467600"/>
              <a:gd name="connsiteY869" fmla="*/ 1959003 h 6858000"/>
              <a:gd name="connsiteX870" fmla="*/ 5792897 w 7467600"/>
              <a:gd name="connsiteY870" fmla="*/ 1647747 h 6858000"/>
              <a:gd name="connsiteX871" fmla="*/ 5842751 w 7467600"/>
              <a:gd name="connsiteY871" fmla="*/ 1816112 h 6858000"/>
              <a:gd name="connsiteX872" fmla="*/ 5847424 w 7467600"/>
              <a:gd name="connsiteY872" fmla="*/ 1815776 h 6858000"/>
              <a:gd name="connsiteX873" fmla="*/ 6399821 w 7467600"/>
              <a:gd name="connsiteY873" fmla="*/ 2344799 h 6858000"/>
              <a:gd name="connsiteX874" fmla="*/ 6323232 w 7467600"/>
              <a:gd name="connsiteY874" fmla="*/ 2389634 h 6858000"/>
              <a:gd name="connsiteX875" fmla="*/ 5942958 w 7467600"/>
              <a:gd name="connsiteY875" fmla="*/ 2077708 h 6858000"/>
              <a:gd name="connsiteX876" fmla="*/ 5921559 w 7467600"/>
              <a:gd name="connsiteY876" fmla="*/ 2378596 h 6858000"/>
              <a:gd name="connsiteX877" fmla="*/ 5817651 w 7467600"/>
              <a:gd name="connsiteY877" fmla="*/ 3023919 h 6858000"/>
              <a:gd name="connsiteX878" fmla="*/ 5729634 w 7467600"/>
              <a:gd name="connsiteY878" fmla="*/ 3051849 h 6858000"/>
              <a:gd name="connsiteX879" fmla="*/ 5611018 w 7467600"/>
              <a:gd name="connsiteY879" fmla="*/ 2316769 h 6858000"/>
              <a:gd name="connsiteX880" fmla="*/ 5687608 w 7467600"/>
              <a:gd name="connsiteY880" fmla="*/ 2039972 h 6858000"/>
              <a:gd name="connsiteX881" fmla="*/ 5657554 w 7467600"/>
              <a:gd name="connsiteY881" fmla="*/ 1576445 h 6858000"/>
              <a:gd name="connsiteX882" fmla="*/ 5150475 w 7467600"/>
              <a:gd name="connsiteY882" fmla="*/ 1274012 h 6858000"/>
              <a:gd name="connsiteX883" fmla="*/ 5349142 w 7467600"/>
              <a:gd name="connsiteY883" fmla="*/ 2204405 h 6858000"/>
              <a:gd name="connsiteX884" fmla="*/ 5262214 w 7467600"/>
              <a:gd name="connsiteY884" fmla="*/ 2233836 h 6858000"/>
              <a:gd name="connsiteX885" fmla="*/ 4981539 w 7467600"/>
              <a:gd name="connsiteY885" fmla="*/ 1542201 h 6858000"/>
              <a:gd name="connsiteX886" fmla="*/ 4958461 w 7467600"/>
              <a:gd name="connsiteY886" fmla="*/ 1136957 h 6858000"/>
              <a:gd name="connsiteX887" fmla="*/ 4655015 w 7467600"/>
              <a:gd name="connsiteY887" fmla="*/ 891426 h 6858000"/>
              <a:gd name="connsiteX888" fmla="*/ 4348002 w 7467600"/>
              <a:gd name="connsiteY888" fmla="*/ 2205895 h 6858000"/>
              <a:gd name="connsiteX889" fmla="*/ 4262250 w 7467600"/>
              <a:gd name="connsiteY889" fmla="*/ 2219972 h 6858000"/>
              <a:gd name="connsiteX890" fmla="*/ 4550611 w 7467600"/>
              <a:gd name="connsiteY890" fmla="*/ 817540 h 6858000"/>
              <a:gd name="connsiteX891" fmla="*/ 4564418 w 7467600"/>
              <a:gd name="connsiteY891" fmla="*/ 808293 h 6858000"/>
              <a:gd name="connsiteX892" fmla="*/ 4266388 w 7467600"/>
              <a:gd name="connsiteY892" fmla="*/ 500083 h 6858000"/>
              <a:gd name="connsiteX893" fmla="*/ 4032842 w 7467600"/>
              <a:gd name="connsiteY893" fmla="*/ 211809 h 6858000"/>
              <a:gd name="connsiteX894" fmla="*/ 3882765 w 7467600"/>
              <a:gd name="connsiteY894" fmla="*/ 0 h 6858000"/>
              <a:gd name="connsiteX895" fmla="*/ 3721337 w 7467600"/>
              <a:gd name="connsiteY895" fmla="*/ 0 h 6858000"/>
              <a:gd name="connsiteX896" fmla="*/ 3797544 w 7467600"/>
              <a:gd name="connsiteY896" fmla="*/ 0 h 6858000"/>
              <a:gd name="connsiteX897" fmla="*/ 3775734 w 7467600"/>
              <a:gd name="connsiteY897" fmla="*/ 95131 h 6858000"/>
              <a:gd name="connsiteX898" fmla="*/ 3724807 w 7467600"/>
              <a:gd name="connsiteY898" fmla="*/ 272257 h 6858000"/>
              <a:gd name="connsiteX899" fmla="*/ 3726844 w 7467600"/>
              <a:gd name="connsiteY899" fmla="*/ 282988 h 6858000"/>
              <a:gd name="connsiteX900" fmla="*/ 3742664 w 7467600"/>
              <a:gd name="connsiteY900" fmla="*/ 279918 h 6858000"/>
              <a:gd name="connsiteX901" fmla="*/ 4103910 w 7467600"/>
              <a:gd name="connsiteY901" fmla="*/ 1161917 h 6858000"/>
              <a:gd name="connsiteX902" fmla="*/ 4020269 w 7467600"/>
              <a:gd name="connsiteY902" fmla="*/ 1200406 h 6858000"/>
              <a:gd name="connsiteX903" fmla="*/ 3674882 w 7467600"/>
              <a:gd name="connsiteY903" fmla="*/ 488524 h 6858000"/>
              <a:gd name="connsiteX904" fmla="*/ 3132682 w 7467600"/>
              <a:gd name="connsiteY904" fmla="*/ 1072284 h 6858000"/>
              <a:gd name="connsiteX905" fmla="*/ 2716346 w 7467600"/>
              <a:gd name="connsiteY905" fmla="*/ 1276376 h 6858000"/>
              <a:gd name="connsiteX906" fmla="*/ 2716772 w 7467600"/>
              <a:gd name="connsiteY906" fmla="*/ 1255462 h 6858000"/>
              <a:gd name="connsiteX907" fmla="*/ 3471096 w 7467600"/>
              <a:gd name="connsiteY907" fmla="*/ 437072 h 6858000"/>
              <a:gd name="connsiteX908" fmla="*/ 3639057 w 7467600"/>
              <a:gd name="connsiteY908" fmla="*/ 286334 h 6858000"/>
              <a:gd name="connsiteX909" fmla="*/ 3640309 w 7467600"/>
              <a:gd name="connsiteY909" fmla="*/ 284664 h 6858000"/>
              <a:gd name="connsiteX910" fmla="*/ 3646022 w 7467600"/>
              <a:gd name="connsiteY910" fmla="*/ 276711 h 6858000"/>
              <a:gd name="connsiteX911" fmla="*/ 3707943 w 7467600"/>
              <a:gd name="connsiteY911" fmla="*/ 65958 h 6858000"/>
              <a:gd name="connsiteX912" fmla="*/ 3721337 w 7467600"/>
              <a:gd name="connsiteY912" fmla="*/ 0 h 6858000"/>
              <a:gd name="connsiteX913" fmla="*/ 2867960 w 7467600"/>
              <a:gd name="connsiteY913" fmla="*/ 0 h 6858000"/>
              <a:gd name="connsiteX914" fmla="*/ 2926351 w 7467600"/>
              <a:gd name="connsiteY914" fmla="*/ 0 h 6858000"/>
              <a:gd name="connsiteX915" fmla="*/ 2902823 w 7467600"/>
              <a:gd name="connsiteY915" fmla="*/ 262929 h 6858000"/>
              <a:gd name="connsiteX916" fmla="*/ 2940663 w 7467600"/>
              <a:gd name="connsiteY916" fmla="*/ 140884 h 6858000"/>
              <a:gd name="connsiteX917" fmla="*/ 2947039 w 7467600"/>
              <a:gd name="connsiteY917" fmla="*/ 122524 h 6858000"/>
              <a:gd name="connsiteX918" fmla="*/ 2984316 w 7467600"/>
              <a:gd name="connsiteY918" fmla="*/ 0 h 6858000"/>
              <a:gd name="connsiteX919" fmla="*/ 3016114 w 7467600"/>
              <a:gd name="connsiteY919" fmla="*/ 0 h 6858000"/>
              <a:gd name="connsiteX920" fmla="*/ 2979949 w 7467600"/>
              <a:gd name="connsiteY920" fmla="*/ 119274 h 6858000"/>
              <a:gd name="connsiteX921" fmla="*/ 3023879 w 7467600"/>
              <a:gd name="connsiteY921" fmla="*/ 0 h 6858000"/>
              <a:gd name="connsiteX922" fmla="*/ 3105400 w 7467600"/>
              <a:gd name="connsiteY922" fmla="*/ 0 h 6858000"/>
              <a:gd name="connsiteX923" fmla="*/ 3094669 w 7467600"/>
              <a:gd name="connsiteY923" fmla="*/ 30308 h 6858000"/>
              <a:gd name="connsiteX924" fmla="*/ 2901945 w 7467600"/>
              <a:gd name="connsiteY924" fmla="*/ 466538 h 6858000"/>
              <a:gd name="connsiteX925" fmla="*/ 2815209 w 7467600"/>
              <a:gd name="connsiteY925" fmla="*/ 497361 h 6858000"/>
              <a:gd name="connsiteX926" fmla="*/ 2844845 w 7467600"/>
              <a:gd name="connsiteY926" fmla="*/ 127638 h 6858000"/>
              <a:gd name="connsiteX927" fmla="*/ 2867960 w 7467600"/>
              <a:gd name="connsiteY927" fmla="*/ 0 h 6858000"/>
              <a:gd name="connsiteX928" fmla="*/ 1057230 w 7467600"/>
              <a:gd name="connsiteY928" fmla="*/ 0 h 6858000"/>
              <a:gd name="connsiteX929" fmla="*/ 1111003 w 7467600"/>
              <a:gd name="connsiteY929" fmla="*/ 0 h 6858000"/>
              <a:gd name="connsiteX930" fmla="*/ 1125553 w 7467600"/>
              <a:gd name="connsiteY930" fmla="*/ 52588 h 6858000"/>
              <a:gd name="connsiteX931" fmla="*/ 1304276 w 7467600"/>
              <a:gd name="connsiteY931" fmla="*/ 476275 h 6858000"/>
              <a:gd name="connsiteX932" fmla="*/ 1492066 w 7467600"/>
              <a:gd name="connsiteY932" fmla="*/ 886333 h 6858000"/>
              <a:gd name="connsiteX933" fmla="*/ 1423698 w 7467600"/>
              <a:gd name="connsiteY933" fmla="*/ 710817 h 6858000"/>
              <a:gd name="connsiteX934" fmla="*/ 1357609 w 7467600"/>
              <a:gd name="connsiteY934" fmla="*/ 532892 h 6858000"/>
              <a:gd name="connsiteX935" fmla="*/ 1309550 w 7467600"/>
              <a:gd name="connsiteY935" fmla="*/ 374031 h 6858000"/>
              <a:gd name="connsiteX936" fmla="*/ 1193673 w 7467600"/>
              <a:gd name="connsiteY936" fmla="*/ 49533 h 6858000"/>
              <a:gd name="connsiteX937" fmla="*/ 1164391 w 7467600"/>
              <a:gd name="connsiteY937" fmla="*/ 0 h 6858000"/>
              <a:gd name="connsiteX938" fmla="*/ 1200666 w 7467600"/>
              <a:gd name="connsiteY938" fmla="*/ 0 h 6858000"/>
              <a:gd name="connsiteX939" fmla="*/ 1223408 w 7467600"/>
              <a:gd name="connsiteY939" fmla="*/ 38996 h 6858000"/>
              <a:gd name="connsiteX940" fmla="*/ 1339635 w 7467600"/>
              <a:gd name="connsiteY940" fmla="*/ 365517 h 6858000"/>
              <a:gd name="connsiteX941" fmla="*/ 1387469 w 7467600"/>
              <a:gd name="connsiteY941" fmla="*/ 523079 h 6858000"/>
              <a:gd name="connsiteX942" fmla="*/ 1452685 w 7467600"/>
              <a:gd name="connsiteY942" fmla="*/ 699806 h 6858000"/>
              <a:gd name="connsiteX943" fmla="*/ 1492092 w 7467600"/>
              <a:gd name="connsiteY943" fmla="*/ 800424 h 6858000"/>
              <a:gd name="connsiteX944" fmla="*/ 1455302 w 7467600"/>
              <a:gd name="connsiteY944" fmla="*/ 632913 h 6858000"/>
              <a:gd name="connsiteX945" fmla="*/ 1222336 w 7467600"/>
              <a:gd name="connsiteY945" fmla="*/ 9480 h 6858000"/>
              <a:gd name="connsiteX946" fmla="*/ 1214634 w 7467600"/>
              <a:gd name="connsiteY946" fmla="*/ 0 h 6858000"/>
              <a:gd name="connsiteX947" fmla="*/ 1289827 w 7467600"/>
              <a:gd name="connsiteY947" fmla="*/ 0 h 6858000"/>
              <a:gd name="connsiteX948" fmla="*/ 1321076 w 7467600"/>
              <a:gd name="connsiteY948" fmla="*/ 59722 h 6858000"/>
              <a:gd name="connsiteX949" fmla="*/ 1512579 w 7467600"/>
              <a:gd name="connsiteY949" fmla="*/ 626441 h 6858000"/>
              <a:gd name="connsiteX950" fmla="*/ 1506076 w 7467600"/>
              <a:gd name="connsiteY950" fmla="*/ 1089289 h 6858000"/>
              <a:gd name="connsiteX951" fmla="*/ 1486346 w 7467600"/>
              <a:gd name="connsiteY951" fmla="*/ 1079919 h 6858000"/>
              <a:gd name="connsiteX952" fmla="*/ 1070511 w 7467600"/>
              <a:gd name="connsiteY952" fmla="*/ 48609 h 6858000"/>
              <a:gd name="connsiteX953" fmla="*/ 1057230 w 7467600"/>
              <a:gd name="connsiteY953" fmla="*/ 0 h 6858000"/>
              <a:gd name="connsiteX954" fmla="*/ 43151 w 7467600"/>
              <a:gd name="connsiteY954" fmla="*/ 0 h 6858000"/>
              <a:gd name="connsiteX955" fmla="*/ 95283 w 7467600"/>
              <a:gd name="connsiteY955" fmla="*/ 0 h 6858000"/>
              <a:gd name="connsiteX956" fmla="*/ 300708 w 7467600"/>
              <a:gd name="connsiteY956" fmla="*/ 154571 h 6858000"/>
              <a:gd name="connsiteX957" fmla="*/ 530414 w 7467600"/>
              <a:gd name="connsiteY957" fmla="*/ 354673 h 6858000"/>
              <a:gd name="connsiteX958" fmla="*/ 333785 w 7467600"/>
              <a:gd name="connsiteY958" fmla="*/ 161564 h 6858000"/>
              <a:gd name="connsiteX959" fmla="*/ 147005 w 7467600"/>
              <a:gd name="connsiteY959" fmla="*/ 0 h 6858000"/>
              <a:gd name="connsiteX960" fmla="*/ 272509 w 7467600"/>
              <a:gd name="connsiteY960" fmla="*/ 0 h 6858000"/>
              <a:gd name="connsiteX961" fmla="*/ 326276 w 7467600"/>
              <a:gd name="connsiteY961" fmla="*/ 45847 h 6858000"/>
              <a:gd name="connsiteX962" fmla="*/ 823759 w 7467600"/>
              <a:gd name="connsiteY962" fmla="*/ 574145 h 6858000"/>
              <a:gd name="connsiteX963" fmla="*/ 811254 w 7467600"/>
              <a:gd name="connsiteY963" fmla="*/ 665546 h 6858000"/>
              <a:gd name="connsiteX964" fmla="*/ 154042 w 7467600"/>
              <a:gd name="connsiteY964" fmla="*/ 261522 h 6858000"/>
              <a:gd name="connsiteX965" fmla="*/ 13550 w 7467600"/>
              <a:gd name="connsiteY965" fmla="*/ 158423 h 6858000"/>
              <a:gd name="connsiteX966" fmla="*/ 0 w 7467600"/>
              <a:gd name="connsiteY966" fmla="*/ 146618 h 6858000"/>
              <a:gd name="connsiteX967" fmla="*/ 0 w 7467600"/>
              <a:gd name="connsiteY967" fmla="*/ 59161 h 6858000"/>
              <a:gd name="connsiteX968" fmla="*/ 45427 w 7467600"/>
              <a:gd name="connsiteY968" fmla="*/ 101078 h 6858000"/>
              <a:gd name="connsiteX969" fmla="*/ 630103 w 7467600"/>
              <a:gd name="connsiteY969" fmla="*/ 485885 h 6858000"/>
              <a:gd name="connsiteX970" fmla="*/ 532040 w 7467600"/>
              <a:gd name="connsiteY970" fmla="*/ 399359 h 6858000"/>
              <a:gd name="connsiteX971" fmla="*/ 517618 w 7467600"/>
              <a:gd name="connsiteY971" fmla="*/ 385726 h 6858000"/>
              <a:gd name="connsiteX972" fmla="*/ 285074 w 7467600"/>
              <a:gd name="connsiteY972" fmla="*/ 182755 h 6858000"/>
              <a:gd name="connsiteX973" fmla="*/ 43151 w 7467600"/>
              <a:gd name="connsiteY97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6946849 w 7467600"/>
              <a:gd name="connsiteY81" fmla="*/ 5523271 h 6858000"/>
              <a:gd name="connsiteX82" fmla="*/ 7105827 w 7467600"/>
              <a:gd name="connsiteY82" fmla="*/ 5718700 h 6858000"/>
              <a:gd name="connsiteX83" fmla="*/ 7356878 w 7467600"/>
              <a:gd name="connsiteY83" fmla="*/ 5981332 h 6858000"/>
              <a:gd name="connsiteX84" fmla="*/ 7467600 w 7467600"/>
              <a:gd name="connsiteY84" fmla="*/ 6117703 h 6858000"/>
              <a:gd name="connsiteX85" fmla="*/ 7467600 w 7467600"/>
              <a:gd name="connsiteY85" fmla="*/ 6163634 h 6858000"/>
              <a:gd name="connsiteX86" fmla="*/ 7403637 w 7467600"/>
              <a:gd name="connsiteY86" fmla="*/ 6083957 h 6858000"/>
              <a:gd name="connsiteX87" fmla="*/ 7254615 w 7467600"/>
              <a:gd name="connsiteY87" fmla="*/ 5911918 h 6858000"/>
              <a:gd name="connsiteX88" fmla="*/ 7312589 w 7467600"/>
              <a:gd name="connsiteY88" fmla="*/ 5982309 h 6858000"/>
              <a:gd name="connsiteX89" fmla="*/ 7448321 w 7467600"/>
              <a:gd name="connsiteY89" fmla="*/ 6190991 h 6858000"/>
              <a:gd name="connsiteX90" fmla="*/ 7467600 w 7467600"/>
              <a:gd name="connsiteY90" fmla="*/ 6221686 h 6858000"/>
              <a:gd name="connsiteX91" fmla="*/ 7467600 w 7467600"/>
              <a:gd name="connsiteY91" fmla="*/ 6334256 h 6858000"/>
              <a:gd name="connsiteX92" fmla="*/ 7454976 w 7467600"/>
              <a:gd name="connsiteY92" fmla="*/ 6318297 h 6858000"/>
              <a:gd name="connsiteX93" fmla="*/ 7042773 w 7467600"/>
              <a:gd name="connsiteY93" fmla="*/ 5734011 h 6858000"/>
              <a:gd name="connsiteX94" fmla="*/ 1456157 w 7467600"/>
              <a:gd name="connsiteY94" fmla="*/ 5371404 h 6858000"/>
              <a:gd name="connsiteX95" fmla="*/ 1244432 w 7467600"/>
              <a:gd name="connsiteY95" fmla="*/ 5385601 h 6858000"/>
              <a:gd name="connsiteX96" fmla="*/ 973990 w 7467600"/>
              <a:gd name="connsiteY96" fmla="*/ 5424940 h 6858000"/>
              <a:gd name="connsiteX97" fmla="*/ 1103809 w 7467600"/>
              <a:gd name="connsiteY97" fmla="*/ 5433720 h 6858000"/>
              <a:gd name="connsiteX98" fmla="*/ 1123454 w 7467600"/>
              <a:gd name="connsiteY98" fmla="*/ 5435727 h 6858000"/>
              <a:gd name="connsiteX99" fmla="*/ 1737017 w 7467600"/>
              <a:gd name="connsiteY99" fmla="*/ 5452183 h 6858000"/>
              <a:gd name="connsiteX100" fmla="*/ 1824397 w 7467600"/>
              <a:gd name="connsiteY100" fmla="*/ 5447757 h 6858000"/>
              <a:gd name="connsiteX101" fmla="*/ 2070059 w 7467600"/>
              <a:gd name="connsiteY101" fmla="*/ 5441660 h 6858000"/>
              <a:gd name="connsiteX102" fmla="*/ 1456157 w 7467600"/>
              <a:gd name="connsiteY102" fmla="*/ 5371404 h 6858000"/>
              <a:gd name="connsiteX103" fmla="*/ 4988186 w 7467600"/>
              <a:gd name="connsiteY103" fmla="*/ 5216467 h 6858000"/>
              <a:gd name="connsiteX104" fmla="*/ 4777334 w 7467600"/>
              <a:gd name="connsiteY104" fmla="*/ 5406072 h 6858000"/>
              <a:gd name="connsiteX105" fmla="*/ 4718341 w 7467600"/>
              <a:gd name="connsiteY105" fmla="*/ 5468043 h 6858000"/>
              <a:gd name="connsiteX106" fmla="*/ 4604655 w 7467600"/>
              <a:gd name="connsiteY106" fmla="*/ 5583434 h 6858000"/>
              <a:gd name="connsiteX107" fmla="*/ 4565074 w 7467600"/>
              <a:gd name="connsiteY107" fmla="*/ 5618550 h 6858000"/>
              <a:gd name="connsiteX108" fmla="*/ 4988186 w 7467600"/>
              <a:gd name="connsiteY108" fmla="*/ 5216467 h 6858000"/>
              <a:gd name="connsiteX109" fmla="*/ 4978032 w 7467600"/>
              <a:gd name="connsiteY109" fmla="*/ 5183809 h 6858000"/>
              <a:gd name="connsiteX110" fmla="*/ 4463413 w 7467600"/>
              <a:gd name="connsiteY110" fmla="*/ 5615162 h 6858000"/>
              <a:gd name="connsiteX111" fmla="*/ 4358134 w 7467600"/>
              <a:gd name="connsiteY111" fmla="*/ 5742791 h 6858000"/>
              <a:gd name="connsiteX112" fmla="*/ 4376219 w 7467600"/>
              <a:gd name="connsiteY112" fmla="*/ 5729027 h 6858000"/>
              <a:gd name="connsiteX113" fmla="*/ 4582340 w 7467600"/>
              <a:gd name="connsiteY113" fmla="*/ 5561037 h 6858000"/>
              <a:gd name="connsiteX114" fmla="*/ 4694684 w 7467600"/>
              <a:gd name="connsiteY114" fmla="*/ 5447098 h 6858000"/>
              <a:gd name="connsiteX115" fmla="*/ 4754123 w 7467600"/>
              <a:gd name="connsiteY115" fmla="*/ 5384643 h 6858000"/>
              <a:gd name="connsiteX116" fmla="*/ 4978032 w 7467600"/>
              <a:gd name="connsiteY116" fmla="*/ 5183809 h 6858000"/>
              <a:gd name="connsiteX117" fmla="*/ 1903353 w 7467600"/>
              <a:gd name="connsiteY117" fmla="*/ 5044827 h 6858000"/>
              <a:gd name="connsiteX118" fmla="*/ 1936931 w 7467600"/>
              <a:gd name="connsiteY118" fmla="*/ 5093954 h 6858000"/>
              <a:gd name="connsiteX119" fmla="*/ 2195868 w 7467600"/>
              <a:gd name="connsiteY119" fmla="*/ 5396574 h 6858000"/>
              <a:gd name="connsiteX120" fmla="*/ 2088852 w 7467600"/>
              <a:gd name="connsiteY120" fmla="*/ 5166123 h 6858000"/>
              <a:gd name="connsiteX121" fmla="*/ 1958241 w 7467600"/>
              <a:gd name="connsiteY121" fmla="*/ 5067955 h 6858000"/>
              <a:gd name="connsiteX122" fmla="*/ 1903353 w 7467600"/>
              <a:gd name="connsiteY122" fmla="*/ 5044827 h 6858000"/>
              <a:gd name="connsiteX123" fmla="*/ 1979378 w 7467600"/>
              <a:gd name="connsiteY123" fmla="*/ 4769504 h 6858000"/>
              <a:gd name="connsiteX124" fmla="*/ 2882120 w 7467600"/>
              <a:gd name="connsiteY124" fmla="*/ 5064547 h 6858000"/>
              <a:gd name="connsiteX125" fmla="*/ 2793103 w 7467600"/>
              <a:gd name="connsiteY125" fmla="*/ 5039699 h 6858000"/>
              <a:gd name="connsiteX126" fmla="*/ 2770041 w 7467600"/>
              <a:gd name="connsiteY126" fmla="*/ 5033634 h 6858000"/>
              <a:gd name="connsiteX127" fmla="*/ 1979378 w 7467600"/>
              <a:gd name="connsiteY127" fmla="*/ 4769504 h 6858000"/>
              <a:gd name="connsiteX128" fmla="*/ 1927410 w 7467600"/>
              <a:gd name="connsiteY128" fmla="*/ 4716164 h 6858000"/>
              <a:gd name="connsiteX129" fmla="*/ 1959587 w 7467600"/>
              <a:gd name="connsiteY129" fmla="*/ 4728849 h 6858000"/>
              <a:gd name="connsiteX130" fmla="*/ 2777707 w 7467600"/>
              <a:gd name="connsiteY130" fmla="*/ 5003991 h 6858000"/>
              <a:gd name="connsiteX131" fmla="*/ 2800768 w 7467600"/>
              <a:gd name="connsiteY131" fmla="*/ 5010056 h 6858000"/>
              <a:gd name="connsiteX132" fmla="*/ 2879408 w 7467600"/>
              <a:gd name="connsiteY132" fmla="*/ 5031590 h 6858000"/>
              <a:gd name="connsiteX133" fmla="*/ 2862295 w 7467600"/>
              <a:gd name="connsiteY133" fmla="*/ 5022958 h 6858000"/>
              <a:gd name="connsiteX134" fmla="*/ 2813343 w 7467600"/>
              <a:gd name="connsiteY134" fmla="*/ 4998369 h 6858000"/>
              <a:gd name="connsiteX135" fmla="*/ 2646245 w 7467600"/>
              <a:gd name="connsiteY135" fmla="*/ 4930999 h 6858000"/>
              <a:gd name="connsiteX136" fmla="*/ 1999243 w 7467600"/>
              <a:gd name="connsiteY136" fmla="*/ 4730524 h 6858000"/>
              <a:gd name="connsiteX137" fmla="*/ 1979527 w 7467600"/>
              <a:gd name="connsiteY137" fmla="*/ 4726651 h 6858000"/>
              <a:gd name="connsiteX138" fmla="*/ 1927410 w 7467600"/>
              <a:gd name="connsiteY138" fmla="*/ 4716164 h 6858000"/>
              <a:gd name="connsiteX139" fmla="*/ 1997014 w 7467600"/>
              <a:gd name="connsiteY139" fmla="*/ 4698007 h 6858000"/>
              <a:gd name="connsiteX140" fmla="*/ 2005458 w 7467600"/>
              <a:gd name="connsiteY140" fmla="*/ 4699540 h 6858000"/>
              <a:gd name="connsiteX141" fmla="*/ 2657186 w 7467600"/>
              <a:gd name="connsiteY141" fmla="*/ 4901687 h 6858000"/>
              <a:gd name="connsiteX142" fmla="*/ 2826662 w 7467600"/>
              <a:gd name="connsiteY142" fmla="*/ 4970362 h 6858000"/>
              <a:gd name="connsiteX143" fmla="*/ 2876100 w 7467600"/>
              <a:gd name="connsiteY143" fmla="*/ 4995397 h 6858000"/>
              <a:gd name="connsiteX144" fmla="*/ 3042600 w 7467600"/>
              <a:gd name="connsiteY144" fmla="*/ 5059532 h 6858000"/>
              <a:gd name="connsiteX145" fmla="*/ 1997014 w 7467600"/>
              <a:gd name="connsiteY145" fmla="*/ 4698007 h 6858000"/>
              <a:gd name="connsiteX146" fmla="*/ 2305292 w 7467600"/>
              <a:gd name="connsiteY146" fmla="*/ 4219492 h 6858000"/>
              <a:gd name="connsiteX147" fmla="*/ 3360922 w 7467600"/>
              <a:gd name="connsiteY147" fmla="*/ 4529373 h 6858000"/>
              <a:gd name="connsiteX148" fmla="*/ 3492420 w 7467600"/>
              <a:gd name="connsiteY148" fmla="*/ 4510145 h 6858000"/>
              <a:gd name="connsiteX149" fmla="*/ 3364086 w 7467600"/>
              <a:gd name="connsiteY149" fmla="*/ 4480340 h 6858000"/>
              <a:gd name="connsiteX150" fmla="*/ 3225818 w 7467600"/>
              <a:gd name="connsiteY150" fmla="*/ 4411822 h 6858000"/>
              <a:gd name="connsiteX151" fmla="*/ 3129696 w 7467600"/>
              <a:gd name="connsiteY151" fmla="*/ 4360704 h 6858000"/>
              <a:gd name="connsiteX152" fmla="*/ 2814545 w 7467600"/>
              <a:gd name="connsiteY152" fmla="*/ 4282955 h 6858000"/>
              <a:gd name="connsiteX153" fmla="*/ 2305292 w 7467600"/>
              <a:gd name="connsiteY153" fmla="*/ 4219492 h 6858000"/>
              <a:gd name="connsiteX154" fmla="*/ 2626982 w 7467600"/>
              <a:gd name="connsiteY154" fmla="*/ 4206450 h 6858000"/>
              <a:gd name="connsiteX155" fmla="*/ 2490617 w 7467600"/>
              <a:gd name="connsiteY155" fmla="*/ 4206951 h 6858000"/>
              <a:gd name="connsiteX156" fmla="*/ 2819869 w 7467600"/>
              <a:gd name="connsiteY156" fmla="*/ 4252936 h 6858000"/>
              <a:gd name="connsiteX157" fmla="*/ 3143018 w 7467600"/>
              <a:gd name="connsiteY157" fmla="*/ 4332698 h 6858000"/>
              <a:gd name="connsiteX158" fmla="*/ 3241520 w 7467600"/>
              <a:gd name="connsiteY158" fmla="*/ 4385112 h 6858000"/>
              <a:gd name="connsiteX159" fmla="*/ 3374575 w 7467600"/>
              <a:gd name="connsiteY159" fmla="*/ 4451517 h 6858000"/>
              <a:gd name="connsiteX160" fmla="*/ 3505221 w 7467600"/>
              <a:gd name="connsiteY160" fmla="*/ 4480757 h 6858000"/>
              <a:gd name="connsiteX161" fmla="*/ 2626982 w 7467600"/>
              <a:gd name="connsiteY161" fmla="*/ 4206450 h 6858000"/>
              <a:gd name="connsiteX162" fmla="*/ 1310106 w 7467600"/>
              <a:gd name="connsiteY162" fmla="*/ 3943217 h 6858000"/>
              <a:gd name="connsiteX163" fmla="*/ 854994 w 7467600"/>
              <a:gd name="connsiteY163" fmla="*/ 4399136 h 6858000"/>
              <a:gd name="connsiteX164" fmla="*/ 742462 w 7467600"/>
              <a:gd name="connsiteY164" fmla="*/ 4594648 h 6858000"/>
              <a:gd name="connsiteX165" fmla="*/ 820602 w 7467600"/>
              <a:gd name="connsiteY165" fmla="*/ 4485915 h 6858000"/>
              <a:gd name="connsiteX166" fmla="*/ 878295 w 7467600"/>
              <a:gd name="connsiteY166" fmla="*/ 4403594 h 6858000"/>
              <a:gd name="connsiteX167" fmla="*/ 1240607 w 7467600"/>
              <a:gd name="connsiteY167" fmla="*/ 4010401 h 6858000"/>
              <a:gd name="connsiteX168" fmla="*/ 1310106 w 7467600"/>
              <a:gd name="connsiteY168" fmla="*/ 3943217 h 6858000"/>
              <a:gd name="connsiteX169" fmla="*/ 1423113 w 7467600"/>
              <a:gd name="connsiteY169" fmla="*/ 3874565 h 6858000"/>
              <a:gd name="connsiteX170" fmla="*/ 1260565 w 7467600"/>
              <a:gd name="connsiteY170" fmla="*/ 4031982 h 6858000"/>
              <a:gd name="connsiteX171" fmla="*/ 901900 w 7467600"/>
              <a:gd name="connsiteY171" fmla="*/ 4421236 h 6858000"/>
              <a:gd name="connsiteX172" fmla="*/ 845044 w 7467600"/>
              <a:gd name="connsiteY172" fmla="*/ 4502436 h 6858000"/>
              <a:gd name="connsiteX173" fmla="*/ 685926 w 7467600"/>
              <a:gd name="connsiteY173" fmla="*/ 4703069 h 6858000"/>
              <a:gd name="connsiteX174" fmla="*/ 684248 w 7467600"/>
              <a:gd name="connsiteY174" fmla="*/ 4706721 h 6858000"/>
              <a:gd name="connsiteX175" fmla="*/ 1423113 w 7467600"/>
              <a:gd name="connsiteY175" fmla="*/ 3874565 h 6858000"/>
              <a:gd name="connsiteX176" fmla="*/ 3316479 w 7467600"/>
              <a:gd name="connsiteY176" fmla="*/ 3872136 h 6858000"/>
              <a:gd name="connsiteX177" fmla="*/ 3546806 w 7467600"/>
              <a:gd name="connsiteY177" fmla="*/ 4356139 h 6858000"/>
              <a:gd name="connsiteX178" fmla="*/ 3364433 w 7467600"/>
              <a:gd name="connsiteY178" fmla="*/ 3953121 h 6858000"/>
              <a:gd name="connsiteX179" fmla="*/ 3316479 w 7467600"/>
              <a:gd name="connsiteY179" fmla="*/ 3872136 h 6858000"/>
              <a:gd name="connsiteX180" fmla="*/ 3291335 w 7467600"/>
              <a:gd name="connsiteY180" fmla="*/ 3767420 h 6858000"/>
              <a:gd name="connsiteX181" fmla="*/ 3390805 w 7467600"/>
              <a:gd name="connsiteY181" fmla="*/ 3937163 h 6858000"/>
              <a:gd name="connsiteX182" fmla="*/ 3579062 w 7467600"/>
              <a:gd name="connsiteY182" fmla="*/ 4359040 h 6858000"/>
              <a:gd name="connsiteX183" fmla="*/ 3467355 w 7467600"/>
              <a:gd name="connsiteY183" fmla="*/ 3988130 h 6858000"/>
              <a:gd name="connsiteX184" fmla="*/ 3310753 w 7467600"/>
              <a:gd name="connsiteY184" fmla="*/ 3787140 h 6858000"/>
              <a:gd name="connsiteX185" fmla="*/ 3291335 w 7467600"/>
              <a:gd name="connsiteY185" fmla="*/ 3767420 h 6858000"/>
              <a:gd name="connsiteX186" fmla="*/ 1635889 w 7467600"/>
              <a:gd name="connsiteY186" fmla="*/ 3709494 h 6858000"/>
              <a:gd name="connsiteX187" fmla="*/ 1634800 w 7467600"/>
              <a:gd name="connsiteY187" fmla="*/ 3731111 h 6858000"/>
              <a:gd name="connsiteX188" fmla="*/ 1635889 w 7467600"/>
              <a:gd name="connsiteY188" fmla="*/ 3709494 h 6858000"/>
              <a:gd name="connsiteX189" fmla="*/ 1510397 w 7467600"/>
              <a:gd name="connsiteY189" fmla="*/ 3684705 h 6858000"/>
              <a:gd name="connsiteX190" fmla="*/ 1146550 w 7467600"/>
              <a:gd name="connsiteY190" fmla="*/ 3802012 h 6858000"/>
              <a:gd name="connsiteX191" fmla="*/ 698834 w 7467600"/>
              <a:gd name="connsiteY191" fmla="*/ 3952272 h 6858000"/>
              <a:gd name="connsiteX192" fmla="*/ 34256 w 7467600"/>
              <a:gd name="connsiteY192" fmla="*/ 4347603 h 6858000"/>
              <a:gd name="connsiteX193" fmla="*/ 527241 w 7467600"/>
              <a:gd name="connsiteY193" fmla="*/ 4065078 h 6858000"/>
              <a:gd name="connsiteX194" fmla="*/ 1510397 w 7467600"/>
              <a:gd name="connsiteY194" fmla="*/ 3684705 h 6858000"/>
              <a:gd name="connsiteX195" fmla="*/ 1313114 w 7467600"/>
              <a:gd name="connsiteY195" fmla="*/ 3655216 h 6858000"/>
              <a:gd name="connsiteX196" fmla="*/ 1109304 w 7467600"/>
              <a:gd name="connsiteY196" fmla="*/ 3669030 h 6858000"/>
              <a:gd name="connsiteX197" fmla="*/ 8129 w 7467600"/>
              <a:gd name="connsiteY197" fmla="*/ 4330519 h 6858000"/>
              <a:gd name="connsiteX198" fmla="*/ 687572 w 7467600"/>
              <a:gd name="connsiteY198" fmla="*/ 3925629 h 6858000"/>
              <a:gd name="connsiteX199" fmla="*/ 1138365 w 7467600"/>
              <a:gd name="connsiteY199" fmla="*/ 3774515 h 6858000"/>
              <a:gd name="connsiteX200" fmla="*/ 1505579 w 7467600"/>
              <a:gd name="connsiteY200" fmla="*/ 3655526 h 6858000"/>
              <a:gd name="connsiteX201" fmla="*/ 1313114 w 7467600"/>
              <a:gd name="connsiteY201" fmla="*/ 3655216 h 6858000"/>
              <a:gd name="connsiteX202" fmla="*/ 3655073 w 7467600"/>
              <a:gd name="connsiteY202" fmla="*/ 3650884 h 6858000"/>
              <a:gd name="connsiteX203" fmla="*/ 3989938 w 7467600"/>
              <a:gd name="connsiteY203" fmla="*/ 3991685 h 6858000"/>
              <a:gd name="connsiteX204" fmla="*/ 4393907 w 7467600"/>
              <a:gd name="connsiteY204" fmla="*/ 4261258 h 6858000"/>
              <a:gd name="connsiteX205" fmla="*/ 4648051 w 7467600"/>
              <a:gd name="connsiteY205" fmla="*/ 4374051 h 6858000"/>
              <a:gd name="connsiteX206" fmla="*/ 4383389 w 7467600"/>
              <a:gd name="connsiteY206" fmla="*/ 4184369 h 6858000"/>
              <a:gd name="connsiteX207" fmla="*/ 4165508 w 7467600"/>
              <a:gd name="connsiteY207" fmla="*/ 4035196 h 6858000"/>
              <a:gd name="connsiteX208" fmla="*/ 4068162 w 7467600"/>
              <a:gd name="connsiteY208" fmla="*/ 3953394 h 6858000"/>
              <a:gd name="connsiteX209" fmla="*/ 3981416 w 7467600"/>
              <a:gd name="connsiteY209" fmla="*/ 3880482 h 6858000"/>
              <a:gd name="connsiteX210" fmla="*/ 3800147 w 7467600"/>
              <a:gd name="connsiteY210" fmla="*/ 3749872 h 6858000"/>
              <a:gd name="connsiteX211" fmla="*/ 3655073 w 7467600"/>
              <a:gd name="connsiteY211" fmla="*/ 3650884 h 6858000"/>
              <a:gd name="connsiteX212" fmla="*/ 3670252 w 7467600"/>
              <a:gd name="connsiteY212" fmla="*/ 3622798 h 6858000"/>
              <a:gd name="connsiteX213" fmla="*/ 3817258 w 7467600"/>
              <a:gd name="connsiteY213" fmla="*/ 3723577 h 6858000"/>
              <a:gd name="connsiteX214" fmla="*/ 4000461 w 7467600"/>
              <a:gd name="connsiteY214" fmla="*/ 3855966 h 6858000"/>
              <a:gd name="connsiteX215" fmla="*/ 4088180 w 7467600"/>
              <a:gd name="connsiteY215" fmla="*/ 3929774 h 6858000"/>
              <a:gd name="connsiteX216" fmla="*/ 4184555 w 7467600"/>
              <a:gd name="connsiteY216" fmla="*/ 4010683 h 6858000"/>
              <a:gd name="connsiteX217" fmla="*/ 4399563 w 7467600"/>
              <a:gd name="connsiteY217" fmla="*/ 4158106 h 6858000"/>
              <a:gd name="connsiteX218" fmla="*/ 4684469 w 7467600"/>
              <a:gd name="connsiteY218" fmla="*/ 4364680 h 6858000"/>
              <a:gd name="connsiteX219" fmla="*/ 4690271 w 7467600"/>
              <a:gd name="connsiteY219" fmla="*/ 4370034 h 6858000"/>
              <a:gd name="connsiteX220" fmla="*/ 4136093 w 7467600"/>
              <a:gd name="connsiteY220" fmla="*/ 3858466 h 6858000"/>
              <a:gd name="connsiteX221" fmla="*/ 3670252 w 7467600"/>
              <a:gd name="connsiteY221" fmla="*/ 3622798 h 6858000"/>
              <a:gd name="connsiteX222" fmla="*/ 4440129 w 7467600"/>
              <a:gd name="connsiteY222" fmla="*/ 3448571 h 6858000"/>
              <a:gd name="connsiteX223" fmla="*/ 4856525 w 7467600"/>
              <a:gd name="connsiteY223" fmla="*/ 3915351 h 6858000"/>
              <a:gd name="connsiteX224" fmla="*/ 5059055 w 7467600"/>
              <a:gd name="connsiteY224" fmla="*/ 4108918 h 6858000"/>
              <a:gd name="connsiteX225" fmla="*/ 5290070 w 7467600"/>
              <a:gd name="connsiteY225" fmla="*/ 4263619 h 6858000"/>
              <a:gd name="connsiteX226" fmla="*/ 4834991 w 7467600"/>
              <a:gd name="connsiteY226" fmla="*/ 3830985 h 6858000"/>
              <a:gd name="connsiteX227" fmla="*/ 4440129 w 7467600"/>
              <a:gd name="connsiteY227" fmla="*/ 3448571 h 6858000"/>
              <a:gd name="connsiteX228" fmla="*/ 4441737 w 7467600"/>
              <a:gd name="connsiteY228" fmla="*/ 3399734 h 6858000"/>
              <a:gd name="connsiteX229" fmla="*/ 4431236 w 7467600"/>
              <a:gd name="connsiteY229" fmla="*/ 3400954 h 6858000"/>
              <a:gd name="connsiteX230" fmla="*/ 4557150 w 7467600"/>
              <a:gd name="connsiteY230" fmla="*/ 3510023 h 6858000"/>
              <a:gd name="connsiteX231" fmla="*/ 4856936 w 7467600"/>
              <a:gd name="connsiteY231" fmla="*/ 3809146 h 6858000"/>
              <a:gd name="connsiteX232" fmla="*/ 5111996 w 7467600"/>
              <a:gd name="connsiteY232" fmla="*/ 4065759 h 6858000"/>
              <a:gd name="connsiteX233" fmla="*/ 5388878 w 7467600"/>
              <a:gd name="connsiteY233" fmla="*/ 4300185 h 6858000"/>
              <a:gd name="connsiteX234" fmla="*/ 5425556 w 7467600"/>
              <a:gd name="connsiteY234" fmla="*/ 4308967 h 6858000"/>
              <a:gd name="connsiteX235" fmla="*/ 4943646 w 7467600"/>
              <a:gd name="connsiteY235" fmla="*/ 3822916 h 6858000"/>
              <a:gd name="connsiteX236" fmla="*/ 4594837 w 7467600"/>
              <a:gd name="connsiteY236" fmla="*/ 3532274 h 6858000"/>
              <a:gd name="connsiteX237" fmla="*/ 4441737 w 7467600"/>
              <a:gd name="connsiteY237" fmla="*/ 3399734 h 6858000"/>
              <a:gd name="connsiteX238" fmla="*/ 5425834 w 7467600"/>
              <a:gd name="connsiteY238" fmla="*/ 3162785 h 6858000"/>
              <a:gd name="connsiteX239" fmla="*/ 5401644 w 7467600"/>
              <a:gd name="connsiteY239" fmla="*/ 3617847 h 6858000"/>
              <a:gd name="connsiteX240" fmla="*/ 5467256 w 7467600"/>
              <a:gd name="connsiteY240" fmla="*/ 4175494 h 6858000"/>
              <a:gd name="connsiteX241" fmla="*/ 5448069 w 7467600"/>
              <a:gd name="connsiteY241" fmla="*/ 3567554 h 6858000"/>
              <a:gd name="connsiteX242" fmla="*/ 5425834 w 7467600"/>
              <a:gd name="connsiteY242" fmla="*/ 3162785 h 6858000"/>
              <a:gd name="connsiteX243" fmla="*/ 1318687 w 7467600"/>
              <a:gd name="connsiteY243" fmla="*/ 3113840 h 6858000"/>
              <a:gd name="connsiteX244" fmla="*/ 1066793 w 7467600"/>
              <a:gd name="connsiteY244" fmla="*/ 3212171 h 6858000"/>
              <a:gd name="connsiteX245" fmla="*/ 993319 w 7467600"/>
              <a:gd name="connsiteY245" fmla="*/ 3247648 h 6858000"/>
              <a:gd name="connsiteX246" fmla="*/ 853081 w 7467600"/>
              <a:gd name="connsiteY246" fmla="*/ 3312410 h 6858000"/>
              <a:gd name="connsiteX247" fmla="*/ 805957 w 7467600"/>
              <a:gd name="connsiteY247" fmla="*/ 3330443 h 6858000"/>
              <a:gd name="connsiteX248" fmla="*/ 1318687 w 7467600"/>
              <a:gd name="connsiteY248" fmla="*/ 3113840 h 6858000"/>
              <a:gd name="connsiteX249" fmla="*/ 5453702 w 7467600"/>
              <a:gd name="connsiteY249" fmla="*/ 3090882 h 6858000"/>
              <a:gd name="connsiteX250" fmla="*/ 5480135 w 7467600"/>
              <a:gd name="connsiteY250" fmla="*/ 3565802 h 6858000"/>
              <a:gd name="connsiteX251" fmla="*/ 5499023 w 7467600"/>
              <a:gd name="connsiteY251" fmla="*/ 4166310 h 6858000"/>
              <a:gd name="connsiteX252" fmla="*/ 5547022 w 7467600"/>
              <a:gd name="connsiteY252" fmla="*/ 3607838 h 6858000"/>
              <a:gd name="connsiteX253" fmla="*/ 5515964 w 7467600"/>
              <a:gd name="connsiteY253" fmla="*/ 3378541 h 6858000"/>
              <a:gd name="connsiteX254" fmla="*/ 5453702 w 7467600"/>
              <a:gd name="connsiteY254" fmla="*/ 3090882 h 6858000"/>
              <a:gd name="connsiteX255" fmla="*/ 1238695 w 7467600"/>
              <a:gd name="connsiteY255" fmla="*/ 3076820 h 6858000"/>
              <a:gd name="connsiteX256" fmla="*/ 716371 w 7467600"/>
              <a:gd name="connsiteY256" fmla="*/ 3293249 h 6858000"/>
              <a:gd name="connsiteX257" fmla="*/ 579522 w 7467600"/>
              <a:gd name="connsiteY257" fmla="*/ 3371759 h 6858000"/>
              <a:gd name="connsiteX258" fmla="*/ 600288 w 7467600"/>
              <a:gd name="connsiteY258" fmla="*/ 3365555 h 6858000"/>
              <a:gd name="connsiteX259" fmla="*/ 840692 w 7467600"/>
              <a:gd name="connsiteY259" fmla="*/ 3284921 h 6858000"/>
              <a:gd name="connsiteX260" fmla="*/ 979248 w 7467600"/>
              <a:gd name="connsiteY260" fmla="*/ 3221003 h 6858000"/>
              <a:gd name="connsiteX261" fmla="*/ 1053282 w 7467600"/>
              <a:gd name="connsiteY261" fmla="*/ 3185247 h 6858000"/>
              <a:gd name="connsiteX262" fmla="*/ 1320603 w 7467600"/>
              <a:gd name="connsiteY262" fmla="*/ 3081281 h 6858000"/>
              <a:gd name="connsiteX263" fmla="*/ 1238695 w 7467600"/>
              <a:gd name="connsiteY263" fmla="*/ 3076820 h 6858000"/>
              <a:gd name="connsiteX264" fmla="*/ 5425627 w 7467600"/>
              <a:gd name="connsiteY264" fmla="*/ 2954192 h 6858000"/>
              <a:gd name="connsiteX265" fmla="*/ 5470770 w 7467600"/>
              <a:gd name="connsiteY265" fmla="*/ 3005435 h 6858000"/>
              <a:gd name="connsiteX266" fmla="*/ 5519779 w 7467600"/>
              <a:gd name="connsiteY266" fmla="*/ 4359223 h 6858000"/>
              <a:gd name="connsiteX267" fmla="*/ 5520293 w 7467600"/>
              <a:gd name="connsiteY267" fmla="*/ 4360602 h 6858000"/>
              <a:gd name="connsiteX268" fmla="*/ 5767221 w 7467600"/>
              <a:gd name="connsiteY268" fmla="*/ 4665564 h 6858000"/>
              <a:gd name="connsiteX269" fmla="*/ 6937169 w 7467600"/>
              <a:gd name="connsiteY269" fmla="*/ 4815941 h 6858000"/>
              <a:gd name="connsiteX270" fmla="*/ 6953922 w 7467600"/>
              <a:gd name="connsiteY270" fmla="*/ 4890068 h 6858000"/>
              <a:gd name="connsiteX271" fmla="*/ 6071359 w 7467600"/>
              <a:gd name="connsiteY271" fmla="*/ 4770770 h 6858000"/>
              <a:gd name="connsiteX272" fmla="*/ 6038839 w 7467600"/>
              <a:gd name="connsiteY272" fmla="*/ 4764474 h 6858000"/>
              <a:gd name="connsiteX273" fmla="*/ 6038706 w 7467600"/>
              <a:gd name="connsiteY273" fmla="*/ 4763847 h 6858000"/>
              <a:gd name="connsiteX274" fmla="*/ 6037784 w 7467600"/>
              <a:gd name="connsiteY274" fmla="*/ 4764270 h 6858000"/>
              <a:gd name="connsiteX275" fmla="*/ 6038839 w 7467600"/>
              <a:gd name="connsiteY275" fmla="*/ 4764474 h 6858000"/>
              <a:gd name="connsiteX276" fmla="*/ 6040338 w 7467600"/>
              <a:gd name="connsiteY276" fmla="*/ 4771418 h 6858000"/>
              <a:gd name="connsiteX277" fmla="*/ 6024488 w 7467600"/>
              <a:gd name="connsiteY277" fmla="*/ 4809903 h 6858000"/>
              <a:gd name="connsiteX278" fmla="*/ 5599771 w 7467600"/>
              <a:gd name="connsiteY278" fmla="*/ 5509652 h 6858000"/>
              <a:gd name="connsiteX279" fmla="*/ 5548843 w 7467600"/>
              <a:gd name="connsiteY279" fmla="*/ 5563845 h 6858000"/>
              <a:gd name="connsiteX280" fmla="*/ 5940952 w 7467600"/>
              <a:gd name="connsiteY280" fmla="*/ 6250028 h 6858000"/>
              <a:gd name="connsiteX281" fmla="*/ 6043441 w 7467600"/>
              <a:gd name="connsiteY281" fmla="*/ 6665847 h 6858000"/>
              <a:gd name="connsiteX282" fmla="*/ 6093432 w 7467600"/>
              <a:gd name="connsiteY282" fmla="*/ 6858000 h 6858000"/>
              <a:gd name="connsiteX283" fmla="*/ 6034344 w 7467600"/>
              <a:gd name="connsiteY283" fmla="*/ 6858000 h 6858000"/>
              <a:gd name="connsiteX284" fmla="*/ 6026679 w 7467600"/>
              <a:gd name="connsiteY284" fmla="*/ 6836959 h 6858000"/>
              <a:gd name="connsiteX285" fmla="*/ 5800441 w 7467600"/>
              <a:gd name="connsiteY285" fmla="*/ 6335286 h 6858000"/>
              <a:gd name="connsiteX286" fmla="*/ 5526562 w 7467600"/>
              <a:gd name="connsiteY286" fmla="*/ 5705388 h 6858000"/>
              <a:gd name="connsiteX287" fmla="*/ 5519640 w 7467600"/>
              <a:gd name="connsiteY287" fmla="*/ 5683774 h 6858000"/>
              <a:gd name="connsiteX288" fmla="*/ 5844559 w 7467600"/>
              <a:gd name="connsiteY288" fmla="*/ 6553349 h 6858000"/>
              <a:gd name="connsiteX289" fmla="*/ 5975994 w 7467600"/>
              <a:gd name="connsiteY289" fmla="*/ 6858000 h 6858000"/>
              <a:gd name="connsiteX290" fmla="*/ 5898547 w 7467600"/>
              <a:gd name="connsiteY290" fmla="*/ 6858000 h 6858000"/>
              <a:gd name="connsiteX291" fmla="*/ 5682041 w 7467600"/>
              <a:gd name="connsiteY291" fmla="*/ 6355860 h 6858000"/>
              <a:gd name="connsiteX292" fmla="*/ 5461758 w 7467600"/>
              <a:gd name="connsiteY292" fmla="*/ 5820220 h 6858000"/>
              <a:gd name="connsiteX293" fmla="*/ 5237282 w 7467600"/>
              <a:gd name="connsiteY293" fmla="*/ 6579086 h 6858000"/>
              <a:gd name="connsiteX294" fmla="*/ 5115009 w 7467600"/>
              <a:gd name="connsiteY294" fmla="*/ 6858000 h 6858000"/>
              <a:gd name="connsiteX295" fmla="*/ 5028074 w 7467600"/>
              <a:gd name="connsiteY295" fmla="*/ 6858000 h 6858000"/>
              <a:gd name="connsiteX296" fmla="*/ 5079508 w 7467600"/>
              <a:gd name="connsiteY296" fmla="*/ 6749074 h 6858000"/>
              <a:gd name="connsiteX297" fmla="*/ 5371846 w 7467600"/>
              <a:gd name="connsiteY297" fmla="*/ 5924413 h 6858000"/>
              <a:gd name="connsiteX298" fmla="*/ 5270512 w 7467600"/>
              <a:gd name="connsiteY298" fmla="*/ 6138975 h 6858000"/>
              <a:gd name="connsiteX299" fmla="*/ 5062409 w 7467600"/>
              <a:gd name="connsiteY299" fmla="*/ 6653544 h 6858000"/>
              <a:gd name="connsiteX300" fmla="*/ 5036628 w 7467600"/>
              <a:gd name="connsiteY300" fmla="*/ 6754247 h 6858000"/>
              <a:gd name="connsiteX301" fmla="*/ 5009112 w 7467600"/>
              <a:gd name="connsiteY301" fmla="*/ 6858000 h 6858000"/>
              <a:gd name="connsiteX302" fmla="*/ 4976679 w 7467600"/>
              <a:gd name="connsiteY302" fmla="*/ 6858000 h 6858000"/>
              <a:gd name="connsiteX303" fmla="*/ 5006537 w 7467600"/>
              <a:gd name="connsiteY303" fmla="*/ 6747068 h 6858000"/>
              <a:gd name="connsiteX304" fmla="*/ 5032723 w 7467600"/>
              <a:gd name="connsiteY304" fmla="*/ 6644957 h 6858000"/>
              <a:gd name="connsiteX305" fmla="*/ 5242949 w 7467600"/>
              <a:gd name="connsiteY305" fmla="*/ 6125175 h 6858000"/>
              <a:gd name="connsiteX306" fmla="*/ 5286321 w 7467600"/>
              <a:gd name="connsiteY306" fmla="*/ 6033555 h 6858000"/>
              <a:gd name="connsiteX307" fmla="*/ 5008210 w 7467600"/>
              <a:gd name="connsiteY307" fmla="*/ 6649194 h 6858000"/>
              <a:gd name="connsiteX308" fmla="*/ 4986321 w 7467600"/>
              <a:gd name="connsiteY308" fmla="*/ 6765687 h 6858000"/>
              <a:gd name="connsiteX309" fmla="*/ 4973474 w 7467600"/>
              <a:gd name="connsiteY309" fmla="*/ 6858000 h 6858000"/>
              <a:gd name="connsiteX310" fmla="*/ 4907178 w 7467600"/>
              <a:gd name="connsiteY310" fmla="*/ 6858000 h 6858000"/>
              <a:gd name="connsiteX311" fmla="*/ 4910810 w 7467600"/>
              <a:gd name="connsiteY311" fmla="*/ 6829660 h 6858000"/>
              <a:gd name="connsiteX312" fmla="*/ 4987461 w 7467600"/>
              <a:gd name="connsiteY312" fmla="*/ 6432994 h 6858000"/>
              <a:gd name="connsiteX313" fmla="*/ 5179262 w 7467600"/>
              <a:gd name="connsiteY313" fmla="*/ 6035044 h 6858000"/>
              <a:gd name="connsiteX314" fmla="*/ 4689678 w 7467600"/>
              <a:gd name="connsiteY314" fmla="*/ 6440241 h 6858000"/>
              <a:gd name="connsiteX315" fmla="*/ 4477543 w 7467600"/>
              <a:gd name="connsiteY315" fmla="*/ 6674836 h 6858000"/>
              <a:gd name="connsiteX316" fmla="*/ 4329957 w 7467600"/>
              <a:gd name="connsiteY316" fmla="*/ 6858000 h 6858000"/>
              <a:gd name="connsiteX317" fmla="*/ 4218595 w 7467600"/>
              <a:gd name="connsiteY317" fmla="*/ 6858000 h 6858000"/>
              <a:gd name="connsiteX318" fmla="*/ 4368888 w 7467600"/>
              <a:gd name="connsiteY318" fmla="*/ 6668412 h 6858000"/>
              <a:gd name="connsiteX319" fmla="*/ 4563091 w 7467600"/>
              <a:gd name="connsiteY319" fmla="*/ 6442508 h 6858000"/>
              <a:gd name="connsiteX320" fmla="*/ 5387324 w 7467600"/>
              <a:gd name="connsiteY320" fmla="*/ 5705830 h 6858000"/>
              <a:gd name="connsiteX321" fmla="*/ 5073620 w 7467600"/>
              <a:gd name="connsiteY321" fmla="*/ 5955437 h 6858000"/>
              <a:gd name="connsiteX322" fmla="*/ 4689789 w 7467600"/>
              <a:gd name="connsiteY322" fmla="*/ 6268382 h 6858000"/>
              <a:gd name="connsiteX323" fmla="*/ 4418722 w 7467600"/>
              <a:gd name="connsiteY323" fmla="*/ 6570886 h 6858000"/>
              <a:gd name="connsiteX324" fmla="*/ 4214944 w 7467600"/>
              <a:gd name="connsiteY324" fmla="*/ 6858000 h 6858000"/>
              <a:gd name="connsiteX325" fmla="*/ 4177898 w 7467600"/>
              <a:gd name="connsiteY325" fmla="*/ 6858000 h 6858000"/>
              <a:gd name="connsiteX326" fmla="*/ 4391597 w 7467600"/>
              <a:gd name="connsiteY326" fmla="*/ 6556370 h 6858000"/>
              <a:gd name="connsiteX327" fmla="*/ 4668889 w 7467600"/>
              <a:gd name="connsiteY327" fmla="*/ 6246399 h 6858000"/>
              <a:gd name="connsiteX328" fmla="*/ 5055427 w 7467600"/>
              <a:gd name="connsiteY328" fmla="*/ 5931476 h 6858000"/>
              <a:gd name="connsiteX329" fmla="*/ 5371814 w 7467600"/>
              <a:gd name="connsiteY329" fmla="*/ 5678975 h 6858000"/>
              <a:gd name="connsiteX330" fmla="*/ 4987918 w 7467600"/>
              <a:gd name="connsiteY330" fmla="*/ 5838701 h 6858000"/>
              <a:gd name="connsiteX331" fmla="*/ 4317146 w 7467600"/>
              <a:gd name="connsiteY331" fmla="*/ 6587716 h 6858000"/>
              <a:gd name="connsiteX332" fmla="*/ 4171627 w 7467600"/>
              <a:gd name="connsiteY332" fmla="*/ 6858000 h 6858000"/>
              <a:gd name="connsiteX333" fmla="*/ 4081585 w 7467600"/>
              <a:gd name="connsiteY333" fmla="*/ 6858000 h 6858000"/>
              <a:gd name="connsiteX334" fmla="*/ 4238603 w 7467600"/>
              <a:gd name="connsiteY334" fmla="*/ 6559341 h 6858000"/>
              <a:gd name="connsiteX335" fmla="*/ 4778333 w 7467600"/>
              <a:gd name="connsiteY335" fmla="*/ 5873626 h 6858000"/>
              <a:gd name="connsiteX336" fmla="*/ 5414185 w 7467600"/>
              <a:gd name="connsiteY336" fmla="*/ 5573882 h 6858000"/>
              <a:gd name="connsiteX337" fmla="*/ 5959648 w 7467600"/>
              <a:gd name="connsiteY337" fmla="*/ 4760797 h 6858000"/>
              <a:gd name="connsiteX338" fmla="*/ 5355019 w 7467600"/>
              <a:gd name="connsiteY338" fmla="*/ 4734672 h 6858000"/>
              <a:gd name="connsiteX339" fmla="*/ 5083565 w 7467600"/>
              <a:gd name="connsiteY339" fmla="*/ 5179121 h 6858000"/>
              <a:gd name="connsiteX340" fmla="*/ 4713577 w 7467600"/>
              <a:gd name="connsiteY340" fmla="*/ 5616803 h 6858000"/>
              <a:gd name="connsiteX341" fmla="*/ 3989559 w 7467600"/>
              <a:gd name="connsiteY341" fmla="*/ 6145945 h 6858000"/>
              <a:gd name="connsiteX342" fmla="*/ 3939824 w 7467600"/>
              <a:gd name="connsiteY342" fmla="*/ 6066900 h 6858000"/>
              <a:gd name="connsiteX343" fmla="*/ 4584537 w 7467600"/>
              <a:gd name="connsiteY343" fmla="*/ 5324826 h 6858000"/>
              <a:gd name="connsiteX344" fmla="*/ 5037105 w 7467600"/>
              <a:gd name="connsiteY344" fmla="*/ 5088765 h 6858000"/>
              <a:gd name="connsiteX345" fmla="*/ 5039930 w 7467600"/>
              <a:gd name="connsiteY345" fmla="*/ 5089585 h 6858000"/>
              <a:gd name="connsiteX346" fmla="*/ 5263764 w 7467600"/>
              <a:gd name="connsiteY346" fmla="*/ 4735525 h 6858000"/>
              <a:gd name="connsiteX347" fmla="*/ 4086300 w 7467600"/>
              <a:gd name="connsiteY347" fmla="*/ 4884599 h 6858000"/>
              <a:gd name="connsiteX348" fmla="*/ 4085485 w 7467600"/>
              <a:gd name="connsiteY348" fmla="*/ 4899070 h 6858000"/>
              <a:gd name="connsiteX349" fmla="*/ 3871915 w 7467600"/>
              <a:gd name="connsiteY349" fmla="*/ 5253645 h 6858000"/>
              <a:gd name="connsiteX350" fmla="*/ 3799374 w 7467600"/>
              <a:gd name="connsiteY350" fmla="*/ 5466127 h 6858000"/>
              <a:gd name="connsiteX351" fmla="*/ 3498850 w 7467600"/>
              <a:gd name="connsiteY351" fmla="*/ 6661888 h 6858000"/>
              <a:gd name="connsiteX352" fmla="*/ 3399216 w 7467600"/>
              <a:gd name="connsiteY352" fmla="*/ 6858000 h 6858000"/>
              <a:gd name="connsiteX353" fmla="*/ 3303688 w 7467600"/>
              <a:gd name="connsiteY353" fmla="*/ 6858000 h 6858000"/>
              <a:gd name="connsiteX354" fmla="*/ 3391774 w 7467600"/>
              <a:gd name="connsiteY354" fmla="*/ 6697181 h 6858000"/>
              <a:gd name="connsiteX355" fmla="*/ 3735540 w 7467600"/>
              <a:gd name="connsiteY355" fmla="*/ 5546923 h 6858000"/>
              <a:gd name="connsiteX356" fmla="*/ 3729438 w 7467600"/>
              <a:gd name="connsiteY356" fmla="*/ 5569058 h 6858000"/>
              <a:gd name="connsiteX357" fmla="*/ 3707782 w 7467600"/>
              <a:gd name="connsiteY357" fmla="*/ 5644908 h 6858000"/>
              <a:gd name="connsiteX358" fmla="*/ 3583827 w 7467600"/>
              <a:gd name="connsiteY358" fmla="*/ 6039215 h 6858000"/>
              <a:gd name="connsiteX359" fmla="*/ 3547861 w 7467600"/>
              <a:gd name="connsiteY359" fmla="*/ 6129609 h 6858000"/>
              <a:gd name="connsiteX360" fmla="*/ 3490905 w 7467600"/>
              <a:gd name="connsiteY360" fmla="*/ 6277660 h 6858000"/>
              <a:gd name="connsiteX361" fmla="*/ 3455859 w 7467600"/>
              <a:gd name="connsiteY361" fmla="*/ 6391301 h 6858000"/>
              <a:gd name="connsiteX362" fmla="*/ 3429112 w 7467600"/>
              <a:gd name="connsiteY362" fmla="*/ 6479469 h 6858000"/>
              <a:gd name="connsiteX363" fmla="*/ 3304862 w 7467600"/>
              <a:gd name="connsiteY363" fmla="*/ 6796476 h 6858000"/>
              <a:gd name="connsiteX364" fmla="*/ 3276071 w 7467600"/>
              <a:gd name="connsiteY364" fmla="*/ 6858000 h 6858000"/>
              <a:gd name="connsiteX365" fmla="*/ 3240805 w 7467600"/>
              <a:gd name="connsiteY365" fmla="*/ 6858000 h 6858000"/>
              <a:gd name="connsiteX366" fmla="*/ 3275917 w 7467600"/>
              <a:gd name="connsiteY366" fmla="*/ 6783192 h 6858000"/>
              <a:gd name="connsiteX367" fmla="*/ 3399358 w 7467600"/>
              <a:gd name="connsiteY367" fmla="*/ 6469011 h 6858000"/>
              <a:gd name="connsiteX368" fmla="*/ 3425650 w 7467600"/>
              <a:gd name="connsiteY368" fmla="*/ 6381333 h 6858000"/>
              <a:gd name="connsiteX369" fmla="*/ 3460661 w 7467600"/>
              <a:gd name="connsiteY369" fmla="*/ 6266763 h 6858000"/>
              <a:gd name="connsiteX370" fmla="*/ 3518021 w 7467600"/>
              <a:gd name="connsiteY370" fmla="*/ 6117298 h 6858000"/>
              <a:gd name="connsiteX371" fmla="*/ 3554035 w 7467600"/>
              <a:gd name="connsiteY371" fmla="*/ 6027832 h 6858000"/>
              <a:gd name="connsiteX372" fmla="*/ 3677174 w 7467600"/>
              <a:gd name="connsiteY372" fmla="*/ 5636351 h 6858000"/>
              <a:gd name="connsiteX373" fmla="*/ 3698819 w 7467600"/>
              <a:gd name="connsiteY373" fmla="*/ 5560503 h 6858000"/>
              <a:gd name="connsiteX374" fmla="*/ 3702094 w 7467600"/>
              <a:gd name="connsiteY374" fmla="*/ 5549194 h 6858000"/>
              <a:gd name="connsiteX375" fmla="*/ 3398355 w 7467600"/>
              <a:gd name="connsiteY375" fmla="*/ 6094603 h 6858000"/>
              <a:gd name="connsiteX376" fmla="*/ 3193941 w 7467600"/>
              <a:gd name="connsiteY376" fmla="*/ 6798775 h 6858000"/>
              <a:gd name="connsiteX377" fmla="*/ 3184140 w 7467600"/>
              <a:gd name="connsiteY377" fmla="*/ 6858000 h 6858000"/>
              <a:gd name="connsiteX378" fmla="*/ 3099978 w 7467600"/>
              <a:gd name="connsiteY378" fmla="*/ 6858000 h 6858000"/>
              <a:gd name="connsiteX379" fmla="*/ 3101556 w 7467600"/>
              <a:gd name="connsiteY379" fmla="*/ 6843337 h 6858000"/>
              <a:gd name="connsiteX380" fmla="*/ 3370162 w 7467600"/>
              <a:gd name="connsiteY380" fmla="*/ 5785550 h 6858000"/>
              <a:gd name="connsiteX381" fmla="*/ 3746477 w 7467600"/>
              <a:gd name="connsiteY381" fmla="*/ 5377889 h 6858000"/>
              <a:gd name="connsiteX382" fmla="*/ 3863399 w 7467600"/>
              <a:gd name="connsiteY382" fmla="*/ 5087257 h 6858000"/>
              <a:gd name="connsiteX383" fmla="*/ 3968712 w 7467600"/>
              <a:gd name="connsiteY383" fmla="*/ 4913989 h 6858000"/>
              <a:gd name="connsiteX384" fmla="*/ 2792390 w 7467600"/>
              <a:gd name="connsiteY384" fmla="*/ 5382974 h 6858000"/>
              <a:gd name="connsiteX385" fmla="*/ 2714982 w 7467600"/>
              <a:gd name="connsiteY385" fmla="*/ 5427051 h 6858000"/>
              <a:gd name="connsiteX386" fmla="*/ 2813361 w 7467600"/>
              <a:gd name="connsiteY386" fmla="*/ 6023912 h 6858000"/>
              <a:gd name="connsiteX387" fmla="*/ 2688430 w 7467600"/>
              <a:gd name="connsiteY387" fmla="*/ 6801564 h 6858000"/>
              <a:gd name="connsiteX388" fmla="*/ 2629626 w 7467600"/>
              <a:gd name="connsiteY388" fmla="*/ 6763394 h 6858000"/>
              <a:gd name="connsiteX389" fmla="*/ 2565328 w 7467600"/>
              <a:gd name="connsiteY389" fmla="*/ 5516399 h 6858000"/>
              <a:gd name="connsiteX390" fmla="*/ 1922999 w 7467600"/>
              <a:gd name="connsiteY390" fmla="*/ 5980343 h 6858000"/>
              <a:gd name="connsiteX391" fmla="*/ 1950261 w 7467600"/>
              <a:gd name="connsiteY391" fmla="*/ 6405858 h 6858000"/>
              <a:gd name="connsiteX392" fmla="*/ 2365554 w 7467600"/>
              <a:gd name="connsiteY392" fmla="*/ 6759107 h 6858000"/>
              <a:gd name="connsiteX393" fmla="*/ 2424142 w 7467600"/>
              <a:gd name="connsiteY393" fmla="*/ 6858000 h 6858000"/>
              <a:gd name="connsiteX394" fmla="*/ 2395994 w 7467600"/>
              <a:gd name="connsiteY394" fmla="*/ 6858000 h 6858000"/>
              <a:gd name="connsiteX395" fmla="*/ 2392863 w 7467600"/>
              <a:gd name="connsiteY395" fmla="*/ 6852964 h 6858000"/>
              <a:gd name="connsiteX396" fmla="*/ 2017589 w 7467600"/>
              <a:gd name="connsiteY396" fmla="*/ 6493982 h 6858000"/>
              <a:gd name="connsiteX397" fmla="*/ 2147336 w 7467600"/>
              <a:gd name="connsiteY397" fmla="*/ 6594052 h 6858000"/>
              <a:gd name="connsiteX398" fmla="*/ 2207047 w 7467600"/>
              <a:gd name="connsiteY398" fmla="*/ 6654540 h 6858000"/>
              <a:gd name="connsiteX399" fmla="*/ 2299106 w 7467600"/>
              <a:gd name="connsiteY399" fmla="*/ 6778931 h 6858000"/>
              <a:gd name="connsiteX400" fmla="*/ 2314430 w 7467600"/>
              <a:gd name="connsiteY400" fmla="*/ 6801144 h 6858000"/>
              <a:gd name="connsiteX401" fmla="*/ 2352406 w 7467600"/>
              <a:gd name="connsiteY401" fmla="*/ 6858000 h 6858000"/>
              <a:gd name="connsiteX402" fmla="*/ 2314492 w 7467600"/>
              <a:gd name="connsiteY402" fmla="*/ 6858000 h 6858000"/>
              <a:gd name="connsiteX403" fmla="*/ 2288095 w 7467600"/>
              <a:gd name="connsiteY403" fmla="*/ 6818030 h 6858000"/>
              <a:gd name="connsiteX404" fmla="*/ 2272768 w 7467600"/>
              <a:gd name="connsiteY404" fmla="*/ 6795822 h 6858000"/>
              <a:gd name="connsiteX405" fmla="*/ 2182715 w 7467600"/>
              <a:gd name="connsiteY405" fmla="*/ 6675071 h 6858000"/>
              <a:gd name="connsiteX406" fmla="*/ 2032061 w 7467600"/>
              <a:gd name="connsiteY406" fmla="*/ 6541380 h 6858000"/>
              <a:gd name="connsiteX407" fmla="*/ 2257220 w 7467600"/>
              <a:gd name="connsiteY407" fmla="*/ 6826257 h 6858000"/>
              <a:gd name="connsiteX408" fmla="*/ 2281324 w 7467600"/>
              <a:gd name="connsiteY408" fmla="*/ 6858000 h 6858000"/>
              <a:gd name="connsiteX409" fmla="*/ 2242860 w 7467600"/>
              <a:gd name="connsiteY409" fmla="*/ 6858000 h 6858000"/>
              <a:gd name="connsiteX410" fmla="*/ 2232818 w 7467600"/>
              <a:gd name="connsiteY410" fmla="*/ 6844926 h 6858000"/>
              <a:gd name="connsiteX411" fmla="*/ 1990172 w 7467600"/>
              <a:gd name="connsiteY411" fmla="*/ 6542121 h 6858000"/>
              <a:gd name="connsiteX412" fmla="*/ 2124090 w 7467600"/>
              <a:gd name="connsiteY412" fmla="*/ 6761017 h 6858000"/>
              <a:gd name="connsiteX413" fmla="*/ 2200380 w 7467600"/>
              <a:gd name="connsiteY413" fmla="*/ 6858000 h 6858000"/>
              <a:gd name="connsiteX414" fmla="*/ 2147507 w 7467600"/>
              <a:gd name="connsiteY414" fmla="*/ 6858000 h 6858000"/>
              <a:gd name="connsiteX415" fmla="*/ 2070668 w 7467600"/>
              <a:gd name="connsiteY415" fmla="*/ 6761520 h 6858000"/>
              <a:gd name="connsiteX416" fmla="*/ 1975142 w 7467600"/>
              <a:gd name="connsiteY416" fmla="*/ 6585570 h 6858000"/>
              <a:gd name="connsiteX417" fmla="*/ 2050035 w 7467600"/>
              <a:gd name="connsiteY417" fmla="*/ 6813345 h 6858000"/>
              <a:gd name="connsiteX418" fmla="*/ 2063025 w 7467600"/>
              <a:gd name="connsiteY418" fmla="*/ 6858000 h 6858000"/>
              <a:gd name="connsiteX419" fmla="*/ 2021675 w 7467600"/>
              <a:gd name="connsiteY419" fmla="*/ 6858000 h 6858000"/>
              <a:gd name="connsiteX420" fmla="*/ 2019308 w 7467600"/>
              <a:gd name="connsiteY420" fmla="*/ 6847118 h 6858000"/>
              <a:gd name="connsiteX421" fmla="*/ 1938835 w 7467600"/>
              <a:gd name="connsiteY421" fmla="*/ 6551160 h 6858000"/>
              <a:gd name="connsiteX422" fmla="*/ 1953230 w 7467600"/>
              <a:gd name="connsiteY422" fmla="*/ 6759699 h 6858000"/>
              <a:gd name="connsiteX423" fmla="*/ 1956763 w 7467600"/>
              <a:gd name="connsiteY423" fmla="*/ 6778191 h 6858000"/>
              <a:gd name="connsiteX424" fmla="*/ 1967925 w 7467600"/>
              <a:gd name="connsiteY424" fmla="*/ 6858000 h 6858000"/>
              <a:gd name="connsiteX425" fmla="*/ 1936622 w 7467600"/>
              <a:gd name="connsiteY425" fmla="*/ 6858000 h 6858000"/>
              <a:gd name="connsiteX426" fmla="*/ 1926261 w 7467600"/>
              <a:gd name="connsiteY426" fmla="*/ 6784064 h 6858000"/>
              <a:gd name="connsiteX427" fmla="*/ 1922724 w 7467600"/>
              <a:gd name="connsiteY427" fmla="*/ 6765577 h 6858000"/>
              <a:gd name="connsiteX428" fmla="*/ 1904650 w 7467600"/>
              <a:gd name="connsiteY428" fmla="*/ 6639616 h 6858000"/>
              <a:gd name="connsiteX429" fmla="*/ 1885273 w 7467600"/>
              <a:gd name="connsiteY429" fmla="*/ 6858000 h 6858000"/>
              <a:gd name="connsiteX430" fmla="*/ 1854363 w 7467600"/>
              <a:gd name="connsiteY430" fmla="*/ 6858000 h 6858000"/>
              <a:gd name="connsiteX431" fmla="*/ 1880391 w 7467600"/>
              <a:gd name="connsiteY431" fmla="*/ 6603796 h 6858000"/>
              <a:gd name="connsiteX432" fmla="*/ 1818273 w 7467600"/>
              <a:gd name="connsiteY432" fmla="*/ 6715729 h 6858000"/>
              <a:gd name="connsiteX433" fmla="*/ 1794691 w 7467600"/>
              <a:gd name="connsiteY433" fmla="*/ 6843239 h 6858000"/>
              <a:gd name="connsiteX434" fmla="*/ 1794914 w 7467600"/>
              <a:gd name="connsiteY434" fmla="*/ 6858000 h 6858000"/>
              <a:gd name="connsiteX435" fmla="*/ 1746128 w 7467600"/>
              <a:gd name="connsiteY435" fmla="*/ 6858000 h 6858000"/>
              <a:gd name="connsiteX436" fmla="*/ 1753934 w 7467600"/>
              <a:gd name="connsiteY436" fmla="*/ 6724796 h 6858000"/>
              <a:gd name="connsiteX437" fmla="*/ 1792053 w 7467600"/>
              <a:gd name="connsiteY437" fmla="*/ 6572396 h 6858000"/>
              <a:gd name="connsiteX438" fmla="*/ 1862248 w 7467600"/>
              <a:gd name="connsiteY438" fmla="*/ 6266397 h 6858000"/>
              <a:gd name="connsiteX439" fmla="*/ 1862250 w 7467600"/>
              <a:gd name="connsiteY439" fmla="*/ 6033531 h 6858000"/>
              <a:gd name="connsiteX440" fmla="*/ 1211999 w 7467600"/>
              <a:gd name="connsiteY440" fmla="*/ 6683610 h 6858000"/>
              <a:gd name="connsiteX441" fmla="*/ 1213266 w 7467600"/>
              <a:gd name="connsiteY441" fmla="*/ 6691947 h 6858000"/>
              <a:gd name="connsiteX442" fmla="*/ 1203370 w 7467600"/>
              <a:gd name="connsiteY442" fmla="*/ 6850676 h 6858000"/>
              <a:gd name="connsiteX443" fmla="*/ 1203671 w 7467600"/>
              <a:gd name="connsiteY443" fmla="*/ 6858000 h 6858000"/>
              <a:gd name="connsiteX444" fmla="*/ 1143180 w 7467600"/>
              <a:gd name="connsiteY444" fmla="*/ 6858000 h 6858000"/>
              <a:gd name="connsiteX445" fmla="*/ 1142176 w 7467600"/>
              <a:gd name="connsiteY445" fmla="*/ 6766045 h 6858000"/>
              <a:gd name="connsiteX446" fmla="*/ 1067484 w 7467600"/>
              <a:gd name="connsiteY446" fmla="*/ 6858000 h 6858000"/>
              <a:gd name="connsiteX447" fmla="*/ 953928 w 7467600"/>
              <a:gd name="connsiteY447" fmla="*/ 6858000 h 6858000"/>
              <a:gd name="connsiteX448" fmla="*/ 959715 w 7467600"/>
              <a:gd name="connsiteY448" fmla="*/ 6850185 h 6858000"/>
              <a:gd name="connsiteX449" fmla="*/ 1483788 w 7467600"/>
              <a:gd name="connsiteY449" fmla="*/ 6259174 h 6858000"/>
              <a:gd name="connsiteX450" fmla="*/ 1100671 w 7467600"/>
              <a:gd name="connsiteY450" fmla="*/ 6252137 h 6858000"/>
              <a:gd name="connsiteX451" fmla="*/ 1090144 w 7467600"/>
              <a:gd name="connsiteY451" fmla="*/ 6256748 h 6858000"/>
              <a:gd name="connsiteX452" fmla="*/ 1095872 w 7467600"/>
              <a:gd name="connsiteY452" fmla="*/ 6271892 h 6858000"/>
              <a:gd name="connsiteX453" fmla="*/ 262785 w 7467600"/>
              <a:gd name="connsiteY453" fmla="*/ 6845450 h 6858000"/>
              <a:gd name="connsiteX454" fmla="*/ 209968 w 7467600"/>
              <a:gd name="connsiteY454" fmla="*/ 6770713 h 6858000"/>
              <a:gd name="connsiteX455" fmla="*/ 873460 w 7467600"/>
              <a:gd name="connsiteY455" fmla="*/ 6253768 h 6858000"/>
              <a:gd name="connsiteX456" fmla="*/ 192686 w 7467600"/>
              <a:gd name="connsiteY456" fmla="*/ 5849257 h 6858000"/>
              <a:gd name="connsiteX457" fmla="*/ 4696 w 7467600"/>
              <a:gd name="connsiteY457" fmla="*/ 5697668 h 6858000"/>
              <a:gd name="connsiteX458" fmla="*/ 0 w 7467600"/>
              <a:gd name="connsiteY458" fmla="*/ 5689984 h 6858000"/>
              <a:gd name="connsiteX459" fmla="*/ 0 w 7467600"/>
              <a:gd name="connsiteY459" fmla="*/ 5513472 h 6858000"/>
              <a:gd name="connsiteX460" fmla="*/ 174101 w 7467600"/>
              <a:gd name="connsiteY460" fmla="*/ 5620277 h 6858000"/>
              <a:gd name="connsiteX461" fmla="*/ 891800 w 7467600"/>
              <a:gd name="connsiteY461" fmla="*/ 6036935 h 6858000"/>
              <a:gd name="connsiteX462" fmla="*/ 1072219 w 7467600"/>
              <a:gd name="connsiteY462" fmla="*/ 6169443 h 6858000"/>
              <a:gd name="connsiteX463" fmla="*/ 1074117 w 7467600"/>
              <a:gd name="connsiteY463" fmla="*/ 6170301 h 6858000"/>
              <a:gd name="connsiteX464" fmla="*/ 1083114 w 7467600"/>
              <a:gd name="connsiteY464" fmla="*/ 6174131 h 6858000"/>
              <a:gd name="connsiteX465" fmla="*/ 1543010 w 7467600"/>
              <a:gd name="connsiteY465" fmla="*/ 6191140 h 6858000"/>
              <a:gd name="connsiteX466" fmla="*/ 1551080 w 7467600"/>
              <a:gd name="connsiteY466" fmla="*/ 6195006 h 6858000"/>
              <a:gd name="connsiteX467" fmla="*/ 2345443 w 7467600"/>
              <a:gd name="connsiteY467" fmla="*/ 5549882 h 6858000"/>
              <a:gd name="connsiteX468" fmla="*/ 1721499 w 7467600"/>
              <a:gd name="connsiteY468" fmla="*/ 5599969 h 6858000"/>
              <a:gd name="connsiteX469" fmla="*/ 767716 w 7467600"/>
              <a:gd name="connsiteY469" fmla="*/ 5472768 h 6858000"/>
              <a:gd name="connsiteX470" fmla="*/ 722147 w 7467600"/>
              <a:gd name="connsiteY470" fmla="*/ 5393091 h 6858000"/>
              <a:gd name="connsiteX471" fmla="*/ 1485552 w 7467600"/>
              <a:gd name="connsiteY471" fmla="*/ 5313202 h 6858000"/>
              <a:gd name="connsiteX472" fmla="*/ 2143004 w 7467600"/>
              <a:gd name="connsiteY472" fmla="*/ 5402420 h 6858000"/>
              <a:gd name="connsiteX473" fmla="*/ 1933391 w 7467600"/>
              <a:gd name="connsiteY473" fmla="*/ 5156971 h 6858000"/>
              <a:gd name="connsiteX474" fmla="*/ 1827118 w 7467600"/>
              <a:gd name="connsiteY474" fmla="*/ 4968410 h 6858000"/>
              <a:gd name="connsiteX475" fmla="*/ 1837349 w 7467600"/>
              <a:gd name="connsiteY475" fmla="*/ 4956357 h 6858000"/>
              <a:gd name="connsiteX476" fmla="*/ 2162835 w 7467600"/>
              <a:gd name="connsiteY476" fmla="*/ 5187853 h 6858000"/>
              <a:gd name="connsiteX477" fmla="*/ 2257167 w 7467600"/>
              <a:gd name="connsiteY477" fmla="*/ 5462123 h 6858000"/>
              <a:gd name="connsiteX478" fmla="*/ 2261598 w 7467600"/>
              <a:gd name="connsiteY478" fmla="*/ 5467998 h 6858000"/>
              <a:gd name="connsiteX479" fmla="*/ 2437177 w 7467600"/>
              <a:gd name="connsiteY479" fmla="*/ 5479608 h 6858000"/>
              <a:gd name="connsiteX480" fmla="*/ 2445247 w 7467600"/>
              <a:gd name="connsiteY480" fmla="*/ 5483476 h 6858000"/>
              <a:gd name="connsiteX481" fmla="*/ 2743626 w 7467600"/>
              <a:gd name="connsiteY481" fmla="*/ 5304819 h 6858000"/>
              <a:gd name="connsiteX482" fmla="*/ 3048102 w 7467600"/>
              <a:gd name="connsiteY482" fmla="*/ 5150595 h 6858000"/>
              <a:gd name="connsiteX483" fmla="*/ 1799414 w 7467600"/>
              <a:gd name="connsiteY483" fmla="*/ 4694732 h 6858000"/>
              <a:gd name="connsiteX484" fmla="*/ 1771735 w 7467600"/>
              <a:gd name="connsiteY484" fmla="*/ 4619929 h 6858000"/>
              <a:gd name="connsiteX485" fmla="*/ 3104273 w 7467600"/>
              <a:gd name="connsiteY485" fmla="*/ 5076159 h 6858000"/>
              <a:gd name="connsiteX486" fmla="*/ 3113245 w 7467600"/>
              <a:gd name="connsiteY486" fmla="*/ 5090705 h 6858000"/>
              <a:gd name="connsiteX487" fmla="*/ 3126294 w 7467600"/>
              <a:gd name="connsiteY487" fmla="*/ 5114400 h 6858000"/>
              <a:gd name="connsiteX488" fmla="*/ 3937433 w 7467600"/>
              <a:gd name="connsiteY488" fmla="*/ 4830473 h 6858000"/>
              <a:gd name="connsiteX489" fmla="*/ 3590475 w 7467600"/>
              <a:gd name="connsiteY489" fmla="*/ 4597974 h 6858000"/>
              <a:gd name="connsiteX490" fmla="*/ 3100264 w 7467600"/>
              <a:gd name="connsiteY490" fmla="*/ 4579845 h 6858000"/>
              <a:gd name="connsiteX491" fmla="*/ 2183576 w 7467600"/>
              <a:gd name="connsiteY491" fmla="*/ 4227150 h 6858000"/>
              <a:gd name="connsiteX492" fmla="*/ 2151029 w 7467600"/>
              <a:gd name="connsiteY492" fmla="*/ 4146947 h 6858000"/>
              <a:gd name="connsiteX493" fmla="*/ 3563434 w 7467600"/>
              <a:gd name="connsiteY493" fmla="*/ 4469115 h 6858000"/>
              <a:gd name="connsiteX494" fmla="*/ 3177952 w 7467600"/>
              <a:gd name="connsiteY494" fmla="*/ 3657386 h 6858000"/>
              <a:gd name="connsiteX495" fmla="*/ 3189263 w 7467600"/>
              <a:gd name="connsiteY495" fmla="*/ 3625726 h 6858000"/>
              <a:gd name="connsiteX496" fmla="*/ 3560912 w 7467600"/>
              <a:gd name="connsiteY496" fmla="*/ 4079863 h 6858000"/>
              <a:gd name="connsiteX497" fmla="*/ 3626636 w 7467600"/>
              <a:gd name="connsiteY497" fmla="*/ 4512230 h 6858000"/>
              <a:gd name="connsiteX498" fmla="*/ 3653088 w 7467600"/>
              <a:gd name="connsiteY498" fmla="*/ 4521417 h 6858000"/>
              <a:gd name="connsiteX499" fmla="*/ 3988128 w 7467600"/>
              <a:gd name="connsiteY499" fmla="*/ 4817267 h 6858000"/>
              <a:gd name="connsiteX500" fmla="*/ 4830582 w 7467600"/>
              <a:gd name="connsiteY500" fmla="*/ 4676000 h 6858000"/>
              <a:gd name="connsiteX501" fmla="*/ 4830100 w 7467600"/>
              <a:gd name="connsiteY501" fmla="*/ 4675554 h 6858000"/>
              <a:gd name="connsiteX502" fmla="*/ 4036318 w 7467600"/>
              <a:gd name="connsiteY502" fmla="*/ 4147013 h 6858000"/>
              <a:gd name="connsiteX503" fmla="*/ 3432098 w 7467600"/>
              <a:gd name="connsiteY503" fmla="*/ 3537312 h 6858000"/>
              <a:gd name="connsiteX504" fmla="*/ 3446761 w 7467600"/>
              <a:gd name="connsiteY504" fmla="*/ 3461278 h 6858000"/>
              <a:gd name="connsiteX505" fmla="*/ 4419733 w 7467600"/>
              <a:gd name="connsiteY505" fmla="*/ 3963555 h 6858000"/>
              <a:gd name="connsiteX506" fmla="*/ 4781371 w 7467600"/>
              <a:gd name="connsiteY506" fmla="*/ 4458604 h 6858000"/>
              <a:gd name="connsiteX507" fmla="*/ 4780440 w 7467600"/>
              <a:gd name="connsiteY507" fmla="*/ 4470290 h 6858000"/>
              <a:gd name="connsiteX508" fmla="*/ 4898954 w 7467600"/>
              <a:gd name="connsiteY508" fmla="*/ 4662092 h 6858000"/>
              <a:gd name="connsiteX509" fmla="*/ 4900699 w 7467600"/>
              <a:gd name="connsiteY509" fmla="*/ 4670867 h 6858000"/>
              <a:gd name="connsiteX510" fmla="*/ 5714511 w 7467600"/>
              <a:gd name="connsiteY510" fmla="*/ 4663483 h 6858000"/>
              <a:gd name="connsiteX511" fmla="*/ 5464793 w 7467600"/>
              <a:gd name="connsiteY511" fmla="*/ 4393556 h 6858000"/>
              <a:gd name="connsiteX512" fmla="*/ 5461897 w 7467600"/>
              <a:gd name="connsiteY512" fmla="*/ 4390879 h 6858000"/>
              <a:gd name="connsiteX513" fmla="*/ 4294126 w 7467600"/>
              <a:gd name="connsiteY513" fmla="*/ 3303048 h 6858000"/>
              <a:gd name="connsiteX514" fmla="*/ 4305321 w 7467600"/>
              <a:gd name="connsiteY514" fmla="*/ 3256953 h 6858000"/>
              <a:gd name="connsiteX515" fmla="*/ 4949299 w 7467600"/>
              <a:gd name="connsiteY515" fmla="*/ 3766336 h 6858000"/>
              <a:gd name="connsiteX516" fmla="*/ 5291452 w 7467600"/>
              <a:gd name="connsiteY516" fmla="*/ 4076801 h 6858000"/>
              <a:gd name="connsiteX517" fmla="*/ 5434998 w 7467600"/>
              <a:gd name="connsiteY517" fmla="*/ 4254100 h 6858000"/>
              <a:gd name="connsiteX518" fmla="*/ 5351015 w 7467600"/>
              <a:gd name="connsiteY518" fmla="*/ 3760989 h 6858000"/>
              <a:gd name="connsiteX519" fmla="*/ 5413780 w 7467600"/>
              <a:gd name="connsiteY519" fmla="*/ 2966265 h 6858000"/>
              <a:gd name="connsiteX520" fmla="*/ 5425627 w 7467600"/>
              <a:gd name="connsiteY520" fmla="*/ 2954192 h 6858000"/>
              <a:gd name="connsiteX521" fmla="*/ 6604735 w 7467600"/>
              <a:gd name="connsiteY521" fmla="*/ 2041381 h 6858000"/>
              <a:gd name="connsiteX522" fmla="*/ 7204487 w 7467600"/>
              <a:gd name="connsiteY522" fmla="*/ 2742112 h 6858000"/>
              <a:gd name="connsiteX523" fmla="*/ 7131592 w 7467600"/>
              <a:gd name="connsiteY523" fmla="*/ 2672096 h 6858000"/>
              <a:gd name="connsiteX524" fmla="*/ 6996344 w 7467600"/>
              <a:gd name="connsiteY524" fmla="*/ 2518310 h 6858000"/>
              <a:gd name="connsiteX525" fmla="*/ 6735495 w 7467600"/>
              <a:gd name="connsiteY525" fmla="*/ 2196890 h 6858000"/>
              <a:gd name="connsiteX526" fmla="*/ 6721901 w 7467600"/>
              <a:gd name="connsiteY526" fmla="*/ 2179274 h 6858000"/>
              <a:gd name="connsiteX527" fmla="*/ 6604735 w 7467600"/>
              <a:gd name="connsiteY527" fmla="*/ 2041381 h 6858000"/>
              <a:gd name="connsiteX528" fmla="*/ 6591670 w 7467600"/>
              <a:gd name="connsiteY528" fmla="*/ 1988277 h 6858000"/>
              <a:gd name="connsiteX529" fmla="*/ 6747349 w 7467600"/>
              <a:gd name="connsiteY529" fmla="*/ 2160069 h 6858000"/>
              <a:gd name="connsiteX530" fmla="*/ 6760943 w 7467600"/>
              <a:gd name="connsiteY530" fmla="*/ 2177686 h 6858000"/>
              <a:gd name="connsiteX531" fmla="*/ 7021065 w 7467600"/>
              <a:gd name="connsiteY531" fmla="*/ 2498102 h 6858000"/>
              <a:gd name="connsiteX532" fmla="*/ 7155223 w 7467600"/>
              <a:gd name="connsiteY532" fmla="*/ 2650386 h 6858000"/>
              <a:gd name="connsiteX533" fmla="*/ 7203167 w 7467600"/>
              <a:gd name="connsiteY533" fmla="*/ 2697288 h 6858000"/>
              <a:gd name="connsiteX534" fmla="*/ 6937703 w 7467600"/>
              <a:gd name="connsiteY534" fmla="*/ 2321981 h 6858000"/>
              <a:gd name="connsiteX535" fmla="*/ 6591670 w 7467600"/>
              <a:gd name="connsiteY535" fmla="*/ 1988277 h 6858000"/>
              <a:gd name="connsiteX536" fmla="*/ 5798671 w 7467600"/>
              <a:gd name="connsiteY536" fmla="*/ 1981601 h 6858000"/>
              <a:gd name="connsiteX537" fmla="*/ 5754709 w 7467600"/>
              <a:gd name="connsiteY537" fmla="*/ 2071454 h 6858000"/>
              <a:gd name="connsiteX538" fmla="*/ 5763044 w 7467600"/>
              <a:gd name="connsiteY538" fmla="*/ 2842206 h 6858000"/>
              <a:gd name="connsiteX539" fmla="*/ 5764974 w 7467600"/>
              <a:gd name="connsiteY539" fmla="*/ 2799609 h 6858000"/>
              <a:gd name="connsiteX540" fmla="*/ 5767665 w 7467600"/>
              <a:gd name="connsiteY540" fmla="*/ 2666409 h 6858000"/>
              <a:gd name="connsiteX541" fmla="*/ 5763055 w 7467600"/>
              <a:gd name="connsiteY541" fmla="*/ 2579705 h 6858000"/>
              <a:gd name="connsiteX542" fmla="*/ 5758079 w 7467600"/>
              <a:gd name="connsiteY542" fmla="*/ 2492508 h 6858000"/>
              <a:gd name="connsiteX543" fmla="*/ 5779325 w 7467600"/>
              <a:gd name="connsiteY543" fmla="*/ 2197069 h 6858000"/>
              <a:gd name="connsiteX544" fmla="*/ 5798671 w 7467600"/>
              <a:gd name="connsiteY544" fmla="*/ 1981601 h 6858000"/>
              <a:gd name="connsiteX545" fmla="*/ 5829202 w 7467600"/>
              <a:gd name="connsiteY545" fmla="*/ 1971679 h 6858000"/>
              <a:gd name="connsiteX546" fmla="*/ 5809558 w 7467600"/>
              <a:gd name="connsiteY546" fmla="*/ 2198043 h 6858000"/>
              <a:gd name="connsiteX547" fmla="*/ 5788653 w 7467600"/>
              <a:gd name="connsiteY547" fmla="*/ 2489430 h 6858000"/>
              <a:gd name="connsiteX548" fmla="*/ 5793439 w 7467600"/>
              <a:gd name="connsiteY548" fmla="*/ 2575235 h 6858000"/>
              <a:gd name="connsiteX549" fmla="*/ 5796837 w 7467600"/>
              <a:gd name="connsiteY549" fmla="*/ 2637633 h 6858000"/>
              <a:gd name="connsiteX550" fmla="*/ 5818614 w 7467600"/>
              <a:gd name="connsiteY550" fmla="*/ 2473055 h 6858000"/>
              <a:gd name="connsiteX551" fmla="*/ 5829202 w 7467600"/>
              <a:gd name="connsiteY551" fmla="*/ 1971679 h 6858000"/>
              <a:gd name="connsiteX552" fmla="*/ 5911389 w 7467600"/>
              <a:gd name="connsiteY552" fmla="*/ 1898371 h 6858000"/>
              <a:gd name="connsiteX553" fmla="*/ 6237627 w 7467600"/>
              <a:gd name="connsiteY553" fmla="*/ 2231921 h 6858000"/>
              <a:gd name="connsiteX554" fmla="*/ 5911389 w 7467600"/>
              <a:gd name="connsiteY554" fmla="*/ 1898371 h 6858000"/>
              <a:gd name="connsiteX555" fmla="*/ 6944437 w 7467600"/>
              <a:gd name="connsiteY555" fmla="*/ 1575402 h 6858000"/>
              <a:gd name="connsiteX556" fmla="*/ 6304730 w 7467600"/>
              <a:gd name="connsiteY556" fmla="*/ 1766654 h 6858000"/>
              <a:gd name="connsiteX557" fmla="*/ 6944437 w 7467600"/>
              <a:gd name="connsiteY557" fmla="*/ 1575402 h 6858000"/>
              <a:gd name="connsiteX558" fmla="*/ 7019523 w 7467600"/>
              <a:gd name="connsiteY558" fmla="*/ 1519450 h 6858000"/>
              <a:gd name="connsiteX559" fmla="*/ 6298091 w 7467600"/>
              <a:gd name="connsiteY559" fmla="*/ 1737122 h 6858000"/>
              <a:gd name="connsiteX560" fmla="*/ 7019523 w 7467600"/>
              <a:gd name="connsiteY560" fmla="*/ 1519450 h 6858000"/>
              <a:gd name="connsiteX561" fmla="*/ 2399523 w 7467600"/>
              <a:gd name="connsiteY561" fmla="*/ 1428234 h 6858000"/>
              <a:gd name="connsiteX562" fmla="*/ 2224982 w 7467600"/>
              <a:gd name="connsiteY562" fmla="*/ 1826201 h 6858000"/>
              <a:gd name="connsiteX563" fmla="*/ 2096099 w 7467600"/>
              <a:gd name="connsiteY563" fmla="*/ 2345900 h 6858000"/>
              <a:gd name="connsiteX564" fmla="*/ 2283317 w 7467600"/>
              <a:gd name="connsiteY564" fmla="*/ 1796925 h 6858000"/>
              <a:gd name="connsiteX565" fmla="*/ 2399523 w 7467600"/>
              <a:gd name="connsiteY565" fmla="*/ 1428234 h 6858000"/>
              <a:gd name="connsiteX566" fmla="*/ 2448558 w 7467600"/>
              <a:gd name="connsiteY566" fmla="*/ 1373435 h 6858000"/>
              <a:gd name="connsiteX567" fmla="*/ 2312521 w 7467600"/>
              <a:gd name="connsiteY567" fmla="*/ 1806140 h 6858000"/>
              <a:gd name="connsiteX568" fmla="*/ 2127533 w 7467600"/>
              <a:gd name="connsiteY568" fmla="*/ 2348380 h 6858000"/>
              <a:gd name="connsiteX569" fmla="*/ 2358080 w 7467600"/>
              <a:gd name="connsiteY569" fmla="*/ 1866134 h 6858000"/>
              <a:gd name="connsiteX570" fmla="*/ 2407436 w 7467600"/>
              <a:gd name="connsiteY570" fmla="*/ 1651070 h 6858000"/>
              <a:gd name="connsiteX571" fmla="*/ 2448558 w 7467600"/>
              <a:gd name="connsiteY571" fmla="*/ 1373435 h 6858000"/>
              <a:gd name="connsiteX572" fmla="*/ 278707 w 7467600"/>
              <a:gd name="connsiteY572" fmla="*/ 1352270 h 6858000"/>
              <a:gd name="connsiteX573" fmla="*/ 321570 w 7467600"/>
              <a:gd name="connsiteY573" fmla="*/ 1861610 h 6858000"/>
              <a:gd name="connsiteX574" fmla="*/ 294281 w 7467600"/>
              <a:gd name="connsiteY574" fmla="*/ 1440658 h 6858000"/>
              <a:gd name="connsiteX575" fmla="*/ 278707 w 7467600"/>
              <a:gd name="connsiteY575" fmla="*/ 1352270 h 6858000"/>
              <a:gd name="connsiteX576" fmla="*/ 1423821 w 7467600"/>
              <a:gd name="connsiteY576" fmla="*/ 1351958 h 6858000"/>
              <a:gd name="connsiteX577" fmla="*/ 1638521 w 7467600"/>
              <a:gd name="connsiteY577" fmla="*/ 1908470 h 6858000"/>
              <a:gd name="connsiteX578" fmla="*/ 1754199 w 7467600"/>
              <a:gd name="connsiteY578" fmla="*/ 2149284 h 6858000"/>
              <a:gd name="connsiteX579" fmla="*/ 1908359 w 7467600"/>
              <a:gd name="connsiteY579" fmla="*/ 2364988 h 6858000"/>
              <a:gd name="connsiteX580" fmla="*/ 1647661 w 7467600"/>
              <a:gd name="connsiteY580" fmla="*/ 1825945 h 6858000"/>
              <a:gd name="connsiteX581" fmla="*/ 1423821 w 7467600"/>
              <a:gd name="connsiteY581" fmla="*/ 1351958 h 6858000"/>
              <a:gd name="connsiteX582" fmla="*/ 1431890 w 7467600"/>
              <a:gd name="connsiteY582" fmla="*/ 1306475 h 6858000"/>
              <a:gd name="connsiteX583" fmla="*/ 1507597 w 7467600"/>
              <a:gd name="connsiteY583" fmla="*/ 1446132 h 6858000"/>
              <a:gd name="connsiteX584" fmla="*/ 1674586 w 7467600"/>
              <a:gd name="connsiteY584" fmla="*/ 1813832 h 6858000"/>
              <a:gd name="connsiteX585" fmla="*/ 1815950 w 7467600"/>
              <a:gd name="connsiteY585" fmla="*/ 2128564 h 6858000"/>
              <a:gd name="connsiteX586" fmla="*/ 1984242 w 7467600"/>
              <a:gd name="connsiteY586" fmla="*/ 2430829 h 6858000"/>
              <a:gd name="connsiteX587" fmla="*/ 2014023 w 7467600"/>
              <a:gd name="connsiteY587" fmla="*/ 2450995 h 6858000"/>
              <a:gd name="connsiteX588" fmla="*/ 1747337 w 7467600"/>
              <a:gd name="connsiteY588" fmla="*/ 1855264 h 6858000"/>
              <a:gd name="connsiteX589" fmla="*/ 1533749 w 7467600"/>
              <a:gd name="connsiteY589" fmla="*/ 1478656 h 6858000"/>
              <a:gd name="connsiteX590" fmla="*/ 1431890 w 7467600"/>
              <a:gd name="connsiteY590" fmla="*/ 1306475 h 6858000"/>
              <a:gd name="connsiteX591" fmla="*/ 5052692 w 7467600"/>
              <a:gd name="connsiteY591" fmla="*/ 1292994 h 6858000"/>
              <a:gd name="connsiteX592" fmla="*/ 5200661 w 7467600"/>
              <a:gd name="connsiteY592" fmla="*/ 1635186 h 6858000"/>
              <a:gd name="connsiteX593" fmla="*/ 5297138 w 7467600"/>
              <a:gd name="connsiteY593" fmla="*/ 1906351 h 6858000"/>
              <a:gd name="connsiteX594" fmla="*/ 5052692 w 7467600"/>
              <a:gd name="connsiteY594" fmla="*/ 1292994 h 6858000"/>
              <a:gd name="connsiteX595" fmla="*/ 5009948 w 7467600"/>
              <a:gd name="connsiteY595" fmla="*/ 1273619 h 6858000"/>
              <a:gd name="connsiteX596" fmla="*/ 5121777 w 7467600"/>
              <a:gd name="connsiteY596" fmla="*/ 1654213 h 6858000"/>
              <a:gd name="connsiteX597" fmla="*/ 5293545 w 7467600"/>
              <a:gd name="connsiteY597" fmla="*/ 2072247 h 6858000"/>
              <a:gd name="connsiteX598" fmla="*/ 5294042 w 7467600"/>
              <a:gd name="connsiteY598" fmla="*/ 2065019 h 6858000"/>
              <a:gd name="connsiteX599" fmla="*/ 5171936 w 7467600"/>
              <a:gd name="connsiteY599" fmla="*/ 1647613 h 6858000"/>
              <a:gd name="connsiteX600" fmla="*/ 5009948 w 7467600"/>
              <a:gd name="connsiteY600" fmla="*/ 1273619 h 6858000"/>
              <a:gd name="connsiteX601" fmla="*/ 655236 w 7467600"/>
              <a:gd name="connsiteY601" fmla="*/ 1268632 h 6858000"/>
              <a:gd name="connsiteX602" fmla="*/ 839521 w 7467600"/>
              <a:gd name="connsiteY602" fmla="*/ 1685315 h 6858000"/>
              <a:gd name="connsiteX603" fmla="*/ 1109416 w 7467600"/>
              <a:gd name="connsiteY603" fmla="*/ 2061663 h 6858000"/>
              <a:gd name="connsiteX604" fmla="*/ 1298300 w 7467600"/>
              <a:gd name="connsiteY604" fmla="*/ 2247742 h 6858000"/>
              <a:gd name="connsiteX605" fmla="*/ 1125871 w 7467600"/>
              <a:gd name="connsiteY605" fmla="*/ 1989513 h 6858000"/>
              <a:gd name="connsiteX606" fmla="*/ 981574 w 7467600"/>
              <a:gd name="connsiteY606" fmla="*/ 1783157 h 6858000"/>
              <a:gd name="connsiteX607" fmla="*/ 922198 w 7467600"/>
              <a:gd name="connsiteY607" fmla="*/ 1677437 h 6858000"/>
              <a:gd name="connsiteX608" fmla="*/ 869293 w 7467600"/>
              <a:gd name="connsiteY608" fmla="*/ 1583214 h 6858000"/>
              <a:gd name="connsiteX609" fmla="*/ 751431 w 7467600"/>
              <a:gd name="connsiteY609" fmla="*/ 1405731 h 6858000"/>
              <a:gd name="connsiteX610" fmla="*/ 655236 w 7467600"/>
              <a:gd name="connsiteY610" fmla="*/ 1268632 h 6858000"/>
              <a:gd name="connsiteX611" fmla="*/ 6516292 w 7467600"/>
              <a:gd name="connsiteY611" fmla="*/ 1263064 h 6858000"/>
              <a:gd name="connsiteX612" fmla="*/ 5736320 w 7467600"/>
              <a:gd name="connsiteY612" fmla="*/ 1501803 h 6858000"/>
              <a:gd name="connsiteX613" fmla="*/ 6516292 w 7467600"/>
              <a:gd name="connsiteY613" fmla="*/ 1263064 h 6858000"/>
              <a:gd name="connsiteX614" fmla="*/ 291466 w 7467600"/>
              <a:gd name="connsiteY614" fmla="*/ 1250369 h 6858000"/>
              <a:gd name="connsiteX615" fmla="*/ 323180 w 7467600"/>
              <a:gd name="connsiteY615" fmla="*/ 1435283 h 6858000"/>
              <a:gd name="connsiteX616" fmla="*/ 349381 w 7467600"/>
              <a:gd name="connsiteY616" fmla="*/ 1875041 h 6858000"/>
              <a:gd name="connsiteX617" fmla="*/ 374363 w 7467600"/>
              <a:gd name="connsiteY617" fmla="*/ 1506494 h 6858000"/>
              <a:gd name="connsiteX618" fmla="*/ 302168 w 7467600"/>
              <a:gd name="connsiteY618" fmla="*/ 1274495 h 6858000"/>
              <a:gd name="connsiteX619" fmla="*/ 291466 w 7467600"/>
              <a:gd name="connsiteY619" fmla="*/ 1250369 h 6858000"/>
              <a:gd name="connsiteX620" fmla="*/ 678222 w 7467600"/>
              <a:gd name="connsiteY620" fmla="*/ 1248670 h 6858000"/>
              <a:gd name="connsiteX621" fmla="*/ 775536 w 7467600"/>
              <a:gd name="connsiteY621" fmla="*/ 1388015 h 6858000"/>
              <a:gd name="connsiteX622" fmla="*/ 894529 w 7467600"/>
              <a:gd name="connsiteY622" fmla="*/ 1567739 h 6858000"/>
              <a:gd name="connsiteX623" fmla="*/ 948000 w 7467600"/>
              <a:gd name="connsiteY623" fmla="*/ 1663088 h 6858000"/>
              <a:gd name="connsiteX624" fmla="*/ 1006812 w 7467600"/>
              <a:gd name="connsiteY624" fmla="*/ 1767683 h 6858000"/>
              <a:gd name="connsiteX625" fmla="*/ 1149133 w 7467600"/>
              <a:gd name="connsiteY625" fmla="*/ 1971513 h 6858000"/>
              <a:gd name="connsiteX626" fmla="*/ 1333952 w 7467600"/>
              <a:gd name="connsiteY626" fmla="*/ 2251620 h 6858000"/>
              <a:gd name="connsiteX627" fmla="*/ 1337329 w 7467600"/>
              <a:gd name="connsiteY627" fmla="*/ 2258350 h 6858000"/>
              <a:gd name="connsiteX628" fmla="*/ 1014726 w 7467600"/>
              <a:gd name="connsiteY628" fmla="*/ 1615556 h 6858000"/>
              <a:gd name="connsiteX629" fmla="*/ 678222 w 7467600"/>
              <a:gd name="connsiteY629" fmla="*/ 1248670 h 6858000"/>
              <a:gd name="connsiteX630" fmla="*/ 6691602 w 7467600"/>
              <a:gd name="connsiteY630" fmla="*/ 1140573 h 6858000"/>
              <a:gd name="connsiteX631" fmla="*/ 6571100 w 7467600"/>
              <a:gd name="connsiteY631" fmla="*/ 1183662 h 6858000"/>
              <a:gd name="connsiteX632" fmla="*/ 6241687 w 7467600"/>
              <a:gd name="connsiteY632" fmla="*/ 1257600 h 6858000"/>
              <a:gd name="connsiteX633" fmla="*/ 5693009 w 7467600"/>
              <a:gd name="connsiteY633" fmla="*/ 1478256 h 6858000"/>
              <a:gd name="connsiteX634" fmla="*/ 6548420 w 7467600"/>
              <a:gd name="connsiteY634" fmla="*/ 1214599 h 6858000"/>
              <a:gd name="connsiteX635" fmla="*/ 6605473 w 7467600"/>
              <a:gd name="connsiteY635" fmla="*/ 1184686 h 6858000"/>
              <a:gd name="connsiteX636" fmla="*/ 6691602 w 7467600"/>
              <a:gd name="connsiteY636" fmla="*/ 1140573 h 6858000"/>
              <a:gd name="connsiteX637" fmla="*/ 4002475 w 7467600"/>
              <a:gd name="connsiteY637" fmla="*/ 1037802 h 6858000"/>
              <a:gd name="connsiteX638" fmla="*/ 4000324 w 7467600"/>
              <a:gd name="connsiteY638" fmla="*/ 1039362 h 6858000"/>
              <a:gd name="connsiteX639" fmla="*/ 4002862 w 7467600"/>
              <a:gd name="connsiteY639" fmla="*/ 1042866 h 6858000"/>
              <a:gd name="connsiteX640" fmla="*/ 4002475 w 7467600"/>
              <a:gd name="connsiteY640" fmla="*/ 1037802 h 6858000"/>
              <a:gd name="connsiteX641" fmla="*/ 506322 w 7467600"/>
              <a:gd name="connsiteY641" fmla="*/ 1020997 h 6858000"/>
              <a:gd name="connsiteX642" fmla="*/ 533068 w 7467600"/>
              <a:gd name="connsiteY642" fmla="*/ 1029409 h 6858000"/>
              <a:gd name="connsiteX643" fmla="*/ 1232525 w 7467600"/>
              <a:gd name="connsiteY643" fmla="*/ 1804675 h 6858000"/>
              <a:gd name="connsiteX644" fmla="*/ 1388858 w 7467600"/>
              <a:gd name="connsiteY644" fmla="*/ 2368011 h 6858000"/>
              <a:gd name="connsiteX645" fmla="*/ 1384098 w 7467600"/>
              <a:gd name="connsiteY645" fmla="*/ 2378125 h 6858000"/>
              <a:gd name="connsiteX646" fmla="*/ 1425393 w 7467600"/>
              <a:gd name="connsiteY646" fmla="*/ 2589124 h 6858000"/>
              <a:gd name="connsiteX647" fmla="*/ 1424001 w 7467600"/>
              <a:gd name="connsiteY647" fmla="*/ 2597541 h 6858000"/>
              <a:gd name="connsiteX648" fmla="*/ 2152729 w 7467600"/>
              <a:gd name="connsiteY648" fmla="*/ 2864487 h 6858000"/>
              <a:gd name="connsiteX649" fmla="*/ 2020609 w 7467600"/>
              <a:gd name="connsiteY649" fmla="*/ 2539671 h 6858000"/>
              <a:gd name="connsiteX650" fmla="*/ 2018920 w 7467600"/>
              <a:gd name="connsiteY650" fmla="*/ 2536309 h 6858000"/>
              <a:gd name="connsiteX651" fmla="*/ 1342441 w 7467600"/>
              <a:gd name="connsiteY651" fmla="*/ 1173017 h 6858000"/>
              <a:gd name="connsiteX652" fmla="*/ 1367925 w 7467600"/>
              <a:gd name="connsiteY652" fmla="*/ 1135648 h 6858000"/>
              <a:gd name="connsiteX653" fmla="*/ 1771401 w 7467600"/>
              <a:gd name="connsiteY653" fmla="*/ 1806673 h 6858000"/>
              <a:gd name="connsiteX654" fmla="*/ 1972385 w 7467600"/>
              <a:gd name="connsiteY654" fmla="*/ 2198735 h 6858000"/>
              <a:gd name="connsiteX655" fmla="*/ 2040892 w 7467600"/>
              <a:gd name="connsiteY655" fmla="*/ 2405205 h 6858000"/>
              <a:gd name="connsiteX656" fmla="*/ 2131689 w 7467600"/>
              <a:gd name="connsiteY656" fmla="*/ 1936926 h 6858000"/>
              <a:gd name="connsiteX657" fmla="*/ 2454820 w 7467600"/>
              <a:gd name="connsiteY657" fmla="*/ 1248808 h 6858000"/>
              <a:gd name="connsiteX658" fmla="*/ 2492512 w 7467600"/>
              <a:gd name="connsiteY658" fmla="*/ 1302920 h 6858000"/>
              <a:gd name="connsiteX659" fmla="*/ 2081216 w 7467600"/>
              <a:gd name="connsiteY659" fmla="*/ 2527513 h 6858000"/>
              <a:gd name="connsiteX660" fmla="*/ 2081211 w 7467600"/>
              <a:gd name="connsiteY660" fmla="*/ 2528916 h 6858000"/>
              <a:gd name="connsiteX661" fmla="*/ 2199067 w 7467600"/>
              <a:gd name="connsiteY661" fmla="*/ 2884061 h 6858000"/>
              <a:gd name="connsiteX662" fmla="*/ 3192586 w 7467600"/>
              <a:gd name="connsiteY662" fmla="*/ 3411496 h 6858000"/>
              <a:gd name="connsiteX663" fmla="*/ 3182620 w 7467600"/>
              <a:gd name="connsiteY663" fmla="*/ 3483279 h 6858000"/>
              <a:gd name="connsiteX664" fmla="*/ 2435119 w 7467600"/>
              <a:gd name="connsiteY664" fmla="*/ 3080173 h 6858000"/>
              <a:gd name="connsiteX665" fmla="*/ 2410152 w 7467600"/>
              <a:gd name="connsiteY665" fmla="*/ 3063751 h 6858000"/>
              <a:gd name="connsiteX666" fmla="*/ 2408099 w 7467600"/>
              <a:gd name="connsiteY666" fmla="*/ 3064403 h 6858000"/>
              <a:gd name="connsiteX667" fmla="*/ 2407218 w 7467600"/>
              <a:gd name="connsiteY667" fmla="*/ 3070324 h 6858000"/>
              <a:gd name="connsiteX668" fmla="*/ 2380138 w 7467600"/>
              <a:gd name="connsiteY668" fmla="*/ 3099341 h 6858000"/>
              <a:gd name="connsiteX669" fmla="*/ 1765923 w 7467600"/>
              <a:gd name="connsiteY669" fmla="*/ 3581043 h 6858000"/>
              <a:gd name="connsiteX670" fmla="*/ 1702258 w 7467600"/>
              <a:gd name="connsiteY670" fmla="*/ 3612286 h 6858000"/>
              <a:gd name="connsiteX671" fmla="*/ 1538370 w 7467600"/>
              <a:gd name="connsiteY671" fmla="*/ 3811804 h 6858000"/>
              <a:gd name="connsiteX672" fmla="*/ 542867 w 7467600"/>
              <a:gd name="connsiteY672" fmla="*/ 4944092 h 6858000"/>
              <a:gd name="connsiteX673" fmla="*/ 515800 w 7467600"/>
              <a:gd name="connsiteY673" fmla="*/ 4862180 h 6858000"/>
              <a:gd name="connsiteX674" fmla="*/ 909145 w 7467600"/>
              <a:gd name="connsiteY674" fmla="*/ 4199225 h 6858000"/>
              <a:gd name="connsiteX675" fmla="*/ 1214067 w 7467600"/>
              <a:gd name="connsiteY675" fmla="*/ 3908561 h 6858000"/>
              <a:gd name="connsiteX676" fmla="*/ 640967 w 7467600"/>
              <a:gd name="connsiteY676" fmla="*/ 4105601 h 6858000"/>
              <a:gd name="connsiteX677" fmla="*/ 112563 w 7467600"/>
              <a:gd name="connsiteY677" fmla="*/ 4396952 h 6858000"/>
              <a:gd name="connsiteX678" fmla="*/ 0 w 7467600"/>
              <a:gd name="connsiteY678" fmla="*/ 4466006 h 6858000"/>
              <a:gd name="connsiteX679" fmla="*/ 0 w 7467600"/>
              <a:gd name="connsiteY679" fmla="*/ 4233763 h 6858000"/>
              <a:gd name="connsiteX680" fmla="*/ 36881 w 7467600"/>
              <a:gd name="connsiteY680" fmla="*/ 4200118 h 6858000"/>
              <a:gd name="connsiteX681" fmla="*/ 910534 w 7467600"/>
              <a:gd name="connsiteY681" fmla="*/ 3629753 h 6858000"/>
              <a:gd name="connsiteX682" fmla="*/ 1578717 w 7467600"/>
              <a:gd name="connsiteY682" fmla="*/ 3575982 h 6858000"/>
              <a:gd name="connsiteX683" fmla="*/ 2338780 w 7467600"/>
              <a:gd name="connsiteY683" fmla="*/ 3033725 h 6858000"/>
              <a:gd name="connsiteX684" fmla="*/ 1807991 w 7467600"/>
              <a:gd name="connsiteY684" fmla="*/ 2807184 h 6858000"/>
              <a:gd name="connsiteX685" fmla="*/ 1416358 w 7467600"/>
              <a:gd name="connsiteY685" fmla="*/ 3112571 h 6858000"/>
              <a:gd name="connsiteX686" fmla="*/ 939066 w 7467600"/>
              <a:gd name="connsiteY686" fmla="*/ 3378798 h 6858000"/>
              <a:gd name="connsiteX687" fmla="*/ 115099 w 7467600"/>
              <a:gd name="connsiteY687" fmla="*/ 3607650 h 6858000"/>
              <a:gd name="connsiteX688" fmla="*/ 97284 w 7467600"/>
              <a:gd name="connsiteY688" fmla="*/ 3520393 h 6858000"/>
              <a:gd name="connsiteX689" fmla="*/ 922050 w 7467600"/>
              <a:gd name="connsiteY689" fmla="*/ 3074867 h 6858000"/>
              <a:gd name="connsiteX690" fmla="*/ 1405265 w 7467600"/>
              <a:gd name="connsiteY690" fmla="*/ 3016319 h 6858000"/>
              <a:gd name="connsiteX691" fmla="*/ 1407512 w 7467600"/>
              <a:gd name="connsiteY691" fmla="*/ 3018001 h 6858000"/>
              <a:gd name="connsiteX692" fmla="*/ 1726266 w 7467600"/>
              <a:gd name="connsiteY692" fmla="*/ 2777274 h 6858000"/>
              <a:gd name="connsiteX693" fmla="*/ 625390 w 7467600"/>
              <a:gd name="connsiteY693" fmla="*/ 2514541 h 6858000"/>
              <a:gd name="connsiteX694" fmla="*/ 619799 w 7467600"/>
              <a:gd name="connsiteY694" fmla="*/ 2527180 h 6858000"/>
              <a:gd name="connsiteX695" fmla="*/ 310030 w 7467600"/>
              <a:gd name="connsiteY695" fmla="*/ 2771818 h 6858000"/>
              <a:gd name="connsiteX696" fmla="*/ 173877 w 7467600"/>
              <a:gd name="connsiteY696" fmla="*/ 2937056 h 6858000"/>
              <a:gd name="connsiteX697" fmla="*/ 77889 w 7467600"/>
              <a:gd name="connsiteY697" fmla="*/ 3138440 h 6858000"/>
              <a:gd name="connsiteX698" fmla="*/ 0 w 7467600"/>
              <a:gd name="connsiteY698" fmla="*/ 3271395 h 6858000"/>
              <a:gd name="connsiteX699" fmla="*/ 0 w 7467600"/>
              <a:gd name="connsiteY699" fmla="*/ 3153002 h 6858000"/>
              <a:gd name="connsiteX700" fmla="*/ 2386 w 7467600"/>
              <a:gd name="connsiteY700" fmla="*/ 3149203 h 6858000"/>
              <a:gd name="connsiteX701" fmla="*/ 89753 w 7467600"/>
              <a:gd name="connsiteY701" fmla="*/ 2987702 h 6858000"/>
              <a:gd name="connsiteX702" fmla="*/ 76869 w 7467600"/>
              <a:gd name="connsiteY702" fmla="*/ 3005404 h 6858000"/>
              <a:gd name="connsiteX703" fmla="*/ 32049 w 7467600"/>
              <a:gd name="connsiteY703" fmla="*/ 3065814 h 6858000"/>
              <a:gd name="connsiteX704" fmla="*/ 0 w 7467600"/>
              <a:gd name="connsiteY704" fmla="*/ 3108744 h 6858000"/>
              <a:gd name="connsiteX705" fmla="*/ 0 w 7467600"/>
              <a:gd name="connsiteY705" fmla="*/ 3058059 h 6858000"/>
              <a:gd name="connsiteX706" fmla="*/ 7610 w 7467600"/>
              <a:gd name="connsiteY706" fmla="*/ 3047889 h 6858000"/>
              <a:gd name="connsiteX707" fmla="*/ 52419 w 7467600"/>
              <a:gd name="connsiteY707" fmla="*/ 2987479 h 6858000"/>
              <a:gd name="connsiteX708" fmla="*/ 59142 w 7467600"/>
              <a:gd name="connsiteY708" fmla="*/ 2978488 h 6858000"/>
              <a:gd name="connsiteX709" fmla="*/ 0 w 7467600"/>
              <a:gd name="connsiteY709" fmla="*/ 3015334 h 6858000"/>
              <a:gd name="connsiteX710" fmla="*/ 0 w 7467600"/>
              <a:gd name="connsiteY710" fmla="*/ 2914286 h 6858000"/>
              <a:gd name="connsiteX711" fmla="*/ 36383 w 7467600"/>
              <a:gd name="connsiteY711" fmla="*/ 2901128 h 6858000"/>
              <a:gd name="connsiteX712" fmla="*/ 156329 w 7467600"/>
              <a:gd name="connsiteY712" fmla="*/ 2840533 h 6858000"/>
              <a:gd name="connsiteX713" fmla="*/ 358355 w 7467600"/>
              <a:gd name="connsiteY713" fmla="*/ 2620471 h 6858000"/>
              <a:gd name="connsiteX714" fmla="*/ 510577 w 7467600"/>
              <a:gd name="connsiteY714" fmla="*/ 2501244 h 6858000"/>
              <a:gd name="connsiteX715" fmla="*/ 211967 w 7467600"/>
              <a:gd name="connsiteY715" fmla="*/ 2479171 h 6858000"/>
              <a:gd name="connsiteX716" fmla="*/ 0 w 7467600"/>
              <a:gd name="connsiteY716" fmla="*/ 2476398 h 6858000"/>
              <a:gd name="connsiteX717" fmla="*/ 0 w 7467600"/>
              <a:gd name="connsiteY717" fmla="*/ 2389189 h 6858000"/>
              <a:gd name="connsiteX718" fmla="*/ 103062 w 7467600"/>
              <a:gd name="connsiteY718" fmla="*/ 2389518 h 6858000"/>
              <a:gd name="connsiteX719" fmla="*/ 510734 w 7467600"/>
              <a:gd name="connsiteY719" fmla="*/ 2416201 h 6858000"/>
              <a:gd name="connsiteX720" fmla="*/ 279257 w 7467600"/>
              <a:gd name="connsiteY720" fmla="*/ 2092102 h 6858000"/>
              <a:gd name="connsiteX721" fmla="*/ 65265 w 7467600"/>
              <a:gd name="connsiteY721" fmla="*/ 2006049 h 6858000"/>
              <a:gd name="connsiteX722" fmla="*/ 0 w 7467600"/>
              <a:gd name="connsiteY722" fmla="*/ 1982532 h 6858000"/>
              <a:gd name="connsiteX723" fmla="*/ 0 w 7467600"/>
              <a:gd name="connsiteY723" fmla="*/ 1912789 h 6858000"/>
              <a:gd name="connsiteX724" fmla="*/ 97460 w 7467600"/>
              <a:gd name="connsiteY724" fmla="*/ 1953725 h 6858000"/>
              <a:gd name="connsiteX725" fmla="*/ 221272 w 7467600"/>
              <a:gd name="connsiteY725" fmla="*/ 1980766 h 6858000"/>
              <a:gd name="connsiteX726" fmla="*/ 116765 w 7467600"/>
              <a:gd name="connsiteY726" fmla="*/ 1911033 h 6858000"/>
              <a:gd name="connsiteX727" fmla="*/ 16405 w 7467600"/>
              <a:gd name="connsiteY727" fmla="*/ 1803412 h 6858000"/>
              <a:gd name="connsiteX728" fmla="*/ 0 w 7467600"/>
              <a:gd name="connsiteY728" fmla="*/ 1784777 h 6858000"/>
              <a:gd name="connsiteX729" fmla="*/ 0 w 7467600"/>
              <a:gd name="connsiteY729" fmla="*/ 1740082 h 6858000"/>
              <a:gd name="connsiteX730" fmla="*/ 39394 w 7467600"/>
              <a:gd name="connsiteY730" fmla="*/ 1784856 h 6858000"/>
              <a:gd name="connsiteX731" fmla="*/ 135813 w 7467600"/>
              <a:gd name="connsiteY731" fmla="*/ 1888838 h 6858000"/>
              <a:gd name="connsiteX732" fmla="*/ 242575 w 7467600"/>
              <a:gd name="connsiteY732" fmla="*/ 1958841 h 6858000"/>
              <a:gd name="connsiteX733" fmla="*/ 82197 w 7467600"/>
              <a:gd name="connsiteY733" fmla="*/ 1754826 h 6858000"/>
              <a:gd name="connsiteX734" fmla="*/ 0 w 7467600"/>
              <a:gd name="connsiteY734" fmla="*/ 1679650 h 6858000"/>
              <a:gd name="connsiteX735" fmla="*/ 0 w 7467600"/>
              <a:gd name="connsiteY735" fmla="*/ 1602463 h 6858000"/>
              <a:gd name="connsiteX736" fmla="*/ 84689 w 7467600"/>
              <a:gd name="connsiteY736" fmla="*/ 1677442 h 6858000"/>
              <a:gd name="connsiteX737" fmla="*/ 298437 w 7467600"/>
              <a:gd name="connsiteY737" fmla="*/ 1968019 h 6858000"/>
              <a:gd name="connsiteX738" fmla="*/ 227269 w 7467600"/>
              <a:gd name="connsiteY738" fmla="*/ 1114064 h 6858000"/>
              <a:gd name="connsiteX739" fmla="*/ 248003 w 7467600"/>
              <a:gd name="connsiteY739" fmla="*/ 1089613 h 6858000"/>
              <a:gd name="connsiteX740" fmla="*/ 427020 w 7467600"/>
              <a:gd name="connsiteY740" fmla="*/ 1619803 h 6858000"/>
              <a:gd name="connsiteX741" fmla="*/ 340345 w 7467600"/>
              <a:gd name="connsiteY741" fmla="*/ 2027739 h 6858000"/>
              <a:gd name="connsiteX742" fmla="*/ 360865 w 7467600"/>
              <a:gd name="connsiteY742" fmla="*/ 2044827 h 6858000"/>
              <a:gd name="connsiteX743" fmla="*/ 560414 w 7467600"/>
              <a:gd name="connsiteY743" fmla="*/ 2421457 h 6858000"/>
              <a:gd name="connsiteX744" fmla="*/ 1359703 w 7467600"/>
              <a:gd name="connsiteY744" fmla="*/ 2578554 h 6858000"/>
              <a:gd name="connsiteX745" fmla="*/ 1359422 w 7467600"/>
              <a:gd name="connsiteY745" fmla="*/ 2577994 h 6858000"/>
              <a:gd name="connsiteX746" fmla="*/ 828701 w 7467600"/>
              <a:gd name="connsiteY746" fmla="*/ 1839520 h 6858000"/>
              <a:gd name="connsiteX747" fmla="*/ 494427 w 7467600"/>
              <a:gd name="connsiteY747" fmla="*/ 1092333 h 6858000"/>
              <a:gd name="connsiteX748" fmla="*/ 506322 w 7467600"/>
              <a:gd name="connsiteY748" fmla="*/ 1020997 h 6858000"/>
              <a:gd name="connsiteX749" fmla="*/ 4570198 w 7467600"/>
              <a:gd name="connsiteY749" fmla="*/ 978081 h 6858000"/>
              <a:gd name="connsiteX750" fmla="*/ 4523691 w 7467600"/>
              <a:gd name="connsiteY750" fmla="*/ 1127776 h 6858000"/>
              <a:gd name="connsiteX751" fmla="*/ 4509875 w 7467600"/>
              <a:gd name="connsiteY751" fmla="*/ 1167552 h 6858000"/>
              <a:gd name="connsiteX752" fmla="*/ 4478168 w 7467600"/>
              <a:gd name="connsiteY752" fmla="*/ 1260735 h 6858000"/>
              <a:gd name="connsiteX753" fmla="*/ 4409309 w 7467600"/>
              <a:gd name="connsiteY753" fmla="*/ 1666996 h 6858000"/>
              <a:gd name="connsiteX754" fmla="*/ 4370031 w 7467600"/>
              <a:gd name="connsiteY754" fmla="*/ 1955666 h 6858000"/>
              <a:gd name="connsiteX755" fmla="*/ 4570198 w 7467600"/>
              <a:gd name="connsiteY755" fmla="*/ 978081 h 6858000"/>
              <a:gd name="connsiteX756" fmla="*/ 4557898 w 7467600"/>
              <a:gd name="connsiteY756" fmla="*/ 900011 h 6858000"/>
              <a:gd name="connsiteX757" fmla="*/ 4344840 w 7467600"/>
              <a:gd name="connsiteY757" fmla="*/ 1922038 h 6858000"/>
              <a:gd name="connsiteX758" fmla="*/ 4378710 w 7467600"/>
              <a:gd name="connsiteY758" fmla="*/ 1665516 h 6858000"/>
              <a:gd name="connsiteX759" fmla="*/ 4448798 w 7467600"/>
              <a:gd name="connsiteY759" fmla="*/ 1253024 h 6858000"/>
              <a:gd name="connsiteX760" fmla="*/ 4480315 w 7467600"/>
              <a:gd name="connsiteY760" fmla="*/ 1158454 h 6858000"/>
              <a:gd name="connsiteX761" fmla="*/ 4494133 w 7467600"/>
              <a:gd name="connsiteY761" fmla="*/ 1118676 h 6858000"/>
              <a:gd name="connsiteX762" fmla="*/ 4557898 w 7467600"/>
              <a:gd name="connsiteY762" fmla="*/ 900011 h 6858000"/>
              <a:gd name="connsiteX763" fmla="*/ 5870151 w 7467600"/>
              <a:gd name="connsiteY763" fmla="*/ 898890 h 6858000"/>
              <a:gd name="connsiteX764" fmla="*/ 5861335 w 7467600"/>
              <a:gd name="connsiteY764" fmla="*/ 899177 h 6858000"/>
              <a:gd name="connsiteX765" fmla="*/ 5843702 w 7467600"/>
              <a:gd name="connsiteY765" fmla="*/ 899748 h 6858000"/>
              <a:gd name="connsiteX766" fmla="*/ 5651107 w 7467600"/>
              <a:gd name="connsiteY766" fmla="*/ 920306 h 6858000"/>
              <a:gd name="connsiteX767" fmla="*/ 5459407 w 7467600"/>
              <a:gd name="connsiteY767" fmla="*/ 940975 h 6858000"/>
              <a:gd name="connsiteX768" fmla="*/ 5374846 w 7467600"/>
              <a:gd name="connsiteY768" fmla="*/ 941988 h 6858000"/>
              <a:gd name="connsiteX769" fmla="*/ 5256105 w 7467600"/>
              <a:gd name="connsiteY769" fmla="*/ 945632 h 6858000"/>
              <a:gd name="connsiteX770" fmla="*/ 5107071 w 7467600"/>
              <a:gd name="connsiteY770" fmla="*/ 969720 h 6858000"/>
              <a:gd name="connsiteX771" fmla="*/ 4998681 w 7467600"/>
              <a:gd name="connsiteY771" fmla="*/ 988771 h 6858000"/>
              <a:gd name="connsiteX772" fmla="*/ 5870151 w 7467600"/>
              <a:gd name="connsiteY772" fmla="*/ 898890 h 6858000"/>
              <a:gd name="connsiteX773" fmla="*/ 5504425 w 7467600"/>
              <a:gd name="connsiteY773" fmla="*/ 848067 h 6858000"/>
              <a:gd name="connsiteX774" fmla="*/ 4968849 w 7467600"/>
              <a:gd name="connsiteY774" fmla="*/ 962318 h 6858000"/>
              <a:gd name="connsiteX775" fmla="*/ 5104039 w 7467600"/>
              <a:gd name="connsiteY775" fmla="*/ 940634 h 6858000"/>
              <a:gd name="connsiteX776" fmla="*/ 5256311 w 7467600"/>
              <a:gd name="connsiteY776" fmla="*/ 916490 h 6858000"/>
              <a:gd name="connsiteX777" fmla="*/ 5377381 w 7467600"/>
              <a:gd name="connsiteY777" fmla="*/ 912671 h 6858000"/>
              <a:gd name="connsiteX778" fmla="*/ 5460148 w 7467600"/>
              <a:gd name="connsiteY778" fmla="*/ 911442 h 6858000"/>
              <a:gd name="connsiteX779" fmla="*/ 5648971 w 7467600"/>
              <a:gd name="connsiteY779" fmla="*/ 891331 h 6858000"/>
              <a:gd name="connsiteX780" fmla="*/ 5844807 w 7467600"/>
              <a:gd name="connsiteY780" fmla="*/ 870718 h 6858000"/>
              <a:gd name="connsiteX781" fmla="*/ 5862975 w 7467600"/>
              <a:gd name="connsiteY781" fmla="*/ 869756 h 6858000"/>
              <a:gd name="connsiteX782" fmla="*/ 5920887 w 7467600"/>
              <a:gd name="connsiteY782" fmla="*/ 865929 h 6858000"/>
              <a:gd name="connsiteX783" fmla="*/ 5504425 w 7467600"/>
              <a:gd name="connsiteY783" fmla="*/ 848067 h 6858000"/>
              <a:gd name="connsiteX784" fmla="*/ 3607114 w 7467600"/>
              <a:gd name="connsiteY784" fmla="*/ 467441 h 6858000"/>
              <a:gd name="connsiteX785" fmla="*/ 3296242 w 7467600"/>
              <a:gd name="connsiteY785" fmla="*/ 807991 h 6858000"/>
              <a:gd name="connsiteX786" fmla="*/ 3174674 w 7467600"/>
              <a:gd name="connsiteY786" fmla="*/ 919759 h 6858000"/>
              <a:gd name="connsiteX787" fmla="*/ 3042978 w 7467600"/>
              <a:gd name="connsiteY787" fmla="*/ 1054894 h 6858000"/>
              <a:gd name="connsiteX788" fmla="*/ 2968914 w 7467600"/>
              <a:gd name="connsiteY788" fmla="*/ 1133756 h 6858000"/>
              <a:gd name="connsiteX789" fmla="*/ 3103823 w 7467600"/>
              <a:gd name="connsiteY789" fmla="*/ 1026814 h 6858000"/>
              <a:gd name="connsiteX790" fmla="*/ 3607114 w 7467600"/>
              <a:gd name="connsiteY790" fmla="*/ 467441 h 6858000"/>
              <a:gd name="connsiteX791" fmla="*/ 3744487 w 7467600"/>
              <a:gd name="connsiteY791" fmla="*/ 383136 h 6858000"/>
              <a:gd name="connsiteX792" fmla="*/ 3970213 w 7467600"/>
              <a:gd name="connsiteY792" fmla="*/ 995559 h 6858000"/>
              <a:gd name="connsiteX793" fmla="*/ 3744487 w 7467600"/>
              <a:gd name="connsiteY793" fmla="*/ 383136 h 6858000"/>
              <a:gd name="connsiteX794" fmla="*/ 3624562 w 7467600"/>
              <a:gd name="connsiteY794" fmla="*/ 367041 h 6858000"/>
              <a:gd name="connsiteX795" fmla="*/ 3489712 w 7467600"/>
              <a:gd name="connsiteY795" fmla="*/ 485386 h 6858000"/>
              <a:gd name="connsiteX796" fmla="*/ 3182994 w 7467600"/>
              <a:gd name="connsiteY796" fmla="*/ 828265 h 6858000"/>
              <a:gd name="connsiteX797" fmla="*/ 2892114 w 7467600"/>
              <a:gd name="connsiteY797" fmla="*/ 1172635 h 6858000"/>
              <a:gd name="connsiteX798" fmla="*/ 3021459 w 7467600"/>
              <a:gd name="connsiteY798" fmla="*/ 1035385 h 6858000"/>
              <a:gd name="connsiteX799" fmla="*/ 3153873 w 7467600"/>
              <a:gd name="connsiteY799" fmla="*/ 898971 h 6858000"/>
              <a:gd name="connsiteX800" fmla="*/ 3276511 w 7467600"/>
              <a:gd name="connsiteY800" fmla="*/ 786423 h 6858000"/>
              <a:gd name="connsiteX801" fmla="*/ 3584154 w 7467600"/>
              <a:gd name="connsiteY801" fmla="*/ 448218 h 6858000"/>
              <a:gd name="connsiteX802" fmla="*/ 3624562 w 7467600"/>
              <a:gd name="connsiteY802" fmla="*/ 367041 h 6858000"/>
              <a:gd name="connsiteX803" fmla="*/ 3766672 w 7467600"/>
              <a:gd name="connsiteY803" fmla="*/ 359429 h 6858000"/>
              <a:gd name="connsiteX804" fmla="*/ 3996338 w 7467600"/>
              <a:gd name="connsiteY804" fmla="*/ 968237 h 6858000"/>
              <a:gd name="connsiteX805" fmla="*/ 3766672 w 7467600"/>
              <a:gd name="connsiteY805" fmla="*/ 359429 h 6858000"/>
              <a:gd name="connsiteX806" fmla="*/ 5805386 w 7467600"/>
              <a:gd name="connsiteY806" fmla="*/ 239240 h 6858000"/>
              <a:gd name="connsiteX807" fmla="*/ 5736947 w 7467600"/>
              <a:gd name="connsiteY807" fmla="*/ 261367 h 6858000"/>
              <a:gd name="connsiteX808" fmla="*/ 5427012 w 7467600"/>
              <a:gd name="connsiteY808" fmla="*/ 311272 h 6858000"/>
              <a:gd name="connsiteX809" fmla="*/ 5147818 w 7467600"/>
              <a:gd name="connsiteY809" fmla="*/ 322112 h 6858000"/>
              <a:gd name="connsiteX810" fmla="*/ 5060854 w 7467600"/>
              <a:gd name="connsiteY810" fmla="*/ 311882 h 6858000"/>
              <a:gd name="connsiteX811" fmla="*/ 4945989 w 7467600"/>
              <a:gd name="connsiteY811" fmla="*/ 300516 h 6858000"/>
              <a:gd name="connsiteX812" fmla="*/ 5410479 w 7467600"/>
              <a:gd name="connsiteY812" fmla="*/ 348434 h 6858000"/>
              <a:gd name="connsiteX813" fmla="*/ 5805386 w 7467600"/>
              <a:gd name="connsiteY813" fmla="*/ 239240 h 6858000"/>
              <a:gd name="connsiteX814" fmla="*/ 5905192 w 7467600"/>
              <a:gd name="connsiteY814" fmla="*/ 163079 h 6858000"/>
              <a:gd name="connsiteX815" fmla="*/ 5865655 w 7467600"/>
              <a:gd name="connsiteY815" fmla="*/ 171901 h 6858000"/>
              <a:gd name="connsiteX816" fmla="*/ 5259740 w 7467600"/>
              <a:gd name="connsiteY816" fmla="*/ 257013 h 6858000"/>
              <a:gd name="connsiteX817" fmla="*/ 5208466 w 7467600"/>
              <a:gd name="connsiteY817" fmla="*/ 257550 h 6858000"/>
              <a:gd name="connsiteX818" fmla="*/ 4980204 w 7467600"/>
              <a:gd name="connsiteY818" fmla="*/ 271903 h 6858000"/>
              <a:gd name="connsiteX819" fmla="*/ 5068068 w 7467600"/>
              <a:gd name="connsiteY819" fmla="*/ 282244 h 6858000"/>
              <a:gd name="connsiteX820" fmla="*/ 5153231 w 7467600"/>
              <a:gd name="connsiteY820" fmla="*/ 292240 h 6858000"/>
              <a:gd name="connsiteX821" fmla="*/ 5426491 w 7467600"/>
              <a:gd name="connsiteY821" fmla="*/ 281128 h 6858000"/>
              <a:gd name="connsiteX822" fmla="*/ 5731212 w 7467600"/>
              <a:gd name="connsiteY822" fmla="*/ 231951 h 6858000"/>
              <a:gd name="connsiteX823" fmla="*/ 5905192 w 7467600"/>
              <a:gd name="connsiteY823" fmla="*/ 163079 h 6858000"/>
              <a:gd name="connsiteX824" fmla="*/ 5944437 w 7467600"/>
              <a:gd name="connsiteY824" fmla="*/ 113829 h 6858000"/>
              <a:gd name="connsiteX825" fmla="*/ 5825032 w 7467600"/>
              <a:gd name="connsiteY825" fmla="*/ 146405 h 6858000"/>
              <a:gd name="connsiteX826" fmla="*/ 4955599 w 7467600"/>
              <a:gd name="connsiteY826" fmla="*/ 247008 h 6858000"/>
              <a:gd name="connsiteX827" fmla="*/ 5210104 w 7467600"/>
              <a:gd name="connsiteY827" fmla="*/ 228123 h 6858000"/>
              <a:gd name="connsiteX828" fmla="*/ 5261015 w 7467600"/>
              <a:gd name="connsiteY828" fmla="*/ 227087 h 6858000"/>
              <a:gd name="connsiteX829" fmla="*/ 5861181 w 7467600"/>
              <a:gd name="connsiteY829" fmla="*/ 143093 h 6858000"/>
              <a:gd name="connsiteX830" fmla="*/ 5961252 w 7467600"/>
              <a:gd name="connsiteY830" fmla="*/ 114820 h 6858000"/>
              <a:gd name="connsiteX831" fmla="*/ 5944437 w 7467600"/>
              <a:gd name="connsiteY831" fmla="*/ 113829 h 6858000"/>
              <a:gd name="connsiteX832" fmla="*/ 3882765 w 7467600"/>
              <a:gd name="connsiteY832" fmla="*/ 0 h 6858000"/>
              <a:gd name="connsiteX833" fmla="*/ 3995099 w 7467600"/>
              <a:gd name="connsiteY833" fmla="*/ 0 h 6858000"/>
              <a:gd name="connsiteX834" fmla="*/ 4163818 w 7467600"/>
              <a:gd name="connsiteY834" fmla="*/ 234104 h 6858000"/>
              <a:gd name="connsiteX835" fmla="*/ 4172099 w 7467600"/>
              <a:gd name="connsiteY835" fmla="*/ 234207 h 6858000"/>
              <a:gd name="connsiteX836" fmla="*/ 4784282 w 7467600"/>
              <a:gd name="connsiteY836" fmla="*/ 276561 h 6858000"/>
              <a:gd name="connsiteX837" fmla="*/ 4801687 w 7467600"/>
              <a:gd name="connsiteY837" fmla="*/ 267764 h 6858000"/>
              <a:gd name="connsiteX838" fmla="*/ 6082788 w 7467600"/>
              <a:gd name="connsiteY838" fmla="*/ 64119 h 6858000"/>
              <a:gd name="connsiteX839" fmla="*/ 6099442 w 7467600"/>
              <a:gd name="connsiteY839" fmla="*/ 82568 h 6858000"/>
              <a:gd name="connsiteX840" fmla="*/ 4804137 w 7467600"/>
              <a:gd name="connsiteY840" fmla="*/ 320931 h 6858000"/>
              <a:gd name="connsiteX841" fmla="*/ 4227047 w 7467600"/>
              <a:gd name="connsiteY841" fmla="*/ 313415 h 6858000"/>
              <a:gd name="connsiteX842" fmla="*/ 4346041 w 7467600"/>
              <a:gd name="connsiteY842" fmla="*/ 456086 h 6858000"/>
              <a:gd name="connsiteX843" fmla="*/ 4870967 w 7467600"/>
              <a:gd name="connsiteY843" fmla="*/ 963061 h 6858000"/>
              <a:gd name="connsiteX844" fmla="*/ 4889647 w 7467600"/>
              <a:gd name="connsiteY844" fmla="*/ 957147 h 6858000"/>
              <a:gd name="connsiteX845" fmla="*/ 5422504 w 7467600"/>
              <a:gd name="connsiteY845" fmla="*/ 805191 h 6858000"/>
              <a:gd name="connsiteX846" fmla="*/ 6087656 w 7467600"/>
              <a:gd name="connsiteY846" fmla="*/ 826703 h 6858000"/>
              <a:gd name="connsiteX847" fmla="*/ 6058717 w 7467600"/>
              <a:gd name="connsiteY847" fmla="*/ 865992 h 6858000"/>
              <a:gd name="connsiteX848" fmla="*/ 4974153 w 7467600"/>
              <a:gd name="connsiteY848" fmla="*/ 1045456 h 6858000"/>
              <a:gd name="connsiteX849" fmla="*/ 5627835 w 7467600"/>
              <a:gd name="connsiteY849" fmla="*/ 1472077 h 6858000"/>
              <a:gd name="connsiteX850" fmla="*/ 5629817 w 7467600"/>
              <a:gd name="connsiteY850" fmla="*/ 1471412 h 6858000"/>
              <a:gd name="connsiteX851" fmla="*/ 5634124 w 7467600"/>
              <a:gd name="connsiteY851" fmla="*/ 1470572 h 6858000"/>
              <a:gd name="connsiteX852" fmla="*/ 5755832 w 7467600"/>
              <a:gd name="connsiteY852" fmla="*/ 1383886 h 6858000"/>
              <a:gd name="connsiteX853" fmla="*/ 6014186 w 7467600"/>
              <a:gd name="connsiteY853" fmla="*/ 1279799 h 6858000"/>
              <a:gd name="connsiteX854" fmla="*/ 6901619 w 7467600"/>
              <a:gd name="connsiteY854" fmla="*/ 1047874 h 6858000"/>
              <a:gd name="connsiteX855" fmla="*/ 6931566 w 7467600"/>
              <a:gd name="connsiteY855" fmla="*/ 1062034 h 6858000"/>
              <a:gd name="connsiteX856" fmla="*/ 5790982 w 7467600"/>
              <a:gd name="connsiteY856" fmla="*/ 1561380 h 6858000"/>
              <a:gd name="connsiteX857" fmla="*/ 6188971 w 7467600"/>
              <a:gd name="connsiteY857" fmla="*/ 1755168 h 6858000"/>
              <a:gd name="connsiteX858" fmla="*/ 6202446 w 7467600"/>
              <a:gd name="connsiteY858" fmla="*/ 1752268 h 6858000"/>
              <a:gd name="connsiteX859" fmla="*/ 7179560 w 7467600"/>
              <a:gd name="connsiteY859" fmla="*/ 1467551 h 6858000"/>
              <a:gd name="connsiteX860" fmla="*/ 7158730 w 7467600"/>
              <a:gd name="connsiteY860" fmla="*/ 1507835 h 6858000"/>
              <a:gd name="connsiteX861" fmla="*/ 6326959 w 7467600"/>
              <a:gd name="connsiteY861" fmla="*/ 1817686 h 6858000"/>
              <a:gd name="connsiteX862" fmla="*/ 6537433 w 7467600"/>
              <a:gd name="connsiteY862" fmla="*/ 1907790 h 6858000"/>
              <a:gd name="connsiteX863" fmla="*/ 6550221 w 7467600"/>
              <a:gd name="connsiteY863" fmla="*/ 1910729 h 6858000"/>
              <a:gd name="connsiteX864" fmla="*/ 6964438 w 7467600"/>
              <a:gd name="connsiteY864" fmla="*/ 2209505 h 6858000"/>
              <a:gd name="connsiteX865" fmla="*/ 7367862 w 7467600"/>
              <a:gd name="connsiteY865" fmla="*/ 2806833 h 6858000"/>
              <a:gd name="connsiteX866" fmla="*/ 7364329 w 7467600"/>
              <a:gd name="connsiteY866" fmla="*/ 2826907 h 6858000"/>
              <a:gd name="connsiteX867" fmla="*/ 7290545 w 7467600"/>
              <a:gd name="connsiteY867" fmla="*/ 2850663 h 6858000"/>
              <a:gd name="connsiteX868" fmla="*/ 6472036 w 7467600"/>
              <a:gd name="connsiteY868" fmla="*/ 1959003 h 6858000"/>
              <a:gd name="connsiteX869" fmla="*/ 5792897 w 7467600"/>
              <a:gd name="connsiteY869" fmla="*/ 1647747 h 6858000"/>
              <a:gd name="connsiteX870" fmla="*/ 5842751 w 7467600"/>
              <a:gd name="connsiteY870" fmla="*/ 1816112 h 6858000"/>
              <a:gd name="connsiteX871" fmla="*/ 5847424 w 7467600"/>
              <a:gd name="connsiteY871" fmla="*/ 1815776 h 6858000"/>
              <a:gd name="connsiteX872" fmla="*/ 6399821 w 7467600"/>
              <a:gd name="connsiteY872" fmla="*/ 2344799 h 6858000"/>
              <a:gd name="connsiteX873" fmla="*/ 6323232 w 7467600"/>
              <a:gd name="connsiteY873" fmla="*/ 2389634 h 6858000"/>
              <a:gd name="connsiteX874" fmla="*/ 5942958 w 7467600"/>
              <a:gd name="connsiteY874" fmla="*/ 2077708 h 6858000"/>
              <a:gd name="connsiteX875" fmla="*/ 5921559 w 7467600"/>
              <a:gd name="connsiteY875" fmla="*/ 2378596 h 6858000"/>
              <a:gd name="connsiteX876" fmla="*/ 5817651 w 7467600"/>
              <a:gd name="connsiteY876" fmla="*/ 3023919 h 6858000"/>
              <a:gd name="connsiteX877" fmla="*/ 5729634 w 7467600"/>
              <a:gd name="connsiteY877" fmla="*/ 3051849 h 6858000"/>
              <a:gd name="connsiteX878" fmla="*/ 5611018 w 7467600"/>
              <a:gd name="connsiteY878" fmla="*/ 2316769 h 6858000"/>
              <a:gd name="connsiteX879" fmla="*/ 5687608 w 7467600"/>
              <a:gd name="connsiteY879" fmla="*/ 2039972 h 6858000"/>
              <a:gd name="connsiteX880" fmla="*/ 5657554 w 7467600"/>
              <a:gd name="connsiteY880" fmla="*/ 1576445 h 6858000"/>
              <a:gd name="connsiteX881" fmla="*/ 5150475 w 7467600"/>
              <a:gd name="connsiteY881" fmla="*/ 1274012 h 6858000"/>
              <a:gd name="connsiteX882" fmla="*/ 5349142 w 7467600"/>
              <a:gd name="connsiteY882" fmla="*/ 2204405 h 6858000"/>
              <a:gd name="connsiteX883" fmla="*/ 5262214 w 7467600"/>
              <a:gd name="connsiteY883" fmla="*/ 2233836 h 6858000"/>
              <a:gd name="connsiteX884" fmla="*/ 4981539 w 7467600"/>
              <a:gd name="connsiteY884" fmla="*/ 1542201 h 6858000"/>
              <a:gd name="connsiteX885" fmla="*/ 4958461 w 7467600"/>
              <a:gd name="connsiteY885" fmla="*/ 1136957 h 6858000"/>
              <a:gd name="connsiteX886" fmla="*/ 4655015 w 7467600"/>
              <a:gd name="connsiteY886" fmla="*/ 891426 h 6858000"/>
              <a:gd name="connsiteX887" fmla="*/ 4348002 w 7467600"/>
              <a:gd name="connsiteY887" fmla="*/ 2205895 h 6858000"/>
              <a:gd name="connsiteX888" fmla="*/ 4262250 w 7467600"/>
              <a:gd name="connsiteY888" fmla="*/ 2219972 h 6858000"/>
              <a:gd name="connsiteX889" fmla="*/ 4550611 w 7467600"/>
              <a:gd name="connsiteY889" fmla="*/ 817540 h 6858000"/>
              <a:gd name="connsiteX890" fmla="*/ 4564418 w 7467600"/>
              <a:gd name="connsiteY890" fmla="*/ 808293 h 6858000"/>
              <a:gd name="connsiteX891" fmla="*/ 4266388 w 7467600"/>
              <a:gd name="connsiteY891" fmla="*/ 500083 h 6858000"/>
              <a:gd name="connsiteX892" fmla="*/ 4032842 w 7467600"/>
              <a:gd name="connsiteY892" fmla="*/ 211809 h 6858000"/>
              <a:gd name="connsiteX893" fmla="*/ 3882765 w 7467600"/>
              <a:gd name="connsiteY893" fmla="*/ 0 h 6858000"/>
              <a:gd name="connsiteX894" fmla="*/ 3721337 w 7467600"/>
              <a:gd name="connsiteY894" fmla="*/ 0 h 6858000"/>
              <a:gd name="connsiteX895" fmla="*/ 3797544 w 7467600"/>
              <a:gd name="connsiteY895" fmla="*/ 0 h 6858000"/>
              <a:gd name="connsiteX896" fmla="*/ 3775734 w 7467600"/>
              <a:gd name="connsiteY896" fmla="*/ 95131 h 6858000"/>
              <a:gd name="connsiteX897" fmla="*/ 3724807 w 7467600"/>
              <a:gd name="connsiteY897" fmla="*/ 272257 h 6858000"/>
              <a:gd name="connsiteX898" fmla="*/ 3726844 w 7467600"/>
              <a:gd name="connsiteY898" fmla="*/ 282988 h 6858000"/>
              <a:gd name="connsiteX899" fmla="*/ 3742664 w 7467600"/>
              <a:gd name="connsiteY899" fmla="*/ 279918 h 6858000"/>
              <a:gd name="connsiteX900" fmla="*/ 4103910 w 7467600"/>
              <a:gd name="connsiteY900" fmla="*/ 1161917 h 6858000"/>
              <a:gd name="connsiteX901" fmla="*/ 4020269 w 7467600"/>
              <a:gd name="connsiteY901" fmla="*/ 1200406 h 6858000"/>
              <a:gd name="connsiteX902" fmla="*/ 3674882 w 7467600"/>
              <a:gd name="connsiteY902" fmla="*/ 488524 h 6858000"/>
              <a:gd name="connsiteX903" fmla="*/ 3132682 w 7467600"/>
              <a:gd name="connsiteY903" fmla="*/ 1072284 h 6858000"/>
              <a:gd name="connsiteX904" fmla="*/ 2716346 w 7467600"/>
              <a:gd name="connsiteY904" fmla="*/ 1276376 h 6858000"/>
              <a:gd name="connsiteX905" fmla="*/ 2716772 w 7467600"/>
              <a:gd name="connsiteY905" fmla="*/ 1255462 h 6858000"/>
              <a:gd name="connsiteX906" fmla="*/ 3471096 w 7467600"/>
              <a:gd name="connsiteY906" fmla="*/ 437072 h 6858000"/>
              <a:gd name="connsiteX907" fmla="*/ 3639057 w 7467600"/>
              <a:gd name="connsiteY907" fmla="*/ 286334 h 6858000"/>
              <a:gd name="connsiteX908" fmla="*/ 3640309 w 7467600"/>
              <a:gd name="connsiteY908" fmla="*/ 284664 h 6858000"/>
              <a:gd name="connsiteX909" fmla="*/ 3646022 w 7467600"/>
              <a:gd name="connsiteY909" fmla="*/ 276711 h 6858000"/>
              <a:gd name="connsiteX910" fmla="*/ 3707943 w 7467600"/>
              <a:gd name="connsiteY910" fmla="*/ 65958 h 6858000"/>
              <a:gd name="connsiteX911" fmla="*/ 3721337 w 7467600"/>
              <a:gd name="connsiteY911" fmla="*/ 0 h 6858000"/>
              <a:gd name="connsiteX912" fmla="*/ 2867960 w 7467600"/>
              <a:gd name="connsiteY912" fmla="*/ 0 h 6858000"/>
              <a:gd name="connsiteX913" fmla="*/ 2926351 w 7467600"/>
              <a:gd name="connsiteY913" fmla="*/ 0 h 6858000"/>
              <a:gd name="connsiteX914" fmla="*/ 2902823 w 7467600"/>
              <a:gd name="connsiteY914" fmla="*/ 262929 h 6858000"/>
              <a:gd name="connsiteX915" fmla="*/ 2940663 w 7467600"/>
              <a:gd name="connsiteY915" fmla="*/ 140884 h 6858000"/>
              <a:gd name="connsiteX916" fmla="*/ 2947039 w 7467600"/>
              <a:gd name="connsiteY916" fmla="*/ 122524 h 6858000"/>
              <a:gd name="connsiteX917" fmla="*/ 2984316 w 7467600"/>
              <a:gd name="connsiteY917" fmla="*/ 0 h 6858000"/>
              <a:gd name="connsiteX918" fmla="*/ 3016114 w 7467600"/>
              <a:gd name="connsiteY918" fmla="*/ 0 h 6858000"/>
              <a:gd name="connsiteX919" fmla="*/ 2979949 w 7467600"/>
              <a:gd name="connsiteY919" fmla="*/ 119274 h 6858000"/>
              <a:gd name="connsiteX920" fmla="*/ 3023879 w 7467600"/>
              <a:gd name="connsiteY920" fmla="*/ 0 h 6858000"/>
              <a:gd name="connsiteX921" fmla="*/ 3105400 w 7467600"/>
              <a:gd name="connsiteY921" fmla="*/ 0 h 6858000"/>
              <a:gd name="connsiteX922" fmla="*/ 3094669 w 7467600"/>
              <a:gd name="connsiteY922" fmla="*/ 30308 h 6858000"/>
              <a:gd name="connsiteX923" fmla="*/ 2901945 w 7467600"/>
              <a:gd name="connsiteY923" fmla="*/ 466538 h 6858000"/>
              <a:gd name="connsiteX924" fmla="*/ 2815209 w 7467600"/>
              <a:gd name="connsiteY924" fmla="*/ 497361 h 6858000"/>
              <a:gd name="connsiteX925" fmla="*/ 2844845 w 7467600"/>
              <a:gd name="connsiteY925" fmla="*/ 127638 h 6858000"/>
              <a:gd name="connsiteX926" fmla="*/ 2867960 w 7467600"/>
              <a:gd name="connsiteY926" fmla="*/ 0 h 6858000"/>
              <a:gd name="connsiteX927" fmla="*/ 1057230 w 7467600"/>
              <a:gd name="connsiteY927" fmla="*/ 0 h 6858000"/>
              <a:gd name="connsiteX928" fmla="*/ 1111003 w 7467600"/>
              <a:gd name="connsiteY928" fmla="*/ 0 h 6858000"/>
              <a:gd name="connsiteX929" fmla="*/ 1125553 w 7467600"/>
              <a:gd name="connsiteY929" fmla="*/ 52588 h 6858000"/>
              <a:gd name="connsiteX930" fmla="*/ 1304276 w 7467600"/>
              <a:gd name="connsiteY930" fmla="*/ 476275 h 6858000"/>
              <a:gd name="connsiteX931" fmla="*/ 1492066 w 7467600"/>
              <a:gd name="connsiteY931" fmla="*/ 886333 h 6858000"/>
              <a:gd name="connsiteX932" fmla="*/ 1423698 w 7467600"/>
              <a:gd name="connsiteY932" fmla="*/ 710817 h 6858000"/>
              <a:gd name="connsiteX933" fmla="*/ 1357609 w 7467600"/>
              <a:gd name="connsiteY933" fmla="*/ 532892 h 6858000"/>
              <a:gd name="connsiteX934" fmla="*/ 1309550 w 7467600"/>
              <a:gd name="connsiteY934" fmla="*/ 374031 h 6858000"/>
              <a:gd name="connsiteX935" fmla="*/ 1193673 w 7467600"/>
              <a:gd name="connsiteY935" fmla="*/ 49533 h 6858000"/>
              <a:gd name="connsiteX936" fmla="*/ 1164391 w 7467600"/>
              <a:gd name="connsiteY936" fmla="*/ 0 h 6858000"/>
              <a:gd name="connsiteX937" fmla="*/ 1200666 w 7467600"/>
              <a:gd name="connsiteY937" fmla="*/ 0 h 6858000"/>
              <a:gd name="connsiteX938" fmla="*/ 1223408 w 7467600"/>
              <a:gd name="connsiteY938" fmla="*/ 38996 h 6858000"/>
              <a:gd name="connsiteX939" fmla="*/ 1339635 w 7467600"/>
              <a:gd name="connsiteY939" fmla="*/ 365517 h 6858000"/>
              <a:gd name="connsiteX940" fmla="*/ 1387469 w 7467600"/>
              <a:gd name="connsiteY940" fmla="*/ 523079 h 6858000"/>
              <a:gd name="connsiteX941" fmla="*/ 1452685 w 7467600"/>
              <a:gd name="connsiteY941" fmla="*/ 699806 h 6858000"/>
              <a:gd name="connsiteX942" fmla="*/ 1492092 w 7467600"/>
              <a:gd name="connsiteY942" fmla="*/ 800424 h 6858000"/>
              <a:gd name="connsiteX943" fmla="*/ 1455302 w 7467600"/>
              <a:gd name="connsiteY943" fmla="*/ 632913 h 6858000"/>
              <a:gd name="connsiteX944" fmla="*/ 1222336 w 7467600"/>
              <a:gd name="connsiteY944" fmla="*/ 9480 h 6858000"/>
              <a:gd name="connsiteX945" fmla="*/ 1214634 w 7467600"/>
              <a:gd name="connsiteY945" fmla="*/ 0 h 6858000"/>
              <a:gd name="connsiteX946" fmla="*/ 1289827 w 7467600"/>
              <a:gd name="connsiteY946" fmla="*/ 0 h 6858000"/>
              <a:gd name="connsiteX947" fmla="*/ 1321076 w 7467600"/>
              <a:gd name="connsiteY947" fmla="*/ 59722 h 6858000"/>
              <a:gd name="connsiteX948" fmla="*/ 1512579 w 7467600"/>
              <a:gd name="connsiteY948" fmla="*/ 626441 h 6858000"/>
              <a:gd name="connsiteX949" fmla="*/ 1506076 w 7467600"/>
              <a:gd name="connsiteY949" fmla="*/ 1089289 h 6858000"/>
              <a:gd name="connsiteX950" fmla="*/ 1486346 w 7467600"/>
              <a:gd name="connsiteY950" fmla="*/ 1079919 h 6858000"/>
              <a:gd name="connsiteX951" fmla="*/ 1070511 w 7467600"/>
              <a:gd name="connsiteY951" fmla="*/ 48609 h 6858000"/>
              <a:gd name="connsiteX952" fmla="*/ 1057230 w 7467600"/>
              <a:gd name="connsiteY952" fmla="*/ 0 h 6858000"/>
              <a:gd name="connsiteX953" fmla="*/ 43151 w 7467600"/>
              <a:gd name="connsiteY953" fmla="*/ 0 h 6858000"/>
              <a:gd name="connsiteX954" fmla="*/ 95283 w 7467600"/>
              <a:gd name="connsiteY954" fmla="*/ 0 h 6858000"/>
              <a:gd name="connsiteX955" fmla="*/ 300708 w 7467600"/>
              <a:gd name="connsiteY955" fmla="*/ 154571 h 6858000"/>
              <a:gd name="connsiteX956" fmla="*/ 530414 w 7467600"/>
              <a:gd name="connsiteY956" fmla="*/ 354673 h 6858000"/>
              <a:gd name="connsiteX957" fmla="*/ 333785 w 7467600"/>
              <a:gd name="connsiteY957" fmla="*/ 161564 h 6858000"/>
              <a:gd name="connsiteX958" fmla="*/ 147005 w 7467600"/>
              <a:gd name="connsiteY958" fmla="*/ 0 h 6858000"/>
              <a:gd name="connsiteX959" fmla="*/ 272509 w 7467600"/>
              <a:gd name="connsiteY959" fmla="*/ 0 h 6858000"/>
              <a:gd name="connsiteX960" fmla="*/ 326276 w 7467600"/>
              <a:gd name="connsiteY960" fmla="*/ 45847 h 6858000"/>
              <a:gd name="connsiteX961" fmla="*/ 823759 w 7467600"/>
              <a:gd name="connsiteY961" fmla="*/ 574145 h 6858000"/>
              <a:gd name="connsiteX962" fmla="*/ 811254 w 7467600"/>
              <a:gd name="connsiteY962" fmla="*/ 665546 h 6858000"/>
              <a:gd name="connsiteX963" fmla="*/ 154042 w 7467600"/>
              <a:gd name="connsiteY963" fmla="*/ 261522 h 6858000"/>
              <a:gd name="connsiteX964" fmla="*/ 13550 w 7467600"/>
              <a:gd name="connsiteY964" fmla="*/ 158423 h 6858000"/>
              <a:gd name="connsiteX965" fmla="*/ 0 w 7467600"/>
              <a:gd name="connsiteY965" fmla="*/ 146618 h 6858000"/>
              <a:gd name="connsiteX966" fmla="*/ 0 w 7467600"/>
              <a:gd name="connsiteY966" fmla="*/ 59161 h 6858000"/>
              <a:gd name="connsiteX967" fmla="*/ 45427 w 7467600"/>
              <a:gd name="connsiteY967" fmla="*/ 101078 h 6858000"/>
              <a:gd name="connsiteX968" fmla="*/ 630103 w 7467600"/>
              <a:gd name="connsiteY968" fmla="*/ 485885 h 6858000"/>
              <a:gd name="connsiteX969" fmla="*/ 532040 w 7467600"/>
              <a:gd name="connsiteY969" fmla="*/ 399359 h 6858000"/>
              <a:gd name="connsiteX970" fmla="*/ 517618 w 7467600"/>
              <a:gd name="connsiteY970" fmla="*/ 385726 h 6858000"/>
              <a:gd name="connsiteX971" fmla="*/ 285074 w 7467600"/>
              <a:gd name="connsiteY971" fmla="*/ 182755 h 6858000"/>
              <a:gd name="connsiteX972" fmla="*/ 43151 w 7467600"/>
              <a:gd name="connsiteY97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015907 w 7467600"/>
              <a:gd name="connsiteY78" fmla="*/ 5541548 h 6858000"/>
              <a:gd name="connsiteX79" fmla="*/ 7259646 w 7467600"/>
              <a:gd name="connsiteY79" fmla="*/ 5765985 h 6858000"/>
              <a:gd name="connsiteX80" fmla="*/ 7467600 w 7467600"/>
              <a:gd name="connsiteY80" fmla="*/ 6012219 h 6858000"/>
              <a:gd name="connsiteX81" fmla="*/ 7105827 w 7467600"/>
              <a:gd name="connsiteY81" fmla="*/ 5718700 h 6858000"/>
              <a:gd name="connsiteX82" fmla="*/ 7356878 w 7467600"/>
              <a:gd name="connsiteY82" fmla="*/ 5981332 h 6858000"/>
              <a:gd name="connsiteX83" fmla="*/ 7467600 w 7467600"/>
              <a:gd name="connsiteY83" fmla="*/ 6117703 h 6858000"/>
              <a:gd name="connsiteX84" fmla="*/ 7467600 w 7467600"/>
              <a:gd name="connsiteY84" fmla="*/ 6163634 h 6858000"/>
              <a:gd name="connsiteX85" fmla="*/ 7403637 w 7467600"/>
              <a:gd name="connsiteY85" fmla="*/ 6083957 h 6858000"/>
              <a:gd name="connsiteX86" fmla="*/ 7254615 w 7467600"/>
              <a:gd name="connsiteY86" fmla="*/ 5911918 h 6858000"/>
              <a:gd name="connsiteX87" fmla="*/ 7312589 w 7467600"/>
              <a:gd name="connsiteY87" fmla="*/ 5982309 h 6858000"/>
              <a:gd name="connsiteX88" fmla="*/ 7448321 w 7467600"/>
              <a:gd name="connsiteY88" fmla="*/ 6190991 h 6858000"/>
              <a:gd name="connsiteX89" fmla="*/ 7467600 w 7467600"/>
              <a:gd name="connsiteY89" fmla="*/ 6221686 h 6858000"/>
              <a:gd name="connsiteX90" fmla="*/ 7467600 w 7467600"/>
              <a:gd name="connsiteY90" fmla="*/ 6334256 h 6858000"/>
              <a:gd name="connsiteX91" fmla="*/ 7454976 w 7467600"/>
              <a:gd name="connsiteY91" fmla="*/ 6318297 h 6858000"/>
              <a:gd name="connsiteX92" fmla="*/ 7042773 w 7467600"/>
              <a:gd name="connsiteY92" fmla="*/ 5734011 h 6858000"/>
              <a:gd name="connsiteX93" fmla="*/ 1456157 w 7467600"/>
              <a:gd name="connsiteY93" fmla="*/ 5371404 h 6858000"/>
              <a:gd name="connsiteX94" fmla="*/ 1244432 w 7467600"/>
              <a:gd name="connsiteY94" fmla="*/ 5385601 h 6858000"/>
              <a:gd name="connsiteX95" fmla="*/ 973990 w 7467600"/>
              <a:gd name="connsiteY95" fmla="*/ 5424940 h 6858000"/>
              <a:gd name="connsiteX96" fmla="*/ 1103809 w 7467600"/>
              <a:gd name="connsiteY96" fmla="*/ 5433720 h 6858000"/>
              <a:gd name="connsiteX97" fmla="*/ 1123454 w 7467600"/>
              <a:gd name="connsiteY97" fmla="*/ 5435727 h 6858000"/>
              <a:gd name="connsiteX98" fmla="*/ 1737017 w 7467600"/>
              <a:gd name="connsiteY98" fmla="*/ 5452183 h 6858000"/>
              <a:gd name="connsiteX99" fmla="*/ 1824397 w 7467600"/>
              <a:gd name="connsiteY99" fmla="*/ 5447757 h 6858000"/>
              <a:gd name="connsiteX100" fmla="*/ 2070059 w 7467600"/>
              <a:gd name="connsiteY100" fmla="*/ 5441660 h 6858000"/>
              <a:gd name="connsiteX101" fmla="*/ 1456157 w 7467600"/>
              <a:gd name="connsiteY101" fmla="*/ 5371404 h 6858000"/>
              <a:gd name="connsiteX102" fmla="*/ 4988186 w 7467600"/>
              <a:gd name="connsiteY102" fmla="*/ 5216467 h 6858000"/>
              <a:gd name="connsiteX103" fmla="*/ 4777334 w 7467600"/>
              <a:gd name="connsiteY103" fmla="*/ 5406072 h 6858000"/>
              <a:gd name="connsiteX104" fmla="*/ 4718341 w 7467600"/>
              <a:gd name="connsiteY104" fmla="*/ 5468043 h 6858000"/>
              <a:gd name="connsiteX105" fmla="*/ 4604655 w 7467600"/>
              <a:gd name="connsiteY105" fmla="*/ 5583434 h 6858000"/>
              <a:gd name="connsiteX106" fmla="*/ 4565074 w 7467600"/>
              <a:gd name="connsiteY106" fmla="*/ 5618550 h 6858000"/>
              <a:gd name="connsiteX107" fmla="*/ 4988186 w 7467600"/>
              <a:gd name="connsiteY107" fmla="*/ 5216467 h 6858000"/>
              <a:gd name="connsiteX108" fmla="*/ 4978032 w 7467600"/>
              <a:gd name="connsiteY108" fmla="*/ 5183809 h 6858000"/>
              <a:gd name="connsiteX109" fmla="*/ 4463413 w 7467600"/>
              <a:gd name="connsiteY109" fmla="*/ 5615162 h 6858000"/>
              <a:gd name="connsiteX110" fmla="*/ 4358134 w 7467600"/>
              <a:gd name="connsiteY110" fmla="*/ 5742791 h 6858000"/>
              <a:gd name="connsiteX111" fmla="*/ 4376219 w 7467600"/>
              <a:gd name="connsiteY111" fmla="*/ 5729027 h 6858000"/>
              <a:gd name="connsiteX112" fmla="*/ 4582340 w 7467600"/>
              <a:gd name="connsiteY112" fmla="*/ 5561037 h 6858000"/>
              <a:gd name="connsiteX113" fmla="*/ 4694684 w 7467600"/>
              <a:gd name="connsiteY113" fmla="*/ 5447098 h 6858000"/>
              <a:gd name="connsiteX114" fmla="*/ 4754123 w 7467600"/>
              <a:gd name="connsiteY114" fmla="*/ 5384643 h 6858000"/>
              <a:gd name="connsiteX115" fmla="*/ 4978032 w 7467600"/>
              <a:gd name="connsiteY115" fmla="*/ 5183809 h 6858000"/>
              <a:gd name="connsiteX116" fmla="*/ 1903353 w 7467600"/>
              <a:gd name="connsiteY116" fmla="*/ 5044827 h 6858000"/>
              <a:gd name="connsiteX117" fmla="*/ 1936931 w 7467600"/>
              <a:gd name="connsiteY117" fmla="*/ 5093954 h 6858000"/>
              <a:gd name="connsiteX118" fmla="*/ 2195868 w 7467600"/>
              <a:gd name="connsiteY118" fmla="*/ 5396574 h 6858000"/>
              <a:gd name="connsiteX119" fmla="*/ 2088852 w 7467600"/>
              <a:gd name="connsiteY119" fmla="*/ 5166123 h 6858000"/>
              <a:gd name="connsiteX120" fmla="*/ 1958241 w 7467600"/>
              <a:gd name="connsiteY120" fmla="*/ 5067955 h 6858000"/>
              <a:gd name="connsiteX121" fmla="*/ 1903353 w 7467600"/>
              <a:gd name="connsiteY121" fmla="*/ 5044827 h 6858000"/>
              <a:gd name="connsiteX122" fmla="*/ 1979378 w 7467600"/>
              <a:gd name="connsiteY122" fmla="*/ 4769504 h 6858000"/>
              <a:gd name="connsiteX123" fmla="*/ 2882120 w 7467600"/>
              <a:gd name="connsiteY123" fmla="*/ 5064547 h 6858000"/>
              <a:gd name="connsiteX124" fmla="*/ 2793103 w 7467600"/>
              <a:gd name="connsiteY124" fmla="*/ 5039699 h 6858000"/>
              <a:gd name="connsiteX125" fmla="*/ 2770041 w 7467600"/>
              <a:gd name="connsiteY125" fmla="*/ 5033634 h 6858000"/>
              <a:gd name="connsiteX126" fmla="*/ 1979378 w 7467600"/>
              <a:gd name="connsiteY126" fmla="*/ 4769504 h 6858000"/>
              <a:gd name="connsiteX127" fmla="*/ 1927410 w 7467600"/>
              <a:gd name="connsiteY127" fmla="*/ 4716164 h 6858000"/>
              <a:gd name="connsiteX128" fmla="*/ 1959587 w 7467600"/>
              <a:gd name="connsiteY128" fmla="*/ 4728849 h 6858000"/>
              <a:gd name="connsiteX129" fmla="*/ 2777707 w 7467600"/>
              <a:gd name="connsiteY129" fmla="*/ 5003991 h 6858000"/>
              <a:gd name="connsiteX130" fmla="*/ 2800768 w 7467600"/>
              <a:gd name="connsiteY130" fmla="*/ 5010056 h 6858000"/>
              <a:gd name="connsiteX131" fmla="*/ 2879408 w 7467600"/>
              <a:gd name="connsiteY131" fmla="*/ 5031590 h 6858000"/>
              <a:gd name="connsiteX132" fmla="*/ 2862295 w 7467600"/>
              <a:gd name="connsiteY132" fmla="*/ 5022958 h 6858000"/>
              <a:gd name="connsiteX133" fmla="*/ 2813343 w 7467600"/>
              <a:gd name="connsiteY133" fmla="*/ 4998369 h 6858000"/>
              <a:gd name="connsiteX134" fmla="*/ 2646245 w 7467600"/>
              <a:gd name="connsiteY134" fmla="*/ 4930999 h 6858000"/>
              <a:gd name="connsiteX135" fmla="*/ 1999243 w 7467600"/>
              <a:gd name="connsiteY135" fmla="*/ 4730524 h 6858000"/>
              <a:gd name="connsiteX136" fmla="*/ 1979527 w 7467600"/>
              <a:gd name="connsiteY136" fmla="*/ 4726651 h 6858000"/>
              <a:gd name="connsiteX137" fmla="*/ 1927410 w 7467600"/>
              <a:gd name="connsiteY137" fmla="*/ 4716164 h 6858000"/>
              <a:gd name="connsiteX138" fmla="*/ 1997014 w 7467600"/>
              <a:gd name="connsiteY138" fmla="*/ 4698007 h 6858000"/>
              <a:gd name="connsiteX139" fmla="*/ 2005458 w 7467600"/>
              <a:gd name="connsiteY139" fmla="*/ 4699540 h 6858000"/>
              <a:gd name="connsiteX140" fmla="*/ 2657186 w 7467600"/>
              <a:gd name="connsiteY140" fmla="*/ 4901687 h 6858000"/>
              <a:gd name="connsiteX141" fmla="*/ 2826662 w 7467600"/>
              <a:gd name="connsiteY141" fmla="*/ 4970362 h 6858000"/>
              <a:gd name="connsiteX142" fmla="*/ 2876100 w 7467600"/>
              <a:gd name="connsiteY142" fmla="*/ 4995397 h 6858000"/>
              <a:gd name="connsiteX143" fmla="*/ 3042600 w 7467600"/>
              <a:gd name="connsiteY143" fmla="*/ 5059532 h 6858000"/>
              <a:gd name="connsiteX144" fmla="*/ 1997014 w 7467600"/>
              <a:gd name="connsiteY144" fmla="*/ 4698007 h 6858000"/>
              <a:gd name="connsiteX145" fmla="*/ 2305292 w 7467600"/>
              <a:gd name="connsiteY145" fmla="*/ 4219492 h 6858000"/>
              <a:gd name="connsiteX146" fmla="*/ 3360922 w 7467600"/>
              <a:gd name="connsiteY146" fmla="*/ 4529373 h 6858000"/>
              <a:gd name="connsiteX147" fmla="*/ 3492420 w 7467600"/>
              <a:gd name="connsiteY147" fmla="*/ 4510145 h 6858000"/>
              <a:gd name="connsiteX148" fmla="*/ 3364086 w 7467600"/>
              <a:gd name="connsiteY148" fmla="*/ 4480340 h 6858000"/>
              <a:gd name="connsiteX149" fmla="*/ 3225818 w 7467600"/>
              <a:gd name="connsiteY149" fmla="*/ 4411822 h 6858000"/>
              <a:gd name="connsiteX150" fmla="*/ 3129696 w 7467600"/>
              <a:gd name="connsiteY150" fmla="*/ 4360704 h 6858000"/>
              <a:gd name="connsiteX151" fmla="*/ 2814545 w 7467600"/>
              <a:gd name="connsiteY151" fmla="*/ 4282955 h 6858000"/>
              <a:gd name="connsiteX152" fmla="*/ 2305292 w 7467600"/>
              <a:gd name="connsiteY152" fmla="*/ 4219492 h 6858000"/>
              <a:gd name="connsiteX153" fmla="*/ 2626982 w 7467600"/>
              <a:gd name="connsiteY153" fmla="*/ 4206450 h 6858000"/>
              <a:gd name="connsiteX154" fmla="*/ 2490617 w 7467600"/>
              <a:gd name="connsiteY154" fmla="*/ 4206951 h 6858000"/>
              <a:gd name="connsiteX155" fmla="*/ 2819869 w 7467600"/>
              <a:gd name="connsiteY155" fmla="*/ 4252936 h 6858000"/>
              <a:gd name="connsiteX156" fmla="*/ 3143018 w 7467600"/>
              <a:gd name="connsiteY156" fmla="*/ 4332698 h 6858000"/>
              <a:gd name="connsiteX157" fmla="*/ 3241520 w 7467600"/>
              <a:gd name="connsiteY157" fmla="*/ 4385112 h 6858000"/>
              <a:gd name="connsiteX158" fmla="*/ 3374575 w 7467600"/>
              <a:gd name="connsiteY158" fmla="*/ 4451517 h 6858000"/>
              <a:gd name="connsiteX159" fmla="*/ 3505221 w 7467600"/>
              <a:gd name="connsiteY159" fmla="*/ 4480757 h 6858000"/>
              <a:gd name="connsiteX160" fmla="*/ 2626982 w 7467600"/>
              <a:gd name="connsiteY160" fmla="*/ 4206450 h 6858000"/>
              <a:gd name="connsiteX161" fmla="*/ 1310106 w 7467600"/>
              <a:gd name="connsiteY161" fmla="*/ 3943217 h 6858000"/>
              <a:gd name="connsiteX162" fmla="*/ 854994 w 7467600"/>
              <a:gd name="connsiteY162" fmla="*/ 4399136 h 6858000"/>
              <a:gd name="connsiteX163" fmla="*/ 742462 w 7467600"/>
              <a:gd name="connsiteY163" fmla="*/ 4594648 h 6858000"/>
              <a:gd name="connsiteX164" fmla="*/ 820602 w 7467600"/>
              <a:gd name="connsiteY164" fmla="*/ 4485915 h 6858000"/>
              <a:gd name="connsiteX165" fmla="*/ 878295 w 7467600"/>
              <a:gd name="connsiteY165" fmla="*/ 4403594 h 6858000"/>
              <a:gd name="connsiteX166" fmla="*/ 1240607 w 7467600"/>
              <a:gd name="connsiteY166" fmla="*/ 4010401 h 6858000"/>
              <a:gd name="connsiteX167" fmla="*/ 1310106 w 7467600"/>
              <a:gd name="connsiteY167" fmla="*/ 3943217 h 6858000"/>
              <a:gd name="connsiteX168" fmla="*/ 1423113 w 7467600"/>
              <a:gd name="connsiteY168" fmla="*/ 3874565 h 6858000"/>
              <a:gd name="connsiteX169" fmla="*/ 1260565 w 7467600"/>
              <a:gd name="connsiteY169" fmla="*/ 4031982 h 6858000"/>
              <a:gd name="connsiteX170" fmla="*/ 901900 w 7467600"/>
              <a:gd name="connsiteY170" fmla="*/ 4421236 h 6858000"/>
              <a:gd name="connsiteX171" fmla="*/ 845044 w 7467600"/>
              <a:gd name="connsiteY171" fmla="*/ 4502436 h 6858000"/>
              <a:gd name="connsiteX172" fmla="*/ 685926 w 7467600"/>
              <a:gd name="connsiteY172" fmla="*/ 4703069 h 6858000"/>
              <a:gd name="connsiteX173" fmla="*/ 684248 w 7467600"/>
              <a:gd name="connsiteY173" fmla="*/ 4706721 h 6858000"/>
              <a:gd name="connsiteX174" fmla="*/ 1423113 w 7467600"/>
              <a:gd name="connsiteY174" fmla="*/ 3874565 h 6858000"/>
              <a:gd name="connsiteX175" fmla="*/ 3316479 w 7467600"/>
              <a:gd name="connsiteY175" fmla="*/ 3872136 h 6858000"/>
              <a:gd name="connsiteX176" fmla="*/ 3546806 w 7467600"/>
              <a:gd name="connsiteY176" fmla="*/ 4356139 h 6858000"/>
              <a:gd name="connsiteX177" fmla="*/ 3364433 w 7467600"/>
              <a:gd name="connsiteY177" fmla="*/ 3953121 h 6858000"/>
              <a:gd name="connsiteX178" fmla="*/ 3316479 w 7467600"/>
              <a:gd name="connsiteY178" fmla="*/ 3872136 h 6858000"/>
              <a:gd name="connsiteX179" fmla="*/ 3291335 w 7467600"/>
              <a:gd name="connsiteY179" fmla="*/ 3767420 h 6858000"/>
              <a:gd name="connsiteX180" fmla="*/ 3390805 w 7467600"/>
              <a:gd name="connsiteY180" fmla="*/ 3937163 h 6858000"/>
              <a:gd name="connsiteX181" fmla="*/ 3579062 w 7467600"/>
              <a:gd name="connsiteY181" fmla="*/ 4359040 h 6858000"/>
              <a:gd name="connsiteX182" fmla="*/ 3467355 w 7467600"/>
              <a:gd name="connsiteY182" fmla="*/ 3988130 h 6858000"/>
              <a:gd name="connsiteX183" fmla="*/ 3310753 w 7467600"/>
              <a:gd name="connsiteY183" fmla="*/ 3787140 h 6858000"/>
              <a:gd name="connsiteX184" fmla="*/ 3291335 w 7467600"/>
              <a:gd name="connsiteY184" fmla="*/ 3767420 h 6858000"/>
              <a:gd name="connsiteX185" fmla="*/ 1635889 w 7467600"/>
              <a:gd name="connsiteY185" fmla="*/ 3709494 h 6858000"/>
              <a:gd name="connsiteX186" fmla="*/ 1634800 w 7467600"/>
              <a:gd name="connsiteY186" fmla="*/ 3731111 h 6858000"/>
              <a:gd name="connsiteX187" fmla="*/ 1635889 w 7467600"/>
              <a:gd name="connsiteY187" fmla="*/ 3709494 h 6858000"/>
              <a:gd name="connsiteX188" fmla="*/ 1510397 w 7467600"/>
              <a:gd name="connsiteY188" fmla="*/ 3684705 h 6858000"/>
              <a:gd name="connsiteX189" fmla="*/ 1146550 w 7467600"/>
              <a:gd name="connsiteY189" fmla="*/ 3802012 h 6858000"/>
              <a:gd name="connsiteX190" fmla="*/ 698834 w 7467600"/>
              <a:gd name="connsiteY190" fmla="*/ 3952272 h 6858000"/>
              <a:gd name="connsiteX191" fmla="*/ 34256 w 7467600"/>
              <a:gd name="connsiteY191" fmla="*/ 4347603 h 6858000"/>
              <a:gd name="connsiteX192" fmla="*/ 527241 w 7467600"/>
              <a:gd name="connsiteY192" fmla="*/ 4065078 h 6858000"/>
              <a:gd name="connsiteX193" fmla="*/ 1510397 w 7467600"/>
              <a:gd name="connsiteY193" fmla="*/ 3684705 h 6858000"/>
              <a:gd name="connsiteX194" fmla="*/ 1313114 w 7467600"/>
              <a:gd name="connsiteY194" fmla="*/ 3655216 h 6858000"/>
              <a:gd name="connsiteX195" fmla="*/ 1109304 w 7467600"/>
              <a:gd name="connsiteY195" fmla="*/ 3669030 h 6858000"/>
              <a:gd name="connsiteX196" fmla="*/ 8129 w 7467600"/>
              <a:gd name="connsiteY196" fmla="*/ 4330519 h 6858000"/>
              <a:gd name="connsiteX197" fmla="*/ 687572 w 7467600"/>
              <a:gd name="connsiteY197" fmla="*/ 3925629 h 6858000"/>
              <a:gd name="connsiteX198" fmla="*/ 1138365 w 7467600"/>
              <a:gd name="connsiteY198" fmla="*/ 3774515 h 6858000"/>
              <a:gd name="connsiteX199" fmla="*/ 1505579 w 7467600"/>
              <a:gd name="connsiteY199" fmla="*/ 3655526 h 6858000"/>
              <a:gd name="connsiteX200" fmla="*/ 1313114 w 7467600"/>
              <a:gd name="connsiteY200" fmla="*/ 3655216 h 6858000"/>
              <a:gd name="connsiteX201" fmla="*/ 3655073 w 7467600"/>
              <a:gd name="connsiteY201" fmla="*/ 3650884 h 6858000"/>
              <a:gd name="connsiteX202" fmla="*/ 3989938 w 7467600"/>
              <a:gd name="connsiteY202" fmla="*/ 3991685 h 6858000"/>
              <a:gd name="connsiteX203" fmla="*/ 4393907 w 7467600"/>
              <a:gd name="connsiteY203" fmla="*/ 4261258 h 6858000"/>
              <a:gd name="connsiteX204" fmla="*/ 4648051 w 7467600"/>
              <a:gd name="connsiteY204" fmla="*/ 4374051 h 6858000"/>
              <a:gd name="connsiteX205" fmla="*/ 4383389 w 7467600"/>
              <a:gd name="connsiteY205" fmla="*/ 4184369 h 6858000"/>
              <a:gd name="connsiteX206" fmla="*/ 4165508 w 7467600"/>
              <a:gd name="connsiteY206" fmla="*/ 4035196 h 6858000"/>
              <a:gd name="connsiteX207" fmla="*/ 4068162 w 7467600"/>
              <a:gd name="connsiteY207" fmla="*/ 3953394 h 6858000"/>
              <a:gd name="connsiteX208" fmla="*/ 3981416 w 7467600"/>
              <a:gd name="connsiteY208" fmla="*/ 3880482 h 6858000"/>
              <a:gd name="connsiteX209" fmla="*/ 3800147 w 7467600"/>
              <a:gd name="connsiteY209" fmla="*/ 3749872 h 6858000"/>
              <a:gd name="connsiteX210" fmla="*/ 3655073 w 7467600"/>
              <a:gd name="connsiteY210" fmla="*/ 3650884 h 6858000"/>
              <a:gd name="connsiteX211" fmla="*/ 3670252 w 7467600"/>
              <a:gd name="connsiteY211" fmla="*/ 3622798 h 6858000"/>
              <a:gd name="connsiteX212" fmla="*/ 3817258 w 7467600"/>
              <a:gd name="connsiteY212" fmla="*/ 3723577 h 6858000"/>
              <a:gd name="connsiteX213" fmla="*/ 4000461 w 7467600"/>
              <a:gd name="connsiteY213" fmla="*/ 3855966 h 6858000"/>
              <a:gd name="connsiteX214" fmla="*/ 4088180 w 7467600"/>
              <a:gd name="connsiteY214" fmla="*/ 3929774 h 6858000"/>
              <a:gd name="connsiteX215" fmla="*/ 4184555 w 7467600"/>
              <a:gd name="connsiteY215" fmla="*/ 4010683 h 6858000"/>
              <a:gd name="connsiteX216" fmla="*/ 4399563 w 7467600"/>
              <a:gd name="connsiteY216" fmla="*/ 4158106 h 6858000"/>
              <a:gd name="connsiteX217" fmla="*/ 4684469 w 7467600"/>
              <a:gd name="connsiteY217" fmla="*/ 4364680 h 6858000"/>
              <a:gd name="connsiteX218" fmla="*/ 4690271 w 7467600"/>
              <a:gd name="connsiteY218" fmla="*/ 4370034 h 6858000"/>
              <a:gd name="connsiteX219" fmla="*/ 4136093 w 7467600"/>
              <a:gd name="connsiteY219" fmla="*/ 3858466 h 6858000"/>
              <a:gd name="connsiteX220" fmla="*/ 3670252 w 7467600"/>
              <a:gd name="connsiteY220" fmla="*/ 3622798 h 6858000"/>
              <a:gd name="connsiteX221" fmla="*/ 4440129 w 7467600"/>
              <a:gd name="connsiteY221" fmla="*/ 3448571 h 6858000"/>
              <a:gd name="connsiteX222" fmla="*/ 4856525 w 7467600"/>
              <a:gd name="connsiteY222" fmla="*/ 3915351 h 6858000"/>
              <a:gd name="connsiteX223" fmla="*/ 5059055 w 7467600"/>
              <a:gd name="connsiteY223" fmla="*/ 4108918 h 6858000"/>
              <a:gd name="connsiteX224" fmla="*/ 5290070 w 7467600"/>
              <a:gd name="connsiteY224" fmla="*/ 4263619 h 6858000"/>
              <a:gd name="connsiteX225" fmla="*/ 4834991 w 7467600"/>
              <a:gd name="connsiteY225" fmla="*/ 3830985 h 6858000"/>
              <a:gd name="connsiteX226" fmla="*/ 4440129 w 7467600"/>
              <a:gd name="connsiteY226" fmla="*/ 3448571 h 6858000"/>
              <a:gd name="connsiteX227" fmla="*/ 4441737 w 7467600"/>
              <a:gd name="connsiteY227" fmla="*/ 3399734 h 6858000"/>
              <a:gd name="connsiteX228" fmla="*/ 4431236 w 7467600"/>
              <a:gd name="connsiteY228" fmla="*/ 3400954 h 6858000"/>
              <a:gd name="connsiteX229" fmla="*/ 4557150 w 7467600"/>
              <a:gd name="connsiteY229" fmla="*/ 3510023 h 6858000"/>
              <a:gd name="connsiteX230" fmla="*/ 4856936 w 7467600"/>
              <a:gd name="connsiteY230" fmla="*/ 3809146 h 6858000"/>
              <a:gd name="connsiteX231" fmla="*/ 5111996 w 7467600"/>
              <a:gd name="connsiteY231" fmla="*/ 4065759 h 6858000"/>
              <a:gd name="connsiteX232" fmla="*/ 5388878 w 7467600"/>
              <a:gd name="connsiteY232" fmla="*/ 4300185 h 6858000"/>
              <a:gd name="connsiteX233" fmla="*/ 5425556 w 7467600"/>
              <a:gd name="connsiteY233" fmla="*/ 4308967 h 6858000"/>
              <a:gd name="connsiteX234" fmla="*/ 4943646 w 7467600"/>
              <a:gd name="connsiteY234" fmla="*/ 3822916 h 6858000"/>
              <a:gd name="connsiteX235" fmla="*/ 4594837 w 7467600"/>
              <a:gd name="connsiteY235" fmla="*/ 3532274 h 6858000"/>
              <a:gd name="connsiteX236" fmla="*/ 4441737 w 7467600"/>
              <a:gd name="connsiteY236" fmla="*/ 3399734 h 6858000"/>
              <a:gd name="connsiteX237" fmla="*/ 5425834 w 7467600"/>
              <a:gd name="connsiteY237" fmla="*/ 3162785 h 6858000"/>
              <a:gd name="connsiteX238" fmla="*/ 5401644 w 7467600"/>
              <a:gd name="connsiteY238" fmla="*/ 3617847 h 6858000"/>
              <a:gd name="connsiteX239" fmla="*/ 5467256 w 7467600"/>
              <a:gd name="connsiteY239" fmla="*/ 4175494 h 6858000"/>
              <a:gd name="connsiteX240" fmla="*/ 5448069 w 7467600"/>
              <a:gd name="connsiteY240" fmla="*/ 3567554 h 6858000"/>
              <a:gd name="connsiteX241" fmla="*/ 5425834 w 7467600"/>
              <a:gd name="connsiteY241" fmla="*/ 3162785 h 6858000"/>
              <a:gd name="connsiteX242" fmla="*/ 1318687 w 7467600"/>
              <a:gd name="connsiteY242" fmla="*/ 3113840 h 6858000"/>
              <a:gd name="connsiteX243" fmla="*/ 1066793 w 7467600"/>
              <a:gd name="connsiteY243" fmla="*/ 3212171 h 6858000"/>
              <a:gd name="connsiteX244" fmla="*/ 993319 w 7467600"/>
              <a:gd name="connsiteY244" fmla="*/ 3247648 h 6858000"/>
              <a:gd name="connsiteX245" fmla="*/ 853081 w 7467600"/>
              <a:gd name="connsiteY245" fmla="*/ 3312410 h 6858000"/>
              <a:gd name="connsiteX246" fmla="*/ 805957 w 7467600"/>
              <a:gd name="connsiteY246" fmla="*/ 3330443 h 6858000"/>
              <a:gd name="connsiteX247" fmla="*/ 1318687 w 7467600"/>
              <a:gd name="connsiteY247" fmla="*/ 3113840 h 6858000"/>
              <a:gd name="connsiteX248" fmla="*/ 5453702 w 7467600"/>
              <a:gd name="connsiteY248" fmla="*/ 3090882 h 6858000"/>
              <a:gd name="connsiteX249" fmla="*/ 5480135 w 7467600"/>
              <a:gd name="connsiteY249" fmla="*/ 3565802 h 6858000"/>
              <a:gd name="connsiteX250" fmla="*/ 5499023 w 7467600"/>
              <a:gd name="connsiteY250" fmla="*/ 4166310 h 6858000"/>
              <a:gd name="connsiteX251" fmla="*/ 5547022 w 7467600"/>
              <a:gd name="connsiteY251" fmla="*/ 3607838 h 6858000"/>
              <a:gd name="connsiteX252" fmla="*/ 5515964 w 7467600"/>
              <a:gd name="connsiteY252" fmla="*/ 3378541 h 6858000"/>
              <a:gd name="connsiteX253" fmla="*/ 5453702 w 7467600"/>
              <a:gd name="connsiteY253" fmla="*/ 3090882 h 6858000"/>
              <a:gd name="connsiteX254" fmla="*/ 1238695 w 7467600"/>
              <a:gd name="connsiteY254" fmla="*/ 3076820 h 6858000"/>
              <a:gd name="connsiteX255" fmla="*/ 716371 w 7467600"/>
              <a:gd name="connsiteY255" fmla="*/ 3293249 h 6858000"/>
              <a:gd name="connsiteX256" fmla="*/ 579522 w 7467600"/>
              <a:gd name="connsiteY256" fmla="*/ 3371759 h 6858000"/>
              <a:gd name="connsiteX257" fmla="*/ 600288 w 7467600"/>
              <a:gd name="connsiteY257" fmla="*/ 3365555 h 6858000"/>
              <a:gd name="connsiteX258" fmla="*/ 840692 w 7467600"/>
              <a:gd name="connsiteY258" fmla="*/ 3284921 h 6858000"/>
              <a:gd name="connsiteX259" fmla="*/ 979248 w 7467600"/>
              <a:gd name="connsiteY259" fmla="*/ 3221003 h 6858000"/>
              <a:gd name="connsiteX260" fmla="*/ 1053282 w 7467600"/>
              <a:gd name="connsiteY260" fmla="*/ 3185247 h 6858000"/>
              <a:gd name="connsiteX261" fmla="*/ 1320603 w 7467600"/>
              <a:gd name="connsiteY261" fmla="*/ 3081281 h 6858000"/>
              <a:gd name="connsiteX262" fmla="*/ 1238695 w 7467600"/>
              <a:gd name="connsiteY262" fmla="*/ 3076820 h 6858000"/>
              <a:gd name="connsiteX263" fmla="*/ 5425627 w 7467600"/>
              <a:gd name="connsiteY263" fmla="*/ 2954192 h 6858000"/>
              <a:gd name="connsiteX264" fmla="*/ 5470770 w 7467600"/>
              <a:gd name="connsiteY264" fmla="*/ 3005435 h 6858000"/>
              <a:gd name="connsiteX265" fmla="*/ 5519779 w 7467600"/>
              <a:gd name="connsiteY265" fmla="*/ 4359223 h 6858000"/>
              <a:gd name="connsiteX266" fmla="*/ 5520293 w 7467600"/>
              <a:gd name="connsiteY266" fmla="*/ 4360602 h 6858000"/>
              <a:gd name="connsiteX267" fmla="*/ 5767221 w 7467600"/>
              <a:gd name="connsiteY267" fmla="*/ 4665564 h 6858000"/>
              <a:gd name="connsiteX268" fmla="*/ 6937169 w 7467600"/>
              <a:gd name="connsiteY268" fmla="*/ 4815941 h 6858000"/>
              <a:gd name="connsiteX269" fmla="*/ 6953922 w 7467600"/>
              <a:gd name="connsiteY269" fmla="*/ 4890068 h 6858000"/>
              <a:gd name="connsiteX270" fmla="*/ 6071359 w 7467600"/>
              <a:gd name="connsiteY270" fmla="*/ 4770770 h 6858000"/>
              <a:gd name="connsiteX271" fmla="*/ 6038839 w 7467600"/>
              <a:gd name="connsiteY271" fmla="*/ 4764474 h 6858000"/>
              <a:gd name="connsiteX272" fmla="*/ 6038706 w 7467600"/>
              <a:gd name="connsiteY272" fmla="*/ 4763847 h 6858000"/>
              <a:gd name="connsiteX273" fmla="*/ 6037784 w 7467600"/>
              <a:gd name="connsiteY273" fmla="*/ 4764270 h 6858000"/>
              <a:gd name="connsiteX274" fmla="*/ 6038839 w 7467600"/>
              <a:gd name="connsiteY274" fmla="*/ 4764474 h 6858000"/>
              <a:gd name="connsiteX275" fmla="*/ 6040338 w 7467600"/>
              <a:gd name="connsiteY275" fmla="*/ 4771418 h 6858000"/>
              <a:gd name="connsiteX276" fmla="*/ 6024488 w 7467600"/>
              <a:gd name="connsiteY276" fmla="*/ 4809903 h 6858000"/>
              <a:gd name="connsiteX277" fmla="*/ 5599771 w 7467600"/>
              <a:gd name="connsiteY277" fmla="*/ 5509652 h 6858000"/>
              <a:gd name="connsiteX278" fmla="*/ 5548843 w 7467600"/>
              <a:gd name="connsiteY278" fmla="*/ 5563845 h 6858000"/>
              <a:gd name="connsiteX279" fmla="*/ 5940952 w 7467600"/>
              <a:gd name="connsiteY279" fmla="*/ 6250028 h 6858000"/>
              <a:gd name="connsiteX280" fmla="*/ 6043441 w 7467600"/>
              <a:gd name="connsiteY280" fmla="*/ 6665847 h 6858000"/>
              <a:gd name="connsiteX281" fmla="*/ 6093432 w 7467600"/>
              <a:gd name="connsiteY281" fmla="*/ 6858000 h 6858000"/>
              <a:gd name="connsiteX282" fmla="*/ 6034344 w 7467600"/>
              <a:gd name="connsiteY282" fmla="*/ 6858000 h 6858000"/>
              <a:gd name="connsiteX283" fmla="*/ 6026679 w 7467600"/>
              <a:gd name="connsiteY283" fmla="*/ 6836959 h 6858000"/>
              <a:gd name="connsiteX284" fmla="*/ 5800441 w 7467600"/>
              <a:gd name="connsiteY284" fmla="*/ 6335286 h 6858000"/>
              <a:gd name="connsiteX285" fmla="*/ 5526562 w 7467600"/>
              <a:gd name="connsiteY285" fmla="*/ 5705388 h 6858000"/>
              <a:gd name="connsiteX286" fmla="*/ 5519640 w 7467600"/>
              <a:gd name="connsiteY286" fmla="*/ 5683774 h 6858000"/>
              <a:gd name="connsiteX287" fmla="*/ 5844559 w 7467600"/>
              <a:gd name="connsiteY287" fmla="*/ 6553349 h 6858000"/>
              <a:gd name="connsiteX288" fmla="*/ 5975994 w 7467600"/>
              <a:gd name="connsiteY288" fmla="*/ 6858000 h 6858000"/>
              <a:gd name="connsiteX289" fmla="*/ 5898547 w 7467600"/>
              <a:gd name="connsiteY289" fmla="*/ 6858000 h 6858000"/>
              <a:gd name="connsiteX290" fmla="*/ 5682041 w 7467600"/>
              <a:gd name="connsiteY290" fmla="*/ 6355860 h 6858000"/>
              <a:gd name="connsiteX291" fmla="*/ 5461758 w 7467600"/>
              <a:gd name="connsiteY291" fmla="*/ 5820220 h 6858000"/>
              <a:gd name="connsiteX292" fmla="*/ 5237282 w 7467600"/>
              <a:gd name="connsiteY292" fmla="*/ 6579086 h 6858000"/>
              <a:gd name="connsiteX293" fmla="*/ 5115009 w 7467600"/>
              <a:gd name="connsiteY293" fmla="*/ 6858000 h 6858000"/>
              <a:gd name="connsiteX294" fmla="*/ 5028074 w 7467600"/>
              <a:gd name="connsiteY294" fmla="*/ 6858000 h 6858000"/>
              <a:gd name="connsiteX295" fmla="*/ 5079508 w 7467600"/>
              <a:gd name="connsiteY295" fmla="*/ 6749074 h 6858000"/>
              <a:gd name="connsiteX296" fmla="*/ 5371846 w 7467600"/>
              <a:gd name="connsiteY296" fmla="*/ 5924413 h 6858000"/>
              <a:gd name="connsiteX297" fmla="*/ 5270512 w 7467600"/>
              <a:gd name="connsiteY297" fmla="*/ 6138975 h 6858000"/>
              <a:gd name="connsiteX298" fmla="*/ 5062409 w 7467600"/>
              <a:gd name="connsiteY298" fmla="*/ 6653544 h 6858000"/>
              <a:gd name="connsiteX299" fmla="*/ 5036628 w 7467600"/>
              <a:gd name="connsiteY299" fmla="*/ 6754247 h 6858000"/>
              <a:gd name="connsiteX300" fmla="*/ 5009112 w 7467600"/>
              <a:gd name="connsiteY300" fmla="*/ 6858000 h 6858000"/>
              <a:gd name="connsiteX301" fmla="*/ 4976679 w 7467600"/>
              <a:gd name="connsiteY301" fmla="*/ 6858000 h 6858000"/>
              <a:gd name="connsiteX302" fmla="*/ 5006537 w 7467600"/>
              <a:gd name="connsiteY302" fmla="*/ 6747068 h 6858000"/>
              <a:gd name="connsiteX303" fmla="*/ 5032723 w 7467600"/>
              <a:gd name="connsiteY303" fmla="*/ 6644957 h 6858000"/>
              <a:gd name="connsiteX304" fmla="*/ 5242949 w 7467600"/>
              <a:gd name="connsiteY304" fmla="*/ 6125175 h 6858000"/>
              <a:gd name="connsiteX305" fmla="*/ 5286321 w 7467600"/>
              <a:gd name="connsiteY305" fmla="*/ 6033555 h 6858000"/>
              <a:gd name="connsiteX306" fmla="*/ 5008210 w 7467600"/>
              <a:gd name="connsiteY306" fmla="*/ 6649194 h 6858000"/>
              <a:gd name="connsiteX307" fmla="*/ 4986321 w 7467600"/>
              <a:gd name="connsiteY307" fmla="*/ 6765687 h 6858000"/>
              <a:gd name="connsiteX308" fmla="*/ 4973474 w 7467600"/>
              <a:gd name="connsiteY308" fmla="*/ 6858000 h 6858000"/>
              <a:gd name="connsiteX309" fmla="*/ 4907178 w 7467600"/>
              <a:gd name="connsiteY309" fmla="*/ 6858000 h 6858000"/>
              <a:gd name="connsiteX310" fmla="*/ 4910810 w 7467600"/>
              <a:gd name="connsiteY310" fmla="*/ 6829660 h 6858000"/>
              <a:gd name="connsiteX311" fmla="*/ 4987461 w 7467600"/>
              <a:gd name="connsiteY311" fmla="*/ 6432994 h 6858000"/>
              <a:gd name="connsiteX312" fmla="*/ 5179262 w 7467600"/>
              <a:gd name="connsiteY312" fmla="*/ 6035044 h 6858000"/>
              <a:gd name="connsiteX313" fmla="*/ 4689678 w 7467600"/>
              <a:gd name="connsiteY313" fmla="*/ 6440241 h 6858000"/>
              <a:gd name="connsiteX314" fmla="*/ 4477543 w 7467600"/>
              <a:gd name="connsiteY314" fmla="*/ 6674836 h 6858000"/>
              <a:gd name="connsiteX315" fmla="*/ 4329957 w 7467600"/>
              <a:gd name="connsiteY315" fmla="*/ 6858000 h 6858000"/>
              <a:gd name="connsiteX316" fmla="*/ 4218595 w 7467600"/>
              <a:gd name="connsiteY316" fmla="*/ 6858000 h 6858000"/>
              <a:gd name="connsiteX317" fmla="*/ 4368888 w 7467600"/>
              <a:gd name="connsiteY317" fmla="*/ 6668412 h 6858000"/>
              <a:gd name="connsiteX318" fmla="*/ 4563091 w 7467600"/>
              <a:gd name="connsiteY318" fmla="*/ 6442508 h 6858000"/>
              <a:gd name="connsiteX319" fmla="*/ 5387324 w 7467600"/>
              <a:gd name="connsiteY319" fmla="*/ 5705830 h 6858000"/>
              <a:gd name="connsiteX320" fmla="*/ 5073620 w 7467600"/>
              <a:gd name="connsiteY320" fmla="*/ 5955437 h 6858000"/>
              <a:gd name="connsiteX321" fmla="*/ 4689789 w 7467600"/>
              <a:gd name="connsiteY321" fmla="*/ 6268382 h 6858000"/>
              <a:gd name="connsiteX322" fmla="*/ 4418722 w 7467600"/>
              <a:gd name="connsiteY322" fmla="*/ 6570886 h 6858000"/>
              <a:gd name="connsiteX323" fmla="*/ 4214944 w 7467600"/>
              <a:gd name="connsiteY323" fmla="*/ 6858000 h 6858000"/>
              <a:gd name="connsiteX324" fmla="*/ 4177898 w 7467600"/>
              <a:gd name="connsiteY324" fmla="*/ 6858000 h 6858000"/>
              <a:gd name="connsiteX325" fmla="*/ 4391597 w 7467600"/>
              <a:gd name="connsiteY325" fmla="*/ 6556370 h 6858000"/>
              <a:gd name="connsiteX326" fmla="*/ 4668889 w 7467600"/>
              <a:gd name="connsiteY326" fmla="*/ 6246399 h 6858000"/>
              <a:gd name="connsiteX327" fmla="*/ 5055427 w 7467600"/>
              <a:gd name="connsiteY327" fmla="*/ 5931476 h 6858000"/>
              <a:gd name="connsiteX328" fmla="*/ 5371814 w 7467600"/>
              <a:gd name="connsiteY328" fmla="*/ 5678975 h 6858000"/>
              <a:gd name="connsiteX329" fmla="*/ 4987918 w 7467600"/>
              <a:gd name="connsiteY329" fmla="*/ 5838701 h 6858000"/>
              <a:gd name="connsiteX330" fmla="*/ 4317146 w 7467600"/>
              <a:gd name="connsiteY330" fmla="*/ 6587716 h 6858000"/>
              <a:gd name="connsiteX331" fmla="*/ 4171627 w 7467600"/>
              <a:gd name="connsiteY331" fmla="*/ 6858000 h 6858000"/>
              <a:gd name="connsiteX332" fmla="*/ 4081585 w 7467600"/>
              <a:gd name="connsiteY332" fmla="*/ 6858000 h 6858000"/>
              <a:gd name="connsiteX333" fmla="*/ 4238603 w 7467600"/>
              <a:gd name="connsiteY333" fmla="*/ 6559341 h 6858000"/>
              <a:gd name="connsiteX334" fmla="*/ 4778333 w 7467600"/>
              <a:gd name="connsiteY334" fmla="*/ 5873626 h 6858000"/>
              <a:gd name="connsiteX335" fmla="*/ 5414185 w 7467600"/>
              <a:gd name="connsiteY335" fmla="*/ 5573882 h 6858000"/>
              <a:gd name="connsiteX336" fmla="*/ 5959648 w 7467600"/>
              <a:gd name="connsiteY336" fmla="*/ 4760797 h 6858000"/>
              <a:gd name="connsiteX337" fmla="*/ 5355019 w 7467600"/>
              <a:gd name="connsiteY337" fmla="*/ 4734672 h 6858000"/>
              <a:gd name="connsiteX338" fmla="*/ 5083565 w 7467600"/>
              <a:gd name="connsiteY338" fmla="*/ 5179121 h 6858000"/>
              <a:gd name="connsiteX339" fmla="*/ 4713577 w 7467600"/>
              <a:gd name="connsiteY339" fmla="*/ 5616803 h 6858000"/>
              <a:gd name="connsiteX340" fmla="*/ 3989559 w 7467600"/>
              <a:gd name="connsiteY340" fmla="*/ 6145945 h 6858000"/>
              <a:gd name="connsiteX341" fmla="*/ 3939824 w 7467600"/>
              <a:gd name="connsiteY341" fmla="*/ 6066900 h 6858000"/>
              <a:gd name="connsiteX342" fmla="*/ 4584537 w 7467600"/>
              <a:gd name="connsiteY342" fmla="*/ 5324826 h 6858000"/>
              <a:gd name="connsiteX343" fmla="*/ 5037105 w 7467600"/>
              <a:gd name="connsiteY343" fmla="*/ 5088765 h 6858000"/>
              <a:gd name="connsiteX344" fmla="*/ 5039930 w 7467600"/>
              <a:gd name="connsiteY344" fmla="*/ 5089585 h 6858000"/>
              <a:gd name="connsiteX345" fmla="*/ 5263764 w 7467600"/>
              <a:gd name="connsiteY345" fmla="*/ 4735525 h 6858000"/>
              <a:gd name="connsiteX346" fmla="*/ 4086300 w 7467600"/>
              <a:gd name="connsiteY346" fmla="*/ 4884599 h 6858000"/>
              <a:gd name="connsiteX347" fmla="*/ 4085485 w 7467600"/>
              <a:gd name="connsiteY347" fmla="*/ 4899070 h 6858000"/>
              <a:gd name="connsiteX348" fmla="*/ 3871915 w 7467600"/>
              <a:gd name="connsiteY348" fmla="*/ 5253645 h 6858000"/>
              <a:gd name="connsiteX349" fmla="*/ 3799374 w 7467600"/>
              <a:gd name="connsiteY349" fmla="*/ 5466127 h 6858000"/>
              <a:gd name="connsiteX350" fmla="*/ 3498850 w 7467600"/>
              <a:gd name="connsiteY350" fmla="*/ 6661888 h 6858000"/>
              <a:gd name="connsiteX351" fmla="*/ 3399216 w 7467600"/>
              <a:gd name="connsiteY351" fmla="*/ 6858000 h 6858000"/>
              <a:gd name="connsiteX352" fmla="*/ 3303688 w 7467600"/>
              <a:gd name="connsiteY352" fmla="*/ 6858000 h 6858000"/>
              <a:gd name="connsiteX353" fmla="*/ 3391774 w 7467600"/>
              <a:gd name="connsiteY353" fmla="*/ 6697181 h 6858000"/>
              <a:gd name="connsiteX354" fmla="*/ 3735540 w 7467600"/>
              <a:gd name="connsiteY354" fmla="*/ 5546923 h 6858000"/>
              <a:gd name="connsiteX355" fmla="*/ 3729438 w 7467600"/>
              <a:gd name="connsiteY355" fmla="*/ 5569058 h 6858000"/>
              <a:gd name="connsiteX356" fmla="*/ 3707782 w 7467600"/>
              <a:gd name="connsiteY356" fmla="*/ 5644908 h 6858000"/>
              <a:gd name="connsiteX357" fmla="*/ 3583827 w 7467600"/>
              <a:gd name="connsiteY357" fmla="*/ 6039215 h 6858000"/>
              <a:gd name="connsiteX358" fmla="*/ 3547861 w 7467600"/>
              <a:gd name="connsiteY358" fmla="*/ 6129609 h 6858000"/>
              <a:gd name="connsiteX359" fmla="*/ 3490905 w 7467600"/>
              <a:gd name="connsiteY359" fmla="*/ 6277660 h 6858000"/>
              <a:gd name="connsiteX360" fmla="*/ 3455859 w 7467600"/>
              <a:gd name="connsiteY360" fmla="*/ 6391301 h 6858000"/>
              <a:gd name="connsiteX361" fmla="*/ 3429112 w 7467600"/>
              <a:gd name="connsiteY361" fmla="*/ 6479469 h 6858000"/>
              <a:gd name="connsiteX362" fmla="*/ 3304862 w 7467600"/>
              <a:gd name="connsiteY362" fmla="*/ 6796476 h 6858000"/>
              <a:gd name="connsiteX363" fmla="*/ 3276071 w 7467600"/>
              <a:gd name="connsiteY363" fmla="*/ 6858000 h 6858000"/>
              <a:gd name="connsiteX364" fmla="*/ 3240805 w 7467600"/>
              <a:gd name="connsiteY364" fmla="*/ 6858000 h 6858000"/>
              <a:gd name="connsiteX365" fmla="*/ 3275917 w 7467600"/>
              <a:gd name="connsiteY365" fmla="*/ 6783192 h 6858000"/>
              <a:gd name="connsiteX366" fmla="*/ 3399358 w 7467600"/>
              <a:gd name="connsiteY366" fmla="*/ 6469011 h 6858000"/>
              <a:gd name="connsiteX367" fmla="*/ 3425650 w 7467600"/>
              <a:gd name="connsiteY367" fmla="*/ 6381333 h 6858000"/>
              <a:gd name="connsiteX368" fmla="*/ 3460661 w 7467600"/>
              <a:gd name="connsiteY368" fmla="*/ 6266763 h 6858000"/>
              <a:gd name="connsiteX369" fmla="*/ 3518021 w 7467600"/>
              <a:gd name="connsiteY369" fmla="*/ 6117298 h 6858000"/>
              <a:gd name="connsiteX370" fmla="*/ 3554035 w 7467600"/>
              <a:gd name="connsiteY370" fmla="*/ 6027832 h 6858000"/>
              <a:gd name="connsiteX371" fmla="*/ 3677174 w 7467600"/>
              <a:gd name="connsiteY371" fmla="*/ 5636351 h 6858000"/>
              <a:gd name="connsiteX372" fmla="*/ 3698819 w 7467600"/>
              <a:gd name="connsiteY372" fmla="*/ 5560503 h 6858000"/>
              <a:gd name="connsiteX373" fmla="*/ 3702094 w 7467600"/>
              <a:gd name="connsiteY373" fmla="*/ 5549194 h 6858000"/>
              <a:gd name="connsiteX374" fmla="*/ 3398355 w 7467600"/>
              <a:gd name="connsiteY374" fmla="*/ 6094603 h 6858000"/>
              <a:gd name="connsiteX375" fmla="*/ 3193941 w 7467600"/>
              <a:gd name="connsiteY375" fmla="*/ 6798775 h 6858000"/>
              <a:gd name="connsiteX376" fmla="*/ 3184140 w 7467600"/>
              <a:gd name="connsiteY376" fmla="*/ 6858000 h 6858000"/>
              <a:gd name="connsiteX377" fmla="*/ 3099978 w 7467600"/>
              <a:gd name="connsiteY377" fmla="*/ 6858000 h 6858000"/>
              <a:gd name="connsiteX378" fmla="*/ 3101556 w 7467600"/>
              <a:gd name="connsiteY378" fmla="*/ 6843337 h 6858000"/>
              <a:gd name="connsiteX379" fmla="*/ 3370162 w 7467600"/>
              <a:gd name="connsiteY379" fmla="*/ 5785550 h 6858000"/>
              <a:gd name="connsiteX380" fmla="*/ 3746477 w 7467600"/>
              <a:gd name="connsiteY380" fmla="*/ 5377889 h 6858000"/>
              <a:gd name="connsiteX381" fmla="*/ 3863399 w 7467600"/>
              <a:gd name="connsiteY381" fmla="*/ 5087257 h 6858000"/>
              <a:gd name="connsiteX382" fmla="*/ 3968712 w 7467600"/>
              <a:gd name="connsiteY382" fmla="*/ 4913989 h 6858000"/>
              <a:gd name="connsiteX383" fmla="*/ 2792390 w 7467600"/>
              <a:gd name="connsiteY383" fmla="*/ 5382974 h 6858000"/>
              <a:gd name="connsiteX384" fmla="*/ 2714982 w 7467600"/>
              <a:gd name="connsiteY384" fmla="*/ 5427051 h 6858000"/>
              <a:gd name="connsiteX385" fmla="*/ 2813361 w 7467600"/>
              <a:gd name="connsiteY385" fmla="*/ 6023912 h 6858000"/>
              <a:gd name="connsiteX386" fmla="*/ 2688430 w 7467600"/>
              <a:gd name="connsiteY386" fmla="*/ 6801564 h 6858000"/>
              <a:gd name="connsiteX387" fmla="*/ 2629626 w 7467600"/>
              <a:gd name="connsiteY387" fmla="*/ 6763394 h 6858000"/>
              <a:gd name="connsiteX388" fmla="*/ 2565328 w 7467600"/>
              <a:gd name="connsiteY388" fmla="*/ 5516399 h 6858000"/>
              <a:gd name="connsiteX389" fmla="*/ 1922999 w 7467600"/>
              <a:gd name="connsiteY389" fmla="*/ 5980343 h 6858000"/>
              <a:gd name="connsiteX390" fmla="*/ 1950261 w 7467600"/>
              <a:gd name="connsiteY390" fmla="*/ 6405858 h 6858000"/>
              <a:gd name="connsiteX391" fmla="*/ 2365554 w 7467600"/>
              <a:gd name="connsiteY391" fmla="*/ 6759107 h 6858000"/>
              <a:gd name="connsiteX392" fmla="*/ 2424142 w 7467600"/>
              <a:gd name="connsiteY392" fmla="*/ 6858000 h 6858000"/>
              <a:gd name="connsiteX393" fmla="*/ 2395994 w 7467600"/>
              <a:gd name="connsiteY393" fmla="*/ 6858000 h 6858000"/>
              <a:gd name="connsiteX394" fmla="*/ 2392863 w 7467600"/>
              <a:gd name="connsiteY394" fmla="*/ 6852964 h 6858000"/>
              <a:gd name="connsiteX395" fmla="*/ 2017589 w 7467600"/>
              <a:gd name="connsiteY395" fmla="*/ 6493982 h 6858000"/>
              <a:gd name="connsiteX396" fmla="*/ 2147336 w 7467600"/>
              <a:gd name="connsiteY396" fmla="*/ 6594052 h 6858000"/>
              <a:gd name="connsiteX397" fmla="*/ 2207047 w 7467600"/>
              <a:gd name="connsiteY397" fmla="*/ 6654540 h 6858000"/>
              <a:gd name="connsiteX398" fmla="*/ 2299106 w 7467600"/>
              <a:gd name="connsiteY398" fmla="*/ 6778931 h 6858000"/>
              <a:gd name="connsiteX399" fmla="*/ 2314430 w 7467600"/>
              <a:gd name="connsiteY399" fmla="*/ 6801144 h 6858000"/>
              <a:gd name="connsiteX400" fmla="*/ 2352406 w 7467600"/>
              <a:gd name="connsiteY400" fmla="*/ 6858000 h 6858000"/>
              <a:gd name="connsiteX401" fmla="*/ 2314492 w 7467600"/>
              <a:gd name="connsiteY401" fmla="*/ 6858000 h 6858000"/>
              <a:gd name="connsiteX402" fmla="*/ 2288095 w 7467600"/>
              <a:gd name="connsiteY402" fmla="*/ 6818030 h 6858000"/>
              <a:gd name="connsiteX403" fmla="*/ 2272768 w 7467600"/>
              <a:gd name="connsiteY403" fmla="*/ 6795822 h 6858000"/>
              <a:gd name="connsiteX404" fmla="*/ 2182715 w 7467600"/>
              <a:gd name="connsiteY404" fmla="*/ 6675071 h 6858000"/>
              <a:gd name="connsiteX405" fmla="*/ 2032061 w 7467600"/>
              <a:gd name="connsiteY405" fmla="*/ 6541380 h 6858000"/>
              <a:gd name="connsiteX406" fmla="*/ 2257220 w 7467600"/>
              <a:gd name="connsiteY406" fmla="*/ 6826257 h 6858000"/>
              <a:gd name="connsiteX407" fmla="*/ 2281324 w 7467600"/>
              <a:gd name="connsiteY407" fmla="*/ 6858000 h 6858000"/>
              <a:gd name="connsiteX408" fmla="*/ 2242860 w 7467600"/>
              <a:gd name="connsiteY408" fmla="*/ 6858000 h 6858000"/>
              <a:gd name="connsiteX409" fmla="*/ 2232818 w 7467600"/>
              <a:gd name="connsiteY409" fmla="*/ 6844926 h 6858000"/>
              <a:gd name="connsiteX410" fmla="*/ 1990172 w 7467600"/>
              <a:gd name="connsiteY410" fmla="*/ 6542121 h 6858000"/>
              <a:gd name="connsiteX411" fmla="*/ 2124090 w 7467600"/>
              <a:gd name="connsiteY411" fmla="*/ 6761017 h 6858000"/>
              <a:gd name="connsiteX412" fmla="*/ 2200380 w 7467600"/>
              <a:gd name="connsiteY412" fmla="*/ 6858000 h 6858000"/>
              <a:gd name="connsiteX413" fmla="*/ 2147507 w 7467600"/>
              <a:gd name="connsiteY413" fmla="*/ 6858000 h 6858000"/>
              <a:gd name="connsiteX414" fmla="*/ 2070668 w 7467600"/>
              <a:gd name="connsiteY414" fmla="*/ 6761520 h 6858000"/>
              <a:gd name="connsiteX415" fmla="*/ 1975142 w 7467600"/>
              <a:gd name="connsiteY415" fmla="*/ 6585570 h 6858000"/>
              <a:gd name="connsiteX416" fmla="*/ 2050035 w 7467600"/>
              <a:gd name="connsiteY416" fmla="*/ 6813345 h 6858000"/>
              <a:gd name="connsiteX417" fmla="*/ 2063025 w 7467600"/>
              <a:gd name="connsiteY417" fmla="*/ 6858000 h 6858000"/>
              <a:gd name="connsiteX418" fmla="*/ 2021675 w 7467600"/>
              <a:gd name="connsiteY418" fmla="*/ 6858000 h 6858000"/>
              <a:gd name="connsiteX419" fmla="*/ 2019308 w 7467600"/>
              <a:gd name="connsiteY419" fmla="*/ 6847118 h 6858000"/>
              <a:gd name="connsiteX420" fmla="*/ 1938835 w 7467600"/>
              <a:gd name="connsiteY420" fmla="*/ 6551160 h 6858000"/>
              <a:gd name="connsiteX421" fmla="*/ 1953230 w 7467600"/>
              <a:gd name="connsiteY421" fmla="*/ 6759699 h 6858000"/>
              <a:gd name="connsiteX422" fmla="*/ 1956763 w 7467600"/>
              <a:gd name="connsiteY422" fmla="*/ 6778191 h 6858000"/>
              <a:gd name="connsiteX423" fmla="*/ 1967925 w 7467600"/>
              <a:gd name="connsiteY423" fmla="*/ 6858000 h 6858000"/>
              <a:gd name="connsiteX424" fmla="*/ 1936622 w 7467600"/>
              <a:gd name="connsiteY424" fmla="*/ 6858000 h 6858000"/>
              <a:gd name="connsiteX425" fmla="*/ 1926261 w 7467600"/>
              <a:gd name="connsiteY425" fmla="*/ 6784064 h 6858000"/>
              <a:gd name="connsiteX426" fmla="*/ 1922724 w 7467600"/>
              <a:gd name="connsiteY426" fmla="*/ 6765577 h 6858000"/>
              <a:gd name="connsiteX427" fmla="*/ 1904650 w 7467600"/>
              <a:gd name="connsiteY427" fmla="*/ 6639616 h 6858000"/>
              <a:gd name="connsiteX428" fmla="*/ 1885273 w 7467600"/>
              <a:gd name="connsiteY428" fmla="*/ 6858000 h 6858000"/>
              <a:gd name="connsiteX429" fmla="*/ 1854363 w 7467600"/>
              <a:gd name="connsiteY429" fmla="*/ 6858000 h 6858000"/>
              <a:gd name="connsiteX430" fmla="*/ 1880391 w 7467600"/>
              <a:gd name="connsiteY430" fmla="*/ 6603796 h 6858000"/>
              <a:gd name="connsiteX431" fmla="*/ 1818273 w 7467600"/>
              <a:gd name="connsiteY431" fmla="*/ 6715729 h 6858000"/>
              <a:gd name="connsiteX432" fmla="*/ 1794691 w 7467600"/>
              <a:gd name="connsiteY432" fmla="*/ 6843239 h 6858000"/>
              <a:gd name="connsiteX433" fmla="*/ 1794914 w 7467600"/>
              <a:gd name="connsiteY433" fmla="*/ 6858000 h 6858000"/>
              <a:gd name="connsiteX434" fmla="*/ 1746128 w 7467600"/>
              <a:gd name="connsiteY434" fmla="*/ 6858000 h 6858000"/>
              <a:gd name="connsiteX435" fmla="*/ 1753934 w 7467600"/>
              <a:gd name="connsiteY435" fmla="*/ 6724796 h 6858000"/>
              <a:gd name="connsiteX436" fmla="*/ 1792053 w 7467600"/>
              <a:gd name="connsiteY436" fmla="*/ 6572396 h 6858000"/>
              <a:gd name="connsiteX437" fmla="*/ 1862248 w 7467600"/>
              <a:gd name="connsiteY437" fmla="*/ 6266397 h 6858000"/>
              <a:gd name="connsiteX438" fmla="*/ 1862250 w 7467600"/>
              <a:gd name="connsiteY438" fmla="*/ 6033531 h 6858000"/>
              <a:gd name="connsiteX439" fmla="*/ 1211999 w 7467600"/>
              <a:gd name="connsiteY439" fmla="*/ 6683610 h 6858000"/>
              <a:gd name="connsiteX440" fmla="*/ 1213266 w 7467600"/>
              <a:gd name="connsiteY440" fmla="*/ 6691947 h 6858000"/>
              <a:gd name="connsiteX441" fmla="*/ 1203370 w 7467600"/>
              <a:gd name="connsiteY441" fmla="*/ 6850676 h 6858000"/>
              <a:gd name="connsiteX442" fmla="*/ 1203671 w 7467600"/>
              <a:gd name="connsiteY442" fmla="*/ 6858000 h 6858000"/>
              <a:gd name="connsiteX443" fmla="*/ 1143180 w 7467600"/>
              <a:gd name="connsiteY443" fmla="*/ 6858000 h 6858000"/>
              <a:gd name="connsiteX444" fmla="*/ 1142176 w 7467600"/>
              <a:gd name="connsiteY444" fmla="*/ 6766045 h 6858000"/>
              <a:gd name="connsiteX445" fmla="*/ 1067484 w 7467600"/>
              <a:gd name="connsiteY445" fmla="*/ 6858000 h 6858000"/>
              <a:gd name="connsiteX446" fmla="*/ 953928 w 7467600"/>
              <a:gd name="connsiteY446" fmla="*/ 6858000 h 6858000"/>
              <a:gd name="connsiteX447" fmla="*/ 959715 w 7467600"/>
              <a:gd name="connsiteY447" fmla="*/ 6850185 h 6858000"/>
              <a:gd name="connsiteX448" fmla="*/ 1483788 w 7467600"/>
              <a:gd name="connsiteY448" fmla="*/ 6259174 h 6858000"/>
              <a:gd name="connsiteX449" fmla="*/ 1100671 w 7467600"/>
              <a:gd name="connsiteY449" fmla="*/ 6252137 h 6858000"/>
              <a:gd name="connsiteX450" fmla="*/ 1090144 w 7467600"/>
              <a:gd name="connsiteY450" fmla="*/ 6256748 h 6858000"/>
              <a:gd name="connsiteX451" fmla="*/ 1095872 w 7467600"/>
              <a:gd name="connsiteY451" fmla="*/ 6271892 h 6858000"/>
              <a:gd name="connsiteX452" fmla="*/ 262785 w 7467600"/>
              <a:gd name="connsiteY452" fmla="*/ 6845450 h 6858000"/>
              <a:gd name="connsiteX453" fmla="*/ 209968 w 7467600"/>
              <a:gd name="connsiteY453" fmla="*/ 6770713 h 6858000"/>
              <a:gd name="connsiteX454" fmla="*/ 873460 w 7467600"/>
              <a:gd name="connsiteY454" fmla="*/ 6253768 h 6858000"/>
              <a:gd name="connsiteX455" fmla="*/ 192686 w 7467600"/>
              <a:gd name="connsiteY455" fmla="*/ 5849257 h 6858000"/>
              <a:gd name="connsiteX456" fmla="*/ 4696 w 7467600"/>
              <a:gd name="connsiteY456" fmla="*/ 5697668 h 6858000"/>
              <a:gd name="connsiteX457" fmla="*/ 0 w 7467600"/>
              <a:gd name="connsiteY457" fmla="*/ 5689984 h 6858000"/>
              <a:gd name="connsiteX458" fmla="*/ 0 w 7467600"/>
              <a:gd name="connsiteY458" fmla="*/ 5513472 h 6858000"/>
              <a:gd name="connsiteX459" fmla="*/ 174101 w 7467600"/>
              <a:gd name="connsiteY459" fmla="*/ 5620277 h 6858000"/>
              <a:gd name="connsiteX460" fmla="*/ 891800 w 7467600"/>
              <a:gd name="connsiteY460" fmla="*/ 6036935 h 6858000"/>
              <a:gd name="connsiteX461" fmla="*/ 1072219 w 7467600"/>
              <a:gd name="connsiteY461" fmla="*/ 6169443 h 6858000"/>
              <a:gd name="connsiteX462" fmla="*/ 1074117 w 7467600"/>
              <a:gd name="connsiteY462" fmla="*/ 6170301 h 6858000"/>
              <a:gd name="connsiteX463" fmla="*/ 1083114 w 7467600"/>
              <a:gd name="connsiteY463" fmla="*/ 6174131 h 6858000"/>
              <a:gd name="connsiteX464" fmla="*/ 1543010 w 7467600"/>
              <a:gd name="connsiteY464" fmla="*/ 6191140 h 6858000"/>
              <a:gd name="connsiteX465" fmla="*/ 1551080 w 7467600"/>
              <a:gd name="connsiteY465" fmla="*/ 6195006 h 6858000"/>
              <a:gd name="connsiteX466" fmla="*/ 2345443 w 7467600"/>
              <a:gd name="connsiteY466" fmla="*/ 5549882 h 6858000"/>
              <a:gd name="connsiteX467" fmla="*/ 1721499 w 7467600"/>
              <a:gd name="connsiteY467" fmla="*/ 5599969 h 6858000"/>
              <a:gd name="connsiteX468" fmla="*/ 767716 w 7467600"/>
              <a:gd name="connsiteY468" fmla="*/ 5472768 h 6858000"/>
              <a:gd name="connsiteX469" fmla="*/ 722147 w 7467600"/>
              <a:gd name="connsiteY469" fmla="*/ 5393091 h 6858000"/>
              <a:gd name="connsiteX470" fmla="*/ 1485552 w 7467600"/>
              <a:gd name="connsiteY470" fmla="*/ 5313202 h 6858000"/>
              <a:gd name="connsiteX471" fmla="*/ 2143004 w 7467600"/>
              <a:gd name="connsiteY471" fmla="*/ 5402420 h 6858000"/>
              <a:gd name="connsiteX472" fmla="*/ 1933391 w 7467600"/>
              <a:gd name="connsiteY472" fmla="*/ 5156971 h 6858000"/>
              <a:gd name="connsiteX473" fmla="*/ 1827118 w 7467600"/>
              <a:gd name="connsiteY473" fmla="*/ 4968410 h 6858000"/>
              <a:gd name="connsiteX474" fmla="*/ 1837349 w 7467600"/>
              <a:gd name="connsiteY474" fmla="*/ 4956357 h 6858000"/>
              <a:gd name="connsiteX475" fmla="*/ 2162835 w 7467600"/>
              <a:gd name="connsiteY475" fmla="*/ 5187853 h 6858000"/>
              <a:gd name="connsiteX476" fmla="*/ 2257167 w 7467600"/>
              <a:gd name="connsiteY476" fmla="*/ 5462123 h 6858000"/>
              <a:gd name="connsiteX477" fmla="*/ 2261598 w 7467600"/>
              <a:gd name="connsiteY477" fmla="*/ 5467998 h 6858000"/>
              <a:gd name="connsiteX478" fmla="*/ 2437177 w 7467600"/>
              <a:gd name="connsiteY478" fmla="*/ 5479608 h 6858000"/>
              <a:gd name="connsiteX479" fmla="*/ 2445247 w 7467600"/>
              <a:gd name="connsiteY479" fmla="*/ 5483476 h 6858000"/>
              <a:gd name="connsiteX480" fmla="*/ 2743626 w 7467600"/>
              <a:gd name="connsiteY480" fmla="*/ 5304819 h 6858000"/>
              <a:gd name="connsiteX481" fmla="*/ 3048102 w 7467600"/>
              <a:gd name="connsiteY481" fmla="*/ 5150595 h 6858000"/>
              <a:gd name="connsiteX482" fmla="*/ 1799414 w 7467600"/>
              <a:gd name="connsiteY482" fmla="*/ 4694732 h 6858000"/>
              <a:gd name="connsiteX483" fmla="*/ 1771735 w 7467600"/>
              <a:gd name="connsiteY483" fmla="*/ 4619929 h 6858000"/>
              <a:gd name="connsiteX484" fmla="*/ 3104273 w 7467600"/>
              <a:gd name="connsiteY484" fmla="*/ 5076159 h 6858000"/>
              <a:gd name="connsiteX485" fmla="*/ 3113245 w 7467600"/>
              <a:gd name="connsiteY485" fmla="*/ 5090705 h 6858000"/>
              <a:gd name="connsiteX486" fmla="*/ 3126294 w 7467600"/>
              <a:gd name="connsiteY486" fmla="*/ 5114400 h 6858000"/>
              <a:gd name="connsiteX487" fmla="*/ 3937433 w 7467600"/>
              <a:gd name="connsiteY487" fmla="*/ 4830473 h 6858000"/>
              <a:gd name="connsiteX488" fmla="*/ 3590475 w 7467600"/>
              <a:gd name="connsiteY488" fmla="*/ 4597974 h 6858000"/>
              <a:gd name="connsiteX489" fmla="*/ 3100264 w 7467600"/>
              <a:gd name="connsiteY489" fmla="*/ 4579845 h 6858000"/>
              <a:gd name="connsiteX490" fmla="*/ 2183576 w 7467600"/>
              <a:gd name="connsiteY490" fmla="*/ 4227150 h 6858000"/>
              <a:gd name="connsiteX491" fmla="*/ 2151029 w 7467600"/>
              <a:gd name="connsiteY491" fmla="*/ 4146947 h 6858000"/>
              <a:gd name="connsiteX492" fmla="*/ 3563434 w 7467600"/>
              <a:gd name="connsiteY492" fmla="*/ 4469115 h 6858000"/>
              <a:gd name="connsiteX493" fmla="*/ 3177952 w 7467600"/>
              <a:gd name="connsiteY493" fmla="*/ 3657386 h 6858000"/>
              <a:gd name="connsiteX494" fmla="*/ 3189263 w 7467600"/>
              <a:gd name="connsiteY494" fmla="*/ 3625726 h 6858000"/>
              <a:gd name="connsiteX495" fmla="*/ 3560912 w 7467600"/>
              <a:gd name="connsiteY495" fmla="*/ 4079863 h 6858000"/>
              <a:gd name="connsiteX496" fmla="*/ 3626636 w 7467600"/>
              <a:gd name="connsiteY496" fmla="*/ 4512230 h 6858000"/>
              <a:gd name="connsiteX497" fmla="*/ 3653088 w 7467600"/>
              <a:gd name="connsiteY497" fmla="*/ 4521417 h 6858000"/>
              <a:gd name="connsiteX498" fmla="*/ 3988128 w 7467600"/>
              <a:gd name="connsiteY498" fmla="*/ 4817267 h 6858000"/>
              <a:gd name="connsiteX499" fmla="*/ 4830582 w 7467600"/>
              <a:gd name="connsiteY499" fmla="*/ 4676000 h 6858000"/>
              <a:gd name="connsiteX500" fmla="*/ 4830100 w 7467600"/>
              <a:gd name="connsiteY500" fmla="*/ 4675554 h 6858000"/>
              <a:gd name="connsiteX501" fmla="*/ 4036318 w 7467600"/>
              <a:gd name="connsiteY501" fmla="*/ 4147013 h 6858000"/>
              <a:gd name="connsiteX502" fmla="*/ 3432098 w 7467600"/>
              <a:gd name="connsiteY502" fmla="*/ 3537312 h 6858000"/>
              <a:gd name="connsiteX503" fmla="*/ 3446761 w 7467600"/>
              <a:gd name="connsiteY503" fmla="*/ 3461278 h 6858000"/>
              <a:gd name="connsiteX504" fmla="*/ 4419733 w 7467600"/>
              <a:gd name="connsiteY504" fmla="*/ 3963555 h 6858000"/>
              <a:gd name="connsiteX505" fmla="*/ 4781371 w 7467600"/>
              <a:gd name="connsiteY505" fmla="*/ 4458604 h 6858000"/>
              <a:gd name="connsiteX506" fmla="*/ 4780440 w 7467600"/>
              <a:gd name="connsiteY506" fmla="*/ 4470290 h 6858000"/>
              <a:gd name="connsiteX507" fmla="*/ 4898954 w 7467600"/>
              <a:gd name="connsiteY507" fmla="*/ 4662092 h 6858000"/>
              <a:gd name="connsiteX508" fmla="*/ 4900699 w 7467600"/>
              <a:gd name="connsiteY508" fmla="*/ 4670867 h 6858000"/>
              <a:gd name="connsiteX509" fmla="*/ 5714511 w 7467600"/>
              <a:gd name="connsiteY509" fmla="*/ 4663483 h 6858000"/>
              <a:gd name="connsiteX510" fmla="*/ 5464793 w 7467600"/>
              <a:gd name="connsiteY510" fmla="*/ 4393556 h 6858000"/>
              <a:gd name="connsiteX511" fmla="*/ 5461897 w 7467600"/>
              <a:gd name="connsiteY511" fmla="*/ 4390879 h 6858000"/>
              <a:gd name="connsiteX512" fmla="*/ 4294126 w 7467600"/>
              <a:gd name="connsiteY512" fmla="*/ 3303048 h 6858000"/>
              <a:gd name="connsiteX513" fmla="*/ 4305321 w 7467600"/>
              <a:gd name="connsiteY513" fmla="*/ 3256953 h 6858000"/>
              <a:gd name="connsiteX514" fmla="*/ 4949299 w 7467600"/>
              <a:gd name="connsiteY514" fmla="*/ 3766336 h 6858000"/>
              <a:gd name="connsiteX515" fmla="*/ 5291452 w 7467600"/>
              <a:gd name="connsiteY515" fmla="*/ 4076801 h 6858000"/>
              <a:gd name="connsiteX516" fmla="*/ 5434998 w 7467600"/>
              <a:gd name="connsiteY516" fmla="*/ 4254100 h 6858000"/>
              <a:gd name="connsiteX517" fmla="*/ 5351015 w 7467600"/>
              <a:gd name="connsiteY517" fmla="*/ 3760989 h 6858000"/>
              <a:gd name="connsiteX518" fmla="*/ 5413780 w 7467600"/>
              <a:gd name="connsiteY518" fmla="*/ 2966265 h 6858000"/>
              <a:gd name="connsiteX519" fmla="*/ 5425627 w 7467600"/>
              <a:gd name="connsiteY519" fmla="*/ 2954192 h 6858000"/>
              <a:gd name="connsiteX520" fmla="*/ 6604735 w 7467600"/>
              <a:gd name="connsiteY520" fmla="*/ 2041381 h 6858000"/>
              <a:gd name="connsiteX521" fmla="*/ 7204487 w 7467600"/>
              <a:gd name="connsiteY521" fmla="*/ 2742112 h 6858000"/>
              <a:gd name="connsiteX522" fmla="*/ 7131592 w 7467600"/>
              <a:gd name="connsiteY522" fmla="*/ 2672096 h 6858000"/>
              <a:gd name="connsiteX523" fmla="*/ 6996344 w 7467600"/>
              <a:gd name="connsiteY523" fmla="*/ 2518310 h 6858000"/>
              <a:gd name="connsiteX524" fmla="*/ 6735495 w 7467600"/>
              <a:gd name="connsiteY524" fmla="*/ 2196890 h 6858000"/>
              <a:gd name="connsiteX525" fmla="*/ 6721901 w 7467600"/>
              <a:gd name="connsiteY525" fmla="*/ 2179274 h 6858000"/>
              <a:gd name="connsiteX526" fmla="*/ 6604735 w 7467600"/>
              <a:gd name="connsiteY526" fmla="*/ 2041381 h 6858000"/>
              <a:gd name="connsiteX527" fmla="*/ 6591670 w 7467600"/>
              <a:gd name="connsiteY527" fmla="*/ 1988277 h 6858000"/>
              <a:gd name="connsiteX528" fmla="*/ 6747349 w 7467600"/>
              <a:gd name="connsiteY528" fmla="*/ 2160069 h 6858000"/>
              <a:gd name="connsiteX529" fmla="*/ 6760943 w 7467600"/>
              <a:gd name="connsiteY529" fmla="*/ 2177686 h 6858000"/>
              <a:gd name="connsiteX530" fmla="*/ 7021065 w 7467600"/>
              <a:gd name="connsiteY530" fmla="*/ 2498102 h 6858000"/>
              <a:gd name="connsiteX531" fmla="*/ 7155223 w 7467600"/>
              <a:gd name="connsiteY531" fmla="*/ 2650386 h 6858000"/>
              <a:gd name="connsiteX532" fmla="*/ 7203167 w 7467600"/>
              <a:gd name="connsiteY532" fmla="*/ 2697288 h 6858000"/>
              <a:gd name="connsiteX533" fmla="*/ 6937703 w 7467600"/>
              <a:gd name="connsiteY533" fmla="*/ 2321981 h 6858000"/>
              <a:gd name="connsiteX534" fmla="*/ 6591670 w 7467600"/>
              <a:gd name="connsiteY534" fmla="*/ 1988277 h 6858000"/>
              <a:gd name="connsiteX535" fmla="*/ 5798671 w 7467600"/>
              <a:gd name="connsiteY535" fmla="*/ 1981601 h 6858000"/>
              <a:gd name="connsiteX536" fmla="*/ 5754709 w 7467600"/>
              <a:gd name="connsiteY536" fmla="*/ 2071454 h 6858000"/>
              <a:gd name="connsiteX537" fmla="*/ 5763044 w 7467600"/>
              <a:gd name="connsiteY537" fmla="*/ 2842206 h 6858000"/>
              <a:gd name="connsiteX538" fmla="*/ 5764974 w 7467600"/>
              <a:gd name="connsiteY538" fmla="*/ 2799609 h 6858000"/>
              <a:gd name="connsiteX539" fmla="*/ 5767665 w 7467600"/>
              <a:gd name="connsiteY539" fmla="*/ 2666409 h 6858000"/>
              <a:gd name="connsiteX540" fmla="*/ 5763055 w 7467600"/>
              <a:gd name="connsiteY540" fmla="*/ 2579705 h 6858000"/>
              <a:gd name="connsiteX541" fmla="*/ 5758079 w 7467600"/>
              <a:gd name="connsiteY541" fmla="*/ 2492508 h 6858000"/>
              <a:gd name="connsiteX542" fmla="*/ 5779325 w 7467600"/>
              <a:gd name="connsiteY542" fmla="*/ 2197069 h 6858000"/>
              <a:gd name="connsiteX543" fmla="*/ 5798671 w 7467600"/>
              <a:gd name="connsiteY543" fmla="*/ 1981601 h 6858000"/>
              <a:gd name="connsiteX544" fmla="*/ 5829202 w 7467600"/>
              <a:gd name="connsiteY544" fmla="*/ 1971679 h 6858000"/>
              <a:gd name="connsiteX545" fmla="*/ 5809558 w 7467600"/>
              <a:gd name="connsiteY545" fmla="*/ 2198043 h 6858000"/>
              <a:gd name="connsiteX546" fmla="*/ 5788653 w 7467600"/>
              <a:gd name="connsiteY546" fmla="*/ 2489430 h 6858000"/>
              <a:gd name="connsiteX547" fmla="*/ 5793439 w 7467600"/>
              <a:gd name="connsiteY547" fmla="*/ 2575235 h 6858000"/>
              <a:gd name="connsiteX548" fmla="*/ 5796837 w 7467600"/>
              <a:gd name="connsiteY548" fmla="*/ 2637633 h 6858000"/>
              <a:gd name="connsiteX549" fmla="*/ 5818614 w 7467600"/>
              <a:gd name="connsiteY549" fmla="*/ 2473055 h 6858000"/>
              <a:gd name="connsiteX550" fmla="*/ 5829202 w 7467600"/>
              <a:gd name="connsiteY550" fmla="*/ 1971679 h 6858000"/>
              <a:gd name="connsiteX551" fmla="*/ 5911389 w 7467600"/>
              <a:gd name="connsiteY551" fmla="*/ 1898371 h 6858000"/>
              <a:gd name="connsiteX552" fmla="*/ 6237627 w 7467600"/>
              <a:gd name="connsiteY552" fmla="*/ 2231921 h 6858000"/>
              <a:gd name="connsiteX553" fmla="*/ 5911389 w 7467600"/>
              <a:gd name="connsiteY553" fmla="*/ 1898371 h 6858000"/>
              <a:gd name="connsiteX554" fmla="*/ 6944437 w 7467600"/>
              <a:gd name="connsiteY554" fmla="*/ 1575402 h 6858000"/>
              <a:gd name="connsiteX555" fmla="*/ 6304730 w 7467600"/>
              <a:gd name="connsiteY555" fmla="*/ 1766654 h 6858000"/>
              <a:gd name="connsiteX556" fmla="*/ 6944437 w 7467600"/>
              <a:gd name="connsiteY556" fmla="*/ 1575402 h 6858000"/>
              <a:gd name="connsiteX557" fmla="*/ 7019523 w 7467600"/>
              <a:gd name="connsiteY557" fmla="*/ 1519450 h 6858000"/>
              <a:gd name="connsiteX558" fmla="*/ 6298091 w 7467600"/>
              <a:gd name="connsiteY558" fmla="*/ 1737122 h 6858000"/>
              <a:gd name="connsiteX559" fmla="*/ 7019523 w 7467600"/>
              <a:gd name="connsiteY559" fmla="*/ 1519450 h 6858000"/>
              <a:gd name="connsiteX560" fmla="*/ 2399523 w 7467600"/>
              <a:gd name="connsiteY560" fmla="*/ 1428234 h 6858000"/>
              <a:gd name="connsiteX561" fmla="*/ 2224982 w 7467600"/>
              <a:gd name="connsiteY561" fmla="*/ 1826201 h 6858000"/>
              <a:gd name="connsiteX562" fmla="*/ 2096099 w 7467600"/>
              <a:gd name="connsiteY562" fmla="*/ 2345900 h 6858000"/>
              <a:gd name="connsiteX563" fmla="*/ 2283317 w 7467600"/>
              <a:gd name="connsiteY563" fmla="*/ 1796925 h 6858000"/>
              <a:gd name="connsiteX564" fmla="*/ 2399523 w 7467600"/>
              <a:gd name="connsiteY564" fmla="*/ 1428234 h 6858000"/>
              <a:gd name="connsiteX565" fmla="*/ 2448558 w 7467600"/>
              <a:gd name="connsiteY565" fmla="*/ 1373435 h 6858000"/>
              <a:gd name="connsiteX566" fmla="*/ 2312521 w 7467600"/>
              <a:gd name="connsiteY566" fmla="*/ 1806140 h 6858000"/>
              <a:gd name="connsiteX567" fmla="*/ 2127533 w 7467600"/>
              <a:gd name="connsiteY567" fmla="*/ 2348380 h 6858000"/>
              <a:gd name="connsiteX568" fmla="*/ 2358080 w 7467600"/>
              <a:gd name="connsiteY568" fmla="*/ 1866134 h 6858000"/>
              <a:gd name="connsiteX569" fmla="*/ 2407436 w 7467600"/>
              <a:gd name="connsiteY569" fmla="*/ 1651070 h 6858000"/>
              <a:gd name="connsiteX570" fmla="*/ 2448558 w 7467600"/>
              <a:gd name="connsiteY570" fmla="*/ 1373435 h 6858000"/>
              <a:gd name="connsiteX571" fmla="*/ 278707 w 7467600"/>
              <a:gd name="connsiteY571" fmla="*/ 1352270 h 6858000"/>
              <a:gd name="connsiteX572" fmla="*/ 321570 w 7467600"/>
              <a:gd name="connsiteY572" fmla="*/ 1861610 h 6858000"/>
              <a:gd name="connsiteX573" fmla="*/ 294281 w 7467600"/>
              <a:gd name="connsiteY573" fmla="*/ 1440658 h 6858000"/>
              <a:gd name="connsiteX574" fmla="*/ 278707 w 7467600"/>
              <a:gd name="connsiteY574" fmla="*/ 1352270 h 6858000"/>
              <a:gd name="connsiteX575" fmla="*/ 1423821 w 7467600"/>
              <a:gd name="connsiteY575" fmla="*/ 1351958 h 6858000"/>
              <a:gd name="connsiteX576" fmla="*/ 1638521 w 7467600"/>
              <a:gd name="connsiteY576" fmla="*/ 1908470 h 6858000"/>
              <a:gd name="connsiteX577" fmla="*/ 1754199 w 7467600"/>
              <a:gd name="connsiteY577" fmla="*/ 2149284 h 6858000"/>
              <a:gd name="connsiteX578" fmla="*/ 1908359 w 7467600"/>
              <a:gd name="connsiteY578" fmla="*/ 2364988 h 6858000"/>
              <a:gd name="connsiteX579" fmla="*/ 1647661 w 7467600"/>
              <a:gd name="connsiteY579" fmla="*/ 1825945 h 6858000"/>
              <a:gd name="connsiteX580" fmla="*/ 1423821 w 7467600"/>
              <a:gd name="connsiteY580" fmla="*/ 1351958 h 6858000"/>
              <a:gd name="connsiteX581" fmla="*/ 1431890 w 7467600"/>
              <a:gd name="connsiteY581" fmla="*/ 1306475 h 6858000"/>
              <a:gd name="connsiteX582" fmla="*/ 1507597 w 7467600"/>
              <a:gd name="connsiteY582" fmla="*/ 1446132 h 6858000"/>
              <a:gd name="connsiteX583" fmla="*/ 1674586 w 7467600"/>
              <a:gd name="connsiteY583" fmla="*/ 1813832 h 6858000"/>
              <a:gd name="connsiteX584" fmla="*/ 1815950 w 7467600"/>
              <a:gd name="connsiteY584" fmla="*/ 2128564 h 6858000"/>
              <a:gd name="connsiteX585" fmla="*/ 1984242 w 7467600"/>
              <a:gd name="connsiteY585" fmla="*/ 2430829 h 6858000"/>
              <a:gd name="connsiteX586" fmla="*/ 2014023 w 7467600"/>
              <a:gd name="connsiteY586" fmla="*/ 2450995 h 6858000"/>
              <a:gd name="connsiteX587" fmla="*/ 1747337 w 7467600"/>
              <a:gd name="connsiteY587" fmla="*/ 1855264 h 6858000"/>
              <a:gd name="connsiteX588" fmla="*/ 1533749 w 7467600"/>
              <a:gd name="connsiteY588" fmla="*/ 1478656 h 6858000"/>
              <a:gd name="connsiteX589" fmla="*/ 1431890 w 7467600"/>
              <a:gd name="connsiteY589" fmla="*/ 1306475 h 6858000"/>
              <a:gd name="connsiteX590" fmla="*/ 5052692 w 7467600"/>
              <a:gd name="connsiteY590" fmla="*/ 1292994 h 6858000"/>
              <a:gd name="connsiteX591" fmla="*/ 5200661 w 7467600"/>
              <a:gd name="connsiteY591" fmla="*/ 1635186 h 6858000"/>
              <a:gd name="connsiteX592" fmla="*/ 5297138 w 7467600"/>
              <a:gd name="connsiteY592" fmla="*/ 1906351 h 6858000"/>
              <a:gd name="connsiteX593" fmla="*/ 5052692 w 7467600"/>
              <a:gd name="connsiteY593" fmla="*/ 1292994 h 6858000"/>
              <a:gd name="connsiteX594" fmla="*/ 5009948 w 7467600"/>
              <a:gd name="connsiteY594" fmla="*/ 1273619 h 6858000"/>
              <a:gd name="connsiteX595" fmla="*/ 5121777 w 7467600"/>
              <a:gd name="connsiteY595" fmla="*/ 1654213 h 6858000"/>
              <a:gd name="connsiteX596" fmla="*/ 5293545 w 7467600"/>
              <a:gd name="connsiteY596" fmla="*/ 2072247 h 6858000"/>
              <a:gd name="connsiteX597" fmla="*/ 5294042 w 7467600"/>
              <a:gd name="connsiteY597" fmla="*/ 2065019 h 6858000"/>
              <a:gd name="connsiteX598" fmla="*/ 5171936 w 7467600"/>
              <a:gd name="connsiteY598" fmla="*/ 1647613 h 6858000"/>
              <a:gd name="connsiteX599" fmla="*/ 5009948 w 7467600"/>
              <a:gd name="connsiteY599" fmla="*/ 1273619 h 6858000"/>
              <a:gd name="connsiteX600" fmla="*/ 655236 w 7467600"/>
              <a:gd name="connsiteY600" fmla="*/ 1268632 h 6858000"/>
              <a:gd name="connsiteX601" fmla="*/ 839521 w 7467600"/>
              <a:gd name="connsiteY601" fmla="*/ 1685315 h 6858000"/>
              <a:gd name="connsiteX602" fmla="*/ 1109416 w 7467600"/>
              <a:gd name="connsiteY602" fmla="*/ 2061663 h 6858000"/>
              <a:gd name="connsiteX603" fmla="*/ 1298300 w 7467600"/>
              <a:gd name="connsiteY603" fmla="*/ 2247742 h 6858000"/>
              <a:gd name="connsiteX604" fmla="*/ 1125871 w 7467600"/>
              <a:gd name="connsiteY604" fmla="*/ 1989513 h 6858000"/>
              <a:gd name="connsiteX605" fmla="*/ 981574 w 7467600"/>
              <a:gd name="connsiteY605" fmla="*/ 1783157 h 6858000"/>
              <a:gd name="connsiteX606" fmla="*/ 922198 w 7467600"/>
              <a:gd name="connsiteY606" fmla="*/ 1677437 h 6858000"/>
              <a:gd name="connsiteX607" fmla="*/ 869293 w 7467600"/>
              <a:gd name="connsiteY607" fmla="*/ 1583214 h 6858000"/>
              <a:gd name="connsiteX608" fmla="*/ 751431 w 7467600"/>
              <a:gd name="connsiteY608" fmla="*/ 1405731 h 6858000"/>
              <a:gd name="connsiteX609" fmla="*/ 655236 w 7467600"/>
              <a:gd name="connsiteY609" fmla="*/ 1268632 h 6858000"/>
              <a:gd name="connsiteX610" fmla="*/ 6516292 w 7467600"/>
              <a:gd name="connsiteY610" fmla="*/ 1263064 h 6858000"/>
              <a:gd name="connsiteX611" fmla="*/ 5736320 w 7467600"/>
              <a:gd name="connsiteY611" fmla="*/ 1501803 h 6858000"/>
              <a:gd name="connsiteX612" fmla="*/ 6516292 w 7467600"/>
              <a:gd name="connsiteY612" fmla="*/ 1263064 h 6858000"/>
              <a:gd name="connsiteX613" fmla="*/ 291466 w 7467600"/>
              <a:gd name="connsiteY613" fmla="*/ 1250369 h 6858000"/>
              <a:gd name="connsiteX614" fmla="*/ 323180 w 7467600"/>
              <a:gd name="connsiteY614" fmla="*/ 1435283 h 6858000"/>
              <a:gd name="connsiteX615" fmla="*/ 349381 w 7467600"/>
              <a:gd name="connsiteY615" fmla="*/ 1875041 h 6858000"/>
              <a:gd name="connsiteX616" fmla="*/ 374363 w 7467600"/>
              <a:gd name="connsiteY616" fmla="*/ 1506494 h 6858000"/>
              <a:gd name="connsiteX617" fmla="*/ 302168 w 7467600"/>
              <a:gd name="connsiteY617" fmla="*/ 1274495 h 6858000"/>
              <a:gd name="connsiteX618" fmla="*/ 291466 w 7467600"/>
              <a:gd name="connsiteY618" fmla="*/ 1250369 h 6858000"/>
              <a:gd name="connsiteX619" fmla="*/ 678222 w 7467600"/>
              <a:gd name="connsiteY619" fmla="*/ 1248670 h 6858000"/>
              <a:gd name="connsiteX620" fmla="*/ 775536 w 7467600"/>
              <a:gd name="connsiteY620" fmla="*/ 1388015 h 6858000"/>
              <a:gd name="connsiteX621" fmla="*/ 894529 w 7467600"/>
              <a:gd name="connsiteY621" fmla="*/ 1567739 h 6858000"/>
              <a:gd name="connsiteX622" fmla="*/ 948000 w 7467600"/>
              <a:gd name="connsiteY622" fmla="*/ 1663088 h 6858000"/>
              <a:gd name="connsiteX623" fmla="*/ 1006812 w 7467600"/>
              <a:gd name="connsiteY623" fmla="*/ 1767683 h 6858000"/>
              <a:gd name="connsiteX624" fmla="*/ 1149133 w 7467600"/>
              <a:gd name="connsiteY624" fmla="*/ 1971513 h 6858000"/>
              <a:gd name="connsiteX625" fmla="*/ 1333952 w 7467600"/>
              <a:gd name="connsiteY625" fmla="*/ 2251620 h 6858000"/>
              <a:gd name="connsiteX626" fmla="*/ 1337329 w 7467600"/>
              <a:gd name="connsiteY626" fmla="*/ 2258350 h 6858000"/>
              <a:gd name="connsiteX627" fmla="*/ 1014726 w 7467600"/>
              <a:gd name="connsiteY627" fmla="*/ 1615556 h 6858000"/>
              <a:gd name="connsiteX628" fmla="*/ 678222 w 7467600"/>
              <a:gd name="connsiteY628" fmla="*/ 1248670 h 6858000"/>
              <a:gd name="connsiteX629" fmla="*/ 6691602 w 7467600"/>
              <a:gd name="connsiteY629" fmla="*/ 1140573 h 6858000"/>
              <a:gd name="connsiteX630" fmla="*/ 6571100 w 7467600"/>
              <a:gd name="connsiteY630" fmla="*/ 1183662 h 6858000"/>
              <a:gd name="connsiteX631" fmla="*/ 6241687 w 7467600"/>
              <a:gd name="connsiteY631" fmla="*/ 1257600 h 6858000"/>
              <a:gd name="connsiteX632" fmla="*/ 5693009 w 7467600"/>
              <a:gd name="connsiteY632" fmla="*/ 1478256 h 6858000"/>
              <a:gd name="connsiteX633" fmla="*/ 6548420 w 7467600"/>
              <a:gd name="connsiteY633" fmla="*/ 1214599 h 6858000"/>
              <a:gd name="connsiteX634" fmla="*/ 6605473 w 7467600"/>
              <a:gd name="connsiteY634" fmla="*/ 1184686 h 6858000"/>
              <a:gd name="connsiteX635" fmla="*/ 6691602 w 7467600"/>
              <a:gd name="connsiteY635" fmla="*/ 1140573 h 6858000"/>
              <a:gd name="connsiteX636" fmla="*/ 4002475 w 7467600"/>
              <a:gd name="connsiteY636" fmla="*/ 1037802 h 6858000"/>
              <a:gd name="connsiteX637" fmla="*/ 4000324 w 7467600"/>
              <a:gd name="connsiteY637" fmla="*/ 1039362 h 6858000"/>
              <a:gd name="connsiteX638" fmla="*/ 4002862 w 7467600"/>
              <a:gd name="connsiteY638" fmla="*/ 1042866 h 6858000"/>
              <a:gd name="connsiteX639" fmla="*/ 4002475 w 7467600"/>
              <a:gd name="connsiteY639" fmla="*/ 1037802 h 6858000"/>
              <a:gd name="connsiteX640" fmla="*/ 506322 w 7467600"/>
              <a:gd name="connsiteY640" fmla="*/ 1020997 h 6858000"/>
              <a:gd name="connsiteX641" fmla="*/ 533068 w 7467600"/>
              <a:gd name="connsiteY641" fmla="*/ 1029409 h 6858000"/>
              <a:gd name="connsiteX642" fmla="*/ 1232525 w 7467600"/>
              <a:gd name="connsiteY642" fmla="*/ 1804675 h 6858000"/>
              <a:gd name="connsiteX643" fmla="*/ 1388858 w 7467600"/>
              <a:gd name="connsiteY643" fmla="*/ 2368011 h 6858000"/>
              <a:gd name="connsiteX644" fmla="*/ 1384098 w 7467600"/>
              <a:gd name="connsiteY644" fmla="*/ 2378125 h 6858000"/>
              <a:gd name="connsiteX645" fmla="*/ 1425393 w 7467600"/>
              <a:gd name="connsiteY645" fmla="*/ 2589124 h 6858000"/>
              <a:gd name="connsiteX646" fmla="*/ 1424001 w 7467600"/>
              <a:gd name="connsiteY646" fmla="*/ 2597541 h 6858000"/>
              <a:gd name="connsiteX647" fmla="*/ 2152729 w 7467600"/>
              <a:gd name="connsiteY647" fmla="*/ 2864487 h 6858000"/>
              <a:gd name="connsiteX648" fmla="*/ 2020609 w 7467600"/>
              <a:gd name="connsiteY648" fmla="*/ 2539671 h 6858000"/>
              <a:gd name="connsiteX649" fmla="*/ 2018920 w 7467600"/>
              <a:gd name="connsiteY649" fmla="*/ 2536309 h 6858000"/>
              <a:gd name="connsiteX650" fmla="*/ 1342441 w 7467600"/>
              <a:gd name="connsiteY650" fmla="*/ 1173017 h 6858000"/>
              <a:gd name="connsiteX651" fmla="*/ 1367925 w 7467600"/>
              <a:gd name="connsiteY651" fmla="*/ 1135648 h 6858000"/>
              <a:gd name="connsiteX652" fmla="*/ 1771401 w 7467600"/>
              <a:gd name="connsiteY652" fmla="*/ 1806673 h 6858000"/>
              <a:gd name="connsiteX653" fmla="*/ 1972385 w 7467600"/>
              <a:gd name="connsiteY653" fmla="*/ 2198735 h 6858000"/>
              <a:gd name="connsiteX654" fmla="*/ 2040892 w 7467600"/>
              <a:gd name="connsiteY654" fmla="*/ 2405205 h 6858000"/>
              <a:gd name="connsiteX655" fmla="*/ 2131689 w 7467600"/>
              <a:gd name="connsiteY655" fmla="*/ 1936926 h 6858000"/>
              <a:gd name="connsiteX656" fmla="*/ 2454820 w 7467600"/>
              <a:gd name="connsiteY656" fmla="*/ 1248808 h 6858000"/>
              <a:gd name="connsiteX657" fmla="*/ 2492512 w 7467600"/>
              <a:gd name="connsiteY657" fmla="*/ 1302920 h 6858000"/>
              <a:gd name="connsiteX658" fmla="*/ 2081216 w 7467600"/>
              <a:gd name="connsiteY658" fmla="*/ 2527513 h 6858000"/>
              <a:gd name="connsiteX659" fmla="*/ 2081211 w 7467600"/>
              <a:gd name="connsiteY659" fmla="*/ 2528916 h 6858000"/>
              <a:gd name="connsiteX660" fmla="*/ 2199067 w 7467600"/>
              <a:gd name="connsiteY660" fmla="*/ 2884061 h 6858000"/>
              <a:gd name="connsiteX661" fmla="*/ 3192586 w 7467600"/>
              <a:gd name="connsiteY661" fmla="*/ 3411496 h 6858000"/>
              <a:gd name="connsiteX662" fmla="*/ 3182620 w 7467600"/>
              <a:gd name="connsiteY662" fmla="*/ 3483279 h 6858000"/>
              <a:gd name="connsiteX663" fmla="*/ 2435119 w 7467600"/>
              <a:gd name="connsiteY663" fmla="*/ 3080173 h 6858000"/>
              <a:gd name="connsiteX664" fmla="*/ 2410152 w 7467600"/>
              <a:gd name="connsiteY664" fmla="*/ 3063751 h 6858000"/>
              <a:gd name="connsiteX665" fmla="*/ 2408099 w 7467600"/>
              <a:gd name="connsiteY665" fmla="*/ 3064403 h 6858000"/>
              <a:gd name="connsiteX666" fmla="*/ 2407218 w 7467600"/>
              <a:gd name="connsiteY666" fmla="*/ 3070324 h 6858000"/>
              <a:gd name="connsiteX667" fmla="*/ 2380138 w 7467600"/>
              <a:gd name="connsiteY667" fmla="*/ 3099341 h 6858000"/>
              <a:gd name="connsiteX668" fmla="*/ 1765923 w 7467600"/>
              <a:gd name="connsiteY668" fmla="*/ 3581043 h 6858000"/>
              <a:gd name="connsiteX669" fmla="*/ 1702258 w 7467600"/>
              <a:gd name="connsiteY669" fmla="*/ 3612286 h 6858000"/>
              <a:gd name="connsiteX670" fmla="*/ 1538370 w 7467600"/>
              <a:gd name="connsiteY670" fmla="*/ 3811804 h 6858000"/>
              <a:gd name="connsiteX671" fmla="*/ 542867 w 7467600"/>
              <a:gd name="connsiteY671" fmla="*/ 4944092 h 6858000"/>
              <a:gd name="connsiteX672" fmla="*/ 515800 w 7467600"/>
              <a:gd name="connsiteY672" fmla="*/ 4862180 h 6858000"/>
              <a:gd name="connsiteX673" fmla="*/ 909145 w 7467600"/>
              <a:gd name="connsiteY673" fmla="*/ 4199225 h 6858000"/>
              <a:gd name="connsiteX674" fmla="*/ 1214067 w 7467600"/>
              <a:gd name="connsiteY674" fmla="*/ 3908561 h 6858000"/>
              <a:gd name="connsiteX675" fmla="*/ 640967 w 7467600"/>
              <a:gd name="connsiteY675" fmla="*/ 4105601 h 6858000"/>
              <a:gd name="connsiteX676" fmla="*/ 112563 w 7467600"/>
              <a:gd name="connsiteY676" fmla="*/ 4396952 h 6858000"/>
              <a:gd name="connsiteX677" fmla="*/ 0 w 7467600"/>
              <a:gd name="connsiteY677" fmla="*/ 4466006 h 6858000"/>
              <a:gd name="connsiteX678" fmla="*/ 0 w 7467600"/>
              <a:gd name="connsiteY678" fmla="*/ 4233763 h 6858000"/>
              <a:gd name="connsiteX679" fmla="*/ 36881 w 7467600"/>
              <a:gd name="connsiteY679" fmla="*/ 4200118 h 6858000"/>
              <a:gd name="connsiteX680" fmla="*/ 910534 w 7467600"/>
              <a:gd name="connsiteY680" fmla="*/ 3629753 h 6858000"/>
              <a:gd name="connsiteX681" fmla="*/ 1578717 w 7467600"/>
              <a:gd name="connsiteY681" fmla="*/ 3575982 h 6858000"/>
              <a:gd name="connsiteX682" fmla="*/ 2338780 w 7467600"/>
              <a:gd name="connsiteY682" fmla="*/ 3033725 h 6858000"/>
              <a:gd name="connsiteX683" fmla="*/ 1807991 w 7467600"/>
              <a:gd name="connsiteY683" fmla="*/ 2807184 h 6858000"/>
              <a:gd name="connsiteX684" fmla="*/ 1416358 w 7467600"/>
              <a:gd name="connsiteY684" fmla="*/ 3112571 h 6858000"/>
              <a:gd name="connsiteX685" fmla="*/ 939066 w 7467600"/>
              <a:gd name="connsiteY685" fmla="*/ 3378798 h 6858000"/>
              <a:gd name="connsiteX686" fmla="*/ 115099 w 7467600"/>
              <a:gd name="connsiteY686" fmla="*/ 3607650 h 6858000"/>
              <a:gd name="connsiteX687" fmla="*/ 97284 w 7467600"/>
              <a:gd name="connsiteY687" fmla="*/ 3520393 h 6858000"/>
              <a:gd name="connsiteX688" fmla="*/ 922050 w 7467600"/>
              <a:gd name="connsiteY688" fmla="*/ 3074867 h 6858000"/>
              <a:gd name="connsiteX689" fmla="*/ 1405265 w 7467600"/>
              <a:gd name="connsiteY689" fmla="*/ 3016319 h 6858000"/>
              <a:gd name="connsiteX690" fmla="*/ 1407512 w 7467600"/>
              <a:gd name="connsiteY690" fmla="*/ 3018001 h 6858000"/>
              <a:gd name="connsiteX691" fmla="*/ 1726266 w 7467600"/>
              <a:gd name="connsiteY691" fmla="*/ 2777274 h 6858000"/>
              <a:gd name="connsiteX692" fmla="*/ 625390 w 7467600"/>
              <a:gd name="connsiteY692" fmla="*/ 2514541 h 6858000"/>
              <a:gd name="connsiteX693" fmla="*/ 619799 w 7467600"/>
              <a:gd name="connsiteY693" fmla="*/ 2527180 h 6858000"/>
              <a:gd name="connsiteX694" fmla="*/ 310030 w 7467600"/>
              <a:gd name="connsiteY694" fmla="*/ 2771818 h 6858000"/>
              <a:gd name="connsiteX695" fmla="*/ 173877 w 7467600"/>
              <a:gd name="connsiteY695" fmla="*/ 2937056 h 6858000"/>
              <a:gd name="connsiteX696" fmla="*/ 77889 w 7467600"/>
              <a:gd name="connsiteY696" fmla="*/ 3138440 h 6858000"/>
              <a:gd name="connsiteX697" fmla="*/ 0 w 7467600"/>
              <a:gd name="connsiteY697" fmla="*/ 3271395 h 6858000"/>
              <a:gd name="connsiteX698" fmla="*/ 0 w 7467600"/>
              <a:gd name="connsiteY698" fmla="*/ 3153002 h 6858000"/>
              <a:gd name="connsiteX699" fmla="*/ 2386 w 7467600"/>
              <a:gd name="connsiteY699" fmla="*/ 3149203 h 6858000"/>
              <a:gd name="connsiteX700" fmla="*/ 89753 w 7467600"/>
              <a:gd name="connsiteY700" fmla="*/ 2987702 h 6858000"/>
              <a:gd name="connsiteX701" fmla="*/ 76869 w 7467600"/>
              <a:gd name="connsiteY701" fmla="*/ 3005404 h 6858000"/>
              <a:gd name="connsiteX702" fmla="*/ 32049 w 7467600"/>
              <a:gd name="connsiteY702" fmla="*/ 3065814 h 6858000"/>
              <a:gd name="connsiteX703" fmla="*/ 0 w 7467600"/>
              <a:gd name="connsiteY703" fmla="*/ 3108744 h 6858000"/>
              <a:gd name="connsiteX704" fmla="*/ 0 w 7467600"/>
              <a:gd name="connsiteY704" fmla="*/ 3058059 h 6858000"/>
              <a:gd name="connsiteX705" fmla="*/ 7610 w 7467600"/>
              <a:gd name="connsiteY705" fmla="*/ 3047889 h 6858000"/>
              <a:gd name="connsiteX706" fmla="*/ 52419 w 7467600"/>
              <a:gd name="connsiteY706" fmla="*/ 2987479 h 6858000"/>
              <a:gd name="connsiteX707" fmla="*/ 59142 w 7467600"/>
              <a:gd name="connsiteY707" fmla="*/ 2978488 h 6858000"/>
              <a:gd name="connsiteX708" fmla="*/ 0 w 7467600"/>
              <a:gd name="connsiteY708" fmla="*/ 3015334 h 6858000"/>
              <a:gd name="connsiteX709" fmla="*/ 0 w 7467600"/>
              <a:gd name="connsiteY709" fmla="*/ 2914286 h 6858000"/>
              <a:gd name="connsiteX710" fmla="*/ 36383 w 7467600"/>
              <a:gd name="connsiteY710" fmla="*/ 2901128 h 6858000"/>
              <a:gd name="connsiteX711" fmla="*/ 156329 w 7467600"/>
              <a:gd name="connsiteY711" fmla="*/ 2840533 h 6858000"/>
              <a:gd name="connsiteX712" fmla="*/ 358355 w 7467600"/>
              <a:gd name="connsiteY712" fmla="*/ 2620471 h 6858000"/>
              <a:gd name="connsiteX713" fmla="*/ 510577 w 7467600"/>
              <a:gd name="connsiteY713" fmla="*/ 2501244 h 6858000"/>
              <a:gd name="connsiteX714" fmla="*/ 211967 w 7467600"/>
              <a:gd name="connsiteY714" fmla="*/ 2479171 h 6858000"/>
              <a:gd name="connsiteX715" fmla="*/ 0 w 7467600"/>
              <a:gd name="connsiteY715" fmla="*/ 2476398 h 6858000"/>
              <a:gd name="connsiteX716" fmla="*/ 0 w 7467600"/>
              <a:gd name="connsiteY716" fmla="*/ 2389189 h 6858000"/>
              <a:gd name="connsiteX717" fmla="*/ 103062 w 7467600"/>
              <a:gd name="connsiteY717" fmla="*/ 2389518 h 6858000"/>
              <a:gd name="connsiteX718" fmla="*/ 510734 w 7467600"/>
              <a:gd name="connsiteY718" fmla="*/ 2416201 h 6858000"/>
              <a:gd name="connsiteX719" fmla="*/ 279257 w 7467600"/>
              <a:gd name="connsiteY719" fmla="*/ 2092102 h 6858000"/>
              <a:gd name="connsiteX720" fmla="*/ 65265 w 7467600"/>
              <a:gd name="connsiteY720" fmla="*/ 2006049 h 6858000"/>
              <a:gd name="connsiteX721" fmla="*/ 0 w 7467600"/>
              <a:gd name="connsiteY721" fmla="*/ 1982532 h 6858000"/>
              <a:gd name="connsiteX722" fmla="*/ 0 w 7467600"/>
              <a:gd name="connsiteY722" fmla="*/ 1912789 h 6858000"/>
              <a:gd name="connsiteX723" fmla="*/ 97460 w 7467600"/>
              <a:gd name="connsiteY723" fmla="*/ 1953725 h 6858000"/>
              <a:gd name="connsiteX724" fmla="*/ 221272 w 7467600"/>
              <a:gd name="connsiteY724" fmla="*/ 1980766 h 6858000"/>
              <a:gd name="connsiteX725" fmla="*/ 116765 w 7467600"/>
              <a:gd name="connsiteY725" fmla="*/ 1911033 h 6858000"/>
              <a:gd name="connsiteX726" fmla="*/ 16405 w 7467600"/>
              <a:gd name="connsiteY726" fmla="*/ 1803412 h 6858000"/>
              <a:gd name="connsiteX727" fmla="*/ 0 w 7467600"/>
              <a:gd name="connsiteY727" fmla="*/ 1784777 h 6858000"/>
              <a:gd name="connsiteX728" fmla="*/ 0 w 7467600"/>
              <a:gd name="connsiteY728" fmla="*/ 1740082 h 6858000"/>
              <a:gd name="connsiteX729" fmla="*/ 39394 w 7467600"/>
              <a:gd name="connsiteY729" fmla="*/ 1784856 h 6858000"/>
              <a:gd name="connsiteX730" fmla="*/ 135813 w 7467600"/>
              <a:gd name="connsiteY730" fmla="*/ 1888838 h 6858000"/>
              <a:gd name="connsiteX731" fmla="*/ 242575 w 7467600"/>
              <a:gd name="connsiteY731" fmla="*/ 1958841 h 6858000"/>
              <a:gd name="connsiteX732" fmla="*/ 82197 w 7467600"/>
              <a:gd name="connsiteY732" fmla="*/ 1754826 h 6858000"/>
              <a:gd name="connsiteX733" fmla="*/ 0 w 7467600"/>
              <a:gd name="connsiteY733" fmla="*/ 1679650 h 6858000"/>
              <a:gd name="connsiteX734" fmla="*/ 0 w 7467600"/>
              <a:gd name="connsiteY734" fmla="*/ 1602463 h 6858000"/>
              <a:gd name="connsiteX735" fmla="*/ 84689 w 7467600"/>
              <a:gd name="connsiteY735" fmla="*/ 1677442 h 6858000"/>
              <a:gd name="connsiteX736" fmla="*/ 298437 w 7467600"/>
              <a:gd name="connsiteY736" fmla="*/ 1968019 h 6858000"/>
              <a:gd name="connsiteX737" fmla="*/ 227269 w 7467600"/>
              <a:gd name="connsiteY737" fmla="*/ 1114064 h 6858000"/>
              <a:gd name="connsiteX738" fmla="*/ 248003 w 7467600"/>
              <a:gd name="connsiteY738" fmla="*/ 1089613 h 6858000"/>
              <a:gd name="connsiteX739" fmla="*/ 427020 w 7467600"/>
              <a:gd name="connsiteY739" fmla="*/ 1619803 h 6858000"/>
              <a:gd name="connsiteX740" fmla="*/ 340345 w 7467600"/>
              <a:gd name="connsiteY740" fmla="*/ 2027739 h 6858000"/>
              <a:gd name="connsiteX741" fmla="*/ 360865 w 7467600"/>
              <a:gd name="connsiteY741" fmla="*/ 2044827 h 6858000"/>
              <a:gd name="connsiteX742" fmla="*/ 560414 w 7467600"/>
              <a:gd name="connsiteY742" fmla="*/ 2421457 h 6858000"/>
              <a:gd name="connsiteX743" fmla="*/ 1359703 w 7467600"/>
              <a:gd name="connsiteY743" fmla="*/ 2578554 h 6858000"/>
              <a:gd name="connsiteX744" fmla="*/ 1359422 w 7467600"/>
              <a:gd name="connsiteY744" fmla="*/ 2577994 h 6858000"/>
              <a:gd name="connsiteX745" fmla="*/ 828701 w 7467600"/>
              <a:gd name="connsiteY745" fmla="*/ 1839520 h 6858000"/>
              <a:gd name="connsiteX746" fmla="*/ 494427 w 7467600"/>
              <a:gd name="connsiteY746" fmla="*/ 1092333 h 6858000"/>
              <a:gd name="connsiteX747" fmla="*/ 506322 w 7467600"/>
              <a:gd name="connsiteY747" fmla="*/ 1020997 h 6858000"/>
              <a:gd name="connsiteX748" fmla="*/ 4570198 w 7467600"/>
              <a:gd name="connsiteY748" fmla="*/ 978081 h 6858000"/>
              <a:gd name="connsiteX749" fmla="*/ 4523691 w 7467600"/>
              <a:gd name="connsiteY749" fmla="*/ 1127776 h 6858000"/>
              <a:gd name="connsiteX750" fmla="*/ 4509875 w 7467600"/>
              <a:gd name="connsiteY750" fmla="*/ 1167552 h 6858000"/>
              <a:gd name="connsiteX751" fmla="*/ 4478168 w 7467600"/>
              <a:gd name="connsiteY751" fmla="*/ 1260735 h 6858000"/>
              <a:gd name="connsiteX752" fmla="*/ 4409309 w 7467600"/>
              <a:gd name="connsiteY752" fmla="*/ 1666996 h 6858000"/>
              <a:gd name="connsiteX753" fmla="*/ 4370031 w 7467600"/>
              <a:gd name="connsiteY753" fmla="*/ 1955666 h 6858000"/>
              <a:gd name="connsiteX754" fmla="*/ 4570198 w 7467600"/>
              <a:gd name="connsiteY754" fmla="*/ 978081 h 6858000"/>
              <a:gd name="connsiteX755" fmla="*/ 4557898 w 7467600"/>
              <a:gd name="connsiteY755" fmla="*/ 900011 h 6858000"/>
              <a:gd name="connsiteX756" fmla="*/ 4344840 w 7467600"/>
              <a:gd name="connsiteY756" fmla="*/ 1922038 h 6858000"/>
              <a:gd name="connsiteX757" fmla="*/ 4378710 w 7467600"/>
              <a:gd name="connsiteY757" fmla="*/ 1665516 h 6858000"/>
              <a:gd name="connsiteX758" fmla="*/ 4448798 w 7467600"/>
              <a:gd name="connsiteY758" fmla="*/ 1253024 h 6858000"/>
              <a:gd name="connsiteX759" fmla="*/ 4480315 w 7467600"/>
              <a:gd name="connsiteY759" fmla="*/ 1158454 h 6858000"/>
              <a:gd name="connsiteX760" fmla="*/ 4494133 w 7467600"/>
              <a:gd name="connsiteY760" fmla="*/ 1118676 h 6858000"/>
              <a:gd name="connsiteX761" fmla="*/ 4557898 w 7467600"/>
              <a:gd name="connsiteY761" fmla="*/ 900011 h 6858000"/>
              <a:gd name="connsiteX762" fmla="*/ 5870151 w 7467600"/>
              <a:gd name="connsiteY762" fmla="*/ 898890 h 6858000"/>
              <a:gd name="connsiteX763" fmla="*/ 5861335 w 7467600"/>
              <a:gd name="connsiteY763" fmla="*/ 899177 h 6858000"/>
              <a:gd name="connsiteX764" fmla="*/ 5843702 w 7467600"/>
              <a:gd name="connsiteY764" fmla="*/ 899748 h 6858000"/>
              <a:gd name="connsiteX765" fmla="*/ 5651107 w 7467600"/>
              <a:gd name="connsiteY765" fmla="*/ 920306 h 6858000"/>
              <a:gd name="connsiteX766" fmla="*/ 5459407 w 7467600"/>
              <a:gd name="connsiteY766" fmla="*/ 940975 h 6858000"/>
              <a:gd name="connsiteX767" fmla="*/ 5374846 w 7467600"/>
              <a:gd name="connsiteY767" fmla="*/ 941988 h 6858000"/>
              <a:gd name="connsiteX768" fmla="*/ 5256105 w 7467600"/>
              <a:gd name="connsiteY768" fmla="*/ 945632 h 6858000"/>
              <a:gd name="connsiteX769" fmla="*/ 5107071 w 7467600"/>
              <a:gd name="connsiteY769" fmla="*/ 969720 h 6858000"/>
              <a:gd name="connsiteX770" fmla="*/ 4998681 w 7467600"/>
              <a:gd name="connsiteY770" fmla="*/ 988771 h 6858000"/>
              <a:gd name="connsiteX771" fmla="*/ 5870151 w 7467600"/>
              <a:gd name="connsiteY771" fmla="*/ 898890 h 6858000"/>
              <a:gd name="connsiteX772" fmla="*/ 5504425 w 7467600"/>
              <a:gd name="connsiteY772" fmla="*/ 848067 h 6858000"/>
              <a:gd name="connsiteX773" fmla="*/ 4968849 w 7467600"/>
              <a:gd name="connsiteY773" fmla="*/ 962318 h 6858000"/>
              <a:gd name="connsiteX774" fmla="*/ 5104039 w 7467600"/>
              <a:gd name="connsiteY774" fmla="*/ 940634 h 6858000"/>
              <a:gd name="connsiteX775" fmla="*/ 5256311 w 7467600"/>
              <a:gd name="connsiteY775" fmla="*/ 916490 h 6858000"/>
              <a:gd name="connsiteX776" fmla="*/ 5377381 w 7467600"/>
              <a:gd name="connsiteY776" fmla="*/ 912671 h 6858000"/>
              <a:gd name="connsiteX777" fmla="*/ 5460148 w 7467600"/>
              <a:gd name="connsiteY777" fmla="*/ 911442 h 6858000"/>
              <a:gd name="connsiteX778" fmla="*/ 5648971 w 7467600"/>
              <a:gd name="connsiteY778" fmla="*/ 891331 h 6858000"/>
              <a:gd name="connsiteX779" fmla="*/ 5844807 w 7467600"/>
              <a:gd name="connsiteY779" fmla="*/ 870718 h 6858000"/>
              <a:gd name="connsiteX780" fmla="*/ 5862975 w 7467600"/>
              <a:gd name="connsiteY780" fmla="*/ 869756 h 6858000"/>
              <a:gd name="connsiteX781" fmla="*/ 5920887 w 7467600"/>
              <a:gd name="connsiteY781" fmla="*/ 865929 h 6858000"/>
              <a:gd name="connsiteX782" fmla="*/ 5504425 w 7467600"/>
              <a:gd name="connsiteY782" fmla="*/ 848067 h 6858000"/>
              <a:gd name="connsiteX783" fmla="*/ 3607114 w 7467600"/>
              <a:gd name="connsiteY783" fmla="*/ 467441 h 6858000"/>
              <a:gd name="connsiteX784" fmla="*/ 3296242 w 7467600"/>
              <a:gd name="connsiteY784" fmla="*/ 807991 h 6858000"/>
              <a:gd name="connsiteX785" fmla="*/ 3174674 w 7467600"/>
              <a:gd name="connsiteY785" fmla="*/ 919759 h 6858000"/>
              <a:gd name="connsiteX786" fmla="*/ 3042978 w 7467600"/>
              <a:gd name="connsiteY786" fmla="*/ 1054894 h 6858000"/>
              <a:gd name="connsiteX787" fmla="*/ 2968914 w 7467600"/>
              <a:gd name="connsiteY787" fmla="*/ 1133756 h 6858000"/>
              <a:gd name="connsiteX788" fmla="*/ 3103823 w 7467600"/>
              <a:gd name="connsiteY788" fmla="*/ 1026814 h 6858000"/>
              <a:gd name="connsiteX789" fmla="*/ 3607114 w 7467600"/>
              <a:gd name="connsiteY789" fmla="*/ 467441 h 6858000"/>
              <a:gd name="connsiteX790" fmla="*/ 3744487 w 7467600"/>
              <a:gd name="connsiteY790" fmla="*/ 383136 h 6858000"/>
              <a:gd name="connsiteX791" fmla="*/ 3970213 w 7467600"/>
              <a:gd name="connsiteY791" fmla="*/ 995559 h 6858000"/>
              <a:gd name="connsiteX792" fmla="*/ 3744487 w 7467600"/>
              <a:gd name="connsiteY792" fmla="*/ 383136 h 6858000"/>
              <a:gd name="connsiteX793" fmla="*/ 3624562 w 7467600"/>
              <a:gd name="connsiteY793" fmla="*/ 367041 h 6858000"/>
              <a:gd name="connsiteX794" fmla="*/ 3489712 w 7467600"/>
              <a:gd name="connsiteY794" fmla="*/ 485386 h 6858000"/>
              <a:gd name="connsiteX795" fmla="*/ 3182994 w 7467600"/>
              <a:gd name="connsiteY795" fmla="*/ 828265 h 6858000"/>
              <a:gd name="connsiteX796" fmla="*/ 2892114 w 7467600"/>
              <a:gd name="connsiteY796" fmla="*/ 1172635 h 6858000"/>
              <a:gd name="connsiteX797" fmla="*/ 3021459 w 7467600"/>
              <a:gd name="connsiteY797" fmla="*/ 1035385 h 6858000"/>
              <a:gd name="connsiteX798" fmla="*/ 3153873 w 7467600"/>
              <a:gd name="connsiteY798" fmla="*/ 898971 h 6858000"/>
              <a:gd name="connsiteX799" fmla="*/ 3276511 w 7467600"/>
              <a:gd name="connsiteY799" fmla="*/ 786423 h 6858000"/>
              <a:gd name="connsiteX800" fmla="*/ 3584154 w 7467600"/>
              <a:gd name="connsiteY800" fmla="*/ 448218 h 6858000"/>
              <a:gd name="connsiteX801" fmla="*/ 3624562 w 7467600"/>
              <a:gd name="connsiteY801" fmla="*/ 367041 h 6858000"/>
              <a:gd name="connsiteX802" fmla="*/ 3766672 w 7467600"/>
              <a:gd name="connsiteY802" fmla="*/ 359429 h 6858000"/>
              <a:gd name="connsiteX803" fmla="*/ 3996338 w 7467600"/>
              <a:gd name="connsiteY803" fmla="*/ 968237 h 6858000"/>
              <a:gd name="connsiteX804" fmla="*/ 3766672 w 7467600"/>
              <a:gd name="connsiteY804" fmla="*/ 359429 h 6858000"/>
              <a:gd name="connsiteX805" fmla="*/ 5805386 w 7467600"/>
              <a:gd name="connsiteY805" fmla="*/ 239240 h 6858000"/>
              <a:gd name="connsiteX806" fmla="*/ 5736947 w 7467600"/>
              <a:gd name="connsiteY806" fmla="*/ 261367 h 6858000"/>
              <a:gd name="connsiteX807" fmla="*/ 5427012 w 7467600"/>
              <a:gd name="connsiteY807" fmla="*/ 311272 h 6858000"/>
              <a:gd name="connsiteX808" fmla="*/ 5147818 w 7467600"/>
              <a:gd name="connsiteY808" fmla="*/ 322112 h 6858000"/>
              <a:gd name="connsiteX809" fmla="*/ 5060854 w 7467600"/>
              <a:gd name="connsiteY809" fmla="*/ 311882 h 6858000"/>
              <a:gd name="connsiteX810" fmla="*/ 4945989 w 7467600"/>
              <a:gd name="connsiteY810" fmla="*/ 300516 h 6858000"/>
              <a:gd name="connsiteX811" fmla="*/ 5410479 w 7467600"/>
              <a:gd name="connsiteY811" fmla="*/ 348434 h 6858000"/>
              <a:gd name="connsiteX812" fmla="*/ 5805386 w 7467600"/>
              <a:gd name="connsiteY812" fmla="*/ 239240 h 6858000"/>
              <a:gd name="connsiteX813" fmla="*/ 5905192 w 7467600"/>
              <a:gd name="connsiteY813" fmla="*/ 163079 h 6858000"/>
              <a:gd name="connsiteX814" fmla="*/ 5865655 w 7467600"/>
              <a:gd name="connsiteY814" fmla="*/ 171901 h 6858000"/>
              <a:gd name="connsiteX815" fmla="*/ 5259740 w 7467600"/>
              <a:gd name="connsiteY815" fmla="*/ 257013 h 6858000"/>
              <a:gd name="connsiteX816" fmla="*/ 5208466 w 7467600"/>
              <a:gd name="connsiteY816" fmla="*/ 257550 h 6858000"/>
              <a:gd name="connsiteX817" fmla="*/ 4980204 w 7467600"/>
              <a:gd name="connsiteY817" fmla="*/ 271903 h 6858000"/>
              <a:gd name="connsiteX818" fmla="*/ 5068068 w 7467600"/>
              <a:gd name="connsiteY818" fmla="*/ 282244 h 6858000"/>
              <a:gd name="connsiteX819" fmla="*/ 5153231 w 7467600"/>
              <a:gd name="connsiteY819" fmla="*/ 292240 h 6858000"/>
              <a:gd name="connsiteX820" fmla="*/ 5426491 w 7467600"/>
              <a:gd name="connsiteY820" fmla="*/ 281128 h 6858000"/>
              <a:gd name="connsiteX821" fmla="*/ 5731212 w 7467600"/>
              <a:gd name="connsiteY821" fmla="*/ 231951 h 6858000"/>
              <a:gd name="connsiteX822" fmla="*/ 5905192 w 7467600"/>
              <a:gd name="connsiteY822" fmla="*/ 163079 h 6858000"/>
              <a:gd name="connsiteX823" fmla="*/ 5944437 w 7467600"/>
              <a:gd name="connsiteY823" fmla="*/ 113829 h 6858000"/>
              <a:gd name="connsiteX824" fmla="*/ 5825032 w 7467600"/>
              <a:gd name="connsiteY824" fmla="*/ 146405 h 6858000"/>
              <a:gd name="connsiteX825" fmla="*/ 4955599 w 7467600"/>
              <a:gd name="connsiteY825" fmla="*/ 247008 h 6858000"/>
              <a:gd name="connsiteX826" fmla="*/ 5210104 w 7467600"/>
              <a:gd name="connsiteY826" fmla="*/ 228123 h 6858000"/>
              <a:gd name="connsiteX827" fmla="*/ 5261015 w 7467600"/>
              <a:gd name="connsiteY827" fmla="*/ 227087 h 6858000"/>
              <a:gd name="connsiteX828" fmla="*/ 5861181 w 7467600"/>
              <a:gd name="connsiteY828" fmla="*/ 143093 h 6858000"/>
              <a:gd name="connsiteX829" fmla="*/ 5961252 w 7467600"/>
              <a:gd name="connsiteY829" fmla="*/ 114820 h 6858000"/>
              <a:gd name="connsiteX830" fmla="*/ 5944437 w 7467600"/>
              <a:gd name="connsiteY830" fmla="*/ 113829 h 6858000"/>
              <a:gd name="connsiteX831" fmla="*/ 3882765 w 7467600"/>
              <a:gd name="connsiteY831" fmla="*/ 0 h 6858000"/>
              <a:gd name="connsiteX832" fmla="*/ 3995099 w 7467600"/>
              <a:gd name="connsiteY832" fmla="*/ 0 h 6858000"/>
              <a:gd name="connsiteX833" fmla="*/ 4163818 w 7467600"/>
              <a:gd name="connsiteY833" fmla="*/ 234104 h 6858000"/>
              <a:gd name="connsiteX834" fmla="*/ 4172099 w 7467600"/>
              <a:gd name="connsiteY834" fmla="*/ 234207 h 6858000"/>
              <a:gd name="connsiteX835" fmla="*/ 4784282 w 7467600"/>
              <a:gd name="connsiteY835" fmla="*/ 276561 h 6858000"/>
              <a:gd name="connsiteX836" fmla="*/ 4801687 w 7467600"/>
              <a:gd name="connsiteY836" fmla="*/ 267764 h 6858000"/>
              <a:gd name="connsiteX837" fmla="*/ 6082788 w 7467600"/>
              <a:gd name="connsiteY837" fmla="*/ 64119 h 6858000"/>
              <a:gd name="connsiteX838" fmla="*/ 6099442 w 7467600"/>
              <a:gd name="connsiteY838" fmla="*/ 82568 h 6858000"/>
              <a:gd name="connsiteX839" fmla="*/ 4804137 w 7467600"/>
              <a:gd name="connsiteY839" fmla="*/ 320931 h 6858000"/>
              <a:gd name="connsiteX840" fmla="*/ 4227047 w 7467600"/>
              <a:gd name="connsiteY840" fmla="*/ 313415 h 6858000"/>
              <a:gd name="connsiteX841" fmla="*/ 4346041 w 7467600"/>
              <a:gd name="connsiteY841" fmla="*/ 456086 h 6858000"/>
              <a:gd name="connsiteX842" fmla="*/ 4870967 w 7467600"/>
              <a:gd name="connsiteY842" fmla="*/ 963061 h 6858000"/>
              <a:gd name="connsiteX843" fmla="*/ 4889647 w 7467600"/>
              <a:gd name="connsiteY843" fmla="*/ 957147 h 6858000"/>
              <a:gd name="connsiteX844" fmla="*/ 5422504 w 7467600"/>
              <a:gd name="connsiteY844" fmla="*/ 805191 h 6858000"/>
              <a:gd name="connsiteX845" fmla="*/ 6087656 w 7467600"/>
              <a:gd name="connsiteY845" fmla="*/ 826703 h 6858000"/>
              <a:gd name="connsiteX846" fmla="*/ 6058717 w 7467600"/>
              <a:gd name="connsiteY846" fmla="*/ 865992 h 6858000"/>
              <a:gd name="connsiteX847" fmla="*/ 4974153 w 7467600"/>
              <a:gd name="connsiteY847" fmla="*/ 1045456 h 6858000"/>
              <a:gd name="connsiteX848" fmla="*/ 5627835 w 7467600"/>
              <a:gd name="connsiteY848" fmla="*/ 1472077 h 6858000"/>
              <a:gd name="connsiteX849" fmla="*/ 5629817 w 7467600"/>
              <a:gd name="connsiteY849" fmla="*/ 1471412 h 6858000"/>
              <a:gd name="connsiteX850" fmla="*/ 5634124 w 7467600"/>
              <a:gd name="connsiteY850" fmla="*/ 1470572 h 6858000"/>
              <a:gd name="connsiteX851" fmla="*/ 5755832 w 7467600"/>
              <a:gd name="connsiteY851" fmla="*/ 1383886 h 6858000"/>
              <a:gd name="connsiteX852" fmla="*/ 6014186 w 7467600"/>
              <a:gd name="connsiteY852" fmla="*/ 1279799 h 6858000"/>
              <a:gd name="connsiteX853" fmla="*/ 6901619 w 7467600"/>
              <a:gd name="connsiteY853" fmla="*/ 1047874 h 6858000"/>
              <a:gd name="connsiteX854" fmla="*/ 6931566 w 7467600"/>
              <a:gd name="connsiteY854" fmla="*/ 1062034 h 6858000"/>
              <a:gd name="connsiteX855" fmla="*/ 5790982 w 7467600"/>
              <a:gd name="connsiteY855" fmla="*/ 1561380 h 6858000"/>
              <a:gd name="connsiteX856" fmla="*/ 6188971 w 7467600"/>
              <a:gd name="connsiteY856" fmla="*/ 1755168 h 6858000"/>
              <a:gd name="connsiteX857" fmla="*/ 6202446 w 7467600"/>
              <a:gd name="connsiteY857" fmla="*/ 1752268 h 6858000"/>
              <a:gd name="connsiteX858" fmla="*/ 7179560 w 7467600"/>
              <a:gd name="connsiteY858" fmla="*/ 1467551 h 6858000"/>
              <a:gd name="connsiteX859" fmla="*/ 7158730 w 7467600"/>
              <a:gd name="connsiteY859" fmla="*/ 1507835 h 6858000"/>
              <a:gd name="connsiteX860" fmla="*/ 6326959 w 7467600"/>
              <a:gd name="connsiteY860" fmla="*/ 1817686 h 6858000"/>
              <a:gd name="connsiteX861" fmla="*/ 6537433 w 7467600"/>
              <a:gd name="connsiteY861" fmla="*/ 1907790 h 6858000"/>
              <a:gd name="connsiteX862" fmla="*/ 6550221 w 7467600"/>
              <a:gd name="connsiteY862" fmla="*/ 1910729 h 6858000"/>
              <a:gd name="connsiteX863" fmla="*/ 6964438 w 7467600"/>
              <a:gd name="connsiteY863" fmla="*/ 2209505 h 6858000"/>
              <a:gd name="connsiteX864" fmla="*/ 7367862 w 7467600"/>
              <a:gd name="connsiteY864" fmla="*/ 2806833 h 6858000"/>
              <a:gd name="connsiteX865" fmla="*/ 7364329 w 7467600"/>
              <a:gd name="connsiteY865" fmla="*/ 2826907 h 6858000"/>
              <a:gd name="connsiteX866" fmla="*/ 7290545 w 7467600"/>
              <a:gd name="connsiteY866" fmla="*/ 2850663 h 6858000"/>
              <a:gd name="connsiteX867" fmla="*/ 6472036 w 7467600"/>
              <a:gd name="connsiteY867" fmla="*/ 1959003 h 6858000"/>
              <a:gd name="connsiteX868" fmla="*/ 5792897 w 7467600"/>
              <a:gd name="connsiteY868" fmla="*/ 1647747 h 6858000"/>
              <a:gd name="connsiteX869" fmla="*/ 5842751 w 7467600"/>
              <a:gd name="connsiteY869" fmla="*/ 1816112 h 6858000"/>
              <a:gd name="connsiteX870" fmla="*/ 5847424 w 7467600"/>
              <a:gd name="connsiteY870" fmla="*/ 1815776 h 6858000"/>
              <a:gd name="connsiteX871" fmla="*/ 6399821 w 7467600"/>
              <a:gd name="connsiteY871" fmla="*/ 2344799 h 6858000"/>
              <a:gd name="connsiteX872" fmla="*/ 6323232 w 7467600"/>
              <a:gd name="connsiteY872" fmla="*/ 2389634 h 6858000"/>
              <a:gd name="connsiteX873" fmla="*/ 5942958 w 7467600"/>
              <a:gd name="connsiteY873" fmla="*/ 2077708 h 6858000"/>
              <a:gd name="connsiteX874" fmla="*/ 5921559 w 7467600"/>
              <a:gd name="connsiteY874" fmla="*/ 2378596 h 6858000"/>
              <a:gd name="connsiteX875" fmla="*/ 5817651 w 7467600"/>
              <a:gd name="connsiteY875" fmla="*/ 3023919 h 6858000"/>
              <a:gd name="connsiteX876" fmla="*/ 5729634 w 7467600"/>
              <a:gd name="connsiteY876" fmla="*/ 3051849 h 6858000"/>
              <a:gd name="connsiteX877" fmla="*/ 5611018 w 7467600"/>
              <a:gd name="connsiteY877" fmla="*/ 2316769 h 6858000"/>
              <a:gd name="connsiteX878" fmla="*/ 5687608 w 7467600"/>
              <a:gd name="connsiteY878" fmla="*/ 2039972 h 6858000"/>
              <a:gd name="connsiteX879" fmla="*/ 5657554 w 7467600"/>
              <a:gd name="connsiteY879" fmla="*/ 1576445 h 6858000"/>
              <a:gd name="connsiteX880" fmla="*/ 5150475 w 7467600"/>
              <a:gd name="connsiteY880" fmla="*/ 1274012 h 6858000"/>
              <a:gd name="connsiteX881" fmla="*/ 5349142 w 7467600"/>
              <a:gd name="connsiteY881" fmla="*/ 2204405 h 6858000"/>
              <a:gd name="connsiteX882" fmla="*/ 5262214 w 7467600"/>
              <a:gd name="connsiteY882" fmla="*/ 2233836 h 6858000"/>
              <a:gd name="connsiteX883" fmla="*/ 4981539 w 7467600"/>
              <a:gd name="connsiteY883" fmla="*/ 1542201 h 6858000"/>
              <a:gd name="connsiteX884" fmla="*/ 4958461 w 7467600"/>
              <a:gd name="connsiteY884" fmla="*/ 1136957 h 6858000"/>
              <a:gd name="connsiteX885" fmla="*/ 4655015 w 7467600"/>
              <a:gd name="connsiteY885" fmla="*/ 891426 h 6858000"/>
              <a:gd name="connsiteX886" fmla="*/ 4348002 w 7467600"/>
              <a:gd name="connsiteY886" fmla="*/ 2205895 h 6858000"/>
              <a:gd name="connsiteX887" fmla="*/ 4262250 w 7467600"/>
              <a:gd name="connsiteY887" fmla="*/ 2219972 h 6858000"/>
              <a:gd name="connsiteX888" fmla="*/ 4550611 w 7467600"/>
              <a:gd name="connsiteY888" fmla="*/ 817540 h 6858000"/>
              <a:gd name="connsiteX889" fmla="*/ 4564418 w 7467600"/>
              <a:gd name="connsiteY889" fmla="*/ 808293 h 6858000"/>
              <a:gd name="connsiteX890" fmla="*/ 4266388 w 7467600"/>
              <a:gd name="connsiteY890" fmla="*/ 500083 h 6858000"/>
              <a:gd name="connsiteX891" fmla="*/ 4032842 w 7467600"/>
              <a:gd name="connsiteY891" fmla="*/ 211809 h 6858000"/>
              <a:gd name="connsiteX892" fmla="*/ 3882765 w 7467600"/>
              <a:gd name="connsiteY892" fmla="*/ 0 h 6858000"/>
              <a:gd name="connsiteX893" fmla="*/ 3721337 w 7467600"/>
              <a:gd name="connsiteY893" fmla="*/ 0 h 6858000"/>
              <a:gd name="connsiteX894" fmla="*/ 3797544 w 7467600"/>
              <a:gd name="connsiteY894" fmla="*/ 0 h 6858000"/>
              <a:gd name="connsiteX895" fmla="*/ 3775734 w 7467600"/>
              <a:gd name="connsiteY895" fmla="*/ 95131 h 6858000"/>
              <a:gd name="connsiteX896" fmla="*/ 3724807 w 7467600"/>
              <a:gd name="connsiteY896" fmla="*/ 272257 h 6858000"/>
              <a:gd name="connsiteX897" fmla="*/ 3726844 w 7467600"/>
              <a:gd name="connsiteY897" fmla="*/ 282988 h 6858000"/>
              <a:gd name="connsiteX898" fmla="*/ 3742664 w 7467600"/>
              <a:gd name="connsiteY898" fmla="*/ 279918 h 6858000"/>
              <a:gd name="connsiteX899" fmla="*/ 4103910 w 7467600"/>
              <a:gd name="connsiteY899" fmla="*/ 1161917 h 6858000"/>
              <a:gd name="connsiteX900" fmla="*/ 4020269 w 7467600"/>
              <a:gd name="connsiteY900" fmla="*/ 1200406 h 6858000"/>
              <a:gd name="connsiteX901" fmla="*/ 3674882 w 7467600"/>
              <a:gd name="connsiteY901" fmla="*/ 488524 h 6858000"/>
              <a:gd name="connsiteX902" fmla="*/ 3132682 w 7467600"/>
              <a:gd name="connsiteY902" fmla="*/ 1072284 h 6858000"/>
              <a:gd name="connsiteX903" fmla="*/ 2716346 w 7467600"/>
              <a:gd name="connsiteY903" fmla="*/ 1276376 h 6858000"/>
              <a:gd name="connsiteX904" fmla="*/ 2716772 w 7467600"/>
              <a:gd name="connsiteY904" fmla="*/ 1255462 h 6858000"/>
              <a:gd name="connsiteX905" fmla="*/ 3471096 w 7467600"/>
              <a:gd name="connsiteY905" fmla="*/ 437072 h 6858000"/>
              <a:gd name="connsiteX906" fmla="*/ 3639057 w 7467600"/>
              <a:gd name="connsiteY906" fmla="*/ 286334 h 6858000"/>
              <a:gd name="connsiteX907" fmla="*/ 3640309 w 7467600"/>
              <a:gd name="connsiteY907" fmla="*/ 284664 h 6858000"/>
              <a:gd name="connsiteX908" fmla="*/ 3646022 w 7467600"/>
              <a:gd name="connsiteY908" fmla="*/ 276711 h 6858000"/>
              <a:gd name="connsiteX909" fmla="*/ 3707943 w 7467600"/>
              <a:gd name="connsiteY909" fmla="*/ 65958 h 6858000"/>
              <a:gd name="connsiteX910" fmla="*/ 3721337 w 7467600"/>
              <a:gd name="connsiteY910" fmla="*/ 0 h 6858000"/>
              <a:gd name="connsiteX911" fmla="*/ 2867960 w 7467600"/>
              <a:gd name="connsiteY911" fmla="*/ 0 h 6858000"/>
              <a:gd name="connsiteX912" fmla="*/ 2926351 w 7467600"/>
              <a:gd name="connsiteY912" fmla="*/ 0 h 6858000"/>
              <a:gd name="connsiteX913" fmla="*/ 2902823 w 7467600"/>
              <a:gd name="connsiteY913" fmla="*/ 262929 h 6858000"/>
              <a:gd name="connsiteX914" fmla="*/ 2940663 w 7467600"/>
              <a:gd name="connsiteY914" fmla="*/ 140884 h 6858000"/>
              <a:gd name="connsiteX915" fmla="*/ 2947039 w 7467600"/>
              <a:gd name="connsiteY915" fmla="*/ 122524 h 6858000"/>
              <a:gd name="connsiteX916" fmla="*/ 2984316 w 7467600"/>
              <a:gd name="connsiteY916" fmla="*/ 0 h 6858000"/>
              <a:gd name="connsiteX917" fmla="*/ 3016114 w 7467600"/>
              <a:gd name="connsiteY917" fmla="*/ 0 h 6858000"/>
              <a:gd name="connsiteX918" fmla="*/ 2979949 w 7467600"/>
              <a:gd name="connsiteY918" fmla="*/ 119274 h 6858000"/>
              <a:gd name="connsiteX919" fmla="*/ 3023879 w 7467600"/>
              <a:gd name="connsiteY919" fmla="*/ 0 h 6858000"/>
              <a:gd name="connsiteX920" fmla="*/ 3105400 w 7467600"/>
              <a:gd name="connsiteY920" fmla="*/ 0 h 6858000"/>
              <a:gd name="connsiteX921" fmla="*/ 3094669 w 7467600"/>
              <a:gd name="connsiteY921" fmla="*/ 30308 h 6858000"/>
              <a:gd name="connsiteX922" fmla="*/ 2901945 w 7467600"/>
              <a:gd name="connsiteY922" fmla="*/ 466538 h 6858000"/>
              <a:gd name="connsiteX923" fmla="*/ 2815209 w 7467600"/>
              <a:gd name="connsiteY923" fmla="*/ 497361 h 6858000"/>
              <a:gd name="connsiteX924" fmla="*/ 2844845 w 7467600"/>
              <a:gd name="connsiteY924" fmla="*/ 127638 h 6858000"/>
              <a:gd name="connsiteX925" fmla="*/ 2867960 w 7467600"/>
              <a:gd name="connsiteY925" fmla="*/ 0 h 6858000"/>
              <a:gd name="connsiteX926" fmla="*/ 1057230 w 7467600"/>
              <a:gd name="connsiteY926" fmla="*/ 0 h 6858000"/>
              <a:gd name="connsiteX927" fmla="*/ 1111003 w 7467600"/>
              <a:gd name="connsiteY927" fmla="*/ 0 h 6858000"/>
              <a:gd name="connsiteX928" fmla="*/ 1125553 w 7467600"/>
              <a:gd name="connsiteY928" fmla="*/ 52588 h 6858000"/>
              <a:gd name="connsiteX929" fmla="*/ 1304276 w 7467600"/>
              <a:gd name="connsiteY929" fmla="*/ 476275 h 6858000"/>
              <a:gd name="connsiteX930" fmla="*/ 1492066 w 7467600"/>
              <a:gd name="connsiteY930" fmla="*/ 886333 h 6858000"/>
              <a:gd name="connsiteX931" fmla="*/ 1423698 w 7467600"/>
              <a:gd name="connsiteY931" fmla="*/ 710817 h 6858000"/>
              <a:gd name="connsiteX932" fmla="*/ 1357609 w 7467600"/>
              <a:gd name="connsiteY932" fmla="*/ 532892 h 6858000"/>
              <a:gd name="connsiteX933" fmla="*/ 1309550 w 7467600"/>
              <a:gd name="connsiteY933" fmla="*/ 374031 h 6858000"/>
              <a:gd name="connsiteX934" fmla="*/ 1193673 w 7467600"/>
              <a:gd name="connsiteY934" fmla="*/ 49533 h 6858000"/>
              <a:gd name="connsiteX935" fmla="*/ 1164391 w 7467600"/>
              <a:gd name="connsiteY935" fmla="*/ 0 h 6858000"/>
              <a:gd name="connsiteX936" fmla="*/ 1200666 w 7467600"/>
              <a:gd name="connsiteY936" fmla="*/ 0 h 6858000"/>
              <a:gd name="connsiteX937" fmla="*/ 1223408 w 7467600"/>
              <a:gd name="connsiteY937" fmla="*/ 38996 h 6858000"/>
              <a:gd name="connsiteX938" fmla="*/ 1339635 w 7467600"/>
              <a:gd name="connsiteY938" fmla="*/ 365517 h 6858000"/>
              <a:gd name="connsiteX939" fmla="*/ 1387469 w 7467600"/>
              <a:gd name="connsiteY939" fmla="*/ 523079 h 6858000"/>
              <a:gd name="connsiteX940" fmla="*/ 1452685 w 7467600"/>
              <a:gd name="connsiteY940" fmla="*/ 699806 h 6858000"/>
              <a:gd name="connsiteX941" fmla="*/ 1492092 w 7467600"/>
              <a:gd name="connsiteY941" fmla="*/ 800424 h 6858000"/>
              <a:gd name="connsiteX942" fmla="*/ 1455302 w 7467600"/>
              <a:gd name="connsiteY942" fmla="*/ 632913 h 6858000"/>
              <a:gd name="connsiteX943" fmla="*/ 1222336 w 7467600"/>
              <a:gd name="connsiteY943" fmla="*/ 9480 h 6858000"/>
              <a:gd name="connsiteX944" fmla="*/ 1214634 w 7467600"/>
              <a:gd name="connsiteY944" fmla="*/ 0 h 6858000"/>
              <a:gd name="connsiteX945" fmla="*/ 1289827 w 7467600"/>
              <a:gd name="connsiteY945" fmla="*/ 0 h 6858000"/>
              <a:gd name="connsiteX946" fmla="*/ 1321076 w 7467600"/>
              <a:gd name="connsiteY946" fmla="*/ 59722 h 6858000"/>
              <a:gd name="connsiteX947" fmla="*/ 1512579 w 7467600"/>
              <a:gd name="connsiteY947" fmla="*/ 626441 h 6858000"/>
              <a:gd name="connsiteX948" fmla="*/ 1506076 w 7467600"/>
              <a:gd name="connsiteY948" fmla="*/ 1089289 h 6858000"/>
              <a:gd name="connsiteX949" fmla="*/ 1486346 w 7467600"/>
              <a:gd name="connsiteY949" fmla="*/ 1079919 h 6858000"/>
              <a:gd name="connsiteX950" fmla="*/ 1070511 w 7467600"/>
              <a:gd name="connsiteY950" fmla="*/ 48609 h 6858000"/>
              <a:gd name="connsiteX951" fmla="*/ 1057230 w 7467600"/>
              <a:gd name="connsiteY951" fmla="*/ 0 h 6858000"/>
              <a:gd name="connsiteX952" fmla="*/ 43151 w 7467600"/>
              <a:gd name="connsiteY952" fmla="*/ 0 h 6858000"/>
              <a:gd name="connsiteX953" fmla="*/ 95283 w 7467600"/>
              <a:gd name="connsiteY953" fmla="*/ 0 h 6858000"/>
              <a:gd name="connsiteX954" fmla="*/ 300708 w 7467600"/>
              <a:gd name="connsiteY954" fmla="*/ 154571 h 6858000"/>
              <a:gd name="connsiteX955" fmla="*/ 530414 w 7467600"/>
              <a:gd name="connsiteY955" fmla="*/ 354673 h 6858000"/>
              <a:gd name="connsiteX956" fmla="*/ 333785 w 7467600"/>
              <a:gd name="connsiteY956" fmla="*/ 161564 h 6858000"/>
              <a:gd name="connsiteX957" fmla="*/ 147005 w 7467600"/>
              <a:gd name="connsiteY957" fmla="*/ 0 h 6858000"/>
              <a:gd name="connsiteX958" fmla="*/ 272509 w 7467600"/>
              <a:gd name="connsiteY958" fmla="*/ 0 h 6858000"/>
              <a:gd name="connsiteX959" fmla="*/ 326276 w 7467600"/>
              <a:gd name="connsiteY959" fmla="*/ 45847 h 6858000"/>
              <a:gd name="connsiteX960" fmla="*/ 823759 w 7467600"/>
              <a:gd name="connsiteY960" fmla="*/ 574145 h 6858000"/>
              <a:gd name="connsiteX961" fmla="*/ 811254 w 7467600"/>
              <a:gd name="connsiteY961" fmla="*/ 665546 h 6858000"/>
              <a:gd name="connsiteX962" fmla="*/ 154042 w 7467600"/>
              <a:gd name="connsiteY962" fmla="*/ 261522 h 6858000"/>
              <a:gd name="connsiteX963" fmla="*/ 13550 w 7467600"/>
              <a:gd name="connsiteY963" fmla="*/ 158423 h 6858000"/>
              <a:gd name="connsiteX964" fmla="*/ 0 w 7467600"/>
              <a:gd name="connsiteY964" fmla="*/ 146618 h 6858000"/>
              <a:gd name="connsiteX965" fmla="*/ 0 w 7467600"/>
              <a:gd name="connsiteY965" fmla="*/ 59161 h 6858000"/>
              <a:gd name="connsiteX966" fmla="*/ 45427 w 7467600"/>
              <a:gd name="connsiteY966" fmla="*/ 101078 h 6858000"/>
              <a:gd name="connsiteX967" fmla="*/ 630103 w 7467600"/>
              <a:gd name="connsiteY967" fmla="*/ 485885 h 6858000"/>
              <a:gd name="connsiteX968" fmla="*/ 532040 w 7467600"/>
              <a:gd name="connsiteY968" fmla="*/ 399359 h 6858000"/>
              <a:gd name="connsiteX969" fmla="*/ 517618 w 7467600"/>
              <a:gd name="connsiteY969" fmla="*/ 385726 h 6858000"/>
              <a:gd name="connsiteX970" fmla="*/ 285074 w 7467600"/>
              <a:gd name="connsiteY970" fmla="*/ 182755 h 6858000"/>
              <a:gd name="connsiteX971" fmla="*/ 43151 w 7467600"/>
              <a:gd name="connsiteY97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042773 w 7467600"/>
              <a:gd name="connsiteY74" fmla="*/ 5734011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7042773 w 7467600"/>
              <a:gd name="connsiteY91" fmla="*/ 5734011 h 6858000"/>
              <a:gd name="connsiteX92" fmla="*/ 1456157 w 7467600"/>
              <a:gd name="connsiteY92" fmla="*/ 5371404 h 6858000"/>
              <a:gd name="connsiteX93" fmla="*/ 1244432 w 7467600"/>
              <a:gd name="connsiteY93" fmla="*/ 5385601 h 6858000"/>
              <a:gd name="connsiteX94" fmla="*/ 973990 w 7467600"/>
              <a:gd name="connsiteY94" fmla="*/ 5424940 h 6858000"/>
              <a:gd name="connsiteX95" fmla="*/ 1103809 w 7467600"/>
              <a:gd name="connsiteY95" fmla="*/ 5433720 h 6858000"/>
              <a:gd name="connsiteX96" fmla="*/ 1123454 w 7467600"/>
              <a:gd name="connsiteY96" fmla="*/ 5435727 h 6858000"/>
              <a:gd name="connsiteX97" fmla="*/ 1737017 w 7467600"/>
              <a:gd name="connsiteY97" fmla="*/ 5452183 h 6858000"/>
              <a:gd name="connsiteX98" fmla="*/ 1824397 w 7467600"/>
              <a:gd name="connsiteY98" fmla="*/ 5447757 h 6858000"/>
              <a:gd name="connsiteX99" fmla="*/ 2070059 w 7467600"/>
              <a:gd name="connsiteY99" fmla="*/ 5441660 h 6858000"/>
              <a:gd name="connsiteX100" fmla="*/ 1456157 w 7467600"/>
              <a:gd name="connsiteY100" fmla="*/ 5371404 h 6858000"/>
              <a:gd name="connsiteX101" fmla="*/ 4988186 w 7467600"/>
              <a:gd name="connsiteY101" fmla="*/ 5216467 h 6858000"/>
              <a:gd name="connsiteX102" fmla="*/ 4777334 w 7467600"/>
              <a:gd name="connsiteY102" fmla="*/ 5406072 h 6858000"/>
              <a:gd name="connsiteX103" fmla="*/ 4718341 w 7467600"/>
              <a:gd name="connsiteY103" fmla="*/ 5468043 h 6858000"/>
              <a:gd name="connsiteX104" fmla="*/ 4604655 w 7467600"/>
              <a:gd name="connsiteY104" fmla="*/ 5583434 h 6858000"/>
              <a:gd name="connsiteX105" fmla="*/ 4565074 w 7467600"/>
              <a:gd name="connsiteY105" fmla="*/ 5618550 h 6858000"/>
              <a:gd name="connsiteX106" fmla="*/ 4988186 w 7467600"/>
              <a:gd name="connsiteY106" fmla="*/ 5216467 h 6858000"/>
              <a:gd name="connsiteX107" fmla="*/ 4978032 w 7467600"/>
              <a:gd name="connsiteY107" fmla="*/ 5183809 h 6858000"/>
              <a:gd name="connsiteX108" fmla="*/ 4463413 w 7467600"/>
              <a:gd name="connsiteY108" fmla="*/ 5615162 h 6858000"/>
              <a:gd name="connsiteX109" fmla="*/ 4358134 w 7467600"/>
              <a:gd name="connsiteY109" fmla="*/ 5742791 h 6858000"/>
              <a:gd name="connsiteX110" fmla="*/ 4376219 w 7467600"/>
              <a:gd name="connsiteY110" fmla="*/ 5729027 h 6858000"/>
              <a:gd name="connsiteX111" fmla="*/ 4582340 w 7467600"/>
              <a:gd name="connsiteY111" fmla="*/ 5561037 h 6858000"/>
              <a:gd name="connsiteX112" fmla="*/ 4694684 w 7467600"/>
              <a:gd name="connsiteY112" fmla="*/ 5447098 h 6858000"/>
              <a:gd name="connsiteX113" fmla="*/ 4754123 w 7467600"/>
              <a:gd name="connsiteY113" fmla="*/ 5384643 h 6858000"/>
              <a:gd name="connsiteX114" fmla="*/ 4978032 w 7467600"/>
              <a:gd name="connsiteY114" fmla="*/ 5183809 h 6858000"/>
              <a:gd name="connsiteX115" fmla="*/ 1903353 w 7467600"/>
              <a:gd name="connsiteY115" fmla="*/ 5044827 h 6858000"/>
              <a:gd name="connsiteX116" fmla="*/ 1936931 w 7467600"/>
              <a:gd name="connsiteY116" fmla="*/ 5093954 h 6858000"/>
              <a:gd name="connsiteX117" fmla="*/ 2195868 w 7467600"/>
              <a:gd name="connsiteY117" fmla="*/ 5396574 h 6858000"/>
              <a:gd name="connsiteX118" fmla="*/ 2088852 w 7467600"/>
              <a:gd name="connsiteY118" fmla="*/ 5166123 h 6858000"/>
              <a:gd name="connsiteX119" fmla="*/ 1958241 w 7467600"/>
              <a:gd name="connsiteY119" fmla="*/ 5067955 h 6858000"/>
              <a:gd name="connsiteX120" fmla="*/ 1903353 w 7467600"/>
              <a:gd name="connsiteY120" fmla="*/ 5044827 h 6858000"/>
              <a:gd name="connsiteX121" fmla="*/ 1979378 w 7467600"/>
              <a:gd name="connsiteY121" fmla="*/ 4769504 h 6858000"/>
              <a:gd name="connsiteX122" fmla="*/ 2882120 w 7467600"/>
              <a:gd name="connsiteY122" fmla="*/ 5064547 h 6858000"/>
              <a:gd name="connsiteX123" fmla="*/ 2793103 w 7467600"/>
              <a:gd name="connsiteY123" fmla="*/ 5039699 h 6858000"/>
              <a:gd name="connsiteX124" fmla="*/ 2770041 w 7467600"/>
              <a:gd name="connsiteY124" fmla="*/ 5033634 h 6858000"/>
              <a:gd name="connsiteX125" fmla="*/ 1979378 w 7467600"/>
              <a:gd name="connsiteY125" fmla="*/ 4769504 h 6858000"/>
              <a:gd name="connsiteX126" fmla="*/ 1927410 w 7467600"/>
              <a:gd name="connsiteY126" fmla="*/ 4716164 h 6858000"/>
              <a:gd name="connsiteX127" fmla="*/ 1959587 w 7467600"/>
              <a:gd name="connsiteY127" fmla="*/ 4728849 h 6858000"/>
              <a:gd name="connsiteX128" fmla="*/ 2777707 w 7467600"/>
              <a:gd name="connsiteY128" fmla="*/ 5003991 h 6858000"/>
              <a:gd name="connsiteX129" fmla="*/ 2800768 w 7467600"/>
              <a:gd name="connsiteY129" fmla="*/ 5010056 h 6858000"/>
              <a:gd name="connsiteX130" fmla="*/ 2879408 w 7467600"/>
              <a:gd name="connsiteY130" fmla="*/ 5031590 h 6858000"/>
              <a:gd name="connsiteX131" fmla="*/ 2862295 w 7467600"/>
              <a:gd name="connsiteY131" fmla="*/ 5022958 h 6858000"/>
              <a:gd name="connsiteX132" fmla="*/ 2813343 w 7467600"/>
              <a:gd name="connsiteY132" fmla="*/ 4998369 h 6858000"/>
              <a:gd name="connsiteX133" fmla="*/ 2646245 w 7467600"/>
              <a:gd name="connsiteY133" fmla="*/ 4930999 h 6858000"/>
              <a:gd name="connsiteX134" fmla="*/ 1999243 w 7467600"/>
              <a:gd name="connsiteY134" fmla="*/ 4730524 h 6858000"/>
              <a:gd name="connsiteX135" fmla="*/ 1979527 w 7467600"/>
              <a:gd name="connsiteY135" fmla="*/ 4726651 h 6858000"/>
              <a:gd name="connsiteX136" fmla="*/ 1927410 w 7467600"/>
              <a:gd name="connsiteY136" fmla="*/ 4716164 h 6858000"/>
              <a:gd name="connsiteX137" fmla="*/ 1997014 w 7467600"/>
              <a:gd name="connsiteY137" fmla="*/ 4698007 h 6858000"/>
              <a:gd name="connsiteX138" fmla="*/ 2005458 w 7467600"/>
              <a:gd name="connsiteY138" fmla="*/ 4699540 h 6858000"/>
              <a:gd name="connsiteX139" fmla="*/ 2657186 w 7467600"/>
              <a:gd name="connsiteY139" fmla="*/ 4901687 h 6858000"/>
              <a:gd name="connsiteX140" fmla="*/ 2826662 w 7467600"/>
              <a:gd name="connsiteY140" fmla="*/ 4970362 h 6858000"/>
              <a:gd name="connsiteX141" fmla="*/ 2876100 w 7467600"/>
              <a:gd name="connsiteY141" fmla="*/ 4995397 h 6858000"/>
              <a:gd name="connsiteX142" fmla="*/ 3042600 w 7467600"/>
              <a:gd name="connsiteY142" fmla="*/ 5059532 h 6858000"/>
              <a:gd name="connsiteX143" fmla="*/ 1997014 w 7467600"/>
              <a:gd name="connsiteY143" fmla="*/ 4698007 h 6858000"/>
              <a:gd name="connsiteX144" fmla="*/ 2305292 w 7467600"/>
              <a:gd name="connsiteY144" fmla="*/ 4219492 h 6858000"/>
              <a:gd name="connsiteX145" fmla="*/ 3360922 w 7467600"/>
              <a:gd name="connsiteY145" fmla="*/ 4529373 h 6858000"/>
              <a:gd name="connsiteX146" fmla="*/ 3492420 w 7467600"/>
              <a:gd name="connsiteY146" fmla="*/ 4510145 h 6858000"/>
              <a:gd name="connsiteX147" fmla="*/ 3364086 w 7467600"/>
              <a:gd name="connsiteY147" fmla="*/ 4480340 h 6858000"/>
              <a:gd name="connsiteX148" fmla="*/ 3225818 w 7467600"/>
              <a:gd name="connsiteY148" fmla="*/ 4411822 h 6858000"/>
              <a:gd name="connsiteX149" fmla="*/ 3129696 w 7467600"/>
              <a:gd name="connsiteY149" fmla="*/ 4360704 h 6858000"/>
              <a:gd name="connsiteX150" fmla="*/ 2814545 w 7467600"/>
              <a:gd name="connsiteY150" fmla="*/ 4282955 h 6858000"/>
              <a:gd name="connsiteX151" fmla="*/ 2305292 w 7467600"/>
              <a:gd name="connsiteY151" fmla="*/ 4219492 h 6858000"/>
              <a:gd name="connsiteX152" fmla="*/ 2626982 w 7467600"/>
              <a:gd name="connsiteY152" fmla="*/ 4206450 h 6858000"/>
              <a:gd name="connsiteX153" fmla="*/ 2490617 w 7467600"/>
              <a:gd name="connsiteY153" fmla="*/ 4206951 h 6858000"/>
              <a:gd name="connsiteX154" fmla="*/ 2819869 w 7467600"/>
              <a:gd name="connsiteY154" fmla="*/ 4252936 h 6858000"/>
              <a:gd name="connsiteX155" fmla="*/ 3143018 w 7467600"/>
              <a:gd name="connsiteY155" fmla="*/ 4332698 h 6858000"/>
              <a:gd name="connsiteX156" fmla="*/ 3241520 w 7467600"/>
              <a:gd name="connsiteY156" fmla="*/ 4385112 h 6858000"/>
              <a:gd name="connsiteX157" fmla="*/ 3374575 w 7467600"/>
              <a:gd name="connsiteY157" fmla="*/ 4451517 h 6858000"/>
              <a:gd name="connsiteX158" fmla="*/ 3505221 w 7467600"/>
              <a:gd name="connsiteY158" fmla="*/ 4480757 h 6858000"/>
              <a:gd name="connsiteX159" fmla="*/ 2626982 w 7467600"/>
              <a:gd name="connsiteY159" fmla="*/ 4206450 h 6858000"/>
              <a:gd name="connsiteX160" fmla="*/ 1310106 w 7467600"/>
              <a:gd name="connsiteY160" fmla="*/ 3943217 h 6858000"/>
              <a:gd name="connsiteX161" fmla="*/ 854994 w 7467600"/>
              <a:gd name="connsiteY161" fmla="*/ 4399136 h 6858000"/>
              <a:gd name="connsiteX162" fmla="*/ 742462 w 7467600"/>
              <a:gd name="connsiteY162" fmla="*/ 4594648 h 6858000"/>
              <a:gd name="connsiteX163" fmla="*/ 820602 w 7467600"/>
              <a:gd name="connsiteY163" fmla="*/ 4485915 h 6858000"/>
              <a:gd name="connsiteX164" fmla="*/ 878295 w 7467600"/>
              <a:gd name="connsiteY164" fmla="*/ 4403594 h 6858000"/>
              <a:gd name="connsiteX165" fmla="*/ 1240607 w 7467600"/>
              <a:gd name="connsiteY165" fmla="*/ 4010401 h 6858000"/>
              <a:gd name="connsiteX166" fmla="*/ 1310106 w 7467600"/>
              <a:gd name="connsiteY166" fmla="*/ 3943217 h 6858000"/>
              <a:gd name="connsiteX167" fmla="*/ 1423113 w 7467600"/>
              <a:gd name="connsiteY167" fmla="*/ 3874565 h 6858000"/>
              <a:gd name="connsiteX168" fmla="*/ 1260565 w 7467600"/>
              <a:gd name="connsiteY168" fmla="*/ 4031982 h 6858000"/>
              <a:gd name="connsiteX169" fmla="*/ 901900 w 7467600"/>
              <a:gd name="connsiteY169" fmla="*/ 4421236 h 6858000"/>
              <a:gd name="connsiteX170" fmla="*/ 845044 w 7467600"/>
              <a:gd name="connsiteY170" fmla="*/ 4502436 h 6858000"/>
              <a:gd name="connsiteX171" fmla="*/ 685926 w 7467600"/>
              <a:gd name="connsiteY171" fmla="*/ 4703069 h 6858000"/>
              <a:gd name="connsiteX172" fmla="*/ 684248 w 7467600"/>
              <a:gd name="connsiteY172" fmla="*/ 4706721 h 6858000"/>
              <a:gd name="connsiteX173" fmla="*/ 1423113 w 7467600"/>
              <a:gd name="connsiteY173" fmla="*/ 3874565 h 6858000"/>
              <a:gd name="connsiteX174" fmla="*/ 3316479 w 7467600"/>
              <a:gd name="connsiteY174" fmla="*/ 3872136 h 6858000"/>
              <a:gd name="connsiteX175" fmla="*/ 3546806 w 7467600"/>
              <a:gd name="connsiteY175" fmla="*/ 4356139 h 6858000"/>
              <a:gd name="connsiteX176" fmla="*/ 3364433 w 7467600"/>
              <a:gd name="connsiteY176" fmla="*/ 3953121 h 6858000"/>
              <a:gd name="connsiteX177" fmla="*/ 3316479 w 7467600"/>
              <a:gd name="connsiteY177" fmla="*/ 3872136 h 6858000"/>
              <a:gd name="connsiteX178" fmla="*/ 3291335 w 7467600"/>
              <a:gd name="connsiteY178" fmla="*/ 3767420 h 6858000"/>
              <a:gd name="connsiteX179" fmla="*/ 3390805 w 7467600"/>
              <a:gd name="connsiteY179" fmla="*/ 3937163 h 6858000"/>
              <a:gd name="connsiteX180" fmla="*/ 3579062 w 7467600"/>
              <a:gd name="connsiteY180" fmla="*/ 4359040 h 6858000"/>
              <a:gd name="connsiteX181" fmla="*/ 3467355 w 7467600"/>
              <a:gd name="connsiteY181" fmla="*/ 3988130 h 6858000"/>
              <a:gd name="connsiteX182" fmla="*/ 3310753 w 7467600"/>
              <a:gd name="connsiteY182" fmla="*/ 3787140 h 6858000"/>
              <a:gd name="connsiteX183" fmla="*/ 3291335 w 7467600"/>
              <a:gd name="connsiteY183" fmla="*/ 3767420 h 6858000"/>
              <a:gd name="connsiteX184" fmla="*/ 1635889 w 7467600"/>
              <a:gd name="connsiteY184" fmla="*/ 3709494 h 6858000"/>
              <a:gd name="connsiteX185" fmla="*/ 1634800 w 7467600"/>
              <a:gd name="connsiteY185" fmla="*/ 3731111 h 6858000"/>
              <a:gd name="connsiteX186" fmla="*/ 1635889 w 7467600"/>
              <a:gd name="connsiteY186" fmla="*/ 3709494 h 6858000"/>
              <a:gd name="connsiteX187" fmla="*/ 1510397 w 7467600"/>
              <a:gd name="connsiteY187" fmla="*/ 3684705 h 6858000"/>
              <a:gd name="connsiteX188" fmla="*/ 1146550 w 7467600"/>
              <a:gd name="connsiteY188" fmla="*/ 3802012 h 6858000"/>
              <a:gd name="connsiteX189" fmla="*/ 698834 w 7467600"/>
              <a:gd name="connsiteY189" fmla="*/ 3952272 h 6858000"/>
              <a:gd name="connsiteX190" fmla="*/ 34256 w 7467600"/>
              <a:gd name="connsiteY190" fmla="*/ 4347603 h 6858000"/>
              <a:gd name="connsiteX191" fmla="*/ 527241 w 7467600"/>
              <a:gd name="connsiteY191" fmla="*/ 4065078 h 6858000"/>
              <a:gd name="connsiteX192" fmla="*/ 1510397 w 7467600"/>
              <a:gd name="connsiteY192" fmla="*/ 3684705 h 6858000"/>
              <a:gd name="connsiteX193" fmla="*/ 1313114 w 7467600"/>
              <a:gd name="connsiteY193" fmla="*/ 3655216 h 6858000"/>
              <a:gd name="connsiteX194" fmla="*/ 1109304 w 7467600"/>
              <a:gd name="connsiteY194" fmla="*/ 3669030 h 6858000"/>
              <a:gd name="connsiteX195" fmla="*/ 8129 w 7467600"/>
              <a:gd name="connsiteY195" fmla="*/ 4330519 h 6858000"/>
              <a:gd name="connsiteX196" fmla="*/ 687572 w 7467600"/>
              <a:gd name="connsiteY196" fmla="*/ 3925629 h 6858000"/>
              <a:gd name="connsiteX197" fmla="*/ 1138365 w 7467600"/>
              <a:gd name="connsiteY197" fmla="*/ 3774515 h 6858000"/>
              <a:gd name="connsiteX198" fmla="*/ 1505579 w 7467600"/>
              <a:gd name="connsiteY198" fmla="*/ 3655526 h 6858000"/>
              <a:gd name="connsiteX199" fmla="*/ 1313114 w 7467600"/>
              <a:gd name="connsiteY199" fmla="*/ 3655216 h 6858000"/>
              <a:gd name="connsiteX200" fmla="*/ 3655073 w 7467600"/>
              <a:gd name="connsiteY200" fmla="*/ 3650884 h 6858000"/>
              <a:gd name="connsiteX201" fmla="*/ 3989938 w 7467600"/>
              <a:gd name="connsiteY201" fmla="*/ 3991685 h 6858000"/>
              <a:gd name="connsiteX202" fmla="*/ 4393907 w 7467600"/>
              <a:gd name="connsiteY202" fmla="*/ 4261258 h 6858000"/>
              <a:gd name="connsiteX203" fmla="*/ 4648051 w 7467600"/>
              <a:gd name="connsiteY203" fmla="*/ 4374051 h 6858000"/>
              <a:gd name="connsiteX204" fmla="*/ 4383389 w 7467600"/>
              <a:gd name="connsiteY204" fmla="*/ 4184369 h 6858000"/>
              <a:gd name="connsiteX205" fmla="*/ 4165508 w 7467600"/>
              <a:gd name="connsiteY205" fmla="*/ 4035196 h 6858000"/>
              <a:gd name="connsiteX206" fmla="*/ 4068162 w 7467600"/>
              <a:gd name="connsiteY206" fmla="*/ 3953394 h 6858000"/>
              <a:gd name="connsiteX207" fmla="*/ 3981416 w 7467600"/>
              <a:gd name="connsiteY207" fmla="*/ 3880482 h 6858000"/>
              <a:gd name="connsiteX208" fmla="*/ 3800147 w 7467600"/>
              <a:gd name="connsiteY208" fmla="*/ 3749872 h 6858000"/>
              <a:gd name="connsiteX209" fmla="*/ 3655073 w 7467600"/>
              <a:gd name="connsiteY209" fmla="*/ 3650884 h 6858000"/>
              <a:gd name="connsiteX210" fmla="*/ 3670252 w 7467600"/>
              <a:gd name="connsiteY210" fmla="*/ 3622798 h 6858000"/>
              <a:gd name="connsiteX211" fmla="*/ 3817258 w 7467600"/>
              <a:gd name="connsiteY211" fmla="*/ 3723577 h 6858000"/>
              <a:gd name="connsiteX212" fmla="*/ 4000461 w 7467600"/>
              <a:gd name="connsiteY212" fmla="*/ 3855966 h 6858000"/>
              <a:gd name="connsiteX213" fmla="*/ 4088180 w 7467600"/>
              <a:gd name="connsiteY213" fmla="*/ 3929774 h 6858000"/>
              <a:gd name="connsiteX214" fmla="*/ 4184555 w 7467600"/>
              <a:gd name="connsiteY214" fmla="*/ 4010683 h 6858000"/>
              <a:gd name="connsiteX215" fmla="*/ 4399563 w 7467600"/>
              <a:gd name="connsiteY215" fmla="*/ 4158106 h 6858000"/>
              <a:gd name="connsiteX216" fmla="*/ 4684469 w 7467600"/>
              <a:gd name="connsiteY216" fmla="*/ 4364680 h 6858000"/>
              <a:gd name="connsiteX217" fmla="*/ 4690271 w 7467600"/>
              <a:gd name="connsiteY217" fmla="*/ 4370034 h 6858000"/>
              <a:gd name="connsiteX218" fmla="*/ 4136093 w 7467600"/>
              <a:gd name="connsiteY218" fmla="*/ 3858466 h 6858000"/>
              <a:gd name="connsiteX219" fmla="*/ 3670252 w 7467600"/>
              <a:gd name="connsiteY219" fmla="*/ 3622798 h 6858000"/>
              <a:gd name="connsiteX220" fmla="*/ 4440129 w 7467600"/>
              <a:gd name="connsiteY220" fmla="*/ 3448571 h 6858000"/>
              <a:gd name="connsiteX221" fmla="*/ 4856525 w 7467600"/>
              <a:gd name="connsiteY221" fmla="*/ 3915351 h 6858000"/>
              <a:gd name="connsiteX222" fmla="*/ 5059055 w 7467600"/>
              <a:gd name="connsiteY222" fmla="*/ 4108918 h 6858000"/>
              <a:gd name="connsiteX223" fmla="*/ 5290070 w 7467600"/>
              <a:gd name="connsiteY223" fmla="*/ 4263619 h 6858000"/>
              <a:gd name="connsiteX224" fmla="*/ 4834991 w 7467600"/>
              <a:gd name="connsiteY224" fmla="*/ 3830985 h 6858000"/>
              <a:gd name="connsiteX225" fmla="*/ 4440129 w 7467600"/>
              <a:gd name="connsiteY225" fmla="*/ 3448571 h 6858000"/>
              <a:gd name="connsiteX226" fmla="*/ 4441737 w 7467600"/>
              <a:gd name="connsiteY226" fmla="*/ 3399734 h 6858000"/>
              <a:gd name="connsiteX227" fmla="*/ 4431236 w 7467600"/>
              <a:gd name="connsiteY227" fmla="*/ 3400954 h 6858000"/>
              <a:gd name="connsiteX228" fmla="*/ 4557150 w 7467600"/>
              <a:gd name="connsiteY228" fmla="*/ 3510023 h 6858000"/>
              <a:gd name="connsiteX229" fmla="*/ 4856936 w 7467600"/>
              <a:gd name="connsiteY229" fmla="*/ 3809146 h 6858000"/>
              <a:gd name="connsiteX230" fmla="*/ 5111996 w 7467600"/>
              <a:gd name="connsiteY230" fmla="*/ 4065759 h 6858000"/>
              <a:gd name="connsiteX231" fmla="*/ 5388878 w 7467600"/>
              <a:gd name="connsiteY231" fmla="*/ 4300185 h 6858000"/>
              <a:gd name="connsiteX232" fmla="*/ 5425556 w 7467600"/>
              <a:gd name="connsiteY232" fmla="*/ 4308967 h 6858000"/>
              <a:gd name="connsiteX233" fmla="*/ 4943646 w 7467600"/>
              <a:gd name="connsiteY233" fmla="*/ 3822916 h 6858000"/>
              <a:gd name="connsiteX234" fmla="*/ 4594837 w 7467600"/>
              <a:gd name="connsiteY234" fmla="*/ 3532274 h 6858000"/>
              <a:gd name="connsiteX235" fmla="*/ 4441737 w 7467600"/>
              <a:gd name="connsiteY235" fmla="*/ 3399734 h 6858000"/>
              <a:gd name="connsiteX236" fmla="*/ 5425834 w 7467600"/>
              <a:gd name="connsiteY236" fmla="*/ 3162785 h 6858000"/>
              <a:gd name="connsiteX237" fmla="*/ 5401644 w 7467600"/>
              <a:gd name="connsiteY237" fmla="*/ 3617847 h 6858000"/>
              <a:gd name="connsiteX238" fmla="*/ 5467256 w 7467600"/>
              <a:gd name="connsiteY238" fmla="*/ 4175494 h 6858000"/>
              <a:gd name="connsiteX239" fmla="*/ 5448069 w 7467600"/>
              <a:gd name="connsiteY239" fmla="*/ 3567554 h 6858000"/>
              <a:gd name="connsiteX240" fmla="*/ 5425834 w 7467600"/>
              <a:gd name="connsiteY240" fmla="*/ 3162785 h 6858000"/>
              <a:gd name="connsiteX241" fmla="*/ 1318687 w 7467600"/>
              <a:gd name="connsiteY241" fmla="*/ 3113840 h 6858000"/>
              <a:gd name="connsiteX242" fmla="*/ 1066793 w 7467600"/>
              <a:gd name="connsiteY242" fmla="*/ 3212171 h 6858000"/>
              <a:gd name="connsiteX243" fmla="*/ 993319 w 7467600"/>
              <a:gd name="connsiteY243" fmla="*/ 3247648 h 6858000"/>
              <a:gd name="connsiteX244" fmla="*/ 853081 w 7467600"/>
              <a:gd name="connsiteY244" fmla="*/ 3312410 h 6858000"/>
              <a:gd name="connsiteX245" fmla="*/ 805957 w 7467600"/>
              <a:gd name="connsiteY245" fmla="*/ 3330443 h 6858000"/>
              <a:gd name="connsiteX246" fmla="*/ 1318687 w 7467600"/>
              <a:gd name="connsiteY246" fmla="*/ 3113840 h 6858000"/>
              <a:gd name="connsiteX247" fmla="*/ 5453702 w 7467600"/>
              <a:gd name="connsiteY247" fmla="*/ 3090882 h 6858000"/>
              <a:gd name="connsiteX248" fmla="*/ 5480135 w 7467600"/>
              <a:gd name="connsiteY248" fmla="*/ 3565802 h 6858000"/>
              <a:gd name="connsiteX249" fmla="*/ 5499023 w 7467600"/>
              <a:gd name="connsiteY249" fmla="*/ 4166310 h 6858000"/>
              <a:gd name="connsiteX250" fmla="*/ 5547022 w 7467600"/>
              <a:gd name="connsiteY250" fmla="*/ 3607838 h 6858000"/>
              <a:gd name="connsiteX251" fmla="*/ 5515964 w 7467600"/>
              <a:gd name="connsiteY251" fmla="*/ 3378541 h 6858000"/>
              <a:gd name="connsiteX252" fmla="*/ 5453702 w 7467600"/>
              <a:gd name="connsiteY252" fmla="*/ 3090882 h 6858000"/>
              <a:gd name="connsiteX253" fmla="*/ 1238695 w 7467600"/>
              <a:gd name="connsiteY253" fmla="*/ 3076820 h 6858000"/>
              <a:gd name="connsiteX254" fmla="*/ 716371 w 7467600"/>
              <a:gd name="connsiteY254" fmla="*/ 3293249 h 6858000"/>
              <a:gd name="connsiteX255" fmla="*/ 579522 w 7467600"/>
              <a:gd name="connsiteY255" fmla="*/ 3371759 h 6858000"/>
              <a:gd name="connsiteX256" fmla="*/ 600288 w 7467600"/>
              <a:gd name="connsiteY256" fmla="*/ 3365555 h 6858000"/>
              <a:gd name="connsiteX257" fmla="*/ 840692 w 7467600"/>
              <a:gd name="connsiteY257" fmla="*/ 3284921 h 6858000"/>
              <a:gd name="connsiteX258" fmla="*/ 979248 w 7467600"/>
              <a:gd name="connsiteY258" fmla="*/ 3221003 h 6858000"/>
              <a:gd name="connsiteX259" fmla="*/ 1053282 w 7467600"/>
              <a:gd name="connsiteY259" fmla="*/ 3185247 h 6858000"/>
              <a:gd name="connsiteX260" fmla="*/ 1320603 w 7467600"/>
              <a:gd name="connsiteY260" fmla="*/ 3081281 h 6858000"/>
              <a:gd name="connsiteX261" fmla="*/ 1238695 w 7467600"/>
              <a:gd name="connsiteY261" fmla="*/ 3076820 h 6858000"/>
              <a:gd name="connsiteX262" fmla="*/ 5425627 w 7467600"/>
              <a:gd name="connsiteY262" fmla="*/ 2954192 h 6858000"/>
              <a:gd name="connsiteX263" fmla="*/ 5470770 w 7467600"/>
              <a:gd name="connsiteY263" fmla="*/ 3005435 h 6858000"/>
              <a:gd name="connsiteX264" fmla="*/ 5519779 w 7467600"/>
              <a:gd name="connsiteY264" fmla="*/ 4359223 h 6858000"/>
              <a:gd name="connsiteX265" fmla="*/ 5520293 w 7467600"/>
              <a:gd name="connsiteY265" fmla="*/ 4360602 h 6858000"/>
              <a:gd name="connsiteX266" fmla="*/ 5767221 w 7467600"/>
              <a:gd name="connsiteY266" fmla="*/ 4665564 h 6858000"/>
              <a:gd name="connsiteX267" fmla="*/ 6937169 w 7467600"/>
              <a:gd name="connsiteY267" fmla="*/ 4815941 h 6858000"/>
              <a:gd name="connsiteX268" fmla="*/ 6953922 w 7467600"/>
              <a:gd name="connsiteY268" fmla="*/ 4890068 h 6858000"/>
              <a:gd name="connsiteX269" fmla="*/ 6071359 w 7467600"/>
              <a:gd name="connsiteY269" fmla="*/ 4770770 h 6858000"/>
              <a:gd name="connsiteX270" fmla="*/ 6038839 w 7467600"/>
              <a:gd name="connsiteY270" fmla="*/ 4764474 h 6858000"/>
              <a:gd name="connsiteX271" fmla="*/ 6038706 w 7467600"/>
              <a:gd name="connsiteY271" fmla="*/ 4763847 h 6858000"/>
              <a:gd name="connsiteX272" fmla="*/ 6037784 w 7467600"/>
              <a:gd name="connsiteY272" fmla="*/ 4764270 h 6858000"/>
              <a:gd name="connsiteX273" fmla="*/ 6038839 w 7467600"/>
              <a:gd name="connsiteY273" fmla="*/ 4764474 h 6858000"/>
              <a:gd name="connsiteX274" fmla="*/ 6040338 w 7467600"/>
              <a:gd name="connsiteY274" fmla="*/ 4771418 h 6858000"/>
              <a:gd name="connsiteX275" fmla="*/ 6024488 w 7467600"/>
              <a:gd name="connsiteY275" fmla="*/ 4809903 h 6858000"/>
              <a:gd name="connsiteX276" fmla="*/ 5599771 w 7467600"/>
              <a:gd name="connsiteY276" fmla="*/ 5509652 h 6858000"/>
              <a:gd name="connsiteX277" fmla="*/ 5548843 w 7467600"/>
              <a:gd name="connsiteY277" fmla="*/ 5563845 h 6858000"/>
              <a:gd name="connsiteX278" fmla="*/ 5940952 w 7467600"/>
              <a:gd name="connsiteY278" fmla="*/ 6250028 h 6858000"/>
              <a:gd name="connsiteX279" fmla="*/ 6043441 w 7467600"/>
              <a:gd name="connsiteY279" fmla="*/ 6665847 h 6858000"/>
              <a:gd name="connsiteX280" fmla="*/ 6093432 w 7467600"/>
              <a:gd name="connsiteY280" fmla="*/ 6858000 h 6858000"/>
              <a:gd name="connsiteX281" fmla="*/ 6034344 w 7467600"/>
              <a:gd name="connsiteY281" fmla="*/ 6858000 h 6858000"/>
              <a:gd name="connsiteX282" fmla="*/ 6026679 w 7467600"/>
              <a:gd name="connsiteY282" fmla="*/ 6836959 h 6858000"/>
              <a:gd name="connsiteX283" fmla="*/ 5800441 w 7467600"/>
              <a:gd name="connsiteY283" fmla="*/ 6335286 h 6858000"/>
              <a:gd name="connsiteX284" fmla="*/ 5526562 w 7467600"/>
              <a:gd name="connsiteY284" fmla="*/ 5705388 h 6858000"/>
              <a:gd name="connsiteX285" fmla="*/ 5519640 w 7467600"/>
              <a:gd name="connsiteY285" fmla="*/ 5683774 h 6858000"/>
              <a:gd name="connsiteX286" fmla="*/ 5844559 w 7467600"/>
              <a:gd name="connsiteY286" fmla="*/ 6553349 h 6858000"/>
              <a:gd name="connsiteX287" fmla="*/ 5975994 w 7467600"/>
              <a:gd name="connsiteY287" fmla="*/ 6858000 h 6858000"/>
              <a:gd name="connsiteX288" fmla="*/ 5898547 w 7467600"/>
              <a:gd name="connsiteY288" fmla="*/ 6858000 h 6858000"/>
              <a:gd name="connsiteX289" fmla="*/ 5682041 w 7467600"/>
              <a:gd name="connsiteY289" fmla="*/ 6355860 h 6858000"/>
              <a:gd name="connsiteX290" fmla="*/ 5461758 w 7467600"/>
              <a:gd name="connsiteY290" fmla="*/ 5820220 h 6858000"/>
              <a:gd name="connsiteX291" fmla="*/ 5237282 w 7467600"/>
              <a:gd name="connsiteY291" fmla="*/ 6579086 h 6858000"/>
              <a:gd name="connsiteX292" fmla="*/ 5115009 w 7467600"/>
              <a:gd name="connsiteY292" fmla="*/ 6858000 h 6858000"/>
              <a:gd name="connsiteX293" fmla="*/ 5028074 w 7467600"/>
              <a:gd name="connsiteY293" fmla="*/ 6858000 h 6858000"/>
              <a:gd name="connsiteX294" fmla="*/ 5079508 w 7467600"/>
              <a:gd name="connsiteY294" fmla="*/ 6749074 h 6858000"/>
              <a:gd name="connsiteX295" fmla="*/ 5371846 w 7467600"/>
              <a:gd name="connsiteY295" fmla="*/ 5924413 h 6858000"/>
              <a:gd name="connsiteX296" fmla="*/ 5270512 w 7467600"/>
              <a:gd name="connsiteY296" fmla="*/ 6138975 h 6858000"/>
              <a:gd name="connsiteX297" fmla="*/ 5062409 w 7467600"/>
              <a:gd name="connsiteY297" fmla="*/ 6653544 h 6858000"/>
              <a:gd name="connsiteX298" fmla="*/ 5036628 w 7467600"/>
              <a:gd name="connsiteY298" fmla="*/ 6754247 h 6858000"/>
              <a:gd name="connsiteX299" fmla="*/ 5009112 w 7467600"/>
              <a:gd name="connsiteY299" fmla="*/ 6858000 h 6858000"/>
              <a:gd name="connsiteX300" fmla="*/ 4976679 w 7467600"/>
              <a:gd name="connsiteY300" fmla="*/ 6858000 h 6858000"/>
              <a:gd name="connsiteX301" fmla="*/ 5006537 w 7467600"/>
              <a:gd name="connsiteY301" fmla="*/ 6747068 h 6858000"/>
              <a:gd name="connsiteX302" fmla="*/ 5032723 w 7467600"/>
              <a:gd name="connsiteY302" fmla="*/ 6644957 h 6858000"/>
              <a:gd name="connsiteX303" fmla="*/ 5242949 w 7467600"/>
              <a:gd name="connsiteY303" fmla="*/ 6125175 h 6858000"/>
              <a:gd name="connsiteX304" fmla="*/ 5286321 w 7467600"/>
              <a:gd name="connsiteY304" fmla="*/ 6033555 h 6858000"/>
              <a:gd name="connsiteX305" fmla="*/ 5008210 w 7467600"/>
              <a:gd name="connsiteY305" fmla="*/ 6649194 h 6858000"/>
              <a:gd name="connsiteX306" fmla="*/ 4986321 w 7467600"/>
              <a:gd name="connsiteY306" fmla="*/ 6765687 h 6858000"/>
              <a:gd name="connsiteX307" fmla="*/ 4973474 w 7467600"/>
              <a:gd name="connsiteY307" fmla="*/ 6858000 h 6858000"/>
              <a:gd name="connsiteX308" fmla="*/ 4907178 w 7467600"/>
              <a:gd name="connsiteY308" fmla="*/ 6858000 h 6858000"/>
              <a:gd name="connsiteX309" fmla="*/ 4910810 w 7467600"/>
              <a:gd name="connsiteY309" fmla="*/ 6829660 h 6858000"/>
              <a:gd name="connsiteX310" fmla="*/ 4987461 w 7467600"/>
              <a:gd name="connsiteY310" fmla="*/ 6432994 h 6858000"/>
              <a:gd name="connsiteX311" fmla="*/ 5179262 w 7467600"/>
              <a:gd name="connsiteY311" fmla="*/ 6035044 h 6858000"/>
              <a:gd name="connsiteX312" fmla="*/ 4689678 w 7467600"/>
              <a:gd name="connsiteY312" fmla="*/ 6440241 h 6858000"/>
              <a:gd name="connsiteX313" fmla="*/ 4477543 w 7467600"/>
              <a:gd name="connsiteY313" fmla="*/ 6674836 h 6858000"/>
              <a:gd name="connsiteX314" fmla="*/ 4329957 w 7467600"/>
              <a:gd name="connsiteY314" fmla="*/ 6858000 h 6858000"/>
              <a:gd name="connsiteX315" fmla="*/ 4218595 w 7467600"/>
              <a:gd name="connsiteY315" fmla="*/ 6858000 h 6858000"/>
              <a:gd name="connsiteX316" fmla="*/ 4368888 w 7467600"/>
              <a:gd name="connsiteY316" fmla="*/ 6668412 h 6858000"/>
              <a:gd name="connsiteX317" fmla="*/ 4563091 w 7467600"/>
              <a:gd name="connsiteY317" fmla="*/ 6442508 h 6858000"/>
              <a:gd name="connsiteX318" fmla="*/ 5387324 w 7467600"/>
              <a:gd name="connsiteY318" fmla="*/ 5705830 h 6858000"/>
              <a:gd name="connsiteX319" fmla="*/ 5073620 w 7467600"/>
              <a:gd name="connsiteY319" fmla="*/ 5955437 h 6858000"/>
              <a:gd name="connsiteX320" fmla="*/ 4689789 w 7467600"/>
              <a:gd name="connsiteY320" fmla="*/ 6268382 h 6858000"/>
              <a:gd name="connsiteX321" fmla="*/ 4418722 w 7467600"/>
              <a:gd name="connsiteY321" fmla="*/ 6570886 h 6858000"/>
              <a:gd name="connsiteX322" fmla="*/ 4214944 w 7467600"/>
              <a:gd name="connsiteY322" fmla="*/ 6858000 h 6858000"/>
              <a:gd name="connsiteX323" fmla="*/ 4177898 w 7467600"/>
              <a:gd name="connsiteY323" fmla="*/ 6858000 h 6858000"/>
              <a:gd name="connsiteX324" fmla="*/ 4391597 w 7467600"/>
              <a:gd name="connsiteY324" fmla="*/ 6556370 h 6858000"/>
              <a:gd name="connsiteX325" fmla="*/ 4668889 w 7467600"/>
              <a:gd name="connsiteY325" fmla="*/ 6246399 h 6858000"/>
              <a:gd name="connsiteX326" fmla="*/ 5055427 w 7467600"/>
              <a:gd name="connsiteY326" fmla="*/ 5931476 h 6858000"/>
              <a:gd name="connsiteX327" fmla="*/ 5371814 w 7467600"/>
              <a:gd name="connsiteY327" fmla="*/ 5678975 h 6858000"/>
              <a:gd name="connsiteX328" fmla="*/ 4987918 w 7467600"/>
              <a:gd name="connsiteY328" fmla="*/ 5838701 h 6858000"/>
              <a:gd name="connsiteX329" fmla="*/ 4317146 w 7467600"/>
              <a:gd name="connsiteY329" fmla="*/ 6587716 h 6858000"/>
              <a:gd name="connsiteX330" fmla="*/ 4171627 w 7467600"/>
              <a:gd name="connsiteY330" fmla="*/ 6858000 h 6858000"/>
              <a:gd name="connsiteX331" fmla="*/ 4081585 w 7467600"/>
              <a:gd name="connsiteY331" fmla="*/ 6858000 h 6858000"/>
              <a:gd name="connsiteX332" fmla="*/ 4238603 w 7467600"/>
              <a:gd name="connsiteY332" fmla="*/ 6559341 h 6858000"/>
              <a:gd name="connsiteX333" fmla="*/ 4778333 w 7467600"/>
              <a:gd name="connsiteY333" fmla="*/ 5873626 h 6858000"/>
              <a:gd name="connsiteX334" fmla="*/ 5414185 w 7467600"/>
              <a:gd name="connsiteY334" fmla="*/ 5573882 h 6858000"/>
              <a:gd name="connsiteX335" fmla="*/ 5959648 w 7467600"/>
              <a:gd name="connsiteY335" fmla="*/ 4760797 h 6858000"/>
              <a:gd name="connsiteX336" fmla="*/ 5355019 w 7467600"/>
              <a:gd name="connsiteY336" fmla="*/ 4734672 h 6858000"/>
              <a:gd name="connsiteX337" fmla="*/ 5083565 w 7467600"/>
              <a:gd name="connsiteY337" fmla="*/ 5179121 h 6858000"/>
              <a:gd name="connsiteX338" fmla="*/ 4713577 w 7467600"/>
              <a:gd name="connsiteY338" fmla="*/ 5616803 h 6858000"/>
              <a:gd name="connsiteX339" fmla="*/ 3989559 w 7467600"/>
              <a:gd name="connsiteY339" fmla="*/ 6145945 h 6858000"/>
              <a:gd name="connsiteX340" fmla="*/ 3939824 w 7467600"/>
              <a:gd name="connsiteY340" fmla="*/ 6066900 h 6858000"/>
              <a:gd name="connsiteX341" fmla="*/ 4584537 w 7467600"/>
              <a:gd name="connsiteY341" fmla="*/ 5324826 h 6858000"/>
              <a:gd name="connsiteX342" fmla="*/ 5037105 w 7467600"/>
              <a:gd name="connsiteY342" fmla="*/ 5088765 h 6858000"/>
              <a:gd name="connsiteX343" fmla="*/ 5039930 w 7467600"/>
              <a:gd name="connsiteY343" fmla="*/ 5089585 h 6858000"/>
              <a:gd name="connsiteX344" fmla="*/ 5263764 w 7467600"/>
              <a:gd name="connsiteY344" fmla="*/ 4735525 h 6858000"/>
              <a:gd name="connsiteX345" fmla="*/ 4086300 w 7467600"/>
              <a:gd name="connsiteY345" fmla="*/ 4884599 h 6858000"/>
              <a:gd name="connsiteX346" fmla="*/ 4085485 w 7467600"/>
              <a:gd name="connsiteY346" fmla="*/ 4899070 h 6858000"/>
              <a:gd name="connsiteX347" fmla="*/ 3871915 w 7467600"/>
              <a:gd name="connsiteY347" fmla="*/ 5253645 h 6858000"/>
              <a:gd name="connsiteX348" fmla="*/ 3799374 w 7467600"/>
              <a:gd name="connsiteY348" fmla="*/ 5466127 h 6858000"/>
              <a:gd name="connsiteX349" fmla="*/ 3498850 w 7467600"/>
              <a:gd name="connsiteY349" fmla="*/ 6661888 h 6858000"/>
              <a:gd name="connsiteX350" fmla="*/ 3399216 w 7467600"/>
              <a:gd name="connsiteY350" fmla="*/ 6858000 h 6858000"/>
              <a:gd name="connsiteX351" fmla="*/ 3303688 w 7467600"/>
              <a:gd name="connsiteY351" fmla="*/ 6858000 h 6858000"/>
              <a:gd name="connsiteX352" fmla="*/ 3391774 w 7467600"/>
              <a:gd name="connsiteY352" fmla="*/ 6697181 h 6858000"/>
              <a:gd name="connsiteX353" fmla="*/ 3735540 w 7467600"/>
              <a:gd name="connsiteY353" fmla="*/ 5546923 h 6858000"/>
              <a:gd name="connsiteX354" fmla="*/ 3729438 w 7467600"/>
              <a:gd name="connsiteY354" fmla="*/ 5569058 h 6858000"/>
              <a:gd name="connsiteX355" fmla="*/ 3707782 w 7467600"/>
              <a:gd name="connsiteY355" fmla="*/ 5644908 h 6858000"/>
              <a:gd name="connsiteX356" fmla="*/ 3583827 w 7467600"/>
              <a:gd name="connsiteY356" fmla="*/ 6039215 h 6858000"/>
              <a:gd name="connsiteX357" fmla="*/ 3547861 w 7467600"/>
              <a:gd name="connsiteY357" fmla="*/ 6129609 h 6858000"/>
              <a:gd name="connsiteX358" fmla="*/ 3490905 w 7467600"/>
              <a:gd name="connsiteY358" fmla="*/ 6277660 h 6858000"/>
              <a:gd name="connsiteX359" fmla="*/ 3455859 w 7467600"/>
              <a:gd name="connsiteY359" fmla="*/ 6391301 h 6858000"/>
              <a:gd name="connsiteX360" fmla="*/ 3429112 w 7467600"/>
              <a:gd name="connsiteY360" fmla="*/ 6479469 h 6858000"/>
              <a:gd name="connsiteX361" fmla="*/ 3304862 w 7467600"/>
              <a:gd name="connsiteY361" fmla="*/ 6796476 h 6858000"/>
              <a:gd name="connsiteX362" fmla="*/ 3276071 w 7467600"/>
              <a:gd name="connsiteY362" fmla="*/ 6858000 h 6858000"/>
              <a:gd name="connsiteX363" fmla="*/ 3240805 w 7467600"/>
              <a:gd name="connsiteY363" fmla="*/ 6858000 h 6858000"/>
              <a:gd name="connsiteX364" fmla="*/ 3275917 w 7467600"/>
              <a:gd name="connsiteY364" fmla="*/ 6783192 h 6858000"/>
              <a:gd name="connsiteX365" fmla="*/ 3399358 w 7467600"/>
              <a:gd name="connsiteY365" fmla="*/ 6469011 h 6858000"/>
              <a:gd name="connsiteX366" fmla="*/ 3425650 w 7467600"/>
              <a:gd name="connsiteY366" fmla="*/ 6381333 h 6858000"/>
              <a:gd name="connsiteX367" fmla="*/ 3460661 w 7467600"/>
              <a:gd name="connsiteY367" fmla="*/ 6266763 h 6858000"/>
              <a:gd name="connsiteX368" fmla="*/ 3518021 w 7467600"/>
              <a:gd name="connsiteY368" fmla="*/ 6117298 h 6858000"/>
              <a:gd name="connsiteX369" fmla="*/ 3554035 w 7467600"/>
              <a:gd name="connsiteY369" fmla="*/ 6027832 h 6858000"/>
              <a:gd name="connsiteX370" fmla="*/ 3677174 w 7467600"/>
              <a:gd name="connsiteY370" fmla="*/ 5636351 h 6858000"/>
              <a:gd name="connsiteX371" fmla="*/ 3698819 w 7467600"/>
              <a:gd name="connsiteY371" fmla="*/ 5560503 h 6858000"/>
              <a:gd name="connsiteX372" fmla="*/ 3702094 w 7467600"/>
              <a:gd name="connsiteY372" fmla="*/ 5549194 h 6858000"/>
              <a:gd name="connsiteX373" fmla="*/ 3398355 w 7467600"/>
              <a:gd name="connsiteY373" fmla="*/ 6094603 h 6858000"/>
              <a:gd name="connsiteX374" fmla="*/ 3193941 w 7467600"/>
              <a:gd name="connsiteY374" fmla="*/ 6798775 h 6858000"/>
              <a:gd name="connsiteX375" fmla="*/ 3184140 w 7467600"/>
              <a:gd name="connsiteY375" fmla="*/ 6858000 h 6858000"/>
              <a:gd name="connsiteX376" fmla="*/ 3099978 w 7467600"/>
              <a:gd name="connsiteY376" fmla="*/ 6858000 h 6858000"/>
              <a:gd name="connsiteX377" fmla="*/ 3101556 w 7467600"/>
              <a:gd name="connsiteY377" fmla="*/ 6843337 h 6858000"/>
              <a:gd name="connsiteX378" fmla="*/ 3370162 w 7467600"/>
              <a:gd name="connsiteY378" fmla="*/ 5785550 h 6858000"/>
              <a:gd name="connsiteX379" fmla="*/ 3746477 w 7467600"/>
              <a:gd name="connsiteY379" fmla="*/ 5377889 h 6858000"/>
              <a:gd name="connsiteX380" fmla="*/ 3863399 w 7467600"/>
              <a:gd name="connsiteY380" fmla="*/ 5087257 h 6858000"/>
              <a:gd name="connsiteX381" fmla="*/ 3968712 w 7467600"/>
              <a:gd name="connsiteY381" fmla="*/ 4913989 h 6858000"/>
              <a:gd name="connsiteX382" fmla="*/ 2792390 w 7467600"/>
              <a:gd name="connsiteY382" fmla="*/ 5382974 h 6858000"/>
              <a:gd name="connsiteX383" fmla="*/ 2714982 w 7467600"/>
              <a:gd name="connsiteY383" fmla="*/ 5427051 h 6858000"/>
              <a:gd name="connsiteX384" fmla="*/ 2813361 w 7467600"/>
              <a:gd name="connsiteY384" fmla="*/ 6023912 h 6858000"/>
              <a:gd name="connsiteX385" fmla="*/ 2688430 w 7467600"/>
              <a:gd name="connsiteY385" fmla="*/ 6801564 h 6858000"/>
              <a:gd name="connsiteX386" fmla="*/ 2629626 w 7467600"/>
              <a:gd name="connsiteY386" fmla="*/ 6763394 h 6858000"/>
              <a:gd name="connsiteX387" fmla="*/ 2565328 w 7467600"/>
              <a:gd name="connsiteY387" fmla="*/ 5516399 h 6858000"/>
              <a:gd name="connsiteX388" fmla="*/ 1922999 w 7467600"/>
              <a:gd name="connsiteY388" fmla="*/ 5980343 h 6858000"/>
              <a:gd name="connsiteX389" fmla="*/ 1950261 w 7467600"/>
              <a:gd name="connsiteY389" fmla="*/ 6405858 h 6858000"/>
              <a:gd name="connsiteX390" fmla="*/ 2365554 w 7467600"/>
              <a:gd name="connsiteY390" fmla="*/ 6759107 h 6858000"/>
              <a:gd name="connsiteX391" fmla="*/ 2424142 w 7467600"/>
              <a:gd name="connsiteY391" fmla="*/ 6858000 h 6858000"/>
              <a:gd name="connsiteX392" fmla="*/ 2395994 w 7467600"/>
              <a:gd name="connsiteY392" fmla="*/ 6858000 h 6858000"/>
              <a:gd name="connsiteX393" fmla="*/ 2392863 w 7467600"/>
              <a:gd name="connsiteY393" fmla="*/ 6852964 h 6858000"/>
              <a:gd name="connsiteX394" fmla="*/ 2017589 w 7467600"/>
              <a:gd name="connsiteY394" fmla="*/ 6493982 h 6858000"/>
              <a:gd name="connsiteX395" fmla="*/ 2147336 w 7467600"/>
              <a:gd name="connsiteY395" fmla="*/ 6594052 h 6858000"/>
              <a:gd name="connsiteX396" fmla="*/ 2207047 w 7467600"/>
              <a:gd name="connsiteY396" fmla="*/ 6654540 h 6858000"/>
              <a:gd name="connsiteX397" fmla="*/ 2299106 w 7467600"/>
              <a:gd name="connsiteY397" fmla="*/ 6778931 h 6858000"/>
              <a:gd name="connsiteX398" fmla="*/ 2314430 w 7467600"/>
              <a:gd name="connsiteY398" fmla="*/ 6801144 h 6858000"/>
              <a:gd name="connsiteX399" fmla="*/ 2352406 w 7467600"/>
              <a:gd name="connsiteY399" fmla="*/ 6858000 h 6858000"/>
              <a:gd name="connsiteX400" fmla="*/ 2314492 w 7467600"/>
              <a:gd name="connsiteY400" fmla="*/ 6858000 h 6858000"/>
              <a:gd name="connsiteX401" fmla="*/ 2288095 w 7467600"/>
              <a:gd name="connsiteY401" fmla="*/ 6818030 h 6858000"/>
              <a:gd name="connsiteX402" fmla="*/ 2272768 w 7467600"/>
              <a:gd name="connsiteY402" fmla="*/ 6795822 h 6858000"/>
              <a:gd name="connsiteX403" fmla="*/ 2182715 w 7467600"/>
              <a:gd name="connsiteY403" fmla="*/ 6675071 h 6858000"/>
              <a:gd name="connsiteX404" fmla="*/ 2032061 w 7467600"/>
              <a:gd name="connsiteY404" fmla="*/ 6541380 h 6858000"/>
              <a:gd name="connsiteX405" fmla="*/ 2257220 w 7467600"/>
              <a:gd name="connsiteY405" fmla="*/ 6826257 h 6858000"/>
              <a:gd name="connsiteX406" fmla="*/ 2281324 w 7467600"/>
              <a:gd name="connsiteY406" fmla="*/ 6858000 h 6858000"/>
              <a:gd name="connsiteX407" fmla="*/ 2242860 w 7467600"/>
              <a:gd name="connsiteY407" fmla="*/ 6858000 h 6858000"/>
              <a:gd name="connsiteX408" fmla="*/ 2232818 w 7467600"/>
              <a:gd name="connsiteY408" fmla="*/ 6844926 h 6858000"/>
              <a:gd name="connsiteX409" fmla="*/ 1990172 w 7467600"/>
              <a:gd name="connsiteY409" fmla="*/ 6542121 h 6858000"/>
              <a:gd name="connsiteX410" fmla="*/ 2124090 w 7467600"/>
              <a:gd name="connsiteY410" fmla="*/ 6761017 h 6858000"/>
              <a:gd name="connsiteX411" fmla="*/ 2200380 w 7467600"/>
              <a:gd name="connsiteY411" fmla="*/ 6858000 h 6858000"/>
              <a:gd name="connsiteX412" fmla="*/ 2147507 w 7467600"/>
              <a:gd name="connsiteY412" fmla="*/ 6858000 h 6858000"/>
              <a:gd name="connsiteX413" fmla="*/ 2070668 w 7467600"/>
              <a:gd name="connsiteY413" fmla="*/ 6761520 h 6858000"/>
              <a:gd name="connsiteX414" fmla="*/ 1975142 w 7467600"/>
              <a:gd name="connsiteY414" fmla="*/ 6585570 h 6858000"/>
              <a:gd name="connsiteX415" fmla="*/ 2050035 w 7467600"/>
              <a:gd name="connsiteY415" fmla="*/ 6813345 h 6858000"/>
              <a:gd name="connsiteX416" fmla="*/ 2063025 w 7467600"/>
              <a:gd name="connsiteY416" fmla="*/ 6858000 h 6858000"/>
              <a:gd name="connsiteX417" fmla="*/ 2021675 w 7467600"/>
              <a:gd name="connsiteY417" fmla="*/ 6858000 h 6858000"/>
              <a:gd name="connsiteX418" fmla="*/ 2019308 w 7467600"/>
              <a:gd name="connsiteY418" fmla="*/ 6847118 h 6858000"/>
              <a:gd name="connsiteX419" fmla="*/ 1938835 w 7467600"/>
              <a:gd name="connsiteY419" fmla="*/ 6551160 h 6858000"/>
              <a:gd name="connsiteX420" fmla="*/ 1953230 w 7467600"/>
              <a:gd name="connsiteY420" fmla="*/ 6759699 h 6858000"/>
              <a:gd name="connsiteX421" fmla="*/ 1956763 w 7467600"/>
              <a:gd name="connsiteY421" fmla="*/ 6778191 h 6858000"/>
              <a:gd name="connsiteX422" fmla="*/ 1967925 w 7467600"/>
              <a:gd name="connsiteY422" fmla="*/ 6858000 h 6858000"/>
              <a:gd name="connsiteX423" fmla="*/ 1936622 w 7467600"/>
              <a:gd name="connsiteY423" fmla="*/ 6858000 h 6858000"/>
              <a:gd name="connsiteX424" fmla="*/ 1926261 w 7467600"/>
              <a:gd name="connsiteY424" fmla="*/ 6784064 h 6858000"/>
              <a:gd name="connsiteX425" fmla="*/ 1922724 w 7467600"/>
              <a:gd name="connsiteY425" fmla="*/ 6765577 h 6858000"/>
              <a:gd name="connsiteX426" fmla="*/ 1904650 w 7467600"/>
              <a:gd name="connsiteY426" fmla="*/ 6639616 h 6858000"/>
              <a:gd name="connsiteX427" fmla="*/ 1885273 w 7467600"/>
              <a:gd name="connsiteY427" fmla="*/ 6858000 h 6858000"/>
              <a:gd name="connsiteX428" fmla="*/ 1854363 w 7467600"/>
              <a:gd name="connsiteY428" fmla="*/ 6858000 h 6858000"/>
              <a:gd name="connsiteX429" fmla="*/ 1880391 w 7467600"/>
              <a:gd name="connsiteY429" fmla="*/ 6603796 h 6858000"/>
              <a:gd name="connsiteX430" fmla="*/ 1818273 w 7467600"/>
              <a:gd name="connsiteY430" fmla="*/ 6715729 h 6858000"/>
              <a:gd name="connsiteX431" fmla="*/ 1794691 w 7467600"/>
              <a:gd name="connsiteY431" fmla="*/ 6843239 h 6858000"/>
              <a:gd name="connsiteX432" fmla="*/ 1794914 w 7467600"/>
              <a:gd name="connsiteY432" fmla="*/ 6858000 h 6858000"/>
              <a:gd name="connsiteX433" fmla="*/ 1746128 w 7467600"/>
              <a:gd name="connsiteY433" fmla="*/ 6858000 h 6858000"/>
              <a:gd name="connsiteX434" fmla="*/ 1753934 w 7467600"/>
              <a:gd name="connsiteY434" fmla="*/ 6724796 h 6858000"/>
              <a:gd name="connsiteX435" fmla="*/ 1792053 w 7467600"/>
              <a:gd name="connsiteY435" fmla="*/ 6572396 h 6858000"/>
              <a:gd name="connsiteX436" fmla="*/ 1862248 w 7467600"/>
              <a:gd name="connsiteY436" fmla="*/ 6266397 h 6858000"/>
              <a:gd name="connsiteX437" fmla="*/ 1862250 w 7467600"/>
              <a:gd name="connsiteY437" fmla="*/ 6033531 h 6858000"/>
              <a:gd name="connsiteX438" fmla="*/ 1211999 w 7467600"/>
              <a:gd name="connsiteY438" fmla="*/ 6683610 h 6858000"/>
              <a:gd name="connsiteX439" fmla="*/ 1213266 w 7467600"/>
              <a:gd name="connsiteY439" fmla="*/ 6691947 h 6858000"/>
              <a:gd name="connsiteX440" fmla="*/ 1203370 w 7467600"/>
              <a:gd name="connsiteY440" fmla="*/ 6850676 h 6858000"/>
              <a:gd name="connsiteX441" fmla="*/ 1203671 w 7467600"/>
              <a:gd name="connsiteY441" fmla="*/ 6858000 h 6858000"/>
              <a:gd name="connsiteX442" fmla="*/ 1143180 w 7467600"/>
              <a:gd name="connsiteY442" fmla="*/ 6858000 h 6858000"/>
              <a:gd name="connsiteX443" fmla="*/ 1142176 w 7467600"/>
              <a:gd name="connsiteY443" fmla="*/ 6766045 h 6858000"/>
              <a:gd name="connsiteX444" fmla="*/ 1067484 w 7467600"/>
              <a:gd name="connsiteY444" fmla="*/ 6858000 h 6858000"/>
              <a:gd name="connsiteX445" fmla="*/ 953928 w 7467600"/>
              <a:gd name="connsiteY445" fmla="*/ 6858000 h 6858000"/>
              <a:gd name="connsiteX446" fmla="*/ 959715 w 7467600"/>
              <a:gd name="connsiteY446" fmla="*/ 6850185 h 6858000"/>
              <a:gd name="connsiteX447" fmla="*/ 1483788 w 7467600"/>
              <a:gd name="connsiteY447" fmla="*/ 6259174 h 6858000"/>
              <a:gd name="connsiteX448" fmla="*/ 1100671 w 7467600"/>
              <a:gd name="connsiteY448" fmla="*/ 6252137 h 6858000"/>
              <a:gd name="connsiteX449" fmla="*/ 1090144 w 7467600"/>
              <a:gd name="connsiteY449" fmla="*/ 6256748 h 6858000"/>
              <a:gd name="connsiteX450" fmla="*/ 1095872 w 7467600"/>
              <a:gd name="connsiteY450" fmla="*/ 6271892 h 6858000"/>
              <a:gd name="connsiteX451" fmla="*/ 262785 w 7467600"/>
              <a:gd name="connsiteY451" fmla="*/ 6845450 h 6858000"/>
              <a:gd name="connsiteX452" fmla="*/ 209968 w 7467600"/>
              <a:gd name="connsiteY452" fmla="*/ 6770713 h 6858000"/>
              <a:gd name="connsiteX453" fmla="*/ 873460 w 7467600"/>
              <a:gd name="connsiteY453" fmla="*/ 6253768 h 6858000"/>
              <a:gd name="connsiteX454" fmla="*/ 192686 w 7467600"/>
              <a:gd name="connsiteY454" fmla="*/ 5849257 h 6858000"/>
              <a:gd name="connsiteX455" fmla="*/ 4696 w 7467600"/>
              <a:gd name="connsiteY455" fmla="*/ 5697668 h 6858000"/>
              <a:gd name="connsiteX456" fmla="*/ 0 w 7467600"/>
              <a:gd name="connsiteY456" fmla="*/ 5689984 h 6858000"/>
              <a:gd name="connsiteX457" fmla="*/ 0 w 7467600"/>
              <a:gd name="connsiteY457" fmla="*/ 5513472 h 6858000"/>
              <a:gd name="connsiteX458" fmla="*/ 174101 w 7467600"/>
              <a:gd name="connsiteY458" fmla="*/ 5620277 h 6858000"/>
              <a:gd name="connsiteX459" fmla="*/ 891800 w 7467600"/>
              <a:gd name="connsiteY459" fmla="*/ 6036935 h 6858000"/>
              <a:gd name="connsiteX460" fmla="*/ 1072219 w 7467600"/>
              <a:gd name="connsiteY460" fmla="*/ 6169443 h 6858000"/>
              <a:gd name="connsiteX461" fmla="*/ 1074117 w 7467600"/>
              <a:gd name="connsiteY461" fmla="*/ 6170301 h 6858000"/>
              <a:gd name="connsiteX462" fmla="*/ 1083114 w 7467600"/>
              <a:gd name="connsiteY462" fmla="*/ 6174131 h 6858000"/>
              <a:gd name="connsiteX463" fmla="*/ 1543010 w 7467600"/>
              <a:gd name="connsiteY463" fmla="*/ 6191140 h 6858000"/>
              <a:gd name="connsiteX464" fmla="*/ 1551080 w 7467600"/>
              <a:gd name="connsiteY464" fmla="*/ 6195006 h 6858000"/>
              <a:gd name="connsiteX465" fmla="*/ 2345443 w 7467600"/>
              <a:gd name="connsiteY465" fmla="*/ 5549882 h 6858000"/>
              <a:gd name="connsiteX466" fmla="*/ 1721499 w 7467600"/>
              <a:gd name="connsiteY466" fmla="*/ 5599969 h 6858000"/>
              <a:gd name="connsiteX467" fmla="*/ 767716 w 7467600"/>
              <a:gd name="connsiteY467" fmla="*/ 5472768 h 6858000"/>
              <a:gd name="connsiteX468" fmla="*/ 722147 w 7467600"/>
              <a:gd name="connsiteY468" fmla="*/ 5393091 h 6858000"/>
              <a:gd name="connsiteX469" fmla="*/ 1485552 w 7467600"/>
              <a:gd name="connsiteY469" fmla="*/ 5313202 h 6858000"/>
              <a:gd name="connsiteX470" fmla="*/ 2143004 w 7467600"/>
              <a:gd name="connsiteY470" fmla="*/ 5402420 h 6858000"/>
              <a:gd name="connsiteX471" fmla="*/ 1933391 w 7467600"/>
              <a:gd name="connsiteY471" fmla="*/ 5156971 h 6858000"/>
              <a:gd name="connsiteX472" fmla="*/ 1827118 w 7467600"/>
              <a:gd name="connsiteY472" fmla="*/ 4968410 h 6858000"/>
              <a:gd name="connsiteX473" fmla="*/ 1837349 w 7467600"/>
              <a:gd name="connsiteY473" fmla="*/ 4956357 h 6858000"/>
              <a:gd name="connsiteX474" fmla="*/ 2162835 w 7467600"/>
              <a:gd name="connsiteY474" fmla="*/ 5187853 h 6858000"/>
              <a:gd name="connsiteX475" fmla="*/ 2257167 w 7467600"/>
              <a:gd name="connsiteY475" fmla="*/ 5462123 h 6858000"/>
              <a:gd name="connsiteX476" fmla="*/ 2261598 w 7467600"/>
              <a:gd name="connsiteY476" fmla="*/ 5467998 h 6858000"/>
              <a:gd name="connsiteX477" fmla="*/ 2437177 w 7467600"/>
              <a:gd name="connsiteY477" fmla="*/ 5479608 h 6858000"/>
              <a:gd name="connsiteX478" fmla="*/ 2445247 w 7467600"/>
              <a:gd name="connsiteY478" fmla="*/ 5483476 h 6858000"/>
              <a:gd name="connsiteX479" fmla="*/ 2743626 w 7467600"/>
              <a:gd name="connsiteY479" fmla="*/ 5304819 h 6858000"/>
              <a:gd name="connsiteX480" fmla="*/ 3048102 w 7467600"/>
              <a:gd name="connsiteY480" fmla="*/ 5150595 h 6858000"/>
              <a:gd name="connsiteX481" fmla="*/ 1799414 w 7467600"/>
              <a:gd name="connsiteY481" fmla="*/ 4694732 h 6858000"/>
              <a:gd name="connsiteX482" fmla="*/ 1771735 w 7467600"/>
              <a:gd name="connsiteY482" fmla="*/ 4619929 h 6858000"/>
              <a:gd name="connsiteX483" fmla="*/ 3104273 w 7467600"/>
              <a:gd name="connsiteY483" fmla="*/ 5076159 h 6858000"/>
              <a:gd name="connsiteX484" fmla="*/ 3113245 w 7467600"/>
              <a:gd name="connsiteY484" fmla="*/ 5090705 h 6858000"/>
              <a:gd name="connsiteX485" fmla="*/ 3126294 w 7467600"/>
              <a:gd name="connsiteY485" fmla="*/ 5114400 h 6858000"/>
              <a:gd name="connsiteX486" fmla="*/ 3937433 w 7467600"/>
              <a:gd name="connsiteY486" fmla="*/ 4830473 h 6858000"/>
              <a:gd name="connsiteX487" fmla="*/ 3590475 w 7467600"/>
              <a:gd name="connsiteY487" fmla="*/ 4597974 h 6858000"/>
              <a:gd name="connsiteX488" fmla="*/ 3100264 w 7467600"/>
              <a:gd name="connsiteY488" fmla="*/ 4579845 h 6858000"/>
              <a:gd name="connsiteX489" fmla="*/ 2183576 w 7467600"/>
              <a:gd name="connsiteY489" fmla="*/ 4227150 h 6858000"/>
              <a:gd name="connsiteX490" fmla="*/ 2151029 w 7467600"/>
              <a:gd name="connsiteY490" fmla="*/ 4146947 h 6858000"/>
              <a:gd name="connsiteX491" fmla="*/ 3563434 w 7467600"/>
              <a:gd name="connsiteY491" fmla="*/ 4469115 h 6858000"/>
              <a:gd name="connsiteX492" fmla="*/ 3177952 w 7467600"/>
              <a:gd name="connsiteY492" fmla="*/ 3657386 h 6858000"/>
              <a:gd name="connsiteX493" fmla="*/ 3189263 w 7467600"/>
              <a:gd name="connsiteY493" fmla="*/ 3625726 h 6858000"/>
              <a:gd name="connsiteX494" fmla="*/ 3560912 w 7467600"/>
              <a:gd name="connsiteY494" fmla="*/ 4079863 h 6858000"/>
              <a:gd name="connsiteX495" fmla="*/ 3626636 w 7467600"/>
              <a:gd name="connsiteY495" fmla="*/ 4512230 h 6858000"/>
              <a:gd name="connsiteX496" fmla="*/ 3653088 w 7467600"/>
              <a:gd name="connsiteY496" fmla="*/ 4521417 h 6858000"/>
              <a:gd name="connsiteX497" fmla="*/ 3988128 w 7467600"/>
              <a:gd name="connsiteY497" fmla="*/ 4817267 h 6858000"/>
              <a:gd name="connsiteX498" fmla="*/ 4830582 w 7467600"/>
              <a:gd name="connsiteY498" fmla="*/ 4676000 h 6858000"/>
              <a:gd name="connsiteX499" fmla="*/ 4830100 w 7467600"/>
              <a:gd name="connsiteY499" fmla="*/ 4675554 h 6858000"/>
              <a:gd name="connsiteX500" fmla="*/ 4036318 w 7467600"/>
              <a:gd name="connsiteY500" fmla="*/ 4147013 h 6858000"/>
              <a:gd name="connsiteX501" fmla="*/ 3432098 w 7467600"/>
              <a:gd name="connsiteY501" fmla="*/ 3537312 h 6858000"/>
              <a:gd name="connsiteX502" fmla="*/ 3446761 w 7467600"/>
              <a:gd name="connsiteY502" fmla="*/ 3461278 h 6858000"/>
              <a:gd name="connsiteX503" fmla="*/ 4419733 w 7467600"/>
              <a:gd name="connsiteY503" fmla="*/ 3963555 h 6858000"/>
              <a:gd name="connsiteX504" fmla="*/ 4781371 w 7467600"/>
              <a:gd name="connsiteY504" fmla="*/ 4458604 h 6858000"/>
              <a:gd name="connsiteX505" fmla="*/ 4780440 w 7467600"/>
              <a:gd name="connsiteY505" fmla="*/ 4470290 h 6858000"/>
              <a:gd name="connsiteX506" fmla="*/ 4898954 w 7467600"/>
              <a:gd name="connsiteY506" fmla="*/ 4662092 h 6858000"/>
              <a:gd name="connsiteX507" fmla="*/ 4900699 w 7467600"/>
              <a:gd name="connsiteY507" fmla="*/ 4670867 h 6858000"/>
              <a:gd name="connsiteX508" fmla="*/ 5714511 w 7467600"/>
              <a:gd name="connsiteY508" fmla="*/ 4663483 h 6858000"/>
              <a:gd name="connsiteX509" fmla="*/ 5464793 w 7467600"/>
              <a:gd name="connsiteY509" fmla="*/ 4393556 h 6858000"/>
              <a:gd name="connsiteX510" fmla="*/ 5461897 w 7467600"/>
              <a:gd name="connsiteY510" fmla="*/ 4390879 h 6858000"/>
              <a:gd name="connsiteX511" fmla="*/ 4294126 w 7467600"/>
              <a:gd name="connsiteY511" fmla="*/ 3303048 h 6858000"/>
              <a:gd name="connsiteX512" fmla="*/ 4305321 w 7467600"/>
              <a:gd name="connsiteY512" fmla="*/ 3256953 h 6858000"/>
              <a:gd name="connsiteX513" fmla="*/ 4949299 w 7467600"/>
              <a:gd name="connsiteY513" fmla="*/ 3766336 h 6858000"/>
              <a:gd name="connsiteX514" fmla="*/ 5291452 w 7467600"/>
              <a:gd name="connsiteY514" fmla="*/ 4076801 h 6858000"/>
              <a:gd name="connsiteX515" fmla="*/ 5434998 w 7467600"/>
              <a:gd name="connsiteY515" fmla="*/ 4254100 h 6858000"/>
              <a:gd name="connsiteX516" fmla="*/ 5351015 w 7467600"/>
              <a:gd name="connsiteY516" fmla="*/ 3760989 h 6858000"/>
              <a:gd name="connsiteX517" fmla="*/ 5413780 w 7467600"/>
              <a:gd name="connsiteY517" fmla="*/ 2966265 h 6858000"/>
              <a:gd name="connsiteX518" fmla="*/ 5425627 w 7467600"/>
              <a:gd name="connsiteY518" fmla="*/ 2954192 h 6858000"/>
              <a:gd name="connsiteX519" fmla="*/ 6604735 w 7467600"/>
              <a:gd name="connsiteY519" fmla="*/ 2041381 h 6858000"/>
              <a:gd name="connsiteX520" fmla="*/ 7204487 w 7467600"/>
              <a:gd name="connsiteY520" fmla="*/ 2742112 h 6858000"/>
              <a:gd name="connsiteX521" fmla="*/ 7131592 w 7467600"/>
              <a:gd name="connsiteY521" fmla="*/ 2672096 h 6858000"/>
              <a:gd name="connsiteX522" fmla="*/ 6996344 w 7467600"/>
              <a:gd name="connsiteY522" fmla="*/ 2518310 h 6858000"/>
              <a:gd name="connsiteX523" fmla="*/ 6735495 w 7467600"/>
              <a:gd name="connsiteY523" fmla="*/ 2196890 h 6858000"/>
              <a:gd name="connsiteX524" fmla="*/ 6721901 w 7467600"/>
              <a:gd name="connsiteY524" fmla="*/ 2179274 h 6858000"/>
              <a:gd name="connsiteX525" fmla="*/ 6604735 w 7467600"/>
              <a:gd name="connsiteY525" fmla="*/ 2041381 h 6858000"/>
              <a:gd name="connsiteX526" fmla="*/ 6591670 w 7467600"/>
              <a:gd name="connsiteY526" fmla="*/ 1988277 h 6858000"/>
              <a:gd name="connsiteX527" fmla="*/ 6747349 w 7467600"/>
              <a:gd name="connsiteY527" fmla="*/ 2160069 h 6858000"/>
              <a:gd name="connsiteX528" fmla="*/ 6760943 w 7467600"/>
              <a:gd name="connsiteY528" fmla="*/ 2177686 h 6858000"/>
              <a:gd name="connsiteX529" fmla="*/ 7021065 w 7467600"/>
              <a:gd name="connsiteY529" fmla="*/ 2498102 h 6858000"/>
              <a:gd name="connsiteX530" fmla="*/ 7155223 w 7467600"/>
              <a:gd name="connsiteY530" fmla="*/ 2650386 h 6858000"/>
              <a:gd name="connsiteX531" fmla="*/ 7203167 w 7467600"/>
              <a:gd name="connsiteY531" fmla="*/ 2697288 h 6858000"/>
              <a:gd name="connsiteX532" fmla="*/ 6937703 w 7467600"/>
              <a:gd name="connsiteY532" fmla="*/ 2321981 h 6858000"/>
              <a:gd name="connsiteX533" fmla="*/ 6591670 w 7467600"/>
              <a:gd name="connsiteY533" fmla="*/ 1988277 h 6858000"/>
              <a:gd name="connsiteX534" fmla="*/ 5798671 w 7467600"/>
              <a:gd name="connsiteY534" fmla="*/ 1981601 h 6858000"/>
              <a:gd name="connsiteX535" fmla="*/ 5754709 w 7467600"/>
              <a:gd name="connsiteY535" fmla="*/ 2071454 h 6858000"/>
              <a:gd name="connsiteX536" fmla="*/ 5763044 w 7467600"/>
              <a:gd name="connsiteY536" fmla="*/ 2842206 h 6858000"/>
              <a:gd name="connsiteX537" fmla="*/ 5764974 w 7467600"/>
              <a:gd name="connsiteY537" fmla="*/ 2799609 h 6858000"/>
              <a:gd name="connsiteX538" fmla="*/ 5767665 w 7467600"/>
              <a:gd name="connsiteY538" fmla="*/ 2666409 h 6858000"/>
              <a:gd name="connsiteX539" fmla="*/ 5763055 w 7467600"/>
              <a:gd name="connsiteY539" fmla="*/ 2579705 h 6858000"/>
              <a:gd name="connsiteX540" fmla="*/ 5758079 w 7467600"/>
              <a:gd name="connsiteY540" fmla="*/ 2492508 h 6858000"/>
              <a:gd name="connsiteX541" fmla="*/ 5779325 w 7467600"/>
              <a:gd name="connsiteY541" fmla="*/ 2197069 h 6858000"/>
              <a:gd name="connsiteX542" fmla="*/ 5798671 w 7467600"/>
              <a:gd name="connsiteY542" fmla="*/ 1981601 h 6858000"/>
              <a:gd name="connsiteX543" fmla="*/ 5829202 w 7467600"/>
              <a:gd name="connsiteY543" fmla="*/ 1971679 h 6858000"/>
              <a:gd name="connsiteX544" fmla="*/ 5809558 w 7467600"/>
              <a:gd name="connsiteY544" fmla="*/ 2198043 h 6858000"/>
              <a:gd name="connsiteX545" fmla="*/ 5788653 w 7467600"/>
              <a:gd name="connsiteY545" fmla="*/ 2489430 h 6858000"/>
              <a:gd name="connsiteX546" fmla="*/ 5793439 w 7467600"/>
              <a:gd name="connsiteY546" fmla="*/ 2575235 h 6858000"/>
              <a:gd name="connsiteX547" fmla="*/ 5796837 w 7467600"/>
              <a:gd name="connsiteY547" fmla="*/ 2637633 h 6858000"/>
              <a:gd name="connsiteX548" fmla="*/ 5818614 w 7467600"/>
              <a:gd name="connsiteY548" fmla="*/ 2473055 h 6858000"/>
              <a:gd name="connsiteX549" fmla="*/ 5829202 w 7467600"/>
              <a:gd name="connsiteY549" fmla="*/ 1971679 h 6858000"/>
              <a:gd name="connsiteX550" fmla="*/ 5911389 w 7467600"/>
              <a:gd name="connsiteY550" fmla="*/ 1898371 h 6858000"/>
              <a:gd name="connsiteX551" fmla="*/ 6237627 w 7467600"/>
              <a:gd name="connsiteY551" fmla="*/ 2231921 h 6858000"/>
              <a:gd name="connsiteX552" fmla="*/ 5911389 w 7467600"/>
              <a:gd name="connsiteY552" fmla="*/ 1898371 h 6858000"/>
              <a:gd name="connsiteX553" fmla="*/ 6944437 w 7467600"/>
              <a:gd name="connsiteY553" fmla="*/ 1575402 h 6858000"/>
              <a:gd name="connsiteX554" fmla="*/ 6304730 w 7467600"/>
              <a:gd name="connsiteY554" fmla="*/ 1766654 h 6858000"/>
              <a:gd name="connsiteX555" fmla="*/ 6944437 w 7467600"/>
              <a:gd name="connsiteY555" fmla="*/ 1575402 h 6858000"/>
              <a:gd name="connsiteX556" fmla="*/ 7019523 w 7467600"/>
              <a:gd name="connsiteY556" fmla="*/ 1519450 h 6858000"/>
              <a:gd name="connsiteX557" fmla="*/ 6298091 w 7467600"/>
              <a:gd name="connsiteY557" fmla="*/ 1737122 h 6858000"/>
              <a:gd name="connsiteX558" fmla="*/ 7019523 w 7467600"/>
              <a:gd name="connsiteY558" fmla="*/ 1519450 h 6858000"/>
              <a:gd name="connsiteX559" fmla="*/ 2399523 w 7467600"/>
              <a:gd name="connsiteY559" fmla="*/ 1428234 h 6858000"/>
              <a:gd name="connsiteX560" fmla="*/ 2224982 w 7467600"/>
              <a:gd name="connsiteY560" fmla="*/ 1826201 h 6858000"/>
              <a:gd name="connsiteX561" fmla="*/ 2096099 w 7467600"/>
              <a:gd name="connsiteY561" fmla="*/ 2345900 h 6858000"/>
              <a:gd name="connsiteX562" fmla="*/ 2283317 w 7467600"/>
              <a:gd name="connsiteY562" fmla="*/ 1796925 h 6858000"/>
              <a:gd name="connsiteX563" fmla="*/ 2399523 w 7467600"/>
              <a:gd name="connsiteY563" fmla="*/ 1428234 h 6858000"/>
              <a:gd name="connsiteX564" fmla="*/ 2448558 w 7467600"/>
              <a:gd name="connsiteY564" fmla="*/ 1373435 h 6858000"/>
              <a:gd name="connsiteX565" fmla="*/ 2312521 w 7467600"/>
              <a:gd name="connsiteY565" fmla="*/ 1806140 h 6858000"/>
              <a:gd name="connsiteX566" fmla="*/ 2127533 w 7467600"/>
              <a:gd name="connsiteY566" fmla="*/ 2348380 h 6858000"/>
              <a:gd name="connsiteX567" fmla="*/ 2358080 w 7467600"/>
              <a:gd name="connsiteY567" fmla="*/ 1866134 h 6858000"/>
              <a:gd name="connsiteX568" fmla="*/ 2407436 w 7467600"/>
              <a:gd name="connsiteY568" fmla="*/ 1651070 h 6858000"/>
              <a:gd name="connsiteX569" fmla="*/ 2448558 w 7467600"/>
              <a:gd name="connsiteY569" fmla="*/ 1373435 h 6858000"/>
              <a:gd name="connsiteX570" fmla="*/ 278707 w 7467600"/>
              <a:gd name="connsiteY570" fmla="*/ 1352270 h 6858000"/>
              <a:gd name="connsiteX571" fmla="*/ 321570 w 7467600"/>
              <a:gd name="connsiteY571" fmla="*/ 1861610 h 6858000"/>
              <a:gd name="connsiteX572" fmla="*/ 294281 w 7467600"/>
              <a:gd name="connsiteY572" fmla="*/ 1440658 h 6858000"/>
              <a:gd name="connsiteX573" fmla="*/ 278707 w 7467600"/>
              <a:gd name="connsiteY573" fmla="*/ 1352270 h 6858000"/>
              <a:gd name="connsiteX574" fmla="*/ 1423821 w 7467600"/>
              <a:gd name="connsiteY574" fmla="*/ 1351958 h 6858000"/>
              <a:gd name="connsiteX575" fmla="*/ 1638521 w 7467600"/>
              <a:gd name="connsiteY575" fmla="*/ 1908470 h 6858000"/>
              <a:gd name="connsiteX576" fmla="*/ 1754199 w 7467600"/>
              <a:gd name="connsiteY576" fmla="*/ 2149284 h 6858000"/>
              <a:gd name="connsiteX577" fmla="*/ 1908359 w 7467600"/>
              <a:gd name="connsiteY577" fmla="*/ 2364988 h 6858000"/>
              <a:gd name="connsiteX578" fmla="*/ 1647661 w 7467600"/>
              <a:gd name="connsiteY578" fmla="*/ 1825945 h 6858000"/>
              <a:gd name="connsiteX579" fmla="*/ 1423821 w 7467600"/>
              <a:gd name="connsiteY579" fmla="*/ 1351958 h 6858000"/>
              <a:gd name="connsiteX580" fmla="*/ 1431890 w 7467600"/>
              <a:gd name="connsiteY580" fmla="*/ 1306475 h 6858000"/>
              <a:gd name="connsiteX581" fmla="*/ 1507597 w 7467600"/>
              <a:gd name="connsiteY581" fmla="*/ 1446132 h 6858000"/>
              <a:gd name="connsiteX582" fmla="*/ 1674586 w 7467600"/>
              <a:gd name="connsiteY582" fmla="*/ 1813832 h 6858000"/>
              <a:gd name="connsiteX583" fmla="*/ 1815950 w 7467600"/>
              <a:gd name="connsiteY583" fmla="*/ 2128564 h 6858000"/>
              <a:gd name="connsiteX584" fmla="*/ 1984242 w 7467600"/>
              <a:gd name="connsiteY584" fmla="*/ 2430829 h 6858000"/>
              <a:gd name="connsiteX585" fmla="*/ 2014023 w 7467600"/>
              <a:gd name="connsiteY585" fmla="*/ 2450995 h 6858000"/>
              <a:gd name="connsiteX586" fmla="*/ 1747337 w 7467600"/>
              <a:gd name="connsiteY586" fmla="*/ 1855264 h 6858000"/>
              <a:gd name="connsiteX587" fmla="*/ 1533749 w 7467600"/>
              <a:gd name="connsiteY587" fmla="*/ 1478656 h 6858000"/>
              <a:gd name="connsiteX588" fmla="*/ 1431890 w 7467600"/>
              <a:gd name="connsiteY588" fmla="*/ 1306475 h 6858000"/>
              <a:gd name="connsiteX589" fmla="*/ 5052692 w 7467600"/>
              <a:gd name="connsiteY589" fmla="*/ 1292994 h 6858000"/>
              <a:gd name="connsiteX590" fmla="*/ 5200661 w 7467600"/>
              <a:gd name="connsiteY590" fmla="*/ 1635186 h 6858000"/>
              <a:gd name="connsiteX591" fmla="*/ 5297138 w 7467600"/>
              <a:gd name="connsiteY591" fmla="*/ 1906351 h 6858000"/>
              <a:gd name="connsiteX592" fmla="*/ 5052692 w 7467600"/>
              <a:gd name="connsiteY592" fmla="*/ 1292994 h 6858000"/>
              <a:gd name="connsiteX593" fmla="*/ 5009948 w 7467600"/>
              <a:gd name="connsiteY593" fmla="*/ 1273619 h 6858000"/>
              <a:gd name="connsiteX594" fmla="*/ 5121777 w 7467600"/>
              <a:gd name="connsiteY594" fmla="*/ 1654213 h 6858000"/>
              <a:gd name="connsiteX595" fmla="*/ 5293545 w 7467600"/>
              <a:gd name="connsiteY595" fmla="*/ 2072247 h 6858000"/>
              <a:gd name="connsiteX596" fmla="*/ 5294042 w 7467600"/>
              <a:gd name="connsiteY596" fmla="*/ 2065019 h 6858000"/>
              <a:gd name="connsiteX597" fmla="*/ 5171936 w 7467600"/>
              <a:gd name="connsiteY597" fmla="*/ 1647613 h 6858000"/>
              <a:gd name="connsiteX598" fmla="*/ 5009948 w 7467600"/>
              <a:gd name="connsiteY598" fmla="*/ 1273619 h 6858000"/>
              <a:gd name="connsiteX599" fmla="*/ 655236 w 7467600"/>
              <a:gd name="connsiteY599" fmla="*/ 1268632 h 6858000"/>
              <a:gd name="connsiteX600" fmla="*/ 839521 w 7467600"/>
              <a:gd name="connsiteY600" fmla="*/ 1685315 h 6858000"/>
              <a:gd name="connsiteX601" fmla="*/ 1109416 w 7467600"/>
              <a:gd name="connsiteY601" fmla="*/ 2061663 h 6858000"/>
              <a:gd name="connsiteX602" fmla="*/ 1298300 w 7467600"/>
              <a:gd name="connsiteY602" fmla="*/ 2247742 h 6858000"/>
              <a:gd name="connsiteX603" fmla="*/ 1125871 w 7467600"/>
              <a:gd name="connsiteY603" fmla="*/ 1989513 h 6858000"/>
              <a:gd name="connsiteX604" fmla="*/ 981574 w 7467600"/>
              <a:gd name="connsiteY604" fmla="*/ 1783157 h 6858000"/>
              <a:gd name="connsiteX605" fmla="*/ 922198 w 7467600"/>
              <a:gd name="connsiteY605" fmla="*/ 1677437 h 6858000"/>
              <a:gd name="connsiteX606" fmla="*/ 869293 w 7467600"/>
              <a:gd name="connsiteY606" fmla="*/ 1583214 h 6858000"/>
              <a:gd name="connsiteX607" fmla="*/ 751431 w 7467600"/>
              <a:gd name="connsiteY607" fmla="*/ 1405731 h 6858000"/>
              <a:gd name="connsiteX608" fmla="*/ 655236 w 7467600"/>
              <a:gd name="connsiteY608" fmla="*/ 1268632 h 6858000"/>
              <a:gd name="connsiteX609" fmla="*/ 6516292 w 7467600"/>
              <a:gd name="connsiteY609" fmla="*/ 1263064 h 6858000"/>
              <a:gd name="connsiteX610" fmla="*/ 5736320 w 7467600"/>
              <a:gd name="connsiteY610" fmla="*/ 1501803 h 6858000"/>
              <a:gd name="connsiteX611" fmla="*/ 6516292 w 7467600"/>
              <a:gd name="connsiteY611" fmla="*/ 1263064 h 6858000"/>
              <a:gd name="connsiteX612" fmla="*/ 291466 w 7467600"/>
              <a:gd name="connsiteY612" fmla="*/ 1250369 h 6858000"/>
              <a:gd name="connsiteX613" fmla="*/ 323180 w 7467600"/>
              <a:gd name="connsiteY613" fmla="*/ 1435283 h 6858000"/>
              <a:gd name="connsiteX614" fmla="*/ 349381 w 7467600"/>
              <a:gd name="connsiteY614" fmla="*/ 1875041 h 6858000"/>
              <a:gd name="connsiteX615" fmla="*/ 374363 w 7467600"/>
              <a:gd name="connsiteY615" fmla="*/ 1506494 h 6858000"/>
              <a:gd name="connsiteX616" fmla="*/ 302168 w 7467600"/>
              <a:gd name="connsiteY616" fmla="*/ 1274495 h 6858000"/>
              <a:gd name="connsiteX617" fmla="*/ 291466 w 7467600"/>
              <a:gd name="connsiteY617" fmla="*/ 1250369 h 6858000"/>
              <a:gd name="connsiteX618" fmla="*/ 678222 w 7467600"/>
              <a:gd name="connsiteY618" fmla="*/ 1248670 h 6858000"/>
              <a:gd name="connsiteX619" fmla="*/ 775536 w 7467600"/>
              <a:gd name="connsiteY619" fmla="*/ 1388015 h 6858000"/>
              <a:gd name="connsiteX620" fmla="*/ 894529 w 7467600"/>
              <a:gd name="connsiteY620" fmla="*/ 1567739 h 6858000"/>
              <a:gd name="connsiteX621" fmla="*/ 948000 w 7467600"/>
              <a:gd name="connsiteY621" fmla="*/ 1663088 h 6858000"/>
              <a:gd name="connsiteX622" fmla="*/ 1006812 w 7467600"/>
              <a:gd name="connsiteY622" fmla="*/ 1767683 h 6858000"/>
              <a:gd name="connsiteX623" fmla="*/ 1149133 w 7467600"/>
              <a:gd name="connsiteY623" fmla="*/ 1971513 h 6858000"/>
              <a:gd name="connsiteX624" fmla="*/ 1333952 w 7467600"/>
              <a:gd name="connsiteY624" fmla="*/ 2251620 h 6858000"/>
              <a:gd name="connsiteX625" fmla="*/ 1337329 w 7467600"/>
              <a:gd name="connsiteY625" fmla="*/ 2258350 h 6858000"/>
              <a:gd name="connsiteX626" fmla="*/ 1014726 w 7467600"/>
              <a:gd name="connsiteY626" fmla="*/ 1615556 h 6858000"/>
              <a:gd name="connsiteX627" fmla="*/ 678222 w 7467600"/>
              <a:gd name="connsiteY627" fmla="*/ 1248670 h 6858000"/>
              <a:gd name="connsiteX628" fmla="*/ 6691602 w 7467600"/>
              <a:gd name="connsiteY628" fmla="*/ 1140573 h 6858000"/>
              <a:gd name="connsiteX629" fmla="*/ 6571100 w 7467600"/>
              <a:gd name="connsiteY629" fmla="*/ 1183662 h 6858000"/>
              <a:gd name="connsiteX630" fmla="*/ 6241687 w 7467600"/>
              <a:gd name="connsiteY630" fmla="*/ 1257600 h 6858000"/>
              <a:gd name="connsiteX631" fmla="*/ 5693009 w 7467600"/>
              <a:gd name="connsiteY631" fmla="*/ 1478256 h 6858000"/>
              <a:gd name="connsiteX632" fmla="*/ 6548420 w 7467600"/>
              <a:gd name="connsiteY632" fmla="*/ 1214599 h 6858000"/>
              <a:gd name="connsiteX633" fmla="*/ 6605473 w 7467600"/>
              <a:gd name="connsiteY633" fmla="*/ 1184686 h 6858000"/>
              <a:gd name="connsiteX634" fmla="*/ 6691602 w 7467600"/>
              <a:gd name="connsiteY634" fmla="*/ 1140573 h 6858000"/>
              <a:gd name="connsiteX635" fmla="*/ 4002475 w 7467600"/>
              <a:gd name="connsiteY635" fmla="*/ 1037802 h 6858000"/>
              <a:gd name="connsiteX636" fmla="*/ 4000324 w 7467600"/>
              <a:gd name="connsiteY636" fmla="*/ 1039362 h 6858000"/>
              <a:gd name="connsiteX637" fmla="*/ 4002862 w 7467600"/>
              <a:gd name="connsiteY637" fmla="*/ 1042866 h 6858000"/>
              <a:gd name="connsiteX638" fmla="*/ 4002475 w 7467600"/>
              <a:gd name="connsiteY638" fmla="*/ 1037802 h 6858000"/>
              <a:gd name="connsiteX639" fmla="*/ 506322 w 7467600"/>
              <a:gd name="connsiteY639" fmla="*/ 1020997 h 6858000"/>
              <a:gd name="connsiteX640" fmla="*/ 533068 w 7467600"/>
              <a:gd name="connsiteY640" fmla="*/ 1029409 h 6858000"/>
              <a:gd name="connsiteX641" fmla="*/ 1232525 w 7467600"/>
              <a:gd name="connsiteY641" fmla="*/ 1804675 h 6858000"/>
              <a:gd name="connsiteX642" fmla="*/ 1388858 w 7467600"/>
              <a:gd name="connsiteY642" fmla="*/ 2368011 h 6858000"/>
              <a:gd name="connsiteX643" fmla="*/ 1384098 w 7467600"/>
              <a:gd name="connsiteY643" fmla="*/ 2378125 h 6858000"/>
              <a:gd name="connsiteX644" fmla="*/ 1425393 w 7467600"/>
              <a:gd name="connsiteY644" fmla="*/ 2589124 h 6858000"/>
              <a:gd name="connsiteX645" fmla="*/ 1424001 w 7467600"/>
              <a:gd name="connsiteY645" fmla="*/ 2597541 h 6858000"/>
              <a:gd name="connsiteX646" fmla="*/ 2152729 w 7467600"/>
              <a:gd name="connsiteY646" fmla="*/ 2864487 h 6858000"/>
              <a:gd name="connsiteX647" fmla="*/ 2020609 w 7467600"/>
              <a:gd name="connsiteY647" fmla="*/ 2539671 h 6858000"/>
              <a:gd name="connsiteX648" fmla="*/ 2018920 w 7467600"/>
              <a:gd name="connsiteY648" fmla="*/ 2536309 h 6858000"/>
              <a:gd name="connsiteX649" fmla="*/ 1342441 w 7467600"/>
              <a:gd name="connsiteY649" fmla="*/ 1173017 h 6858000"/>
              <a:gd name="connsiteX650" fmla="*/ 1367925 w 7467600"/>
              <a:gd name="connsiteY650" fmla="*/ 1135648 h 6858000"/>
              <a:gd name="connsiteX651" fmla="*/ 1771401 w 7467600"/>
              <a:gd name="connsiteY651" fmla="*/ 1806673 h 6858000"/>
              <a:gd name="connsiteX652" fmla="*/ 1972385 w 7467600"/>
              <a:gd name="connsiteY652" fmla="*/ 2198735 h 6858000"/>
              <a:gd name="connsiteX653" fmla="*/ 2040892 w 7467600"/>
              <a:gd name="connsiteY653" fmla="*/ 2405205 h 6858000"/>
              <a:gd name="connsiteX654" fmla="*/ 2131689 w 7467600"/>
              <a:gd name="connsiteY654" fmla="*/ 1936926 h 6858000"/>
              <a:gd name="connsiteX655" fmla="*/ 2454820 w 7467600"/>
              <a:gd name="connsiteY655" fmla="*/ 1248808 h 6858000"/>
              <a:gd name="connsiteX656" fmla="*/ 2492512 w 7467600"/>
              <a:gd name="connsiteY656" fmla="*/ 1302920 h 6858000"/>
              <a:gd name="connsiteX657" fmla="*/ 2081216 w 7467600"/>
              <a:gd name="connsiteY657" fmla="*/ 2527513 h 6858000"/>
              <a:gd name="connsiteX658" fmla="*/ 2081211 w 7467600"/>
              <a:gd name="connsiteY658" fmla="*/ 2528916 h 6858000"/>
              <a:gd name="connsiteX659" fmla="*/ 2199067 w 7467600"/>
              <a:gd name="connsiteY659" fmla="*/ 2884061 h 6858000"/>
              <a:gd name="connsiteX660" fmla="*/ 3192586 w 7467600"/>
              <a:gd name="connsiteY660" fmla="*/ 3411496 h 6858000"/>
              <a:gd name="connsiteX661" fmla="*/ 3182620 w 7467600"/>
              <a:gd name="connsiteY661" fmla="*/ 3483279 h 6858000"/>
              <a:gd name="connsiteX662" fmla="*/ 2435119 w 7467600"/>
              <a:gd name="connsiteY662" fmla="*/ 3080173 h 6858000"/>
              <a:gd name="connsiteX663" fmla="*/ 2410152 w 7467600"/>
              <a:gd name="connsiteY663" fmla="*/ 3063751 h 6858000"/>
              <a:gd name="connsiteX664" fmla="*/ 2408099 w 7467600"/>
              <a:gd name="connsiteY664" fmla="*/ 3064403 h 6858000"/>
              <a:gd name="connsiteX665" fmla="*/ 2407218 w 7467600"/>
              <a:gd name="connsiteY665" fmla="*/ 3070324 h 6858000"/>
              <a:gd name="connsiteX666" fmla="*/ 2380138 w 7467600"/>
              <a:gd name="connsiteY666" fmla="*/ 3099341 h 6858000"/>
              <a:gd name="connsiteX667" fmla="*/ 1765923 w 7467600"/>
              <a:gd name="connsiteY667" fmla="*/ 3581043 h 6858000"/>
              <a:gd name="connsiteX668" fmla="*/ 1702258 w 7467600"/>
              <a:gd name="connsiteY668" fmla="*/ 3612286 h 6858000"/>
              <a:gd name="connsiteX669" fmla="*/ 1538370 w 7467600"/>
              <a:gd name="connsiteY669" fmla="*/ 3811804 h 6858000"/>
              <a:gd name="connsiteX670" fmla="*/ 542867 w 7467600"/>
              <a:gd name="connsiteY670" fmla="*/ 4944092 h 6858000"/>
              <a:gd name="connsiteX671" fmla="*/ 515800 w 7467600"/>
              <a:gd name="connsiteY671" fmla="*/ 4862180 h 6858000"/>
              <a:gd name="connsiteX672" fmla="*/ 909145 w 7467600"/>
              <a:gd name="connsiteY672" fmla="*/ 4199225 h 6858000"/>
              <a:gd name="connsiteX673" fmla="*/ 1214067 w 7467600"/>
              <a:gd name="connsiteY673" fmla="*/ 3908561 h 6858000"/>
              <a:gd name="connsiteX674" fmla="*/ 640967 w 7467600"/>
              <a:gd name="connsiteY674" fmla="*/ 4105601 h 6858000"/>
              <a:gd name="connsiteX675" fmla="*/ 112563 w 7467600"/>
              <a:gd name="connsiteY675" fmla="*/ 4396952 h 6858000"/>
              <a:gd name="connsiteX676" fmla="*/ 0 w 7467600"/>
              <a:gd name="connsiteY676" fmla="*/ 4466006 h 6858000"/>
              <a:gd name="connsiteX677" fmla="*/ 0 w 7467600"/>
              <a:gd name="connsiteY677" fmla="*/ 4233763 h 6858000"/>
              <a:gd name="connsiteX678" fmla="*/ 36881 w 7467600"/>
              <a:gd name="connsiteY678" fmla="*/ 4200118 h 6858000"/>
              <a:gd name="connsiteX679" fmla="*/ 910534 w 7467600"/>
              <a:gd name="connsiteY679" fmla="*/ 3629753 h 6858000"/>
              <a:gd name="connsiteX680" fmla="*/ 1578717 w 7467600"/>
              <a:gd name="connsiteY680" fmla="*/ 3575982 h 6858000"/>
              <a:gd name="connsiteX681" fmla="*/ 2338780 w 7467600"/>
              <a:gd name="connsiteY681" fmla="*/ 3033725 h 6858000"/>
              <a:gd name="connsiteX682" fmla="*/ 1807991 w 7467600"/>
              <a:gd name="connsiteY682" fmla="*/ 2807184 h 6858000"/>
              <a:gd name="connsiteX683" fmla="*/ 1416358 w 7467600"/>
              <a:gd name="connsiteY683" fmla="*/ 3112571 h 6858000"/>
              <a:gd name="connsiteX684" fmla="*/ 939066 w 7467600"/>
              <a:gd name="connsiteY684" fmla="*/ 3378798 h 6858000"/>
              <a:gd name="connsiteX685" fmla="*/ 115099 w 7467600"/>
              <a:gd name="connsiteY685" fmla="*/ 3607650 h 6858000"/>
              <a:gd name="connsiteX686" fmla="*/ 97284 w 7467600"/>
              <a:gd name="connsiteY686" fmla="*/ 3520393 h 6858000"/>
              <a:gd name="connsiteX687" fmla="*/ 922050 w 7467600"/>
              <a:gd name="connsiteY687" fmla="*/ 3074867 h 6858000"/>
              <a:gd name="connsiteX688" fmla="*/ 1405265 w 7467600"/>
              <a:gd name="connsiteY688" fmla="*/ 3016319 h 6858000"/>
              <a:gd name="connsiteX689" fmla="*/ 1407512 w 7467600"/>
              <a:gd name="connsiteY689" fmla="*/ 3018001 h 6858000"/>
              <a:gd name="connsiteX690" fmla="*/ 1726266 w 7467600"/>
              <a:gd name="connsiteY690" fmla="*/ 2777274 h 6858000"/>
              <a:gd name="connsiteX691" fmla="*/ 625390 w 7467600"/>
              <a:gd name="connsiteY691" fmla="*/ 2514541 h 6858000"/>
              <a:gd name="connsiteX692" fmla="*/ 619799 w 7467600"/>
              <a:gd name="connsiteY692" fmla="*/ 2527180 h 6858000"/>
              <a:gd name="connsiteX693" fmla="*/ 310030 w 7467600"/>
              <a:gd name="connsiteY693" fmla="*/ 2771818 h 6858000"/>
              <a:gd name="connsiteX694" fmla="*/ 173877 w 7467600"/>
              <a:gd name="connsiteY694" fmla="*/ 2937056 h 6858000"/>
              <a:gd name="connsiteX695" fmla="*/ 77889 w 7467600"/>
              <a:gd name="connsiteY695" fmla="*/ 3138440 h 6858000"/>
              <a:gd name="connsiteX696" fmla="*/ 0 w 7467600"/>
              <a:gd name="connsiteY696" fmla="*/ 3271395 h 6858000"/>
              <a:gd name="connsiteX697" fmla="*/ 0 w 7467600"/>
              <a:gd name="connsiteY697" fmla="*/ 3153002 h 6858000"/>
              <a:gd name="connsiteX698" fmla="*/ 2386 w 7467600"/>
              <a:gd name="connsiteY698" fmla="*/ 3149203 h 6858000"/>
              <a:gd name="connsiteX699" fmla="*/ 89753 w 7467600"/>
              <a:gd name="connsiteY699" fmla="*/ 2987702 h 6858000"/>
              <a:gd name="connsiteX700" fmla="*/ 76869 w 7467600"/>
              <a:gd name="connsiteY700" fmla="*/ 3005404 h 6858000"/>
              <a:gd name="connsiteX701" fmla="*/ 32049 w 7467600"/>
              <a:gd name="connsiteY701" fmla="*/ 3065814 h 6858000"/>
              <a:gd name="connsiteX702" fmla="*/ 0 w 7467600"/>
              <a:gd name="connsiteY702" fmla="*/ 3108744 h 6858000"/>
              <a:gd name="connsiteX703" fmla="*/ 0 w 7467600"/>
              <a:gd name="connsiteY703" fmla="*/ 3058059 h 6858000"/>
              <a:gd name="connsiteX704" fmla="*/ 7610 w 7467600"/>
              <a:gd name="connsiteY704" fmla="*/ 3047889 h 6858000"/>
              <a:gd name="connsiteX705" fmla="*/ 52419 w 7467600"/>
              <a:gd name="connsiteY705" fmla="*/ 2987479 h 6858000"/>
              <a:gd name="connsiteX706" fmla="*/ 59142 w 7467600"/>
              <a:gd name="connsiteY706" fmla="*/ 2978488 h 6858000"/>
              <a:gd name="connsiteX707" fmla="*/ 0 w 7467600"/>
              <a:gd name="connsiteY707" fmla="*/ 3015334 h 6858000"/>
              <a:gd name="connsiteX708" fmla="*/ 0 w 7467600"/>
              <a:gd name="connsiteY708" fmla="*/ 2914286 h 6858000"/>
              <a:gd name="connsiteX709" fmla="*/ 36383 w 7467600"/>
              <a:gd name="connsiteY709" fmla="*/ 2901128 h 6858000"/>
              <a:gd name="connsiteX710" fmla="*/ 156329 w 7467600"/>
              <a:gd name="connsiteY710" fmla="*/ 2840533 h 6858000"/>
              <a:gd name="connsiteX711" fmla="*/ 358355 w 7467600"/>
              <a:gd name="connsiteY711" fmla="*/ 2620471 h 6858000"/>
              <a:gd name="connsiteX712" fmla="*/ 510577 w 7467600"/>
              <a:gd name="connsiteY712" fmla="*/ 2501244 h 6858000"/>
              <a:gd name="connsiteX713" fmla="*/ 211967 w 7467600"/>
              <a:gd name="connsiteY713" fmla="*/ 2479171 h 6858000"/>
              <a:gd name="connsiteX714" fmla="*/ 0 w 7467600"/>
              <a:gd name="connsiteY714" fmla="*/ 2476398 h 6858000"/>
              <a:gd name="connsiteX715" fmla="*/ 0 w 7467600"/>
              <a:gd name="connsiteY715" fmla="*/ 2389189 h 6858000"/>
              <a:gd name="connsiteX716" fmla="*/ 103062 w 7467600"/>
              <a:gd name="connsiteY716" fmla="*/ 2389518 h 6858000"/>
              <a:gd name="connsiteX717" fmla="*/ 510734 w 7467600"/>
              <a:gd name="connsiteY717" fmla="*/ 2416201 h 6858000"/>
              <a:gd name="connsiteX718" fmla="*/ 279257 w 7467600"/>
              <a:gd name="connsiteY718" fmla="*/ 2092102 h 6858000"/>
              <a:gd name="connsiteX719" fmla="*/ 65265 w 7467600"/>
              <a:gd name="connsiteY719" fmla="*/ 2006049 h 6858000"/>
              <a:gd name="connsiteX720" fmla="*/ 0 w 7467600"/>
              <a:gd name="connsiteY720" fmla="*/ 1982532 h 6858000"/>
              <a:gd name="connsiteX721" fmla="*/ 0 w 7467600"/>
              <a:gd name="connsiteY721" fmla="*/ 1912789 h 6858000"/>
              <a:gd name="connsiteX722" fmla="*/ 97460 w 7467600"/>
              <a:gd name="connsiteY722" fmla="*/ 1953725 h 6858000"/>
              <a:gd name="connsiteX723" fmla="*/ 221272 w 7467600"/>
              <a:gd name="connsiteY723" fmla="*/ 1980766 h 6858000"/>
              <a:gd name="connsiteX724" fmla="*/ 116765 w 7467600"/>
              <a:gd name="connsiteY724" fmla="*/ 1911033 h 6858000"/>
              <a:gd name="connsiteX725" fmla="*/ 16405 w 7467600"/>
              <a:gd name="connsiteY725" fmla="*/ 1803412 h 6858000"/>
              <a:gd name="connsiteX726" fmla="*/ 0 w 7467600"/>
              <a:gd name="connsiteY726" fmla="*/ 1784777 h 6858000"/>
              <a:gd name="connsiteX727" fmla="*/ 0 w 7467600"/>
              <a:gd name="connsiteY727" fmla="*/ 1740082 h 6858000"/>
              <a:gd name="connsiteX728" fmla="*/ 39394 w 7467600"/>
              <a:gd name="connsiteY728" fmla="*/ 1784856 h 6858000"/>
              <a:gd name="connsiteX729" fmla="*/ 135813 w 7467600"/>
              <a:gd name="connsiteY729" fmla="*/ 1888838 h 6858000"/>
              <a:gd name="connsiteX730" fmla="*/ 242575 w 7467600"/>
              <a:gd name="connsiteY730" fmla="*/ 1958841 h 6858000"/>
              <a:gd name="connsiteX731" fmla="*/ 82197 w 7467600"/>
              <a:gd name="connsiteY731" fmla="*/ 1754826 h 6858000"/>
              <a:gd name="connsiteX732" fmla="*/ 0 w 7467600"/>
              <a:gd name="connsiteY732" fmla="*/ 1679650 h 6858000"/>
              <a:gd name="connsiteX733" fmla="*/ 0 w 7467600"/>
              <a:gd name="connsiteY733" fmla="*/ 1602463 h 6858000"/>
              <a:gd name="connsiteX734" fmla="*/ 84689 w 7467600"/>
              <a:gd name="connsiteY734" fmla="*/ 1677442 h 6858000"/>
              <a:gd name="connsiteX735" fmla="*/ 298437 w 7467600"/>
              <a:gd name="connsiteY735" fmla="*/ 1968019 h 6858000"/>
              <a:gd name="connsiteX736" fmla="*/ 227269 w 7467600"/>
              <a:gd name="connsiteY736" fmla="*/ 1114064 h 6858000"/>
              <a:gd name="connsiteX737" fmla="*/ 248003 w 7467600"/>
              <a:gd name="connsiteY737" fmla="*/ 1089613 h 6858000"/>
              <a:gd name="connsiteX738" fmla="*/ 427020 w 7467600"/>
              <a:gd name="connsiteY738" fmla="*/ 1619803 h 6858000"/>
              <a:gd name="connsiteX739" fmla="*/ 340345 w 7467600"/>
              <a:gd name="connsiteY739" fmla="*/ 2027739 h 6858000"/>
              <a:gd name="connsiteX740" fmla="*/ 360865 w 7467600"/>
              <a:gd name="connsiteY740" fmla="*/ 2044827 h 6858000"/>
              <a:gd name="connsiteX741" fmla="*/ 560414 w 7467600"/>
              <a:gd name="connsiteY741" fmla="*/ 2421457 h 6858000"/>
              <a:gd name="connsiteX742" fmla="*/ 1359703 w 7467600"/>
              <a:gd name="connsiteY742" fmla="*/ 2578554 h 6858000"/>
              <a:gd name="connsiteX743" fmla="*/ 1359422 w 7467600"/>
              <a:gd name="connsiteY743" fmla="*/ 2577994 h 6858000"/>
              <a:gd name="connsiteX744" fmla="*/ 828701 w 7467600"/>
              <a:gd name="connsiteY744" fmla="*/ 1839520 h 6858000"/>
              <a:gd name="connsiteX745" fmla="*/ 494427 w 7467600"/>
              <a:gd name="connsiteY745" fmla="*/ 1092333 h 6858000"/>
              <a:gd name="connsiteX746" fmla="*/ 506322 w 7467600"/>
              <a:gd name="connsiteY746" fmla="*/ 1020997 h 6858000"/>
              <a:gd name="connsiteX747" fmla="*/ 4570198 w 7467600"/>
              <a:gd name="connsiteY747" fmla="*/ 978081 h 6858000"/>
              <a:gd name="connsiteX748" fmla="*/ 4523691 w 7467600"/>
              <a:gd name="connsiteY748" fmla="*/ 1127776 h 6858000"/>
              <a:gd name="connsiteX749" fmla="*/ 4509875 w 7467600"/>
              <a:gd name="connsiteY749" fmla="*/ 1167552 h 6858000"/>
              <a:gd name="connsiteX750" fmla="*/ 4478168 w 7467600"/>
              <a:gd name="connsiteY750" fmla="*/ 1260735 h 6858000"/>
              <a:gd name="connsiteX751" fmla="*/ 4409309 w 7467600"/>
              <a:gd name="connsiteY751" fmla="*/ 1666996 h 6858000"/>
              <a:gd name="connsiteX752" fmla="*/ 4370031 w 7467600"/>
              <a:gd name="connsiteY752" fmla="*/ 1955666 h 6858000"/>
              <a:gd name="connsiteX753" fmla="*/ 4570198 w 7467600"/>
              <a:gd name="connsiteY753" fmla="*/ 978081 h 6858000"/>
              <a:gd name="connsiteX754" fmla="*/ 4557898 w 7467600"/>
              <a:gd name="connsiteY754" fmla="*/ 900011 h 6858000"/>
              <a:gd name="connsiteX755" fmla="*/ 4344840 w 7467600"/>
              <a:gd name="connsiteY755" fmla="*/ 1922038 h 6858000"/>
              <a:gd name="connsiteX756" fmla="*/ 4378710 w 7467600"/>
              <a:gd name="connsiteY756" fmla="*/ 1665516 h 6858000"/>
              <a:gd name="connsiteX757" fmla="*/ 4448798 w 7467600"/>
              <a:gd name="connsiteY757" fmla="*/ 1253024 h 6858000"/>
              <a:gd name="connsiteX758" fmla="*/ 4480315 w 7467600"/>
              <a:gd name="connsiteY758" fmla="*/ 1158454 h 6858000"/>
              <a:gd name="connsiteX759" fmla="*/ 4494133 w 7467600"/>
              <a:gd name="connsiteY759" fmla="*/ 1118676 h 6858000"/>
              <a:gd name="connsiteX760" fmla="*/ 4557898 w 7467600"/>
              <a:gd name="connsiteY760" fmla="*/ 900011 h 6858000"/>
              <a:gd name="connsiteX761" fmla="*/ 5870151 w 7467600"/>
              <a:gd name="connsiteY761" fmla="*/ 898890 h 6858000"/>
              <a:gd name="connsiteX762" fmla="*/ 5861335 w 7467600"/>
              <a:gd name="connsiteY762" fmla="*/ 899177 h 6858000"/>
              <a:gd name="connsiteX763" fmla="*/ 5843702 w 7467600"/>
              <a:gd name="connsiteY763" fmla="*/ 899748 h 6858000"/>
              <a:gd name="connsiteX764" fmla="*/ 5651107 w 7467600"/>
              <a:gd name="connsiteY764" fmla="*/ 920306 h 6858000"/>
              <a:gd name="connsiteX765" fmla="*/ 5459407 w 7467600"/>
              <a:gd name="connsiteY765" fmla="*/ 940975 h 6858000"/>
              <a:gd name="connsiteX766" fmla="*/ 5374846 w 7467600"/>
              <a:gd name="connsiteY766" fmla="*/ 941988 h 6858000"/>
              <a:gd name="connsiteX767" fmla="*/ 5256105 w 7467600"/>
              <a:gd name="connsiteY767" fmla="*/ 945632 h 6858000"/>
              <a:gd name="connsiteX768" fmla="*/ 5107071 w 7467600"/>
              <a:gd name="connsiteY768" fmla="*/ 969720 h 6858000"/>
              <a:gd name="connsiteX769" fmla="*/ 4998681 w 7467600"/>
              <a:gd name="connsiteY769" fmla="*/ 988771 h 6858000"/>
              <a:gd name="connsiteX770" fmla="*/ 5870151 w 7467600"/>
              <a:gd name="connsiteY770" fmla="*/ 898890 h 6858000"/>
              <a:gd name="connsiteX771" fmla="*/ 5504425 w 7467600"/>
              <a:gd name="connsiteY771" fmla="*/ 848067 h 6858000"/>
              <a:gd name="connsiteX772" fmla="*/ 4968849 w 7467600"/>
              <a:gd name="connsiteY772" fmla="*/ 962318 h 6858000"/>
              <a:gd name="connsiteX773" fmla="*/ 5104039 w 7467600"/>
              <a:gd name="connsiteY773" fmla="*/ 940634 h 6858000"/>
              <a:gd name="connsiteX774" fmla="*/ 5256311 w 7467600"/>
              <a:gd name="connsiteY774" fmla="*/ 916490 h 6858000"/>
              <a:gd name="connsiteX775" fmla="*/ 5377381 w 7467600"/>
              <a:gd name="connsiteY775" fmla="*/ 912671 h 6858000"/>
              <a:gd name="connsiteX776" fmla="*/ 5460148 w 7467600"/>
              <a:gd name="connsiteY776" fmla="*/ 911442 h 6858000"/>
              <a:gd name="connsiteX777" fmla="*/ 5648971 w 7467600"/>
              <a:gd name="connsiteY777" fmla="*/ 891331 h 6858000"/>
              <a:gd name="connsiteX778" fmla="*/ 5844807 w 7467600"/>
              <a:gd name="connsiteY778" fmla="*/ 870718 h 6858000"/>
              <a:gd name="connsiteX779" fmla="*/ 5862975 w 7467600"/>
              <a:gd name="connsiteY779" fmla="*/ 869756 h 6858000"/>
              <a:gd name="connsiteX780" fmla="*/ 5920887 w 7467600"/>
              <a:gd name="connsiteY780" fmla="*/ 865929 h 6858000"/>
              <a:gd name="connsiteX781" fmla="*/ 5504425 w 7467600"/>
              <a:gd name="connsiteY781" fmla="*/ 848067 h 6858000"/>
              <a:gd name="connsiteX782" fmla="*/ 3607114 w 7467600"/>
              <a:gd name="connsiteY782" fmla="*/ 467441 h 6858000"/>
              <a:gd name="connsiteX783" fmla="*/ 3296242 w 7467600"/>
              <a:gd name="connsiteY783" fmla="*/ 807991 h 6858000"/>
              <a:gd name="connsiteX784" fmla="*/ 3174674 w 7467600"/>
              <a:gd name="connsiteY784" fmla="*/ 919759 h 6858000"/>
              <a:gd name="connsiteX785" fmla="*/ 3042978 w 7467600"/>
              <a:gd name="connsiteY785" fmla="*/ 1054894 h 6858000"/>
              <a:gd name="connsiteX786" fmla="*/ 2968914 w 7467600"/>
              <a:gd name="connsiteY786" fmla="*/ 1133756 h 6858000"/>
              <a:gd name="connsiteX787" fmla="*/ 3103823 w 7467600"/>
              <a:gd name="connsiteY787" fmla="*/ 1026814 h 6858000"/>
              <a:gd name="connsiteX788" fmla="*/ 3607114 w 7467600"/>
              <a:gd name="connsiteY788" fmla="*/ 467441 h 6858000"/>
              <a:gd name="connsiteX789" fmla="*/ 3744487 w 7467600"/>
              <a:gd name="connsiteY789" fmla="*/ 383136 h 6858000"/>
              <a:gd name="connsiteX790" fmla="*/ 3970213 w 7467600"/>
              <a:gd name="connsiteY790" fmla="*/ 995559 h 6858000"/>
              <a:gd name="connsiteX791" fmla="*/ 3744487 w 7467600"/>
              <a:gd name="connsiteY791" fmla="*/ 383136 h 6858000"/>
              <a:gd name="connsiteX792" fmla="*/ 3624562 w 7467600"/>
              <a:gd name="connsiteY792" fmla="*/ 367041 h 6858000"/>
              <a:gd name="connsiteX793" fmla="*/ 3489712 w 7467600"/>
              <a:gd name="connsiteY793" fmla="*/ 485386 h 6858000"/>
              <a:gd name="connsiteX794" fmla="*/ 3182994 w 7467600"/>
              <a:gd name="connsiteY794" fmla="*/ 828265 h 6858000"/>
              <a:gd name="connsiteX795" fmla="*/ 2892114 w 7467600"/>
              <a:gd name="connsiteY795" fmla="*/ 1172635 h 6858000"/>
              <a:gd name="connsiteX796" fmla="*/ 3021459 w 7467600"/>
              <a:gd name="connsiteY796" fmla="*/ 1035385 h 6858000"/>
              <a:gd name="connsiteX797" fmla="*/ 3153873 w 7467600"/>
              <a:gd name="connsiteY797" fmla="*/ 898971 h 6858000"/>
              <a:gd name="connsiteX798" fmla="*/ 3276511 w 7467600"/>
              <a:gd name="connsiteY798" fmla="*/ 786423 h 6858000"/>
              <a:gd name="connsiteX799" fmla="*/ 3584154 w 7467600"/>
              <a:gd name="connsiteY799" fmla="*/ 448218 h 6858000"/>
              <a:gd name="connsiteX800" fmla="*/ 3624562 w 7467600"/>
              <a:gd name="connsiteY800" fmla="*/ 367041 h 6858000"/>
              <a:gd name="connsiteX801" fmla="*/ 3766672 w 7467600"/>
              <a:gd name="connsiteY801" fmla="*/ 359429 h 6858000"/>
              <a:gd name="connsiteX802" fmla="*/ 3996338 w 7467600"/>
              <a:gd name="connsiteY802" fmla="*/ 968237 h 6858000"/>
              <a:gd name="connsiteX803" fmla="*/ 3766672 w 7467600"/>
              <a:gd name="connsiteY803" fmla="*/ 359429 h 6858000"/>
              <a:gd name="connsiteX804" fmla="*/ 5805386 w 7467600"/>
              <a:gd name="connsiteY804" fmla="*/ 239240 h 6858000"/>
              <a:gd name="connsiteX805" fmla="*/ 5736947 w 7467600"/>
              <a:gd name="connsiteY805" fmla="*/ 261367 h 6858000"/>
              <a:gd name="connsiteX806" fmla="*/ 5427012 w 7467600"/>
              <a:gd name="connsiteY806" fmla="*/ 311272 h 6858000"/>
              <a:gd name="connsiteX807" fmla="*/ 5147818 w 7467600"/>
              <a:gd name="connsiteY807" fmla="*/ 322112 h 6858000"/>
              <a:gd name="connsiteX808" fmla="*/ 5060854 w 7467600"/>
              <a:gd name="connsiteY808" fmla="*/ 311882 h 6858000"/>
              <a:gd name="connsiteX809" fmla="*/ 4945989 w 7467600"/>
              <a:gd name="connsiteY809" fmla="*/ 300516 h 6858000"/>
              <a:gd name="connsiteX810" fmla="*/ 5410479 w 7467600"/>
              <a:gd name="connsiteY810" fmla="*/ 348434 h 6858000"/>
              <a:gd name="connsiteX811" fmla="*/ 5805386 w 7467600"/>
              <a:gd name="connsiteY811" fmla="*/ 239240 h 6858000"/>
              <a:gd name="connsiteX812" fmla="*/ 5905192 w 7467600"/>
              <a:gd name="connsiteY812" fmla="*/ 163079 h 6858000"/>
              <a:gd name="connsiteX813" fmla="*/ 5865655 w 7467600"/>
              <a:gd name="connsiteY813" fmla="*/ 171901 h 6858000"/>
              <a:gd name="connsiteX814" fmla="*/ 5259740 w 7467600"/>
              <a:gd name="connsiteY814" fmla="*/ 257013 h 6858000"/>
              <a:gd name="connsiteX815" fmla="*/ 5208466 w 7467600"/>
              <a:gd name="connsiteY815" fmla="*/ 257550 h 6858000"/>
              <a:gd name="connsiteX816" fmla="*/ 4980204 w 7467600"/>
              <a:gd name="connsiteY816" fmla="*/ 271903 h 6858000"/>
              <a:gd name="connsiteX817" fmla="*/ 5068068 w 7467600"/>
              <a:gd name="connsiteY817" fmla="*/ 282244 h 6858000"/>
              <a:gd name="connsiteX818" fmla="*/ 5153231 w 7467600"/>
              <a:gd name="connsiteY818" fmla="*/ 292240 h 6858000"/>
              <a:gd name="connsiteX819" fmla="*/ 5426491 w 7467600"/>
              <a:gd name="connsiteY819" fmla="*/ 281128 h 6858000"/>
              <a:gd name="connsiteX820" fmla="*/ 5731212 w 7467600"/>
              <a:gd name="connsiteY820" fmla="*/ 231951 h 6858000"/>
              <a:gd name="connsiteX821" fmla="*/ 5905192 w 7467600"/>
              <a:gd name="connsiteY821" fmla="*/ 163079 h 6858000"/>
              <a:gd name="connsiteX822" fmla="*/ 5944437 w 7467600"/>
              <a:gd name="connsiteY822" fmla="*/ 113829 h 6858000"/>
              <a:gd name="connsiteX823" fmla="*/ 5825032 w 7467600"/>
              <a:gd name="connsiteY823" fmla="*/ 146405 h 6858000"/>
              <a:gd name="connsiteX824" fmla="*/ 4955599 w 7467600"/>
              <a:gd name="connsiteY824" fmla="*/ 247008 h 6858000"/>
              <a:gd name="connsiteX825" fmla="*/ 5210104 w 7467600"/>
              <a:gd name="connsiteY825" fmla="*/ 228123 h 6858000"/>
              <a:gd name="connsiteX826" fmla="*/ 5261015 w 7467600"/>
              <a:gd name="connsiteY826" fmla="*/ 227087 h 6858000"/>
              <a:gd name="connsiteX827" fmla="*/ 5861181 w 7467600"/>
              <a:gd name="connsiteY827" fmla="*/ 143093 h 6858000"/>
              <a:gd name="connsiteX828" fmla="*/ 5961252 w 7467600"/>
              <a:gd name="connsiteY828" fmla="*/ 114820 h 6858000"/>
              <a:gd name="connsiteX829" fmla="*/ 5944437 w 7467600"/>
              <a:gd name="connsiteY829" fmla="*/ 113829 h 6858000"/>
              <a:gd name="connsiteX830" fmla="*/ 3882765 w 7467600"/>
              <a:gd name="connsiteY830" fmla="*/ 0 h 6858000"/>
              <a:gd name="connsiteX831" fmla="*/ 3995099 w 7467600"/>
              <a:gd name="connsiteY831" fmla="*/ 0 h 6858000"/>
              <a:gd name="connsiteX832" fmla="*/ 4163818 w 7467600"/>
              <a:gd name="connsiteY832" fmla="*/ 234104 h 6858000"/>
              <a:gd name="connsiteX833" fmla="*/ 4172099 w 7467600"/>
              <a:gd name="connsiteY833" fmla="*/ 234207 h 6858000"/>
              <a:gd name="connsiteX834" fmla="*/ 4784282 w 7467600"/>
              <a:gd name="connsiteY834" fmla="*/ 276561 h 6858000"/>
              <a:gd name="connsiteX835" fmla="*/ 4801687 w 7467600"/>
              <a:gd name="connsiteY835" fmla="*/ 267764 h 6858000"/>
              <a:gd name="connsiteX836" fmla="*/ 6082788 w 7467600"/>
              <a:gd name="connsiteY836" fmla="*/ 64119 h 6858000"/>
              <a:gd name="connsiteX837" fmla="*/ 6099442 w 7467600"/>
              <a:gd name="connsiteY837" fmla="*/ 82568 h 6858000"/>
              <a:gd name="connsiteX838" fmla="*/ 4804137 w 7467600"/>
              <a:gd name="connsiteY838" fmla="*/ 320931 h 6858000"/>
              <a:gd name="connsiteX839" fmla="*/ 4227047 w 7467600"/>
              <a:gd name="connsiteY839" fmla="*/ 313415 h 6858000"/>
              <a:gd name="connsiteX840" fmla="*/ 4346041 w 7467600"/>
              <a:gd name="connsiteY840" fmla="*/ 456086 h 6858000"/>
              <a:gd name="connsiteX841" fmla="*/ 4870967 w 7467600"/>
              <a:gd name="connsiteY841" fmla="*/ 963061 h 6858000"/>
              <a:gd name="connsiteX842" fmla="*/ 4889647 w 7467600"/>
              <a:gd name="connsiteY842" fmla="*/ 957147 h 6858000"/>
              <a:gd name="connsiteX843" fmla="*/ 5422504 w 7467600"/>
              <a:gd name="connsiteY843" fmla="*/ 805191 h 6858000"/>
              <a:gd name="connsiteX844" fmla="*/ 6087656 w 7467600"/>
              <a:gd name="connsiteY844" fmla="*/ 826703 h 6858000"/>
              <a:gd name="connsiteX845" fmla="*/ 6058717 w 7467600"/>
              <a:gd name="connsiteY845" fmla="*/ 865992 h 6858000"/>
              <a:gd name="connsiteX846" fmla="*/ 4974153 w 7467600"/>
              <a:gd name="connsiteY846" fmla="*/ 1045456 h 6858000"/>
              <a:gd name="connsiteX847" fmla="*/ 5627835 w 7467600"/>
              <a:gd name="connsiteY847" fmla="*/ 1472077 h 6858000"/>
              <a:gd name="connsiteX848" fmla="*/ 5629817 w 7467600"/>
              <a:gd name="connsiteY848" fmla="*/ 1471412 h 6858000"/>
              <a:gd name="connsiteX849" fmla="*/ 5634124 w 7467600"/>
              <a:gd name="connsiteY849" fmla="*/ 1470572 h 6858000"/>
              <a:gd name="connsiteX850" fmla="*/ 5755832 w 7467600"/>
              <a:gd name="connsiteY850" fmla="*/ 1383886 h 6858000"/>
              <a:gd name="connsiteX851" fmla="*/ 6014186 w 7467600"/>
              <a:gd name="connsiteY851" fmla="*/ 1279799 h 6858000"/>
              <a:gd name="connsiteX852" fmla="*/ 6901619 w 7467600"/>
              <a:gd name="connsiteY852" fmla="*/ 1047874 h 6858000"/>
              <a:gd name="connsiteX853" fmla="*/ 6931566 w 7467600"/>
              <a:gd name="connsiteY853" fmla="*/ 1062034 h 6858000"/>
              <a:gd name="connsiteX854" fmla="*/ 5790982 w 7467600"/>
              <a:gd name="connsiteY854" fmla="*/ 1561380 h 6858000"/>
              <a:gd name="connsiteX855" fmla="*/ 6188971 w 7467600"/>
              <a:gd name="connsiteY855" fmla="*/ 1755168 h 6858000"/>
              <a:gd name="connsiteX856" fmla="*/ 6202446 w 7467600"/>
              <a:gd name="connsiteY856" fmla="*/ 1752268 h 6858000"/>
              <a:gd name="connsiteX857" fmla="*/ 7179560 w 7467600"/>
              <a:gd name="connsiteY857" fmla="*/ 1467551 h 6858000"/>
              <a:gd name="connsiteX858" fmla="*/ 7158730 w 7467600"/>
              <a:gd name="connsiteY858" fmla="*/ 1507835 h 6858000"/>
              <a:gd name="connsiteX859" fmla="*/ 6326959 w 7467600"/>
              <a:gd name="connsiteY859" fmla="*/ 1817686 h 6858000"/>
              <a:gd name="connsiteX860" fmla="*/ 6537433 w 7467600"/>
              <a:gd name="connsiteY860" fmla="*/ 1907790 h 6858000"/>
              <a:gd name="connsiteX861" fmla="*/ 6550221 w 7467600"/>
              <a:gd name="connsiteY861" fmla="*/ 1910729 h 6858000"/>
              <a:gd name="connsiteX862" fmla="*/ 6964438 w 7467600"/>
              <a:gd name="connsiteY862" fmla="*/ 2209505 h 6858000"/>
              <a:gd name="connsiteX863" fmla="*/ 7367862 w 7467600"/>
              <a:gd name="connsiteY863" fmla="*/ 2806833 h 6858000"/>
              <a:gd name="connsiteX864" fmla="*/ 7364329 w 7467600"/>
              <a:gd name="connsiteY864" fmla="*/ 2826907 h 6858000"/>
              <a:gd name="connsiteX865" fmla="*/ 7290545 w 7467600"/>
              <a:gd name="connsiteY865" fmla="*/ 2850663 h 6858000"/>
              <a:gd name="connsiteX866" fmla="*/ 6472036 w 7467600"/>
              <a:gd name="connsiteY866" fmla="*/ 1959003 h 6858000"/>
              <a:gd name="connsiteX867" fmla="*/ 5792897 w 7467600"/>
              <a:gd name="connsiteY867" fmla="*/ 1647747 h 6858000"/>
              <a:gd name="connsiteX868" fmla="*/ 5842751 w 7467600"/>
              <a:gd name="connsiteY868" fmla="*/ 1816112 h 6858000"/>
              <a:gd name="connsiteX869" fmla="*/ 5847424 w 7467600"/>
              <a:gd name="connsiteY869" fmla="*/ 1815776 h 6858000"/>
              <a:gd name="connsiteX870" fmla="*/ 6399821 w 7467600"/>
              <a:gd name="connsiteY870" fmla="*/ 2344799 h 6858000"/>
              <a:gd name="connsiteX871" fmla="*/ 6323232 w 7467600"/>
              <a:gd name="connsiteY871" fmla="*/ 2389634 h 6858000"/>
              <a:gd name="connsiteX872" fmla="*/ 5942958 w 7467600"/>
              <a:gd name="connsiteY872" fmla="*/ 2077708 h 6858000"/>
              <a:gd name="connsiteX873" fmla="*/ 5921559 w 7467600"/>
              <a:gd name="connsiteY873" fmla="*/ 2378596 h 6858000"/>
              <a:gd name="connsiteX874" fmla="*/ 5817651 w 7467600"/>
              <a:gd name="connsiteY874" fmla="*/ 3023919 h 6858000"/>
              <a:gd name="connsiteX875" fmla="*/ 5729634 w 7467600"/>
              <a:gd name="connsiteY875" fmla="*/ 3051849 h 6858000"/>
              <a:gd name="connsiteX876" fmla="*/ 5611018 w 7467600"/>
              <a:gd name="connsiteY876" fmla="*/ 2316769 h 6858000"/>
              <a:gd name="connsiteX877" fmla="*/ 5687608 w 7467600"/>
              <a:gd name="connsiteY877" fmla="*/ 2039972 h 6858000"/>
              <a:gd name="connsiteX878" fmla="*/ 5657554 w 7467600"/>
              <a:gd name="connsiteY878" fmla="*/ 1576445 h 6858000"/>
              <a:gd name="connsiteX879" fmla="*/ 5150475 w 7467600"/>
              <a:gd name="connsiteY879" fmla="*/ 1274012 h 6858000"/>
              <a:gd name="connsiteX880" fmla="*/ 5349142 w 7467600"/>
              <a:gd name="connsiteY880" fmla="*/ 2204405 h 6858000"/>
              <a:gd name="connsiteX881" fmla="*/ 5262214 w 7467600"/>
              <a:gd name="connsiteY881" fmla="*/ 2233836 h 6858000"/>
              <a:gd name="connsiteX882" fmla="*/ 4981539 w 7467600"/>
              <a:gd name="connsiteY882" fmla="*/ 1542201 h 6858000"/>
              <a:gd name="connsiteX883" fmla="*/ 4958461 w 7467600"/>
              <a:gd name="connsiteY883" fmla="*/ 1136957 h 6858000"/>
              <a:gd name="connsiteX884" fmla="*/ 4655015 w 7467600"/>
              <a:gd name="connsiteY884" fmla="*/ 891426 h 6858000"/>
              <a:gd name="connsiteX885" fmla="*/ 4348002 w 7467600"/>
              <a:gd name="connsiteY885" fmla="*/ 2205895 h 6858000"/>
              <a:gd name="connsiteX886" fmla="*/ 4262250 w 7467600"/>
              <a:gd name="connsiteY886" fmla="*/ 2219972 h 6858000"/>
              <a:gd name="connsiteX887" fmla="*/ 4550611 w 7467600"/>
              <a:gd name="connsiteY887" fmla="*/ 817540 h 6858000"/>
              <a:gd name="connsiteX888" fmla="*/ 4564418 w 7467600"/>
              <a:gd name="connsiteY888" fmla="*/ 808293 h 6858000"/>
              <a:gd name="connsiteX889" fmla="*/ 4266388 w 7467600"/>
              <a:gd name="connsiteY889" fmla="*/ 500083 h 6858000"/>
              <a:gd name="connsiteX890" fmla="*/ 4032842 w 7467600"/>
              <a:gd name="connsiteY890" fmla="*/ 211809 h 6858000"/>
              <a:gd name="connsiteX891" fmla="*/ 3882765 w 7467600"/>
              <a:gd name="connsiteY891" fmla="*/ 0 h 6858000"/>
              <a:gd name="connsiteX892" fmla="*/ 3721337 w 7467600"/>
              <a:gd name="connsiteY892" fmla="*/ 0 h 6858000"/>
              <a:gd name="connsiteX893" fmla="*/ 3797544 w 7467600"/>
              <a:gd name="connsiteY893" fmla="*/ 0 h 6858000"/>
              <a:gd name="connsiteX894" fmla="*/ 3775734 w 7467600"/>
              <a:gd name="connsiteY894" fmla="*/ 95131 h 6858000"/>
              <a:gd name="connsiteX895" fmla="*/ 3724807 w 7467600"/>
              <a:gd name="connsiteY895" fmla="*/ 272257 h 6858000"/>
              <a:gd name="connsiteX896" fmla="*/ 3726844 w 7467600"/>
              <a:gd name="connsiteY896" fmla="*/ 282988 h 6858000"/>
              <a:gd name="connsiteX897" fmla="*/ 3742664 w 7467600"/>
              <a:gd name="connsiteY897" fmla="*/ 279918 h 6858000"/>
              <a:gd name="connsiteX898" fmla="*/ 4103910 w 7467600"/>
              <a:gd name="connsiteY898" fmla="*/ 1161917 h 6858000"/>
              <a:gd name="connsiteX899" fmla="*/ 4020269 w 7467600"/>
              <a:gd name="connsiteY899" fmla="*/ 1200406 h 6858000"/>
              <a:gd name="connsiteX900" fmla="*/ 3674882 w 7467600"/>
              <a:gd name="connsiteY900" fmla="*/ 488524 h 6858000"/>
              <a:gd name="connsiteX901" fmla="*/ 3132682 w 7467600"/>
              <a:gd name="connsiteY901" fmla="*/ 1072284 h 6858000"/>
              <a:gd name="connsiteX902" fmla="*/ 2716346 w 7467600"/>
              <a:gd name="connsiteY902" fmla="*/ 1276376 h 6858000"/>
              <a:gd name="connsiteX903" fmla="*/ 2716772 w 7467600"/>
              <a:gd name="connsiteY903" fmla="*/ 1255462 h 6858000"/>
              <a:gd name="connsiteX904" fmla="*/ 3471096 w 7467600"/>
              <a:gd name="connsiteY904" fmla="*/ 437072 h 6858000"/>
              <a:gd name="connsiteX905" fmla="*/ 3639057 w 7467600"/>
              <a:gd name="connsiteY905" fmla="*/ 286334 h 6858000"/>
              <a:gd name="connsiteX906" fmla="*/ 3640309 w 7467600"/>
              <a:gd name="connsiteY906" fmla="*/ 284664 h 6858000"/>
              <a:gd name="connsiteX907" fmla="*/ 3646022 w 7467600"/>
              <a:gd name="connsiteY907" fmla="*/ 276711 h 6858000"/>
              <a:gd name="connsiteX908" fmla="*/ 3707943 w 7467600"/>
              <a:gd name="connsiteY908" fmla="*/ 65958 h 6858000"/>
              <a:gd name="connsiteX909" fmla="*/ 3721337 w 7467600"/>
              <a:gd name="connsiteY909" fmla="*/ 0 h 6858000"/>
              <a:gd name="connsiteX910" fmla="*/ 2867960 w 7467600"/>
              <a:gd name="connsiteY910" fmla="*/ 0 h 6858000"/>
              <a:gd name="connsiteX911" fmla="*/ 2926351 w 7467600"/>
              <a:gd name="connsiteY911" fmla="*/ 0 h 6858000"/>
              <a:gd name="connsiteX912" fmla="*/ 2902823 w 7467600"/>
              <a:gd name="connsiteY912" fmla="*/ 262929 h 6858000"/>
              <a:gd name="connsiteX913" fmla="*/ 2940663 w 7467600"/>
              <a:gd name="connsiteY913" fmla="*/ 140884 h 6858000"/>
              <a:gd name="connsiteX914" fmla="*/ 2947039 w 7467600"/>
              <a:gd name="connsiteY914" fmla="*/ 122524 h 6858000"/>
              <a:gd name="connsiteX915" fmla="*/ 2984316 w 7467600"/>
              <a:gd name="connsiteY915" fmla="*/ 0 h 6858000"/>
              <a:gd name="connsiteX916" fmla="*/ 3016114 w 7467600"/>
              <a:gd name="connsiteY916" fmla="*/ 0 h 6858000"/>
              <a:gd name="connsiteX917" fmla="*/ 2979949 w 7467600"/>
              <a:gd name="connsiteY917" fmla="*/ 119274 h 6858000"/>
              <a:gd name="connsiteX918" fmla="*/ 3023879 w 7467600"/>
              <a:gd name="connsiteY918" fmla="*/ 0 h 6858000"/>
              <a:gd name="connsiteX919" fmla="*/ 3105400 w 7467600"/>
              <a:gd name="connsiteY919" fmla="*/ 0 h 6858000"/>
              <a:gd name="connsiteX920" fmla="*/ 3094669 w 7467600"/>
              <a:gd name="connsiteY920" fmla="*/ 30308 h 6858000"/>
              <a:gd name="connsiteX921" fmla="*/ 2901945 w 7467600"/>
              <a:gd name="connsiteY921" fmla="*/ 466538 h 6858000"/>
              <a:gd name="connsiteX922" fmla="*/ 2815209 w 7467600"/>
              <a:gd name="connsiteY922" fmla="*/ 497361 h 6858000"/>
              <a:gd name="connsiteX923" fmla="*/ 2844845 w 7467600"/>
              <a:gd name="connsiteY923" fmla="*/ 127638 h 6858000"/>
              <a:gd name="connsiteX924" fmla="*/ 2867960 w 7467600"/>
              <a:gd name="connsiteY924" fmla="*/ 0 h 6858000"/>
              <a:gd name="connsiteX925" fmla="*/ 1057230 w 7467600"/>
              <a:gd name="connsiteY925" fmla="*/ 0 h 6858000"/>
              <a:gd name="connsiteX926" fmla="*/ 1111003 w 7467600"/>
              <a:gd name="connsiteY926" fmla="*/ 0 h 6858000"/>
              <a:gd name="connsiteX927" fmla="*/ 1125553 w 7467600"/>
              <a:gd name="connsiteY927" fmla="*/ 52588 h 6858000"/>
              <a:gd name="connsiteX928" fmla="*/ 1304276 w 7467600"/>
              <a:gd name="connsiteY928" fmla="*/ 476275 h 6858000"/>
              <a:gd name="connsiteX929" fmla="*/ 1492066 w 7467600"/>
              <a:gd name="connsiteY929" fmla="*/ 886333 h 6858000"/>
              <a:gd name="connsiteX930" fmla="*/ 1423698 w 7467600"/>
              <a:gd name="connsiteY930" fmla="*/ 710817 h 6858000"/>
              <a:gd name="connsiteX931" fmla="*/ 1357609 w 7467600"/>
              <a:gd name="connsiteY931" fmla="*/ 532892 h 6858000"/>
              <a:gd name="connsiteX932" fmla="*/ 1309550 w 7467600"/>
              <a:gd name="connsiteY932" fmla="*/ 374031 h 6858000"/>
              <a:gd name="connsiteX933" fmla="*/ 1193673 w 7467600"/>
              <a:gd name="connsiteY933" fmla="*/ 49533 h 6858000"/>
              <a:gd name="connsiteX934" fmla="*/ 1164391 w 7467600"/>
              <a:gd name="connsiteY934" fmla="*/ 0 h 6858000"/>
              <a:gd name="connsiteX935" fmla="*/ 1200666 w 7467600"/>
              <a:gd name="connsiteY935" fmla="*/ 0 h 6858000"/>
              <a:gd name="connsiteX936" fmla="*/ 1223408 w 7467600"/>
              <a:gd name="connsiteY936" fmla="*/ 38996 h 6858000"/>
              <a:gd name="connsiteX937" fmla="*/ 1339635 w 7467600"/>
              <a:gd name="connsiteY937" fmla="*/ 365517 h 6858000"/>
              <a:gd name="connsiteX938" fmla="*/ 1387469 w 7467600"/>
              <a:gd name="connsiteY938" fmla="*/ 523079 h 6858000"/>
              <a:gd name="connsiteX939" fmla="*/ 1452685 w 7467600"/>
              <a:gd name="connsiteY939" fmla="*/ 699806 h 6858000"/>
              <a:gd name="connsiteX940" fmla="*/ 1492092 w 7467600"/>
              <a:gd name="connsiteY940" fmla="*/ 800424 h 6858000"/>
              <a:gd name="connsiteX941" fmla="*/ 1455302 w 7467600"/>
              <a:gd name="connsiteY941" fmla="*/ 632913 h 6858000"/>
              <a:gd name="connsiteX942" fmla="*/ 1222336 w 7467600"/>
              <a:gd name="connsiteY942" fmla="*/ 9480 h 6858000"/>
              <a:gd name="connsiteX943" fmla="*/ 1214634 w 7467600"/>
              <a:gd name="connsiteY943" fmla="*/ 0 h 6858000"/>
              <a:gd name="connsiteX944" fmla="*/ 1289827 w 7467600"/>
              <a:gd name="connsiteY944" fmla="*/ 0 h 6858000"/>
              <a:gd name="connsiteX945" fmla="*/ 1321076 w 7467600"/>
              <a:gd name="connsiteY945" fmla="*/ 59722 h 6858000"/>
              <a:gd name="connsiteX946" fmla="*/ 1512579 w 7467600"/>
              <a:gd name="connsiteY946" fmla="*/ 626441 h 6858000"/>
              <a:gd name="connsiteX947" fmla="*/ 1506076 w 7467600"/>
              <a:gd name="connsiteY947" fmla="*/ 1089289 h 6858000"/>
              <a:gd name="connsiteX948" fmla="*/ 1486346 w 7467600"/>
              <a:gd name="connsiteY948" fmla="*/ 1079919 h 6858000"/>
              <a:gd name="connsiteX949" fmla="*/ 1070511 w 7467600"/>
              <a:gd name="connsiteY949" fmla="*/ 48609 h 6858000"/>
              <a:gd name="connsiteX950" fmla="*/ 1057230 w 7467600"/>
              <a:gd name="connsiteY950" fmla="*/ 0 h 6858000"/>
              <a:gd name="connsiteX951" fmla="*/ 43151 w 7467600"/>
              <a:gd name="connsiteY951" fmla="*/ 0 h 6858000"/>
              <a:gd name="connsiteX952" fmla="*/ 95283 w 7467600"/>
              <a:gd name="connsiteY952" fmla="*/ 0 h 6858000"/>
              <a:gd name="connsiteX953" fmla="*/ 300708 w 7467600"/>
              <a:gd name="connsiteY953" fmla="*/ 154571 h 6858000"/>
              <a:gd name="connsiteX954" fmla="*/ 530414 w 7467600"/>
              <a:gd name="connsiteY954" fmla="*/ 354673 h 6858000"/>
              <a:gd name="connsiteX955" fmla="*/ 333785 w 7467600"/>
              <a:gd name="connsiteY955" fmla="*/ 161564 h 6858000"/>
              <a:gd name="connsiteX956" fmla="*/ 147005 w 7467600"/>
              <a:gd name="connsiteY956" fmla="*/ 0 h 6858000"/>
              <a:gd name="connsiteX957" fmla="*/ 272509 w 7467600"/>
              <a:gd name="connsiteY957" fmla="*/ 0 h 6858000"/>
              <a:gd name="connsiteX958" fmla="*/ 326276 w 7467600"/>
              <a:gd name="connsiteY958" fmla="*/ 45847 h 6858000"/>
              <a:gd name="connsiteX959" fmla="*/ 823759 w 7467600"/>
              <a:gd name="connsiteY959" fmla="*/ 574145 h 6858000"/>
              <a:gd name="connsiteX960" fmla="*/ 811254 w 7467600"/>
              <a:gd name="connsiteY960" fmla="*/ 665546 h 6858000"/>
              <a:gd name="connsiteX961" fmla="*/ 154042 w 7467600"/>
              <a:gd name="connsiteY961" fmla="*/ 261522 h 6858000"/>
              <a:gd name="connsiteX962" fmla="*/ 13550 w 7467600"/>
              <a:gd name="connsiteY962" fmla="*/ 158423 h 6858000"/>
              <a:gd name="connsiteX963" fmla="*/ 0 w 7467600"/>
              <a:gd name="connsiteY963" fmla="*/ 146618 h 6858000"/>
              <a:gd name="connsiteX964" fmla="*/ 0 w 7467600"/>
              <a:gd name="connsiteY964" fmla="*/ 59161 h 6858000"/>
              <a:gd name="connsiteX965" fmla="*/ 45427 w 7467600"/>
              <a:gd name="connsiteY965" fmla="*/ 101078 h 6858000"/>
              <a:gd name="connsiteX966" fmla="*/ 630103 w 7467600"/>
              <a:gd name="connsiteY966" fmla="*/ 485885 h 6858000"/>
              <a:gd name="connsiteX967" fmla="*/ 532040 w 7467600"/>
              <a:gd name="connsiteY967" fmla="*/ 399359 h 6858000"/>
              <a:gd name="connsiteX968" fmla="*/ 517618 w 7467600"/>
              <a:gd name="connsiteY968" fmla="*/ 385726 h 6858000"/>
              <a:gd name="connsiteX969" fmla="*/ 285074 w 7467600"/>
              <a:gd name="connsiteY969" fmla="*/ 182755 h 6858000"/>
              <a:gd name="connsiteX970" fmla="*/ 43151 w 7467600"/>
              <a:gd name="connsiteY97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105827 w 7467600"/>
              <a:gd name="connsiteY80" fmla="*/ 5718700 h 6858000"/>
              <a:gd name="connsiteX81" fmla="*/ 7356878 w 7467600"/>
              <a:gd name="connsiteY81" fmla="*/ 5981332 h 6858000"/>
              <a:gd name="connsiteX82" fmla="*/ 7467600 w 7467600"/>
              <a:gd name="connsiteY82" fmla="*/ 6117703 h 6858000"/>
              <a:gd name="connsiteX83" fmla="*/ 7467600 w 7467600"/>
              <a:gd name="connsiteY83" fmla="*/ 6163634 h 6858000"/>
              <a:gd name="connsiteX84" fmla="*/ 7403637 w 7467600"/>
              <a:gd name="connsiteY84" fmla="*/ 6083957 h 6858000"/>
              <a:gd name="connsiteX85" fmla="*/ 7254615 w 7467600"/>
              <a:gd name="connsiteY85" fmla="*/ 5911918 h 6858000"/>
              <a:gd name="connsiteX86" fmla="*/ 7312589 w 7467600"/>
              <a:gd name="connsiteY86" fmla="*/ 5982309 h 6858000"/>
              <a:gd name="connsiteX87" fmla="*/ 7448321 w 7467600"/>
              <a:gd name="connsiteY87" fmla="*/ 6190991 h 6858000"/>
              <a:gd name="connsiteX88" fmla="*/ 7467600 w 7467600"/>
              <a:gd name="connsiteY88" fmla="*/ 6221686 h 6858000"/>
              <a:gd name="connsiteX89" fmla="*/ 7467600 w 7467600"/>
              <a:gd name="connsiteY89" fmla="*/ 6334256 h 6858000"/>
              <a:gd name="connsiteX90" fmla="*/ 7454976 w 7467600"/>
              <a:gd name="connsiteY90" fmla="*/ 6318297 h 6858000"/>
              <a:gd name="connsiteX91" fmla="*/ 1456157 w 7467600"/>
              <a:gd name="connsiteY91" fmla="*/ 5371404 h 6858000"/>
              <a:gd name="connsiteX92" fmla="*/ 1244432 w 7467600"/>
              <a:gd name="connsiteY92" fmla="*/ 5385601 h 6858000"/>
              <a:gd name="connsiteX93" fmla="*/ 973990 w 7467600"/>
              <a:gd name="connsiteY93" fmla="*/ 5424940 h 6858000"/>
              <a:gd name="connsiteX94" fmla="*/ 1103809 w 7467600"/>
              <a:gd name="connsiteY94" fmla="*/ 5433720 h 6858000"/>
              <a:gd name="connsiteX95" fmla="*/ 1123454 w 7467600"/>
              <a:gd name="connsiteY95" fmla="*/ 5435727 h 6858000"/>
              <a:gd name="connsiteX96" fmla="*/ 1737017 w 7467600"/>
              <a:gd name="connsiteY96" fmla="*/ 5452183 h 6858000"/>
              <a:gd name="connsiteX97" fmla="*/ 1824397 w 7467600"/>
              <a:gd name="connsiteY97" fmla="*/ 5447757 h 6858000"/>
              <a:gd name="connsiteX98" fmla="*/ 2070059 w 7467600"/>
              <a:gd name="connsiteY98" fmla="*/ 5441660 h 6858000"/>
              <a:gd name="connsiteX99" fmla="*/ 1456157 w 7467600"/>
              <a:gd name="connsiteY99" fmla="*/ 5371404 h 6858000"/>
              <a:gd name="connsiteX100" fmla="*/ 4988186 w 7467600"/>
              <a:gd name="connsiteY100" fmla="*/ 5216467 h 6858000"/>
              <a:gd name="connsiteX101" fmla="*/ 4777334 w 7467600"/>
              <a:gd name="connsiteY101" fmla="*/ 5406072 h 6858000"/>
              <a:gd name="connsiteX102" fmla="*/ 4718341 w 7467600"/>
              <a:gd name="connsiteY102" fmla="*/ 5468043 h 6858000"/>
              <a:gd name="connsiteX103" fmla="*/ 4604655 w 7467600"/>
              <a:gd name="connsiteY103" fmla="*/ 5583434 h 6858000"/>
              <a:gd name="connsiteX104" fmla="*/ 4565074 w 7467600"/>
              <a:gd name="connsiteY104" fmla="*/ 5618550 h 6858000"/>
              <a:gd name="connsiteX105" fmla="*/ 4988186 w 7467600"/>
              <a:gd name="connsiteY105" fmla="*/ 5216467 h 6858000"/>
              <a:gd name="connsiteX106" fmla="*/ 4978032 w 7467600"/>
              <a:gd name="connsiteY106" fmla="*/ 5183809 h 6858000"/>
              <a:gd name="connsiteX107" fmla="*/ 4463413 w 7467600"/>
              <a:gd name="connsiteY107" fmla="*/ 5615162 h 6858000"/>
              <a:gd name="connsiteX108" fmla="*/ 4358134 w 7467600"/>
              <a:gd name="connsiteY108" fmla="*/ 5742791 h 6858000"/>
              <a:gd name="connsiteX109" fmla="*/ 4376219 w 7467600"/>
              <a:gd name="connsiteY109" fmla="*/ 5729027 h 6858000"/>
              <a:gd name="connsiteX110" fmla="*/ 4582340 w 7467600"/>
              <a:gd name="connsiteY110" fmla="*/ 5561037 h 6858000"/>
              <a:gd name="connsiteX111" fmla="*/ 4694684 w 7467600"/>
              <a:gd name="connsiteY111" fmla="*/ 5447098 h 6858000"/>
              <a:gd name="connsiteX112" fmla="*/ 4754123 w 7467600"/>
              <a:gd name="connsiteY112" fmla="*/ 5384643 h 6858000"/>
              <a:gd name="connsiteX113" fmla="*/ 4978032 w 7467600"/>
              <a:gd name="connsiteY113" fmla="*/ 5183809 h 6858000"/>
              <a:gd name="connsiteX114" fmla="*/ 1903353 w 7467600"/>
              <a:gd name="connsiteY114" fmla="*/ 5044827 h 6858000"/>
              <a:gd name="connsiteX115" fmla="*/ 1936931 w 7467600"/>
              <a:gd name="connsiteY115" fmla="*/ 5093954 h 6858000"/>
              <a:gd name="connsiteX116" fmla="*/ 2195868 w 7467600"/>
              <a:gd name="connsiteY116" fmla="*/ 5396574 h 6858000"/>
              <a:gd name="connsiteX117" fmla="*/ 2088852 w 7467600"/>
              <a:gd name="connsiteY117" fmla="*/ 5166123 h 6858000"/>
              <a:gd name="connsiteX118" fmla="*/ 1958241 w 7467600"/>
              <a:gd name="connsiteY118" fmla="*/ 5067955 h 6858000"/>
              <a:gd name="connsiteX119" fmla="*/ 1903353 w 7467600"/>
              <a:gd name="connsiteY119" fmla="*/ 5044827 h 6858000"/>
              <a:gd name="connsiteX120" fmla="*/ 1979378 w 7467600"/>
              <a:gd name="connsiteY120" fmla="*/ 4769504 h 6858000"/>
              <a:gd name="connsiteX121" fmla="*/ 2882120 w 7467600"/>
              <a:gd name="connsiteY121" fmla="*/ 5064547 h 6858000"/>
              <a:gd name="connsiteX122" fmla="*/ 2793103 w 7467600"/>
              <a:gd name="connsiteY122" fmla="*/ 5039699 h 6858000"/>
              <a:gd name="connsiteX123" fmla="*/ 2770041 w 7467600"/>
              <a:gd name="connsiteY123" fmla="*/ 5033634 h 6858000"/>
              <a:gd name="connsiteX124" fmla="*/ 1979378 w 7467600"/>
              <a:gd name="connsiteY124" fmla="*/ 4769504 h 6858000"/>
              <a:gd name="connsiteX125" fmla="*/ 1927410 w 7467600"/>
              <a:gd name="connsiteY125" fmla="*/ 4716164 h 6858000"/>
              <a:gd name="connsiteX126" fmla="*/ 1959587 w 7467600"/>
              <a:gd name="connsiteY126" fmla="*/ 4728849 h 6858000"/>
              <a:gd name="connsiteX127" fmla="*/ 2777707 w 7467600"/>
              <a:gd name="connsiteY127" fmla="*/ 5003991 h 6858000"/>
              <a:gd name="connsiteX128" fmla="*/ 2800768 w 7467600"/>
              <a:gd name="connsiteY128" fmla="*/ 5010056 h 6858000"/>
              <a:gd name="connsiteX129" fmla="*/ 2879408 w 7467600"/>
              <a:gd name="connsiteY129" fmla="*/ 5031590 h 6858000"/>
              <a:gd name="connsiteX130" fmla="*/ 2862295 w 7467600"/>
              <a:gd name="connsiteY130" fmla="*/ 5022958 h 6858000"/>
              <a:gd name="connsiteX131" fmla="*/ 2813343 w 7467600"/>
              <a:gd name="connsiteY131" fmla="*/ 4998369 h 6858000"/>
              <a:gd name="connsiteX132" fmla="*/ 2646245 w 7467600"/>
              <a:gd name="connsiteY132" fmla="*/ 4930999 h 6858000"/>
              <a:gd name="connsiteX133" fmla="*/ 1999243 w 7467600"/>
              <a:gd name="connsiteY133" fmla="*/ 4730524 h 6858000"/>
              <a:gd name="connsiteX134" fmla="*/ 1979527 w 7467600"/>
              <a:gd name="connsiteY134" fmla="*/ 4726651 h 6858000"/>
              <a:gd name="connsiteX135" fmla="*/ 1927410 w 7467600"/>
              <a:gd name="connsiteY135" fmla="*/ 4716164 h 6858000"/>
              <a:gd name="connsiteX136" fmla="*/ 1997014 w 7467600"/>
              <a:gd name="connsiteY136" fmla="*/ 4698007 h 6858000"/>
              <a:gd name="connsiteX137" fmla="*/ 2005458 w 7467600"/>
              <a:gd name="connsiteY137" fmla="*/ 4699540 h 6858000"/>
              <a:gd name="connsiteX138" fmla="*/ 2657186 w 7467600"/>
              <a:gd name="connsiteY138" fmla="*/ 4901687 h 6858000"/>
              <a:gd name="connsiteX139" fmla="*/ 2826662 w 7467600"/>
              <a:gd name="connsiteY139" fmla="*/ 4970362 h 6858000"/>
              <a:gd name="connsiteX140" fmla="*/ 2876100 w 7467600"/>
              <a:gd name="connsiteY140" fmla="*/ 4995397 h 6858000"/>
              <a:gd name="connsiteX141" fmla="*/ 3042600 w 7467600"/>
              <a:gd name="connsiteY141" fmla="*/ 5059532 h 6858000"/>
              <a:gd name="connsiteX142" fmla="*/ 1997014 w 7467600"/>
              <a:gd name="connsiteY142" fmla="*/ 4698007 h 6858000"/>
              <a:gd name="connsiteX143" fmla="*/ 2305292 w 7467600"/>
              <a:gd name="connsiteY143" fmla="*/ 4219492 h 6858000"/>
              <a:gd name="connsiteX144" fmla="*/ 3360922 w 7467600"/>
              <a:gd name="connsiteY144" fmla="*/ 4529373 h 6858000"/>
              <a:gd name="connsiteX145" fmla="*/ 3492420 w 7467600"/>
              <a:gd name="connsiteY145" fmla="*/ 4510145 h 6858000"/>
              <a:gd name="connsiteX146" fmla="*/ 3364086 w 7467600"/>
              <a:gd name="connsiteY146" fmla="*/ 4480340 h 6858000"/>
              <a:gd name="connsiteX147" fmla="*/ 3225818 w 7467600"/>
              <a:gd name="connsiteY147" fmla="*/ 4411822 h 6858000"/>
              <a:gd name="connsiteX148" fmla="*/ 3129696 w 7467600"/>
              <a:gd name="connsiteY148" fmla="*/ 4360704 h 6858000"/>
              <a:gd name="connsiteX149" fmla="*/ 2814545 w 7467600"/>
              <a:gd name="connsiteY149" fmla="*/ 4282955 h 6858000"/>
              <a:gd name="connsiteX150" fmla="*/ 2305292 w 7467600"/>
              <a:gd name="connsiteY150" fmla="*/ 4219492 h 6858000"/>
              <a:gd name="connsiteX151" fmla="*/ 2626982 w 7467600"/>
              <a:gd name="connsiteY151" fmla="*/ 4206450 h 6858000"/>
              <a:gd name="connsiteX152" fmla="*/ 2490617 w 7467600"/>
              <a:gd name="connsiteY152" fmla="*/ 4206951 h 6858000"/>
              <a:gd name="connsiteX153" fmla="*/ 2819869 w 7467600"/>
              <a:gd name="connsiteY153" fmla="*/ 4252936 h 6858000"/>
              <a:gd name="connsiteX154" fmla="*/ 3143018 w 7467600"/>
              <a:gd name="connsiteY154" fmla="*/ 4332698 h 6858000"/>
              <a:gd name="connsiteX155" fmla="*/ 3241520 w 7467600"/>
              <a:gd name="connsiteY155" fmla="*/ 4385112 h 6858000"/>
              <a:gd name="connsiteX156" fmla="*/ 3374575 w 7467600"/>
              <a:gd name="connsiteY156" fmla="*/ 4451517 h 6858000"/>
              <a:gd name="connsiteX157" fmla="*/ 3505221 w 7467600"/>
              <a:gd name="connsiteY157" fmla="*/ 4480757 h 6858000"/>
              <a:gd name="connsiteX158" fmla="*/ 2626982 w 7467600"/>
              <a:gd name="connsiteY158" fmla="*/ 4206450 h 6858000"/>
              <a:gd name="connsiteX159" fmla="*/ 1310106 w 7467600"/>
              <a:gd name="connsiteY159" fmla="*/ 3943217 h 6858000"/>
              <a:gd name="connsiteX160" fmla="*/ 854994 w 7467600"/>
              <a:gd name="connsiteY160" fmla="*/ 4399136 h 6858000"/>
              <a:gd name="connsiteX161" fmla="*/ 742462 w 7467600"/>
              <a:gd name="connsiteY161" fmla="*/ 4594648 h 6858000"/>
              <a:gd name="connsiteX162" fmla="*/ 820602 w 7467600"/>
              <a:gd name="connsiteY162" fmla="*/ 4485915 h 6858000"/>
              <a:gd name="connsiteX163" fmla="*/ 878295 w 7467600"/>
              <a:gd name="connsiteY163" fmla="*/ 4403594 h 6858000"/>
              <a:gd name="connsiteX164" fmla="*/ 1240607 w 7467600"/>
              <a:gd name="connsiteY164" fmla="*/ 4010401 h 6858000"/>
              <a:gd name="connsiteX165" fmla="*/ 1310106 w 7467600"/>
              <a:gd name="connsiteY165" fmla="*/ 3943217 h 6858000"/>
              <a:gd name="connsiteX166" fmla="*/ 1423113 w 7467600"/>
              <a:gd name="connsiteY166" fmla="*/ 3874565 h 6858000"/>
              <a:gd name="connsiteX167" fmla="*/ 1260565 w 7467600"/>
              <a:gd name="connsiteY167" fmla="*/ 4031982 h 6858000"/>
              <a:gd name="connsiteX168" fmla="*/ 901900 w 7467600"/>
              <a:gd name="connsiteY168" fmla="*/ 4421236 h 6858000"/>
              <a:gd name="connsiteX169" fmla="*/ 845044 w 7467600"/>
              <a:gd name="connsiteY169" fmla="*/ 4502436 h 6858000"/>
              <a:gd name="connsiteX170" fmla="*/ 685926 w 7467600"/>
              <a:gd name="connsiteY170" fmla="*/ 4703069 h 6858000"/>
              <a:gd name="connsiteX171" fmla="*/ 684248 w 7467600"/>
              <a:gd name="connsiteY171" fmla="*/ 4706721 h 6858000"/>
              <a:gd name="connsiteX172" fmla="*/ 1423113 w 7467600"/>
              <a:gd name="connsiteY172" fmla="*/ 3874565 h 6858000"/>
              <a:gd name="connsiteX173" fmla="*/ 3316479 w 7467600"/>
              <a:gd name="connsiteY173" fmla="*/ 3872136 h 6858000"/>
              <a:gd name="connsiteX174" fmla="*/ 3546806 w 7467600"/>
              <a:gd name="connsiteY174" fmla="*/ 4356139 h 6858000"/>
              <a:gd name="connsiteX175" fmla="*/ 3364433 w 7467600"/>
              <a:gd name="connsiteY175" fmla="*/ 3953121 h 6858000"/>
              <a:gd name="connsiteX176" fmla="*/ 3316479 w 7467600"/>
              <a:gd name="connsiteY176" fmla="*/ 3872136 h 6858000"/>
              <a:gd name="connsiteX177" fmla="*/ 3291335 w 7467600"/>
              <a:gd name="connsiteY177" fmla="*/ 3767420 h 6858000"/>
              <a:gd name="connsiteX178" fmla="*/ 3390805 w 7467600"/>
              <a:gd name="connsiteY178" fmla="*/ 3937163 h 6858000"/>
              <a:gd name="connsiteX179" fmla="*/ 3579062 w 7467600"/>
              <a:gd name="connsiteY179" fmla="*/ 4359040 h 6858000"/>
              <a:gd name="connsiteX180" fmla="*/ 3467355 w 7467600"/>
              <a:gd name="connsiteY180" fmla="*/ 3988130 h 6858000"/>
              <a:gd name="connsiteX181" fmla="*/ 3310753 w 7467600"/>
              <a:gd name="connsiteY181" fmla="*/ 3787140 h 6858000"/>
              <a:gd name="connsiteX182" fmla="*/ 3291335 w 7467600"/>
              <a:gd name="connsiteY182" fmla="*/ 3767420 h 6858000"/>
              <a:gd name="connsiteX183" fmla="*/ 1635889 w 7467600"/>
              <a:gd name="connsiteY183" fmla="*/ 3709494 h 6858000"/>
              <a:gd name="connsiteX184" fmla="*/ 1634800 w 7467600"/>
              <a:gd name="connsiteY184" fmla="*/ 3731111 h 6858000"/>
              <a:gd name="connsiteX185" fmla="*/ 1635889 w 7467600"/>
              <a:gd name="connsiteY185" fmla="*/ 3709494 h 6858000"/>
              <a:gd name="connsiteX186" fmla="*/ 1510397 w 7467600"/>
              <a:gd name="connsiteY186" fmla="*/ 3684705 h 6858000"/>
              <a:gd name="connsiteX187" fmla="*/ 1146550 w 7467600"/>
              <a:gd name="connsiteY187" fmla="*/ 3802012 h 6858000"/>
              <a:gd name="connsiteX188" fmla="*/ 698834 w 7467600"/>
              <a:gd name="connsiteY188" fmla="*/ 3952272 h 6858000"/>
              <a:gd name="connsiteX189" fmla="*/ 34256 w 7467600"/>
              <a:gd name="connsiteY189" fmla="*/ 4347603 h 6858000"/>
              <a:gd name="connsiteX190" fmla="*/ 527241 w 7467600"/>
              <a:gd name="connsiteY190" fmla="*/ 4065078 h 6858000"/>
              <a:gd name="connsiteX191" fmla="*/ 1510397 w 7467600"/>
              <a:gd name="connsiteY191" fmla="*/ 3684705 h 6858000"/>
              <a:gd name="connsiteX192" fmla="*/ 1313114 w 7467600"/>
              <a:gd name="connsiteY192" fmla="*/ 3655216 h 6858000"/>
              <a:gd name="connsiteX193" fmla="*/ 1109304 w 7467600"/>
              <a:gd name="connsiteY193" fmla="*/ 3669030 h 6858000"/>
              <a:gd name="connsiteX194" fmla="*/ 8129 w 7467600"/>
              <a:gd name="connsiteY194" fmla="*/ 4330519 h 6858000"/>
              <a:gd name="connsiteX195" fmla="*/ 687572 w 7467600"/>
              <a:gd name="connsiteY195" fmla="*/ 3925629 h 6858000"/>
              <a:gd name="connsiteX196" fmla="*/ 1138365 w 7467600"/>
              <a:gd name="connsiteY196" fmla="*/ 3774515 h 6858000"/>
              <a:gd name="connsiteX197" fmla="*/ 1505579 w 7467600"/>
              <a:gd name="connsiteY197" fmla="*/ 3655526 h 6858000"/>
              <a:gd name="connsiteX198" fmla="*/ 1313114 w 7467600"/>
              <a:gd name="connsiteY198" fmla="*/ 3655216 h 6858000"/>
              <a:gd name="connsiteX199" fmla="*/ 3655073 w 7467600"/>
              <a:gd name="connsiteY199" fmla="*/ 3650884 h 6858000"/>
              <a:gd name="connsiteX200" fmla="*/ 3989938 w 7467600"/>
              <a:gd name="connsiteY200" fmla="*/ 3991685 h 6858000"/>
              <a:gd name="connsiteX201" fmla="*/ 4393907 w 7467600"/>
              <a:gd name="connsiteY201" fmla="*/ 4261258 h 6858000"/>
              <a:gd name="connsiteX202" fmla="*/ 4648051 w 7467600"/>
              <a:gd name="connsiteY202" fmla="*/ 4374051 h 6858000"/>
              <a:gd name="connsiteX203" fmla="*/ 4383389 w 7467600"/>
              <a:gd name="connsiteY203" fmla="*/ 4184369 h 6858000"/>
              <a:gd name="connsiteX204" fmla="*/ 4165508 w 7467600"/>
              <a:gd name="connsiteY204" fmla="*/ 4035196 h 6858000"/>
              <a:gd name="connsiteX205" fmla="*/ 4068162 w 7467600"/>
              <a:gd name="connsiteY205" fmla="*/ 3953394 h 6858000"/>
              <a:gd name="connsiteX206" fmla="*/ 3981416 w 7467600"/>
              <a:gd name="connsiteY206" fmla="*/ 3880482 h 6858000"/>
              <a:gd name="connsiteX207" fmla="*/ 3800147 w 7467600"/>
              <a:gd name="connsiteY207" fmla="*/ 3749872 h 6858000"/>
              <a:gd name="connsiteX208" fmla="*/ 3655073 w 7467600"/>
              <a:gd name="connsiteY208" fmla="*/ 3650884 h 6858000"/>
              <a:gd name="connsiteX209" fmla="*/ 3670252 w 7467600"/>
              <a:gd name="connsiteY209" fmla="*/ 3622798 h 6858000"/>
              <a:gd name="connsiteX210" fmla="*/ 3817258 w 7467600"/>
              <a:gd name="connsiteY210" fmla="*/ 3723577 h 6858000"/>
              <a:gd name="connsiteX211" fmla="*/ 4000461 w 7467600"/>
              <a:gd name="connsiteY211" fmla="*/ 3855966 h 6858000"/>
              <a:gd name="connsiteX212" fmla="*/ 4088180 w 7467600"/>
              <a:gd name="connsiteY212" fmla="*/ 3929774 h 6858000"/>
              <a:gd name="connsiteX213" fmla="*/ 4184555 w 7467600"/>
              <a:gd name="connsiteY213" fmla="*/ 4010683 h 6858000"/>
              <a:gd name="connsiteX214" fmla="*/ 4399563 w 7467600"/>
              <a:gd name="connsiteY214" fmla="*/ 4158106 h 6858000"/>
              <a:gd name="connsiteX215" fmla="*/ 4684469 w 7467600"/>
              <a:gd name="connsiteY215" fmla="*/ 4364680 h 6858000"/>
              <a:gd name="connsiteX216" fmla="*/ 4690271 w 7467600"/>
              <a:gd name="connsiteY216" fmla="*/ 4370034 h 6858000"/>
              <a:gd name="connsiteX217" fmla="*/ 4136093 w 7467600"/>
              <a:gd name="connsiteY217" fmla="*/ 3858466 h 6858000"/>
              <a:gd name="connsiteX218" fmla="*/ 3670252 w 7467600"/>
              <a:gd name="connsiteY218" fmla="*/ 3622798 h 6858000"/>
              <a:gd name="connsiteX219" fmla="*/ 4440129 w 7467600"/>
              <a:gd name="connsiteY219" fmla="*/ 3448571 h 6858000"/>
              <a:gd name="connsiteX220" fmla="*/ 4856525 w 7467600"/>
              <a:gd name="connsiteY220" fmla="*/ 3915351 h 6858000"/>
              <a:gd name="connsiteX221" fmla="*/ 5059055 w 7467600"/>
              <a:gd name="connsiteY221" fmla="*/ 4108918 h 6858000"/>
              <a:gd name="connsiteX222" fmla="*/ 5290070 w 7467600"/>
              <a:gd name="connsiteY222" fmla="*/ 4263619 h 6858000"/>
              <a:gd name="connsiteX223" fmla="*/ 4834991 w 7467600"/>
              <a:gd name="connsiteY223" fmla="*/ 3830985 h 6858000"/>
              <a:gd name="connsiteX224" fmla="*/ 4440129 w 7467600"/>
              <a:gd name="connsiteY224" fmla="*/ 3448571 h 6858000"/>
              <a:gd name="connsiteX225" fmla="*/ 4441737 w 7467600"/>
              <a:gd name="connsiteY225" fmla="*/ 3399734 h 6858000"/>
              <a:gd name="connsiteX226" fmla="*/ 4431236 w 7467600"/>
              <a:gd name="connsiteY226" fmla="*/ 3400954 h 6858000"/>
              <a:gd name="connsiteX227" fmla="*/ 4557150 w 7467600"/>
              <a:gd name="connsiteY227" fmla="*/ 3510023 h 6858000"/>
              <a:gd name="connsiteX228" fmla="*/ 4856936 w 7467600"/>
              <a:gd name="connsiteY228" fmla="*/ 3809146 h 6858000"/>
              <a:gd name="connsiteX229" fmla="*/ 5111996 w 7467600"/>
              <a:gd name="connsiteY229" fmla="*/ 4065759 h 6858000"/>
              <a:gd name="connsiteX230" fmla="*/ 5388878 w 7467600"/>
              <a:gd name="connsiteY230" fmla="*/ 4300185 h 6858000"/>
              <a:gd name="connsiteX231" fmla="*/ 5425556 w 7467600"/>
              <a:gd name="connsiteY231" fmla="*/ 4308967 h 6858000"/>
              <a:gd name="connsiteX232" fmla="*/ 4943646 w 7467600"/>
              <a:gd name="connsiteY232" fmla="*/ 3822916 h 6858000"/>
              <a:gd name="connsiteX233" fmla="*/ 4594837 w 7467600"/>
              <a:gd name="connsiteY233" fmla="*/ 3532274 h 6858000"/>
              <a:gd name="connsiteX234" fmla="*/ 4441737 w 7467600"/>
              <a:gd name="connsiteY234" fmla="*/ 3399734 h 6858000"/>
              <a:gd name="connsiteX235" fmla="*/ 5425834 w 7467600"/>
              <a:gd name="connsiteY235" fmla="*/ 3162785 h 6858000"/>
              <a:gd name="connsiteX236" fmla="*/ 5401644 w 7467600"/>
              <a:gd name="connsiteY236" fmla="*/ 3617847 h 6858000"/>
              <a:gd name="connsiteX237" fmla="*/ 5467256 w 7467600"/>
              <a:gd name="connsiteY237" fmla="*/ 4175494 h 6858000"/>
              <a:gd name="connsiteX238" fmla="*/ 5448069 w 7467600"/>
              <a:gd name="connsiteY238" fmla="*/ 3567554 h 6858000"/>
              <a:gd name="connsiteX239" fmla="*/ 5425834 w 7467600"/>
              <a:gd name="connsiteY239" fmla="*/ 3162785 h 6858000"/>
              <a:gd name="connsiteX240" fmla="*/ 1318687 w 7467600"/>
              <a:gd name="connsiteY240" fmla="*/ 3113840 h 6858000"/>
              <a:gd name="connsiteX241" fmla="*/ 1066793 w 7467600"/>
              <a:gd name="connsiteY241" fmla="*/ 3212171 h 6858000"/>
              <a:gd name="connsiteX242" fmla="*/ 993319 w 7467600"/>
              <a:gd name="connsiteY242" fmla="*/ 3247648 h 6858000"/>
              <a:gd name="connsiteX243" fmla="*/ 853081 w 7467600"/>
              <a:gd name="connsiteY243" fmla="*/ 3312410 h 6858000"/>
              <a:gd name="connsiteX244" fmla="*/ 805957 w 7467600"/>
              <a:gd name="connsiteY244" fmla="*/ 3330443 h 6858000"/>
              <a:gd name="connsiteX245" fmla="*/ 1318687 w 7467600"/>
              <a:gd name="connsiteY245" fmla="*/ 3113840 h 6858000"/>
              <a:gd name="connsiteX246" fmla="*/ 5453702 w 7467600"/>
              <a:gd name="connsiteY246" fmla="*/ 3090882 h 6858000"/>
              <a:gd name="connsiteX247" fmla="*/ 5480135 w 7467600"/>
              <a:gd name="connsiteY247" fmla="*/ 3565802 h 6858000"/>
              <a:gd name="connsiteX248" fmla="*/ 5499023 w 7467600"/>
              <a:gd name="connsiteY248" fmla="*/ 4166310 h 6858000"/>
              <a:gd name="connsiteX249" fmla="*/ 5547022 w 7467600"/>
              <a:gd name="connsiteY249" fmla="*/ 3607838 h 6858000"/>
              <a:gd name="connsiteX250" fmla="*/ 5515964 w 7467600"/>
              <a:gd name="connsiteY250" fmla="*/ 3378541 h 6858000"/>
              <a:gd name="connsiteX251" fmla="*/ 5453702 w 7467600"/>
              <a:gd name="connsiteY251" fmla="*/ 3090882 h 6858000"/>
              <a:gd name="connsiteX252" fmla="*/ 1238695 w 7467600"/>
              <a:gd name="connsiteY252" fmla="*/ 3076820 h 6858000"/>
              <a:gd name="connsiteX253" fmla="*/ 716371 w 7467600"/>
              <a:gd name="connsiteY253" fmla="*/ 3293249 h 6858000"/>
              <a:gd name="connsiteX254" fmla="*/ 579522 w 7467600"/>
              <a:gd name="connsiteY254" fmla="*/ 3371759 h 6858000"/>
              <a:gd name="connsiteX255" fmla="*/ 600288 w 7467600"/>
              <a:gd name="connsiteY255" fmla="*/ 3365555 h 6858000"/>
              <a:gd name="connsiteX256" fmla="*/ 840692 w 7467600"/>
              <a:gd name="connsiteY256" fmla="*/ 3284921 h 6858000"/>
              <a:gd name="connsiteX257" fmla="*/ 979248 w 7467600"/>
              <a:gd name="connsiteY257" fmla="*/ 3221003 h 6858000"/>
              <a:gd name="connsiteX258" fmla="*/ 1053282 w 7467600"/>
              <a:gd name="connsiteY258" fmla="*/ 3185247 h 6858000"/>
              <a:gd name="connsiteX259" fmla="*/ 1320603 w 7467600"/>
              <a:gd name="connsiteY259" fmla="*/ 3081281 h 6858000"/>
              <a:gd name="connsiteX260" fmla="*/ 1238695 w 7467600"/>
              <a:gd name="connsiteY260" fmla="*/ 3076820 h 6858000"/>
              <a:gd name="connsiteX261" fmla="*/ 5425627 w 7467600"/>
              <a:gd name="connsiteY261" fmla="*/ 2954192 h 6858000"/>
              <a:gd name="connsiteX262" fmla="*/ 5470770 w 7467600"/>
              <a:gd name="connsiteY262" fmla="*/ 3005435 h 6858000"/>
              <a:gd name="connsiteX263" fmla="*/ 5519779 w 7467600"/>
              <a:gd name="connsiteY263" fmla="*/ 4359223 h 6858000"/>
              <a:gd name="connsiteX264" fmla="*/ 5520293 w 7467600"/>
              <a:gd name="connsiteY264" fmla="*/ 4360602 h 6858000"/>
              <a:gd name="connsiteX265" fmla="*/ 5767221 w 7467600"/>
              <a:gd name="connsiteY265" fmla="*/ 4665564 h 6858000"/>
              <a:gd name="connsiteX266" fmla="*/ 6937169 w 7467600"/>
              <a:gd name="connsiteY266" fmla="*/ 4815941 h 6858000"/>
              <a:gd name="connsiteX267" fmla="*/ 6953922 w 7467600"/>
              <a:gd name="connsiteY267" fmla="*/ 4890068 h 6858000"/>
              <a:gd name="connsiteX268" fmla="*/ 6071359 w 7467600"/>
              <a:gd name="connsiteY268" fmla="*/ 4770770 h 6858000"/>
              <a:gd name="connsiteX269" fmla="*/ 6038839 w 7467600"/>
              <a:gd name="connsiteY269" fmla="*/ 4764474 h 6858000"/>
              <a:gd name="connsiteX270" fmla="*/ 6038706 w 7467600"/>
              <a:gd name="connsiteY270" fmla="*/ 4763847 h 6858000"/>
              <a:gd name="connsiteX271" fmla="*/ 6037784 w 7467600"/>
              <a:gd name="connsiteY271" fmla="*/ 4764270 h 6858000"/>
              <a:gd name="connsiteX272" fmla="*/ 6038839 w 7467600"/>
              <a:gd name="connsiteY272" fmla="*/ 4764474 h 6858000"/>
              <a:gd name="connsiteX273" fmla="*/ 6040338 w 7467600"/>
              <a:gd name="connsiteY273" fmla="*/ 4771418 h 6858000"/>
              <a:gd name="connsiteX274" fmla="*/ 6024488 w 7467600"/>
              <a:gd name="connsiteY274" fmla="*/ 4809903 h 6858000"/>
              <a:gd name="connsiteX275" fmla="*/ 5599771 w 7467600"/>
              <a:gd name="connsiteY275" fmla="*/ 5509652 h 6858000"/>
              <a:gd name="connsiteX276" fmla="*/ 5548843 w 7467600"/>
              <a:gd name="connsiteY276" fmla="*/ 5563845 h 6858000"/>
              <a:gd name="connsiteX277" fmla="*/ 5940952 w 7467600"/>
              <a:gd name="connsiteY277" fmla="*/ 6250028 h 6858000"/>
              <a:gd name="connsiteX278" fmla="*/ 6043441 w 7467600"/>
              <a:gd name="connsiteY278" fmla="*/ 6665847 h 6858000"/>
              <a:gd name="connsiteX279" fmla="*/ 6093432 w 7467600"/>
              <a:gd name="connsiteY279" fmla="*/ 6858000 h 6858000"/>
              <a:gd name="connsiteX280" fmla="*/ 6034344 w 7467600"/>
              <a:gd name="connsiteY280" fmla="*/ 6858000 h 6858000"/>
              <a:gd name="connsiteX281" fmla="*/ 6026679 w 7467600"/>
              <a:gd name="connsiteY281" fmla="*/ 6836959 h 6858000"/>
              <a:gd name="connsiteX282" fmla="*/ 5800441 w 7467600"/>
              <a:gd name="connsiteY282" fmla="*/ 6335286 h 6858000"/>
              <a:gd name="connsiteX283" fmla="*/ 5526562 w 7467600"/>
              <a:gd name="connsiteY283" fmla="*/ 5705388 h 6858000"/>
              <a:gd name="connsiteX284" fmla="*/ 5519640 w 7467600"/>
              <a:gd name="connsiteY284" fmla="*/ 5683774 h 6858000"/>
              <a:gd name="connsiteX285" fmla="*/ 5844559 w 7467600"/>
              <a:gd name="connsiteY285" fmla="*/ 6553349 h 6858000"/>
              <a:gd name="connsiteX286" fmla="*/ 5975994 w 7467600"/>
              <a:gd name="connsiteY286" fmla="*/ 6858000 h 6858000"/>
              <a:gd name="connsiteX287" fmla="*/ 5898547 w 7467600"/>
              <a:gd name="connsiteY287" fmla="*/ 6858000 h 6858000"/>
              <a:gd name="connsiteX288" fmla="*/ 5682041 w 7467600"/>
              <a:gd name="connsiteY288" fmla="*/ 6355860 h 6858000"/>
              <a:gd name="connsiteX289" fmla="*/ 5461758 w 7467600"/>
              <a:gd name="connsiteY289" fmla="*/ 5820220 h 6858000"/>
              <a:gd name="connsiteX290" fmla="*/ 5237282 w 7467600"/>
              <a:gd name="connsiteY290" fmla="*/ 6579086 h 6858000"/>
              <a:gd name="connsiteX291" fmla="*/ 5115009 w 7467600"/>
              <a:gd name="connsiteY291" fmla="*/ 6858000 h 6858000"/>
              <a:gd name="connsiteX292" fmla="*/ 5028074 w 7467600"/>
              <a:gd name="connsiteY292" fmla="*/ 6858000 h 6858000"/>
              <a:gd name="connsiteX293" fmla="*/ 5079508 w 7467600"/>
              <a:gd name="connsiteY293" fmla="*/ 6749074 h 6858000"/>
              <a:gd name="connsiteX294" fmla="*/ 5371846 w 7467600"/>
              <a:gd name="connsiteY294" fmla="*/ 5924413 h 6858000"/>
              <a:gd name="connsiteX295" fmla="*/ 5270512 w 7467600"/>
              <a:gd name="connsiteY295" fmla="*/ 6138975 h 6858000"/>
              <a:gd name="connsiteX296" fmla="*/ 5062409 w 7467600"/>
              <a:gd name="connsiteY296" fmla="*/ 6653544 h 6858000"/>
              <a:gd name="connsiteX297" fmla="*/ 5036628 w 7467600"/>
              <a:gd name="connsiteY297" fmla="*/ 6754247 h 6858000"/>
              <a:gd name="connsiteX298" fmla="*/ 5009112 w 7467600"/>
              <a:gd name="connsiteY298" fmla="*/ 6858000 h 6858000"/>
              <a:gd name="connsiteX299" fmla="*/ 4976679 w 7467600"/>
              <a:gd name="connsiteY299" fmla="*/ 6858000 h 6858000"/>
              <a:gd name="connsiteX300" fmla="*/ 5006537 w 7467600"/>
              <a:gd name="connsiteY300" fmla="*/ 6747068 h 6858000"/>
              <a:gd name="connsiteX301" fmla="*/ 5032723 w 7467600"/>
              <a:gd name="connsiteY301" fmla="*/ 6644957 h 6858000"/>
              <a:gd name="connsiteX302" fmla="*/ 5242949 w 7467600"/>
              <a:gd name="connsiteY302" fmla="*/ 6125175 h 6858000"/>
              <a:gd name="connsiteX303" fmla="*/ 5286321 w 7467600"/>
              <a:gd name="connsiteY303" fmla="*/ 6033555 h 6858000"/>
              <a:gd name="connsiteX304" fmla="*/ 5008210 w 7467600"/>
              <a:gd name="connsiteY304" fmla="*/ 6649194 h 6858000"/>
              <a:gd name="connsiteX305" fmla="*/ 4986321 w 7467600"/>
              <a:gd name="connsiteY305" fmla="*/ 6765687 h 6858000"/>
              <a:gd name="connsiteX306" fmla="*/ 4973474 w 7467600"/>
              <a:gd name="connsiteY306" fmla="*/ 6858000 h 6858000"/>
              <a:gd name="connsiteX307" fmla="*/ 4907178 w 7467600"/>
              <a:gd name="connsiteY307" fmla="*/ 6858000 h 6858000"/>
              <a:gd name="connsiteX308" fmla="*/ 4910810 w 7467600"/>
              <a:gd name="connsiteY308" fmla="*/ 6829660 h 6858000"/>
              <a:gd name="connsiteX309" fmla="*/ 4987461 w 7467600"/>
              <a:gd name="connsiteY309" fmla="*/ 6432994 h 6858000"/>
              <a:gd name="connsiteX310" fmla="*/ 5179262 w 7467600"/>
              <a:gd name="connsiteY310" fmla="*/ 6035044 h 6858000"/>
              <a:gd name="connsiteX311" fmla="*/ 4689678 w 7467600"/>
              <a:gd name="connsiteY311" fmla="*/ 6440241 h 6858000"/>
              <a:gd name="connsiteX312" fmla="*/ 4477543 w 7467600"/>
              <a:gd name="connsiteY312" fmla="*/ 6674836 h 6858000"/>
              <a:gd name="connsiteX313" fmla="*/ 4329957 w 7467600"/>
              <a:gd name="connsiteY313" fmla="*/ 6858000 h 6858000"/>
              <a:gd name="connsiteX314" fmla="*/ 4218595 w 7467600"/>
              <a:gd name="connsiteY314" fmla="*/ 6858000 h 6858000"/>
              <a:gd name="connsiteX315" fmla="*/ 4368888 w 7467600"/>
              <a:gd name="connsiteY315" fmla="*/ 6668412 h 6858000"/>
              <a:gd name="connsiteX316" fmla="*/ 4563091 w 7467600"/>
              <a:gd name="connsiteY316" fmla="*/ 6442508 h 6858000"/>
              <a:gd name="connsiteX317" fmla="*/ 5387324 w 7467600"/>
              <a:gd name="connsiteY317" fmla="*/ 5705830 h 6858000"/>
              <a:gd name="connsiteX318" fmla="*/ 5073620 w 7467600"/>
              <a:gd name="connsiteY318" fmla="*/ 5955437 h 6858000"/>
              <a:gd name="connsiteX319" fmla="*/ 4689789 w 7467600"/>
              <a:gd name="connsiteY319" fmla="*/ 6268382 h 6858000"/>
              <a:gd name="connsiteX320" fmla="*/ 4418722 w 7467600"/>
              <a:gd name="connsiteY320" fmla="*/ 6570886 h 6858000"/>
              <a:gd name="connsiteX321" fmla="*/ 4214944 w 7467600"/>
              <a:gd name="connsiteY321" fmla="*/ 6858000 h 6858000"/>
              <a:gd name="connsiteX322" fmla="*/ 4177898 w 7467600"/>
              <a:gd name="connsiteY322" fmla="*/ 6858000 h 6858000"/>
              <a:gd name="connsiteX323" fmla="*/ 4391597 w 7467600"/>
              <a:gd name="connsiteY323" fmla="*/ 6556370 h 6858000"/>
              <a:gd name="connsiteX324" fmla="*/ 4668889 w 7467600"/>
              <a:gd name="connsiteY324" fmla="*/ 6246399 h 6858000"/>
              <a:gd name="connsiteX325" fmla="*/ 5055427 w 7467600"/>
              <a:gd name="connsiteY325" fmla="*/ 5931476 h 6858000"/>
              <a:gd name="connsiteX326" fmla="*/ 5371814 w 7467600"/>
              <a:gd name="connsiteY326" fmla="*/ 5678975 h 6858000"/>
              <a:gd name="connsiteX327" fmla="*/ 4987918 w 7467600"/>
              <a:gd name="connsiteY327" fmla="*/ 5838701 h 6858000"/>
              <a:gd name="connsiteX328" fmla="*/ 4317146 w 7467600"/>
              <a:gd name="connsiteY328" fmla="*/ 6587716 h 6858000"/>
              <a:gd name="connsiteX329" fmla="*/ 4171627 w 7467600"/>
              <a:gd name="connsiteY329" fmla="*/ 6858000 h 6858000"/>
              <a:gd name="connsiteX330" fmla="*/ 4081585 w 7467600"/>
              <a:gd name="connsiteY330" fmla="*/ 6858000 h 6858000"/>
              <a:gd name="connsiteX331" fmla="*/ 4238603 w 7467600"/>
              <a:gd name="connsiteY331" fmla="*/ 6559341 h 6858000"/>
              <a:gd name="connsiteX332" fmla="*/ 4778333 w 7467600"/>
              <a:gd name="connsiteY332" fmla="*/ 5873626 h 6858000"/>
              <a:gd name="connsiteX333" fmla="*/ 5414185 w 7467600"/>
              <a:gd name="connsiteY333" fmla="*/ 5573882 h 6858000"/>
              <a:gd name="connsiteX334" fmla="*/ 5959648 w 7467600"/>
              <a:gd name="connsiteY334" fmla="*/ 4760797 h 6858000"/>
              <a:gd name="connsiteX335" fmla="*/ 5355019 w 7467600"/>
              <a:gd name="connsiteY335" fmla="*/ 4734672 h 6858000"/>
              <a:gd name="connsiteX336" fmla="*/ 5083565 w 7467600"/>
              <a:gd name="connsiteY336" fmla="*/ 5179121 h 6858000"/>
              <a:gd name="connsiteX337" fmla="*/ 4713577 w 7467600"/>
              <a:gd name="connsiteY337" fmla="*/ 5616803 h 6858000"/>
              <a:gd name="connsiteX338" fmla="*/ 3989559 w 7467600"/>
              <a:gd name="connsiteY338" fmla="*/ 6145945 h 6858000"/>
              <a:gd name="connsiteX339" fmla="*/ 3939824 w 7467600"/>
              <a:gd name="connsiteY339" fmla="*/ 6066900 h 6858000"/>
              <a:gd name="connsiteX340" fmla="*/ 4584537 w 7467600"/>
              <a:gd name="connsiteY340" fmla="*/ 5324826 h 6858000"/>
              <a:gd name="connsiteX341" fmla="*/ 5037105 w 7467600"/>
              <a:gd name="connsiteY341" fmla="*/ 5088765 h 6858000"/>
              <a:gd name="connsiteX342" fmla="*/ 5039930 w 7467600"/>
              <a:gd name="connsiteY342" fmla="*/ 5089585 h 6858000"/>
              <a:gd name="connsiteX343" fmla="*/ 5263764 w 7467600"/>
              <a:gd name="connsiteY343" fmla="*/ 4735525 h 6858000"/>
              <a:gd name="connsiteX344" fmla="*/ 4086300 w 7467600"/>
              <a:gd name="connsiteY344" fmla="*/ 4884599 h 6858000"/>
              <a:gd name="connsiteX345" fmla="*/ 4085485 w 7467600"/>
              <a:gd name="connsiteY345" fmla="*/ 4899070 h 6858000"/>
              <a:gd name="connsiteX346" fmla="*/ 3871915 w 7467600"/>
              <a:gd name="connsiteY346" fmla="*/ 5253645 h 6858000"/>
              <a:gd name="connsiteX347" fmla="*/ 3799374 w 7467600"/>
              <a:gd name="connsiteY347" fmla="*/ 5466127 h 6858000"/>
              <a:gd name="connsiteX348" fmla="*/ 3498850 w 7467600"/>
              <a:gd name="connsiteY348" fmla="*/ 6661888 h 6858000"/>
              <a:gd name="connsiteX349" fmla="*/ 3399216 w 7467600"/>
              <a:gd name="connsiteY349" fmla="*/ 6858000 h 6858000"/>
              <a:gd name="connsiteX350" fmla="*/ 3303688 w 7467600"/>
              <a:gd name="connsiteY350" fmla="*/ 6858000 h 6858000"/>
              <a:gd name="connsiteX351" fmla="*/ 3391774 w 7467600"/>
              <a:gd name="connsiteY351" fmla="*/ 6697181 h 6858000"/>
              <a:gd name="connsiteX352" fmla="*/ 3735540 w 7467600"/>
              <a:gd name="connsiteY352" fmla="*/ 5546923 h 6858000"/>
              <a:gd name="connsiteX353" fmla="*/ 3729438 w 7467600"/>
              <a:gd name="connsiteY353" fmla="*/ 5569058 h 6858000"/>
              <a:gd name="connsiteX354" fmla="*/ 3707782 w 7467600"/>
              <a:gd name="connsiteY354" fmla="*/ 5644908 h 6858000"/>
              <a:gd name="connsiteX355" fmla="*/ 3583827 w 7467600"/>
              <a:gd name="connsiteY355" fmla="*/ 6039215 h 6858000"/>
              <a:gd name="connsiteX356" fmla="*/ 3547861 w 7467600"/>
              <a:gd name="connsiteY356" fmla="*/ 6129609 h 6858000"/>
              <a:gd name="connsiteX357" fmla="*/ 3490905 w 7467600"/>
              <a:gd name="connsiteY357" fmla="*/ 6277660 h 6858000"/>
              <a:gd name="connsiteX358" fmla="*/ 3455859 w 7467600"/>
              <a:gd name="connsiteY358" fmla="*/ 6391301 h 6858000"/>
              <a:gd name="connsiteX359" fmla="*/ 3429112 w 7467600"/>
              <a:gd name="connsiteY359" fmla="*/ 6479469 h 6858000"/>
              <a:gd name="connsiteX360" fmla="*/ 3304862 w 7467600"/>
              <a:gd name="connsiteY360" fmla="*/ 6796476 h 6858000"/>
              <a:gd name="connsiteX361" fmla="*/ 3276071 w 7467600"/>
              <a:gd name="connsiteY361" fmla="*/ 6858000 h 6858000"/>
              <a:gd name="connsiteX362" fmla="*/ 3240805 w 7467600"/>
              <a:gd name="connsiteY362" fmla="*/ 6858000 h 6858000"/>
              <a:gd name="connsiteX363" fmla="*/ 3275917 w 7467600"/>
              <a:gd name="connsiteY363" fmla="*/ 6783192 h 6858000"/>
              <a:gd name="connsiteX364" fmla="*/ 3399358 w 7467600"/>
              <a:gd name="connsiteY364" fmla="*/ 6469011 h 6858000"/>
              <a:gd name="connsiteX365" fmla="*/ 3425650 w 7467600"/>
              <a:gd name="connsiteY365" fmla="*/ 6381333 h 6858000"/>
              <a:gd name="connsiteX366" fmla="*/ 3460661 w 7467600"/>
              <a:gd name="connsiteY366" fmla="*/ 6266763 h 6858000"/>
              <a:gd name="connsiteX367" fmla="*/ 3518021 w 7467600"/>
              <a:gd name="connsiteY367" fmla="*/ 6117298 h 6858000"/>
              <a:gd name="connsiteX368" fmla="*/ 3554035 w 7467600"/>
              <a:gd name="connsiteY368" fmla="*/ 6027832 h 6858000"/>
              <a:gd name="connsiteX369" fmla="*/ 3677174 w 7467600"/>
              <a:gd name="connsiteY369" fmla="*/ 5636351 h 6858000"/>
              <a:gd name="connsiteX370" fmla="*/ 3698819 w 7467600"/>
              <a:gd name="connsiteY370" fmla="*/ 5560503 h 6858000"/>
              <a:gd name="connsiteX371" fmla="*/ 3702094 w 7467600"/>
              <a:gd name="connsiteY371" fmla="*/ 5549194 h 6858000"/>
              <a:gd name="connsiteX372" fmla="*/ 3398355 w 7467600"/>
              <a:gd name="connsiteY372" fmla="*/ 6094603 h 6858000"/>
              <a:gd name="connsiteX373" fmla="*/ 3193941 w 7467600"/>
              <a:gd name="connsiteY373" fmla="*/ 6798775 h 6858000"/>
              <a:gd name="connsiteX374" fmla="*/ 3184140 w 7467600"/>
              <a:gd name="connsiteY374" fmla="*/ 6858000 h 6858000"/>
              <a:gd name="connsiteX375" fmla="*/ 3099978 w 7467600"/>
              <a:gd name="connsiteY375" fmla="*/ 6858000 h 6858000"/>
              <a:gd name="connsiteX376" fmla="*/ 3101556 w 7467600"/>
              <a:gd name="connsiteY376" fmla="*/ 6843337 h 6858000"/>
              <a:gd name="connsiteX377" fmla="*/ 3370162 w 7467600"/>
              <a:gd name="connsiteY377" fmla="*/ 5785550 h 6858000"/>
              <a:gd name="connsiteX378" fmla="*/ 3746477 w 7467600"/>
              <a:gd name="connsiteY378" fmla="*/ 5377889 h 6858000"/>
              <a:gd name="connsiteX379" fmla="*/ 3863399 w 7467600"/>
              <a:gd name="connsiteY379" fmla="*/ 5087257 h 6858000"/>
              <a:gd name="connsiteX380" fmla="*/ 3968712 w 7467600"/>
              <a:gd name="connsiteY380" fmla="*/ 4913989 h 6858000"/>
              <a:gd name="connsiteX381" fmla="*/ 2792390 w 7467600"/>
              <a:gd name="connsiteY381" fmla="*/ 5382974 h 6858000"/>
              <a:gd name="connsiteX382" fmla="*/ 2714982 w 7467600"/>
              <a:gd name="connsiteY382" fmla="*/ 5427051 h 6858000"/>
              <a:gd name="connsiteX383" fmla="*/ 2813361 w 7467600"/>
              <a:gd name="connsiteY383" fmla="*/ 6023912 h 6858000"/>
              <a:gd name="connsiteX384" fmla="*/ 2688430 w 7467600"/>
              <a:gd name="connsiteY384" fmla="*/ 6801564 h 6858000"/>
              <a:gd name="connsiteX385" fmla="*/ 2629626 w 7467600"/>
              <a:gd name="connsiteY385" fmla="*/ 6763394 h 6858000"/>
              <a:gd name="connsiteX386" fmla="*/ 2565328 w 7467600"/>
              <a:gd name="connsiteY386" fmla="*/ 5516399 h 6858000"/>
              <a:gd name="connsiteX387" fmla="*/ 1922999 w 7467600"/>
              <a:gd name="connsiteY387" fmla="*/ 5980343 h 6858000"/>
              <a:gd name="connsiteX388" fmla="*/ 1950261 w 7467600"/>
              <a:gd name="connsiteY388" fmla="*/ 6405858 h 6858000"/>
              <a:gd name="connsiteX389" fmla="*/ 2365554 w 7467600"/>
              <a:gd name="connsiteY389" fmla="*/ 6759107 h 6858000"/>
              <a:gd name="connsiteX390" fmla="*/ 2424142 w 7467600"/>
              <a:gd name="connsiteY390" fmla="*/ 6858000 h 6858000"/>
              <a:gd name="connsiteX391" fmla="*/ 2395994 w 7467600"/>
              <a:gd name="connsiteY391" fmla="*/ 6858000 h 6858000"/>
              <a:gd name="connsiteX392" fmla="*/ 2392863 w 7467600"/>
              <a:gd name="connsiteY392" fmla="*/ 6852964 h 6858000"/>
              <a:gd name="connsiteX393" fmla="*/ 2017589 w 7467600"/>
              <a:gd name="connsiteY393" fmla="*/ 6493982 h 6858000"/>
              <a:gd name="connsiteX394" fmla="*/ 2147336 w 7467600"/>
              <a:gd name="connsiteY394" fmla="*/ 6594052 h 6858000"/>
              <a:gd name="connsiteX395" fmla="*/ 2207047 w 7467600"/>
              <a:gd name="connsiteY395" fmla="*/ 6654540 h 6858000"/>
              <a:gd name="connsiteX396" fmla="*/ 2299106 w 7467600"/>
              <a:gd name="connsiteY396" fmla="*/ 6778931 h 6858000"/>
              <a:gd name="connsiteX397" fmla="*/ 2314430 w 7467600"/>
              <a:gd name="connsiteY397" fmla="*/ 6801144 h 6858000"/>
              <a:gd name="connsiteX398" fmla="*/ 2352406 w 7467600"/>
              <a:gd name="connsiteY398" fmla="*/ 6858000 h 6858000"/>
              <a:gd name="connsiteX399" fmla="*/ 2314492 w 7467600"/>
              <a:gd name="connsiteY399" fmla="*/ 6858000 h 6858000"/>
              <a:gd name="connsiteX400" fmla="*/ 2288095 w 7467600"/>
              <a:gd name="connsiteY400" fmla="*/ 6818030 h 6858000"/>
              <a:gd name="connsiteX401" fmla="*/ 2272768 w 7467600"/>
              <a:gd name="connsiteY401" fmla="*/ 6795822 h 6858000"/>
              <a:gd name="connsiteX402" fmla="*/ 2182715 w 7467600"/>
              <a:gd name="connsiteY402" fmla="*/ 6675071 h 6858000"/>
              <a:gd name="connsiteX403" fmla="*/ 2032061 w 7467600"/>
              <a:gd name="connsiteY403" fmla="*/ 6541380 h 6858000"/>
              <a:gd name="connsiteX404" fmla="*/ 2257220 w 7467600"/>
              <a:gd name="connsiteY404" fmla="*/ 6826257 h 6858000"/>
              <a:gd name="connsiteX405" fmla="*/ 2281324 w 7467600"/>
              <a:gd name="connsiteY405" fmla="*/ 6858000 h 6858000"/>
              <a:gd name="connsiteX406" fmla="*/ 2242860 w 7467600"/>
              <a:gd name="connsiteY406" fmla="*/ 6858000 h 6858000"/>
              <a:gd name="connsiteX407" fmla="*/ 2232818 w 7467600"/>
              <a:gd name="connsiteY407" fmla="*/ 6844926 h 6858000"/>
              <a:gd name="connsiteX408" fmla="*/ 1990172 w 7467600"/>
              <a:gd name="connsiteY408" fmla="*/ 6542121 h 6858000"/>
              <a:gd name="connsiteX409" fmla="*/ 2124090 w 7467600"/>
              <a:gd name="connsiteY409" fmla="*/ 6761017 h 6858000"/>
              <a:gd name="connsiteX410" fmla="*/ 2200380 w 7467600"/>
              <a:gd name="connsiteY410" fmla="*/ 6858000 h 6858000"/>
              <a:gd name="connsiteX411" fmla="*/ 2147507 w 7467600"/>
              <a:gd name="connsiteY411" fmla="*/ 6858000 h 6858000"/>
              <a:gd name="connsiteX412" fmla="*/ 2070668 w 7467600"/>
              <a:gd name="connsiteY412" fmla="*/ 6761520 h 6858000"/>
              <a:gd name="connsiteX413" fmla="*/ 1975142 w 7467600"/>
              <a:gd name="connsiteY413" fmla="*/ 6585570 h 6858000"/>
              <a:gd name="connsiteX414" fmla="*/ 2050035 w 7467600"/>
              <a:gd name="connsiteY414" fmla="*/ 6813345 h 6858000"/>
              <a:gd name="connsiteX415" fmla="*/ 2063025 w 7467600"/>
              <a:gd name="connsiteY415" fmla="*/ 6858000 h 6858000"/>
              <a:gd name="connsiteX416" fmla="*/ 2021675 w 7467600"/>
              <a:gd name="connsiteY416" fmla="*/ 6858000 h 6858000"/>
              <a:gd name="connsiteX417" fmla="*/ 2019308 w 7467600"/>
              <a:gd name="connsiteY417" fmla="*/ 6847118 h 6858000"/>
              <a:gd name="connsiteX418" fmla="*/ 1938835 w 7467600"/>
              <a:gd name="connsiteY418" fmla="*/ 6551160 h 6858000"/>
              <a:gd name="connsiteX419" fmla="*/ 1953230 w 7467600"/>
              <a:gd name="connsiteY419" fmla="*/ 6759699 h 6858000"/>
              <a:gd name="connsiteX420" fmla="*/ 1956763 w 7467600"/>
              <a:gd name="connsiteY420" fmla="*/ 6778191 h 6858000"/>
              <a:gd name="connsiteX421" fmla="*/ 1967925 w 7467600"/>
              <a:gd name="connsiteY421" fmla="*/ 6858000 h 6858000"/>
              <a:gd name="connsiteX422" fmla="*/ 1936622 w 7467600"/>
              <a:gd name="connsiteY422" fmla="*/ 6858000 h 6858000"/>
              <a:gd name="connsiteX423" fmla="*/ 1926261 w 7467600"/>
              <a:gd name="connsiteY423" fmla="*/ 6784064 h 6858000"/>
              <a:gd name="connsiteX424" fmla="*/ 1922724 w 7467600"/>
              <a:gd name="connsiteY424" fmla="*/ 6765577 h 6858000"/>
              <a:gd name="connsiteX425" fmla="*/ 1904650 w 7467600"/>
              <a:gd name="connsiteY425" fmla="*/ 6639616 h 6858000"/>
              <a:gd name="connsiteX426" fmla="*/ 1885273 w 7467600"/>
              <a:gd name="connsiteY426" fmla="*/ 6858000 h 6858000"/>
              <a:gd name="connsiteX427" fmla="*/ 1854363 w 7467600"/>
              <a:gd name="connsiteY427" fmla="*/ 6858000 h 6858000"/>
              <a:gd name="connsiteX428" fmla="*/ 1880391 w 7467600"/>
              <a:gd name="connsiteY428" fmla="*/ 6603796 h 6858000"/>
              <a:gd name="connsiteX429" fmla="*/ 1818273 w 7467600"/>
              <a:gd name="connsiteY429" fmla="*/ 6715729 h 6858000"/>
              <a:gd name="connsiteX430" fmla="*/ 1794691 w 7467600"/>
              <a:gd name="connsiteY430" fmla="*/ 6843239 h 6858000"/>
              <a:gd name="connsiteX431" fmla="*/ 1794914 w 7467600"/>
              <a:gd name="connsiteY431" fmla="*/ 6858000 h 6858000"/>
              <a:gd name="connsiteX432" fmla="*/ 1746128 w 7467600"/>
              <a:gd name="connsiteY432" fmla="*/ 6858000 h 6858000"/>
              <a:gd name="connsiteX433" fmla="*/ 1753934 w 7467600"/>
              <a:gd name="connsiteY433" fmla="*/ 6724796 h 6858000"/>
              <a:gd name="connsiteX434" fmla="*/ 1792053 w 7467600"/>
              <a:gd name="connsiteY434" fmla="*/ 6572396 h 6858000"/>
              <a:gd name="connsiteX435" fmla="*/ 1862248 w 7467600"/>
              <a:gd name="connsiteY435" fmla="*/ 6266397 h 6858000"/>
              <a:gd name="connsiteX436" fmla="*/ 1862250 w 7467600"/>
              <a:gd name="connsiteY436" fmla="*/ 6033531 h 6858000"/>
              <a:gd name="connsiteX437" fmla="*/ 1211999 w 7467600"/>
              <a:gd name="connsiteY437" fmla="*/ 6683610 h 6858000"/>
              <a:gd name="connsiteX438" fmla="*/ 1213266 w 7467600"/>
              <a:gd name="connsiteY438" fmla="*/ 6691947 h 6858000"/>
              <a:gd name="connsiteX439" fmla="*/ 1203370 w 7467600"/>
              <a:gd name="connsiteY439" fmla="*/ 6850676 h 6858000"/>
              <a:gd name="connsiteX440" fmla="*/ 1203671 w 7467600"/>
              <a:gd name="connsiteY440" fmla="*/ 6858000 h 6858000"/>
              <a:gd name="connsiteX441" fmla="*/ 1143180 w 7467600"/>
              <a:gd name="connsiteY441" fmla="*/ 6858000 h 6858000"/>
              <a:gd name="connsiteX442" fmla="*/ 1142176 w 7467600"/>
              <a:gd name="connsiteY442" fmla="*/ 6766045 h 6858000"/>
              <a:gd name="connsiteX443" fmla="*/ 1067484 w 7467600"/>
              <a:gd name="connsiteY443" fmla="*/ 6858000 h 6858000"/>
              <a:gd name="connsiteX444" fmla="*/ 953928 w 7467600"/>
              <a:gd name="connsiteY444" fmla="*/ 6858000 h 6858000"/>
              <a:gd name="connsiteX445" fmla="*/ 959715 w 7467600"/>
              <a:gd name="connsiteY445" fmla="*/ 6850185 h 6858000"/>
              <a:gd name="connsiteX446" fmla="*/ 1483788 w 7467600"/>
              <a:gd name="connsiteY446" fmla="*/ 6259174 h 6858000"/>
              <a:gd name="connsiteX447" fmla="*/ 1100671 w 7467600"/>
              <a:gd name="connsiteY447" fmla="*/ 6252137 h 6858000"/>
              <a:gd name="connsiteX448" fmla="*/ 1090144 w 7467600"/>
              <a:gd name="connsiteY448" fmla="*/ 6256748 h 6858000"/>
              <a:gd name="connsiteX449" fmla="*/ 1095872 w 7467600"/>
              <a:gd name="connsiteY449" fmla="*/ 6271892 h 6858000"/>
              <a:gd name="connsiteX450" fmla="*/ 262785 w 7467600"/>
              <a:gd name="connsiteY450" fmla="*/ 6845450 h 6858000"/>
              <a:gd name="connsiteX451" fmla="*/ 209968 w 7467600"/>
              <a:gd name="connsiteY451" fmla="*/ 6770713 h 6858000"/>
              <a:gd name="connsiteX452" fmla="*/ 873460 w 7467600"/>
              <a:gd name="connsiteY452" fmla="*/ 6253768 h 6858000"/>
              <a:gd name="connsiteX453" fmla="*/ 192686 w 7467600"/>
              <a:gd name="connsiteY453" fmla="*/ 5849257 h 6858000"/>
              <a:gd name="connsiteX454" fmla="*/ 4696 w 7467600"/>
              <a:gd name="connsiteY454" fmla="*/ 5697668 h 6858000"/>
              <a:gd name="connsiteX455" fmla="*/ 0 w 7467600"/>
              <a:gd name="connsiteY455" fmla="*/ 5689984 h 6858000"/>
              <a:gd name="connsiteX456" fmla="*/ 0 w 7467600"/>
              <a:gd name="connsiteY456" fmla="*/ 5513472 h 6858000"/>
              <a:gd name="connsiteX457" fmla="*/ 174101 w 7467600"/>
              <a:gd name="connsiteY457" fmla="*/ 5620277 h 6858000"/>
              <a:gd name="connsiteX458" fmla="*/ 891800 w 7467600"/>
              <a:gd name="connsiteY458" fmla="*/ 6036935 h 6858000"/>
              <a:gd name="connsiteX459" fmla="*/ 1072219 w 7467600"/>
              <a:gd name="connsiteY459" fmla="*/ 6169443 h 6858000"/>
              <a:gd name="connsiteX460" fmla="*/ 1074117 w 7467600"/>
              <a:gd name="connsiteY460" fmla="*/ 6170301 h 6858000"/>
              <a:gd name="connsiteX461" fmla="*/ 1083114 w 7467600"/>
              <a:gd name="connsiteY461" fmla="*/ 6174131 h 6858000"/>
              <a:gd name="connsiteX462" fmla="*/ 1543010 w 7467600"/>
              <a:gd name="connsiteY462" fmla="*/ 6191140 h 6858000"/>
              <a:gd name="connsiteX463" fmla="*/ 1551080 w 7467600"/>
              <a:gd name="connsiteY463" fmla="*/ 6195006 h 6858000"/>
              <a:gd name="connsiteX464" fmla="*/ 2345443 w 7467600"/>
              <a:gd name="connsiteY464" fmla="*/ 5549882 h 6858000"/>
              <a:gd name="connsiteX465" fmla="*/ 1721499 w 7467600"/>
              <a:gd name="connsiteY465" fmla="*/ 5599969 h 6858000"/>
              <a:gd name="connsiteX466" fmla="*/ 767716 w 7467600"/>
              <a:gd name="connsiteY466" fmla="*/ 5472768 h 6858000"/>
              <a:gd name="connsiteX467" fmla="*/ 722147 w 7467600"/>
              <a:gd name="connsiteY467" fmla="*/ 5393091 h 6858000"/>
              <a:gd name="connsiteX468" fmla="*/ 1485552 w 7467600"/>
              <a:gd name="connsiteY468" fmla="*/ 5313202 h 6858000"/>
              <a:gd name="connsiteX469" fmla="*/ 2143004 w 7467600"/>
              <a:gd name="connsiteY469" fmla="*/ 5402420 h 6858000"/>
              <a:gd name="connsiteX470" fmla="*/ 1933391 w 7467600"/>
              <a:gd name="connsiteY470" fmla="*/ 5156971 h 6858000"/>
              <a:gd name="connsiteX471" fmla="*/ 1827118 w 7467600"/>
              <a:gd name="connsiteY471" fmla="*/ 4968410 h 6858000"/>
              <a:gd name="connsiteX472" fmla="*/ 1837349 w 7467600"/>
              <a:gd name="connsiteY472" fmla="*/ 4956357 h 6858000"/>
              <a:gd name="connsiteX473" fmla="*/ 2162835 w 7467600"/>
              <a:gd name="connsiteY473" fmla="*/ 5187853 h 6858000"/>
              <a:gd name="connsiteX474" fmla="*/ 2257167 w 7467600"/>
              <a:gd name="connsiteY474" fmla="*/ 5462123 h 6858000"/>
              <a:gd name="connsiteX475" fmla="*/ 2261598 w 7467600"/>
              <a:gd name="connsiteY475" fmla="*/ 5467998 h 6858000"/>
              <a:gd name="connsiteX476" fmla="*/ 2437177 w 7467600"/>
              <a:gd name="connsiteY476" fmla="*/ 5479608 h 6858000"/>
              <a:gd name="connsiteX477" fmla="*/ 2445247 w 7467600"/>
              <a:gd name="connsiteY477" fmla="*/ 5483476 h 6858000"/>
              <a:gd name="connsiteX478" fmla="*/ 2743626 w 7467600"/>
              <a:gd name="connsiteY478" fmla="*/ 5304819 h 6858000"/>
              <a:gd name="connsiteX479" fmla="*/ 3048102 w 7467600"/>
              <a:gd name="connsiteY479" fmla="*/ 5150595 h 6858000"/>
              <a:gd name="connsiteX480" fmla="*/ 1799414 w 7467600"/>
              <a:gd name="connsiteY480" fmla="*/ 4694732 h 6858000"/>
              <a:gd name="connsiteX481" fmla="*/ 1771735 w 7467600"/>
              <a:gd name="connsiteY481" fmla="*/ 4619929 h 6858000"/>
              <a:gd name="connsiteX482" fmla="*/ 3104273 w 7467600"/>
              <a:gd name="connsiteY482" fmla="*/ 5076159 h 6858000"/>
              <a:gd name="connsiteX483" fmla="*/ 3113245 w 7467600"/>
              <a:gd name="connsiteY483" fmla="*/ 5090705 h 6858000"/>
              <a:gd name="connsiteX484" fmla="*/ 3126294 w 7467600"/>
              <a:gd name="connsiteY484" fmla="*/ 5114400 h 6858000"/>
              <a:gd name="connsiteX485" fmla="*/ 3937433 w 7467600"/>
              <a:gd name="connsiteY485" fmla="*/ 4830473 h 6858000"/>
              <a:gd name="connsiteX486" fmla="*/ 3590475 w 7467600"/>
              <a:gd name="connsiteY486" fmla="*/ 4597974 h 6858000"/>
              <a:gd name="connsiteX487" fmla="*/ 3100264 w 7467600"/>
              <a:gd name="connsiteY487" fmla="*/ 4579845 h 6858000"/>
              <a:gd name="connsiteX488" fmla="*/ 2183576 w 7467600"/>
              <a:gd name="connsiteY488" fmla="*/ 4227150 h 6858000"/>
              <a:gd name="connsiteX489" fmla="*/ 2151029 w 7467600"/>
              <a:gd name="connsiteY489" fmla="*/ 4146947 h 6858000"/>
              <a:gd name="connsiteX490" fmla="*/ 3563434 w 7467600"/>
              <a:gd name="connsiteY490" fmla="*/ 4469115 h 6858000"/>
              <a:gd name="connsiteX491" fmla="*/ 3177952 w 7467600"/>
              <a:gd name="connsiteY491" fmla="*/ 3657386 h 6858000"/>
              <a:gd name="connsiteX492" fmla="*/ 3189263 w 7467600"/>
              <a:gd name="connsiteY492" fmla="*/ 3625726 h 6858000"/>
              <a:gd name="connsiteX493" fmla="*/ 3560912 w 7467600"/>
              <a:gd name="connsiteY493" fmla="*/ 4079863 h 6858000"/>
              <a:gd name="connsiteX494" fmla="*/ 3626636 w 7467600"/>
              <a:gd name="connsiteY494" fmla="*/ 4512230 h 6858000"/>
              <a:gd name="connsiteX495" fmla="*/ 3653088 w 7467600"/>
              <a:gd name="connsiteY495" fmla="*/ 4521417 h 6858000"/>
              <a:gd name="connsiteX496" fmla="*/ 3988128 w 7467600"/>
              <a:gd name="connsiteY496" fmla="*/ 4817267 h 6858000"/>
              <a:gd name="connsiteX497" fmla="*/ 4830582 w 7467600"/>
              <a:gd name="connsiteY497" fmla="*/ 4676000 h 6858000"/>
              <a:gd name="connsiteX498" fmla="*/ 4830100 w 7467600"/>
              <a:gd name="connsiteY498" fmla="*/ 4675554 h 6858000"/>
              <a:gd name="connsiteX499" fmla="*/ 4036318 w 7467600"/>
              <a:gd name="connsiteY499" fmla="*/ 4147013 h 6858000"/>
              <a:gd name="connsiteX500" fmla="*/ 3432098 w 7467600"/>
              <a:gd name="connsiteY500" fmla="*/ 3537312 h 6858000"/>
              <a:gd name="connsiteX501" fmla="*/ 3446761 w 7467600"/>
              <a:gd name="connsiteY501" fmla="*/ 3461278 h 6858000"/>
              <a:gd name="connsiteX502" fmla="*/ 4419733 w 7467600"/>
              <a:gd name="connsiteY502" fmla="*/ 3963555 h 6858000"/>
              <a:gd name="connsiteX503" fmla="*/ 4781371 w 7467600"/>
              <a:gd name="connsiteY503" fmla="*/ 4458604 h 6858000"/>
              <a:gd name="connsiteX504" fmla="*/ 4780440 w 7467600"/>
              <a:gd name="connsiteY504" fmla="*/ 4470290 h 6858000"/>
              <a:gd name="connsiteX505" fmla="*/ 4898954 w 7467600"/>
              <a:gd name="connsiteY505" fmla="*/ 4662092 h 6858000"/>
              <a:gd name="connsiteX506" fmla="*/ 4900699 w 7467600"/>
              <a:gd name="connsiteY506" fmla="*/ 4670867 h 6858000"/>
              <a:gd name="connsiteX507" fmla="*/ 5714511 w 7467600"/>
              <a:gd name="connsiteY507" fmla="*/ 4663483 h 6858000"/>
              <a:gd name="connsiteX508" fmla="*/ 5464793 w 7467600"/>
              <a:gd name="connsiteY508" fmla="*/ 4393556 h 6858000"/>
              <a:gd name="connsiteX509" fmla="*/ 5461897 w 7467600"/>
              <a:gd name="connsiteY509" fmla="*/ 4390879 h 6858000"/>
              <a:gd name="connsiteX510" fmla="*/ 4294126 w 7467600"/>
              <a:gd name="connsiteY510" fmla="*/ 3303048 h 6858000"/>
              <a:gd name="connsiteX511" fmla="*/ 4305321 w 7467600"/>
              <a:gd name="connsiteY511" fmla="*/ 3256953 h 6858000"/>
              <a:gd name="connsiteX512" fmla="*/ 4949299 w 7467600"/>
              <a:gd name="connsiteY512" fmla="*/ 3766336 h 6858000"/>
              <a:gd name="connsiteX513" fmla="*/ 5291452 w 7467600"/>
              <a:gd name="connsiteY513" fmla="*/ 4076801 h 6858000"/>
              <a:gd name="connsiteX514" fmla="*/ 5434998 w 7467600"/>
              <a:gd name="connsiteY514" fmla="*/ 4254100 h 6858000"/>
              <a:gd name="connsiteX515" fmla="*/ 5351015 w 7467600"/>
              <a:gd name="connsiteY515" fmla="*/ 3760989 h 6858000"/>
              <a:gd name="connsiteX516" fmla="*/ 5413780 w 7467600"/>
              <a:gd name="connsiteY516" fmla="*/ 2966265 h 6858000"/>
              <a:gd name="connsiteX517" fmla="*/ 5425627 w 7467600"/>
              <a:gd name="connsiteY517" fmla="*/ 2954192 h 6858000"/>
              <a:gd name="connsiteX518" fmla="*/ 6604735 w 7467600"/>
              <a:gd name="connsiteY518" fmla="*/ 2041381 h 6858000"/>
              <a:gd name="connsiteX519" fmla="*/ 7204487 w 7467600"/>
              <a:gd name="connsiteY519" fmla="*/ 2742112 h 6858000"/>
              <a:gd name="connsiteX520" fmla="*/ 7131592 w 7467600"/>
              <a:gd name="connsiteY520" fmla="*/ 2672096 h 6858000"/>
              <a:gd name="connsiteX521" fmla="*/ 6996344 w 7467600"/>
              <a:gd name="connsiteY521" fmla="*/ 2518310 h 6858000"/>
              <a:gd name="connsiteX522" fmla="*/ 6735495 w 7467600"/>
              <a:gd name="connsiteY522" fmla="*/ 2196890 h 6858000"/>
              <a:gd name="connsiteX523" fmla="*/ 6721901 w 7467600"/>
              <a:gd name="connsiteY523" fmla="*/ 2179274 h 6858000"/>
              <a:gd name="connsiteX524" fmla="*/ 6604735 w 7467600"/>
              <a:gd name="connsiteY524" fmla="*/ 2041381 h 6858000"/>
              <a:gd name="connsiteX525" fmla="*/ 6591670 w 7467600"/>
              <a:gd name="connsiteY525" fmla="*/ 1988277 h 6858000"/>
              <a:gd name="connsiteX526" fmla="*/ 6747349 w 7467600"/>
              <a:gd name="connsiteY526" fmla="*/ 2160069 h 6858000"/>
              <a:gd name="connsiteX527" fmla="*/ 6760943 w 7467600"/>
              <a:gd name="connsiteY527" fmla="*/ 2177686 h 6858000"/>
              <a:gd name="connsiteX528" fmla="*/ 7021065 w 7467600"/>
              <a:gd name="connsiteY528" fmla="*/ 2498102 h 6858000"/>
              <a:gd name="connsiteX529" fmla="*/ 7155223 w 7467600"/>
              <a:gd name="connsiteY529" fmla="*/ 2650386 h 6858000"/>
              <a:gd name="connsiteX530" fmla="*/ 7203167 w 7467600"/>
              <a:gd name="connsiteY530" fmla="*/ 2697288 h 6858000"/>
              <a:gd name="connsiteX531" fmla="*/ 6937703 w 7467600"/>
              <a:gd name="connsiteY531" fmla="*/ 2321981 h 6858000"/>
              <a:gd name="connsiteX532" fmla="*/ 6591670 w 7467600"/>
              <a:gd name="connsiteY532" fmla="*/ 1988277 h 6858000"/>
              <a:gd name="connsiteX533" fmla="*/ 5798671 w 7467600"/>
              <a:gd name="connsiteY533" fmla="*/ 1981601 h 6858000"/>
              <a:gd name="connsiteX534" fmla="*/ 5754709 w 7467600"/>
              <a:gd name="connsiteY534" fmla="*/ 2071454 h 6858000"/>
              <a:gd name="connsiteX535" fmla="*/ 5763044 w 7467600"/>
              <a:gd name="connsiteY535" fmla="*/ 2842206 h 6858000"/>
              <a:gd name="connsiteX536" fmla="*/ 5764974 w 7467600"/>
              <a:gd name="connsiteY536" fmla="*/ 2799609 h 6858000"/>
              <a:gd name="connsiteX537" fmla="*/ 5767665 w 7467600"/>
              <a:gd name="connsiteY537" fmla="*/ 2666409 h 6858000"/>
              <a:gd name="connsiteX538" fmla="*/ 5763055 w 7467600"/>
              <a:gd name="connsiteY538" fmla="*/ 2579705 h 6858000"/>
              <a:gd name="connsiteX539" fmla="*/ 5758079 w 7467600"/>
              <a:gd name="connsiteY539" fmla="*/ 2492508 h 6858000"/>
              <a:gd name="connsiteX540" fmla="*/ 5779325 w 7467600"/>
              <a:gd name="connsiteY540" fmla="*/ 2197069 h 6858000"/>
              <a:gd name="connsiteX541" fmla="*/ 5798671 w 7467600"/>
              <a:gd name="connsiteY541" fmla="*/ 1981601 h 6858000"/>
              <a:gd name="connsiteX542" fmla="*/ 5829202 w 7467600"/>
              <a:gd name="connsiteY542" fmla="*/ 1971679 h 6858000"/>
              <a:gd name="connsiteX543" fmla="*/ 5809558 w 7467600"/>
              <a:gd name="connsiteY543" fmla="*/ 2198043 h 6858000"/>
              <a:gd name="connsiteX544" fmla="*/ 5788653 w 7467600"/>
              <a:gd name="connsiteY544" fmla="*/ 2489430 h 6858000"/>
              <a:gd name="connsiteX545" fmla="*/ 5793439 w 7467600"/>
              <a:gd name="connsiteY545" fmla="*/ 2575235 h 6858000"/>
              <a:gd name="connsiteX546" fmla="*/ 5796837 w 7467600"/>
              <a:gd name="connsiteY546" fmla="*/ 2637633 h 6858000"/>
              <a:gd name="connsiteX547" fmla="*/ 5818614 w 7467600"/>
              <a:gd name="connsiteY547" fmla="*/ 2473055 h 6858000"/>
              <a:gd name="connsiteX548" fmla="*/ 5829202 w 7467600"/>
              <a:gd name="connsiteY548" fmla="*/ 1971679 h 6858000"/>
              <a:gd name="connsiteX549" fmla="*/ 5911389 w 7467600"/>
              <a:gd name="connsiteY549" fmla="*/ 1898371 h 6858000"/>
              <a:gd name="connsiteX550" fmla="*/ 6237627 w 7467600"/>
              <a:gd name="connsiteY550" fmla="*/ 2231921 h 6858000"/>
              <a:gd name="connsiteX551" fmla="*/ 5911389 w 7467600"/>
              <a:gd name="connsiteY551" fmla="*/ 1898371 h 6858000"/>
              <a:gd name="connsiteX552" fmla="*/ 6944437 w 7467600"/>
              <a:gd name="connsiteY552" fmla="*/ 1575402 h 6858000"/>
              <a:gd name="connsiteX553" fmla="*/ 6304730 w 7467600"/>
              <a:gd name="connsiteY553" fmla="*/ 1766654 h 6858000"/>
              <a:gd name="connsiteX554" fmla="*/ 6944437 w 7467600"/>
              <a:gd name="connsiteY554" fmla="*/ 1575402 h 6858000"/>
              <a:gd name="connsiteX555" fmla="*/ 7019523 w 7467600"/>
              <a:gd name="connsiteY555" fmla="*/ 1519450 h 6858000"/>
              <a:gd name="connsiteX556" fmla="*/ 6298091 w 7467600"/>
              <a:gd name="connsiteY556" fmla="*/ 1737122 h 6858000"/>
              <a:gd name="connsiteX557" fmla="*/ 7019523 w 7467600"/>
              <a:gd name="connsiteY557" fmla="*/ 1519450 h 6858000"/>
              <a:gd name="connsiteX558" fmla="*/ 2399523 w 7467600"/>
              <a:gd name="connsiteY558" fmla="*/ 1428234 h 6858000"/>
              <a:gd name="connsiteX559" fmla="*/ 2224982 w 7467600"/>
              <a:gd name="connsiteY559" fmla="*/ 1826201 h 6858000"/>
              <a:gd name="connsiteX560" fmla="*/ 2096099 w 7467600"/>
              <a:gd name="connsiteY560" fmla="*/ 2345900 h 6858000"/>
              <a:gd name="connsiteX561" fmla="*/ 2283317 w 7467600"/>
              <a:gd name="connsiteY561" fmla="*/ 1796925 h 6858000"/>
              <a:gd name="connsiteX562" fmla="*/ 2399523 w 7467600"/>
              <a:gd name="connsiteY562" fmla="*/ 1428234 h 6858000"/>
              <a:gd name="connsiteX563" fmla="*/ 2448558 w 7467600"/>
              <a:gd name="connsiteY563" fmla="*/ 1373435 h 6858000"/>
              <a:gd name="connsiteX564" fmla="*/ 2312521 w 7467600"/>
              <a:gd name="connsiteY564" fmla="*/ 1806140 h 6858000"/>
              <a:gd name="connsiteX565" fmla="*/ 2127533 w 7467600"/>
              <a:gd name="connsiteY565" fmla="*/ 2348380 h 6858000"/>
              <a:gd name="connsiteX566" fmla="*/ 2358080 w 7467600"/>
              <a:gd name="connsiteY566" fmla="*/ 1866134 h 6858000"/>
              <a:gd name="connsiteX567" fmla="*/ 2407436 w 7467600"/>
              <a:gd name="connsiteY567" fmla="*/ 1651070 h 6858000"/>
              <a:gd name="connsiteX568" fmla="*/ 2448558 w 7467600"/>
              <a:gd name="connsiteY568" fmla="*/ 1373435 h 6858000"/>
              <a:gd name="connsiteX569" fmla="*/ 278707 w 7467600"/>
              <a:gd name="connsiteY569" fmla="*/ 1352270 h 6858000"/>
              <a:gd name="connsiteX570" fmla="*/ 321570 w 7467600"/>
              <a:gd name="connsiteY570" fmla="*/ 1861610 h 6858000"/>
              <a:gd name="connsiteX571" fmla="*/ 294281 w 7467600"/>
              <a:gd name="connsiteY571" fmla="*/ 1440658 h 6858000"/>
              <a:gd name="connsiteX572" fmla="*/ 278707 w 7467600"/>
              <a:gd name="connsiteY572" fmla="*/ 1352270 h 6858000"/>
              <a:gd name="connsiteX573" fmla="*/ 1423821 w 7467600"/>
              <a:gd name="connsiteY573" fmla="*/ 1351958 h 6858000"/>
              <a:gd name="connsiteX574" fmla="*/ 1638521 w 7467600"/>
              <a:gd name="connsiteY574" fmla="*/ 1908470 h 6858000"/>
              <a:gd name="connsiteX575" fmla="*/ 1754199 w 7467600"/>
              <a:gd name="connsiteY575" fmla="*/ 2149284 h 6858000"/>
              <a:gd name="connsiteX576" fmla="*/ 1908359 w 7467600"/>
              <a:gd name="connsiteY576" fmla="*/ 2364988 h 6858000"/>
              <a:gd name="connsiteX577" fmla="*/ 1647661 w 7467600"/>
              <a:gd name="connsiteY577" fmla="*/ 1825945 h 6858000"/>
              <a:gd name="connsiteX578" fmla="*/ 1423821 w 7467600"/>
              <a:gd name="connsiteY578" fmla="*/ 1351958 h 6858000"/>
              <a:gd name="connsiteX579" fmla="*/ 1431890 w 7467600"/>
              <a:gd name="connsiteY579" fmla="*/ 1306475 h 6858000"/>
              <a:gd name="connsiteX580" fmla="*/ 1507597 w 7467600"/>
              <a:gd name="connsiteY580" fmla="*/ 1446132 h 6858000"/>
              <a:gd name="connsiteX581" fmla="*/ 1674586 w 7467600"/>
              <a:gd name="connsiteY581" fmla="*/ 1813832 h 6858000"/>
              <a:gd name="connsiteX582" fmla="*/ 1815950 w 7467600"/>
              <a:gd name="connsiteY582" fmla="*/ 2128564 h 6858000"/>
              <a:gd name="connsiteX583" fmla="*/ 1984242 w 7467600"/>
              <a:gd name="connsiteY583" fmla="*/ 2430829 h 6858000"/>
              <a:gd name="connsiteX584" fmla="*/ 2014023 w 7467600"/>
              <a:gd name="connsiteY584" fmla="*/ 2450995 h 6858000"/>
              <a:gd name="connsiteX585" fmla="*/ 1747337 w 7467600"/>
              <a:gd name="connsiteY585" fmla="*/ 1855264 h 6858000"/>
              <a:gd name="connsiteX586" fmla="*/ 1533749 w 7467600"/>
              <a:gd name="connsiteY586" fmla="*/ 1478656 h 6858000"/>
              <a:gd name="connsiteX587" fmla="*/ 1431890 w 7467600"/>
              <a:gd name="connsiteY587" fmla="*/ 1306475 h 6858000"/>
              <a:gd name="connsiteX588" fmla="*/ 5052692 w 7467600"/>
              <a:gd name="connsiteY588" fmla="*/ 1292994 h 6858000"/>
              <a:gd name="connsiteX589" fmla="*/ 5200661 w 7467600"/>
              <a:gd name="connsiteY589" fmla="*/ 1635186 h 6858000"/>
              <a:gd name="connsiteX590" fmla="*/ 5297138 w 7467600"/>
              <a:gd name="connsiteY590" fmla="*/ 1906351 h 6858000"/>
              <a:gd name="connsiteX591" fmla="*/ 5052692 w 7467600"/>
              <a:gd name="connsiteY591" fmla="*/ 1292994 h 6858000"/>
              <a:gd name="connsiteX592" fmla="*/ 5009948 w 7467600"/>
              <a:gd name="connsiteY592" fmla="*/ 1273619 h 6858000"/>
              <a:gd name="connsiteX593" fmla="*/ 5121777 w 7467600"/>
              <a:gd name="connsiteY593" fmla="*/ 1654213 h 6858000"/>
              <a:gd name="connsiteX594" fmla="*/ 5293545 w 7467600"/>
              <a:gd name="connsiteY594" fmla="*/ 2072247 h 6858000"/>
              <a:gd name="connsiteX595" fmla="*/ 5294042 w 7467600"/>
              <a:gd name="connsiteY595" fmla="*/ 2065019 h 6858000"/>
              <a:gd name="connsiteX596" fmla="*/ 5171936 w 7467600"/>
              <a:gd name="connsiteY596" fmla="*/ 1647613 h 6858000"/>
              <a:gd name="connsiteX597" fmla="*/ 5009948 w 7467600"/>
              <a:gd name="connsiteY597" fmla="*/ 1273619 h 6858000"/>
              <a:gd name="connsiteX598" fmla="*/ 655236 w 7467600"/>
              <a:gd name="connsiteY598" fmla="*/ 1268632 h 6858000"/>
              <a:gd name="connsiteX599" fmla="*/ 839521 w 7467600"/>
              <a:gd name="connsiteY599" fmla="*/ 1685315 h 6858000"/>
              <a:gd name="connsiteX600" fmla="*/ 1109416 w 7467600"/>
              <a:gd name="connsiteY600" fmla="*/ 2061663 h 6858000"/>
              <a:gd name="connsiteX601" fmla="*/ 1298300 w 7467600"/>
              <a:gd name="connsiteY601" fmla="*/ 2247742 h 6858000"/>
              <a:gd name="connsiteX602" fmla="*/ 1125871 w 7467600"/>
              <a:gd name="connsiteY602" fmla="*/ 1989513 h 6858000"/>
              <a:gd name="connsiteX603" fmla="*/ 981574 w 7467600"/>
              <a:gd name="connsiteY603" fmla="*/ 1783157 h 6858000"/>
              <a:gd name="connsiteX604" fmla="*/ 922198 w 7467600"/>
              <a:gd name="connsiteY604" fmla="*/ 1677437 h 6858000"/>
              <a:gd name="connsiteX605" fmla="*/ 869293 w 7467600"/>
              <a:gd name="connsiteY605" fmla="*/ 1583214 h 6858000"/>
              <a:gd name="connsiteX606" fmla="*/ 751431 w 7467600"/>
              <a:gd name="connsiteY606" fmla="*/ 1405731 h 6858000"/>
              <a:gd name="connsiteX607" fmla="*/ 655236 w 7467600"/>
              <a:gd name="connsiteY607" fmla="*/ 1268632 h 6858000"/>
              <a:gd name="connsiteX608" fmla="*/ 6516292 w 7467600"/>
              <a:gd name="connsiteY608" fmla="*/ 1263064 h 6858000"/>
              <a:gd name="connsiteX609" fmla="*/ 5736320 w 7467600"/>
              <a:gd name="connsiteY609" fmla="*/ 1501803 h 6858000"/>
              <a:gd name="connsiteX610" fmla="*/ 6516292 w 7467600"/>
              <a:gd name="connsiteY610" fmla="*/ 1263064 h 6858000"/>
              <a:gd name="connsiteX611" fmla="*/ 291466 w 7467600"/>
              <a:gd name="connsiteY611" fmla="*/ 1250369 h 6858000"/>
              <a:gd name="connsiteX612" fmla="*/ 323180 w 7467600"/>
              <a:gd name="connsiteY612" fmla="*/ 1435283 h 6858000"/>
              <a:gd name="connsiteX613" fmla="*/ 349381 w 7467600"/>
              <a:gd name="connsiteY613" fmla="*/ 1875041 h 6858000"/>
              <a:gd name="connsiteX614" fmla="*/ 374363 w 7467600"/>
              <a:gd name="connsiteY614" fmla="*/ 1506494 h 6858000"/>
              <a:gd name="connsiteX615" fmla="*/ 302168 w 7467600"/>
              <a:gd name="connsiteY615" fmla="*/ 1274495 h 6858000"/>
              <a:gd name="connsiteX616" fmla="*/ 291466 w 7467600"/>
              <a:gd name="connsiteY616" fmla="*/ 1250369 h 6858000"/>
              <a:gd name="connsiteX617" fmla="*/ 678222 w 7467600"/>
              <a:gd name="connsiteY617" fmla="*/ 1248670 h 6858000"/>
              <a:gd name="connsiteX618" fmla="*/ 775536 w 7467600"/>
              <a:gd name="connsiteY618" fmla="*/ 1388015 h 6858000"/>
              <a:gd name="connsiteX619" fmla="*/ 894529 w 7467600"/>
              <a:gd name="connsiteY619" fmla="*/ 1567739 h 6858000"/>
              <a:gd name="connsiteX620" fmla="*/ 948000 w 7467600"/>
              <a:gd name="connsiteY620" fmla="*/ 1663088 h 6858000"/>
              <a:gd name="connsiteX621" fmla="*/ 1006812 w 7467600"/>
              <a:gd name="connsiteY621" fmla="*/ 1767683 h 6858000"/>
              <a:gd name="connsiteX622" fmla="*/ 1149133 w 7467600"/>
              <a:gd name="connsiteY622" fmla="*/ 1971513 h 6858000"/>
              <a:gd name="connsiteX623" fmla="*/ 1333952 w 7467600"/>
              <a:gd name="connsiteY623" fmla="*/ 2251620 h 6858000"/>
              <a:gd name="connsiteX624" fmla="*/ 1337329 w 7467600"/>
              <a:gd name="connsiteY624" fmla="*/ 2258350 h 6858000"/>
              <a:gd name="connsiteX625" fmla="*/ 1014726 w 7467600"/>
              <a:gd name="connsiteY625" fmla="*/ 1615556 h 6858000"/>
              <a:gd name="connsiteX626" fmla="*/ 678222 w 7467600"/>
              <a:gd name="connsiteY626" fmla="*/ 1248670 h 6858000"/>
              <a:gd name="connsiteX627" fmla="*/ 6691602 w 7467600"/>
              <a:gd name="connsiteY627" fmla="*/ 1140573 h 6858000"/>
              <a:gd name="connsiteX628" fmla="*/ 6571100 w 7467600"/>
              <a:gd name="connsiteY628" fmla="*/ 1183662 h 6858000"/>
              <a:gd name="connsiteX629" fmla="*/ 6241687 w 7467600"/>
              <a:gd name="connsiteY629" fmla="*/ 1257600 h 6858000"/>
              <a:gd name="connsiteX630" fmla="*/ 5693009 w 7467600"/>
              <a:gd name="connsiteY630" fmla="*/ 1478256 h 6858000"/>
              <a:gd name="connsiteX631" fmla="*/ 6548420 w 7467600"/>
              <a:gd name="connsiteY631" fmla="*/ 1214599 h 6858000"/>
              <a:gd name="connsiteX632" fmla="*/ 6605473 w 7467600"/>
              <a:gd name="connsiteY632" fmla="*/ 1184686 h 6858000"/>
              <a:gd name="connsiteX633" fmla="*/ 6691602 w 7467600"/>
              <a:gd name="connsiteY633" fmla="*/ 1140573 h 6858000"/>
              <a:gd name="connsiteX634" fmla="*/ 4002475 w 7467600"/>
              <a:gd name="connsiteY634" fmla="*/ 1037802 h 6858000"/>
              <a:gd name="connsiteX635" fmla="*/ 4000324 w 7467600"/>
              <a:gd name="connsiteY635" fmla="*/ 1039362 h 6858000"/>
              <a:gd name="connsiteX636" fmla="*/ 4002862 w 7467600"/>
              <a:gd name="connsiteY636" fmla="*/ 1042866 h 6858000"/>
              <a:gd name="connsiteX637" fmla="*/ 4002475 w 7467600"/>
              <a:gd name="connsiteY637" fmla="*/ 1037802 h 6858000"/>
              <a:gd name="connsiteX638" fmla="*/ 506322 w 7467600"/>
              <a:gd name="connsiteY638" fmla="*/ 1020997 h 6858000"/>
              <a:gd name="connsiteX639" fmla="*/ 533068 w 7467600"/>
              <a:gd name="connsiteY639" fmla="*/ 1029409 h 6858000"/>
              <a:gd name="connsiteX640" fmla="*/ 1232525 w 7467600"/>
              <a:gd name="connsiteY640" fmla="*/ 1804675 h 6858000"/>
              <a:gd name="connsiteX641" fmla="*/ 1388858 w 7467600"/>
              <a:gd name="connsiteY641" fmla="*/ 2368011 h 6858000"/>
              <a:gd name="connsiteX642" fmla="*/ 1384098 w 7467600"/>
              <a:gd name="connsiteY642" fmla="*/ 2378125 h 6858000"/>
              <a:gd name="connsiteX643" fmla="*/ 1425393 w 7467600"/>
              <a:gd name="connsiteY643" fmla="*/ 2589124 h 6858000"/>
              <a:gd name="connsiteX644" fmla="*/ 1424001 w 7467600"/>
              <a:gd name="connsiteY644" fmla="*/ 2597541 h 6858000"/>
              <a:gd name="connsiteX645" fmla="*/ 2152729 w 7467600"/>
              <a:gd name="connsiteY645" fmla="*/ 2864487 h 6858000"/>
              <a:gd name="connsiteX646" fmla="*/ 2020609 w 7467600"/>
              <a:gd name="connsiteY646" fmla="*/ 2539671 h 6858000"/>
              <a:gd name="connsiteX647" fmla="*/ 2018920 w 7467600"/>
              <a:gd name="connsiteY647" fmla="*/ 2536309 h 6858000"/>
              <a:gd name="connsiteX648" fmla="*/ 1342441 w 7467600"/>
              <a:gd name="connsiteY648" fmla="*/ 1173017 h 6858000"/>
              <a:gd name="connsiteX649" fmla="*/ 1367925 w 7467600"/>
              <a:gd name="connsiteY649" fmla="*/ 1135648 h 6858000"/>
              <a:gd name="connsiteX650" fmla="*/ 1771401 w 7467600"/>
              <a:gd name="connsiteY650" fmla="*/ 1806673 h 6858000"/>
              <a:gd name="connsiteX651" fmla="*/ 1972385 w 7467600"/>
              <a:gd name="connsiteY651" fmla="*/ 2198735 h 6858000"/>
              <a:gd name="connsiteX652" fmla="*/ 2040892 w 7467600"/>
              <a:gd name="connsiteY652" fmla="*/ 2405205 h 6858000"/>
              <a:gd name="connsiteX653" fmla="*/ 2131689 w 7467600"/>
              <a:gd name="connsiteY653" fmla="*/ 1936926 h 6858000"/>
              <a:gd name="connsiteX654" fmla="*/ 2454820 w 7467600"/>
              <a:gd name="connsiteY654" fmla="*/ 1248808 h 6858000"/>
              <a:gd name="connsiteX655" fmla="*/ 2492512 w 7467600"/>
              <a:gd name="connsiteY655" fmla="*/ 1302920 h 6858000"/>
              <a:gd name="connsiteX656" fmla="*/ 2081216 w 7467600"/>
              <a:gd name="connsiteY656" fmla="*/ 2527513 h 6858000"/>
              <a:gd name="connsiteX657" fmla="*/ 2081211 w 7467600"/>
              <a:gd name="connsiteY657" fmla="*/ 2528916 h 6858000"/>
              <a:gd name="connsiteX658" fmla="*/ 2199067 w 7467600"/>
              <a:gd name="connsiteY658" fmla="*/ 2884061 h 6858000"/>
              <a:gd name="connsiteX659" fmla="*/ 3192586 w 7467600"/>
              <a:gd name="connsiteY659" fmla="*/ 3411496 h 6858000"/>
              <a:gd name="connsiteX660" fmla="*/ 3182620 w 7467600"/>
              <a:gd name="connsiteY660" fmla="*/ 3483279 h 6858000"/>
              <a:gd name="connsiteX661" fmla="*/ 2435119 w 7467600"/>
              <a:gd name="connsiteY661" fmla="*/ 3080173 h 6858000"/>
              <a:gd name="connsiteX662" fmla="*/ 2410152 w 7467600"/>
              <a:gd name="connsiteY662" fmla="*/ 3063751 h 6858000"/>
              <a:gd name="connsiteX663" fmla="*/ 2408099 w 7467600"/>
              <a:gd name="connsiteY663" fmla="*/ 3064403 h 6858000"/>
              <a:gd name="connsiteX664" fmla="*/ 2407218 w 7467600"/>
              <a:gd name="connsiteY664" fmla="*/ 3070324 h 6858000"/>
              <a:gd name="connsiteX665" fmla="*/ 2380138 w 7467600"/>
              <a:gd name="connsiteY665" fmla="*/ 3099341 h 6858000"/>
              <a:gd name="connsiteX666" fmla="*/ 1765923 w 7467600"/>
              <a:gd name="connsiteY666" fmla="*/ 3581043 h 6858000"/>
              <a:gd name="connsiteX667" fmla="*/ 1702258 w 7467600"/>
              <a:gd name="connsiteY667" fmla="*/ 3612286 h 6858000"/>
              <a:gd name="connsiteX668" fmla="*/ 1538370 w 7467600"/>
              <a:gd name="connsiteY668" fmla="*/ 3811804 h 6858000"/>
              <a:gd name="connsiteX669" fmla="*/ 542867 w 7467600"/>
              <a:gd name="connsiteY669" fmla="*/ 4944092 h 6858000"/>
              <a:gd name="connsiteX670" fmla="*/ 515800 w 7467600"/>
              <a:gd name="connsiteY670" fmla="*/ 4862180 h 6858000"/>
              <a:gd name="connsiteX671" fmla="*/ 909145 w 7467600"/>
              <a:gd name="connsiteY671" fmla="*/ 4199225 h 6858000"/>
              <a:gd name="connsiteX672" fmla="*/ 1214067 w 7467600"/>
              <a:gd name="connsiteY672" fmla="*/ 3908561 h 6858000"/>
              <a:gd name="connsiteX673" fmla="*/ 640967 w 7467600"/>
              <a:gd name="connsiteY673" fmla="*/ 4105601 h 6858000"/>
              <a:gd name="connsiteX674" fmla="*/ 112563 w 7467600"/>
              <a:gd name="connsiteY674" fmla="*/ 4396952 h 6858000"/>
              <a:gd name="connsiteX675" fmla="*/ 0 w 7467600"/>
              <a:gd name="connsiteY675" fmla="*/ 4466006 h 6858000"/>
              <a:gd name="connsiteX676" fmla="*/ 0 w 7467600"/>
              <a:gd name="connsiteY676" fmla="*/ 4233763 h 6858000"/>
              <a:gd name="connsiteX677" fmla="*/ 36881 w 7467600"/>
              <a:gd name="connsiteY677" fmla="*/ 4200118 h 6858000"/>
              <a:gd name="connsiteX678" fmla="*/ 910534 w 7467600"/>
              <a:gd name="connsiteY678" fmla="*/ 3629753 h 6858000"/>
              <a:gd name="connsiteX679" fmla="*/ 1578717 w 7467600"/>
              <a:gd name="connsiteY679" fmla="*/ 3575982 h 6858000"/>
              <a:gd name="connsiteX680" fmla="*/ 2338780 w 7467600"/>
              <a:gd name="connsiteY680" fmla="*/ 3033725 h 6858000"/>
              <a:gd name="connsiteX681" fmla="*/ 1807991 w 7467600"/>
              <a:gd name="connsiteY681" fmla="*/ 2807184 h 6858000"/>
              <a:gd name="connsiteX682" fmla="*/ 1416358 w 7467600"/>
              <a:gd name="connsiteY682" fmla="*/ 3112571 h 6858000"/>
              <a:gd name="connsiteX683" fmla="*/ 939066 w 7467600"/>
              <a:gd name="connsiteY683" fmla="*/ 3378798 h 6858000"/>
              <a:gd name="connsiteX684" fmla="*/ 115099 w 7467600"/>
              <a:gd name="connsiteY684" fmla="*/ 3607650 h 6858000"/>
              <a:gd name="connsiteX685" fmla="*/ 97284 w 7467600"/>
              <a:gd name="connsiteY685" fmla="*/ 3520393 h 6858000"/>
              <a:gd name="connsiteX686" fmla="*/ 922050 w 7467600"/>
              <a:gd name="connsiteY686" fmla="*/ 3074867 h 6858000"/>
              <a:gd name="connsiteX687" fmla="*/ 1405265 w 7467600"/>
              <a:gd name="connsiteY687" fmla="*/ 3016319 h 6858000"/>
              <a:gd name="connsiteX688" fmla="*/ 1407512 w 7467600"/>
              <a:gd name="connsiteY688" fmla="*/ 3018001 h 6858000"/>
              <a:gd name="connsiteX689" fmla="*/ 1726266 w 7467600"/>
              <a:gd name="connsiteY689" fmla="*/ 2777274 h 6858000"/>
              <a:gd name="connsiteX690" fmla="*/ 625390 w 7467600"/>
              <a:gd name="connsiteY690" fmla="*/ 2514541 h 6858000"/>
              <a:gd name="connsiteX691" fmla="*/ 619799 w 7467600"/>
              <a:gd name="connsiteY691" fmla="*/ 2527180 h 6858000"/>
              <a:gd name="connsiteX692" fmla="*/ 310030 w 7467600"/>
              <a:gd name="connsiteY692" fmla="*/ 2771818 h 6858000"/>
              <a:gd name="connsiteX693" fmla="*/ 173877 w 7467600"/>
              <a:gd name="connsiteY693" fmla="*/ 2937056 h 6858000"/>
              <a:gd name="connsiteX694" fmla="*/ 77889 w 7467600"/>
              <a:gd name="connsiteY694" fmla="*/ 3138440 h 6858000"/>
              <a:gd name="connsiteX695" fmla="*/ 0 w 7467600"/>
              <a:gd name="connsiteY695" fmla="*/ 3271395 h 6858000"/>
              <a:gd name="connsiteX696" fmla="*/ 0 w 7467600"/>
              <a:gd name="connsiteY696" fmla="*/ 3153002 h 6858000"/>
              <a:gd name="connsiteX697" fmla="*/ 2386 w 7467600"/>
              <a:gd name="connsiteY697" fmla="*/ 3149203 h 6858000"/>
              <a:gd name="connsiteX698" fmla="*/ 89753 w 7467600"/>
              <a:gd name="connsiteY698" fmla="*/ 2987702 h 6858000"/>
              <a:gd name="connsiteX699" fmla="*/ 76869 w 7467600"/>
              <a:gd name="connsiteY699" fmla="*/ 3005404 h 6858000"/>
              <a:gd name="connsiteX700" fmla="*/ 32049 w 7467600"/>
              <a:gd name="connsiteY700" fmla="*/ 3065814 h 6858000"/>
              <a:gd name="connsiteX701" fmla="*/ 0 w 7467600"/>
              <a:gd name="connsiteY701" fmla="*/ 3108744 h 6858000"/>
              <a:gd name="connsiteX702" fmla="*/ 0 w 7467600"/>
              <a:gd name="connsiteY702" fmla="*/ 3058059 h 6858000"/>
              <a:gd name="connsiteX703" fmla="*/ 7610 w 7467600"/>
              <a:gd name="connsiteY703" fmla="*/ 3047889 h 6858000"/>
              <a:gd name="connsiteX704" fmla="*/ 52419 w 7467600"/>
              <a:gd name="connsiteY704" fmla="*/ 2987479 h 6858000"/>
              <a:gd name="connsiteX705" fmla="*/ 59142 w 7467600"/>
              <a:gd name="connsiteY705" fmla="*/ 2978488 h 6858000"/>
              <a:gd name="connsiteX706" fmla="*/ 0 w 7467600"/>
              <a:gd name="connsiteY706" fmla="*/ 3015334 h 6858000"/>
              <a:gd name="connsiteX707" fmla="*/ 0 w 7467600"/>
              <a:gd name="connsiteY707" fmla="*/ 2914286 h 6858000"/>
              <a:gd name="connsiteX708" fmla="*/ 36383 w 7467600"/>
              <a:gd name="connsiteY708" fmla="*/ 2901128 h 6858000"/>
              <a:gd name="connsiteX709" fmla="*/ 156329 w 7467600"/>
              <a:gd name="connsiteY709" fmla="*/ 2840533 h 6858000"/>
              <a:gd name="connsiteX710" fmla="*/ 358355 w 7467600"/>
              <a:gd name="connsiteY710" fmla="*/ 2620471 h 6858000"/>
              <a:gd name="connsiteX711" fmla="*/ 510577 w 7467600"/>
              <a:gd name="connsiteY711" fmla="*/ 2501244 h 6858000"/>
              <a:gd name="connsiteX712" fmla="*/ 211967 w 7467600"/>
              <a:gd name="connsiteY712" fmla="*/ 2479171 h 6858000"/>
              <a:gd name="connsiteX713" fmla="*/ 0 w 7467600"/>
              <a:gd name="connsiteY713" fmla="*/ 2476398 h 6858000"/>
              <a:gd name="connsiteX714" fmla="*/ 0 w 7467600"/>
              <a:gd name="connsiteY714" fmla="*/ 2389189 h 6858000"/>
              <a:gd name="connsiteX715" fmla="*/ 103062 w 7467600"/>
              <a:gd name="connsiteY715" fmla="*/ 2389518 h 6858000"/>
              <a:gd name="connsiteX716" fmla="*/ 510734 w 7467600"/>
              <a:gd name="connsiteY716" fmla="*/ 2416201 h 6858000"/>
              <a:gd name="connsiteX717" fmla="*/ 279257 w 7467600"/>
              <a:gd name="connsiteY717" fmla="*/ 2092102 h 6858000"/>
              <a:gd name="connsiteX718" fmla="*/ 65265 w 7467600"/>
              <a:gd name="connsiteY718" fmla="*/ 2006049 h 6858000"/>
              <a:gd name="connsiteX719" fmla="*/ 0 w 7467600"/>
              <a:gd name="connsiteY719" fmla="*/ 1982532 h 6858000"/>
              <a:gd name="connsiteX720" fmla="*/ 0 w 7467600"/>
              <a:gd name="connsiteY720" fmla="*/ 1912789 h 6858000"/>
              <a:gd name="connsiteX721" fmla="*/ 97460 w 7467600"/>
              <a:gd name="connsiteY721" fmla="*/ 1953725 h 6858000"/>
              <a:gd name="connsiteX722" fmla="*/ 221272 w 7467600"/>
              <a:gd name="connsiteY722" fmla="*/ 1980766 h 6858000"/>
              <a:gd name="connsiteX723" fmla="*/ 116765 w 7467600"/>
              <a:gd name="connsiteY723" fmla="*/ 1911033 h 6858000"/>
              <a:gd name="connsiteX724" fmla="*/ 16405 w 7467600"/>
              <a:gd name="connsiteY724" fmla="*/ 1803412 h 6858000"/>
              <a:gd name="connsiteX725" fmla="*/ 0 w 7467600"/>
              <a:gd name="connsiteY725" fmla="*/ 1784777 h 6858000"/>
              <a:gd name="connsiteX726" fmla="*/ 0 w 7467600"/>
              <a:gd name="connsiteY726" fmla="*/ 1740082 h 6858000"/>
              <a:gd name="connsiteX727" fmla="*/ 39394 w 7467600"/>
              <a:gd name="connsiteY727" fmla="*/ 1784856 h 6858000"/>
              <a:gd name="connsiteX728" fmla="*/ 135813 w 7467600"/>
              <a:gd name="connsiteY728" fmla="*/ 1888838 h 6858000"/>
              <a:gd name="connsiteX729" fmla="*/ 242575 w 7467600"/>
              <a:gd name="connsiteY729" fmla="*/ 1958841 h 6858000"/>
              <a:gd name="connsiteX730" fmla="*/ 82197 w 7467600"/>
              <a:gd name="connsiteY730" fmla="*/ 1754826 h 6858000"/>
              <a:gd name="connsiteX731" fmla="*/ 0 w 7467600"/>
              <a:gd name="connsiteY731" fmla="*/ 1679650 h 6858000"/>
              <a:gd name="connsiteX732" fmla="*/ 0 w 7467600"/>
              <a:gd name="connsiteY732" fmla="*/ 1602463 h 6858000"/>
              <a:gd name="connsiteX733" fmla="*/ 84689 w 7467600"/>
              <a:gd name="connsiteY733" fmla="*/ 1677442 h 6858000"/>
              <a:gd name="connsiteX734" fmla="*/ 298437 w 7467600"/>
              <a:gd name="connsiteY734" fmla="*/ 1968019 h 6858000"/>
              <a:gd name="connsiteX735" fmla="*/ 227269 w 7467600"/>
              <a:gd name="connsiteY735" fmla="*/ 1114064 h 6858000"/>
              <a:gd name="connsiteX736" fmla="*/ 248003 w 7467600"/>
              <a:gd name="connsiteY736" fmla="*/ 1089613 h 6858000"/>
              <a:gd name="connsiteX737" fmla="*/ 427020 w 7467600"/>
              <a:gd name="connsiteY737" fmla="*/ 1619803 h 6858000"/>
              <a:gd name="connsiteX738" fmla="*/ 340345 w 7467600"/>
              <a:gd name="connsiteY738" fmla="*/ 2027739 h 6858000"/>
              <a:gd name="connsiteX739" fmla="*/ 360865 w 7467600"/>
              <a:gd name="connsiteY739" fmla="*/ 2044827 h 6858000"/>
              <a:gd name="connsiteX740" fmla="*/ 560414 w 7467600"/>
              <a:gd name="connsiteY740" fmla="*/ 2421457 h 6858000"/>
              <a:gd name="connsiteX741" fmla="*/ 1359703 w 7467600"/>
              <a:gd name="connsiteY741" fmla="*/ 2578554 h 6858000"/>
              <a:gd name="connsiteX742" fmla="*/ 1359422 w 7467600"/>
              <a:gd name="connsiteY742" fmla="*/ 2577994 h 6858000"/>
              <a:gd name="connsiteX743" fmla="*/ 828701 w 7467600"/>
              <a:gd name="connsiteY743" fmla="*/ 1839520 h 6858000"/>
              <a:gd name="connsiteX744" fmla="*/ 494427 w 7467600"/>
              <a:gd name="connsiteY744" fmla="*/ 1092333 h 6858000"/>
              <a:gd name="connsiteX745" fmla="*/ 506322 w 7467600"/>
              <a:gd name="connsiteY745" fmla="*/ 1020997 h 6858000"/>
              <a:gd name="connsiteX746" fmla="*/ 4570198 w 7467600"/>
              <a:gd name="connsiteY746" fmla="*/ 978081 h 6858000"/>
              <a:gd name="connsiteX747" fmla="*/ 4523691 w 7467600"/>
              <a:gd name="connsiteY747" fmla="*/ 1127776 h 6858000"/>
              <a:gd name="connsiteX748" fmla="*/ 4509875 w 7467600"/>
              <a:gd name="connsiteY748" fmla="*/ 1167552 h 6858000"/>
              <a:gd name="connsiteX749" fmla="*/ 4478168 w 7467600"/>
              <a:gd name="connsiteY749" fmla="*/ 1260735 h 6858000"/>
              <a:gd name="connsiteX750" fmla="*/ 4409309 w 7467600"/>
              <a:gd name="connsiteY750" fmla="*/ 1666996 h 6858000"/>
              <a:gd name="connsiteX751" fmla="*/ 4370031 w 7467600"/>
              <a:gd name="connsiteY751" fmla="*/ 1955666 h 6858000"/>
              <a:gd name="connsiteX752" fmla="*/ 4570198 w 7467600"/>
              <a:gd name="connsiteY752" fmla="*/ 978081 h 6858000"/>
              <a:gd name="connsiteX753" fmla="*/ 4557898 w 7467600"/>
              <a:gd name="connsiteY753" fmla="*/ 900011 h 6858000"/>
              <a:gd name="connsiteX754" fmla="*/ 4344840 w 7467600"/>
              <a:gd name="connsiteY754" fmla="*/ 1922038 h 6858000"/>
              <a:gd name="connsiteX755" fmla="*/ 4378710 w 7467600"/>
              <a:gd name="connsiteY755" fmla="*/ 1665516 h 6858000"/>
              <a:gd name="connsiteX756" fmla="*/ 4448798 w 7467600"/>
              <a:gd name="connsiteY756" fmla="*/ 1253024 h 6858000"/>
              <a:gd name="connsiteX757" fmla="*/ 4480315 w 7467600"/>
              <a:gd name="connsiteY757" fmla="*/ 1158454 h 6858000"/>
              <a:gd name="connsiteX758" fmla="*/ 4494133 w 7467600"/>
              <a:gd name="connsiteY758" fmla="*/ 1118676 h 6858000"/>
              <a:gd name="connsiteX759" fmla="*/ 4557898 w 7467600"/>
              <a:gd name="connsiteY759" fmla="*/ 900011 h 6858000"/>
              <a:gd name="connsiteX760" fmla="*/ 5870151 w 7467600"/>
              <a:gd name="connsiteY760" fmla="*/ 898890 h 6858000"/>
              <a:gd name="connsiteX761" fmla="*/ 5861335 w 7467600"/>
              <a:gd name="connsiteY761" fmla="*/ 899177 h 6858000"/>
              <a:gd name="connsiteX762" fmla="*/ 5843702 w 7467600"/>
              <a:gd name="connsiteY762" fmla="*/ 899748 h 6858000"/>
              <a:gd name="connsiteX763" fmla="*/ 5651107 w 7467600"/>
              <a:gd name="connsiteY763" fmla="*/ 920306 h 6858000"/>
              <a:gd name="connsiteX764" fmla="*/ 5459407 w 7467600"/>
              <a:gd name="connsiteY764" fmla="*/ 940975 h 6858000"/>
              <a:gd name="connsiteX765" fmla="*/ 5374846 w 7467600"/>
              <a:gd name="connsiteY765" fmla="*/ 941988 h 6858000"/>
              <a:gd name="connsiteX766" fmla="*/ 5256105 w 7467600"/>
              <a:gd name="connsiteY766" fmla="*/ 945632 h 6858000"/>
              <a:gd name="connsiteX767" fmla="*/ 5107071 w 7467600"/>
              <a:gd name="connsiteY767" fmla="*/ 969720 h 6858000"/>
              <a:gd name="connsiteX768" fmla="*/ 4998681 w 7467600"/>
              <a:gd name="connsiteY768" fmla="*/ 988771 h 6858000"/>
              <a:gd name="connsiteX769" fmla="*/ 5870151 w 7467600"/>
              <a:gd name="connsiteY769" fmla="*/ 898890 h 6858000"/>
              <a:gd name="connsiteX770" fmla="*/ 5504425 w 7467600"/>
              <a:gd name="connsiteY770" fmla="*/ 848067 h 6858000"/>
              <a:gd name="connsiteX771" fmla="*/ 4968849 w 7467600"/>
              <a:gd name="connsiteY771" fmla="*/ 962318 h 6858000"/>
              <a:gd name="connsiteX772" fmla="*/ 5104039 w 7467600"/>
              <a:gd name="connsiteY772" fmla="*/ 940634 h 6858000"/>
              <a:gd name="connsiteX773" fmla="*/ 5256311 w 7467600"/>
              <a:gd name="connsiteY773" fmla="*/ 916490 h 6858000"/>
              <a:gd name="connsiteX774" fmla="*/ 5377381 w 7467600"/>
              <a:gd name="connsiteY774" fmla="*/ 912671 h 6858000"/>
              <a:gd name="connsiteX775" fmla="*/ 5460148 w 7467600"/>
              <a:gd name="connsiteY775" fmla="*/ 911442 h 6858000"/>
              <a:gd name="connsiteX776" fmla="*/ 5648971 w 7467600"/>
              <a:gd name="connsiteY776" fmla="*/ 891331 h 6858000"/>
              <a:gd name="connsiteX777" fmla="*/ 5844807 w 7467600"/>
              <a:gd name="connsiteY777" fmla="*/ 870718 h 6858000"/>
              <a:gd name="connsiteX778" fmla="*/ 5862975 w 7467600"/>
              <a:gd name="connsiteY778" fmla="*/ 869756 h 6858000"/>
              <a:gd name="connsiteX779" fmla="*/ 5920887 w 7467600"/>
              <a:gd name="connsiteY779" fmla="*/ 865929 h 6858000"/>
              <a:gd name="connsiteX780" fmla="*/ 5504425 w 7467600"/>
              <a:gd name="connsiteY780" fmla="*/ 848067 h 6858000"/>
              <a:gd name="connsiteX781" fmla="*/ 3607114 w 7467600"/>
              <a:gd name="connsiteY781" fmla="*/ 467441 h 6858000"/>
              <a:gd name="connsiteX782" fmla="*/ 3296242 w 7467600"/>
              <a:gd name="connsiteY782" fmla="*/ 807991 h 6858000"/>
              <a:gd name="connsiteX783" fmla="*/ 3174674 w 7467600"/>
              <a:gd name="connsiteY783" fmla="*/ 919759 h 6858000"/>
              <a:gd name="connsiteX784" fmla="*/ 3042978 w 7467600"/>
              <a:gd name="connsiteY784" fmla="*/ 1054894 h 6858000"/>
              <a:gd name="connsiteX785" fmla="*/ 2968914 w 7467600"/>
              <a:gd name="connsiteY785" fmla="*/ 1133756 h 6858000"/>
              <a:gd name="connsiteX786" fmla="*/ 3103823 w 7467600"/>
              <a:gd name="connsiteY786" fmla="*/ 1026814 h 6858000"/>
              <a:gd name="connsiteX787" fmla="*/ 3607114 w 7467600"/>
              <a:gd name="connsiteY787" fmla="*/ 467441 h 6858000"/>
              <a:gd name="connsiteX788" fmla="*/ 3744487 w 7467600"/>
              <a:gd name="connsiteY788" fmla="*/ 383136 h 6858000"/>
              <a:gd name="connsiteX789" fmla="*/ 3970213 w 7467600"/>
              <a:gd name="connsiteY789" fmla="*/ 995559 h 6858000"/>
              <a:gd name="connsiteX790" fmla="*/ 3744487 w 7467600"/>
              <a:gd name="connsiteY790" fmla="*/ 383136 h 6858000"/>
              <a:gd name="connsiteX791" fmla="*/ 3624562 w 7467600"/>
              <a:gd name="connsiteY791" fmla="*/ 367041 h 6858000"/>
              <a:gd name="connsiteX792" fmla="*/ 3489712 w 7467600"/>
              <a:gd name="connsiteY792" fmla="*/ 485386 h 6858000"/>
              <a:gd name="connsiteX793" fmla="*/ 3182994 w 7467600"/>
              <a:gd name="connsiteY793" fmla="*/ 828265 h 6858000"/>
              <a:gd name="connsiteX794" fmla="*/ 2892114 w 7467600"/>
              <a:gd name="connsiteY794" fmla="*/ 1172635 h 6858000"/>
              <a:gd name="connsiteX795" fmla="*/ 3021459 w 7467600"/>
              <a:gd name="connsiteY795" fmla="*/ 1035385 h 6858000"/>
              <a:gd name="connsiteX796" fmla="*/ 3153873 w 7467600"/>
              <a:gd name="connsiteY796" fmla="*/ 898971 h 6858000"/>
              <a:gd name="connsiteX797" fmla="*/ 3276511 w 7467600"/>
              <a:gd name="connsiteY797" fmla="*/ 786423 h 6858000"/>
              <a:gd name="connsiteX798" fmla="*/ 3584154 w 7467600"/>
              <a:gd name="connsiteY798" fmla="*/ 448218 h 6858000"/>
              <a:gd name="connsiteX799" fmla="*/ 3624562 w 7467600"/>
              <a:gd name="connsiteY799" fmla="*/ 367041 h 6858000"/>
              <a:gd name="connsiteX800" fmla="*/ 3766672 w 7467600"/>
              <a:gd name="connsiteY800" fmla="*/ 359429 h 6858000"/>
              <a:gd name="connsiteX801" fmla="*/ 3996338 w 7467600"/>
              <a:gd name="connsiteY801" fmla="*/ 968237 h 6858000"/>
              <a:gd name="connsiteX802" fmla="*/ 3766672 w 7467600"/>
              <a:gd name="connsiteY802" fmla="*/ 359429 h 6858000"/>
              <a:gd name="connsiteX803" fmla="*/ 5805386 w 7467600"/>
              <a:gd name="connsiteY803" fmla="*/ 239240 h 6858000"/>
              <a:gd name="connsiteX804" fmla="*/ 5736947 w 7467600"/>
              <a:gd name="connsiteY804" fmla="*/ 261367 h 6858000"/>
              <a:gd name="connsiteX805" fmla="*/ 5427012 w 7467600"/>
              <a:gd name="connsiteY805" fmla="*/ 311272 h 6858000"/>
              <a:gd name="connsiteX806" fmla="*/ 5147818 w 7467600"/>
              <a:gd name="connsiteY806" fmla="*/ 322112 h 6858000"/>
              <a:gd name="connsiteX807" fmla="*/ 5060854 w 7467600"/>
              <a:gd name="connsiteY807" fmla="*/ 311882 h 6858000"/>
              <a:gd name="connsiteX808" fmla="*/ 4945989 w 7467600"/>
              <a:gd name="connsiteY808" fmla="*/ 300516 h 6858000"/>
              <a:gd name="connsiteX809" fmla="*/ 5410479 w 7467600"/>
              <a:gd name="connsiteY809" fmla="*/ 348434 h 6858000"/>
              <a:gd name="connsiteX810" fmla="*/ 5805386 w 7467600"/>
              <a:gd name="connsiteY810" fmla="*/ 239240 h 6858000"/>
              <a:gd name="connsiteX811" fmla="*/ 5905192 w 7467600"/>
              <a:gd name="connsiteY811" fmla="*/ 163079 h 6858000"/>
              <a:gd name="connsiteX812" fmla="*/ 5865655 w 7467600"/>
              <a:gd name="connsiteY812" fmla="*/ 171901 h 6858000"/>
              <a:gd name="connsiteX813" fmla="*/ 5259740 w 7467600"/>
              <a:gd name="connsiteY813" fmla="*/ 257013 h 6858000"/>
              <a:gd name="connsiteX814" fmla="*/ 5208466 w 7467600"/>
              <a:gd name="connsiteY814" fmla="*/ 257550 h 6858000"/>
              <a:gd name="connsiteX815" fmla="*/ 4980204 w 7467600"/>
              <a:gd name="connsiteY815" fmla="*/ 271903 h 6858000"/>
              <a:gd name="connsiteX816" fmla="*/ 5068068 w 7467600"/>
              <a:gd name="connsiteY816" fmla="*/ 282244 h 6858000"/>
              <a:gd name="connsiteX817" fmla="*/ 5153231 w 7467600"/>
              <a:gd name="connsiteY817" fmla="*/ 292240 h 6858000"/>
              <a:gd name="connsiteX818" fmla="*/ 5426491 w 7467600"/>
              <a:gd name="connsiteY818" fmla="*/ 281128 h 6858000"/>
              <a:gd name="connsiteX819" fmla="*/ 5731212 w 7467600"/>
              <a:gd name="connsiteY819" fmla="*/ 231951 h 6858000"/>
              <a:gd name="connsiteX820" fmla="*/ 5905192 w 7467600"/>
              <a:gd name="connsiteY820" fmla="*/ 163079 h 6858000"/>
              <a:gd name="connsiteX821" fmla="*/ 5944437 w 7467600"/>
              <a:gd name="connsiteY821" fmla="*/ 113829 h 6858000"/>
              <a:gd name="connsiteX822" fmla="*/ 5825032 w 7467600"/>
              <a:gd name="connsiteY822" fmla="*/ 146405 h 6858000"/>
              <a:gd name="connsiteX823" fmla="*/ 4955599 w 7467600"/>
              <a:gd name="connsiteY823" fmla="*/ 247008 h 6858000"/>
              <a:gd name="connsiteX824" fmla="*/ 5210104 w 7467600"/>
              <a:gd name="connsiteY824" fmla="*/ 228123 h 6858000"/>
              <a:gd name="connsiteX825" fmla="*/ 5261015 w 7467600"/>
              <a:gd name="connsiteY825" fmla="*/ 227087 h 6858000"/>
              <a:gd name="connsiteX826" fmla="*/ 5861181 w 7467600"/>
              <a:gd name="connsiteY826" fmla="*/ 143093 h 6858000"/>
              <a:gd name="connsiteX827" fmla="*/ 5961252 w 7467600"/>
              <a:gd name="connsiteY827" fmla="*/ 114820 h 6858000"/>
              <a:gd name="connsiteX828" fmla="*/ 5944437 w 7467600"/>
              <a:gd name="connsiteY828" fmla="*/ 113829 h 6858000"/>
              <a:gd name="connsiteX829" fmla="*/ 3882765 w 7467600"/>
              <a:gd name="connsiteY829" fmla="*/ 0 h 6858000"/>
              <a:gd name="connsiteX830" fmla="*/ 3995099 w 7467600"/>
              <a:gd name="connsiteY830" fmla="*/ 0 h 6858000"/>
              <a:gd name="connsiteX831" fmla="*/ 4163818 w 7467600"/>
              <a:gd name="connsiteY831" fmla="*/ 234104 h 6858000"/>
              <a:gd name="connsiteX832" fmla="*/ 4172099 w 7467600"/>
              <a:gd name="connsiteY832" fmla="*/ 234207 h 6858000"/>
              <a:gd name="connsiteX833" fmla="*/ 4784282 w 7467600"/>
              <a:gd name="connsiteY833" fmla="*/ 276561 h 6858000"/>
              <a:gd name="connsiteX834" fmla="*/ 4801687 w 7467600"/>
              <a:gd name="connsiteY834" fmla="*/ 267764 h 6858000"/>
              <a:gd name="connsiteX835" fmla="*/ 6082788 w 7467600"/>
              <a:gd name="connsiteY835" fmla="*/ 64119 h 6858000"/>
              <a:gd name="connsiteX836" fmla="*/ 6099442 w 7467600"/>
              <a:gd name="connsiteY836" fmla="*/ 82568 h 6858000"/>
              <a:gd name="connsiteX837" fmla="*/ 4804137 w 7467600"/>
              <a:gd name="connsiteY837" fmla="*/ 320931 h 6858000"/>
              <a:gd name="connsiteX838" fmla="*/ 4227047 w 7467600"/>
              <a:gd name="connsiteY838" fmla="*/ 313415 h 6858000"/>
              <a:gd name="connsiteX839" fmla="*/ 4346041 w 7467600"/>
              <a:gd name="connsiteY839" fmla="*/ 456086 h 6858000"/>
              <a:gd name="connsiteX840" fmla="*/ 4870967 w 7467600"/>
              <a:gd name="connsiteY840" fmla="*/ 963061 h 6858000"/>
              <a:gd name="connsiteX841" fmla="*/ 4889647 w 7467600"/>
              <a:gd name="connsiteY841" fmla="*/ 957147 h 6858000"/>
              <a:gd name="connsiteX842" fmla="*/ 5422504 w 7467600"/>
              <a:gd name="connsiteY842" fmla="*/ 805191 h 6858000"/>
              <a:gd name="connsiteX843" fmla="*/ 6087656 w 7467600"/>
              <a:gd name="connsiteY843" fmla="*/ 826703 h 6858000"/>
              <a:gd name="connsiteX844" fmla="*/ 6058717 w 7467600"/>
              <a:gd name="connsiteY844" fmla="*/ 865992 h 6858000"/>
              <a:gd name="connsiteX845" fmla="*/ 4974153 w 7467600"/>
              <a:gd name="connsiteY845" fmla="*/ 1045456 h 6858000"/>
              <a:gd name="connsiteX846" fmla="*/ 5627835 w 7467600"/>
              <a:gd name="connsiteY846" fmla="*/ 1472077 h 6858000"/>
              <a:gd name="connsiteX847" fmla="*/ 5629817 w 7467600"/>
              <a:gd name="connsiteY847" fmla="*/ 1471412 h 6858000"/>
              <a:gd name="connsiteX848" fmla="*/ 5634124 w 7467600"/>
              <a:gd name="connsiteY848" fmla="*/ 1470572 h 6858000"/>
              <a:gd name="connsiteX849" fmla="*/ 5755832 w 7467600"/>
              <a:gd name="connsiteY849" fmla="*/ 1383886 h 6858000"/>
              <a:gd name="connsiteX850" fmla="*/ 6014186 w 7467600"/>
              <a:gd name="connsiteY850" fmla="*/ 1279799 h 6858000"/>
              <a:gd name="connsiteX851" fmla="*/ 6901619 w 7467600"/>
              <a:gd name="connsiteY851" fmla="*/ 1047874 h 6858000"/>
              <a:gd name="connsiteX852" fmla="*/ 6931566 w 7467600"/>
              <a:gd name="connsiteY852" fmla="*/ 1062034 h 6858000"/>
              <a:gd name="connsiteX853" fmla="*/ 5790982 w 7467600"/>
              <a:gd name="connsiteY853" fmla="*/ 1561380 h 6858000"/>
              <a:gd name="connsiteX854" fmla="*/ 6188971 w 7467600"/>
              <a:gd name="connsiteY854" fmla="*/ 1755168 h 6858000"/>
              <a:gd name="connsiteX855" fmla="*/ 6202446 w 7467600"/>
              <a:gd name="connsiteY855" fmla="*/ 1752268 h 6858000"/>
              <a:gd name="connsiteX856" fmla="*/ 7179560 w 7467600"/>
              <a:gd name="connsiteY856" fmla="*/ 1467551 h 6858000"/>
              <a:gd name="connsiteX857" fmla="*/ 7158730 w 7467600"/>
              <a:gd name="connsiteY857" fmla="*/ 1507835 h 6858000"/>
              <a:gd name="connsiteX858" fmla="*/ 6326959 w 7467600"/>
              <a:gd name="connsiteY858" fmla="*/ 1817686 h 6858000"/>
              <a:gd name="connsiteX859" fmla="*/ 6537433 w 7467600"/>
              <a:gd name="connsiteY859" fmla="*/ 1907790 h 6858000"/>
              <a:gd name="connsiteX860" fmla="*/ 6550221 w 7467600"/>
              <a:gd name="connsiteY860" fmla="*/ 1910729 h 6858000"/>
              <a:gd name="connsiteX861" fmla="*/ 6964438 w 7467600"/>
              <a:gd name="connsiteY861" fmla="*/ 2209505 h 6858000"/>
              <a:gd name="connsiteX862" fmla="*/ 7367862 w 7467600"/>
              <a:gd name="connsiteY862" fmla="*/ 2806833 h 6858000"/>
              <a:gd name="connsiteX863" fmla="*/ 7364329 w 7467600"/>
              <a:gd name="connsiteY863" fmla="*/ 2826907 h 6858000"/>
              <a:gd name="connsiteX864" fmla="*/ 7290545 w 7467600"/>
              <a:gd name="connsiteY864" fmla="*/ 2850663 h 6858000"/>
              <a:gd name="connsiteX865" fmla="*/ 6472036 w 7467600"/>
              <a:gd name="connsiteY865" fmla="*/ 1959003 h 6858000"/>
              <a:gd name="connsiteX866" fmla="*/ 5792897 w 7467600"/>
              <a:gd name="connsiteY866" fmla="*/ 1647747 h 6858000"/>
              <a:gd name="connsiteX867" fmla="*/ 5842751 w 7467600"/>
              <a:gd name="connsiteY867" fmla="*/ 1816112 h 6858000"/>
              <a:gd name="connsiteX868" fmla="*/ 5847424 w 7467600"/>
              <a:gd name="connsiteY868" fmla="*/ 1815776 h 6858000"/>
              <a:gd name="connsiteX869" fmla="*/ 6399821 w 7467600"/>
              <a:gd name="connsiteY869" fmla="*/ 2344799 h 6858000"/>
              <a:gd name="connsiteX870" fmla="*/ 6323232 w 7467600"/>
              <a:gd name="connsiteY870" fmla="*/ 2389634 h 6858000"/>
              <a:gd name="connsiteX871" fmla="*/ 5942958 w 7467600"/>
              <a:gd name="connsiteY871" fmla="*/ 2077708 h 6858000"/>
              <a:gd name="connsiteX872" fmla="*/ 5921559 w 7467600"/>
              <a:gd name="connsiteY872" fmla="*/ 2378596 h 6858000"/>
              <a:gd name="connsiteX873" fmla="*/ 5817651 w 7467600"/>
              <a:gd name="connsiteY873" fmla="*/ 3023919 h 6858000"/>
              <a:gd name="connsiteX874" fmla="*/ 5729634 w 7467600"/>
              <a:gd name="connsiteY874" fmla="*/ 3051849 h 6858000"/>
              <a:gd name="connsiteX875" fmla="*/ 5611018 w 7467600"/>
              <a:gd name="connsiteY875" fmla="*/ 2316769 h 6858000"/>
              <a:gd name="connsiteX876" fmla="*/ 5687608 w 7467600"/>
              <a:gd name="connsiteY876" fmla="*/ 2039972 h 6858000"/>
              <a:gd name="connsiteX877" fmla="*/ 5657554 w 7467600"/>
              <a:gd name="connsiteY877" fmla="*/ 1576445 h 6858000"/>
              <a:gd name="connsiteX878" fmla="*/ 5150475 w 7467600"/>
              <a:gd name="connsiteY878" fmla="*/ 1274012 h 6858000"/>
              <a:gd name="connsiteX879" fmla="*/ 5349142 w 7467600"/>
              <a:gd name="connsiteY879" fmla="*/ 2204405 h 6858000"/>
              <a:gd name="connsiteX880" fmla="*/ 5262214 w 7467600"/>
              <a:gd name="connsiteY880" fmla="*/ 2233836 h 6858000"/>
              <a:gd name="connsiteX881" fmla="*/ 4981539 w 7467600"/>
              <a:gd name="connsiteY881" fmla="*/ 1542201 h 6858000"/>
              <a:gd name="connsiteX882" fmla="*/ 4958461 w 7467600"/>
              <a:gd name="connsiteY882" fmla="*/ 1136957 h 6858000"/>
              <a:gd name="connsiteX883" fmla="*/ 4655015 w 7467600"/>
              <a:gd name="connsiteY883" fmla="*/ 891426 h 6858000"/>
              <a:gd name="connsiteX884" fmla="*/ 4348002 w 7467600"/>
              <a:gd name="connsiteY884" fmla="*/ 2205895 h 6858000"/>
              <a:gd name="connsiteX885" fmla="*/ 4262250 w 7467600"/>
              <a:gd name="connsiteY885" fmla="*/ 2219972 h 6858000"/>
              <a:gd name="connsiteX886" fmla="*/ 4550611 w 7467600"/>
              <a:gd name="connsiteY886" fmla="*/ 817540 h 6858000"/>
              <a:gd name="connsiteX887" fmla="*/ 4564418 w 7467600"/>
              <a:gd name="connsiteY887" fmla="*/ 808293 h 6858000"/>
              <a:gd name="connsiteX888" fmla="*/ 4266388 w 7467600"/>
              <a:gd name="connsiteY888" fmla="*/ 500083 h 6858000"/>
              <a:gd name="connsiteX889" fmla="*/ 4032842 w 7467600"/>
              <a:gd name="connsiteY889" fmla="*/ 211809 h 6858000"/>
              <a:gd name="connsiteX890" fmla="*/ 3882765 w 7467600"/>
              <a:gd name="connsiteY890" fmla="*/ 0 h 6858000"/>
              <a:gd name="connsiteX891" fmla="*/ 3721337 w 7467600"/>
              <a:gd name="connsiteY891" fmla="*/ 0 h 6858000"/>
              <a:gd name="connsiteX892" fmla="*/ 3797544 w 7467600"/>
              <a:gd name="connsiteY892" fmla="*/ 0 h 6858000"/>
              <a:gd name="connsiteX893" fmla="*/ 3775734 w 7467600"/>
              <a:gd name="connsiteY893" fmla="*/ 95131 h 6858000"/>
              <a:gd name="connsiteX894" fmla="*/ 3724807 w 7467600"/>
              <a:gd name="connsiteY894" fmla="*/ 272257 h 6858000"/>
              <a:gd name="connsiteX895" fmla="*/ 3726844 w 7467600"/>
              <a:gd name="connsiteY895" fmla="*/ 282988 h 6858000"/>
              <a:gd name="connsiteX896" fmla="*/ 3742664 w 7467600"/>
              <a:gd name="connsiteY896" fmla="*/ 279918 h 6858000"/>
              <a:gd name="connsiteX897" fmla="*/ 4103910 w 7467600"/>
              <a:gd name="connsiteY897" fmla="*/ 1161917 h 6858000"/>
              <a:gd name="connsiteX898" fmla="*/ 4020269 w 7467600"/>
              <a:gd name="connsiteY898" fmla="*/ 1200406 h 6858000"/>
              <a:gd name="connsiteX899" fmla="*/ 3674882 w 7467600"/>
              <a:gd name="connsiteY899" fmla="*/ 488524 h 6858000"/>
              <a:gd name="connsiteX900" fmla="*/ 3132682 w 7467600"/>
              <a:gd name="connsiteY900" fmla="*/ 1072284 h 6858000"/>
              <a:gd name="connsiteX901" fmla="*/ 2716346 w 7467600"/>
              <a:gd name="connsiteY901" fmla="*/ 1276376 h 6858000"/>
              <a:gd name="connsiteX902" fmla="*/ 2716772 w 7467600"/>
              <a:gd name="connsiteY902" fmla="*/ 1255462 h 6858000"/>
              <a:gd name="connsiteX903" fmla="*/ 3471096 w 7467600"/>
              <a:gd name="connsiteY903" fmla="*/ 437072 h 6858000"/>
              <a:gd name="connsiteX904" fmla="*/ 3639057 w 7467600"/>
              <a:gd name="connsiteY904" fmla="*/ 286334 h 6858000"/>
              <a:gd name="connsiteX905" fmla="*/ 3640309 w 7467600"/>
              <a:gd name="connsiteY905" fmla="*/ 284664 h 6858000"/>
              <a:gd name="connsiteX906" fmla="*/ 3646022 w 7467600"/>
              <a:gd name="connsiteY906" fmla="*/ 276711 h 6858000"/>
              <a:gd name="connsiteX907" fmla="*/ 3707943 w 7467600"/>
              <a:gd name="connsiteY907" fmla="*/ 65958 h 6858000"/>
              <a:gd name="connsiteX908" fmla="*/ 3721337 w 7467600"/>
              <a:gd name="connsiteY908" fmla="*/ 0 h 6858000"/>
              <a:gd name="connsiteX909" fmla="*/ 2867960 w 7467600"/>
              <a:gd name="connsiteY909" fmla="*/ 0 h 6858000"/>
              <a:gd name="connsiteX910" fmla="*/ 2926351 w 7467600"/>
              <a:gd name="connsiteY910" fmla="*/ 0 h 6858000"/>
              <a:gd name="connsiteX911" fmla="*/ 2902823 w 7467600"/>
              <a:gd name="connsiteY911" fmla="*/ 262929 h 6858000"/>
              <a:gd name="connsiteX912" fmla="*/ 2940663 w 7467600"/>
              <a:gd name="connsiteY912" fmla="*/ 140884 h 6858000"/>
              <a:gd name="connsiteX913" fmla="*/ 2947039 w 7467600"/>
              <a:gd name="connsiteY913" fmla="*/ 122524 h 6858000"/>
              <a:gd name="connsiteX914" fmla="*/ 2984316 w 7467600"/>
              <a:gd name="connsiteY914" fmla="*/ 0 h 6858000"/>
              <a:gd name="connsiteX915" fmla="*/ 3016114 w 7467600"/>
              <a:gd name="connsiteY915" fmla="*/ 0 h 6858000"/>
              <a:gd name="connsiteX916" fmla="*/ 2979949 w 7467600"/>
              <a:gd name="connsiteY916" fmla="*/ 119274 h 6858000"/>
              <a:gd name="connsiteX917" fmla="*/ 3023879 w 7467600"/>
              <a:gd name="connsiteY917" fmla="*/ 0 h 6858000"/>
              <a:gd name="connsiteX918" fmla="*/ 3105400 w 7467600"/>
              <a:gd name="connsiteY918" fmla="*/ 0 h 6858000"/>
              <a:gd name="connsiteX919" fmla="*/ 3094669 w 7467600"/>
              <a:gd name="connsiteY919" fmla="*/ 30308 h 6858000"/>
              <a:gd name="connsiteX920" fmla="*/ 2901945 w 7467600"/>
              <a:gd name="connsiteY920" fmla="*/ 466538 h 6858000"/>
              <a:gd name="connsiteX921" fmla="*/ 2815209 w 7467600"/>
              <a:gd name="connsiteY921" fmla="*/ 497361 h 6858000"/>
              <a:gd name="connsiteX922" fmla="*/ 2844845 w 7467600"/>
              <a:gd name="connsiteY922" fmla="*/ 127638 h 6858000"/>
              <a:gd name="connsiteX923" fmla="*/ 2867960 w 7467600"/>
              <a:gd name="connsiteY923" fmla="*/ 0 h 6858000"/>
              <a:gd name="connsiteX924" fmla="*/ 1057230 w 7467600"/>
              <a:gd name="connsiteY924" fmla="*/ 0 h 6858000"/>
              <a:gd name="connsiteX925" fmla="*/ 1111003 w 7467600"/>
              <a:gd name="connsiteY925" fmla="*/ 0 h 6858000"/>
              <a:gd name="connsiteX926" fmla="*/ 1125553 w 7467600"/>
              <a:gd name="connsiteY926" fmla="*/ 52588 h 6858000"/>
              <a:gd name="connsiteX927" fmla="*/ 1304276 w 7467600"/>
              <a:gd name="connsiteY927" fmla="*/ 476275 h 6858000"/>
              <a:gd name="connsiteX928" fmla="*/ 1492066 w 7467600"/>
              <a:gd name="connsiteY928" fmla="*/ 886333 h 6858000"/>
              <a:gd name="connsiteX929" fmla="*/ 1423698 w 7467600"/>
              <a:gd name="connsiteY929" fmla="*/ 710817 h 6858000"/>
              <a:gd name="connsiteX930" fmla="*/ 1357609 w 7467600"/>
              <a:gd name="connsiteY930" fmla="*/ 532892 h 6858000"/>
              <a:gd name="connsiteX931" fmla="*/ 1309550 w 7467600"/>
              <a:gd name="connsiteY931" fmla="*/ 374031 h 6858000"/>
              <a:gd name="connsiteX932" fmla="*/ 1193673 w 7467600"/>
              <a:gd name="connsiteY932" fmla="*/ 49533 h 6858000"/>
              <a:gd name="connsiteX933" fmla="*/ 1164391 w 7467600"/>
              <a:gd name="connsiteY933" fmla="*/ 0 h 6858000"/>
              <a:gd name="connsiteX934" fmla="*/ 1200666 w 7467600"/>
              <a:gd name="connsiteY934" fmla="*/ 0 h 6858000"/>
              <a:gd name="connsiteX935" fmla="*/ 1223408 w 7467600"/>
              <a:gd name="connsiteY935" fmla="*/ 38996 h 6858000"/>
              <a:gd name="connsiteX936" fmla="*/ 1339635 w 7467600"/>
              <a:gd name="connsiteY936" fmla="*/ 365517 h 6858000"/>
              <a:gd name="connsiteX937" fmla="*/ 1387469 w 7467600"/>
              <a:gd name="connsiteY937" fmla="*/ 523079 h 6858000"/>
              <a:gd name="connsiteX938" fmla="*/ 1452685 w 7467600"/>
              <a:gd name="connsiteY938" fmla="*/ 699806 h 6858000"/>
              <a:gd name="connsiteX939" fmla="*/ 1492092 w 7467600"/>
              <a:gd name="connsiteY939" fmla="*/ 800424 h 6858000"/>
              <a:gd name="connsiteX940" fmla="*/ 1455302 w 7467600"/>
              <a:gd name="connsiteY940" fmla="*/ 632913 h 6858000"/>
              <a:gd name="connsiteX941" fmla="*/ 1222336 w 7467600"/>
              <a:gd name="connsiteY941" fmla="*/ 9480 h 6858000"/>
              <a:gd name="connsiteX942" fmla="*/ 1214634 w 7467600"/>
              <a:gd name="connsiteY942" fmla="*/ 0 h 6858000"/>
              <a:gd name="connsiteX943" fmla="*/ 1289827 w 7467600"/>
              <a:gd name="connsiteY943" fmla="*/ 0 h 6858000"/>
              <a:gd name="connsiteX944" fmla="*/ 1321076 w 7467600"/>
              <a:gd name="connsiteY944" fmla="*/ 59722 h 6858000"/>
              <a:gd name="connsiteX945" fmla="*/ 1512579 w 7467600"/>
              <a:gd name="connsiteY945" fmla="*/ 626441 h 6858000"/>
              <a:gd name="connsiteX946" fmla="*/ 1506076 w 7467600"/>
              <a:gd name="connsiteY946" fmla="*/ 1089289 h 6858000"/>
              <a:gd name="connsiteX947" fmla="*/ 1486346 w 7467600"/>
              <a:gd name="connsiteY947" fmla="*/ 1079919 h 6858000"/>
              <a:gd name="connsiteX948" fmla="*/ 1070511 w 7467600"/>
              <a:gd name="connsiteY948" fmla="*/ 48609 h 6858000"/>
              <a:gd name="connsiteX949" fmla="*/ 1057230 w 7467600"/>
              <a:gd name="connsiteY949" fmla="*/ 0 h 6858000"/>
              <a:gd name="connsiteX950" fmla="*/ 43151 w 7467600"/>
              <a:gd name="connsiteY950" fmla="*/ 0 h 6858000"/>
              <a:gd name="connsiteX951" fmla="*/ 95283 w 7467600"/>
              <a:gd name="connsiteY951" fmla="*/ 0 h 6858000"/>
              <a:gd name="connsiteX952" fmla="*/ 300708 w 7467600"/>
              <a:gd name="connsiteY952" fmla="*/ 154571 h 6858000"/>
              <a:gd name="connsiteX953" fmla="*/ 530414 w 7467600"/>
              <a:gd name="connsiteY953" fmla="*/ 354673 h 6858000"/>
              <a:gd name="connsiteX954" fmla="*/ 333785 w 7467600"/>
              <a:gd name="connsiteY954" fmla="*/ 161564 h 6858000"/>
              <a:gd name="connsiteX955" fmla="*/ 147005 w 7467600"/>
              <a:gd name="connsiteY955" fmla="*/ 0 h 6858000"/>
              <a:gd name="connsiteX956" fmla="*/ 272509 w 7467600"/>
              <a:gd name="connsiteY956" fmla="*/ 0 h 6858000"/>
              <a:gd name="connsiteX957" fmla="*/ 326276 w 7467600"/>
              <a:gd name="connsiteY957" fmla="*/ 45847 h 6858000"/>
              <a:gd name="connsiteX958" fmla="*/ 823759 w 7467600"/>
              <a:gd name="connsiteY958" fmla="*/ 574145 h 6858000"/>
              <a:gd name="connsiteX959" fmla="*/ 811254 w 7467600"/>
              <a:gd name="connsiteY959" fmla="*/ 665546 h 6858000"/>
              <a:gd name="connsiteX960" fmla="*/ 154042 w 7467600"/>
              <a:gd name="connsiteY960" fmla="*/ 261522 h 6858000"/>
              <a:gd name="connsiteX961" fmla="*/ 13550 w 7467600"/>
              <a:gd name="connsiteY961" fmla="*/ 158423 h 6858000"/>
              <a:gd name="connsiteX962" fmla="*/ 0 w 7467600"/>
              <a:gd name="connsiteY962" fmla="*/ 146618 h 6858000"/>
              <a:gd name="connsiteX963" fmla="*/ 0 w 7467600"/>
              <a:gd name="connsiteY963" fmla="*/ 59161 h 6858000"/>
              <a:gd name="connsiteX964" fmla="*/ 45427 w 7467600"/>
              <a:gd name="connsiteY964" fmla="*/ 101078 h 6858000"/>
              <a:gd name="connsiteX965" fmla="*/ 630103 w 7467600"/>
              <a:gd name="connsiteY965" fmla="*/ 485885 h 6858000"/>
              <a:gd name="connsiteX966" fmla="*/ 532040 w 7467600"/>
              <a:gd name="connsiteY966" fmla="*/ 399359 h 6858000"/>
              <a:gd name="connsiteX967" fmla="*/ 517618 w 7467600"/>
              <a:gd name="connsiteY967" fmla="*/ 385726 h 6858000"/>
              <a:gd name="connsiteX968" fmla="*/ 285074 w 7467600"/>
              <a:gd name="connsiteY968" fmla="*/ 182755 h 6858000"/>
              <a:gd name="connsiteX969" fmla="*/ 43151 w 7467600"/>
              <a:gd name="connsiteY96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259646 w 7467600"/>
              <a:gd name="connsiteY78" fmla="*/ 5765985 h 6858000"/>
              <a:gd name="connsiteX79" fmla="*/ 7467600 w 7467600"/>
              <a:gd name="connsiteY79" fmla="*/ 6012219 h 6858000"/>
              <a:gd name="connsiteX80" fmla="*/ 7356878 w 7467600"/>
              <a:gd name="connsiteY80" fmla="*/ 5981332 h 6858000"/>
              <a:gd name="connsiteX81" fmla="*/ 7467600 w 7467600"/>
              <a:gd name="connsiteY81" fmla="*/ 6117703 h 6858000"/>
              <a:gd name="connsiteX82" fmla="*/ 7467600 w 7467600"/>
              <a:gd name="connsiteY82" fmla="*/ 6163634 h 6858000"/>
              <a:gd name="connsiteX83" fmla="*/ 7403637 w 7467600"/>
              <a:gd name="connsiteY83" fmla="*/ 6083957 h 6858000"/>
              <a:gd name="connsiteX84" fmla="*/ 7254615 w 7467600"/>
              <a:gd name="connsiteY84" fmla="*/ 5911918 h 6858000"/>
              <a:gd name="connsiteX85" fmla="*/ 7312589 w 7467600"/>
              <a:gd name="connsiteY85" fmla="*/ 5982309 h 6858000"/>
              <a:gd name="connsiteX86" fmla="*/ 7448321 w 7467600"/>
              <a:gd name="connsiteY86" fmla="*/ 6190991 h 6858000"/>
              <a:gd name="connsiteX87" fmla="*/ 7467600 w 7467600"/>
              <a:gd name="connsiteY87" fmla="*/ 6221686 h 6858000"/>
              <a:gd name="connsiteX88" fmla="*/ 7467600 w 7467600"/>
              <a:gd name="connsiteY88" fmla="*/ 6334256 h 6858000"/>
              <a:gd name="connsiteX89" fmla="*/ 7454976 w 7467600"/>
              <a:gd name="connsiteY89" fmla="*/ 6318297 h 6858000"/>
              <a:gd name="connsiteX90" fmla="*/ 1456157 w 7467600"/>
              <a:gd name="connsiteY90" fmla="*/ 5371404 h 6858000"/>
              <a:gd name="connsiteX91" fmla="*/ 1244432 w 7467600"/>
              <a:gd name="connsiteY91" fmla="*/ 5385601 h 6858000"/>
              <a:gd name="connsiteX92" fmla="*/ 973990 w 7467600"/>
              <a:gd name="connsiteY92" fmla="*/ 5424940 h 6858000"/>
              <a:gd name="connsiteX93" fmla="*/ 1103809 w 7467600"/>
              <a:gd name="connsiteY93" fmla="*/ 5433720 h 6858000"/>
              <a:gd name="connsiteX94" fmla="*/ 1123454 w 7467600"/>
              <a:gd name="connsiteY94" fmla="*/ 5435727 h 6858000"/>
              <a:gd name="connsiteX95" fmla="*/ 1737017 w 7467600"/>
              <a:gd name="connsiteY95" fmla="*/ 5452183 h 6858000"/>
              <a:gd name="connsiteX96" fmla="*/ 1824397 w 7467600"/>
              <a:gd name="connsiteY96" fmla="*/ 5447757 h 6858000"/>
              <a:gd name="connsiteX97" fmla="*/ 2070059 w 7467600"/>
              <a:gd name="connsiteY97" fmla="*/ 5441660 h 6858000"/>
              <a:gd name="connsiteX98" fmla="*/ 1456157 w 7467600"/>
              <a:gd name="connsiteY98" fmla="*/ 5371404 h 6858000"/>
              <a:gd name="connsiteX99" fmla="*/ 4988186 w 7467600"/>
              <a:gd name="connsiteY99" fmla="*/ 5216467 h 6858000"/>
              <a:gd name="connsiteX100" fmla="*/ 4777334 w 7467600"/>
              <a:gd name="connsiteY100" fmla="*/ 5406072 h 6858000"/>
              <a:gd name="connsiteX101" fmla="*/ 4718341 w 7467600"/>
              <a:gd name="connsiteY101" fmla="*/ 5468043 h 6858000"/>
              <a:gd name="connsiteX102" fmla="*/ 4604655 w 7467600"/>
              <a:gd name="connsiteY102" fmla="*/ 5583434 h 6858000"/>
              <a:gd name="connsiteX103" fmla="*/ 4565074 w 7467600"/>
              <a:gd name="connsiteY103" fmla="*/ 5618550 h 6858000"/>
              <a:gd name="connsiteX104" fmla="*/ 4988186 w 7467600"/>
              <a:gd name="connsiteY104" fmla="*/ 5216467 h 6858000"/>
              <a:gd name="connsiteX105" fmla="*/ 4978032 w 7467600"/>
              <a:gd name="connsiteY105" fmla="*/ 5183809 h 6858000"/>
              <a:gd name="connsiteX106" fmla="*/ 4463413 w 7467600"/>
              <a:gd name="connsiteY106" fmla="*/ 5615162 h 6858000"/>
              <a:gd name="connsiteX107" fmla="*/ 4358134 w 7467600"/>
              <a:gd name="connsiteY107" fmla="*/ 5742791 h 6858000"/>
              <a:gd name="connsiteX108" fmla="*/ 4376219 w 7467600"/>
              <a:gd name="connsiteY108" fmla="*/ 5729027 h 6858000"/>
              <a:gd name="connsiteX109" fmla="*/ 4582340 w 7467600"/>
              <a:gd name="connsiteY109" fmla="*/ 5561037 h 6858000"/>
              <a:gd name="connsiteX110" fmla="*/ 4694684 w 7467600"/>
              <a:gd name="connsiteY110" fmla="*/ 5447098 h 6858000"/>
              <a:gd name="connsiteX111" fmla="*/ 4754123 w 7467600"/>
              <a:gd name="connsiteY111" fmla="*/ 5384643 h 6858000"/>
              <a:gd name="connsiteX112" fmla="*/ 4978032 w 7467600"/>
              <a:gd name="connsiteY112" fmla="*/ 5183809 h 6858000"/>
              <a:gd name="connsiteX113" fmla="*/ 1903353 w 7467600"/>
              <a:gd name="connsiteY113" fmla="*/ 5044827 h 6858000"/>
              <a:gd name="connsiteX114" fmla="*/ 1936931 w 7467600"/>
              <a:gd name="connsiteY114" fmla="*/ 5093954 h 6858000"/>
              <a:gd name="connsiteX115" fmla="*/ 2195868 w 7467600"/>
              <a:gd name="connsiteY115" fmla="*/ 5396574 h 6858000"/>
              <a:gd name="connsiteX116" fmla="*/ 2088852 w 7467600"/>
              <a:gd name="connsiteY116" fmla="*/ 5166123 h 6858000"/>
              <a:gd name="connsiteX117" fmla="*/ 1958241 w 7467600"/>
              <a:gd name="connsiteY117" fmla="*/ 5067955 h 6858000"/>
              <a:gd name="connsiteX118" fmla="*/ 1903353 w 7467600"/>
              <a:gd name="connsiteY118" fmla="*/ 5044827 h 6858000"/>
              <a:gd name="connsiteX119" fmla="*/ 1979378 w 7467600"/>
              <a:gd name="connsiteY119" fmla="*/ 4769504 h 6858000"/>
              <a:gd name="connsiteX120" fmla="*/ 2882120 w 7467600"/>
              <a:gd name="connsiteY120" fmla="*/ 5064547 h 6858000"/>
              <a:gd name="connsiteX121" fmla="*/ 2793103 w 7467600"/>
              <a:gd name="connsiteY121" fmla="*/ 5039699 h 6858000"/>
              <a:gd name="connsiteX122" fmla="*/ 2770041 w 7467600"/>
              <a:gd name="connsiteY122" fmla="*/ 5033634 h 6858000"/>
              <a:gd name="connsiteX123" fmla="*/ 1979378 w 7467600"/>
              <a:gd name="connsiteY123" fmla="*/ 4769504 h 6858000"/>
              <a:gd name="connsiteX124" fmla="*/ 1927410 w 7467600"/>
              <a:gd name="connsiteY124" fmla="*/ 4716164 h 6858000"/>
              <a:gd name="connsiteX125" fmla="*/ 1959587 w 7467600"/>
              <a:gd name="connsiteY125" fmla="*/ 4728849 h 6858000"/>
              <a:gd name="connsiteX126" fmla="*/ 2777707 w 7467600"/>
              <a:gd name="connsiteY126" fmla="*/ 5003991 h 6858000"/>
              <a:gd name="connsiteX127" fmla="*/ 2800768 w 7467600"/>
              <a:gd name="connsiteY127" fmla="*/ 5010056 h 6858000"/>
              <a:gd name="connsiteX128" fmla="*/ 2879408 w 7467600"/>
              <a:gd name="connsiteY128" fmla="*/ 5031590 h 6858000"/>
              <a:gd name="connsiteX129" fmla="*/ 2862295 w 7467600"/>
              <a:gd name="connsiteY129" fmla="*/ 5022958 h 6858000"/>
              <a:gd name="connsiteX130" fmla="*/ 2813343 w 7467600"/>
              <a:gd name="connsiteY130" fmla="*/ 4998369 h 6858000"/>
              <a:gd name="connsiteX131" fmla="*/ 2646245 w 7467600"/>
              <a:gd name="connsiteY131" fmla="*/ 4930999 h 6858000"/>
              <a:gd name="connsiteX132" fmla="*/ 1999243 w 7467600"/>
              <a:gd name="connsiteY132" fmla="*/ 4730524 h 6858000"/>
              <a:gd name="connsiteX133" fmla="*/ 1979527 w 7467600"/>
              <a:gd name="connsiteY133" fmla="*/ 4726651 h 6858000"/>
              <a:gd name="connsiteX134" fmla="*/ 1927410 w 7467600"/>
              <a:gd name="connsiteY134" fmla="*/ 4716164 h 6858000"/>
              <a:gd name="connsiteX135" fmla="*/ 1997014 w 7467600"/>
              <a:gd name="connsiteY135" fmla="*/ 4698007 h 6858000"/>
              <a:gd name="connsiteX136" fmla="*/ 2005458 w 7467600"/>
              <a:gd name="connsiteY136" fmla="*/ 4699540 h 6858000"/>
              <a:gd name="connsiteX137" fmla="*/ 2657186 w 7467600"/>
              <a:gd name="connsiteY137" fmla="*/ 4901687 h 6858000"/>
              <a:gd name="connsiteX138" fmla="*/ 2826662 w 7467600"/>
              <a:gd name="connsiteY138" fmla="*/ 4970362 h 6858000"/>
              <a:gd name="connsiteX139" fmla="*/ 2876100 w 7467600"/>
              <a:gd name="connsiteY139" fmla="*/ 4995397 h 6858000"/>
              <a:gd name="connsiteX140" fmla="*/ 3042600 w 7467600"/>
              <a:gd name="connsiteY140" fmla="*/ 5059532 h 6858000"/>
              <a:gd name="connsiteX141" fmla="*/ 1997014 w 7467600"/>
              <a:gd name="connsiteY141" fmla="*/ 4698007 h 6858000"/>
              <a:gd name="connsiteX142" fmla="*/ 2305292 w 7467600"/>
              <a:gd name="connsiteY142" fmla="*/ 4219492 h 6858000"/>
              <a:gd name="connsiteX143" fmla="*/ 3360922 w 7467600"/>
              <a:gd name="connsiteY143" fmla="*/ 4529373 h 6858000"/>
              <a:gd name="connsiteX144" fmla="*/ 3492420 w 7467600"/>
              <a:gd name="connsiteY144" fmla="*/ 4510145 h 6858000"/>
              <a:gd name="connsiteX145" fmla="*/ 3364086 w 7467600"/>
              <a:gd name="connsiteY145" fmla="*/ 4480340 h 6858000"/>
              <a:gd name="connsiteX146" fmla="*/ 3225818 w 7467600"/>
              <a:gd name="connsiteY146" fmla="*/ 4411822 h 6858000"/>
              <a:gd name="connsiteX147" fmla="*/ 3129696 w 7467600"/>
              <a:gd name="connsiteY147" fmla="*/ 4360704 h 6858000"/>
              <a:gd name="connsiteX148" fmla="*/ 2814545 w 7467600"/>
              <a:gd name="connsiteY148" fmla="*/ 4282955 h 6858000"/>
              <a:gd name="connsiteX149" fmla="*/ 2305292 w 7467600"/>
              <a:gd name="connsiteY149" fmla="*/ 4219492 h 6858000"/>
              <a:gd name="connsiteX150" fmla="*/ 2626982 w 7467600"/>
              <a:gd name="connsiteY150" fmla="*/ 4206450 h 6858000"/>
              <a:gd name="connsiteX151" fmla="*/ 2490617 w 7467600"/>
              <a:gd name="connsiteY151" fmla="*/ 4206951 h 6858000"/>
              <a:gd name="connsiteX152" fmla="*/ 2819869 w 7467600"/>
              <a:gd name="connsiteY152" fmla="*/ 4252936 h 6858000"/>
              <a:gd name="connsiteX153" fmla="*/ 3143018 w 7467600"/>
              <a:gd name="connsiteY153" fmla="*/ 4332698 h 6858000"/>
              <a:gd name="connsiteX154" fmla="*/ 3241520 w 7467600"/>
              <a:gd name="connsiteY154" fmla="*/ 4385112 h 6858000"/>
              <a:gd name="connsiteX155" fmla="*/ 3374575 w 7467600"/>
              <a:gd name="connsiteY155" fmla="*/ 4451517 h 6858000"/>
              <a:gd name="connsiteX156" fmla="*/ 3505221 w 7467600"/>
              <a:gd name="connsiteY156" fmla="*/ 4480757 h 6858000"/>
              <a:gd name="connsiteX157" fmla="*/ 2626982 w 7467600"/>
              <a:gd name="connsiteY157" fmla="*/ 4206450 h 6858000"/>
              <a:gd name="connsiteX158" fmla="*/ 1310106 w 7467600"/>
              <a:gd name="connsiteY158" fmla="*/ 3943217 h 6858000"/>
              <a:gd name="connsiteX159" fmla="*/ 854994 w 7467600"/>
              <a:gd name="connsiteY159" fmla="*/ 4399136 h 6858000"/>
              <a:gd name="connsiteX160" fmla="*/ 742462 w 7467600"/>
              <a:gd name="connsiteY160" fmla="*/ 4594648 h 6858000"/>
              <a:gd name="connsiteX161" fmla="*/ 820602 w 7467600"/>
              <a:gd name="connsiteY161" fmla="*/ 4485915 h 6858000"/>
              <a:gd name="connsiteX162" fmla="*/ 878295 w 7467600"/>
              <a:gd name="connsiteY162" fmla="*/ 4403594 h 6858000"/>
              <a:gd name="connsiteX163" fmla="*/ 1240607 w 7467600"/>
              <a:gd name="connsiteY163" fmla="*/ 4010401 h 6858000"/>
              <a:gd name="connsiteX164" fmla="*/ 1310106 w 7467600"/>
              <a:gd name="connsiteY164" fmla="*/ 3943217 h 6858000"/>
              <a:gd name="connsiteX165" fmla="*/ 1423113 w 7467600"/>
              <a:gd name="connsiteY165" fmla="*/ 3874565 h 6858000"/>
              <a:gd name="connsiteX166" fmla="*/ 1260565 w 7467600"/>
              <a:gd name="connsiteY166" fmla="*/ 4031982 h 6858000"/>
              <a:gd name="connsiteX167" fmla="*/ 901900 w 7467600"/>
              <a:gd name="connsiteY167" fmla="*/ 4421236 h 6858000"/>
              <a:gd name="connsiteX168" fmla="*/ 845044 w 7467600"/>
              <a:gd name="connsiteY168" fmla="*/ 4502436 h 6858000"/>
              <a:gd name="connsiteX169" fmla="*/ 685926 w 7467600"/>
              <a:gd name="connsiteY169" fmla="*/ 4703069 h 6858000"/>
              <a:gd name="connsiteX170" fmla="*/ 684248 w 7467600"/>
              <a:gd name="connsiteY170" fmla="*/ 4706721 h 6858000"/>
              <a:gd name="connsiteX171" fmla="*/ 1423113 w 7467600"/>
              <a:gd name="connsiteY171" fmla="*/ 3874565 h 6858000"/>
              <a:gd name="connsiteX172" fmla="*/ 3316479 w 7467600"/>
              <a:gd name="connsiteY172" fmla="*/ 3872136 h 6858000"/>
              <a:gd name="connsiteX173" fmla="*/ 3546806 w 7467600"/>
              <a:gd name="connsiteY173" fmla="*/ 4356139 h 6858000"/>
              <a:gd name="connsiteX174" fmla="*/ 3364433 w 7467600"/>
              <a:gd name="connsiteY174" fmla="*/ 3953121 h 6858000"/>
              <a:gd name="connsiteX175" fmla="*/ 3316479 w 7467600"/>
              <a:gd name="connsiteY175" fmla="*/ 3872136 h 6858000"/>
              <a:gd name="connsiteX176" fmla="*/ 3291335 w 7467600"/>
              <a:gd name="connsiteY176" fmla="*/ 3767420 h 6858000"/>
              <a:gd name="connsiteX177" fmla="*/ 3390805 w 7467600"/>
              <a:gd name="connsiteY177" fmla="*/ 3937163 h 6858000"/>
              <a:gd name="connsiteX178" fmla="*/ 3579062 w 7467600"/>
              <a:gd name="connsiteY178" fmla="*/ 4359040 h 6858000"/>
              <a:gd name="connsiteX179" fmla="*/ 3467355 w 7467600"/>
              <a:gd name="connsiteY179" fmla="*/ 3988130 h 6858000"/>
              <a:gd name="connsiteX180" fmla="*/ 3310753 w 7467600"/>
              <a:gd name="connsiteY180" fmla="*/ 3787140 h 6858000"/>
              <a:gd name="connsiteX181" fmla="*/ 3291335 w 7467600"/>
              <a:gd name="connsiteY181" fmla="*/ 3767420 h 6858000"/>
              <a:gd name="connsiteX182" fmla="*/ 1635889 w 7467600"/>
              <a:gd name="connsiteY182" fmla="*/ 3709494 h 6858000"/>
              <a:gd name="connsiteX183" fmla="*/ 1634800 w 7467600"/>
              <a:gd name="connsiteY183" fmla="*/ 3731111 h 6858000"/>
              <a:gd name="connsiteX184" fmla="*/ 1635889 w 7467600"/>
              <a:gd name="connsiteY184" fmla="*/ 3709494 h 6858000"/>
              <a:gd name="connsiteX185" fmla="*/ 1510397 w 7467600"/>
              <a:gd name="connsiteY185" fmla="*/ 3684705 h 6858000"/>
              <a:gd name="connsiteX186" fmla="*/ 1146550 w 7467600"/>
              <a:gd name="connsiteY186" fmla="*/ 3802012 h 6858000"/>
              <a:gd name="connsiteX187" fmla="*/ 698834 w 7467600"/>
              <a:gd name="connsiteY187" fmla="*/ 3952272 h 6858000"/>
              <a:gd name="connsiteX188" fmla="*/ 34256 w 7467600"/>
              <a:gd name="connsiteY188" fmla="*/ 4347603 h 6858000"/>
              <a:gd name="connsiteX189" fmla="*/ 527241 w 7467600"/>
              <a:gd name="connsiteY189" fmla="*/ 4065078 h 6858000"/>
              <a:gd name="connsiteX190" fmla="*/ 1510397 w 7467600"/>
              <a:gd name="connsiteY190" fmla="*/ 3684705 h 6858000"/>
              <a:gd name="connsiteX191" fmla="*/ 1313114 w 7467600"/>
              <a:gd name="connsiteY191" fmla="*/ 3655216 h 6858000"/>
              <a:gd name="connsiteX192" fmla="*/ 1109304 w 7467600"/>
              <a:gd name="connsiteY192" fmla="*/ 3669030 h 6858000"/>
              <a:gd name="connsiteX193" fmla="*/ 8129 w 7467600"/>
              <a:gd name="connsiteY193" fmla="*/ 4330519 h 6858000"/>
              <a:gd name="connsiteX194" fmla="*/ 687572 w 7467600"/>
              <a:gd name="connsiteY194" fmla="*/ 3925629 h 6858000"/>
              <a:gd name="connsiteX195" fmla="*/ 1138365 w 7467600"/>
              <a:gd name="connsiteY195" fmla="*/ 3774515 h 6858000"/>
              <a:gd name="connsiteX196" fmla="*/ 1505579 w 7467600"/>
              <a:gd name="connsiteY196" fmla="*/ 3655526 h 6858000"/>
              <a:gd name="connsiteX197" fmla="*/ 1313114 w 7467600"/>
              <a:gd name="connsiteY197" fmla="*/ 3655216 h 6858000"/>
              <a:gd name="connsiteX198" fmla="*/ 3655073 w 7467600"/>
              <a:gd name="connsiteY198" fmla="*/ 3650884 h 6858000"/>
              <a:gd name="connsiteX199" fmla="*/ 3989938 w 7467600"/>
              <a:gd name="connsiteY199" fmla="*/ 3991685 h 6858000"/>
              <a:gd name="connsiteX200" fmla="*/ 4393907 w 7467600"/>
              <a:gd name="connsiteY200" fmla="*/ 4261258 h 6858000"/>
              <a:gd name="connsiteX201" fmla="*/ 4648051 w 7467600"/>
              <a:gd name="connsiteY201" fmla="*/ 4374051 h 6858000"/>
              <a:gd name="connsiteX202" fmla="*/ 4383389 w 7467600"/>
              <a:gd name="connsiteY202" fmla="*/ 4184369 h 6858000"/>
              <a:gd name="connsiteX203" fmla="*/ 4165508 w 7467600"/>
              <a:gd name="connsiteY203" fmla="*/ 4035196 h 6858000"/>
              <a:gd name="connsiteX204" fmla="*/ 4068162 w 7467600"/>
              <a:gd name="connsiteY204" fmla="*/ 3953394 h 6858000"/>
              <a:gd name="connsiteX205" fmla="*/ 3981416 w 7467600"/>
              <a:gd name="connsiteY205" fmla="*/ 3880482 h 6858000"/>
              <a:gd name="connsiteX206" fmla="*/ 3800147 w 7467600"/>
              <a:gd name="connsiteY206" fmla="*/ 3749872 h 6858000"/>
              <a:gd name="connsiteX207" fmla="*/ 3655073 w 7467600"/>
              <a:gd name="connsiteY207" fmla="*/ 3650884 h 6858000"/>
              <a:gd name="connsiteX208" fmla="*/ 3670252 w 7467600"/>
              <a:gd name="connsiteY208" fmla="*/ 3622798 h 6858000"/>
              <a:gd name="connsiteX209" fmla="*/ 3817258 w 7467600"/>
              <a:gd name="connsiteY209" fmla="*/ 3723577 h 6858000"/>
              <a:gd name="connsiteX210" fmla="*/ 4000461 w 7467600"/>
              <a:gd name="connsiteY210" fmla="*/ 3855966 h 6858000"/>
              <a:gd name="connsiteX211" fmla="*/ 4088180 w 7467600"/>
              <a:gd name="connsiteY211" fmla="*/ 3929774 h 6858000"/>
              <a:gd name="connsiteX212" fmla="*/ 4184555 w 7467600"/>
              <a:gd name="connsiteY212" fmla="*/ 4010683 h 6858000"/>
              <a:gd name="connsiteX213" fmla="*/ 4399563 w 7467600"/>
              <a:gd name="connsiteY213" fmla="*/ 4158106 h 6858000"/>
              <a:gd name="connsiteX214" fmla="*/ 4684469 w 7467600"/>
              <a:gd name="connsiteY214" fmla="*/ 4364680 h 6858000"/>
              <a:gd name="connsiteX215" fmla="*/ 4690271 w 7467600"/>
              <a:gd name="connsiteY215" fmla="*/ 4370034 h 6858000"/>
              <a:gd name="connsiteX216" fmla="*/ 4136093 w 7467600"/>
              <a:gd name="connsiteY216" fmla="*/ 3858466 h 6858000"/>
              <a:gd name="connsiteX217" fmla="*/ 3670252 w 7467600"/>
              <a:gd name="connsiteY217" fmla="*/ 3622798 h 6858000"/>
              <a:gd name="connsiteX218" fmla="*/ 4440129 w 7467600"/>
              <a:gd name="connsiteY218" fmla="*/ 3448571 h 6858000"/>
              <a:gd name="connsiteX219" fmla="*/ 4856525 w 7467600"/>
              <a:gd name="connsiteY219" fmla="*/ 3915351 h 6858000"/>
              <a:gd name="connsiteX220" fmla="*/ 5059055 w 7467600"/>
              <a:gd name="connsiteY220" fmla="*/ 4108918 h 6858000"/>
              <a:gd name="connsiteX221" fmla="*/ 5290070 w 7467600"/>
              <a:gd name="connsiteY221" fmla="*/ 4263619 h 6858000"/>
              <a:gd name="connsiteX222" fmla="*/ 4834991 w 7467600"/>
              <a:gd name="connsiteY222" fmla="*/ 3830985 h 6858000"/>
              <a:gd name="connsiteX223" fmla="*/ 4440129 w 7467600"/>
              <a:gd name="connsiteY223" fmla="*/ 3448571 h 6858000"/>
              <a:gd name="connsiteX224" fmla="*/ 4441737 w 7467600"/>
              <a:gd name="connsiteY224" fmla="*/ 3399734 h 6858000"/>
              <a:gd name="connsiteX225" fmla="*/ 4431236 w 7467600"/>
              <a:gd name="connsiteY225" fmla="*/ 3400954 h 6858000"/>
              <a:gd name="connsiteX226" fmla="*/ 4557150 w 7467600"/>
              <a:gd name="connsiteY226" fmla="*/ 3510023 h 6858000"/>
              <a:gd name="connsiteX227" fmla="*/ 4856936 w 7467600"/>
              <a:gd name="connsiteY227" fmla="*/ 3809146 h 6858000"/>
              <a:gd name="connsiteX228" fmla="*/ 5111996 w 7467600"/>
              <a:gd name="connsiteY228" fmla="*/ 4065759 h 6858000"/>
              <a:gd name="connsiteX229" fmla="*/ 5388878 w 7467600"/>
              <a:gd name="connsiteY229" fmla="*/ 4300185 h 6858000"/>
              <a:gd name="connsiteX230" fmla="*/ 5425556 w 7467600"/>
              <a:gd name="connsiteY230" fmla="*/ 4308967 h 6858000"/>
              <a:gd name="connsiteX231" fmla="*/ 4943646 w 7467600"/>
              <a:gd name="connsiteY231" fmla="*/ 3822916 h 6858000"/>
              <a:gd name="connsiteX232" fmla="*/ 4594837 w 7467600"/>
              <a:gd name="connsiteY232" fmla="*/ 3532274 h 6858000"/>
              <a:gd name="connsiteX233" fmla="*/ 4441737 w 7467600"/>
              <a:gd name="connsiteY233" fmla="*/ 3399734 h 6858000"/>
              <a:gd name="connsiteX234" fmla="*/ 5425834 w 7467600"/>
              <a:gd name="connsiteY234" fmla="*/ 3162785 h 6858000"/>
              <a:gd name="connsiteX235" fmla="*/ 5401644 w 7467600"/>
              <a:gd name="connsiteY235" fmla="*/ 3617847 h 6858000"/>
              <a:gd name="connsiteX236" fmla="*/ 5467256 w 7467600"/>
              <a:gd name="connsiteY236" fmla="*/ 4175494 h 6858000"/>
              <a:gd name="connsiteX237" fmla="*/ 5448069 w 7467600"/>
              <a:gd name="connsiteY237" fmla="*/ 3567554 h 6858000"/>
              <a:gd name="connsiteX238" fmla="*/ 5425834 w 7467600"/>
              <a:gd name="connsiteY238" fmla="*/ 3162785 h 6858000"/>
              <a:gd name="connsiteX239" fmla="*/ 1318687 w 7467600"/>
              <a:gd name="connsiteY239" fmla="*/ 3113840 h 6858000"/>
              <a:gd name="connsiteX240" fmla="*/ 1066793 w 7467600"/>
              <a:gd name="connsiteY240" fmla="*/ 3212171 h 6858000"/>
              <a:gd name="connsiteX241" fmla="*/ 993319 w 7467600"/>
              <a:gd name="connsiteY241" fmla="*/ 3247648 h 6858000"/>
              <a:gd name="connsiteX242" fmla="*/ 853081 w 7467600"/>
              <a:gd name="connsiteY242" fmla="*/ 3312410 h 6858000"/>
              <a:gd name="connsiteX243" fmla="*/ 805957 w 7467600"/>
              <a:gd name="connsiteY243" fmla="*/ 3330443 h 6858000"/>
              <a:gd name="connsiteX244" fmla="*/ 1318687 w 7467600"/>
              <a:gd name="connsiteY244" fmla="*/ 3113840 h 6858000"/>
              <a:gd name="connsiteX245" fmla="*/ 5453702 w 7467600"/>
              <a:gd name="connsiteY245" fmla="*/ 3090882 h 6858000"/>
              <a:gd name="connsiteX246" fmla="*/ 5480135 w 7467600"/>
              <a:gd name="connsiteY246" fmla="*/ 3565802 h 6858000"/>
              <a:gd name="connsiteX247" fmla="*/ 5499023 w 7467600"/>
              <a:gd name="connsiteY247" fmla="*/ 4166310 h 6858000"/>
              <a:gd name="connsiteX248" fmla="*/ 5547022 w 7467600"/>
              <a:gd name="connsiteY248" fmla="*/ 3607838 h 6858000"/>
              <a:gd name="connsiteX249" fmla="*/ 5515964 w 7467600"/>
              <a:gd name="connsiteY249" fmla="*/ 3378541 h 6858000"/>
              <a:gd name="connsiteX250" fmla="*/ 5453702 w 7467600"/>
              <a:gd name="connsiteY250" fmla="*/ 3090882 h 6858000"/>
              <a:gd name="connsiteX251" fmla="*/ 1238695 w 7467600"/>
              <a:gd name="connsiteY251" fmla="*/ 3076820 h 6858000"/>
              <a:gd name="connsiteX252" fmla="*/ 716371 w 7467600"/>
              <a:gd name="connsiteY252" fmla="*/ 3293249 h 6858000"/>
              <a:gd name="connsiteX253" fmla="*/ 579522 w 7467600"/>
              <a:gd name="connsiteY253" fmla="*/ 3371759 h 6858000"/>
              <a:gd name="connsiteX254" fmla="*/ 600288 w 7467600"/>
              <a:gd name="connsiteY254" fmla="*/ 3365555 h 6858000"/>
              <a:gd name="connsiteX255" fmla="*/ 840692 w 7467600"/>
              <a:gd name="connsiteY255" fmla="*/ 3284921 h 6858000"/>
              <a:gd name="connsiteX256" fmla="*/ 979248 w 7467600"/>
              <a:gd name="connsiteY256" fmla="*/ 3221003 h 6858000"/>
              <a:gd name="connsiteX257" fmla="*/ 1053282 w 7467600"/>
              <a:gd name="connsiteY257" fmla="*/ 3185247 h 6858000"/>
              <a:gd name="connsiteX258" fmla="*/ 1320603 w 7467600"/>
              <a:gd name="connsiteY258" fmla="*/ 3081281 h 6858000"/>
              <a:gd name="connsiteX259" fmla="*/ 1238695 w 7467600"/>
              <a:gd name="connsiteY259" fmla="*/ 3076820 h 6858000"/>
              <a:gd name="connsiteX260" fmla="*/ 5425627 w 7467600"/>
              <a:gd name="connsiteY260" fmla="*/ 2954192 h 6858000"/>
              <a:gd name="connsiteX261" fmla="*/ 5470770 w 7467600"/>
              <a:gd name="connsiteY261" fmla="*/ 3005435 h 6858000"/>
              <a:gd name="connsiteX262" fmla="*/ 5519779 w 7467600"/>
              <a:gd name="connsiteY262" fmla="*/ 4359223 h 6858000"/>
              <a:gd name="connsiteX263" fmla="*/ 5520293 w 7467600"/>
              <a:gd name="connsiteY263" fmla="*/ 4360602 h 6858000"/>
              <a:gd name="connsiteX264" fmla="*/ 5767221 w 7467600"/>
              <a:gd name="connsiteY264" fmla="*/ 4665564 h 6858000"/>
              <a:gd name="connsiteX265" fmla="*/ 6937169 w 7467600"/>
              <a:gd name="connsiteY265" fmla="*/ 4815941 h 6858000"/>
              <a:gd name="connsiteX266" fmla="*/ 6953922 w 7467600"/>
              <a:gd name="connsiteY266" fmla="*/ 4890068 h 6858000"/>
              <a:gd name="connsiteX267" fmla="*/ 6071359 w 7467600"/>
              <a:gd name="connsiteY267" fmla="*/ 4770770 h 6858000"/>
              <a:gd name="connsiteX268" fmla="*/ 6038839 w 7467600"/>
              <a:gd name="connsiteY268" fmla="*/ 4764474 h 6858000"/>
              <a:gd name="connsiteX269" fmla="*/ 6038706 w 7467600"/>
              <a:gd name="connsiteY269" fmla="*/ 4763847 h 6858000"/>
              <a:gd name="connsiteX270" fmla="*/ 6037784 w 7467600"/>
              <a:gd name="connsiteY270" fmla="*/ 4764270 h 6858000"/>
              <a:gd name="connsiteX271" fmla="*/ 6038839 w 7467600"/>
              <a:gd name="connsiteY271" fmla="*/ 4764474 h 6858000"/>
              <a:gd name="connsiteX272" fmla="*/ 6040338 w 7467600"/>
              <a:gd name="connsiteY272" fmla="*/ 4771418 h 6858000"/>
              <a:gd name="connsiteX273" fmla="*/ 6024488 w 7467600"/>
              <a:gd name="connsiteY273" fmla="*/ 4809903 h 6858000"/>
              <a:gd name="connsiteX274" fmla="*/ 5599771 w 7467600"/>
              <a:gd name="connsiteY274" fmla="*/ 5509652 h 6858000"/>
              <a:gd name="connsiteX275" fmla="*/ 5548843 w 7467600"/>
              <a:gd name="connsiteY275" fmla="*/ 5563845 h 6858000"/>
              <a:gd name="connsiteX276" fmla="*/ 5940952 w 7467600"/>
              <a:gd name="connsiteY276" fmla="*/ 6250028 h 6858000"/>
              <a:gd name="connsiteX277" fmla="*/ 6043441 w 7467600"/>
              <a:gd name="connsiteY277" fmla="*/ 6665847 h 6858000"/>
              <a:gd name="connsiteX278" fmla="*/ 6093432 w 7467600"/>
              <a:gd name="connsiteY278" fmla="*/ 6858000 h 6858000"/>
              <a:gd name="connsiteX279" fmla="*/ 6034344 w 7467600"/>
              <a:gd name="connsiteY279" fmla="*/ 6858000 h 6858000"/>
              <a:gd name="connsiteX280" fmla="*/ 6026679 w 7467600"/>
              <a:gd name="connsiteY280" fmla="*/ 6836959 h 6858000"/>
              <a:gd name="connsiteX281" fmla="*/ 5800441 w 7467600"/>
              <a:gd name="connsiteY281" fmla="*/ 6335286 h 6858000"/>
              <a:gd name="connsiteX282" fmla="*/ 5526562 w 7467600"/>
              <a:gd name="connsiteY282" fmla="*/ 5705388 h 6858000"/>
              <a:gd name="connsiteX283" fmla="*/ 5519640 w 7467600"/>
              <a:gd name="connsiteY283" fmla="*/ 5683774 h 6858000"/>
              <a:gd name="connsiteX284" fmla="*/ 5844559 w 7467600"/>
              <a:gd name="connsiteY284" fmla="*/ 6553349 h 6858000"/>
              <a:gd name="connsiteX285" fmla="*/ 5975994 w 7467600"/>
              <a:gd name="connsiteY285" fmla="*/ 6858000 h 6858000"/>
              <a:gd name="connsiteX286" fmla="*/ 5898547 w 7467600"/>
              <a:gd name="connsiteY286" fmla="*/ 6858000 h 6858000"/>
              <a:gd name="connsiteX287" fmla="*/ 5682041 w 7467600"/>
              <a:gd name="connsiteY287" fmla="*/ 6355860 h 6858000"/>
              <a:gd name="connsiteX288" fmla="*/ 5461758 w 7467600"/>
              <a:gd name="connsiteY288" fmla="*/ 5820220 h 6858000"/>
              <a:gd name="connsiteX289" fmla="*/ 5237282 w 7467600"/>
              <a:gd name="connsiteY289" fmla="*/ 6579086 h 6858000"/>
              <a:gd name="connsiteX290" fmla="*/ 5115009 w 7467600"/>
              <a:gd name="connsiteY290" fmla="*/ 6858000 h 6858000"/>
              <a:gd name="connsiteX291" fmla="*/ 5028074 w 7467600"/>
              <a:gd name="connsiteY291" fmla="*/ 6858000 h 6858000"/>
              <a:gd name="connsiteX292" fmla="*/ 5079508 w 7467600"/>
              <a:gd name="connsiteY292" fmla="*/ 6749074 h 6858000"/>
              <a:gd name="connsiteX293" fmla="*/ 5371846 w 7467600"/>
              <a:gd name="connsiteY293" fmla="*/ 5924413 h 6858000"/>
              <a:gd name="connsiteX294" fmla="*/ 5270512 w 7467600"/>
              <a:gd name="connsiteY294" fmla="*/ 6138975 h 6858000"/>
              <a:gd name="connsiteX295" fmla="*/ 5062409 w 7467600"/>
              <a:gd name="connsiteY295" fmla="*/ 6653544 h 6858000"/>
              <a:gd name="connsiteX296" fmla="*/ 5036628 w 7467600"/>
              <a:gd name="connsiteY296" fmla="*/ 6754247 h 6858000"/>
              <a:gd name="connsiteX297" fmla="*/ 5009112 w 7467600"/>
              <a:gd name="connsiteY297" fmla="*/ 6858000 h 6858000"/>
              <a:gd name="connsiteX298" fmla="*/ 4976679 w 7467600"/>
              <a:gd name="connsiteY298" fmla="*/ 6858000 h 6858000"/>
              <a:gd name="connsiteX299" fmla="*/ 5006537 w 7467600"/>
              <a:gd name="connsiteY299" fmla="*/ 6747068 h 6858000"/>
              <a:gd name="connsiteX300" fmla="*/ 5032723 w 7467600"/>
              <a:gd name="connsiteY300" fmla="*/ 6644957 h 6858000"/>
              <a:gd name="connsiteX301" fmla="*/ 5242949 w 7467600"/>
              <a:gd name="connsiteY301" fmla="*/ 6125175 h 6858000"/>
              <a:gd name="connsiteX302" fmla="*/ 5286321 w 7467600"/>
              <a:gd name="connsiteY302" fmla="*/ 6033555 h 6858000"/>
              <a:gd name="connsiteX303" fmla="*/ 5008210 w 7467600"/>
              <a:gd name="connsiteY303" fmla="*/ 6649194 h 6858000"/>
              <a:gd name="connsiteX304" fmla="*/ 4986321 w 7467600"/>
              <a:gd name="connsiteY304" fmla="*/ 6765687 h 6858000"/>
              <a:gd name="connsiteX305" fmla="*/ 4973474 w 7467600"/>
              <a:gd name="connsiteY305" fmla="*/ 6858000 h 6858000"/>
              <a:gd name="connsiteX306" fmla="*/ 4907178 w 7467600"/>
              <a:gd name="connsiteY306" fmla="*/ 6858000 h 6858000"/>
              <a:gd name="connsiteX307" fmla="*/ 4910810 w 7467600"/>
              <a:gd name="connsiteY307" fmla="*/ 6829660 h 6858000"/>
              <a:gd name="connsiteX308" fmla="*/ 4987461 w 7467600"/>
              <a:gd name="connsiteY308" fmla="*/ 6432994 h 6858000"/>
              <a:gd name="connsiteX309" fmla="*/ 5179262 w 7467600"/>
              <a:gd name="connsiteY309" fmla="*/ 6035044 h 6858000"/>
              <a:gd name="connsiteX310" fmla="*/ 4689678 w 7467600"/>
              <a:gd name="connsiteY310" fmla="*/ 6440241 h 6858000"/>
              <a:gd name="connsiteX311" fmla="*/ 4477543 w 7467600"/>
              <a:gd name="connsiteY311" fmla="*/ 6674836 h 6858000"/>
              <a:gd name="connsiteX312" fmla="*/ 4329957 w 7467600"/>
              <a:gd name="connsiteY312" fmla="*/ 6858000 h 6858000"/>
              <a:gd name="connsiteX313" fmla="*/ 4218595 w 7467600"/>
              <a:gd name="connsiteY313" fmla="*/ 6858000 h 6858000"/>
              <a:gd name="connsiteX314" fmla="*/ 4368888 w 7467600"/>
              <a:gd name="connsiteY314" fmla="*/ 6668412 h 6858000"/>
              <a:gd name="connsiteX315" fmla="*/ 4563091 w 7467600"/>
              <a:gd name="connsiteY315" fmla="*/ 6442508 h 6858000"/>
              <a:gd name="connsiteX316" fmla="*/ 5387324 w 7467600"/>
              <a:gd name="connsiteY316" fmla="*/ 5705830 h 6858000"/>
              <a:gd name="connsiteX317" fmla="*/ 5073620 w 7467600"/>
              <a:gd name="connsiteY317" fmla="*/ 5955437 h 6858000"/>
              <a:gd name="connsiteX318" fmla="*/ 4689789 w 7467600"/>
              <a:gd name="connsiteY318" fmla="*/ 6268382 h 6858000"/>
              <a:gd name="connsiteX319" fmla="*/ 4418722 w 7467600"/>
              <a:gd name="connsiteY319" fmla="*/ 6570886 h 6858000"/>
              <a:gd name="connsiteX320" fmla="*/ 4214944 w 7467600"/>
              <a:gd name="connsiteY320" fmla="*/ 6858000 h 6858000"/>
              <a:gd name="connsiteX321" fmla="*/ 4177898 w 7467600"/>
              <a:gd name="connsiteY321" fmla="*/ 6858000 h 6858000"/>
              <a:gd name="connsiteX322" fmla="*/ 4391597 w 7467600"/>
              <a:gd name="connsiteY322" fmla="*/ 6556370 h 6858000"/>
              <a:gd name="connsiteX323" fmla="*/ 4668889 w 7467600"/>
              <a:gd name="connsiteY323" fmla="*/ 6246399 h 6858000"/>
              <a:gd name="connsiteX324" fmla="*/ 5055427 w 7467600"/>
              <a:gd name="connsiteY324" fmla="*/ 5931476 h 6858000"/>
              <a:gd name="connsiteX325" fmla="*/ 5371814 w 7467600"/>
              <a:gd name="connsiteY325" fmla="*/ 5678975 h 6858000"/>
              <a:gd name="connsiteX326" fmla="*/ 4987918 w 7467600"/>
              <a:gd name="connsiteY326" fmla="*/ 5838701 h 6858000"/>
              <a:gd name="connsiteX327" fmla="*/ 4317146 w 7467600"/>
              <a:gd name="connsiteY327" fmla="*/ 6587716 h 6858000"/>
              <a:gd name="connsiteX328" fmla="*/ 4171627 w 7467600"/>
              <a:gd name="connsiteY328" fmla="*/ 6858000 h 6858000"/>
              <a:gd name="connsiteX329" fmla="*/ 4081585 w 7467600"/>
              <a:gd name="connsiteY329" fmla="*/ 6858000 h 6858000"/>
              <a:gd name="connsiteX330" fmla="*/ 4238603 w 7467600"/>
              <a:gd name="connsiteY330" fmla="*/ 6559341 h 6858000"/>
              <a:gd name="connsiteX331" fmla="*/ 4778333 w 7467600"/>
              <a:gd name="connsiteY331" fmla="*/ 5873626 h 6858000"/>
              <a:gd name="connsiteX332" fmla="*/ 5414185 w 7467600"/>
              <a:gd name="connsiteY332" fmla="*/ 5573882 h 6858000"/>
              <a:gd name="connsiteX333" fmla="*/ 5959648 w 7467600"/>
              <a:gd name="connsiteY333" fmla="*/ 4760797 h 6858000"/>
              <a:gd name="connsiteX334" fmla="*/ 5355019 w 7467600"/>
              <a:gd name="connsiteY334" fmla="*/ 4734672 h 6858000"/>
              <a:gd name="connsiteX335" fmla="*/ 5083565 w 7467600"/>
              <a:gd name="connsiteY335" fmla="*/ 5179121 h 6858000"/>
              <a:gd name="connsiteX336" fmla="*/ 4713577 w 7467600"/>
              <a:gd name="connsiteY336" fmla="*/ 5616803 h 6858000"/>
              <a:gd name="connsiteX337" fmla="*/ 3989559 w 7467600"/>
              <a:gd name="connsiteY337" fmla="*/ 6145945 h 6858000"/>
              <a:gd name="connsiteX338" fmla="*/ 3939824 w 7467600"/>
              <a:gd name="connsiteY338" fmla="*/ 6066900 h 6858000"/>
              <a:gd name="connsiteX339" fmla="*/ 4584537 w 7467600"/>
              <a:gd name="connsiteY339" fmla="*/ 5324826 h 6858000"/>
              <a:gd name="connsiteX340" fmla="*/ 5037105 w 7467600"/>
              <a:gd name="connsiteY340" fmla="*/ 5088765 h 6858000"/>
              <a:gd name="connsiteX341" fmla="*/ 5039930 w 7467600"/>
              <a:gd name="connsiteY341" fmla="*/ 5089585 h 6858000"/>
              <a:gd name="connsiteX342" fmla="*/ 5263764 w 7467600"/>
              <a:gd name="connsiteY342" fmla="*/ 4735525 h 6858000"/>
              <a:gd name="connsiteX343" fmla="*/ 4086300 w 7467600"/>
              <a:gd name="connsiteY343" fmla="*/ 4884599 h 6858000"/>
              <a:gd name="connsiteX344" fmla="*/ 4085485 w 7467600"/>
              <a:gd name="connsiteY344" fmla="*/ 4899070 h 6858000"/>
              <a:gd name="connsiteX345" fmla="*/ 3871915 w 7467600"/>
              <a:gd name="connsiteY345" fmla="*/ 5253645 h 6858000"/>
              <a:gd name="connsiteX346" fmla="*/ 3799374 w 7467600"/>
              <a:gd name="connsiteY346" fmla="*/ 5466127 h 6858000"/>
              <a:gd name="connsiteX347" fmla="*/ 3498850 w 7467600"/>
              <a:gd name="connsiteY347" fmla="*/ 6661888 h 6858000"/>
              <a:gd name="connsiteX348" fmla="*/ 3399216 w 7467600"/>
              <a:gd name="connsiteY348" fmla="*/ 6858000 h 6858000"/>
              <a:gd name="connsiteX349" fmla="*/ 3303688 w 7467600"/>
              <a:gd name="connsiteY349" fmla="*/ 6858000 h 6858000"/>
              <a:gd name="connsiteX350" fmla="*/ 3391774 w 7467600"/>
              <a:gd name="connsiteY350" fmla="*/ 6697181 h 6858000"/>
              <a:gd name="connsiteX351" fmla="*/ 3735540 w 7467600"/>
              <a:gd name="connsiteY351" fmla="*/ 5546923 h 6858000"/>
              <a:gd name="connsiteX352" fmla="*/ 3729438 w 7467600"/>
              <a:gd name="connsiteY352" fmla="*/ 5569058 h 6858000"/>
              <a:gd name="connsiteX353" fmla="*/ 3707782 w 7467600"/>
              <a:gd name="connsiteY353" fmla="*/ 5644908 h 6858000"/>
              <a:gd name="connsiteX354" fmla="*/ 3583827 w 7467600"/>
              <a:gd name="connsiteY354" fmla="*/ 6039215 h 6858000"/>
              <a:gd name="connsiteX355" fmla="*/ 3547861 w 7467600"/>
              <a:gd name="connsiteY355" fmla="*/ 6129609 h 6858000"/>
              <a:gd name="connsiteX356" fmla="*/ 3490905 w 7467600"/>
              <a:gd name="connsiteY356" fmla="*/ 6277660 h 6858000"/>
              <a:gd name="connsiteX357" fmla="*/ 3455859 w 7467600"/>
              <a:gd name="connsiteY357" fmla="*/ 6391301 h 6858000"/>
              <a:gd name="connsiteX358" fmla="*/ 3429112 w 7467600"/>
              <a:gd name="connsiteY358" fmla="*/ 6479469 h 6858000"/>
              <a:gd name="connsiteX359" fmla="*/ 3304862 w 7467600"/>
              <a:gd name="connsiteY359" fmla="*/ 6796476 h 6858000"/>
              <a:gd name="connsiteX360" fmla="*/ 3276071 w 7467600"/>
              <a:gd name="connsiteY360" fmla="*/ 6858000 h 6858000"/>
              <a:gd name="connsiteX361" fmla="*/ 3240805 w 7467600"/>
              <a:gd name="connsiteY361" fmla="*/ 6858000 h 6858000"/>
              <a:gd name="connsiteX362" fmla="*/ 3275917 w 7467600"/>
              <a:gd name="connsiteY362" fmla="*/ 6783192 h 6858000"/>
              <a:gd name="connsiteX363" fmla="*/ 3399358 w 7467600"/>
              <a:gd name="connsiteY363" fmla="*/ 6469011 h 6858000"/>
              <a:gd name="connsiteX364" fmla="*/ 3425650 w 7467600"/>
              <a:gd name="connsiteY364" fmla="*/ 6381333 h 6858000"/>
              <a:gd name="connsiteX365" fmla="*/ 3460661 w 7467600"/>
              <a:gd name="connsiteY365" fmla="*/ 6266763 h 6858000"/>
              <a:gd name="connsiteX366" fmla="*/ 3518021 w 7467600"/>
              <a:gd name="connsiteY366" fmla="*/ 6117298 h 6858000"/>
              <a:gd name="connsiteX367" fmla="*/ 3554035 w 7467600"/>
              <a:gd name="connsiteY367" fmla="*/ 6027832 h 6858000"/>
              <a:gd name="connsiteX368" fmla="*/ 3677174 w 7467600"/>
              <a:gd name="connsiteY368" fmla="*/ 5636351 h 6858000"/>
              <a:gd name="connsiteX369" fmla="*/ 3698819 w 7467600"/>
              <a:gd name="connsiteY369" fmla="*/ 5560503 h 6858000"/>
              <a:gd name="connsiteX370" fmla="*/ 3702094 w 7467600"/>
              <a:gd name="connsiteY370" fmla="*/ 5549194 h 6858000"/>
              <a:gd name="connsiteX371" fmla="*/ 3398355 w 7467600"/>
              <a:gd name="connsiteY371" fmla="*/ 6094603 h 6858000"/>
              <a:gd name="connsiteX372" fmla="*/ 3193941 w 7467600"/>
              <a:gd name="connsiteY372" fmla="*/ 6798775 h 6858000"/>
              <a:gd name="connsiteX373" fmla="*/ 3184140 w 7467600"/>
              <a:gd name="connsiteY373" fmla="*/ 6858000 h 6858000"/>
              <a:gd name="connsiteX374" fmla="*/ 3099978 w 7467600"/>
              <a:gd name="connsiteY374" fmla="*/ 6858000 h 6858000"/>
              <a:gd name="connsiteX375" fmla="*/ 3101556 w 7467600"/>
              <a:gd name="connsiteY375" fmla="*/ 6843337 h 6858000"/>
              <a:gd name="connsiteX376" fmla="*/ 3370162 w 7467600"/>
              <a:gd name="connsiteY376" fmla="*/ 5785550 h 6858000"/>
              <a:gd name="connsiteX377" fmla="*/ 3746477 w 7467600"/>
              <a:gd name="connsiteY377" fmla="*/ 5377889 h 6858000"/>
              <a:gd name="connsiteX378" fmla="*/ 3863399 w 7467600"/>
              <a:gd name="connsiteY378" fmla="*/ 5087257 h 6858000"/>
              <a:gd name="connsiteX379" fmla="*/ 3968712 w 7467600"/>
              <a:gd name="connsiteY379" fmla="*/ 4913989 h 6858000"/>
              <a:gd name="connsiteX380" fmla="*/ 2792390 w 7467600"/>
              <a:gd name="connsiteY380" fmla="*/ 5382974 h 6858000"/>
              <a:gd name="connsiteX381" fmla="*/ 2714982 w 7467600"/>
              <a:gd name="connsiteY381" fmla="*/ 5427051 h 6858000"/>
              <a:gd name="connsiteX382" fmla="*/ 2813361 w 7467600"/>
              <a:gd name="connsiteY382" fmla="*/ 6023912 h 6858000"/>
              <a:gd name="connsiteX383" fmla="*/ 2688430 w 7467600"/>
              <a:gd name="connsiteY383" fmla="*/ 6801564 h 6858000"/>
              <a:gd name="connsiteX384" fmla="*/ 2629626 w 7467600"/>
              <a:gd name="connsiteY384" fmla="*/ 6763394 h 6858000"/>
              <a:gd name="connsiteX385" fmla="*/ 2565328 w 7467600"/>
              <a:gd name="connsiteY385" fmla="*/ 5516399 h 6858000"/>
              <a:gd name="connsiteX386" fmla="*/ 1922999 w 7467600"/>
              <a:gd name="connsiteY386" fmla="*/ 5980343 h 6858000"/>
              <a:gd name="connsiteX387" fmla="*/ 1950261 w 7467600"/>
              <a:gd name="connsiteY387" fmla="*/ 6405858 h 6858000"/>
              <a:gd name="connsiteX388" fmla="*/ 2365554 w 7467600"/>
              <a:gd name="connsiteY388" fmla="*/ 6759107 h 6858000"/>
              <a:gd name="connsiteX389" fmla="*/ 2424142 w 7467600"/>
              <a:gd name="connsiteY389" fmla="*/ 6858000 h 6858000"/>
              <a:gd name="connsiteX390" fmla="*/ 2395994 w 7467600"/>
              <a:gd name="connsiteY390" fmla="*/ 6858000 h 6858000"/>
              <a:gd name="connsiteX391" fmla="*/ 2392863 w 7467600"/>
              <a:gd name="connsiteY391" fmla="*/ 6852964 h 6858000"/>
              <a:gd name="connsiteX392" fmla="*/ 2017589 w 7467600"/>
              <a:gd name="connsiteY392" fmla="*/ 6493982 h 6858000"/>
              <a:gd name="connsiteX393" fmla="*/ 2147336 w 7467600"/>
              <a:gd name="connsiteY393" fmla="*/ 6594052 h 6858000"/>
              <a:gd name="connsiteX394" fmla="*/ 2207047 w 7467600"/>
              <a:gd name="connsiteY394" fmla="*/ 6654540 h 6858000"/>
              <a:gd name="connsiteX395" fmla="*/ 2299106 w 7467600"/>
              <a:gd name="connsiteY395" fmla="*/ 6778931 h 6858000"/>
              <a:gd name="connsiteX396" fmla="*/ 2314430 w 7467600"/>
              <a:gd name="connsiteY396" fmla="*/ 6801144 h 6858000"/>
              <a:gd name="connsiteX397" fmla="*/ 2352406 w 7467600"/>
              <a:gd name="connsiteY397" fmla="*/ 6858000 h 6858000"/>
              <a:gd name="connsiteX398" fmla="*/ 2314492 w 7467600"/>
              <a:gd name="connsiteY398" fmla="*/ 6858000 h 6858000"/>
              <a:gd name="connsiteX399" fmla="*/ 2288095 w 7467600"/>
              <a:gd name="connsiteY399" fmla="*/ 6818030 h 6858000"/>
              <a:gd name="connsiteX400" fmla="*/ 2272768 w 7467600"/>
              <a:gd name="connsiteY400" fmla="*/ 6795822 h 6858000"/>
              <a:gd name="connsiteX401" fmla="*/ 2182715 w 7467600"/>
              <a:gd name="connsiteY401" fmla="*/ 6675071 h 6858000"/>
              <a:gd name="connsiteX402" fmla="*/ 2032061 w 7467600"/>
              <a:gd name="connsiteY402" fmla="*/ 6541380 h 6858000"/>
              <a:gd name="connsiteX403" fmla="*/ 2257220 w 7467600"/>
              <a:gd name="connsiteY403" fmla="*/ 6826257 h 6858000"/>
              <a:gd name="connsiteX404" fmla="*/ 2281324 w 7467600"/>
              <a:gd name="connsiteY404" fmla="*/ 6858000 h 6858000"/>
              <a:gd name="connsiteX405" fmla="*/ 2242860 w 7467600"/>
              <a:gd name="connsiteY405" fmla="*/ 6858000 h 6858000"/>
              <a:gd name="connsiteX406" fmla="*/ 2232818 w 7467600"/>
              <a:gd name="connsiteY406" fmla="*/ 6844926 h 6858000"/>
              <a:gd name="connsiteX407" fmla="*/ 1990172 w 7467600"/>
              <a:gd name="connsiteY407" fmla="*/ 6542121 h 6858000"/>
              <a:gd name="connsiteX408" fmla="*/ 2124090 w 7467600"/>
              <a:gd name="connsiteY408" fmla="*/ 6761017 h 6858000"/>
              <a:gd name="connsiteX409" fmla="*/ 2200380 w 7467600"/>
              <a:gd name="connsiteY409" fmla="*/ 6858000 h 6858000"/>
              <a:gd name="connsiteX410" fmla="*/ 2147507 w 7467600"/>
              <a:gd name="connsiteY410" fmla="*/ 6858000 h 6858000"/>
              <a:gd name="connsiteX411" fmla="*/ 2070668 w 7467600"/>
              <a:gd name="connsiteY411" fmla="*/ 6761520 h 6858000"/>
              <a:gd name="connsiteX412" fmla="*/ 1975142 w 7467600"/>
              <a:gd name="connsiteY412" fmla="*/ 6585570 h 6858000"/>
              <a:gd name="connsiteX413" fmla="*/ 2050035 w 7467600"/>
              <a:gd name="connsiteY413" fmla="*/ 6813345 h 6858000"/>
              <a:gd name="connsiteX414" fmla="*/ 2063025 w 7467600"/>
              <a:gd name="connsiteY414" fmla="*/ 6858000 h 6858000"/>
              <a:gd name="connsiteX415" fmla="*/ 2021675 w 7467600"/>
              <a:gd name="connsiteY415" fmla="*/ 6858000 h 6858000"/>
              <a:gd name="connsiteX416" fmla="*/ 2019308 w 7467600"/>
              <a:gd name="connsiteY416" fmla="*/ 6847118 h 6858000"/>
              <a:gd name="connsiteX417" fmla="*/ 1938835 w 7467600"/>
              <a:gd name="connsiteY417" fmla="*/ 6551160 h 6858000"/>
              <a:gd name="connsiteX418" fmla="*/ 1953230 w 7467600"/>
              <a:gd name="connsiteY418" fmla="*/ 6759699 h 6858000"/>
              <a:gd name="connsiteX419" fmla="*/ 1956763 w 7467600"/>
              <a:gd name="connsiteY419" fmla="*/ 6778191 h 6858000"/>
              <a:gd name="connsiteX420" fmla="*/ 1967925 w 7467600"/>
              <a:gd name="connsiteY420" fmla="*/ 6858000 h 6858000"/>
              <a:gd name="connsiteX421" fmla="*/ 1936622 w 7467600"/>
              <a:gd name="connsiteY421" fmla="*/ 6858000 h 6858000"/>
              <a:gd name="connsiteX422" fmla="*/ 1926261 w 7467600"/>
              <a:gd name="connsiteY422" fmla="*/ 6784064 h 6858000"/>
              <a:gd name="connsiteX423" fmla="*/ 1922724 w 7467600"/>
              <a:gd name="connsiteY423" fmla="*/ 6765577 h 6858000"/>
              <a:gd name="connsiteX424" fmla="*/ 1904650 w 7467600"/>
              <a:gd name="connsiteY424" fmla="*/ 6639616 h 6858000"/>
              <a:gd name="connsiteX425" fmla="*/ 1885273 w 7467600"/>
              <a:gd name="connsiteY425" fmla="*/ 6858000 h 6858000"/>
              <a:gd name="connsiteX426" fmla="*/ 1854363 w 7467600"/>
              <a:gd name="connsiteY426" fmla="*/ 6858000 h 6858000"/>
              <a:gd name="connsiteX427" fmla="*/ 1880391 w 7467600"/>
              <a:gd name="connsiteY427" fmla="*/ 6603796 h 6858000"/>
              <a:gd name="connsiteX428" fmla="*/ 1818273 w 7467600"/>
              <a:gd name="connsiteY428" fmla="*/ 6715729 h 6858000"/>
              <a:gd name="connsiteX429" fmla="*/ 1794691 w 7467600"/>
              <a:gd name="connsiteY429" fmla="*/ 6843239 h 6858000"/>
              <a:gd name="connsiteX430" fmla="*/ 1794914 w 7467600"/>
              <a:gd name="connsiteY430" fmla="*/ 6858000 h 6858000"/>
              <a:gd name="connsiteX431" fmla="*/ 1746128 w 7467600"/>
              <a:gd name="connsiteY431" fmla="*/ 6858000 h 6858000"/>
              <a:gd name="connsiteX432" fmla="*/ 1753934 w 7467600"/>
              <a:gd name="connsiteY432" fmla="*/ 6724796 h 6858000"/>
              <a:gd name="connsiteX433" fmla="*/ 1792053 w 7467600"/>
              <a:gd name="connsiteY433" fmla="*/ 6572396 h 6858000"/>
              <a:gd name="connsiteX434" fmla="*/ 1862248 w 7467600"/>
              <a:gd name="connsiteY434" fmla="*/ 6266397 h 6858000"/>
              <a:gd name="connsiteX435" fmla="*/ 1862250 w 7467600"/>
              <a:gd name="connsiteY435" fmla="*/ 6033531 h 6858000"/>
              <a:gd name="connsiteX436" fmla="*/ 1211999 w 7467600"/>
              <a:gd name="connsiteY436" fmla="*/ 6683610 h 6858000"/>
              <a:gd name="connsiteX437" fmla="*/ 1213266 w 7467600"/>
              <a:gd name="connsiteY437" fmla="*/ 6691947 h 6858000"/>
              <a:gd name="connsiteX438" fmla="*/ 1203370 w 7467600"/>
              <a:gd name="connsiteY438" fmla="*/ 6850676 h 6858000"/>
              <a:gd name="connsiteX439" fmla="*/ 1203671 w 7467600"/>
              <a:gd name="connsiteY439" fmla="*/ 6858000 h 6858000"/>
              <a:gd name="connsiteX440" fmla="*/ 1143180 w 7467600"/>
              <a:gd name="connsiteY440" fmla="*/ 6858000 h 6858000"/>
              <a:gd name="connsiteX441" fmla="*/ 1142176 w 7467600"/>
              <a:gd name="connsiteY441" fmla="*/ 6766045 h 6858000"/>
              <a:gd name="connsiteX442" fmla="*/ 1067484 w 7467600"/>
              <a:gd name="connsiteY442" fmla="*/ 6858000 h 6858000"/>
              <a:gd name="connsiteX443" fmla="*/ 953928 w 7467600"/>
              <a:gd name="connsiteY443" fmla="*/ 6858000 h 6858000"/>
              <a:gd name="connsiteX444" fmla="*/ 959715 w 7467600"/>
              <a:gd name="connsiteY444" fmla="*/ 6850185 h 6858000"/>
              <a:gd name="connsiteX445" fmla="*/ 1483788 w 7467600"/>
              <a:gd name="connsiteY445" fmla="*/ 6259174 h 6858000"/>
              <a:gd name="connsiteX446" fmla="*/ 1100671 w 7467600"/>
              <a:gd name="connsiteY446" fmla="*/ 6252137 h 6858000"/>
              <a:gd name="connsiteX447" fmla="*/ 1090144 w 7467600"/>
              <a:gd name="connsiteY447" fmla="*/ 6256748 h 6858000"/>
              <a:gd name="connsiteX448" fmla="*/ 1095872 w 7467600"/>
              <a:gd name="connsiteY448" fmla="*/ 6271892 h 6858000"/>
              <a:gd name="connsiteX449" fmla="*/ 262785 w 7467600"/>
              <a:gd name="connsiteY449" fmla="*/ 6845450 h 6858000"/>
              <a:gd name="connsiteX450" fmla="*/ 209968 w 7467600"/>
              <a:gd name="connsiteY450" fmla="*/ 6770713 h 6858000"/>
              <a:gd name="connsiteX451" fmla="*/ 873460 w 7467600"/>
              <a:gd name="connsiteY451" fmla="*/ 6253768 h 6858000"/>
              <a:gd name="connsiteX452" fmla="*/ 192686 w 7467600"/>
              <a:gd name="connsiteY452" fmla="*/ 5849257 h 6858000"/>
              <a:gd name="connsiteX453" fmla="*/ 4696 w 7467600"/>
              <a:gd name="connsiteY453" fmla="*/ 5697668 h 6858000"/>
              <a:gd name="connsiteX454" fmla="*/ 0 w 7467600"/>
              <a:gd name="connsiteY454" fmla="*/ 5689984 h 6858000"/>
              <a:gd name="connsiteX455" fmla="*/ 0 w 7467600"/>
              <a:gd name="connsiteY455" fmla="*/ 5513472 h 6858000"/>
              <a:gd name="connsiteX456" fmla="*/ 174101 w 7467600"/>
              <a:gd name="connsiteY456" fmla="*/ 5620277 h 6858000"/>
              <a:gd name="connsiteX457" fmla="*/ 891800 w 7467600"/>
              <a:gd name="connsiteY457" fmla="*/ 6036935 h 6858000"/>
              <a:gd name="connsiteX458" fmla="*/ 1072219 w 7467600"/>
              <a:gd name="connsiteY458" fmla="*/ 6169443 h 6858000"/>
              <a:gd name="connsiteX459" fmla="*/ 1074117 w 7467600"/>
              <a:gd name="connsiteY459" fmla="*/ 6170301 h 6858000"/>
              <a:gd name="connsiteX460" fmla="*/ 1083114 w 7467600"/>
              <a:gd name="connsiteY460" fmla="*/ 6174131 h 6858000"/>
              <a:gd name="connsiteX461" fmla="*/ 1543010 w 7467600"/>
              <a:gd name="connsiteY461" fmla="*/ 6191140 h 6858000"/>
              <a:gd name="connsiteX462" fmla="*/ 1551080 w 7467600"/>
              <a:gd name="connsiteY462" fmla="*/ 6195006 h 6858000"/>
              <a:gd name="connsiteX463" fmla="*/ 2345443 w 7467600"/>
              <a:gd name="connsiteY463" fmla="*/ 5549882 h 6858000"/>
              <a:gd name="connsiteX464" fmla="*/ 1721499 w 7467600"/>
              <a:gd name="connsiteY464" fmla="*/ 5599969 h 6858000"/>
              <a:gd name="connsiteX465" fmla="*/ 767716 w 7467600"/>
              <a:gd name="connsiteY465" fmla="*/ 5472768 h 6858000"/>
              <a:gd name="connsiteX466" fmla="*/ 722147 w 7467600"/>
              <a:gd name="connsiteY466" fmla="*/ 5393091 h 6858000"/>
              <a:gd name="connsiteX467" fmla="*/ 1485552 w 7467600"/>
              <a:gd name="connsiteY467" fmla="*/ 5313202 h 6858000"/>
              <a:gd name="connsiteX468" fmla="*/ 2143004 w 7467600"/>
              <a:gd name="connsiteY468" fmla="*/ 5402420 h 6858000"/>
              <a:gd name="connsiteX469" fmla="*/ 1933391 w 7467600"/>
              <a:gd name="connsiteY469" fmla="*/ 5156971 h 6858000"/>
              <a:gd name="connsiteX470" fmla="*/ 1827118 w 7467600"/>
              <a:gd name="connsiteY470" fmla="*/ 4968410 h 6858000"/>
              <a:gd name="connsiteX471" fmla="*/ 1837349 w 7467600"/>
              <a:gd name="connsiteY471" fmla="*/ 4956357 h 6858000"/>
              <a:gd name="connsiteX472" fmla="*/ 2162835 w 7467600"/>
              <a:gd name="connsiteY472" fmla="*/ 5187853 h 6858000"/>
              <a:gd name="connsiteX473" fmla="*/ 2257167 w 7467600"/>
              <a:gd name="connsiteY473" fmla="*/ 5462123 h 6858000"/>
              <a:gd name="connsiteX474" fmla="*/ 2261598 w 7467600"/>
              <a:gd name="connsiteY474" fmla="*/ 5467998 h 6858000"/>
              <a:gd name="connsiteX475" fmla="*/ 2437177 w 7467600"/>
              <a:gd name="connsiteY475" fmla="*/ 5479608 h 6858000"/>
              <a:gd name="connsiteX476" fmla="*/ 2445247 w 7467600"/>
              <a:gd name="connsiteY476" fmla="*/ 5483476 h 6858000"/>
              <a:gd name="connsiteX477" fmla="*/ 2743626 w 7467600"/>
              <a:gd name="connsiteY477" fmla="*/ 5304819 h 6858000"/>
              <a:gd name="connsiteX478" fmla="*/ 3048102 w 7467600"/>
              <a:gd name="connsiteY478" fmla="*/ 5150595 h 6858000"/>
              <a:gd name="connsiteX479" fmla="*/ 1799414 w 7467600"/>
              <a:gd name="connsiteY479" fmla="*/ 4694732 h 6858000"/>
              <a:gd name="connsiteX480" fmla="*/ 1771735 w 7467600"/>
              <a:gd name="connsiteY480" fmla="*/ 4619929 h 6858000"/>
              <a:gd name="connsiteX481" fmla="*/ 3104273 w 7467600"/>
              <a:gd name="connsiteY481" fmla="*/ 5076159 h 6858000"/>
              <a:gd name="connsiteX482" fmla="*/ 3113245 w 7467600"/>
              <a:gd name="connsiteY482" fmla="*/ 5090705 h 6858000"/>
              <a:gd name="connsiteX483" fmla="*/ 3126294 w 7467600"/>
              <a:gd name="connsiteY483" fmla="*/ 5114400 h 6858000"/>
              <a:gd name="connsiteX484" fmla="*/ 3937433 w 7467600"/>
              <a:gd name="connsiteY484" fmla="*/ 4830473 h 6858000"/>
              <a:gd name="connsiteX485" fmla="*/ 3590475 w 7467600"/>
              <a:gd name="connsiteY485" fmla="*/ 4597974 h 6858000"/>
              <a:gd name="connsiteX486" fmla="*/ 3100264 w 7467600"/>
              <a:gd name="connsiteY486" fmla="*/ 4579845 h 6858000"/>
              <a:gd name="connsiteX487" fmla="*/ 2183576 w 7467600"/>
              <a:gd name="connsiteY487" fmla="*/ 4227150 h 6858000"/>
              <a:gd name="connsiteX488" fmla="*/ 2151029 w 7467600"/>
              <a:gd name="connsiteY488" fmla="*/ 4146947 h 6858000"/>
              <a:gd name="connsiteX489" fmla="*/ 3563434 w 7467600"/>
              <a:gd name="connsiteY489" fmla="*/ 4469115 h 6858000"/>
              <a:gd name="connsiteX490" fmla="*/ 3177952 w 7467600"/>
              <a:gd name="connsiteY490" fmla="*/ 3657386 h 6858000"/>
              <a:gd name="connsiteX491" fmla="*/ 3189263 w 7467600"/>
              <a:gd name="connsiteY491" fmla="*/ 3625726 h 6858000"/>
              <a:gd name="connsiteX492" fmla="*/ 3560912 w 7467600"/>
              <a:gd name="connsiteY492" fmla="*/ 4079863 h 6858000"/>
              <a:gd name="connsiteX493" fmla="*/ 3626636 w 7467600"/>
              <a:gd name="connsiteY493" fmla="*/ 4512230 h 6858000"/>
              <a:gd name="connsiteX494" fmla="*/ 3653088 w 7467600"/>
              <a:gd name="connsiteY494" fmla="*/ 4521417 h 6858000"/>
              <a:gd name="connsiteX495" fmla="*/ 3988128 w 7467600"/>
              <a:gd name="connsiteY495" fmla="*/ 4817267 h 6858000"/>
              <a:gd name="connsiteX496" fmla="*/ 4830582 w 7467600"/>
              <a:gd name="connsiteY496" fmla="*/ 4676000 h 6858000"/>
              <a:gd name="connsiteX497" fmla="*/ 4830100 w 7467600"/>
              <a:gd name="connsiteY497" fmla="*/ 4675554 h 6858000"/>
              <a:gd name="connsiteX498" fmla="*/ 4036318 w 7467600"/>
              <a:gd name="connsiteY498" fmla="*/ 4147013 h 6858000"/>
              <a:gd name="connsiteX499" fmla="*/ 3432098 w 7467600"/>
              <a:gd name="connsiteY499" fmla="*/ 3537312 h 6858000"/>
              <a:gd name="connsiteX500" fmla="*/ 3446761 w 7467600"/>
              <a:gd name="connsiteY500" fmla="*/ 3461278 h 6858000"/>
              <a:gd name="connsiteX501" fmla="*/ 4419733 w 7467600"/>
              <a:gd name="connsiteY501" fmla="*/ 3963555 h 6858000"/>
              <a:gd name="connsiteX502" fmla="*/ 4781371 w 7467600"/>
              <a:gd name="connsiteY502" fmla="*/ 4458604 h 6858000"/>
              <a:gd name="connsiteX503" fmla="*/ 4780440 w 7467600"/>
              <a:gd name="connsiteY503" fmla="*/ 4470290 h 6858000"/>
              <a:gd name="connsiteX504" fmla="*/ 4898954 w 7467600"/>
              <a:gd name="connsiteY504" fmla="*/ 4662092 h 6858000"/>
              <a:gd name="connsiteX505" fmla="*/ 4900699 w 7467600"/>
              <a:gd name="connsiteY505" fmla="*/ 4670867 h 6858000"/>
              <a:gd name="connsiteX506" fmla="*/ 5714511 w 7467600"/>
              <a:gd name="connsiteY506" fmla="*/ 4663483 h 6858000"/>
              <a:gd name="connsiteX507" fmla="*/ 5464793 w 7467600"/>
              <a:gd name="connsiteY507" fmla="*/ 4393556 h 6858000"/>
              <a:gd name="connsiteX508" fmla="*/ 5461897 w 7467600"/>
              <a:gd name="connsiteY508" fmla="*/ 4390879 h 6858000"/>
              <a:gd name="connsiteX509" fmla="*/ 4294126 w 7467600"/>
              <a:gd name="connsiteY509" fmla="*/ 3303048 h 6858000"/>
              <a:gd name="connsiteX510" fmla="*/ 4305321 w 7467600"/>
              <a:gd name="connsiteY510" fmla="*/ 3256953 h 6858000"/>
              <a:gd name="connsiteX511" fmla="*/ 4949299 w 7467600"/>
              <a:gd name="connsiteY511" fmla="*/ 3766336 h 6858000"/>
              <a:gd name="connsiteX512" fmla="*/ 5291452 w 7467600"/>
              <a:gd name="connsiteY512" fmla="*/ 4076801 h 6858000"/>
              <a:gd name="connsiteX513" fmla="*/ 5434998 w 7467600"/>
              <a:gd name="connsiteY513" fmla="*/ 4254100 h 6858000"/>
              <a:gd name="connsiteX514" fmla="*/ 5351015 w 7467600"/>
              <a:gd name="connsiteY514" fmla="*/ 3760989 h 6858000"/>
              <a:gd name="connsiteX515" fmla="*/ 5413780 w 7467600"/>
              <a:gd name="connsiteY515" fmla="*/ 2966265 h 6858000"/>
              <a:gd name="connsiteX516" fmla="*/ 5425627 w 7467600"/>
              <a:gd name="connsiteY516" fmla="*/ 2954192 h 6858000"/>
              <a:gd name="connsiteX517" fmla="*/ 6604735 w 7467600"/>
              <a:gd name="connsiteY517" fmla="*/ 2041381 h 6858000"/>
              <a:gd name="connsiteX518" fmla="*/ 7204487 w 7467600"/>
              <a:gd name="connsiteY518" fmla="*/ 2742112 h 6858000"/>
              <a:gd name="connsiteX519" fmla="*/ 7131592 w 7467600"/>
              <a:gd name="connsiteY519" fmla="*/ 2672096 h 6858000"/>
              <a:gd name="connsiteX520" fmla="*/ 6996344 w 7467600"/>
              <a:gd name="connsiteY520" fmla="*/ 2518310 h 6858000"/>
              <a:gd name="connsiteX521" fmla="*/ 6735495 w 7467600"/>
              <a:gd name="connsiteY521" fmla="*/ 2196890 h 6858000"/>
              <a:gd name="connsiteX522" fmla="*/ 6721901 w 7467600"/>
              <a:gd name="connsiteY522" fmla="*/ 2179274 h 6858000"/>
              <a:gd name="connsiteX523" fmla="*/ 6604735 w 7467600"/>
              <a:gd name="connsiteY523" fmla="*/ 2041381 h 6858000"/>
              <a:gd name="connsiteX524" fmla="*/ 6591670 w 7467600"/>
              <a:gd name="connsiteY524" fmla="*/ 1988277 h 6858000"/>
              <a:gd name="connsiteX525" fmla="*/ 6747349 w 7467600"/>
              <a:gd name="connsiteY525" fmla="*/ 2160069 h 6858000"/>
              <a:gd name="connsiteX526" fmla="*/ 6760943 w 7467600"/>
              <a:gd name="connsiteY526" fmla="*/ 2177686 h 6858000"/>
              <a:gd name="connsiteX527" fmla="*/ 7021065 w 7467600"/>
              <a:gd name="connsiteY527" fmla="*/ 2498102 h 6858000"/>
              <a:gd name="connsiteX528" fmla="*/ 7155223 w 7467600"/>
              <a:gd name="connsiteY528" fmla="*/ 2650386 h 6858000"/>
              <a:gd name="connsiteX529" fmla="*/ 7203167 w 7467600"/>
              <a:gd name="connsiteY529" fmla="*/ 2697288 h 6858000"/>
              <a:gd name="connsiteX530" fmla="*/ 6937703 w 7467600"/>
              <a:gd name="connsiteY530" fmla="*/ 2321981 h 6858000"/>
              <a:gd name="connsiteX531" fmla="*/ 6591670 w 7467600"/>
              <a:gd name="connsiteY531" fmla="*/ 1988277 h 6858000"/>
              <a:gd name="connsiteX532" fmla="*/ 5798671 w 7467600"/>
              <a:gd name="connsiteY532" fmla="*/ 1981601 h 6858000"/>
              <a:gd name="connsiteX533" fmla="*/ 5754709 w 7467600"/>
              <a:gd name="connsiteY533" fmla="*/ 2071454 h 6858000"/>
              <a:gd name="connsiteX534" fmla="*/ 5763044 w 7467600"/>
              <a:gd name="connsiteY534" fmla="*/ 2842206 h 6858000"/>
              <a:gd name="connsiteX535" fmla="*/ 5764974 w 7467600"/>
              <a:gd name="connsiteY535" fmla="*/ 2799609 h 6858000"/>
              <a:gd name="connsiteX536" fmla="*/ 5767665 w 7467600"/>
              <a:gd name="connsiteY536" fmla="*/ 2666409 h 6858000"/>
              <a:gd name="connsiteX537" fmla="*/ 5763055 w 7467600"/>
              <a:gd name="connsiteY537" fmla="*/ 2579705 h 6858000"/>
              <a:gd name="connsiteX538" fmla="*/ 5758079 w 7467600"/>
              <a:gd name="connsiteY538" fmla="*/ 2492508 h 6858000"/>
              <a:gd name="connsiteX539" fmla="*/ 5779325 w 7467600"/>
              <a:gd name="connsiteY539" fmla="*/ 2197069 h 6858000"/>
              <a:gd name="connsiteX540" fmla="*/ 5798671 w 7467600"/>
              <a:gd name="connsiteY540" fmla="*/ 1981601 h 6858000"/>
              <a:gd name="connsiteX541" fmla="*/ 5829202 w 7467600"/>
              <a:gd name="connsiteY541" fmla="*/ 1971679 h 6858000"/>
              <a:gd name="connsiteX542" fmla="*/ 5809558 w 7467600"/>
              <a:gd name="connsiteY542" fmla="*/ 2198043 h 6858000"/>
              <a:gd name="connsiteX543" fmla="*/ 5788653 w 7467600"/>
              <a:gd name="connsiteY543" fmla="*/ 2489430 h 6858000"/>
              <a:gd name="connsiteX544" fmla="*/ 5793439 w 7467600"/>
              <a:gd name="connsiteY544" fmla="*/ 2575235 h 6858000"/>
              <a:gd name="connsiteX545" fmla="*/ 5796837 w 7467600"/>
              <a:gd name="connsiteY545" fmla="*/ 2637633 h 6858000"/>
              <a:gd name="connsiteX546" fmla="*/ 5818614 w 7467600"/>
              <a:gd name="connsiteY546" fmla="*/ 2473055 h 6858000"/>
              <a:gd name="connsiteX547" fmla="*/ 5829202 w 7467600"/>
              <a:gd name="connsiteY547" fmla="*/ 1971679 h 6858000"/>
              <a:gd name="connsiteX548" fmla="*/ 5911389 w 7467600"/>
              <a:gd name="connsiteY548" fmla="*/ 1898371 h 6858000"/>
              <a:gd name="connsiteX549" fmla="*/ 6237627 w 7467600"/>
              <a:gd name="connsiteY549" fmla="*/ 2231921 h 6858000"/>
              <a:gd name="connsiteX550" fmla="*/ 5911389 w 7467600"/>
              <a:gd name="connsiteY550" fmla="*/ 1898371 h 6858000"/>
              <a:gd name="connsiteX551" fmla="*/ 6944437 w 7467600"/>
              <a:gd name="connsiteY551" fmla="*/ 1575402 h 6858000"/>
              <a:gd name="connsiteX552" fmla="*/ 6304730 w 7467600"/>
              <a:gd name="connsiteY552" fmla="*/ 1766654 h 6858000"/>
              <a:gd name="connsiteX553" fmla="*/ 6944437 w 7467600"/>
              <a:gd name="connsiteY553" fmla="*/ 1575402 h 6858000"/>
              <a:gd name="connsiteX554" fmla="*/ 7019523 w 7467600"/>
              <a:gd name="connsiteY554" fmla="*/ 1519450 h 6858000"/>
              <a:gd name="connsiteX555" fmla="*/ 6298091 w 7467600"/>
              <a:gd name="connsiteY555" fmla="*/ 1737122 h 6858000"/>
              <a:gd name="connsiteX556" fmla="*/ 7019523 w 7467600"/>
              <a:gd name="connsiteY556" fmla="*/ 1519450 h 6858000"/>
              <a:gd name="connsiteX557" fmla="*/ 2399523 w 7467600"/>
              <a:gd name="connsiteY557" fmla="*/ 1428234 h 6858000"/>
              <a:gd name="connsiteX558" fmla="*/ 2224982 w 7467600"/>
              <a:gd name="connsiteY558" fmla="*/ 1826201 h 6858000"/>
              <a:gd name="connsiteX559" fmla="*/ 2096099 w 7467600"/>
              <a:gd name="connsiteY559" fmla="*/ 2345900 h 6858000"/>
              <a:gd name="connsiteX560" fmla="*/ 2283317 w 7467600"/>
              <a:gd name="connsiteY560" fmla="*/ 1796925 h 6858000"/>
              <a:gd name="connsiteX561" fmla="*/ 2399523 w 7467600"/>
              <a:gd name="connsiteY561" fmla="*/ 1428234 h 6858000"/>
              <a:gd name="connsiteX562" fmla="*/ 2448558 w 7467600"/>
              <a:gd name="connsiteY562" fmla="*/ 1373435 h 6858000"/>
              <a:gd name="connsiteX563" fmla="*/ 2312521 w 7467600"/>
              <a:gd name="connsiteY563" fmla="*/ 1806140 h 6858000"/>
              <a:gd name="connsiteX564" fmla="*/ 2127533 w 7467600"/>
              <a:gd name="connsiteY564" fmla="*/ 2348380 h 6858000"/>
              <a:gd name="connsiteX565" fmla="*/ 2358080 w 7467600"/>
              <a:gd name="connsiteY565" fmla="*/ 1866134 h 6858000"/>
              <a:gd name="connsiteX566" fmla="*/ 2407436 w 7467600"/>
              <a:gd name="connsiteY566" fmla="*/ 1651070 h 6858000"/>
              <a:gd name="connsiteX567" fmla="*/ 2448558 w 7467600"/>
              <a:gd name="connsiteY567" fmla="*/ 1373435 h 6858000"/>
              <a:gd name="connsiteX568" fmla="*/ 278707 w 7467600"/>
              <a:gd name="connsiteY568" fmla="*/ 1352270 h 6858000"/>
              <a:gd name="connsiteX569" fmla="*/ 321570 w 7467600"/>
              <a:gd name="connsiteY569" fmla="*/ 1861610 h 6858000"/>
              <a:gd name="connsiteX570" fmla="*/ 294281 w 7467600"/>
              <a:gd name="connsiteY570" fmla="*/ 1440658 h 6858000"/>
              <a:gd name="connsiteX571" fmla="*/ 278707 w 7467600"/>
              <a:gd name="connsiteY571" fmla="*/ 1352270 h 6858000"/>
              <a:gd name="connsiteX572" fmla="*/ 1423821 w 7467600"/>
              <a:gd name="connsiteY572" fmla="*/ 1351958 h 6858000"/>
              <a:gd name="connsiteX573" fmla="*/ 1638521 w 7467600"/>
              <a:gd name="connsiteY573" fmla="*/ 1908470 h 6858000"/>
              <a:gd name="connsiteX574" fmla="*/ 1754199 w 7467600"/>
              <a:gd name="connsiteY574" fmla="*/ 2149284 h 6858000"/>
              <a:gd name="connsiteX575" fmla="*/ 1908359 w 7467600"/>
              <a:gd name="connsiteY575" fmla="*/ 2364988 h 6858000"/>
              <a:gd name="connsiteX576" fmla="*/ 1647661 w 7467600"/>
              <a:gd name="connsiteY576" fmla="*/ 1825945 h 6858000"/>
              <a:gd name="connsiteX577" fmla="*/ 1423821 w 7467600"/>
              <a:gd name="connsiteY577" fmla="*/ 1351958 h 6858000"/>
              <a:gd name="connsiteX578" fmla="*/ 1431890 w 7467600"/>
              <a:gd name="connsiteY578" fmla="*/ 1306475 h 6858000"/>
              <a:gd name="connsiteX579" fmla="*/ 1507597 w 7467600"/>
              <a:gd name="connsiteY579" fmla="*/ 1446132 h 6858000"/>
              <a:gd name="connsiteX580" fmla="*/ 1674586 w 7467600"/>
              <a:gd name="connsiteY580" fmla="*/ 1813832 h 6858000"/>
              <a:gd name="connsiteX581" fmla="*/ 1815950 w 7467600"/>
              <a:gd name="connsiteY581" fmla="*/ 2128564 h 6858000"/>
              <a:gd name="connsiteX582" fmla="*/ 1984242 w 7467600"/>
              <a:gd name="connsiteY582" fmla="*/ 2430829 h 6858000"/>
              <a:gd name="connsiteX583" fmla="*/ 2014023 w 7467600"/>
              <a:gd name="connsiteY583" fmla="*/ 2450995 h 6858000"/>
              <a:gd name="connsiteX584" fmla="*/ 1747337 w 7467600"/>
              <a:gd name="connsiteY584" fmla="*/ 1855264 h 6858000"/>
              <a:gd name="connsiteX585" fmla="*/ 1533749 w 7467600"/>
              <a:gd name="connsiteY585" fmla="*/ 1478656 h 6858000"/>
              <a:gd name="connsiteX586" fmla="*/ 1431890 w 7467600"/>
              <a:gd name="connsiteY586" fmla="*/ 1306475 h 6858000"/>
              <a:gd name="connsiteX587" fmla="*/ 5052692 w 7467600"/>
              <a:gd name="connsiteY587" fmla="*/ 1292994 h 6858000"/>
              <a:gd name="connsiteX588" fmla="*/ 5200661 w 7467600"/>
              <a:gd name="connsiteY588" fmla="*/ 1635186 h 6858000"/>
              <a:gd name="connsiteX589" fmla="*/ 5297138 w 7467600"/>
              <a:gd name="connsiteY589" fmla="*/ 1906351 h 6858000"/>
              <a:gd name="connsiteX590" fmla="*/ 5052692 w 7467600"/>
              <a:gd name="connsiteY590" fmla="*/ 1292994 h 6858000"/>
              <a:gd name="connsiteX591" fmla="*/ 5009948 w 7467600"/>
              <a:gd name="connsiteY591" fmla="*/ 1273619 h 6858000"/>
              <a:gd name="connsiteX592" fmla="*/ 5121777 w 7467600"/>
              <a:gd name="connsiteY592" fmla="*/ 1654213 h 6858000"/>
              <a:gd name="connsiteX593" fmla="*/ 5293545 w 7467600"/>
              <a:gd name="connsiteY593" fmla="*/ 2072247 h 6858000"/>
              <a:gd name="connsiteX594" fmla="*/ 5294042 w 7467600"/>
              <a:gd name="connsiteY594" fmla="*/ 2065019 h 6858000"/>
              <a:gd name="connsiteX595" fmla="*/ 5171936 w 7467600"/>
              <a:gd name="connsiteY595" fmla="*/ 1647613 h 6858000"/>
              <a:gd name="connsiteX596" fmla="*/ 5009948 w 7467600"/>
              <a:gd name="connsiteY596" fmla="*/ 1273619 h 6858000"/>
              <a:gd name="connsiteX597" fmla="*/ 655236 w 7467600"/>
              <a:gd name="connsiteY597" fmla="*/ 1268632 h 6858000"/>
              <a:gd name="connsiteX598" fmla="*/ 839521 w 7467600"/>
              <a:gd name="connsiteY598" fmla="*/ 1685315 h 6858000"/>
              <a:gd name="connsiteX599" fmla="*/ 1109416 w 7467600"/>
              <a:gd name="connsiteY599" fmla="*/ 2061663 h 6858000"/>
              <a:gd name="connsiteX600" fmla="*/ 1298300 w 7467600"/>
              <a:gd name="connsiteY600" fmla="*/ 2247742 h 6858000"/>
              <a:gd name="connsiteX601" fmla="*/ 1125871 w 7467600"/>
              <a:gd name="connsiteY601" fmla="*/ 1989513 h 6858000"/>
              <a:gd name="connsiteX602" fmla="*/ 981574 w 7467600"/>
              <a:gd name="connsiteY602" fmla="*/ 1783157 h 6858000"/>
              <a:gd name="connsiteX603" fmla="*/ 922198 w 7467600"/>
              <a:gd name="connsiteY603" fmla="*/ 1677437 h 6858000"/>
              <a:gd name="connsiteX604" fmla="*/ 869293 w 7467600"/>
              <a:gd name="connsiteY604" fmla="*/ 1583214 h 6858000"/>
              <a:gd name="connsiteX605" fmla="*/ 751431 w 7467600"/>
              <a:gd name="connsiteY605" fmla="*/ 1405731 h 6858000"/>
              <a:gd name="connsiteX606" fmla="*/ 655236 w 7467600"/>
              <a:gd name="connsiteY606" fmla="*/ 1268632 h 6858000"/>
              <a:gd name="connsiteX607" fmla="*/ 6516292 w 7467600"/>
              <a:gd name="connsiteY607" fmla="*/ 1263064 h 6858000"/>
              <a:gd name="connsiteX608" fmla="*/ 5736320 w 7467600"/>
              <a:gd name="connsiteY608" fmla="*/ 1501803 h 6858000"/>
              <a:gd name="connsiteX609" fmla="*/ 6516292 w 7467600"/>
              <a:gd name="connsiteY609" fmla="*/ 1263064 h 6858000"/>
              <a:gd name="connsiteX610" fmla="*/ 291466 w 7467600"/>
              <a:gd name="connsiteY610" fmla="*/ 1250369 h 6858000"/>
              <a:gd name="connsiteX611" fmla="*/ 323180 w 7467600"/>
              <a:gd name="connsiteY611" fmla="*/ 1435283 h 6858000"/>
              <a:gd name="connsiteX612" fmla="*/ 349381 w 7467600"/>
              <a:gd name="connsiteY612" fmla="*/ 1875041 h 6858000"/>
              <a:gd name="connsiteX613" fmla="*/ 374363 w 7467600"/>
              <a:gd name="connsiteY613" fmla="*/ 1506494 h 6858000"/>
              <a:gd name="connsiteX614" fmla="*/ 302168 w 7467600"/>
              <a:gd name="connsiteY614" fmla="*/ 1274495 h 6858000"/>
              <a:gd name="connsiteX615" fmla="*/ 291466 w 7467600"/>
              <a:gd name="connsiteY615" fmla="*/ 1250369 h 6858000"/>
              <a:gd name="connsiteX616" fmla="*/ 678222 w 7467600"/>
              <a:gd name="connsiteY616" fmla="*/ 1248670 h 6858000"/>
              <a:gd name="connsiteX617" fmla="*/ 775536 w 7467600"/>
              <a:gd name="connsiteY617" fmla="*/ 1388015 h 6858000"/>
              <a:gd name="connsiteX618" fmla="*/ 894529 w 7467600"/>
              <a:gd name="connsiteY618" fmla="*/ 1567739 h 6858000"/>
              <a:gd name="connsiteX619" fmla="*/ 948000 w 7467600"/>
              <a:gd name="connsiteY619" fmla="*/ 1663088 h 6858000"/>
              <a:gd name="connsiteX620" fmla="*/ 1006812 w 7467600"/>
              <a:gd name="connsiteY620" fmla="*/ 1767683 h 6858000"/>
              <a:gd name="connsiteX621" fmla="*/ 1149133 w 7467600"/>
              <a:gd name="connsiteY621" fmla="*/ 1971513 h 6858000"/>
              <a:gd name="connsiteX622" fmla="*/ 1333952 w 7467600"/>
              <a:gd name="connsiteY622" fmla="*/ 2251620 h 6858000"/>
              <a:gd name="connsiteX623" fmla="*/ 1337329 w 7467600"/>
              <a:gd name="connsiteY623" fmla="*/ 2258350 h 6858000"/>
              <a:gd name="connsiteX624" fmla="*/ 1014726 w 7467600"/>
              <a:gd name="connsiteY624" fmla="*/ 1615556 h 6858000"/>
              <a:gd name="connsiteX625" fmla="*/ 678222 w 7467600"/>
              <a:gd name="connsiteY625" fmla="*/ 1248670 h 6858000"/>
              <a:gd name="connsiteX626" fmla="*/ 6691602 w 7467600"/>
              <a:gd name="connsiteY626" fmla="*/ 1140573 h 6858000"/>
              <a:gd name="connsiteX627" fmla="*/ 6571100 w 7467600"/>
              <a:gd name="connsiteY627" fmla="*/ 1183662 h 6858000"/>
              <a:gd name="connsiteX628" fmla="*/ 6241687 w 7467600"/>
              <a:gd name="connsiteY628" fmla="*/ 1257600 h 6858000"/>
              <a:gd name="connsiteX629" fmla="*/ 5693009 w 7467600"/>
              <a:gd name="connsiteY629" fmla="*/ 1478256 h 6858000"/>
              <a:gd name="connsiteX630" fmla="*/ 6548420 w 7467600"/>
              <a:gd name="connsiteY630" fmla="*/ 1214599 h 6858000"/>
              <a:gd name="connsiteX631" fmla="*/ 6605473 w 7467600"/>
              <a:gd name="connsiteY631" fmla="*/ 1184686 h 6858000"/>
              <a:gd name="connsiteX632" fmla="*/ 6691602 w 7467600"/>
              <a:gd name="connsiteY632" fmla="*/ 1140573 h 6858000"/>
              <a:gd name="connsiteX633" fmla="*/ 4002475 w 7467600"/>
              <a:gd name="connsiteY633" fmla="*/ 1037802 h 6858000"/>
              <a:gd name="connsiteX634" fmla="*/ 4000324 w 7467600"/>
              <a:gd name="connsiteY634" fmla="*/ 1039362 h 6858000"/>
              <a:gd name="connsiteX635" fmla="*/ 4002862 w 7467600"/>
              <a:gd name="connsiteY635" fmla="*/ 1042866 h 6858000"/>
              <a:gd name="connsiteX636" fmla="*/ 4002475 w 7467600"/>
              <a:gd name="connsiteY636" fmla="*/ 1037802 h 6858000"/>
              <a:gd name="connsiteX637" fmla="*/ 506322 w 7467600"/>
              <a:gd name="connsiteY637" fmla="*/ 1020997 h 6858000"/>
              <a:gd name="connsiteX638" fmla="*/ 533068 w 7467600"/>
              <a:gd name="connsiteY638" fmla="*/ 1029409 h 6858000"/>
              <a:gd name="connsiteX639" fmla="*/ 1232525 w 7467600"/>
              <a:gd name="connsiteY639" fmla="*/ 1804675 h 6858000"/>
              <a:gd name="connsiteX640" fmla="*/ 1388858 w 7467600"/>
              <a:gd name="connsiteY640" fmla="*/ 2368011 h 6858000"/>
              <a:gd name="connsiteX641" fmla="*/ 1384098 w 7467600"/>
              <a:gd name="connsiteY641" fmla="*/ 2378125 h 6858000"/>
              <a:gd name="connsiteX642" fmla="*/ 1425393 w 7467600"/>
              <a:gd name="connsiteY642" fmla="*/ 2589124 h 6858000"/>
              <a:gd name="connsiteX643" fmla="*/ 1424001 w 7467600"/>
              <a:gd name="connsiteY643" fmla="*/ 2597541 h 6858000"/>
              <a:gd name="connsiteX644" fmla="*/ 2152729 w 7467600"/>
              <a:gd name="connsiteY644" fmla="*/ 2864487 h 6858000"/>
              <a:gd name="connsiteX645" fmla="*/ 2020609 w 7467600"/>
              <a:gd name="connsiteY645" fmla="*/ 2539671 h 6858000"/>
              <a:gd name="connsiteX646" fmla="*/ 2018920 w 7467600"/>
              <a:gd name="connsiteY646" fmla="*/ 2536309 h 6858000"/>
              <a:gd name="connsiteX647" fmla="*/ 1342441 w 7467600"/>
              <a:gd name="connsiteY647" fmla="*/ 1173017 h 6858000"/>
              <a:gd name="connsiteX648" fmla="*/ 1367925 w 7467600"/>
              <a:gd name="connsiteY648" fmla="*/ 1135648 h 6858000"/>
              <a:gd name="connsiteX649" fmla="*/ 1771401 w 7467600"/>
              <a:gd name="connsiteY649" fmla="*/ 1806673 h 6858000"/>
              <a:gd name="connsiteX650" fmla="*/ 1972385 w 7467600"/>
              <a:gd name="connsiteY650" fmla="*/ 2198735 h 6858000"/>
              <a:gd name="connsiteX651" fmla="*/ 2040892 w 7467600"/>
              <a:gd name="connsiteY651" fmla="*/ 2405205 h 6858000"/>
              <a:gd name="connsiteX652" fmla="*/ 2131689 w 7467600"/>
              <a:gd name="connsiteY652" fmla="*/ 1936926 h 6858000"/>
              <a:gd name="connsiteX653" fmla="*/ 2454820 w 7467600"/>
              <a:gd name="connsiteY653" fmla="*/ 1248808 h 6858000"/>
              <a:gd name="connsiteX654" fmla="*/ 2492512 w 7467600"/>
              <a:gd name="connsiteY654" fmla="*/ 1302920 h 6858000"/>
              <a:gd name="connsiteX655" fmla="*/ 2081216 w 7467600"/>
              <a:gd name="connsiteY655" fmla="*/ 2527513 h 6858000"/>
              <a:gd name="connsiteX656" fmla="*/ 2081211 w 7467600"/>
              <a:gd name="connsiteY656" fmla="*/ 2528916 h 6858000"/>
              <a:gd name="connsiteX657" fmla="*/ 2199067 w 7467600"/>
              <a:gd name="connsiteY657" fmla="*/ 2884061 h 6858000"/>
              <a:gd name="connsiteX658" fmla="*/ 3192586 w 7467600"/>
              <a:gd name="connsiteY658" fmla="*/ 3411496 h 6858000"/>
              <a:gd name="connsiteX659" fmla="*/ 3182620 w 7467600"/>
              <a:gd name="connsiteY659" fmla="*/ 3483279 h 6858000"/>
              <a:gd name="connsiteX660" fmla="*/ 2435119 w 7467600"/>
              <a:gd name="connsiteY660" fmla="*/ 3080173 h 6858000"/>
              <a:gd name="connsiteX661" fmla="*/ 2410152 w 7467600"/>
              <a:gd name="connsiteY661" fmla="*/ 3063751 h 6858000"/>
              <a:gd name="connsiteX662" fmla="*/ 2408099 w 7467600"/>
              <a:gd name="connsiteY662" fmla="*/ 3064403 h 6858000"/>
              <a:gd name="connsiteX663" fmla="*/ 2407218 w 7467600"/>
              <a:gd name="connsiteY663" fmla="*/ 3070324 h 6858000"/>
              <a:gd name="connsiteX664" fmla="*/ 2380138 w 7467600"/>
              <a:gd name="connsiteY664" fmla="*/ 3099341 h 6858000"/>
              <a:gd name="connsiteX665" fmla="*/ 1765923 w 7467600"/>
              <a:gd name="connsiteY665" fmla="*/ 3581043 h 6858000"/>
              <a:gd name="connsiteX666" fmla="*/ 1702258 w 7467600"/>
              <a:gd name="connsiteY666" fmla="*/ 3612286 h 6858000"/>
              <a:gd name="connsiteX667" fmla="*/ 1538370 w 7467600"/>
              <a:gd name="connsiteY667" fmla="*/ 3811804 h 6858000"/>
              <a:gd name="connsiteX668" fmla="*/ 542867 w 7467600"/>
              <a:gd name="connsiteY668" fmla="*/ 4944092 h 6858000"/>
              <a:gd name="connsiteX669" fmla="*/ 515800 w 7467600"/>
              <a:gd name="connsiteY669" fmla="*/ 4862180 h 6858000"/>
              <a:gd name="connsiteX670" fmla="*/ 909145 w 7467600"/>
              <a:gd name="connsiteY670" fmla="*/ 4199225 h 6858000"/>
              <a:gd name="connsiteX671" fmla="*/ 1214067 w 7467600"/>
              <a:gd name="connsiteY671" fmla="*/ 3908561 h 6858000"/>
              <a:gd name="connsiteX672" fmla="*/ 640967 w 7467600"/>
              <a:gd name="connsiteY672" fmla="*/ 4105601 h 6858000"/>
              <a:gd name="connsiteX673" fmla="*/ 112563 w 7467600"/>
              <a:gd name="connsiteY673" fmla="*/ 4396952 h 6858000"/>
              <a:gd name="connsiteX674" fmla="*/ 0 w 7467600"/>
              <a:gd name="connsiteY674" fmla="*/ 4466006 h 6858000"/>
              <a:gd name="connsiteX675" fmla="*/ 0 w 7467600"/>
              <a:gd name="connsiteY675" fmla="*/ 4233763 h 6858000"/>
              <a:gd name="connsiteX676" fmla="*/ 36881 w 7467600"/>
              <a:gd name="connsiteY676" fmla="*/ 4200118 h 6858000"/>
              <a:gd name="connsiteX677" fmla="*/ 910534 w 7467600"/>
              <a:gd name="connsiteY677" fmla="*/ 3629753 h 6858000"/>
              <a:gd name="connsiteX678" fmla="*/ 1578717 w 7467600"/>
              <a:gd name="connsiteY678" fmla="*/ 3575982 h 6858000"/>
              <a:gd name="connsiteX679" fmla="*/ 2338780 w 7467600"/>
              <a:gd name="connsiteY679" fmla="*/ 3033725 h 6858000"/>
              <a:gd name="connsiteX680" fmla="*/ 1807991 w 7467600"/>
              <a:gd name="connsiteY680" fmla="*/ 2807184 h 6858000"/>
              <a:gd name="connsiteX681" fmla="*/ 1416358 w 7467600"/>
              <a:gd name="connsiteY681" fmla="*/ 3112571 h 6858000"/>
              <a:gd name="connsiteX682" fmla="*/ 939066 w 7467600"/>
              <a:gd name="connsiteY682" fmla="*/ 3378798 h 6858000"/>
              <a:gd name="connsiteX683" fmla="*/ 115099 w 7467600"/>
              <a:gd name="connsiteY683" fmla="*/ 3607650 h 6858000"/>
              <a:gd name="connsiteX684" fmla="*/ 97284 w 7467600"/>
              <a:gd name="connsiteY684" fmla="*/ 3520393 h 6858000"/>
              <a:gd name="connsiteX685" fmla="*/ 922050 w 7467600"/>
              <a:gd name="connsiteY685" fmla="*/ 3074867 h 6858000"/>
              <a:gd name="connsiteX686" fmla="*/ 1405265 w 7467600"/>
              <a:gd name="connsiteY686" fmla="*/ 3016319 h 6858000"/>
              <a:gd name="connsiteX687" fmla="*/ 1407512 w 7467600"/>
              <a:gd name="connsiteY687" fmla="*/ 3018001 h 6858000"/>
              <a:gd name="connsiteX688" fmla="*/ 1726266 w 7467600"/>
              <a:gd name="connsiteY688" fmla="*/ 2777274 h 6858000"/>
              <a:gd name="connsiteX689" fmla="*/ 625390 w 7467600"/>
              <a:gd name="connsiteY689" fmla="*/ 2514541 h 6858000"/>
              <a:gd name="connsiteX690" fmla="*/ 619799 w 7467600"/>
              <a:gd name="connsiteY690" fmla="*/ 2527180 h 6858000"/>
              <a:gd name="connsiteX691" fmla="*/ 310030 w 7467600"/>
              <a:gd name="connsiteY691" fmla="*/ 2771818 h 6858000"/>
              <a:gd name="connsiteX692" fmla="*/ 173877 w 7467600"/>
              <a:gd name="connsiteY692" fmla="*/ 2937056 h 6858000"/>
              <a:gd name="connsiteX693" fmla="*/ 77889 w 7467600"/>
              <a:gd name="connsiteY693" fmla="*/ 3138440 h 6858000"/>
              <a:gd name="connsiteX694" fmla="*/ 0 w 7467600"/>
              <a:gd name="connsiteY694" fmla="*/ 3271395 h 6858000"/>
              <a:gd name="connsiteX695" fmla="*/ 0 w 7467600"/>
              <a:gd name="connsiteY695" fmla="*/ 3153002 h 6858000"/>
              <a:gd name="connsiteX696" fmla="*/ 2386 w 7467600"/>
              <a:gd name="connsiteY696" fmla="*/ 3149203 h 6858000"/>
              <a:gd name="connsiteX697" fmla="*/ 89753 w 7467600"/>
              <a:gd name="connsiteY697" fmla="*/ 2987702 h 6858000"/>
              <a:gd name="connsiteX698" fmla="*/ 76869 w 7467600"/>
              <a:gd name="connsiteY698" fmla="*/ 3005404 h 6858000"/>
              <a:gd name="connsiteX699" fmla="*/ 32049 w 7467600"/>
              <a:gd name="connsiteY699" fmla="*/ 3065814 h 6858000"/>
              <a:gd name="connsiteX700" fmla="*/ 0 w 7467600"/>
              <a:gd name="connsiteY700" fmla="*/ 3108744 h 6858000"/>
              <a:gd name="connsiteX701" fmla="*/ 0 w 7467600"/>
              <a:gd name="connsiteY701" fmla="*/ 3058059 h 6858000"/>
              <a:gd name="connsiteX702" fmla="*/ 7610 w 7467600"/>
              <a:gd name="connsiteY702" fmla="*/ 3047889 h 6858000"/>
              <a:gd name="connsiteX703" fmla="*/ 52419 w 7467600"/>
              <a:gd name="connsiteY703" fmla="*/ 2987479 h 6858000"/>
              <a:gd name="connsiteX704" fmla="*/ 59142 w 7467600"/>
              <a:gd name="connsiteY704" fmla="*/ 2978488 h 6858000"/>
              <a:gd name="connsiteX705" fmla="*/ 0 w 7467600"/>
              <a:gd name="connsiteY705" fmla="*/ 3015334 h 6858000"/>
              <a:gd name="connsiteX706" fmla="*/ 0 w 7467600"/>
              <a:gd name="connsiteY706" fmla="*/ 2914286 h 6858000"/>
              <a:gd name="connsiteX707" fmla="*/ 36383 w 7467600"/>
              <a:gd name="connsiteY707" fmla="*/ 2901128 h 6858000"/>
              <a:gd name="connsiteX708" fmla="*/ 156329 w 7467600"/>
              <a:gd name="connsiteY708" fmla="*/ 2840533 h 6858000"/>
              <a:gd name="connsiteX709" fmla="*/ 358355 w 7467600"/>
              <a:gd name="connsiteY709" fmla="*/ 2620471 h 6858000"/>
              <a:gd name="connsiteX710" fmla="*/ 510577 w 7467600"/>
              <a:gd name="connsiteY710" fmla="*/ 2501244 h 6858000"/>
              <a:gd name="connsiteX711" fmla="*/ 211967 w 7467600"/>
              <a:gd name="connsiteY711" fmla="*/ 2479171 h 6858000"/>
              <a:gd name="connsiteX712" fmla="*/ 0 w 7467600"/>
              <a:gd name="connsiteY712" fmla="*/ 2476398 h 6858000"/>
              <a:gd name="connsiteX713" fmla="*/ 0 w 7467600"/>
              <a:gd name="connsiteY713" fmla="*/ 2389189 h 6858000"/>
              <a:gd name="connsiteX714" fmla="*/ 103062 w 7467600"/>
              <a:gd name="connsiteY714" fmla="*/ 2389518 h 6858000"/>
              <a:gd name="connsiteX715" fmla="*/ 510734 w 7467600"/>
              <a:gd name="connsiteY715" fmla="*/ 2416201 h 6858000"/>
              <a:gd name="connsiteX716" fmla="*/ 279257 w 7467600"/>
              <a:gd name="connsiteY716" fmla="*/ 2092102 h 6858000"/>
              <a:gd name="connsiteX717" fmla="*/ 65265 w 7467600"/>
              <a:gd name="connsiteY717" fmla="*/ 2006049 h 6858000"/>
              <a:gd name="connsiteX718" fmla="*/ 0 w 7467600"/>
              <a:gd name="connsiteY718" fmla="*/ 1982532 h 6858000"/>
              <a:gd name="connsiteX719" fmla="*/ 0 w 7467600"/>
              <a:gd name="connsiteY719" fmla="*/ 1912789 h 6858000"/>
              <a:gd name="connsiteX720" fmla="*/ 97460 w 7467600"/>
              <a:gd name="connsiteY720" fmla="*/ 1953725 h 6858000"/>
              <a:gd name="connsiteX721" fmla="*/ 221272 w 7467600"/>
              <a:gd name="connsiteY721" fmla="*/ 1980766 h 6858000"/>
              <a:gd name="connsiteX722" fmla="*/ 116765 w 7467600"/>
              <a:gd name="connsiteY722" fmla="*/ 1911033 h 6858000"/>
              <a:gd name="connsiteX723" fmla="*/ 16405 w 7467600"/>
              <a:gd name="connsiteY723" fmla="*/ 1803412 h 6858000"/>
              <a:gd name="connsiteX724" fmla="*/ 0 w 7467600"/>
              <a:gd name="connsiteY724" fmla="*/ 1784777 h 6858000"/>
              <a:gd name="connsiteX725" fmla="*/ 0 w 7467600"/>
              <a:gd name="connsiteY725" fmla="*/ 1740082 h 6858000"/>
              <a:gd name="connsiteX726" fmla="*/ 39394 w 7467600"/>
              <a:gd name="connsiteY726" fmla="*/ 1784856 h 6858000"/>
              <a:gd name="connsiteX727" fmla="*/ 135813 w 7467600"/>
              <a:gd name="connsiteY727" fmla="*/ 1888838 h 6858000"/>
              <a:gd name="connsiteX728" fmla="*/ 242575 w 7467600"/>
              <a:gd name="connsiteY728" fmla="*/ 1958841 h 6858000"/>
              <a:gd name="connsiteX729" fmla="*/ 82197 w 7467600"/>
              <a:gd name="connsiteY729" fmla="*/ 1754826 h 6858000"/>
              <a:gd name="connsiteX730" fmla="*/ 0 w 7467600"/>
              <a:gd name="connsiteY730" fmla="*/ 1679650 h 6858000"/>
              <a:gd name="connsiteX731" fmla="*/ 0 w 7467600"/>
              <a:gd name="connsiteY731" fmla="*/ 1602463 h 6858000"/>
              <a:gd name="connsiteX732" fmla="*/ 84689 w 7467600"/>
              <a:gd name="connsiteY732" fmla="*/ 1677442 h 6858000"/>
              <a:gd name="connsiteX733" fmla="*/ 298437 w 7467600"/>
              <a:gd name="connsiteY733" fmla="*/ 1968019 h 6858000"/>
              <a:gd name="connsiteX734" fmla="*/ 227269 w 7467600"/>
              <a:gd name="connsiteY734" fmla="*/ 1114064 h 6858000"/>
              <a:gd name="connsiteX735" fmla="*/ 248003 w 7467600"/>
              <a:gd name="connsiteY735" fmla="*/ 1089613 h 6858000"/>
              <a:gd name="connsiteX736" fmla="*/ 427020 w 7467600"/>
              <a:gd name="connsiteY736" fmla="*/ 1619803 h 6858000"/>
              <a:gd name="connsiteX737" fmla="*/ 340345 w 7467600"/>
              <a:gd name="connsiteY737" fmla="*/ 2027739 h 6858000"/>
              <a:gd name="connsiteX738" fmla="*/ 360865 w 7467600"/>
              <a:gd name="connsiteY738" fmla="*/ 2044827 h 6858000"/>
              <a:gd name="connsiteX739" fmla="*/ 560414 w 7467600"/>
              <a:gd name="connsiteY739" fmla="*/ 2421457 h 6858000"/>
              <a:gd name="connsiteX740" fmla="*/ 1359703 w 7467600"/>
              <a:gd name="connsiteY740" fmla="*/ 2578554 h 6858000"/>
              <a:gd name="connsiteX741" fmla="*/ 1359422 w 7467600"/>
              <a:gd name="connsiteY741" fmla="*/ 2577994 h 6858000"/>
              <a:gd name="connsiteX742" fmla="*/ 828701 w 7467600"/>
              <a:gd name="connsiteY742" fmla="*/ 1839520 h 6858000"/>
              <a:gd name="connsiteX743" fmla="*/ 494427 w 7467600"/>
              <a:gd name="connsiteY743" fmla="*/ 1092333 h 6858000"/>
              <a:gd name="connsiteX744" fmla="*/ 506322 w 7467600"/>
              <a:gd name="connsiteY744" fmla="*/ 1020997 h 6858000"/>
              <a:gd name="connsiteX745" fmla="*/ 4570198 w 7467600"/>
              <a:gd name="connsiteY745" fmla="*/ 978081 h 6858000"/>
              <a:gd name="connsiteX746" fmla="*/ 4523691 w 7467600"/>
              <a:gd name="connsiteY746" fmla="*/ 1127776 h 6858000"/>
              <a:gd name="connsiteX747" fmla="*/ 4509875 w 7467600"/>
              <a:gd name="connsiteY747" fmla="*/ 1167552 h 6858000"/>
              <a:gd name="connsiteX748" fmla="*/ 4478168 w 7467600"/>
              <a:gd name="connsiteY748" fmla="*/ 1260735 h 6858000"/>
              <a:gd name="connsiteX749" fmla="*/ 4409309 w 7467600"/>
              <a:gd name="connsiteY749" fmla="*/ 1666996 h 6858000"/>
              <a:gd name="connsiteX750" fmla="*/ 4370031 w 7467600"/>
              <a:gd name="connsiteY750" fmla="*/ 1955666 h 6858000"/>
              <a:gd name="connsiteX751" fmla="*/ 4570198 w 7467600"/>
              <a:gd name="connsiteY751" fmla="*/ 978081 h 6858000"/>
              <a:gd name="connsiteX752" fmla="*/ 4557898 w 7467600"/>
              <a:gd name="connsiteY752" fmla="*/ 900011 h 6858000"/>
              <a:gd name="connsiteX753" fmla="*/ 4344840 w 7467600"/>
              <a:gd name="connsiteY753" fmla="*/ 1922038 h 6858000"/>
              <a:gd name="connsiteX754" fmla="*/ 4378710 w 7467600"/>
              <a:gd name="connsiteY754" fmla="*/ 1665516 h 6858000"/>
              <a:gd name="connsiteX755" fmla="*/ 4448798 w 7467600"/>
              <a:gd name="connsiteY755" fmla="*/ 1253024 h 6858000"/>
              <a:gd name="connsiteX756" fmla="*/ 4480315 w 7467600"/>
              <a:gd name="connsiteY756" fmla="*/ 1158454 h 6858000"/>
              <a:gd name="connsiteX757" fmla="*/ 4494133 w 7467600"/>
              <a:gd name="connsiteY757" fmla="*/ 1118676 h 6858000"/>
              <a:gd name="connsiteX758" fmla="*/ 4557898 w 7467600"/>
              <a:gd name="connsiteY758" fmla="*/ 900011 h 6858000"/>
              <a:gd name="connsiteX759" fmla="*/ 5870151 w 7467600"/>
              <a:gd name="connsiteY759" fmla="*/ 898890 h 6858000"/>
              <a:gd name="connsiteX760" fmla="*/ 5861335 w 7467600"/>
              <a:gd name="connsiteY760" fmla="*/ 899177 h 6858000"/>
              <a:gd name="connsiteX761" fmla="*/ 5843702 w 7467600"/>
              <a:gd name="connsiteY761" fmla="*/ 899748 h 6858000"/>
              <a:gd name="connsiteX762" fmla="*/ 5651107 w 7467600"/>
              <a:gd name="connsiteY762" fmla="*/ 920306 h 6858000"/>
              <a:gd name="connsiteX763" fmla="*/ 5459407 w 7467600"/>
              <a:gd name="connsiteY763" fmla="*/ 940975 h 6858000"/>
              <a:gd name="connsiteX764" fmla="*/ 5374846 w 7467600"/>
              <a:gd name="connsiteY764" fmla="*/ 941988 h 6858000"/>
              <a:gd name="connsiteX765" fmla="*/ 5256105 w 7467600"/>
              <a:gd name="connsiteY765" fmla="*/ 945632 h 6858000"/>
              <a:gd name="connsiteX766" fmla="*/ 5107071 w 7467600"/>
              <a:gd name="connsiteY766" fmla="*/ 969720 h 6858000"/>
              <a:gd name="connsiteX767" fmla="*/ 4998681 w 7467600"/>
              <a:gd name="connsiteY767" fmla="*/ 988771 h 6858000"/>
              <a:gd name="connsiteX768" fmla="*/ 5870151 w 7467600"/>
              <a:gd name="connsiteY768" fmla="*/ 898890 h 6858000"/>
              <a:gd name="connsiteX769" fmla="*/ 5504425 w 7467600"/>
              <a:gd name="connsiteY769" fmla="*/ 848067 h 6858000"/>
              <a:gd name="connsiteX770" fmla="*/ 4968849 w 7467600"/>
              <a:gd name="connsiteY770" fmla="*/ 962318 h 6858000"/>
              <a:gd name="connsiteX771" fmla="*/ 5104039 w 7467600"/>
              <a:gd name="connsiteY771" fmla="*/ 940634 h 6858000"/>
              <a:gd name="connsiteX772" fmla="*/ 5256311 w 7467600"/>
              <a:gd name="connsiteY772" fmla="*/ 916490 h 6858000"/>
              <a:gd name="connsiteX773" fmla="*/ 5377381 w 7467600"/>
              <a:gd name="connsiteY773" fmla="*/ 912671 h 6858000"/>
              <a:gd name="connsiteX774" fmla="*/ 5460148 w 7467600"/>
              <a:gd name="connsiteY774" fmla="*/ 911442 h 6858000"/>
              <a:gd name="connsiteX775" fmla="*/ 5648971 w 7467600"/>
              <a:gd name="connsiteY775" fmla="*/ 891331 h 6858000"/>
              <a:gd name="connsiteX776" fmla="*/ 5844807 w 7467600"/>
              <a:gd name="connsiteY776" fmla="*/ 870718 h 6858000"/>
              <a:gd name="connsiteX777" fmla="*/ 5862975 w 7467600"/>
              <a:gd name="connsiteY777" fmla="*/ 869756 h 6858000"/>
              <a:gd name="connsiteX778" fmla="*/ 5920887 w 7467600"/>
              <a:gd name="connsiteY778" fmla="*/ 865929 h 6858000"/>
              <a:gd name="connsiteX779" fmla="*/ 5504425 w 7467600"/>
              <a:gd name="connsiteY779" fmla="*/ 848067 h 6858000"/>
              <a:gd name="connsiteX780" fmla="*/ 3607114 w 7467600"/>
              <a:gd name="connsiteY780" fmla="*/ 467441 h 6858000"/>
              <a:gd name="connsiteX781" fmla="*/ 3296242 w 7467600"/>
              <a:gd name="connsiteY781" fmla="*/ 807991 h 6858000"/>
              <a:gd name="connsiteX782" fmla="*/ 3174674 w 7467600"/>
              <a:gd name="connsiteY782" fmla="*/ 919759 h 6858000"/>
              <a:gd name="connsiteX783" fmla="*/ 3042978 w 7467600"/>
              <a:gd name="connsiteY783" fmla="*/ 1054894 h 6858000"/>
              <a:gd name="connsiteX784" fmla="*/ 2968914 w 7467600"/>
              <a:gd name="connsiteY784" fmla="*/ 1133756 h 6858000"/>
              <a:gd name="connsiteX785" fmla="*/ 3103823 w 7467600"/>
              <a:gd name="connsiteY785" fmla="*/ 1026814 h 6858000"/>
              <a:gd name="connsiteX786" fmla="*/ 3607114 w 7467600"/>
              <a:gd name="connsiteY786" fmla="*/ 467441 h 6858000"/>
              <a:gd name="connsiteX787" fmla="*/ 3744487 w 7467600"/>
              <a:gd name="connsiteY787" fmla="*/ 383136 h 6858000"/>
              <a:gd name="connsiteX788" fmla="*/ 3970213 w 7467600"/>
              <a:gd name="connsiteY788" fmla="*/ 995559 h 6858000"/>
              <a:gd name="connsiteX789" fmla="*/ 3744487 w 7467600"/>
              <a:gd name="connsiteY789" fmla="*/ 383136 h 6858000"/>
              <a:gd name="connsiteX790" fmla="*/ 3624562 w 7467600"/>
              <a:gd name="connsiteY790" fmla="*/ 367041 h 6858000"/>
              <a:gd name="connsiteX791" fmla="*/ 3489712 w 7467600"/>
              <a:gd name="connsiteY791" fmla="*/ 485386 h 6858000"/>
              <a:gd name="connsiteX792" fmla="*/ 3182994 w 7467600"/>
              <a:gd name="connsiteY792" fmla="*/ 828265 h 6858000"/>
              <a:gd name="connsiteX793" fmla="*/ 2892114 w 7467600"/>
              <a:gd name="connsiteY793" fmla="*/ 1172635 h 6858000"/>
              <a:gd name="connsiteX794" fmla="*/ 3021459 w 7467600"/>
              <a:gd name="connsiteY794" fmla="*/ 1035385 h 6858000"/>
              <a:gd name="connsiteX795" fmla="*/ 3153873 w 7467600"/>
              <a:gd name="connsiteY795" fmla="*/ 898971 h 6858000"/>
              <a:gd name="connsiteX796" fmla="*/ 3276511 w 7467600"/>
              <a:gd name="connsiteY796" fmla="*/ 786423 h 6858000"/>
              <a:gd name="connsiteX797" fmla="*/ 3584154 w 7467600"/>
              <a:gd name="connsiteY797" fmla="*/ 448218 h 6858000"/>
              <a:gd name="connsiteX798" fmla="*/ 3624562 w 7467600"/>
              <a:gd name="connsiteY798" fmla="*/ 367041 h 6858000"/>
              <a:gd name="connsiteX799" fmla="*/ 3766672 w 7467600"/>
              <a:gd name="connsiteY799" fmla="*/ 359429 h 6858000"/>
              <a:gd name="connsiteX800" fmla="*/ 3996338 w 7467600"/>
              <a:gd name="connsiteY800" fmla="*/ 968237 h 6858000"/>
              <a:gd name="connsiteX801" fmla="*/ 3766672 w 7467600"/>
              <a:gd name="connsiteY801" fmla="*/ 359429 h 6858000"/>
              <a:gd name="connsiteX802" fmla="*/ 5805386 w 7467600"/>
              <a:gd name="connsiteY802" fmla="*/ 239240 h 6858000"/>
              <a:gd name="connsiteX803" fmla="*/ 5736947 w 7467600"/>
              <a:gd name="connsiteY803" fmla="*/ 261367 h 6858000"/>
              <a:gd name="connsiteX804" fmla="*/ 5427012 w 7467600"/>
              <a:gd name="connsiteY804" fmla="*/ 311272 h 6858000"/>
              <a:gd name="connsiteX805" fmla="*/ 5147818 w 7467600"/>
              <a:gd name="connsiteY805" fmla="*/ 322112 h 6858000"/>
              <a:gd name="connsiteX806" fmla="*/ 5060854 w 7467600"/>
              <a:gd name="connsiteY806" fmla="*/ 311882 h 6858000"/>
              <a:gd name="connsiteX807" fmla="*/ 4945989 w 7467600"/>
              <a:gd name="connsiteY807" fmla="*/ 300516 h 6858000"/>
              <a:gd name="connsiteX808" fmla="*/ 5410479 w 7467600"/>
              <a:gd name="connsiteY808" fmla="*/ 348434 h 6858000"/>
              <a:gd name="connsiteX809" fmla="*/ 5805386 w 7467600"/>
              <a:gd name="connsiteY809" fmla="*/ 239240 h 6858000"/>
              <a:gd name="connsiteX810" fmla="*/ 5905192 w 7467600"/>
              <a:gd name="connsiteY810" fmla="*/ 163079 h 6858000"/>
              <a:gd name="connsiteX811" fmla="*/ 5865655 w 7467600"/>
              <a:gd name="connsiteY811" fmla="*/ 171901 h 6858000"/>
              <a:gd name="connsiteX812" fmla="*/ 5259740 w 7467600"/>
              <a:gd name="connsiteY812" fmla="*/ 257013 h 6858000"/>
              <a:gd name="connsiteX813" fmla="*/ 5208466 w 7467600"/>
              <a:gd name="connsiteY813" fmla="*/ 257550 h 6858000"/>
              <a:gd name="connsiteX814" fmla="*/ 4980204 w 7467600"/>
              <a:gd name="connsiteY814" fmla="*/ 271903 h 6858000"/>
              <a:gd name="connsiteX815" fmla="*/ 5068068 w 7467600"/>
              <a:gd name="connsiteY815" fmla="*/ 282244 h 6858000"/>
              <a:gd name="connsiteX816" fmla="*/ 5153231 w 7467600"/>
              <a:gd name="connsiteY816" fmla="*/ 292240 h 6858000"/>
              <a:gd name="connsiteX817" fmla="*/ 5426491 w 7467600"/>
              <a:gd name="connsiteY817" fmla="*/ 281128 h 6858000"/>
              <a:gd name="connsiteX818" fmla="*/ 5731212 w 7467600"/>
              <a:gd name="connsiteY818" fmla="*/ 231951 h 6858000"/>
              <a:gd name="connsiteX819" fmla="*/ 5905192 w 7467600"/>
              <a:gd name="connsiteY819" fmla="*/ 163079 h 6858000"/>
              <a:gd name="connsiteX820" fmla="*/ 5944437 w 7467600"/>
              <a:gd name="connsiteY820" fmla="*/ 113829 h 6858000"/>
              <a:gd name="connsiteX821" fmla="*/ 5825032 w 7467600"/>
              <a:gd name="connsiteY821" fmla="*/ 146405 h 6858000"/>
              <a:gd name="connsiteX822" fmla="*/ 4955599 w 7467600"/>
              <a:gd name="connsiteY822" fmla="*/ 247008 h 6858000"/>
              <a:gd name="connsiteX823" fmla="*/ 5210104 w 7467600"/>
              <a:gd name="connsiteY823" fmla="*/ 228123 h 6858000"/>
              <a:gd name="connsiteX824" fmla="*/ 5261015 w 7467600"/>
              <a:gd name="connsiteY824" fmla="*/ 227087 h 6858000"/>
              <a:gd name="connsiteX825" fmla="*/ 5861181 w 7467600"/>
              <a:gd name="connsiteY825" fmla="*/ 143093 h 6858000"/>
              <a:gd name="connsiteX826" fmla="*/ 5961252 w 7467600"/>
              <a:gd name="connsiteY826" fmla="*/ 114820 h 6858000"/>
              <a:gd name="connsiteX827" fmla="*/ 5944437 w 7467600"/>
              <a:gd name="connsiteY827" fmla="*/ 113829 h 6858000"/>
              <a:gd name="connsiteX828" fmla="*/ 3882765 w 7467600"/>
              <a:gd name="connsiteY828" fmla="*/ 0 h 6858000"/>
              <a:gd name="connsiteX829" fmla="*/ 3995099 w 7467600"/>
              <a:gd name="connsiteY829" fmla="*/ 0 h 6858000"/>
              <a:gd name="connsiteX830" fmla="*/ 4163818 w 7467600"/>
              <a:gd name="connsiteY830" fmla="*/ 234104 h 6858000"/>
              <a:gd name="connsiteX831" fmla="*/ 4172099 w 7467600"/>
              <a:gd name="connsiteY831" fmla="*/ 234207 h 6858000"/>
              <a:gd name="connsiteX832" fmla="*/ 4784282 w 7467600"/>
              <a:gd name="connsiteY832" fmla="*/ 276561 h 6858000"/>
              <a:gd name="connsiteX833" fmla="*/ 4801687 w 7467600"/>
              <a:gd name="connsiteY833" fmla="*/ 267764 h 6858000"/>
              <a:gd name="connsiteX834" fmla="*/ 6082788 w 7467600"/>
              <a:gd name="connsiteY834" fmla="*/ 64119 h 6858000"/>
              <a:gd name="connsiteX835" fmla="*/ 6099442 w 7467600"/>
              <a:gd name="connsiteY835" fmla="*/ 82568 h 6858000"/>
              <a:gd name="connsiteX836" fmla="*/ 4804137 w 7467600"/>
              <a:gd name="connsiteY836" fmla="*/ 320931 h 6858000"/>
              <a:gd name="connsiteX837" fmla="*/ 4227047 w 7467600"/>
              <a:gd name="connsiteY837" fmla="*/ 313415 h 6858000"/>
              <a:gd name="connsiteX838" fmla="*/ 4346041 w 7467600"/>
              <a:gd name="connsiteY838" fmla="*/ 456086 h 6858000"/>
              <a:gd name="connsiteX839" fmla="*/ 4870967 w 7467600"/>
              <a:gd name="connsiteY839" fmla="*/ 963061 h 6858000"/>
              <a:gd name="connsiteX840" fmla="*/ 4889647 w 7467600"/>
              <a:gd name="connsiteY840" fmla="*/ 957147 h 6858000"/>
              <a:gd name="connsiteX841" fmla="*/ 5422504 w 7467600"/>
              <a:gd name="connsiteY841" fmla="*/ 805191 h 6858000"/>
              <a:gd name="connsiteX842" fmla="*/ 6087656 w 7467600"/>
              <a:gd name="connsiteY842" fmla="*/ 826703 h 6858000"/>
              <a:gd name="connsiteX843" fmla="*/ 6058717 w 7467600"/>
              <a:gd name="connsiteY843" fmla="*/ 865992 h 6858000"/>
              <a:gd name="connsiteX844" fmla="*/ 4974153 w 7467600"/>
              <a:gd name="connsiteY844" fmla="*/ 1045456 h 6858000"/>
              <a:gd name="connsiteX845" fmla="*/ 5627835 w 7467600"/>
              <a:gd name="connsiteY845" fmla="*/ 1472077 h 6858000"/>
              <a:gd name="connsiteX846" fmla="*/ 5629817 w 7467600"/>
              <a:gd name="connsiteY846" fmla="*/ 1471412 h 6858000"/>
              <a:gd name="connsiteX847" fmla="*/ 5634124 w 7467600"/>
              <a:gd name="connsiteY847" fmla="*/ 1470572 h 6858000"/>
              <a:gd name="connsiteX848" fmla="*/ 5755832 w 7467600"/>
              <a:gd name="connsiteY848" fmla="*/ 1383886 h 6858000"/>
              <a:gd name="connsiteX849" fmla="*/ 6014186 w 7467600"/>
              <a:gd name="connsiteY849" fmla="*/ 1279799 h 6858000"/>
              <a:gd name="connsiteX850" fmla="*/ 6901619 w 7467600"/>
              <a:gd name="connsiteY850" fmla="*/ 1047874 h 6858000"/>
              <a:gd name="connsiteX851" fmla="*/ 6931566 w 7467600"/>
              <a:gd name="connsiteY851" fmla="*/ 1062034 h 6858000"/>
              <a:gd name="connsiteX852" fmla="*/ 5790982 w 7467600"/>
              <a:gd name="connsiteY852" fmla="*/ 1561380 h 6858000"/>
              <a:gd name="connsiteX853" fmla="*/ 6188971 w 7467600"/>
              <a:gd name="connsiteY853" fmla="*/ 1755168 h 6858000"/>
              <a:gd name="connsiteX854" fmla="*/ 6202446 w 7467600"/>
              <a:gd name="connsiteY854" fmla="*/ 1752268 h 6858000"/>
              <a:gd name="connsiteX855" fmla="*/ 7179560 w 7467600"/>
              <a:gd name="connsiteY855" fmla="*/ 1467551 h 6858000"/>
              <a:gd name="connsiteX856" fmla="*/ 7158730 w 7467600"/>
              <a:gd name="connsiteY856" fmla="*/ 1507835 h 6858000"/>
              <a:gd name="connsiteX857" fmla="*/ 6326959 w 7467600"/>
              <a:gd name="connsiteY857" fmla="*/ 1817686 h 6858000"/>
              <a:gd name="connsiteX858" fmla="*/ 6537433 w 7467600"/>
              <a:gd name="connsiteY858" fmla="*/ 1907790 h 6858000"/>
              <a:gd name="connsiteX859" fmla="*/ 6550221 w 7467600"/>
              <a:gd name="connsiteY859" fmla="*/ 1910729 h 6858000"/>
              <a:gd name="connsiteX860" fmla="*/ 6964438 w 7467600"/>
              <a:gd name="connsiteY860" fmla="*/ 2209505 h 6858000"/>
              <a:gd name="connsiteX861" fmla="*/ 7367862 w 7467600"/>
              <a:gd name="connsiteY861" fmla="*/ 2806833 h 6858000"/>
              <a:gd name="connsiteX862" fmla="*/ 7364329 w 7467600"/>
              <a:gd name="connsiteY862" fmla="*/ 2826907 h 6858000"/>
              <a:gd name="connsiteX863" fmla="*/ 7290545 w 7467600"/>
              <a:gd name="connsiteY863" fmla="*/ 2850663 h 6858000"/>
              <a:gd name="connsiteX864" fmla="*/ 6472036 w 7467600"/>
              <a:gd name="connsiteY864" fmla="*/ 1959003 h 6858000"/>
              <a:gd name="connsiteX865" fmla="*/ 5792897 w 7467600"/>
              <a:gd name="connsiteY865" fmla="*/ 1647747 h 6858000"/>
              <a:gd name="connsiteX866" fmla="*/ 5842751 w 7467600"/>
              <a:gd name="connsiteY866" fmla="*/ 1816112 h 6858000"/>
              <a:gd name="connsiteX867" fmla="*/ 5847424 w 7467600"/>
              <a:gd name="connsiteY867" fmla="*/ 1815776 h 6858000"/>
              <a:gd name="connsiteX868" fmla="*/ 6399821 w 7467600"/>
              <a:gd name="connsiteY868" fmla="*/ 2344799 h 6858000"/>
              <a:gd name="connsiteX869" fmla="*/ 6323232 w 7467600"/>
              <a:gd name="connsiteY869" fmla="*/ 2389634 h 6858000"/>
              <a:gd name="connsiteX870" fmla="*/ 5942958 w 7467600"/>
              <a:gd name="connsiteY870" fmla="*/ 2077708 h 6858000"/>
              <a:gd name="connsiteX871" fmla="*/ 5921559 w 7467600"/>
              <a:gd name="connsiteY871" fmla="*/ 2378596 h 6858000"/>
              <a:gd name="connsiteX872" fmla="*/ 5817651 w 7467600"/>
              <a:gd name="connsiteY872" fmla="*/ 3023919 h 6858000"/>
              <a:gd name="connsiteX873" fmla="*/ 5729634 w 7467600"/>
              <a:gd name="connsiteY873" fmla="*/ 3051849 h 6858000"/>
              <a:gd name="connsiteX874" fmla="*/ 5611018 w 7467600"/>
              <a:gd name="connsiteY874" fmla="*/ 2316769 h 6858000"/>
              <a:gd name="connsiteX875" fmla="*/ 5687608 w 7467600"/>
              <a:gd name="connsiteY875" fmla="*/ 2039972 h 6858000"/>
              <a:gd name="connsiteX876" fmla="*/ 5657554 w 7467600"/>
              <a:gd name="connsiteY876" fmla="*/ 1576445 h 6858000"/>
              <a:gd name="connsiteX877" fmla="*/ 5150475 w 7467600"/>
              <a:gd name="connsiteY877" fmla="*/ 1274012 h 6858000"/>
              <a:gd name="connsiteX878" fmla="*/ 5349142 w 7467600"/>
              <a:gd name="connsiteY878" fmla="*/ 2204405 h 6858000"/>
              <a:gd name="connsiteX879" fmla="*/ 5262214 w 7467600"/>
              <a:gd name="connsiteY879" fmla="*/ 2233836 h 6858000"/>
              <a:gd name="connsiteX880" fmla="*/ 4981539 w 7467600"/>
              <a:gd name="connsiteY880" fmla="*/ 1542201 h 6858000"/>
              <a:gd name="connsiteX881" fmla="*/ 4958461 w 7467600"/>
              <a:gd name="connsiteY881" fmla="*/ 1136957 h 6858000"/>
              <a:gd name="connsiteX882" fmla="*/ 4655015 w 7467600"/>
              <a:gd name="connsiteY882" fmla="*/ 891426 h 6858000"/>
              <a:gd name="connsiteX883" fmla="*/ 4348002 w 7467600"/>
              <a:gd name="connsiteY883" fmla="*/ 2205895 h 6858000"/>
              <a:gd name="connsiteX884" fmla="*/ 4262250 w 7467600"/>
              <a:gd name="connsiteY884" fmla="*/ 2219972 h 6858000"/>
              <a:gd name="connsiteX885" fmla="*/ 4550611 w 7467600"/>
              <a:gd name="connsiteY885" fmla="*/ 817540 h 6858000"/>
              <a:gd name="connsiteX886" fmla="*/ 4564418 w 7467600"/>
              <a:gd name="connsiteY886" fmla="*/ 808293 h 6858000"/>
              <a:gd name="connsiteX887" fmla="*/ 4266388 w 7467600"/>
              <a:gd name="connsiteY887" fmla="*/ 500083 h 6858000"/>
              <a:gd name="connsiteX888" fmla="*/ 4032842 w 7467600"/>
              <a:gd name="connsiteY888" fmla="*/ 211809 h 6858000"/>
              <a:gd name="connsiteX889" fmla="*/ 3882765 w 7467600"/>
              <a:gd name="connsiteY889" fmla="*/ 0 h 6858000"/>
              <a:gd name="connsiteX890" fmla="*/ 3721337 w 7467600"/>
              <a:gd name="connsiteY890" fmla="*/ 0 h 6858000"/>
              <a:gd name="connsiteX891" fmla="*/ 3797544 w 7467600"/>
              <a:gd name="connsiteY891" fmla="*/ 0 h 6858000"/>
              <a:gd name="connsiteX892" fmla="*/ 3775734 w 7467600"/>
              <a:gd name="connsiteY892" fmla="*/ 95131 h 6858000"/>
              <a:gd name="connsiteX893" fmla="*/ 3724807 w 7467600"/>
              <a:gd name="connsiteY893" fmla="*/ 272257 h 6858000"/>
              <a:gd name="connsiteX894" fmla="*/ 3726844 w 7467600"/>
              <a:gd name="connsiteY894" fmla="*/ 282988 h 6858000"/>
              <a:gd name="connsiteX895" fmla="*/ 3742664 w 7467600"/>
              <a:gd name="connsiteY895" fmla="*/ 279918 h 6858000"/>
              <a:gd name="connsiteX896" fmla="*/ 4103910 w 7467600"/>
              <a:gd name="connsiteY896" fmla="*/ 1161917 h 6858000"/>
              <a:gd name="connsiteX897" fmla="*/ 4020269 w 7467600"/>
              <a:gd name="connsiteY897" fmla="*/ 1200406 h 6858000"/>
              <a:gd name="connsiteX898" fmla="*/ 3674882 w 7467600"/>
              <a:gd name="connsiteY898" fmla="*/ 488524 h 6858000"/>
              <a:gd name="connsiteX899" fmla="*/ 3132682 w 7467600"/>
              <a:gd name="connsiteY899" fmla="*/ 1072284 h 6858000"/>
              <a:gd name="connsiteX900" fmla="*/ 2716346 w 7467600"/>
              <a:gd name="connsiteY900" fmla="*/ 1276376 h 6858000"/>
              <a:gd name="connsiteX901" fmla="*/ 2716772 w 7467600"/>
              <a:gd name="connsiteY901" fmla="*/ 1255462 h 6858000"/>
              <a:gd name="connsiteX902" fmla="*/ 3471096 w 7467600"/>
              <a:gd name="connsiteY902" fmla="*/ 437072 h 6858000"/>
              <a:gd name="connsiteX903" fmla="*/ 3639057 w 7467600"/>
              <a:gd name="connsiteY903" fmla="*/ 286334 h 6858000"/>
              <a:gd name="connsiteX904" fmla="*/ 3640309 w 7467600"/>
              <a:gd name="connsiteY904" fmla="*/ 284664 h 6858000"/>
              <a:gd name="connsiteX905" fmla="*/ 3646022 w 7467600"/>
              <a:gd name="connsiteY905" fmla="*/ 276711 h 6858000"/>
              <a:gd name="connsiteX906" fmla="*/ 3707943 w 7467600"/>
              <a:gd name="connsiteY906" fmla="*/ 65958 h 6858000"/>
              <a:gd name="connsiteX907" fmla="*/ 3721337 w 7467600"/>
              <a:gd name="connsiteY907" fmla="*/ 0 h 6858000"/>
              <a:gd name="connsiteX908" fmla="*/ 2867960 w 7467600"/>
              <a:gd name="connsiteY908" fmla="*/ 0 h 6858000"/>
              <a:gd name="connsiteX909" fmla="*/ 2926351 w 7467600"/>
              <a:gd name="connsiteY909" fmla="*/ 0 h 6858000"/>
              <a:gd name="connsiteX910" fmla="*/ 2902823 w 7467600"/>
              <a:gd name="connsiteY910" fmla="*/ 262929 h 6858000"/>
              <a:gd name="connsiteX911" fmla="*/ 2940663 w 7467600"/>
              <a:gd name="connsiteY911" fmla="*/ 140884 h 6858000"/>
              <a:gd name="connsiteX912" fmla="*/ 2947039 w 7467600"/>
              <a:gd name="connsiteY912" fmla="*/ 122524 h 6858000"/>
              <a:gd name="connsiteX913" fmla="*/ 2984316 w 7467600"/>
              <a:gd name="connsiteY913" fmla="*/ 0 h 6858000"/>
              <a:gd name="connsiteX914" fmla="*/ 3016114 w 7467600"/>
              <a:gd name="connsiteY914" fmla="*/ 0 h 6858000"/>
              <a:gd name="connsiteX915" fmla="*/ 2979949 w 7467600"/>
              <a:gd name="connsiteY915" fmla="*/ 119274 h 6858000"/>
              <a:gd name="connsiteX916" fmla="*/ 3023879 w 7467600"/>
              <a:gd name="connsiteY916" fmla="*/ 0 h 6858000"/>
              <a:gd name="connsiteX917" fmla="*/ 3105400 w 7467600"/>
              <a:gd name="connsiteY917" fmla="*/ 0 h 6858000"/>
              <a:gd name="connsiteX918" fmla="*/ 3094669 w 7467600"/>
              <a:gd name="connsiteY918" fmla="*/ 30308 h 6858000"/>
              <a:gd name="connsiteX919" fmla="*/ 2901945 w 7467600"/>
              <a:gd name="connsiteY919" fmla="*/ 466538 h 6858000"/>
              <a:gd name="connsiteX920" fmla="*/ 2815209 w 7467600"/>
              <a:gd name="connsiteY920" fmla="*/ 497361 h 6858000"/>
              <a:gd name="connsiteX921" fmla="*/ 2844845 w 7467600"/>
              <a:gd name="connsiteY921" fmla="*/ 127638 h 6858000"/>
              <a:gd name="connsiteX922" fmla="*/ 2867960 w 7467600"/>
              <a:gd name="connsiteY922" fmla="*/ 0 h 6858000"/>
              <a:gd name="connsiteX923" fmla="*/ 1057230 w 7467600"/>
              <a:gd name="connsiteY923" fmla="*/ 0 h 6858000"/>
              <a:gd name="connsiteX924" fmla="*/ 1111003 w 7467600"/>
              <a:gd name="connsiteY924" fmla="*/ 0 h 6858000"/>
              <a:gd name="connsiteX925" fmla="*/ 1125553 w 7467600"/>
              <a:gd name="connsiteY925" fmla="*/ 52588 h 6858000"/>
              <a:gd name="connsiteX926" fmla="*/ 1304276 w 7467600"/>
              <a:gd name="connsiteY926" fmla="*/ 476275 h 6858000"/>
              <a:gd name="connsiteX927" fmla="*/ 1492066 w 7467600"/>
              <a:gd name="connsiteY927" fmla="*/ 886333 h 6858000"/>
              <a:gd name="connsiteX928" fmla="*/ 1423698 w 7467600"/>
              <a:gd name="connsiteY928" fmla="*/ 710817 h 6858000"/>
              <a:gd name="connsiteX929" fmla="*/ 1357609 w 7467600"/>
              <a:gd name="connsiteY929" fmla="*/ 532892 h 6858000"/>
              <a:gd name="connsiteX930" fmla="*/ 1309550 w 7467600"/>
              <a:gd name="connsiteY930" fmla="*/ 374031 h 6858000"/>
              <a:gd name="connsiteX931" fmla="*/ 1193673 w 7467600"/>
              <a:gd name="connsiteY931" fmla="*/ 49533 h 6858000"/>
              <a:gd name="connsiteX932" fmla="*/ 1164391 w 7467600"/>
              <a:gd name="connsiteY932" fmla="*/ 0 h 6858000"/>
              <a:gd name="connsiteX933" fmla="*/ 1200666 w 7467600"/>
              <a:gd name="connsiteY933" fmla="*/ 0 h 6858000"/>
              <a:gd name="connsiteX934" fmla="*/ 1223408 w 7467600"/>
              <a:gd name="connsiteY934" fmla="*/ 38996 h 6858000"/>
              <a:gd name="connsiteX935" fmla="*/ 1339635 w 7467600"/>
              <a:gd name="connsiteY935" fmla="*/ 365517 h 6858000"/>
              <a:gd name="connsiteX936" fmla="*/ 1387469 w 7467600"/>
              <a:gd name="connsiteY936" fmla="*/ 523079 h 6858000"/>
              <a:gd name="connsiteX937" fmla="*/ 1452685 w 7467600"/>
              <a:gd name="connsiteY937" fmla="*/ 699806 h 6858000"/>
              <a:gd name="connsiteX938" fmla="*/ 1492092 w 7467600"/>
              <a:gd name="connsiteY938" fmla="*/ 800424 h 6858000"/>
              <a:gd name="connsiteX939" fmla="*/ 1455302 w 7467600"/>
              <a:gd name="connsiteY939" fmla="*/ 632913 h 6858000"/>
              <a:gd name="connsiteX940" fmla="*/ 1222336 w 7467600"/>
              <a:gd name="connsiteY940" fmla="*/ 9480 h 6858000"/>
              <a:gd name="connsiteX941" fmla="*/ 1214634 w 7467600"/>
              <a:gd name="connsiteY941" fmla="*/ 0 h 6858000"/>
              <a:gd name="connsiteX942" fmla="*/ 1289827 w 7467600"/>
              <a:gd name="connsiteY942" fmla="*/ 0 h 6858000"/>
              <a:gd name="connsiteX943" fmla="*/ 1321076 w 7467600"/>
              <a:gd name="connsiteY943" fmla="*/ 59722 h 6858000"/>
              <a:gd name="connsiteX944" fmla="*/ 1512579 w 7467600"/>
              <a:gd name="connsiteY944" fmla="*/ 626441 h 6858000"/>
              <a:gd name="connsiteX945" fmla="*/ 1506076 w 7467600"/>
              <a:gd name="connsiteY945" fmla="*/ 1089289 h 6858000"/>
              <a:gd name="connsiteX946" fmla="*/ 1486346 w 7467600"/>
              <a:gd name="connsiteY946" fmla="*/ 1079919 h 6858000"/>
              <a:gd name="connsiteX947" fmla="*/ 1070511 w 7467600"/>
              <a:gd name="connsiteY947" fmla="*/ 48609 h 6858000"/>
              <a:gd name="connsiteX948" fmla="*/ 1057230 w 7467600"/>
              <a:gd name="connsiteY948" fmla="*/ 0 h 6858000"/>
              <a:gd name="connsiteX949" fmla="*/ 43151 w 7467600"/>
              <a:gd name="connsiteY949" fmla="*/ 0 h 6858000"/>
              <a:gd name="connsiteX950" fmla="*/ 95283 w 7467600"/>
              <a:gd name="connsiteY950" fmla="*/ 0 h 6858000"/>
              <a:gd name="connsiteX951" fmla="*/ 300708 w 7467600"/>
              <a:gd name="connsiteY951" fmla="*/ 154571 h 6858000"/>
              <a:gd name="connsiteX952" fmla="*/ 530414 w 7467600"/>
              <a:gd name="connsiteY952" fmla="*/ 354673 h 6858000"/>
              <a:gd name="connsiteX953" fmla="*/ 333785 w 7467600"/>
              <a:gd name="connsiteY953" fmla="*/ 161564 h 6858000"/>
              <a:gd name="connsiteX954" fmla="*/ 147005 w 7467600"/>
              <a:gd name="connsiteY954" fmla="*/ 0 h 6858000"/>
              <a:gd name="connsiteX955" fmla="*/ 272509 w 7467600"/>
              <a:gd name="connsiteY955" fmla="*/ 0 h 6858000"/>
              <a:gd name="connsiteX956" fmla="*/ 326276 w 7467600"/>
              <a:gd name="connsiteY956" fmla="*/ 45847 h 6858000"/>
              <a:gd name="connsiteX957" fmla="*/ 823759 w 7467600"/>
              <a:gd name="connsiteY957" fmla="*/ 574145 h 6858000"/>
              <a:gd name="connsiteX958" fmla="*/ 811254 w 7467600"/>
              <a:gd name="connsiteY958" fmla="*/ 665546 h 6858000"/>
              <a:gd name="connsiteX959" fmla="*/ 154042 w 7467600"/>
              <a:gd name="connsiteY959" fmla="*/ 261522 h 6858000"/>
              <a:gd name="connsiteX960" fmla="*/ 13550 w 7467600"/>
              <a:gd name="connsiteY960" fmla="*/ 158423 h 6858000"/>
              <a:gd name="connsiteX961" fmla="*/ 0 w 7467600"/>
              <a:gd name="connsiteY961" fmla="*/ 146618 h 6858000"/>
              <a:gd name="connsiteX962" fmla="*/ 0 w 7467600"/>
              <a:gd name="connsiteY962" fmla="*/ 59161 h 6858000"/>
              <a:gd name="connsiteX963" fmla="*/ 45427 w 7467600"/>
              <a:gd name="connsiteY963" fmla="*/ 101078 h 6858000"/>
              <a:gd name="connsiteX964" fmla="*/ 630103 w 7467600"/>
              <a:gd name="connsiteY964" fmla="*/ 485885 h 6858000"/>
              <a:gd name="connsiteX965" fmla="*/ 532040 w 7467600"/>
              <a:gd name="connsiteY965" fmla="*/ 399359 h 6858000"/>
              <a:gd name="connsiteX966" fmla="*/ 517618 w 7467600"/>
              <a:gd name="connsiteY966" fmla="*/ 385726 h 6858000"/>
              <a:gd name="connsiteX967" fmla="*/ 285074 w 7467600"/>
              <a:gd name="connsiteY967" fmla="*/ 182755 h 6858000"/>
              <a:gd name="connsiteX968" fmla="*/ 43151 w 7467600"/>
              <a:gd name="connsiteY96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271900 w 7467600"/>
              <a:gd name="connsiteY77" fmla="*/ 5734551 h 6858000"/>
              <a:gd name="connsiteX78" fmla="*/ 7467600 w 7467600"/>
              <a:gd name="connsiteY78" fmla="*/ 6012219 h 6858000"/>
              <a:gd name="connsiteX79" fmla="*/ 7356878 w 7467600"/>
              <a:gd name="connsiteY79" fmla="*/ 5981332 h 6858000"/>
              <a:gd name="connsiteX80" fmla="*/ 7467600 w 7467600"/>
              <a:gd name="connsiteY80" fmla="*/ 6117703 h 6858000"/>
              <a:gd name="connsiteX81" fmla="*/ 7467600 w 7467600"/>
              <a:gd name="connsiteY81" fmla="*/ 6163634 h 6858000"/>
              <a:gd name="connsiteX82" fmla="*/ 7403637 w 7467600"/>
              <a:gd name="connsiteY82" fmla="*/ 6083957 h 6858000"/>
              <a:gd name="connsiteX83" fmla="*/ 7254615 w 7467600"/>
              <a:gd name="connsiteY83" fmla="*/ 5911918 h 6858000"/>
              <a:gd name="connsiteX84" fmla="*/ 7312589 w 7467600"/>
              <a:gd name="connsiteY84" fmla="*/ 5982309 h 6858000"/>
              <a:gd name="connsiteX85" fmla="*/ 7448321 w 7467600"/>
              <a:gd name="connsiteY85" fmla="*/ 6190991 h 6858000"/>
              <a:gd name="connsiteX86" fmla="*/ 7467600 w 7467600"/>
              <a:gd name="connsiteY86" fmla="*/ 6221686 h 6858000"/>
              <a:gd name="connsiteX87" fmla="*/ 7467600 w 7467600"/>
              <a:gd name="connsiteY87" fmla="*/ 6334256 h 6858000"/>
              <a:gd name="connsiteX88" fmla="*/ 7454976 w 7467600"/>
              <a:gd name="connsiteY88" fmla="*/ 6318297 h 6858000"/>
              <a:gd name="connsiteX89" fmla="*/ 1456157 w 7467600"/>
              <a:gd name="connsiteY89" fmla="*/ 5371404 h 6858000"/>
              <a:gd name="connsiteX90" fmla="*/ 1244432 w 7467600"/>
              <a:gd name="connsiteY90" fmla="*/ 5385601 h 6858000"/>
              <a:gd name="connsiteX91" fmla="*/ 973990 w 7467600"/>
              <a:gd name="connsiteY91" fmla="*/ 5424940 h 6858000"/>
              <a:gd name="connsiteX92" fmla="*/ 1103809 w 7467600"/>
              <a:gd name="connsiteY92" fmla="*/ 5433720 h 6858000"/>
              <a:gd name="connsiteX93" fmla="*/ 1123454 w 7467600"/>
              <a:gd name="connsiteY93" fmla="*/ 5435727 h 6858000"/>
              <a:gd name="connsiteX94" fmla="*/ 1737017 w 7467600"/>
              <a:gd name="connsiteY94" fmla="*/ 5452183 h 6858000"/>
              <a:gd name="connsiteX95" fmla="*/ 1824397 w 7467600"/>
              <a:gd name="connsiteY95" fmla="*/ 5447757 h 6858000"/>
              <a:gd name="connsiteX96" fmla="*/ 2070059 w 7467600"/>
              <a:gd name="connsiteY96" fmla="*/ 5441660 h 6858000"/>
              <a:gd name="connsiteX97" fmla="*/ 1456157 w 7467600"/>
              <a:gd name="connsiteY97" fmla="*/ 5371404 h 6858000"/>
              <a:gd name="connsiteX98" fmla="*/ 4988186 w 7467600"/>
              <a:gd name="connsiteY98" fmla="*/ 5216467 h 6858000"/>
              <a:gd name="connsiteX99" fmla="*/ 4777334 w 7467600"/>
              <a:gd name="connsiteY99" fmla="*/ 5406072 h 6858000"/>
              <a:gd name="connsiteX100" fmla="*/ 4718341 w 7467600"/>
              <a:gd name="connsiteY100" fmla="*/ 5468043 h 6858000"/>
              <a:gd name="connsiteX101" fmla="*/ 4604655 w 7467600"/>
              <a:gd name="connsiteY101" fmla="*/ 5583434 h 6858000"/>
              <a:gd name="connsiteX102" fmla="*/ 4565074 w 7467600"/>
              <a:gd name="connsiteY102" fmla="*/ 5618550 h 6858000"/>
              <a:gd name="connsiteX103" fmla="*/ 4988186 w 7467600"/>
              <a:gd name="connsiteY103" fmla="*/ 5216467 h 6858000"/>
              <a:gd name="connsiteX104" fmla="*/ 4978032 w 7467600"/>
              <a:gd name="connsiteY104" fmla="*/ 5183809 h 6858000"/>
              <a:gd name="connsiteX105" fmla="*/ 4463413 w 7467600"/>
              <a:gd name="connsiteY105" fmla="*/ 5615162 h 6858000"/>
              <a:gd name="connsiteX106" fmla="*/ 4358134 w 7467600"/>
              <a:gd name="connsiteY106" fmla="*/ 5742791 h 6858000"/>
              <a:gd name="connsiteX107" fmla="*/ 4376219 w 7467600"/>
              <a:gd name="connsiteY107" fmla="*/ 5729027 h 6858000"/>
              <a:gd name="connsiteX108" fmla="*/ 4582340 w 7467600"/>
              <a:gd name="connsiteY108" fmla="*/ 5561037 h 6858000"/>
              <a:gd name="connsiteX109" fmla="*/ 4694684 w 7467600"/>
              <a:gd name="connsiteY109" fmla="*/ 5447098 h 6858000"/>
              <a:gd name="connsiteX110" fmla="*/ 4754123 w 7467600"/>
              <a:gd name="connsiteY110" fmla="*/ 5384643 h 6858000"/>
              <a:gd name="connsiteX111" fmla="*/ 4978032 w 7467600"/>
              <a:gd name="connsiteY111" fmla="*/ 5183809 h 6858000"/>
              <a:gd name="connsiteX112" fmla="*/ 1903353 w 7467600"/>
              <a:gd name="connsiteY112" fmla="*/ 5044827 h 6858000"/>
              <a:gd name="connsiteX113" fmla="*/ 1936931 w 7467600"/>
              <a:gd name="connsiteY113" fmla="*/ 5093954 h 6858000"/>
              <a:gd name="connsiteX114" fmla="*/ 2195868 w 7467600"/>
              <a:gd name="connsiteY114" fmla="*/ 5396574 h 6858000"/>
              <a:gd name="connsiteX115" fmla="*/ 2088852 w 7467600"/>
              <a:gd name="connsiteY115" fmla="*/ 5166123 h 6858000"/>
              <a:gd name="connsiteX116" fmla="*/ 1958241 w 7467600"/>
              <a:gd name="connsiteY116" fmla="*/ 5067955 h 6858000"/>
              <a:gd name="connsiteX117" fmla="*/ 1903353 w 7467600"/>
              <a:gd name="connsiteY117" fmla="*/ 5044827 h 6858000"/>
              <a:gd name="connsiteX118" fmla="*/ 1979378 w 7467600"/>
              <a:gd name="connsiteY118" fmla="*/ 4769504 h 6858000"/>
              <a:gd name="connsiteX119" fmla="*/ 2882120 w 7467600"/>
              <a:gd name="connsiteY119" fmla="*/ 5064547 h 6858000"/>
              <a:gd name="connsiteX120" fmla="*/ 2793103 w 7467600"/>
              <a:gd name="connsiteY120" fmla="*/ 5039699 h 6858000"/>
              <a:gd name="connsiteX121" fmla="*/ 2770041 w 7467600"/>
              <a:gd name="connsiteY121" fmla="*/ 5033634 h 6858000"/>
              <a:gd name="connsiteX122" fmla="*/ 1979378 w 7467600"/>
              <a:gd name="connsiteY122" fmla="*/ 4769504 h 6858000"/>
              <a:gd name="connsiteX123" fmla="*/ 1927410 w 7467600"/>
              <a:gd name="connsiteY123" fmla="*/ 4716164 h 6858000"/>
              <a:gd name="connsiteX124" fmla="*/ 1959587 w 7467600"/>
              <a:gd name="connsiteY124" fmla="*/ 4728849 h 6858000"/>
              <a:gd name="connsiteX125" fmla="*/ 2777707 w 7467600"/>
              <a:gd name="connsiteY125" fmla="*/ 5003991 h 6858000"/>
              <a:gd name="connsiteX126" fmla="*/ 2800768 w 7467600"/>
              <a:gd name="connsiteY126" fmla="*/ 5010056 h 6858000"/>
              <a:gd name="connsiteX127" fmla="*/ 2879408 w 7467600"/>
              <a:gd name="connsiteY127" fmla="*/ 5031590 h 6858000"/>
              <a:gd name="connsiteX128" fmla="*/ 2862295 w 7467600"/>
              <a:gd name="connsiteY128" fmla="*/ 5022958 h 6858000"/>
              <a:gd name="connsiteX129" fmla="*/ 2813343 w 7467600"/>
              <a:gd name="connsiteY129" fmla="*/ 4998369 h 6858000"/>
              <a:gd name="connsiteX130" fmla="*/ 2646245 w 7467600"/>
              <a:gd name="connsiteY130" fmla="*/ 4930999 h 6858000"/>
              <a:gd name="connsiteX131" fmla="*/ 1999243 w 7467600"/>
              <a:gd name="connsiteY131" fmla="*/ 4730524 h 6858000"/>
              <a:gd name="connsiteX132" fmla="*/ 1979527 w 7467600"/>
              <a:gd name="connsiteY132" fmla="*/ 4726651 h 6858000"/>
              <a:gd name="connsiteX133" fmla="*/ 1927410 w 7467600"/>
              <a:gd name="connsiteY133" fmla="*/ 4716164 h 6858000"/>
              <a:gd name="connsiteX134" fmla="*/ 1997014 w 7467600"/>
              <a:gd name="connsiteY134" fmla="*/ 4698007 h 6858000"/>
              <a:gd name="connsiteX135" fmla="*/ 2005458 w 7467600"/>
              <a:gd name="connsiteY135" fmla="*/ 4699540 h 6858000"/>
              <a:gd name="connsiteX136" fmla="*/ 2657186 w 7467600"/>
              <a:gd name="connsiteY136" fmla="*/ 4901687 h 6858000"/>
              <a:gd name="connsiteX137" fmla="*/ 2826662 w 7467600"/>
              <a:gd name="connsiteY137" fmla="*/ 4970362 h 6858000"/>
              <a:gd name="connsiteX138" fmla="*/ 2876100 w 7467600"/>
              <a:gd name="connsiteY138" fmla="*/ 4995397 h 6858000"/>
              <a:gd name="connsiteX139" fmla="*/ 3042600 w 7467600"/>
              <a:gd name="connsiteY139" fmla="*/ 5059532 h 6858000"/>
              <a:gd name="connsiteX140" fmla="*/ 1997014 w 7467600"/>
              <a:gd name="connsiteY140" fmla="*/ 4698007 h 6858000"/>
              <a:gd name="connsiteX141" fmla="*/ 2305292 w 7467600"/>
              <a:gd name="connsiteY141" fmla="*/ 4219492 h 6858000"/>
              <a:gd name="connsiteX142" fmla="*/ 3360922 w 7467600"/>
              <a:gd name="connsiteY142" fmla="*/ 4529373 h 6858000"/>
              <a:gd name="connsiteX143" fmla="*/ 3492420 w 7467600"/>
              <a:gd name="connsiteY143" fmla="*/ 4510145 h 6858000"/>
              <a:gd name="connsiteX144" fmla="*/ 3364086 w 7467600"/>
              <a:gd name="connsiteY144" fmla="*/ 4480340 h 6858000"/>
              <a:gd name="connsiteX145" fmla="*/ 3225818 w 7467600"/>
              <a:gd name="connsiteY145" fmla="*/ 4411822 h 6858000"/>
              <a:gd name="connsiteX146" fmla="*/ 3129696 w 7467600"/>
              <a:gd name="connsiteY146" fmla="*/ 4360704 h 6858000"/>
              <a:gd name="connsiteX147" fmla="*/ 2814545 w 7467600"/>
              <a:gd name="connsiteY147" fmla="*/ 4282955 h 6858000"/>
              <a:gd name="connsiteX148" fmla="*/ 2305292 w 7467600"/>
              <a:gd name="connsiteY148" fmla="*/ 4219492 h 6858000"/>
              <a:gd name="connsiteX149" fmla="*/ 2626982 w 7467600"/>
              <a:gd name="connsiteY149" fmla="*/ 4206450 h 6858000"/>
              <a:gd name="connsiteX150" fmla="*/ 2490617 w 7467600"/>
              <a:gd name="connsiteY150" fmla="*/ 4206951 h 6858000"/>
              <a:gd name="connsiteX151" fmla="*/ 2819869 w 7467600"/>
              <a:gd name="connsiteY151" fmla="*/ 4252936 h 6858000"/>
              <a:gd name="connsiteX152" fmla="*/ 3143018 w 7467600"/>
              <a:gd name="connsiteY152" fmla="*/ 4332698 h 6858000"/>
              <a:gd name="connsiteX153" fmla="*/ 3241520 w 7467600"/>
              <a:gd name="connsiteY153" fmla="*/ 4385112 h 6858000"/>
              <a:gd name="connsiteX154" fmla="*/ 3374575 w 7467600"/>
              <a:gd name="connsiteY154" fmla="*/ 4451517 h 6858000"/>
              <a:gd name="connsiteX155" fmla="*/ 3505221 w 7467600"/>
              <a:gd name="connsiteY155" fmla="*/ 4480757 h 6858000"/>
              <a:gd name="connsiteX156" fmla="*/ 2626982 w 7467600"/>
              <a:gd name="connsiteY156" fmla="*/ 4206450 h 6858000"/>
              <a:gd name="connsiteX157" fmla="*/ 1310106 w 7467600"/>
              <a:gd name="connsiteY157" fmla="*/ 3943217 h 6858000"/>
              <a:gd name="connsiteX158" fmla="*/ 854994 w 7467600"/>
              <a:gd name="connsiteY158" fmla="*/ 4399136 h 6858000"/>
              <a:gd name="connsiteX159" fmla="*/ 742462 w 7467600"/>
              <a:gd name="connsiteY159" fmla="*/ 4594648 h 6858000"/>
              <a:gd name="connsiteX160" fmla="*/ 820602 w 7467600"/>
              <a:gd name="connsiteY160" fmla="*/ 4485915 h 6858000"/>
              <a:gd name="connsiteX161" fmla="*/ 878295 w 7467600"/>
              <a:gd name="connsiteY161" fmla="*/ 4403594 h 6858000"/>
              <a:gd name="connsiteX162" fmla="*/ 1240607 w 7467600"/>
              <a:gd name="connsiteY162" fmla="*/ 4010401 h 6858000"/>
              <a:gd name="connsiteX163" fmla="*/ 1310106 w 7467600"/>
              <a:gd name="connsiteY163" fmla="*/ 3943217 h 6858000"/>
              <a:gd name="connsiteX164" fmla="*/ 1423113 w 7467600"/>
              <a:gd name="connsiteY164" fmla="*/ 3874565 h 6858000"/>
              <a:gd name="connsiteX165" fmla="*/ 1260565 w 7467600"/>
              <a:gd name="connsiteY165" fmla="*/ 4031982 h 6858000"/>
              <a:gd name="connsiteX166" fmla="*/ 901900 w 7467600"/>
              <a:gd name="connsiteY166" fmla="*/ 4421236 h 6858000"/>
              <a:gd name="connsiteX167" fmla="*/ 845044 w 7467600"/>
              <a:gd name="connsiteY167" fmla="*/ 4502436 h 6858000"/>
              <a:gd name="connsiteX168" fmla="*/ 685926 w 7467600"/>
              <a:gd name="connsiteY168" fmla="*/ 4703069 h 6858000"/>
              <a:gd name="connsiteX169" fmla="*/ 684248 w 7467600"/>
              <a:gd name="connsiteY169" fmla="*/ 4706721 h 6858000"/>
              <a:gd name="connsiteX170" fmla="*/ 1423113 w 7467600"/>
              <a:gd name="connsiteY170" fmla="*/ 3874565 h 6858000"/>
              <a:gd name="connsiteX171" fmla="*/ 3316479 w 7467600"/>
              <a:gd name="connsiteY171" fmla="*/ 3872136 h 6858000"/>
              <a:gd name="connsiteX172" fmla="*/ 3546806 w 7467600"/>
              <a:gd name="connsiteY172" fmla="*/ 4356139 h 6858000"/>
              <a:gd name="connsiteX173" fmla="*/ 3364433 w 7467600"/>
              <a:gd name="connsiteY173" fmla="*/ 3953121 h 6858000"/>
              <a:gd name="connsiteX174" fmla="*/ 3316479 w 7467600"/>
              <a:gd name="connsiteY174" fmla="*/ 3872136 h 6858000"/>
              <a:gd name="connsiteX175" fmla="*/ 3291335 w 7467600"/>
              <a:gd name="connsiteY175" fmla="*/ 3767420 h 6858000"/>
              <a:gd name="connsiteX176" fmla="*/ 3390805 w 7467600"/>
              <a:gd name="connsiteY176" fmla="*/ 3937163 h 6858000"/>
              <a:gd name="connsiteX177" fmla="*/ 3579062 w 7467600"/>
              <a:gd name="connsiteY177" fmla="*/ 4359040 h 6858000"/>
              <a:gd name="connsiteX178" fmla="*/ 3467355 w 7467600"/>
              <a:gd name="connsiteY178" fmla="*/ 3988130 h 6858000"/>
              <a:gd name="connsiteX179" fmla="*/ 3310753 w 7467600"/>
              <a:gd name="connsiteY179" fmla="*/ 3787140 h 6858000"/>
              <a:gd name="connsiteX180" fmla="*/ 3291335 w 7467600"/>
              <a:gd name="connsiteY180" fmla="*/ 3767420 h 6858000"/>
              <a:gd name="connsiteX181" fmla="*/ 1635889 w 7467600"/>
              <a:gd name="connsiteY181" fmla="*/ 3709494 h 6858000"/>
              <a:gd name="connsiteX182" fmla="*/ 1634800 w 7467600"/>
              <a:gd name="connsiteY182" fmla="*/ 3731111 h 6858000"/>
              <a:gd name="connsiteX183" fmla="*/ 1635889 w 7467600"/>
              <a:gd name="connsiteY183" fmla="*/ 3709494 h 6858000"/>
              <a:gd name="connsiteX184" fmla="*/ 1510397 w 7467600"/>
              <a:gd name="connsiteY184" fmla="*/ 3684705 h 6858000"/>
              <a:gd name="connsiteX185" fmla="*/ 1146550 w 7467600"/>
              <a:gd name="connsiteY185" fmla="*/ 3802012 h 6858000"/>
              <a:gd name="connsiteX186" fmla="*/ 698834 w 7467600"/>
              <a:gd name="connsiteY186" fmla="*/ 3952272 h 6858000"/>
              <a:gd name="connsiteX187" fmla="*/ 34256 w 7467600"/>
              <a:gd name="connsiteY187" fmla="*/ 4347603 h 6858000"/>
              <a:gd name="connsiteX188" fmla="*/ 527241 w 7467600"/>
              <a:gd name="connsiteY188" fmla="*/ 4065078 h 6858000"/>
              <a:gd name="connsiteX189" fmla="*/ 1510397 w 7467600"/>
              <a:gd name="connsiteY189" fmla="*/ 3684705 h 6858000"/>
              <a:gd name="connsiteX190" fmla="*/ 1313114 w 7467600"/>
              <a:gd name="connsiteY190" fmla="*/ 3655216 h 6858000"/>
              <a:gd name="connsiteX191" fmla="*/ 1109304 w 7467600"/>
              <a:gd name="connsiteY191" fmla="*/ 3669030 h 6858000"/>
              <a:gd name="connsiteX192" fmla="*/ 8129 w 7467600"/>
              <a:gd name="connsiteY192" fmla="*/ 4330519 h 6858000"/>
              <a:gd name="connsiteX193" fmla="*/ 687572 w 7467600"/>
              <a:gd name="connsiteY193" fmla="*/ 3925629 h 6858000"/>
              <a:gd name="connsiteX194" fmla="*/ 1138365 w 7467600"/>
              <a:gd name="connsiteY194" fmla="*/ 3774515 h 6858000"/>
              <a:gd name="connsiteX195" fmla="*/ 1505579 w 7467600"/>
              <a:gd name="connsiteY195" fmla="*/ 3655526 h 6858000"/>
              <a:gd name="connsiteX196" fmla="*/ 1313114 w 7467600"/>
              <a:gd name="connsiteY196" fmla="*/ 3655216 h 6858000"/>
              <a:gd name="connsiteX197" fmla="*/ 3655073 w 7467600"/>
              <a:gd name="connsiteY197" fmla="*/ 3650884 h 6858000"/>
              <a:gd name="connsiteX198" fmla="*/ 3989938 w 7467600"/>
              <a:gd name="connsiteY198" fmla="*/ 3991685 h 6858000"/>
              <a:gd name="connsiteX199" fmla="*/ 4393907 w 7467600"/>
              <a:gd name="connsiteY199" fmla="*/ 4261258 h 6858000"/>
              <a:gd name="connsiteX200" fmla="*/ 4648051 w 7467600"/>
              <a:gd name="connsiteY200" fmla="*/ 4374051 h 6858000"/>
              <a:gd name="connsiteX201" fmla="*/ 4383389 w 7467600"/>
              <a:gd name="connsiteY201" fmla="*/ 4184369 h 6858000"/>
              <a:gd name="connsiteX202" fmla="*/ 4165508 w 7467600"/>
              <a:gd name="connsiteY202" fmla="*/ 4035196 h 6858000"/>
              <a:gd name="connsiteX203" fmla="*/ 4068162 w 7467600"/>
              <a:gd name="connsiteY203" fmla="*/ 3953394 h 6858000"/>
              <a:gd name="connsiteX204" fmla="*/ 3981416 w 7467600"/>
              <a:gd name="connsiteY204" fmla="*/ 3880482 h 6858000"/>
              <a:gd name="connsiteX205" fmla="*/ 3800147 w 7467600"/>
              <a:gd name="connsiteY205" fmla="*/ 3749872 h 6858000"/>
              <a:gd name="connsiteX206" fmla="*/ 3655073 w 7467600"/>
              <a:gd name="connsiteY206" fmla="*/ 3650884 h 6858000"/>
              <a:gd name="connsiteX207" fmla="*/ 3670252 w 7467600"/>
              <a:gd name="connsiteY207" fmla="*/ 3622798 h 6858000"/>
              <a:gd name="connsiteX208" fmla="*/ 3817258 w 7467600"/>
              <a:gd name="connsiteY208" fmla="*/ 3723577 h 6858000"/>
              <a:gd name="connsiteX209" fmla="*/ 4000461 w 7467600"/>
              <a:gd name="connsiteY209" fmla="*/ 3855966 h 6858000"/>
              <a:gd name="connsiteX210" fmla="*/ 4088180 w 7467600"/>
              <a:gd name="connsiteY210" fmla="*/ 3929774 h 6858000"/>
              <a:gd name="connsiteX211" fmla="*/ 4184555 w 7467600"/>
              <a:gd name="connsiteY211" fmla="*/ 4010683 h 6858000"/>
              <a:gd name="connsiteX212" fmla="*/ 4399563 w 7467600"/>
              <a:gd name="connsiteY212" fmla="*/ 4158106 h 6858000"/>
              <a:gd name="connsiteX213" fmla="*/ 4684469 w 7467600"/>
              <a:gd name="connsiteY213" fmla="*/ 4364680 h 6858000"/>
              <a:gd name="connsiteX214" fmla="*/ 4690271 w 7467600"/>
              <a:gd name="connsiteY214" fmla="*/ 4370034 h 6858000"/>
              <a:gd name="connsiteX215" fmla="*/ 4136093 w 7467600"/>
              <a:gd name="connsiteY215" fmla="*/ 3858466 h 6858000"/>
              <a:gd name="connsiteX216" fmla="*/ 3670252 w 7467600"/>
              <a:gd name="connsiteY216" fmla="*/ 3622798 h 6858000"/>
              <a:gd name="connsiteX217" fmla="*/ 4440129 w 7467600"/>
              <a:gd name="connsiteY217" fmla="*/ 3448571 h 6858000"/>
              <a:gd name="connsiteX218" fmla="*/ 4856525 w 7467600"/>
              <a:gd name="connsiteY218" fmla="*/ 3915351 h 6858000"/>
              <a:gd name="connsiteX219" fmla="*/ 5059055 w 7467600"/>
              <a:gd name="connsiteY219" fmla="*/ 4108918 h 6858000"/>
              <a:gd name="connsiteX220" fmla="*/ 5290070 w 7467600"/>
              <a:gd name="connsiteY220" fmla="*/ 4263619 h 6858000"/>
              <a:gd name="connsiteX221" fmla="*/ 4834991 w 7467600"/>
              <a:gd name="connsiteY221" fmla="*/ 3830985 h 6858000"/>
              <a:gd name="connsiteX222" fmla="*/ 4440129 w 7467600"/>
              <a:gd name="connsiteY222" fmla="*/ 3448571 h 6858000"/>
              <a:gd name="connsiteX223" fmla="*/ 4441737 w 7467600"/>
              <a:gd name="connsiteY223" fmla="*/ 3399734 h 6858000"/>
              <a:gd name="connsiteX224" fmla="*/ 4431236 w 7467600"/>
              <a:gd name="connsiteY224" fmla="*/ 3400954 h 6858000"/>
              <a:gd name="connsiteX225" fmla="*/ 4557150 w 7467600"/>
              <a:gd name="connsiteY225" fmla="*/ 3510023 h 6858000"/>
              <a:gd name="connsiteX226" fmla="*/ 4856936 w 7467600"/>
              <a:gd name="connsiteY226" fmla="*/ 3809146 h 6858000"/>
              <a:gd name="connsiteX227" fmla="*/ 5111996 w 7467600"/>
              <a:gd name="connsiteY227" fmla="*/ 4065759 h 6858000"/>
              <a:gd name="connsiteX228" fmla="*/ 5388878 w 7467600"/>
              <a:gd name="connsiteY228" fmla="*/ 4300185 h 6858000"/>
              <a:gd name="connsiteX229" fmla="*/ 5425556 w 7467600"/>
              <a:gd name="connsiteY229" fmla="*/ 4308967 h 6858000"/>
              <a:gd name="connsiteX230" fmla="*/ 4943646 w 7467600"/>
              <a:gd name="connsiteY230" fmla="*/ 3822916 h 6858000"/>
              <a:gd name="connsiteX231" fmla="*/ 4594837 w 7467600"/>
              <a:gd name="connsiteY231" fmla="*/ 3532274 h 6858000"/>
              <a:gd name="connsiteX232" fmla="*/ 4441737 w 7467600"/>
              <a:gd name="connsiteY232" fmla="*/ 3399734 h 6858000"/>
              <a:gd name="connsiteX233" fmla="*/ 5425834 w 7467600"/>
              <a:gd name="connsiteY233" fmla="*/ 3162785 h 6858000"/>
              <a:gd name="connsiteX234" fmla="*/ 5401644 w 7467600"/>
              <a:gd name="connsiteY234" fmla="*/ 3617847 h 6858000"/>
              <a:gd name="connsiteX235" fmla="*/ 5467256 w 7467600"/>
              <a:gd name="connsiteY235" fmla="*/ 4175494 h 6858000"/>
              <a:gd name="connsiteX236" fmla="*/ 5448069 w 7467600"/>
              <a:gd name="connsiteY236" fmla="*/ 3567554 h 6858000"/>
              <a:gd name="connsiteX237" fmla="*/ 5425834 w 7467600"/>
              <a:gd name="connsiteY237" fmla="*/ 3162785 h 6858000"/>
              <a:gd name="connsiteX238" fmla="*/ 1318687 w 7467600"/>
              <a:gd name="connsiteY238" fmla="*/ 3113840 h 6858000"/>
              <a:gd name="connsiteX239" fmla="*/ 1066793 w 7467600"/>
              <a:gd name="connsiteY239" fmla="*/ 3212171 h 6858000"/>
              <a:gd name="connsiteX240" fmla="*/ 993319 w 7467600"/>
              <a:gd name="connsiteY240" fmla="*/ 3247648 h 6858000"/>
              <a:gd name="connsiteX241" fmla="*/ 853081 w 7467600"/>
              <a:gd name="connsiteY241" fmla="*/ 3312410 h 6858000"/>
              <a:gd name="connsiteX242" fmla="*/ 805957 w 7467600"/>
              <a:gd name="connsiteY242" fmla="*/ 3330443 h 6858000"/>
              <a:gd name="connsiteX243" fmla="*/ 1318687 w 7467600"/>
              <a:gd name="connsiteY243" fmla="*/ 3113840 h 6858000"/>
              <a:gd name="connsiteX244" fmla="*/ 5453702 w 7467600"/>
              <a:gd name="connsiteY244" fmla="*/ 3090882 h 6858000"/>
              <a:gd name="connsiteX245" fmla="*/ 5480135 w 7467600"/>
              <a:gd name="connsiteY245" fmla="*/ 3565802 h 6858000"/>
              <a:gd name="connsiteX246" fmla="*/ 5499023 w 7467600"/>
              <a:gd name="connsiteY246" fmla="*/ 4166310 h 6858000"/>
              <a:gd name="connsiteX247" fmla="*/ 5547022 w 7467600"/>
              <a:gd name="connsiteY247" fmla="*/ 3607838 h 6858000"/>
              <a:gd name="connsiteX248" fmla="*/ 5515964 w 7467600"/>
              <a:gd name="connsiteY248" fmla="*/ 3378541 h 6858000"/>
              <a:gd name="connsiteX249" fmla="*/ 5453702 w 7467600"/>
              <a:gd name="connsiteY249" fmla="*/ 3090882 h 6858000"/>
              <a:gd name="connsiteX250" fmla="*/ 1238695 w 7467600"/>
              <a:gd name="connsiteY250" fmla="*/ 3076820 h 6858000"/>
              <a:gd name="connsiteX251" fmla="*/ 716371 w 7467600"/>
              <a:gd name="connsiteY251" fmla="*/ 3293249 h 6858000"/>
              <a:gd name="connsiteX252" fmla="*/ 579522 w 7467600"/>
              <a:gd name="connsiteY252" fmla="*/ 3371759 h 6858000"/>
              <a:gd name="connsiteX253" fmla="*/ 600288 w 7467600"/>
              <a:gd name="connsiteY253" fmla="*/ 3365555 h 6858000"/>
              <a:gd name="connsiteX254" fmla="*/ 840692 w 7467600"/>
              <a:gd name="connsiteY254" fmla="*/ 3284921 h 6858000"/>
              <a:gd name="connsiteX255" fmla="*/ 979248 w 7467600"/>
              <a:gd name="connsiteY255" fmla="*/ 3221003 h 6858000"/>
              <a:gd name="connsiteX256" fmla="*/ 1053282 w 7467600"/>
              <a:gd name="connsiteY256" fmla="*/ 3185247 h 6858000"/>
              <a:gd name="connsiteX257" fmla="*/ 1320603 w 7467600"/>
              <a:gd name="connsiteY257" fmla="*/ 3081281 h 6858000"/>
              <a:gd name="connsiteX258" fmla="*/ 1238695 w 7467600"/>
              <a:gd name="connsiteY258" fmla="*/ 3076820 h 6858000"/>
              <a:gd name="connsiteX259" fmla="*/ 5425627 w 7467600"/>
              <a:gd name="connsiteY259" fmla="*/ 2954192 h 6858000"/>
              <a:gd name="connsiteX260" fmla="*/ 5470770 w 7467600"/>
              <a:gd name="connsiteY260" fmla="*/ 3005435 h 6858000"/>
              <a:gd name="connsiteX261" fmla="*/ 5519779 w 7467600"/>
              <a:gd name="connsiteY261" fmla="*/ 4359223 h 6858000"/>
              <a:gd name="connsiteX262" fmla="*/ 5520293 w 7467600"/>
              <a:gd name="connsiteY262" fmla="*/ 4360602 h 6858000"/>
              <a:gd name="connsiteX263" fmla="*/ 5767221 w 7467600"/>
              <a:gd name="connsiteY263" fmla="*/ 4665564 h 6858000"/>
              <a:gd name="connsiteX264" fmla="*/ 6937169 w 7467600"/>
              <a:gd name="connsiteY264" fmla="*/ 4815941 h 6858000"/>
              <a:gd name="connsiteX265" fmla="*/ 6953922 w 7467600"/>
              <a:gd name="connsiteY265" fmla="*/ 4890068 h 6858000"/>
              <a:gd name="connsiteX266" fmla="*/ 6071359 w 7467600"/>
              <a:gd name="connsiteY266" fmla="*/ 4770770 h 6858000"/>
              <a:gd name="connsiteX267" fmla="*/ 6038839 w 7467600"/>
              <a:gd name="connsiteY267" fmla="*/ 4764474 h 6858000"/>
              <a:gd name="connsiteX268" fmla="*/ 6038706 w 7467600"/>
              <a:gd name="connsiteY268" fmla="*/ 4763847 h 6858000"/>
              <a:gd name="connsiteX269" fmla="*/ 6037784 w 7467600"/>
              <a:gd name="connsiteY269" fmla="*/ 4764270 h 6858000"/>
              <a:gd name="connsiteX270" fmla="*/ 6038839 w 7467600"/>
              <a:gd name="connsiteY270" fmla="*/ 4764474 h 6858000"/>
              <a:gd name="connsiteX271" fmla="*/ 6040338 w 7467600"/>
              <a:gd name="connsiteY271" fmla="*/ 4771418 h 6858000"/>
              <a:gd name="connsiteX272" fmla="*/ 6024488 w 7467600"/>
              <a:gd name="connsiteY272" fmla="*/ 4809903 h 6858000"/>
              <a:gd name="connsiteX273" fmla="*/ 5599771 w 7467600"/>
              <a:gd name="connsiteY273" fmla="*/ 5509652 h 6858000"/>
              <a:gd name="connsiteX274" fmla="*/ 5548843 w 7467600"/>
              <a:gd name="connsiteY274" fmla="*/ 5563845 h 6858000"/>
              <a:gd name="connsiteX275" fmla="*/ 5940952 w 7467600"/>
              <a:gd name="connsiteY275" fmla="*/ 6250028 h 6858000"/>
              <a:gd name="connsiteX276" fmla="*/ 6043441 w 7467600"/>
              <a:gd name="connsiteY276" fmla="*/ 6665847 h 6858000"/>
              <a:gd name="connsiteX277" fmla="*/ 6093432 w 7467600"/>
              <a:gd name="connsiteY277" fmla="*/ 6858000 h 6858000"/>
              <a:gd name="connsiteX278" fmla="*/ 6034344 w 7467600"/>
              <a:gd name="connsiteY278" fmla="*/ 6858000 h 6858000"/>
              <a:gd name="connsiteX279" fmla="*/ 6026679 w 7467600"/>
              <a:gd name="connsiteY279" fmla="*/ 6836959 h 6858000"/>
              <a:gd name="connsiteX280" fmla="*/ 5800441 w 7467600"/>
              <a:gd name="connsiteY280" fmla="*/ 6335286 h 6858000"/>
              <a:gd name="connsiteX281" fmla="*/ 5526562 w 7467600"/>
              <a:gd name="connsiteY281" fmla="*/ 5705388 h 6858000"/>
              <a:gd name="connsiteX282" fmla="*/ 5519640 w 7467600"/>
              <a:gd name="connsiteY282" fmla="*/ 5683774 h 6858000"/>
              <a:gd name="connsiteX283" fmla="*/ 5844559 w 7467600"/>
              <a:gd name="connsiteY283" fmla="*/ 6553349 h 6858000"/>
              <a:gd name="connsiteX284" fmla="*/ 5975994 w 7467600"/>
              <a:gd name="connsiteY284" fmla="*/ 6858000 h 6858000"/>
              <a:gd name="connsiteX285" fmla="*/ 5898547 w 7467600"/>
              <a:gd name="connsiteY285" fmla="*/ 6858000 h 6858000"/>
              <a:gd name="connsiteX286" fmla="*/ 5682041 w 7467600"/>
              <a:gd name="connsiteY286" fmla="*/ 6355860 h 6858000"/>
              <a:gd name="connsiteX287" fmla="*/ 5461758 w 7467600"/>
              <a:gd name="connsiteY287" fmla="*/ 5820220 h 6858000"/>
              <a:gd name="connsiteX288" fmla="*/ 5237282 w 7467600"/>
              <a:gd name="connsiteY288" fmla="*/ 6579086 h 6858000"/>
              <a:gd name="connsiteX289" fmla="*/ 5115009 w 7467600"/>
              <a:gd name="connsiteY289" fmla="*/ 6858000 h 6858000"/>
              <a:gd name="connsiteX290" fmla="*/ 5028074 w 7467600"/>
              <a:gd name="connsiteY290" fmla="*/ 6858000 h 6858000"/>
              <a:gd name="connsiteX291" fmla="*/ 5079508 w 7467600"/>
              <a:gd name="connsiteY291" fmla="*/ 6749074 h 6858000"/>
              <a:gd name="connsiteX292" fmla="*/ 5371846 w 7467600"/>
              <a:gd name="connsiteY292" fmla="*/ 5924413 h 6858000"/>
              <a:gd name="connsiteX293" fmla="*/ 5270512 w 7467600"/>
              <a:gd name="connsiteY293" fmla="*/ 6138975 h 6858000"/>
              <a:gd name="connsiteX294" fmla="*/ 5062409 w 7467600"/>
              <a:gd name="connsiteY294" fmla="*/ 6653544 h 6858000"/>
              <a:gd name="connsiteX295" fmla="*/ 5036628 w 7467600"/>
              <a:gd name="connsiteY295" fmla="*/ 6754247 h 6858000"/>
              <a:gd name="connsiteX296" fmla="*/ 5009112 w 7467600"/>
              <a:gd name="connsiteY296" fmla="*/ 6858000 h 6858000"/>
              <a:gd name="connsiteX297" fmla="*/ 4976679 w 7467600"/>
              <a:gd name="connsiteY297" fmla="*/ 6858000 h 6858000"/>
              <a:gd name="connsiteX298" fmla="*/ 5006537 w 7467600"/>
              <a:gd name="connsiteY298" fmla="*/ 6747068 h 6858000"/>
              <a:gd name="connsiteX299" fmla="*/ 5032723 w 7467600"/>
              <a:gd name="connsiteY299" fmla="*/ 6644957 h 6858000"/>
              <a:gd name="connsiteX300" fmla="*/ 5242949 w 7467600"/>
              <a:gd name="connsiteY300" fmla="*/ 6125175 h 6858000"/>
              <a:gd name="connsiteX301" fmla="*/ 5286321 w 7467600"/>
              <a:gd name="connsiteY301" fmla="*/ 6033555 h 6858000"/>
              <a:gd name="connsiteX302" fmla="*/ 5008210 w 7467600"/>
              <a:gd name="connsiteY302" fmla="*/ 6649194 h 6858000"/>
              <a:gd name="connsiteX303" fmla="*/ 4986321 w 7467600"/>
              <a:gd name="connsiteY303" fmla="*/ 6765687 h 6858000"/>
              <a:gd name="connsiteX304" fmla="*/ 4973474 w 7467600"/>
              <a:gd name="connsiteY304" fmla="*/ 6858000 h 6858000"/>
              <a:gd name="connsiteX305" fmla="*/ 4907178 w 7467600"/>
              <a:gd name="connsiteY305" fmla="*/ 6858000 h 6858000"/>
              <a:gd name="connsiteX306" fmla="*/ 4910810 w 7467600"/>
              <a:gd name="connsiteY306" fmla="*/ 6829660 h 6858000"/>
              <a:gd name="connsiteX307" fmla="*/ 4987461 w 7467600"/>
              <a:gd name="connsiteY307" fmla="*/ 6432994 h 6858000"/>
              <a:gd name="connsiteX308" fmla="*/ 5179262 w 7467600"/>
              <a:gd name="connsiteY308" fmla="*/ 6035044 h 6858000"/>
              <a:gd name="connsiteX309" fmla="*/ 4689678 w 7467600"/>
              <a:gd name="connsiteY309" fmla="*/ 6440241 h 6858000"/>
              <a:gd name="connsiteX310" fmla="*/ 4477543 w 7467600"/>
              <a:gd name="connsiteY310" fmla="*/ 6674836 h 6858000"/>
              <a:gd name="connsiteX311" fmla="*/ 4329957 w 7467600"/>
              <a:gd name="connsiteY311" fmla="*/ 6858000 h 6858000"/>
              <a:gd name="connsiteX312" fmla="*/ 4218595 w 7467600"/>
              <a:gd name="connsiteY312" fmla="*/ 6858000 h 6858000"/>
              <a:gd name="connsiteX313" fmla="*/ 4368888 w 7467600"/>
              <a:gd name="connsiteY313" fmla="*/ 6668412 h 6858000"/>
              <a:gd name="connsiteX314" fmla="*/ 4563091 w 7467600"/>
              <a:gd name="connsiteY314" fmla="*/ 6442508 h 6858000"/>
              <a:gd name="connsiteX315" fmla="*/ 5387324 w 7467600"/>
              <a:gd name="connsiteY315" fmla="*/ 5705830 h 6858000"/>
              <a:gd name="connsiteX316" fmla="*/ 5073620 w 7467600"/>
              <a:gd name="connsiteY316" fmla="*/ 5955437 h 6858000"/>
              <a:gd name="connsiteX317" fmla="*/ 4689789 w 7467600"/>
              <a:gd name="connsiteY317" fmla="*/ 6268382 h 6858000"/>
              <a:gd name="connsiteX318" fmla="*/ 4418722 w 7467600"/>
              <a:gd name="connsiteY318" fmla="*/ 6570886 h 6858000"/>
              <a:gd name="connsiteX319" fmla="*/ 4214944 w 7467600"/>
              <a:gd name="connsiteY319" fmla="*/ 6858000 h 6858000"/>
              <a:gd name="connsiteX320" fmla="*/ 4177898 w 7467600"/>
              <a:gd name="connsiteY320" fmla="*/ 6858000 h 6858000"/>
              <a:gd name="connsiteX321" fmla="*/ 4391597 w 7467600"/>
              <a:gd name="connsiteY321" fmla="*/ 6556370 h 6858000"/>
              <a:gd name="connsiteX322" fmla="*/ 4668889 w 7467600"/>
              <a:gd name="connsiteY322" fmla="*/ 6246399 h 6858000"/>
              <a:gd name="connsiteX323" fmla="*/ 5055427 w 7467600"/>
              <a:gd name="connsiteY323" fmla="*/ 5931476 h 6858000"/>
              <a:gd name="connsiteX324" fmla="*/ 5371814 w 7467600"/>
              <a:gd name="connsiteY324" fmla="*/ 5678975 h 6858000"/>
              <a:gd name="connsiteX325" fmla="*/ 4987918 w 7467600"/>
              <a:gd name="connsiteY325" fmla="*/ 5838701 h 6858000"/>
              <a:gd name="connsiteX326" fmla="*/ 4317146 w 7467600"/>
              <a:gd name="connsiteY326" fmla="*/ 6587716 h 6858000"/>
              <a:gd name="connsiteX327" fmla="*/ 4171627 w 7467600"/>
              <a:gd name="connsiteY327" fmla="*/ 6858000 h 6858000"/>
              <a:gd name="connsiteX328" fmla="*/ 4081585 w 7467600"/>
              <a:gd name="connsiteY328" fmla="*/ 6858000 h 6858000"/>
              <a:gd name="connsiteX329" fmla="*/ 4238603 w 7467600"/>
              <a:gd name="connsiteY329" fmla="*/ 6559341 h 6858000"/>
              <a:gd name="connsiteX330" fmla="*/ 4778333 w 7467600"/>
              <a:gd name="connsiteY330" fmla="*/ 5873626 h 6858000"/>
              <a:gd name="connsiteX331" fmla="*/ 5414185 w 7467600"/>
              <a:gd name="connsiteY331" fmla="*/ 5573882 h 6858000"/>
              <a:gd name="connsiteX332" fmla="*/ 5959648 w 7467600"/>
              <a:gd name="connsiteY332" fmla="*/ 4760797 h 6858000"/>
              <a:gd name="connsiteX333" fmla="*/ 5355019 w 7467600"/>
              <a:gd name="connsiteY333" fmla="*/ 4734672 h 6858000"/>
              <a:gd name="connsiteX334" fmla="*/ 5083565 w 7467600"/>
              <a:gd name="connsiteY334" fmla="*/ 5179121 h 6858000"/>
              <a:gd name="connsiteX335" fmla="*/ 4713577 w 7467600"/>
              <a:gd name="connsiteY335" fmla="*/ 5616803 h 6858000"/>
              <a:gd name="connsiteX336" fmla="*/ 3989559 w 7467600"/>
              <a:gd name="connsiteY336" fmla="*/ 6145945 h 6858000"/>
              <a:gd name="connsiteX337" fmla="*/ 3939824 w 7467600"/>
              <a:gd name="connsiteY337" fmla="*/ 6066900 h 6858000"/>
              <a:gd name="connsiteX338" fmla="*/ 4584537 w 7467600"/>
              <a:gd name="connsiteY338" fmla="*/ 5324826 h 6858000"/>
              <a:gd name="connsiteX339" fmla="*/ 5037105 w 7467600"/>
              <a:gd name="connsiteY339" fmla="*/ 5088765 h 6858000"/>
              <a:gd name="connsiteX340" fmla="*/ 5039930 w 7467600"/>
              <a:gd name="connsiteY340" fmla="*/ 5089585 h 6858000"/>
              <a:gd name="connsiteX341" fmla="*/ 5263764 w 7467600"/>
              <a:gd name="connsiteY341" fmla="*/ 4735525 h 6858000"/>
              <a:gd name="connsiteX342" fmla="*/ 4086300 w 7467600"/>
              <a:gd name="connsiteY342" fmla="*/ 4884599 h 6858000"/>
              <a:gd name="connsiteX343" fmla="*/ 4085485 w 7467600"/>
              <a:gd name="connsiteY343" fmla="*/ 4899070 h 6858000"/>
              <a:gd name="connsiteX344" fmla="*/ 3871915 w 7467600"/>
              <a:gd name="connsiteY344" fmla="*/ 5253645 h 6858000"/>
              <a:gd name="connsiteX345" fmla="*/ 3799374 w 7467600"/>
              <a:gd name="connsiteY345" fmla="*/ 5466127 h 6858000"/>
              <a:gd name="connsiteX346" fmla="*/ 3498850 w 7467600"/>
              <a:gd name="connsiteY346" fmla="*/ 6661888 h 6858000"/>
              <a:gd name="connsiteX347" fmla="*/ 3399216 w 7467600"/>
              <a:gd name="connsiteY347" fmla="*/ 6858000 h 6858000"/>
              <a:gd name="connsiteX348" fmla="*/ 3303688 w 7467600"/>
              <a:gd name="connsiteY348" fmla="*/ 6858000 h 6858000"/>
              <a:gd name="connsiteX349" fmla="*/ 3391774 w 7467600"/>
              <a:gd name="connsiteY349" fmla="*/ 6697181 h 6858000"/>
              <a:gd name="connsiteX350" fmla="*/ 3735540 w 7467600"/>
              <a:gd name="connsiteY350" fmla="*/ 5546923 h 6858000"/>
              <a:gd name="connsiteX351" fmla="*/ 3729438 w 7467600"/>
              <a:gd name="connsiteY351" fmla="*/ 5569058 h 6858000"/>
              <a:gd name="connsiteX352" fmla="*/ 3707782 w 7467600"/>
              <a:gd name="connsiteY352" fmla="*/ 5644908 h 6858000"/>
              <a:gd name="connsiteX353" fmla="*/ 3583827 w 7467600"/>
              <a:gd name="connsiteY353" fmla="*/ 6039215 h 6858000"/>
              <a:gd name="connsiteX354" fmla="*/ 3547861 w 7467600"/>
              <a:gd name="connsiteY354" fmla="*/ 6129609 h 6858000"/>
              <a:gd name="connsiteX355" fmla="*/ 3490905 w 7467600"/>
              <a:gd name="connsiteY355" fmla="*/ 6277660 h 6858000"/>
              <a:gd name="connsiteX356" fmla="*/ 3455859 w 7467600"/>
              <a:gd name="connsiteY356" fmla="*/ 6391301 h 6858000"/>
              <a:gd name="connsiteX357" fmla="*/ 3429112 w 7467600"/>
              <a:gd name="connsiteY357" fmla="*/ 6479469 h 6858000"/>
              <a:gd name="connsiteX358" fmla="*/ 3304862 w 7467600"/>
              <a:gd name="connsiteY358" fmla="*/ 6796476 h 6858000"/>
              <a:gd name="connsiteX359" fmla="*/ 3276071 w 7467600"/>
              <a:gd name="connsiteY359" fmla="*/ 6858000 h 6858000"/>
              <a:gd name="connsiteX360" fmla="*/ 3240805 w 7467600"/>
              <a:gd name="connsiteY360" fmla="*/ 6858000 h 6858000"/>
              <a:gd name="connsiteX361" fmla="*/ 3275917 w 7467600"/>
              <a:gd name="connsiteY361" fmla="*/ 6783192 h 6858000"/>
              <a:gd name="connsiteX362" fmla="*/ 3399358 w 7467600"/>
              <a:gd name="connsiteY362" fmla="*/ 6469011 h 6858000"/>
              <a:gd name="connsiteX363" fmla="*/ 3425650 w 7467600"/>
              <a:gd name="connsiteY363" fmla="*/ 6381333 h 6858000"/>
              <a:gd name="connsiteX364" fmla="*/ 3460661 w 7467600"/>
              <a:gd name="connsiteY364" fmla="*/ 6266763 h 6858000"/>
              <a:gd name="connsiteX365" fmla="*/ 3518021 w 7467600"/>
              <a:gd name="connsiteY365" fmla="*/ 6117298 h 6858000"/>
              <a:gd name="connsiteX366" fmla="*/ 3554035 w 7467600"/>
              <a:gd name="connsiteY366" fmla="*/ 6027832 h 6858000"/>
              <a:gd name="connsiteX367" fmla="*/ 3677174 w 7467600"/>
              <a:gd name="connsiteY367" fmla="*/ 5636351 h 6858000"/>
              <a:gd name="connsiteX368" fmla="*/ 3698819 w 7467600"/>
              <a:gd name="connsiteY368" fmla="*/ 5560503 h 6858000"/>
              <a:gd name="connsiteX369" fmla="*/ 3702094 w 7467600"/>
              <a:gd name="connsiteY369" fmla="*/ 5549194 h 6858000"/>
              <a:gd name="connsiteX370" fmla="*/ 3398355 w 7467600"/>
              <a:gd name="connsiteY370" fmla="*/ 6094603 h 6858000"/>
              <a:gd name="connsiteX371" fmla="*/ 3193941 w 7467600"/>
              <a:gd name="connsiteY371" fmla="*/ 6798775 h 6858000"/>
              <a:gd name="connsiteX372" fmla="*/ 3184140 w 7467600"/>
              <a:gd name="connsiteY372" fmla="*/ 6858000 h 6858000"/>
              <a:gd name="connsiteX373" fmla="*/ 3099978 w 7467600"/>
              <a:gd name="connsiteY373" fmla="*/ 6858000 h 6858000"/>
              <a:gd name="connsiteX374" fmla="*/ 3101556 w 7467600"/>
              <a:gd name="connsiteY374" fmla="*/ 6843337 h 6858000"/>
              <a:gd name="connsiteX375" fmla="*/ 3370162 w 7467600"/>
              <a:gd name="connsiteY375" fmla="*/ 5785550 h 6858000"/>
              <a:gd name="connsiteX376" fmla="*/ 3746477 w 7467600"/>
              <a:gd name="connsiteY376" fmla="*/ 5377889 h 6858000"/>
              <a:gd name="connsiteX377" fmla="*/ 3863399 w 7467600"/>
              <a:gd name="connsiteY377" fmla="*/ 5087257 h 6858000"/>
              <a:gd name="connsiteX378" fmla="*/ 3968712 w 7467600"/>
              <a:gd name="connsiteY378" fmla="*/ 4913989 h 6858000"/>
              <a:gd name="connsiteX379" fmla="*/ 2792390 w 7467600"/>
              <a:gd name="connsiteY379" fmla="*/ 5382974 h 6858000"/>
              <a:gd name="connsiteX380" fmla="*/ 2714982 w 7467600"/>
              <a:gd name="connsiteY380" fmla="*/ 5427051 h 6858000"/>
              <a:gd name="connsiteX381" fmla="*/ 2813361 w 7467600"/>
              <a:gd name="connsiteY381" fmla="*/ 6023912 h 6858000"/>
              <a:gd name="connsiteX382" fmla="*/ 2688430 w 7467600"/>
              <a:gd name="connsiteY382" fmla="*/ 6801564 h 6858000"/>
              <a:gd name="connsiteX383" fmla="*/ 2629626 w 7467600"/>
              <a:gd name="connsiteY383" fmla="*/ 6763394 h 6858000"/>
              <a:gd name="connsiteX384" fmla="*/ 2565328 w 7467600"/>
              <a:gd name="connsiteY384" fmla="*/ 5516399 h 6858000"/>
              <a:gd name="connsiteX385" fmla="*/ 1922999 w 7467600"/>
              <a:gd name="connsiteY385" fmla="*/ 5980343 h 6858000"/>
              <a:gd name="connsiteX386" fmla="*/ 1950261 w 7467600"/>
              <a:gd name="connsiteY386" fmla="*/ 6405858 h 6858000"/>
              <a:gd name="connsiteX387" fmla="*/ 2365554 w 7467600"/>
              <a:gd name="connsiteY387" fmla="*/ 6759107 h 6858000"/>
              <a:gd name="connsiteX388" fmla="*/ 2424142 w 7467600"/>
              <a:gd name="connsiteY388" fmla="*/ 6858000 h 6858000"/>
              <a:gd name="connsiteX389" fmla="*/ 2395994 w 7467600"/>
              <a:gd name="connsiteY389" fmla="*/ 6858000 h 6858000"/>
              <a:gd name="connsiteX390" fmla="*/ 2392863 w 7467600"/>
              <a:gd name="connsiteY390" fmla="*/ 6852964 h 6858000"/>
              <a:gd name="connsiteX391" fmla="*/ 2017589 w 7467600"/>
              <a:gd name="connsiteY391" fmla="*/ 6493982 h 6858000"/>
              <a:gd name="connsiteX392" fmla="*/ 2147336 w 7467600"/>
              <a:gd name="connsiteY392" fmla="*/ 6594052 h 6858000"/>
              <a:gd name="connsiteX393" fmla="*/ 2207047 w 7467600"/>
              <a:gd name="connsiteY393" fmla="*/ 6654540 h 6858000"/>
              <a:gd name="connsiteX394" fmla="*/ 2299106 w 7467600"/>
              <a:gd name="connsiteY394" fmla="*/ 6778931 h 6858000"/>
              <a:gd name="connsiteX395" fmla="*/ 2314430 w 7467600"/>
              <a:gd name="connsiteY395" fmla="*/ 6801144 h 6858000"/>
              <a:gd name="connsiteX396" fmla="*/ 2352406 w 7467600"/>
              <a:gd name="connsiteY396" fmla="*/ 6858000 h 6858000"/>
              <a:gd name="connsiteX397" fmla="*/ 2314492 w 7467600"/>
              <a:gd name="connsiteY397" fmla="*/ 6858000 h 6858000"/>
              <a:gd name="connsiteX398" fmla="*/ 2288095 w 7467600"/>
              <a:gd name="connsiteY398" fmla="*/ 6818030 h 6858000"/>
              <a:gd name="connsiteX399" fmla="*/ 2272768 w 7467600"/>
              <a:gd name="connsiteY399" fmla="*/ 6795822 h 6858000"/>
              <a:gd name="connsiteX400" fmla="*/ 2182715 w 7467600"/>
              <a:gd name="connsiteY400" fmla="*/ 6675071 h 6858000"/>
              <a:gd name="connsiteX401" fmla="*/ 2032061 w 7467600"/>
              <a:gd name="connsiteY401" fmla="*/ 6541380 h 6858000"/>
              <a:gd name="connsiteX402" fmla="*/ 2257220 w 7467600"/>
              <a:gd name="connsiteY402" fmla="*/ 6826257 h 6858000"/>
              <a:gd name="connsiteX403" fmla="*/ 2281324 w 7467600"/>
              <a:gd name="connsiteY403" fmla="*/ 6858000 h 6858000"/>
              <a:gd name="connsiteX404" fmla="*/ 2242860 w 7467600"/>
              <a:gd name="connsiteY404" fmla="*/ 6858000 h 6858000"/>
              <a:gd name="connsiteX405" fmla="*/ 2232818 w 7467600"/>
              <a:gd name="connsiteY405" fmla="*/ 6844926 h 6858000"/>
              <a:gd name="connsiteX406" fmla="*/ 1990172 w 7467600"/>
              <a:gd name="connsiteY406" fmla="*/ 6542121 h 6858000"/>
              <a:gd name="connsiteX407" fmla="*/ 2124090 w 7467600"/>
              <a:gd name="connsiteY407" fmla="*/ 6761017 h 6858000"/>
              <a:gd name="connsiteX408" fmla="*/ 2200380 w 7467600"/>
              <a:gd name="connsiteY408" fmla="*/ 6858000 h 6858000"/>
              <a:gd name="connsiteX409" fmla="*/ 2147507 w 7467600"/>
              <a:gd name="connsiteY409" fmla="*/ 6858000 h 6858000"/>
              <a:gd name="connsiteX410" fmla="*/ 2070668 w 7467600"/>
              <a:gd name="connsiteY410" fmla="*/ 6761520 h 6858000"/>
              <a:gd name="connsiteX411" fmla="*/ 1975142 w 7467600"/>
              <a:gd name="connsiteY411" fmla="*/ 6585570 h 6858000"/>
              <a:gd name="connsiteX412" fmla="*/ 2050035 w 7467600"/>
              <a:gd name="connsiteY412" fmla="*/ 6813345 h 6858000"/>
              <a:gd name="connsiteX413" fmla="*/ 2063025 w 7467600"/>
              <a:gd name="connsiteY413" fmla="*/ 6858000 h 6858000"/>
              <a:gd name="connsiteX414" fmla="*/ 2021675 w 7467600"/>
              <a:gd name="connsiteY414" fmla="*/ 6858000 h 6858000"/>
              <a:gd name="connsiteX415" fmla="*/ 2019308 w 7467600"/>
              <a:gd name="connsiteY415" fmla="*/ 6847118 h 6858000"/>
              <a:gd name="connsiteX416" fmla="*/ 1938835 w 7467600"/>
              <a:gd name="connsiteY416" fmla="*/ 6551160 h 6858000"/>
              <a:gd name="connsiteX417" fmla="*/ 1953230 w 7467600"/>
              <a:gd name="connsiteY417" fmla="*/ 6759699 h 6858000"/>
              <a:gd name="connsiteX418" fmla="*/ 1956763 w 7467600"/>
              <a:gd name="connsiteY418" fmla="*/ 6778191 h 6858000"/>
              <a:gd name="connsiteX419" fmla="*/ 1967925 w 7467600"/>
              <a:gd name="connsiteY419" fmla="*/ 6858000 h 6858000"/>
              <a:gd name="connsiteX420" fmla="*/ 1936622 w 7467600"/>
              <a:gd name="connsiteY420" fmla="*/ 6858000 h 6858000"/>
              <a:gd name="connsiteX421" fmla="*/ 1926261 w 7467600"/>
              <a:gd name="connsiteY421" fmla="*/ 6784064 h 6858000"/>
              <a:gd name="connsiteX422" fmla="*/ 1922724 w 7467600"/>
              <a:gd name="connsiteY422" fmla="*/ 6765577 h 6858000"/>
              <a:gd name="connsiteX423" fmla="*/ 1904650 w 7467600"/>
              <a:gd name="connsiteY423" fmla="*/ 6639616 h 6858000"/>
              <a:gd name="connsiteX424" fmla="*/ 1885273 w 7467600"/>
              <a:gd name="connsiteY424" fmla="*/ 6858000 h 6858000"/>
              <a:gd name="connsiteX425" fmla="*/ 1854363 w 7467600"/>
              <a:gd name="connsiteY425" fmla="*/ 6858000 h 6858000"/>
              <a:gd name="connsiteX426" fmla="*/ 1880391 w 7467600"/>
              <a:gd name="connsiteY426" fmla="*/ 6603796 h 6858000"/>
              <a:gd name="connsiteX427" fmla="*/ 1818273 w 7467600"/>
              <a:gd name="connsiteY427" fmla="*/ 6715729 h 6858000"/>
              <a:gd name="connsiteX428" fmla="*/ 1794691 w 7467600"/>
              <a:gd name="connsiteY428" fmla="*/ 6843239 h 6858000"/>
              <a:gd name="connsiteX429" fmla="*/ 1794914 w 7467600"/>
              <a:gd name="connsiteY429" fmla="*/ 6858000 h 6858000"/>
              <a:gd name="connsiteX430" fmla="*/ 1746128 w 7467600"/>
              <a:gd name="connsiteY430" fmla="*/ 6858000 h 6858000"/>
              <a:gd name="connsiteX431" fmla="*/ 1753934 w 7467600"/>
              <a:gd name="connsiteY431" fmla="*/ 6724796 h 6858000"/>
              <a:gd name="connsiteX432" fmla="*/ 1792053 w 7467600"/>
              <a:gd name="connsiteY432" fmla="*/ 6572396 h 6858000"/>
              <a:gd name="connsiteX433" fmla="*/ 1862248 w 7467600"/>
              <a:gd name="connsiteY433" fmla="*/ 6266397 h 6858000"/>
              <a:gd name="connsiteX434" fmla="*/ 1862250 w 7467600"/>
              <a:gd name="connsiteY434" fmla="*/ 6033531 h 6858000"/>
              <a:gd name="connsiteX435" fmla="*/ 1211999 w 7467600"/>
              <a:gd name="connsiteY435" fmla="*/ 6683610 h 6858000"/>
              <a:gd name="connsiteX436" fmla="*/ 1213266 w 7467600"/>
              <a:gd name="connsiteY436" fmla="*/ 6691947 h 6858000"/>
              <a:gd name="connsiteX437" fmla="*/ 1203370 w 7467600"/>
              <a:gd name="connsiteY437" fmla="*/ 6850676 h 6858000"/>
              <a:gd name="connsiteX438" fmla="*/ 1203671 w 7467600"/>
              <a:gd name="connsiteY438" fmla="*/ 6858000 h 6858000"/>
              <a:gd name="connsiteX439" fmla="*/ 1143180 w 7467600"/>
              <a:gd name="connsiteY439" fmla="*/ 6858000 h 6858000"/>
              <a:gd name="connsiteX440" fmla="*/ 1142176 w 7467600"/>
              <a:gd name="connsiteY440" fmla="*/ 6766045 h 6858000"/>
              <a:gd name="connsiteX441" fmla="*/ 1067484 w 7467600"/>
              <a:gd name="connsiteY441" fmla="*/ 6858000 h 6858000"/>
              <a:gd name="connsiteX442" fmla="*/ 953928 w 7467600"/>
              <a:gd name="connsiteY442" fmla="*/ 6858000 h 6858000"/>
              <a:gd name="connsiteX443" fmla="*/ 959715 w 7467600"/>
              <a:gd name="connsiteY443" fmla="*/ 6850185 h 6858000"/>
              <a:gd name="connsiteX444" fmla="*/ 1483788 w 7467600"/>
              <a:gd name="connsiteY444" fmla="*/ 6259174 h 6858000"/>
              <a:gd name="connsiteX445" fmla="*/ 1100671 w 7467600"/>
              <a:gd name="connsiteY445" fmla="*/ 6252137 h 6858000"/>
              <a:gd name="connsiteX446" fmla="*/ 1090144 w 7467600"/>
              <a:gd name="connsiteY446" fmla="*/ 6256748 h 6858000"/>
              <a:gd name="connsiteX447" fmla="*/ 1095872 w 7467600"/>
              <a:gd name="connsiteY447" fmla="*/ 6271892 h 6858000"/>
              <a:gd name="connsiteX448" fmla="*/ 262785 w 7467600"/>
              <a:gd name="connsiteY448" fmla="*/ 6845450 h 6858000"/>
              <a:gd name="connsiteX449" fmla="*/ 209968 w 7467600"/>
              <a:gd name="connsiteY449" fmla="*/ 6770713 h 6858000"/>
              <a:gd name="connsiteX450" fmla="*/ 873460 w 7467600"/>
              <a:gd name="connsiteY450" fmla="*/ 6253768 h 6858000"/>
              <a:gd name="connsiteX451" fmla="*/ 192686 w 7467600"/>
              <a:gd name="connsiteY451" fmla="*/ 5849257 h 6858000"/>
              <a:gd name="connsiteX452" fmla="*/ 4696 w 7467600"/>
              <a:gd name="connsiteY452" fmla="*/ 5697668 h 6858000"/>
              <a:gd name="connsiteX453" fmla="*/ 0 w 7467600"/>
              <a:gd name="connsiteY453" fmla="*/ 5689984 h 6858000"/>
              <a:gd name="connsiteX454" fmla="*/ 0 w 7467600"/>
              <a:gd name="connsiteY454" fmla="*/ 5513472 h 6858000"/>
              <a:gd name="connsiteX455" fmla="*/ 174101 w 7467600"/>
              <a:gd name="connsiteY455" fmla="*/ 5620277 h 6858000"/>
              <a:gd name="connsiteX456" fmla="*/ 891800 w 7467600"/>
              <a:gd name="connsiteY456" fmla="*/ 6036935 h 6858000"/>
              <a:gd name="connsiteX457" fmla="*/ 1072219 w 7467600"/>
              <a:gd name="connsiteY457" fmla="*/ 6169443 h 6858000"/>
              <a:gd name="connsiteX458" fmla="*/ 1074117 w 7467600"/>
              <a:gd name="connsiteY458" fmla="*/ 6170301 h 6858000"/>
              <a:gd name="connsiteX459" fmla="*/ 1083114 w 7467600"/>
              <a:gd name="connsiteY459" fmla="*/ 6174131 h 6858000"/>
              <a:gd name="connsiteX460" fmla="*/ 1543010 w 7467600"/>
              <a:gd name="connsiteY460" fmla="*/ 6191140 h 6858000"/>
              <a:gd name="connsiteX461" fmla="*/ 1551080 w 7467600"/>
              <a:gd name="connsiteY461" fmla="*/ 6195006 h 6858000"/>
              <a:gd name="connsiteX462" fmla="*/ 2345443 w 7467600"/>
              <a:gd name="connsiteY462" fmla="*/ 5549882 h 6858000"/>
              <a:gd name="connsiteX463" fmla="*/ 1721499 w 7467600"/>
              <a:gd name="connsiteY463" fmla="*/ 5599969 h 6858000"/>
              <a:gd name="connsiteX464" fmla="*/ 767716 w 7467600"/>
              <a:gd name="connsiteY464" fmla="*/ 5472768 h 6858000"/>
              <a:gd name="connsiteX465" fmla="*/ 722147 w 7467600"/>
              <a:gd name="connsiteY465" fmla="*/ 5393091 h 6858000"/>
              <a:gd name="connsiteX466" fmla="*/ 1485552 w 7467600"/>
              <a:gd name="connsiteY466" fmla="*/ 5313202 h 6858000"/>
              <a:gd name="connsiteX467" fmla="*/ 2143004 w 7467600"/>
              <a:gd name="connsiteY467" fmla="*/ 5402420 h 6858000"/>
              <a:gd name="connsiteX468" fmla="*/ 1933391 w 7467600"/>
              <a:gd name="connsiteY468" fmla="*/ 5156971 h 6858000"/>
              <a:gd name="connsiteX469" fmla="*/ 1827118 w 7467600"/>
              <a:gd name="connsiteY469" fmla="*/ 4968410 h 6858000"/>
              <a:gd name="connsiteX470" fmla="*/ 1837349 w 7467600"/>
              <a:gd name="connsiteY470" fmla="*/ 4956357 h 6858000"/>
              <a:gd name="connsiteX471" fmla="*/ 2162835 w 7467600"/>
              <a:gd name="connsiteY471" fmla="*/ 5187853 h 6858000"/>
              <a:gd name="connsiteX472" fmla="*/ 2257167 w 7467600"/>
              <a:gd name="connsiteY472" fmla="*/ 5462123 h 6858000"/>
              <a:gd name="connsiteX473" fmla="*/ 2261598 w 7467600"/>
              <a:gd name="connsiteY473" fmla="*/ 5467998 h 6858000"/>
              <a:gd name="connsiteX474" fmla="*/ 2437177 w 7467600"/>
              <a:gd name="connsiteY474" fmla="*/ 5479608 h 6858000"/>
              <a:gd name="connsiteX475" fmla="*/ 2445247 w 7467600"/>
              <a:gd name="connsiteY475" fmla="*/ 5483476 h 6858000"/>
              <a:gd name="connsiteX476" fmla="*/ 2743626 w 7467600"/>
              <a:gd name="connsiteY476" fmla="*/ 5304819 h 6858000"/>
              <a:gd name="connsiteX477" fmla="*/ 3048102 w 7467600"/>
              <a:gd name="connsiteY477" fmla="*/ 5150595 h 6858000"/>
              <a:gd name="connsiteX478" fmla="*/ 1799414 w 7467600"/>
              <a:gd name="connsiteY478" fmla="*/ 4694732 h 6858000"/>
              <a:gd name="connsiteX479" fmla="*/ 1771735 w 7467600"/>
              <a:gd name="connsiteY479" fmla="*/ 4619929 h 6858000"/>
              <a:gd name="connsiteX480" fmla="*/ 3104273 w 7467600"/>
              <a:gd name="connsiteY480" fmla="*/ 5076159 h 6858000"/>
              <a:gd name="connsiteX481" fmla="*/ 3113245 w 7467600"/>
              <a:gd name="connsiteY481" fmla="*/ 5090705 h 6858000"/>
              <a:gd name="connsiteX482" fmla="*/ 3126294 w 7467600"/>
              <a:gd name="connsiteY482" fmla="*/ 5114400 h 6858000"/>
              <a:gd name="connsiteX483" fmla="*/ 3937433 w 7467600"/>
              <a:gd name="connsiteY483" fmla="*/ 4830473 h 6858000"/>
              <a:gd name="connsiteX484" fmla="*/ 3590475 w 7467600"/>
              <a:gd name="connsiteY484" fmla="*/ 4597974 h 6858000"/>
              <a:gd name="connsiteX485" fmla="*/ 3100264 w 7467600"/>
              <a:gd name="connsiteY485" fmla="*/ 4579845 h 6858000"/>
              <a:gd name="connsiteX486" fmla="*/ 2183576 w 7467600"/>
              <a:gd name="connsiteY486" fmla="*/ 4227150 h 6858000"/>
              <a:gd name="connsiteX487" fmla="*/ 2151029 w 7467600"/>
              <a:gd name="connsiteY487" fmla="*/ 4146947 h 6858000"/>
              <a:gd name="connsiteX488" fmla="*/ 3563434 w 7467600"/>
              <a:gd name="connsiteY488" fmla="*/ 4469115 h 6858000"/>
              <a:gd name="connsiteX489" fmla="*/ 3177952 w 7467600"/>
              <a:gd name="connsiteY489" fmla="*/ 3657386 h 6858000"/>
              <a:gd name="connsiteX490" fmla="*/ 3189263 w 7467600"/>
              <a:gd name="connsiteY490" fmla="*/ 3625726 h 6858000"/>
              <a:gd name="connsiteX491" fmla="*/ 3560912 w 7467600"/>
              <a:gd name="connsiteY491" fmla="*/ 4079863 h 6858000"/>
              <a:gd name="connsiteX492" fmla="*/ 3626636 w 7467600"/>
              <a:gd name="connsiteY492" fmla="*/ 4512230 h 6858000"/>
              <a:gd name="connsiteX493" fmla="*/ 3653088 w 7467600"/>
              <a:gd name="connsiteY493" fmla="*/ 4521417 h 6858000"/>
              <a:gd name="connsiteX494" fmla="*/ 3988128 w 7467600"/>
              <a:gd name="connsiteY494" fmla="*/ 4817267 h 6858000"/>
              <a:gd name="connsiteX495" fmla="*/ 4830582 w 7467600"/>
              <a:gd name="connsiteY495" fmla="*/ 4676000 h 6858000"/>
              <a:gd name="connsiteX496" fmla="*/ 4830100 w 7467600"/>
              <a:gd name="connsiteY496" fmla="*/ 4675554 h 6858000"/>
              <a:gd name="connsiteX497" fmla="*/ 4036318 w 7467600"/>
              <a:gd name="connsiteY497" fmla="*/ 4147013 h 6858000"/>
              <a:gd name="connsiteX498" fmla="*/ 3432098 w 7467600"/>
              <a:gd name="connsiteY498" fmla="*/ 3537312 h 6858000"/>
              <a:gd name="connsiteX499" fmla="*/ 3446761 w 7467600"/>
              <a:gd name="connsiteY499" fmla="*/ 3461278 h 6858000"/>
              <a:gd name="connsiteX500" fmla="*/ 4419733 w 7467600"/>
              <a:gd name="connsiteY500" fmla="*/ 3963555 h 6858000"/>
              <a:gd name="connsiteX501" fmla="*/ 4781371 w 7467600"/>
              <a:gd name="connsiteY501" fmla="*/ 4458604 h 6858000"/>
              <a:gd name="connsiteX502" fmla="*/ 4780440 w 7467600"/>
              <a:gd name="connsiteY502" fmla="*/ 4470290 h 6858000"/>
              <a:gd name="connsiteX503" fmla="*/ 4898954 w 7467600"/>
              <a:gd name="connsiteY503" fmla="*/ 4662092 h 6858000"/>
              <a:gd name="connsiteX504" fmla="*/ 4900699 w 7467600"/>
              <a:gd name="connsiteY504" fmla="*/ 4670867 h 6858000"/>
              <a:gd name="connsiteX505" fmla="*/ 5714511 w 7467600"/>
              <a:gd name="connsiteY505" fmla="*/ 4663483 h 6858000"/>
              <a:gd name="connsiteX506" fmla="*/ 5464793 w 7467600"/>
              <a:gd name="connsiteY506" fmla="*/ 4393556 h 6858000"/>
              <a:gd name="connsiteX507" fmla="*/ 5461897 w 7467600"/>
              <a:gd name="connsiteY507" fmla="*/ 4390879 h 6858000"/>
              <a:gd name="connsiteX508" fmla="*/ 4294126 w 7467600"/>
              <a:gd name="connsiteY508" fmla="*/ 3303048 h 6858000"/>
              <a:gd name="connsiteX509" fmla="*/ 4305321 w 7467600"/>
              <a:gd name="connsiteY509" fmla="*/ 3256953 h 6858000"/>
              <a:gd name="connsiteX510" fmla="*/ 4949299 w 7467600"/>
              <a:gd name="connsiteY510" fmla="*/ 3766336 h 6858000"/>
              <a:gd name="connsiteX511" fmla="*/ 5291452 w 7467600"/>
              <a:gd name="connsiteY511" fmla="*/ 4076801 h 6858000"/>
              <a:gd name="connsiteX512" fmla="*/ 5434998 w 7467600"/>
              <a:gd name="connsiteY512" fmla="*/ 4254100 h 6858000"/>
              <a:gd name="connsiteX513" fmla="*/ 5351015 w 7467600"/>
              <a:gd name="connsiteY513" fmla="*/ 3760989 h 6858000"/>
              <a:gd name="connsiteX514" fmla="*/ 5413780 w 7467600"/>
              <a:gd name="connsiteY514" fmla="*/ 2966265 h 6858000"/>
              <a:gd name="connsiteX515" fmla="*/ 5425627 w 7467600"/>
              <a:gd name="connsiteY515" fmla="*/ 2954192 h 6858000"/>
              <a:gd name="connsiteX516" fmla="*/ 6604735 w 7467600"/>
              <a:gd name="connsiteY516" fmla="*/ 2041381 h 6858000"/>
              <a:gd name="connsiteX517" fmla="*/ 7204487 w 7467600"/>
              <a:gd name="connsiteY517" fmla="*/ 2742112 h 6858000"/>
              <a:gd name="connsiteX518" fmla="*/ 7131592 w 7467600"/>
              <a:gd name="connsiteY518" fmla="*/ 2672096 h 6858000"/>
              <a:gd name="connsiteX519" fmla="*/ 6996344 w 7467600"/>
              <a:gd name="connsiteY519" fmla="*/ 2518310 h 6858000"/>
              <a:gd name="connsiteX520" fmla="*/ 6735495 w 7467600"/>
              <a:gd name="connsiteY520" fmla="*/ 2196890 h 6858000"/>
              <a:gd name="connsiteX521" fmla="*/ 6721901 w 7467600"/>
              <a:gd name="connsiteY521" fmla="*/ 2179274 h 6858000"/>
              <a:gd name="connsiteX522" fmla="*/ 6604735 w 7467600"/>
              <a:gd name="connsiteY522" fmla="*/ 2041381 h 6858000"/>
              <a:gd name="connsiteX523" fmla="*/ 6591670 w 7467600"/>
              <a:gd name="connsiteY523" fmla="*/ 1988277 h 6858000"/>
              <a:gd name="connsiteX524" fmla="*/ 6747349 w 7467600"/>
              <a:gd name="connsiteY524" fmla="*/ 2160069 h 6858000"/>
              <a:gd name="connsiteX525" fmla="*/ 6760943 w 7467600"/>
              <a:gd name="connsiteY525" fmla="*/ 2177686 h 6858000"/>
              <a:gd name="connsiteX526" fmla="*/ 7021065 w 7467600"/>
              <a:gd name="connsiteY526" fmla="*/ 2498102 h 6858000"/>
              <a:gd name="connsiteX527" fmla="*/ 7155223 w 7467600"/>
              <a:gd name="connsiteY527" fmla="*/ 2650386 h 6858000"/>
              <a:gd name="connsiteX528" fmla="*/ 7203167 w 7467600"/>
              <a:gd name="connsiteY528" fmla="*/ 2697288 h 6858000"/>
              <a:gd name="connsiteX529" fmla="*/ 6937703 w 7467600"/>
              <a:gd name="connsiteY529" fmla="*/ 2321981 h 6858000"/>
              <a:gd name="connsiteX530" fmla="*/ 6591670 w 7467600"/>
              <a:gd name="connsiteY530" fmla="*/ 1988277 h 6858000"/>
              <a:gd name="connsiteX531" fmla="*/ 5798671 w 7467600"/>
              <a:gd name="connsiteY531" fmla="*/ 1981601 h 6858000"/>
              <a:gd name="connsiteX532" fmla="*/ 5754709 w 7467600"/>
              <a:gd name="connsiteY532" fmla="*/ 2071454 h 6858000"/>
              <a:gd name="connsiteX533" fmla="*/ 5763044 w 7467600"/>
              <a:gd name="connsiteY533" fmla="*/ 2842206 h 6858000"/>
              <a:gd name="connsiteX534" fmla="*/ 5764974 w 7467600"/>
              <a:gd name="connsiteY534" fmla="*/ 2799609 h 6858000"/>
              <a:gd name="connsiteX535" fmla="*/ 5767665 w 7467600"/>
              <a:gd name="connsiteY535" fmla="*/ 2666409 h 6858000"/>
              <a:gd name="connsiteX536" fmla="*/ 5763055 w 7467600"/>
              <a:gd name="connsiteY536" fmla="*/ 2579705 h 6858000"/>
              <a:gd name="connsiteX537" fmla="*/ 5758079 w 7467600"/>
              <a:gd name="connsiteY537" fmla="*/ 2492508 h 6858000"/>
              <a:gd name="connsiteX538" fmla="*/ 5779325 w 7467600"/>
              <a:gd name="connsiteY538" fmla="*/ 2197069 h 6858000"/>
              <a:gd name="connsiteX539" fmla="*/ 5798671 w 7467600"/>
              <a:gd name="connsiteY539" fmla="*/ 1981601 h 6858000"/>
              <a:gd name="connsiteX540" fmla="*/ 5829202 w 7467600"/>
              <a:gd name="connsiteY540" fmla="*/ 1971679 h 6858000"/>
              <a:gd name="connsiteX541" fmla="*/ 5809558 w 7467600"/>
              <a:gd name="connsiteY541" fmla="*/ 2198043 h 6858000"/>
              <a:gd name="connsiteX542" fmla="*/ 5788653 w 7467600"/>
              <a:gd name="connsiteY542" fmla="*/ 2489430 h 6858000"/>
              <a:gd name="connsiteX543" fmla="*/ 5793439 w 7467600"/>
              <a:gd name="connsiteY543" fmla="*/ 2575235 h 6858000"/>
              <a:gd name="connsiteX544" fmla="*/ 5796837 w 7467600"/>
              <a:gd name="connsiteY544" fmla="*/ 2637633 h 6858000"/>
              <a:gd name="connsiteX545" fmla="*/ 5818614 w 7467600"/>
              <a:gd name="connsiteY545" fmla="*/ 2473055 h 6858000"/>
              <a:gd name="connsiteX546" fmla="*/ 5829202 w 7467600"/>
              <a:gd name="connsiteY546" fmla="*/ 1971679 h 6858000"/>
              <a:gd name="connsiteX547" fmla="*/ 5911389 w 7467600"/>
              <a:gd name="connsiteY547" fmla="*/ 1898371 h 6858000"/>
              <a:gd name="connsiteX548" fmla="*/ 6237627 w 7467600"/>
              <a:gd name="connsiteY548" fmla="*/ 2231921 h 6858000"/>
              <a:gd name="connsiteX549" fmla="*/ 5911389 w 7467600"/>
              <a:gd name="connsiteY549" fmla="*/ 1898371 h 6858000"/>
              <a:gd name="connsiteX550" fmla="*/ 6944437 w 7467600"/>
              <a:gd name="connsiteY550" fmla="*/ 1575402 h 6858000"/>
              <a:gd name="connsiteX551" fmla="*/ 6304730 w 7467600"/>
              <a:gd name="connsiteY551" fmla="*/ 1766654 h 6858000"/>
              <a:gd name="connsiteX552" fmla="*/ 6944437 w 7467600"/>
              <a:gd name="connsiteY552" fmla="*/ 1575402 h 6858000"/>
              <a:gd name="connsiteX553" fmla="*/ 7019523 w 7467600"/>
              <a:gd name="connsiteY553" fmla="*/ 1519450 h 6858000"/>
              <a:gd name="connsiteX554" fmla="*/ 6298091 w 7467600"/>
              <a:gd name="connsiteY554" fmla="*/ 1737122 h 6858000"/>
              <a:gd name="connsiteX555" fmla="*/ 7019523 w 7467600"/>
              <a:gd name="connsiteY555" fmla="*/ 1519450 h 6858000"/>
              <a:gd name="connsiteX556" fmla="*/ 2399523 w 7467600"/>
              <a:gd name="connsiteY556" fmla="*/ 1428234 h 6858000"/>
              <a:gd name="connsiteX557" fmla="*/ 2224982 w 7467600"/>
              <a:gd name="connsiteY557" fmla="*/ 1826201 h 6858000"/>
              <a:gd name="connsiteX558" fmla="*/ 2096099 w 7467600"/>
              <a:gd name="connsiteY558" fmla="*/ 2345900 h 6858000"/>
              <a:gd name="connsiteX559" fmla="*/ 2283317 w 7467600"/>
              <a:gd name="connsiteY559" fmla="*/ 1796925 h 6858000"/>
              <a:gd name="connsiteX560" fmla="*/ 2399523 w 7467600"/>
              <a:gd name="connsiteY560" fmla="*/ 1428234 h 6858000"/>
              <a:gd name="connsiteX561" fmla="*/ 2448558 w 7467600"/>
              <a:gd name="connsiteY561" fmla="*/ 1373435 h 6858000"/>
              <a:gd name="connsiteX562" fmla="*/ 2312521 w 7467600"/>
              <a:gd name="connsiteY562" fmla="*/ 1806140 h 6858000"/>
              <a:gd name="connsiteX563" fmla="*/ 2127533 w 7467600"/>
              <a:gd name="connsiteY563" fmla="*/ 2348380 h 6858000"/>
              <a:gd name="connsiteX564" fmla="*/ 2358080 w 7467600"/>
              <a:gd name="connsiteY564" fmla="*/ 1866134 h 6858000"/>
              <a:gd name="connsiteX565" fmla="*/ 2407436 w 7467600"/>
              <a:gd name="connsiteY565" fmla="*/ 1651070 h 6858000"/>
              <a:gd name="connsiteX566" fmla="*/ 2448558 w 7467600"/>
              <a:gd name="connsiteY566" fmla="*/ 1373435 h 6858000"/>
              <a:gd name="connsiteX567" fmla="*/ 278707 w 7467600"/>
              <a:gd name="connsiteY567" fmla="*/ 1352270 h 6858000"/>
              <a:gd name="connsiteX568" fmla="*/ 321570 w 7467600"/>
              <a:gd name="connsiteY568" fmla="*/ 1861610 h 6858000"/>
              <a:gd name="connsiteX569" fmla="*/ 294281 w 7467600"/>
              <a:gd name="connsiteY569" fmla="*/ 1440658 h 6858000"/>
              <a:gd name="connsiteX570" fmla="*/ 278707 w 7467600"/>
              <a:gd name="connsiteY570" fmla="*/ 1352270 h 6858000"/>
              <a:gd name="connsiteX571" fmla="*/ 1423821 w 7467600"/>
              <a:gd name="connsiteY571" fmla="*/ 1351958 h 6858000"/>
              <a:gd name="connsiteX572" fmla="*/ 1638521 w 7467600"/>
              <a:gd name="connsiteY572" fmla="*/ 1908470 h 6858000"/>
              <a:gd name="connsiteX573" fmla="*/ 1754199 w 7467600"/>
              <a:gd name="connsiteY573" fmla="*/ 2149284 h 6858000"/>
              <a:gd name="connsiteX574" fmla="*/ 1908359 w 7467600"/>
              <a:gd name="connsiteY574" fmla="*/ 2364988 h 6858000"/>
              <a:gd name="connsiteX575" fmla="*/ 1647661 w 7467600"/>
              <a:gd name="connsiteY575" fmla="*/ 1825945 h 6858000"/>
              <a:gd name="connsiteX576" fmla="*/ 1423821 w 7467600"/>
              <a:gd name="connsiteY576" fmla="*/ 1351958 h 6858000"/>
              <a:gd name="connsiteX577" fmla="*/ 1431890 w 7467600"/>
              <a:gd name="connsiteY577" fmla="*/ 1306475 h 6858000"/>
              <a:gd name="connsiteX578" fmla="*/ 1507597 w 7467600"/>
              <a:gd name="connsiteY578" fmla="*/ 1446132 h 6858000"/>
              <a:gd name="connsiteX579" fmla="*/ 1674586 w 7467600"/>
              <a:gd name="connsiteY579" fmla="*/ 1813832 h 6858000"/>
              <a:gd name="connsiteX580" fmla="*/ 1815950 w 7467600"/>
              <a:gd name="connsiteY580" fmla="*/ 2128564 h 6858000"/>
              <a:gd name="connsiteX581" fmla="*/ 1984242 w 7467600"/>
              <a:gd name="connsiteY581" fmla="*/ 2430829 h 6858000"/>
              <a:gd name="connsiteX582" fmla="*/ 2014023 w 7467600"/>
              <a:gd name="connsiteY582" fmla="*/ 2450995 h 6858000"/>
              <a:gd name="connsiteX583" fmla="*/ 1747337 w 7467600"/>
              <a:gd name="connsiteY583" fmla="*/ 1855264 h 6858000"/>
              <a:gd name="connsiteX584" fmla="*/ 1533749 w 7467600"/>
              <a:gd name="connsiteY584" fmla="*/ 1478656 h 6858000"/>
              <a:gd name="connsiteX585" fmla="*/ 1431890 w 7467600"/>
              <a:gd name="connsiteY585" fmla="*/ 1306475 h 6858000"/>
              <a:gd name="connsiteX586" fmla="*/ 5052692 w 7467600"/>
              <a:gd name="connsiteY586" fmla="*/ 1292994 h 6858000"/>
              <a:gd name="connsiteX587" fmla="*/ 5200661 w 7467600"/>
              <a:gd name="connsiteY587" fmla="*/ 1635186 h 6858000"/>
              <a:gd name="connsiteX588" fmla="*/ 5297138 w 7467600"/>
              <a:gd name="connsiteY588" fmla="*/ 1906351 h 6858000"/>
              <a:gd name="connsiteX589" fmla="*/ 5052692 w 7467600"/>
              <a:gd name="connsiteY589" fmla="*/ 1292994 h 6858000"/>
              <a:gd name="connsiteX590" fmla="*/ 5009948 w 7467600"/>
              <a:gd name="connsiteY590" fmla="*/ 1273619 h 6858000"/>
              <a:gd name="connsiteX591" fmla="*/ 5121777 w 7467600"/>
              <a:gd name="connsiteY591" fmla="*/ 1654213 h 6858000"/>
              <a:gd name="connsiteX592" fmla="*/ 5293545 w 7467600"/>
              <a:gd name="connsiteY592" fmla="*/ 2072247 h 6858000"/>
              <a:gd name="connsiteX593" fmla="*/ 5294042 w 7467600"/>
              <a:gd name="connsiteY593" fmla="*/ 2065019 h 6858000"/>
              <a:gd name="connsiteX594" fmla="*/ 5171936 w 7467600"/>
              <a:gd name="connsiteY594" fmla="*/ 1647613 h 6858000"/>
              <a:gd name="connsiteX595" fmla="*/ 5009948 w 7467600"/>
              <a:gd name="connsiteY595" fmla="*/ 1273619 h 6858000"/>
              <a:gd name="connsiteX596" fmla="*/ 655236 w 7467600"/>
              <a:gd name="connsiteY596" fmla="*/ 1268632 h 6858000"/>
              <a:gd name="connsiteX597" fmla="*/ 839521 w 7467600"/>
              <a:gd name="connsiteY597" fmla="*/ 1685315 h 6858000"/>
              <a:gd name="connsiteX598" fmla="*/ 1109416 w 7467600"/>
              <a:gd name="connsiteY598" fmla="*/ 2061663 h 6858000"/>
              <a:gd name="connsiteX599" fmla="*/ 1298300 w 7467600"/>
              <a:gd name="connsiteY599" fmla="*/ 2247742 h 6858000"/>
              <a:gd name="connsiteX600" fmla="*/ 1125871 w 7467600"/>
              <a:gd name="connsiteY600" fmla="*/ 1989513 h 6858000"/>
              <a:gd name="connsiteX601" fmla="*/ 981574 w 7467600"/>
              <a:gd name="connsiteY601" fmla="*/ 1783157 h 6858000"/>
              <a:gd name="connsiteX602" fmla="*/ 922198 w 7467600"/>
              <a:gd name="connsiteY602" fmla="*/ 1677437 h 6858000"/>
              <a:gd name="connsiteX603" fmla="*/ 869293 w 7467600"/>
              <a:gd name="connsiteY603" fmla="*/ 1583214 h 6858000"/>
              <a:gd name="connsiteX604" fmla="*/ 751431 w 7467600"/>
              <a:gd name="connsiteY604" fmla="*/ 1405731 h 6858000"/>
              <a:gd name="connsiteX605" fmla="*/ 655236 w 7467600"/>
              <a:gd name="connsiteY605" fmla="*/ 1268632 h 6858000"/>
              <a:gd name="connsiteX606" fmla="*/ 6516292 w 7467600"/>
              <a:gd name="connsiteY606" fmla="*/ 1263064 h 6858000"/>
              <a:gd name="connsiteX607" fmla="*/ 5736320 w 7467600"/>
              <a:gd name="connsiteY607" fmla="*/ 1501803 h 6858000"/>
              <a:gd name="connsiteX608" fmla="*/ 6516292 w 7467600"/>
              <a:gd name="connsiteY608" fmla="*/ 1263064 h 6858000"/>
              <a:gd name="connsiteX609" fmla="*/ 291466 w 7467600"/>
              <a:gd name="connsiteY609" fmla="*/ 1250369 h 6858000"/>
              <a:gd name="connsiteX610" fmla="*/ 323180 w 7467600"/>
              <a:gd name="connsiteY610" fmla="*/ 1435283 h 6858000"/>
              <a:gd name="connsiteX611" fmla="*/ 349381 w 7467600"/>
              <a:gd name="connsiteY611" fmla="*/ 1875041 h 6858000"/>
              <a:gd name="connsiteX612" fmla="*/ 374363 w 7467600"/>
              <a:gd name="connsiteY612" fmla="*/ 1506494 h 6858000"/>
              <a:gd name="connsiteX613" fmla="*/ 302168 w 7467600"/>
              <a:gd name="connsiteY613" fmla="*/ 1274495 h 6858000"/>
              <a:gd name="connsiteX614" fmla="*/ 291466 w 7467600"/>
              <a:gd name="connsiteY614" fmla="*/ 1250369 h 6858000"/>
              <a:gd name="connsiteX615" fmla="*/ 678222 w 7467600"/>
              <a:gd name="connsiteY615" fmla="*/ 1248670 h 6858000"/>
              <a:gd name="connsiteX616" fmla="*/ 775536 w 7467600"/>
              <a:gd name="connsiteY616" fmla="*/ 1388015 h 6858000"/>
              <a:gd name="connsiteX617" fmla="*/ 894529 w 7467600"/>
              <a:gd name="connsiteY617" fmla="*/ 1567739 h 6858000"/>
              <a:gd name="connsiteX618" fmla="*/ 948000 w 7467600"/>
              <a:gd name="connsiteY618" fmla="*/ 1663088 h 6858000"/>
              <a:gd name="connsiteX619" fmla="*/ 1006812 w 7467600"/>
              <a:gd name="connsiteY619" fmla="*/ 1767683 h 6858000"/>
              <a:gd name="connsiteX620" fmla="*/ 1149133 w 7467600"/>
              <a:gd name="connsiteY620" fmla="*/ 1971513 h 6858000"/>
              <a:gd name="connsiteX621" fmla="*/ 1333952 w 7467600"/>
              <a:gd name="connsiteY621" fmla="*/ 2251620 h 6858000"/>
              <a:gd name="connsiteX622" fmla="*/ 1337329 w 7467600"/>
              <a:gd name="connsiteY622" fmla="*/ 2258350 h 6858000"/>
              <a:gd name="connsiteX623" fmla="*/ 1014726 w 7467600"/>
              <a:gd name="connsiteY623" fmla="*/ 1615556 h 6858000"/>
              <a:gd name="connsiteX624" fmla="*/ 678222 w 7467600"/>
              <a:gd name="connsiteY624" fmla="*/ 1248670 h 6858000"/>
              <a:gd name="connsiteX625" fmla="*/ 6691602 w 7467600"/>
              <a:gd name="connsiteY625" fmla="*/ 1140573 h 6858000"/>
              <a:gd name="connsiteX626" fmla="*/ 6571100 w 7467600"/>
              <a:gd name="connsiteY626" fmla="*/ 1183662 h 6858000"/>
              <a:gd name="connsiteX627" fmla="*/ 6241687 w 7467600"/>
              <a:gd name="connsiteY627" fmla="*/ 1257600 h 6858000"/>
              <a:gd name="connsiteX628" fmla="*/ 5693009 w 7467600"/>
              <a:gd name="connsiteY628" fmla="*/ 1478256 h 6858000"/>
              <a:gd name="connsiteX629" fmla="*/ 6548420 w 7467600"/>
              <a:gd name="connsiteY629" fmla="*/ 1214599 h 6858000"/>
              <a:gd name="connsiteX630" fmla="*/ 6605473 w 7467600"/>
              <a:gd name="connsiteY630" fmla="*/ 1184686 h 6858000"/>
              <a:gd name="connsiteX631" fmla="*/ 6691602 w 7467600"/>
              <a:gd name="connsiteY631" fmla="*/ 1140573 h 6858000"/>
              <a:gd name="connsiteX632" fmla="*/ 4002475 w 7467600"/>
              <a:gd name="connsiteY632" fmla="*/ 1037802 h 6858000"/>
              <a:gd name="connsiteX633" fmla="*/ 4000324 w 7467600"/>
              <a:gd name="connsiteY633" fmla="*/ 1039362 h 6858000"/>
              <a:gd name="connsiteX634" fmla="*/ 4002862 w 7467600"/>
              <a:gd name="connsiteY634" fmla="*/ 1042866 h 6858000"/>
              <a:gd name="connsiteX635" fmla="*/ 4002475 w 7467600"/>
              <a:gd name="connsiteY635" fmla="*/ 1037802 h 6858000"/>
              <a:gd name="connsiteX636" fmla="*/ 506322 w 7467600"/>
              <a:gd name="connsiteY636" fmla="*/ 1020997 h 6858000"/>
              <a:gd name="connsiteX637" fmla="*/ 533068 w 7467600"/>
              <a:gd name="connsiteY637" fmla="*/ 1029409 h 6858000"/>
              <a:gd name="connsiteX638" fmla="*/ 1232525 w 7467600"/>
              <a:gd name="connsiteY638" fmla="*/ 1804675 h 6858000"/>
              <a:gd name="connsiteX639" fmla="*/ 1388858 w 7467600"/>
              <a:gd name="connsiteY639" fmla="*/ 2368011 h 6858000"/>
              <a:gd name="connsiteX640" fmla="*/ 1384098 w 7467600"/>
              <a:gd name="connsiteY640" fmla="*/ 2378125 h 6858000"/>
              <a:gd name="connsiteX641" fmla="*/ 1425393 w 7467600"/>
              <a:gd name="connsiteY641" fmla="*/ 2589124 h 6858000"/>
              <a:gd name="connsiteX642" fmla="*/ 1424001 w 7467600"/>
              <a:gd name="connsiteY642" fmla="*/ 2597541 h 6858000"/>
              <a:gd name="connsiteX643" fmla="*/ 2152729 w 7467600"/>
              <a:gd name="connsiteY643" fmla="*/ 2864487 h 6858000"/>
              <a:gd name="connsiteX644" fmla="*/ 2020609 w 7467600"/>
              <a:gd name="connsiteY644" fmla="*/ 2539671 h 6858000"/>
              <a:gd name="connsiteX645" fmla="*/ 2018920 w 7467600"/>
              <a:gd name="connsiteY645" fmla="*/ 2536309 h 6858000"/>
              <a:gd name="connsiteX646" fmla="*/ 1342441 w 7467600"/>
              <a:gd name="connsiteY646" fmla="*/ 1173017 h 6858000"/>
              <a:gd name="connsiteX647" fmla="*/ 1367925 w 7467600"/>
              <a:gd name="connsiteY647" fmla="*/ 1135648 h 6858000"/>
              <a:gd name="connsiteX648" fmla="*/ 1771401 w 7467600"/>
              <a:gd name="connsiteY648" fmla="*/ 1806673 h 6858000"/>
              <a:gd name="connsiteX649" fmla="*/ 1972385 w 7467600"/>
              <a:gd name="connsiteY649" fmla="*/ 2198735 h 6858000"/>
              <a:gd name="connsiteX650" fmla="*/ 2040892 w 7467600"/>
              <a:gd name="connsiteY650" fmla="*/ 2405205 h 6858000"/>
              <a:gd name="connsiteX651" fmla="*/ 2131689 w 7467600"/>
              <a:gd name="connsiteY651" fmla="*/ 1936926 h 6858000"/>
              <a:gd name="connsiteX652" fmla="*/ 2454820 w 7467600"/>
              <a:gd name="connsiteY652" fmla="*/ 1248808 h 6858000"/>
              <a:gd name="connsiteX653" fmla="*/ 2492512 w 7467600"/>
              <a:gd name="connsiteY653" fmla="*/ 1302920 h 6858000"/>
              <a:gd name="connsiteX654" fmla="*/ 2081216 w 7467600"/>
              <a:gd name="connsiteY654" fmla="*/ 2527513 h 6858000"/>
              <a:gd name="connsiteX655" fmla="*/ 2081211 w 7467600"/>
              <a:gd name="connsiteY655" fmla="*/ 2528916 h 6858000"/>
              <a:gd name="connsiteX656" fmla="*/ 2199067 w 7467600"/>
              <a:gd name="connsiteY656" fmla="*/ 2884061 h 6858000"/>
              <a:gd name="connsiteX657" fmla="*/ 3192586 w 7467600"/>
              <a:gd name="connsiteY657" fmla="*/ 3411496 h 6858000"/>
              <a:gd name="connsiteX658" fmla="*/ 3182620 w 7467600"/>
              <a:gd name="connsiteY658" fmla="*/ 3483279 h 6858000"/>
              <a:gd name="connsiteX659" fmla="*/ 2435119 w 7467600"/>
              <a:gd name="connsiteY659" fmla="*/ 3080173 h 6858000"/>
              <a:gd name="connsiteX660" fmla="*/ 2410152 w 7467600"/>
              <a:gd name="connsiteY660" fmla="*/ 3063751 h 6858000"/>
              <a:gd name="connsiteX661" fmla="*/ 2408099 w 7467600"/>
              <a:gd name="connsiteY661" fmla="*/ 3064403 h 6858000"/>
              <a:gd name="connsiteX662" fmla="*/ 2407218 w 7467600"/>
              <a:gd name="connsiteY662" fmla="*/ 3070324 h 6858000"/>
              <a:gd name="connsiteX663" fmla="*/ 2380138 w 7467600"/>
              <a:gd name="connsiteY663" fmla="*/ 3099341 h 6858000"/>
              <a:gd name="connsiteX664" fmla="*/ 1765923 w 7467600"/>
              <a:gd name="connsiteY664" fmla="*/ 3581043 h 6858000"/>
              <a:gd name="connsiteX665" fmla="*/ 1702258 w 7467600"/>
              <a:gd name="connsiteY665" fmla="*/ 3612286 h 6858000"/>
              <a:gd name="connsiteX666" fmla="*/ 1538370 w 7467600"/>
              <a:gd name="connsiteY666" fmla="*/ 3811804 h 6858000"/>
              <a:gd name="connsiteX667" fmla="*/ 542867 w 7467600"/>
              <a:gd name="connsiteY667" fmla="*/ 4944092 h 6858000"/>
              <a:gd name="connsiteX668" fmla="*/ 515800 w 7467600"/>
              <a:gd name="connsiteY668" fmla="*/ 4862180 h 6858000"/>
              <a:gd name="connsiteX669" fmla="*/ 909145 w 7467600"/>
              <a:gd name="connsiteY669" fmla="*/ 4199225 h 6858000"/>
              <a:gd name="connsiteX670" fmla="*/ 1214067 w 7467600"/>
              <a:gd name="connsiteY670" fmla="*/ 3908561 h 6858000"/>
              <a:gd name="connsiteX671" fmla="*/ 640967 w 7467600"/>
              <a:gd name="connsiteY671" fmla="*/ 4105601 h 6858000"/>
              <a:gd name="connsiteX672" fmla="*/ 112563 w 7467600"/>
              <a:gd name="connsiteY672" fmla="*/ 4396952 h 6858000"/>
              <a:gd name="connsiteX673" fmla="*/ 0 w 7467600"/>
              <a:gd name="connsiteY673" fmla="*/ 4466006 h 6858000"/>
              <a:gd name="connsiteX674" fmla="*/ 0 w 7467600"/>
              <a:gd name="connsiteY674" fmla="*/ 4233763 h 6858000"/>
              <a:gd name="connsiteX675" fmla="*/ 36881 w 7467600"/>
              <a:gd name="connsiteY675" fmla="*/ 4200118 h 6858000"/>
              <a:gd name="connsiteX676" fmla="*/ 910534 w 7467600"/>
              <a:gd name="connsiteY676" fmla="*/ 3629753 h 6858000"/>
              <a:gd name="connsiteX677" fmla="*/ 1578717 w 7467600"/>
              <a:gd name="connsiteY677" fmla="*/ 3575982 h 6858000"/>
              <a:gd name="connsiteX678" fmla="*/ 2338780 w 7467600"/>
              <a:gd name="connsiteY678" fmla="*/ 3033725 h 6858000"/>
              <a:gd name="connsiteX679" fmla="*/ 1807991 w 7467600"/>
              <a:gd name="connsiteY679" fmla="*/ 2807184 h 6858000"/>
              <a:gd name="connsiteX680" fmla="*/ 1416358 w 7467600"/>
              <a:gd name="connsiteY680" fmla="*/ 3112571 h 6858000"/>
              <a:gd name="connsiteX681" fmla="*/ 939066 w 7467600"/>
              <a:gd name="connsiteY681" fmla="*/ 3378798 h 6858000"/>
              <a:gd name="connsiteX682" fmla="*/ 115099 w 7467600"/>
              <a:gd name="connsiteY682" fmla="*/ 3607650 h 6858000"/>
              <a:gd name="connsiteX683" fmla="*/ 97284 w 7467600"/>
              <a:gd name="connsiteY683" fmla="*/ 3520393 h 6858000"/>
              <a:gd name="connsiteX684" fmla="*/ 922050 w 7467600"/>
              <a:gd name="connsiteY684" fmla="*/ 3074867 h 6858000"/>
              <a:gd name="connsiteX685" fmla="*/ 1405265 w 7467600"/>
              <a:gd name="connsiteY685" fmla="*/ 3016319 h 6858000"/>
              <a:gd name="connsiteX686" fmla="*/ 1407512 w 7467600"/>
              <a:gd name="connsiteY686" fmla="*/ 3018001 h 6858000"/>
              <a:gd name="connsiteX687" fmla="*/ 1726266 w 7467600"/>
              <a:gd name="connsiteY687" fmla="*/ 2777274 h 6858000"/>
              <a:gd name="connsiteX688" fmla="*/ 625390 w 7467600"/>
              <a:gd name="connsiteY688" fmla="*/ 2514541 h 6858000"/>
              <a:gd name="connsiteX689" fmla="*/ 619799 w 7467600"/>
              <a:gd name="connsiteY689" fmla="*/ 2527180 h 6858000"/>
              <a:gd name="connsiteX690" fmla="*/ 310030 w 7467600"/>
              <a:gd name="connsiteY690" fmla="*/ 2771818 h 6858000"/>
              <a:gd name="connsiteX691" fmla="*/ 173877 w 7467600"/>
              <a:gd name="connsiteY691" fmla="*/ 2937056 h 6858000"/>
              <a:gd name="connsiteX692" fmla="*/ 77889 w 7467600"/>
              <a:gd name="connsiteY692" fmla="*/ 3138440 h 6858000"/>
              <a:gd name="connsiteX693" fmla="*/ 0 w 7467600"/>
              <a:gd name="connsiteY693" fmla="*/ 3271395 h 6858000"/>
              <a:gd name="connsiteX694" fmla="*/ 0 w 7467600"/>
              <a:gd name="connsiteY694" fmla="*/ 3153002 h 6858000"/>
              <a:gd name="connsiteX695" fmla="*/ 2386 w 7467600"/>
              <a:gd name="connsiteY695" fmla="*/ 3149203 h 6858000"/>
              <a:gd name="connsiteX696" fmla="*/ 89753 w 7467600"/>
              <a:gd name="connsiteY696" fmla="*/ 2987702 h 6858000"/>
              <a:gd name="connsiteX697" fmla="*/ 76869 w 7467600"/>
              <a:gd name="connsiteY697" fmla="*/ 3005404 h 6858000"/>
              <a:gd name="connsiteX698" fmla="*/ 32049 w 7467600"/>
              <a:gd name="connsiteY698" fmla="*/ 3065814 h 6858000"/>
              <a:gd name="connsiteX699" fmla="*/ 0 w 7467600"/>
              <a:gd name="connsiteY699" fmla="*/ 3108744 h 6858000"/>
              <a:gd name="connsiteX700" fmla="*/ 0 w 7467600"/>
              <a:gd name="connsiteY700" fmla="*/ 3058059 h 6858000"/>
              <a:gd name="connsiteX701" fmla="*/ 7610 w 7467600"/>
              <a:gd name="connsiteY701" fmla="*/ 3047889 h 6858000"/>
              <a:gd name="connsiteX702" fmla="*/ 52419 w 7467600"/>
              <a:gd name="connsiteY702" fmla="*/ 2987479 h 6858000"/>
              <a:gd name="connsiteX703" fmla="*/ 59142 w 7467600"/>
              <a:gd name="connsiteY703" fmla="*/ 2978488 h 6858000"/>
              <a:gd name="connsiteX704" fmla="*/ 0 w 7467600"/>
              <a:gd name="connsiteY704" fmla="*/ 3015334 h 6858000"/>
              <a:gd name="connsiteX705" fmla="*/ 0 w 7467600"/>
              <a:gd name="connsiteY705" fmla="*/ 2914286 h 6858000"/>
              <a:gd name="connsiteX706" fmla="*/ 36383 w 7467600"/>
              <a:gd name="connsiteY706" fmla="*/ 2901128 h 6858000"/>
              <a:gd name="connsiteX707" fmla="*/ 156329 w 7467600"/>
              <a:gd name="connsiteY707" fmla="*/ 2840533 h 6858000"/>
              <a:gd name="connsiteX708" fmla="*/ 358355 w 7467600"/>
              <a:gd name="connsiteY708" fmla="*/ 2620471 h 6858000"/>
              <a:gd name="connsiteX709" fmla="*/ 510577 w 7467600"/>
              <a:gd name="connsiteY709" fmla="*/ 2501244 h 6858000"/>
              <a:gd name="connsiteX710" fmla="*/ 211967 w 7467600"/>
              <a:gd name="connsiteY710" fmla="*/ 2479171 h 6858000"/>
              <a:gd name="connsiteX711" fmla="*/ 0 w 7467600"/>
              <a:gd name="connsiteY711" fmla="*/ 2476398 h 6858000"/>
              <a:gd name="connsiteX712" fmla="*/ 0 w 7467600"/>
              <a:gd name="connsiteY712" fmla="*/ 2389189 h 6858000"/>
              <a:gd name="connsiteX713" fmla="*/ 103062 w 7467600"/>
              <a:gd name="connsiteY713" fmla="*/ 2389518 h 6858000"/>
              <a:gd name="connsiteX714" fmla="*/ 510734 w 7467600"/>
              <a:gd name="connsiteY714" fmla="*/ 2416201 h 6858000"/>
              <a:gd name="connsiteX715" fmla="*/ 279257 w 7467600"/>
              <a:gd name="connsiteY715" fmla="*/ 2092102 h 6858000"/>
              <a:gd name="connsiteX716" fmla="*/ 65265 w 7467600"/>
              <a:gd name="connsiteY716" fmla="*/ 2006049 h 6858000"/>
              <a:gd name="connsiteX717" fmla="*/ 0 w 7467600"/>
              <a:gd name="connsiteY717" fmla="*/ 1982532 h 6858000"/>
              <a:gd name="connsiteX718" fmla="*/ 0 w 7467600"/>
              <a:gd name="connsiteY718" fmla="*/ 1912789 h 6858000"/>
              <a:gd name="connsiteX719" fmla="*/ 97460 w 7467600"/>
              <a:gd name="connsiteY719" fmla="*/ 1953725 h 6858000"/>
              <a:gd name="connsiteX720" fmla="*/ 221272 w 7467600"/>
              <a:gd name="connsiteY720" fmla="*/ 1980766 h 6858000"/>
              <a:gd name="connsiteX721" fmla="*/ 116765 w 7467600"/>
              <a:gd name="connsiteY721" fmla="*/ 1911033 h 6858000"/>
              <a:gd name="connsiteX722" fmla="*/ 16405 w 7467600"/>
              <a:gd name="connsiteY722" fmla="*/ 1803412 h 6858000"/>
              <a:gd name="connsiteX723" fmla="*/ 0 w 7467600"/>
              <a:gd name="connsiteY723" fmla="*/ 1784777 h 6858000"/>
              <a:gd name="connsiteX724" fmla="*/ 0 w 7467600"/>
              <a:gd name="connsiteY724" fmla="*/ 1740082 h 6858000"/>
              <a:gd name="connsiteX725" fmla="*/ 39394 w 7467600"/>
              <a:gd name="connsiteY725" fmla="*/ 1784856 h 6858000"/>
              <a:gd name="connsiteX726" fmla="*/ 135813 w 7467600"/>
              <a:gd name="connsiteY726" fmla="*/ 1888838 h 6858000"/>
              <a:gd name="connsiteX727" fmla="*/ 242575 w 7467600"/>
              <a:gd name="connsiteY727" fmla="*/ 1958841 h 6858000"/>
              <a:gd name="connsiteX728" fmla="*/ 82197 w 7467600"/>
              <a:gd name="connsiteY728" fmla="*/ 1754826 h 6858000"/>
              <a:gd name="connsiteX729" fmla="*/ 0 w 7467600"/>
              <a:gd name="connsiteY729" fmla="*/ 1679650 h 6858000"/>
              <a:gd name="connsiteX730" fmla="*/ 0 w 7467600"/>
              <a:gd name="connsiteY730" fmla="*/ 1602463 h 6858000"/>
              <a:gd name="connsiteX731" fmla="*/ 84689 w 7467600"/>
              <a:gd name="connsiteY731" fmla="*/ 1677442 h 6858000"/>
              <a:gd name="connsiteX732" fmla="*/ 298437 w 7467600"/>
              <a:gd name="connsiteY732" fmla="*/ 1968019 h 6858000"/>
              <a:gd name="connsiteX733" fmla="*/ 227269 w 7467600"/>
              <a:gd name="connsiteY733" fmla="*/ 1114064 h 6858000"/>
              <a:gd name="connsiteX734" fmla="*/ 248003 w 7467600"/>
              <a:gd name="connsiteY734" fmla="*/ 1089613 h 6858000"/>
              <a:gd name="connsiteX735" fmla="*/ 427020 w 7467600"/>
              <a:gd name="connsiteY735" fmla="*/ 1619803 h 6858000"/>
              <a:gd name="connsiteX736" fmla="*/ 340345 w 7467600"/>
              <a:gd name="connsiteY736" fmla="*/ 2027739 h 6858000"/>
              <a:gd name="connsiteX737" fmla="*/ 360865 w 7467600"/>
              <a:gd name="connsiteY737" fmla="*/ 2044827 h 6858000"/>
              <a:gd name="connsiteX738" fmla="*/ 560414 w 7467600"/>
              <a:gd name="connsiteY738" fmla="*/ 2421457 h 6858000"/>
              <a:gd name="connsiteX739" fmla="*/ 1359703 w 7467600"/>
              <a:gd name="connsiteY739" fmla="*/ 2578554 h 6858000"/>
              <a:gd name="connsiteX740" fmla="*/ 1359422 w 7467600"/>
              <a:gd name="connsiteY740" fmla="*/ 2577994 h 6858000"/>
              <a:gd name="connsiteX741" fmla="*/ 828701 w 7467600"/>
              <a:gd name="connsiteY741" fmla="*/ 1839520 h 6858000"/>
              <a:gd name="connsiteX742" fmla="*/ 494427 w 7467600"/>
              <a:gd name="connsiteY742" fmla="*/ 1092333 h 6858000"/>
              <a:gd name="connsiteX743" fmla="*/ 506322 w 7467600"/>
              <a:gd name="connsiteY743" fmla="*/ 1020997 h 6858000"/>
              <a:gd name="connsiteX744" fmla="*/ 4570198 w 7467600"/>
              <a:gd name="connsiteY744" fmla="*/ 978081 h 6858000"/>
              <a:gd name="connsiteX745" fmla="*/ 4523691 w 7467600"/>
              <a:gd name="connsiteY745" fmla="*/ 1127776 h 6858000"/>
              <a:gd name="connsiteX746" fmla="*/ 4509875 w 7467600"/>
              <a:gd name="connsiteY746" fmla="*/ 1167552 h 6858000"/>
              <a:gd name="connsiteX747" fmla="*/ 4478168 w 7467600"/>
              <a:gd name="connsiteY747" fmla="*/ 1260735 h 6858000"/>
              <a:gd name="connsiteX748" fmla="*/ 4409309 w 7467600"/>
              <a:gd name="connsiteY748" fmla="*/ 1666996 h 6858000"/>
              <a:gd name="connsiteX749" fmla="*/ 4370031 w 7467600"/>
              <a:gd name="connsiteY749" fmla="*/ 1955666 h 6858000"/>
              <a:gd name="connsiteX750" fmla="*/ 4570198 w 7467600"/>
              <a:gd name="connsiteY750" fmla="*/ 978081 h 6858000"/>
              <a:gd name="connsiteX751" fmla="*/ 4557898 w 7467600"/>
              <a:gd name="connsiteY751" fmla="*/ 900011 h 6858000"/>
              <a:gd name="connsiteX752" fmla="*/ 4344840 w 7467600"/>
              <a:gd name="connsiteY752" fmla="*/ 1922038 h 6858000"/>
              <a:gd name="connsiteX753" fmla="*/ 4378710 w 7467600"/>
              <a:gd name="connsiteY753" fmla="*/ 1665516 h 6858000"/>
              <a:gd name="connsiteX754" fmla="*/ 4448798 w 7467600"/>
              <a:gd name="connsiteY754" fmla="*/ 1253024 h 6858000"/>
              <a:gd name="connsiteX755" fmla="*/ 4480315 w 7467600"/>
              <a:gd name="connsiteY755" fmla="*/ 1158454 h 6858000"/>
              <a:gd name="connsiteX756" fmla="*/ 4494133 w 7467600"/>
              <a:gd name="connsiteY756" fmla="*/ 1118676 h 6858000"/>
              <a:gd name="connsiteX757" fmla="*/ 4557898 w 7467600"/>
              <a:gd name="connsiteY757" fmla="*/ 900011 h 6858000"/>
              <a:gd name="connsiteX758" fmla="*/ 5870151 w 7467600"/>
              <a:gd name="connsiteY758" fmla="*/ 898890 h 6858000"/>
              <a:gd name="connsiteX759" fmla="*/ 5861335 w 7467600"/>
              <a:gd name="connsiteY759" fmla="*/ 899177 h 6858000"/>
              <a:gd name="connsiteX760" fmla="*/ 5843702 w 7467600"/>
              <a:gd name="connsiteY760" fmla="*/ 899748 h 6858000"/>
              <a:gd name="connsiteX761" fmla="*/ 5651107 w 7467600"/>
              <a:gd name="connsiteY761" fmla="*/ 920306 h 6858000"/>
              <a:gd name="connsiteX762" fmla="*/ 5459407 w 7467600"/>
              <a:gd name="connsiteY762" fmla="*/ 940975 h 6858000"/>
              <a:gd name="connsiteX763" fmla="*/ 5374846 w 7467600"/>
              <a:gd name="connsiteY763" fmla="*/ 941988 h 6858000"/>
              <a:gd name="connsiteX764" fmla="*/ 5256105 w 7467600"/>
              <a:gd name="connsiteY764" fmla="*/ 945632 h 6858000"/>
              <a:gd name="connsiteX765" fmla="*/ 5107071 w 7467600"/>
              <a:gd name="connsiteY765" fmla="*/ 969720 h 6858000"/>
              <a:gd name="connsiteX766" fmla="*/ 4998681 w 7467600"/>
              <a:gd name="connsiteY766" fmla="*/ 988771 h 6858000"/>
              <a:gd name="connsiteX767" fmla="*/ 5870151 w 7467600"/>
              <a:gd name="connsiteY767" fmla="*/ 898890 h 6858000"/>
              <a:gd name="connsiteX768" fmla="*/ 5504425 w 7467600"/>
              <a:gd name="connsiteY768" fmla="*/ 848067 h 6858000"/>
              <a:gd name="connsiteX769" fmla="*/ 4968849 w 7467600"/>
              <a:gd name="connsiteY769" fmla="*/ 962318 h 6858000"/>
              <a:gd name="connsiteX770" fmla="*/ 5104039 w 7467600"/>
              <a:gd name="connsiteY770" fmla="*/ 940634 h 6858000"/>
              <a:gd name="connsiteX771" fmla="*/ 5256311 w 7467600"/>
              <a:gd name="connsiteY771" fmla="*/ 916490 h 6858000"/>
              <a:gd name="connsiteX772" fmla="*/ 5377381 w 7467600"/>
              <a:gd name="connsiteY772" fmla="*/ 912671 h 6858000"/>
              <a:gd name="connsiteX773" fmla="*/ 5460148 w 7467600"/>
              <a:gd name="connsiteY773" fmla="*/ 911442 h 6858000"/>
              <a:gd name="connsiteX774" fmla="*/ 5648971 w 7467600"/>
              <a:gd name="connsiteY774" fmla="*/ 891331 h 6858000"/>
              <a:gd name="connsiteX775" fmla="*/ 5844807 w 7467600"/>
              <a:gd name="connsiteY775" fmla="*/ 870718 h 6858000"/>
              <a:gd name="connsiteX776" fmla="*/ 5862975 w 7467600"/>
              <a:gd name="connsiteY776" fmla="*/ 869756 h 6858000"/>
              <a:gd name="connsiteX777" fmla="*/ 5920887 w 7467600"/>
              <a:gd name="connsiteY777" fmla="*/ 865929 h 6858000"/>
              <a:gd name="connsiteX778" fmla="*/ 5504425 w 7467600"/>
              <a:gd name="connsiteY778" fmla="*/ 848067 h 6858000"/>
              <a:gd name="connsiteX779" fmla="*/ 3607114 w 7467600"/>
              <a:gd name="connsiteY779" fmla="*/ 467441 h 6858000"/>
              <a:gd name="connsiteX780" fmla="*/ 3296242 w 7467600"/>
              <a:gd name="connsiteY780" fmla="*/ 807991 h 6858000"/>
              <a:gd name="connsiteX781" fmla="*/ 3174674 w 7467600"/>
              <a:gd name="connsiteY781" fmla="*/ 919759 h 6858000"/>
              <a:gd name="connsiteX782" fmla="*/ 3042978 w 7467600"/>
              <a:gd name="connsiteY782" fmla="*/ 1054894 h 6858000"/>
              <a:gd name="connsiteX783" fmla="*/ 2968914 w 7467600"/>
              <a:gd name="connsiteY783" fmla="*/ 1133756 h 6858000"/>
              <a:gd name="connsiteX784" fmla="*/ 3103823 w 7467600"/>
              <a:gd name="connsiteY784" fmla="*/ 1026814 h 6858000"/>
              <a:gd name="connsiteX785" fmla="*/ 3607114 w 7467600"/>
              <a:gd name="connsiteY785" fmla="*/ 467441 h 6858000"/>
              <a:gd name="connsiteX786" fmla="*/ 3744487 w 7467600"/>
              <a:gd name="connsiteY786" fmla="*/ 383136 h 6858000"/>
              <a:gd name="connsiteX787" fmla="*/ 3970213 w 7467600"/>
              <a:gd name="connsiteY787" fmla="*/ 995559 h 6858000"/>
              <a:gd name="connsiteX788" fmla="*/ 3744487 w 7467600"/>
              <a:gd name="connsiteY788" fmla="*/ 383136 h 6858000"/>
              <a:gd name="connsiteX789" fmla="*/ 3624562 w 7467600"/>
              <a:gd name="connsiteY789" fmla="*/ 367041 h 6858000"/>
              <a:gd name="connsiteX790" fmla="*/ 3489712 w 7467600"/>
              <a:gd name="connsiteY790" fmla="*/ 485386 h 6858000"/>
              <a:gd name="connsiteX791" fmla="*/ 3182994 w 7467600"/>
              <a:gd name="connsiteY791" fmla="*/ 828265 h 6858000"/>
              <a:gd name="connsiteX792" fmla="*/ 2892114 w 7467600"/>
              <a:gd name="connsiteY792" fmla="*/ 1172635 h 6858000"/>
              <a:gd name="connsiteX793" fmla="*/ 3021459 w 7467600"/>
              <a:gd name="connsiteY793" fmla="*/ 1035385 h 6858000"/>
              <a:gd name="connsiteX794" fmla="*/ 3153873 w 7467600"/>
              <a:gd name="connsiteY794" fmla="*/ 898971 h 6858000"/>
              <a:gd name="connsiteX795" fmla="*/ 3276511 w 7467600"/>
              <a:gd name="connsiteY795" fmla="*/ 786423 h 6858000"/>
              <a:gd name="connsiteX796" fmla="*/ 3584154 w 7467600"/>
              <a:gd name="connsiteY796" fmla="*/ 448218 h 6858000"/>
              <a:gd name="connsiteX797" fmla="*/ 3624562 w 7467600"/>
              <a:gd name="connsiteY797" fmla="*/ 367041 h 6858000"/>
              <a:gd name="connsiteX798" fmla="*/ 3766672 w 7467600"/>
              <a:gd name="connsiteY798" fmla="*/ 359429 h 6858000"/>
              <a:gd name="connsiteX799" fmla="*/ 3996338 w 7467600"/>
              <a:gd name="connsiteY799" fmla="*/ 968237 h 6858000"/>
              <a:gd name="connsiteX800" fmla="*/ 3766672 w 7467600"/>
              <a:gd name="connsiteY800" fmla="*/ 359429 h 6858000"/>
              <a:gd name="connsiteX801" fmla="*/ 5805386 w 7467600"/>
              <a:gd name="connsiteY801" fmla="*/ 239240 h 6858000"/>
              <a:gd name="connsiteX802" fmla="*/ 5736947 w 7467600"/>
              <a:gd name="connsiteY802" fmla="*/ 261367 h 6858000"/>
              <a:gd name="connsiteX803" fmla="*/ 5427012 w 7467600"/>
              <a:gd name="connsiteY803" fmla="*/ 311272 h 6858000"/>
              <a:gd name="connsiteX804" fmla="*/ 5147818 w 7467600"/>
              <a:gd name="connsiteY804" fmla="*/ 322112 h 6858000"/>
              <a:gd name="connsiteX805" fmla="*/ 5060854 w 7467600"/>
              <a:gd name="connsiteY805" fmla="*/ 311882 h 6858000"/>
              <a:gd name="connsiteX806" fmla="*/ 4945989 w 7467600"/>
              <a:gd name="connsiteY806" fmla="*/ 300516 h 6858000"/>
              <a:gd name="connsiteX807" fmla="*/ 5410479 w 7467600"/>
              <a:gd name="connsiteY807" fmla="*/ 348434 h 6858000"/>
              <a:gd name="connsiteX808" fmla="*/ 5805386 w 7467600"/>
              <a:gd name="connsiteY808" fmla="*/ 239240 h 6858000"/>
              <a:gd name="connsiteX809" fmla="*/ 5905192 w 7467600"/>
              <a:gd name="connsiteY809" fmla="*/ 163079 h 6858000"/>
              <a:gd name="connsiteX810" fmla="*/ 5865655 w 7467600"/>
              <a:gd name="connsiteY810" fmla="*/ 171901 h 6858000"/>
              <a:gd name="connsiteX811" fmla="*/ 5259740 w 7467600"/>
              <a:gd name="connsiteY811" fmla="*/ 257013 h 6858000"/>
              <a:gd name="connsiteX812" fmla="*/ 5208466 w 7467600"/>
              <a:gd name="connsiteY812" fmla="*/ 257550 h 6858000"/>
              <a:gd name="connsiteX813" fmla="*/ 4980204 w 7467600"/>
              <a:gd name="connsiteY813" fmla="*/ 271903 h 6858000"/>
              <a:gd name="connsiteX814" fmla="*/ 5068068 w 7467600"/>
              <a:gd name="connsiteY814" fmla="*/ 282244 h 6858000"/>
              <a:gd name="connsiteX815" fmla="*/ 5153231 w 7467600"/>
              <a:gd name="connsiteY815" fmla="*/ 292240 h 6858000"/>
              <a:gd name="connsiteX816" fmla="*/ 5426491 w 7467600"/>
              <a:gd name="connsiteY816" fmla="*/ 281128 h 6858000"/>
              <a:gd name="connsiteX817" fmla="*/ 5731212 w 7467600"/>
              <a:gd name="connsiteY817" fmla="*/ 231951 h 6858000"/>
              <a:gd name="connsiteX818" fmla="*/ 5905192 w 7467600"/>
              <a:gd name="connsiteY818" fmla="*/ 163079 h 6858000"/>
              <a:gd name="connsiteX819" fmla="*/ 5944437 w 7467600"/>
              <a:gd name="connsiteY819" fmla="*/ 113829 h 6858000"/>
              <a:gd name="connsiteX820" fmla="*/ 5825032 w 7467600"/>
              <a:gd name="connsiteY820" fmla="*/ 146405 h 6858000"/>
              <a:gd name="connsiteX821" fmla="*/ 4955599 w 7467600"/>
              <a:gd name="connsiteY821" fmla="*/ 247008 h 6858000"/>
              <a:gd name="connsiteX822" fmla="*/ 5210104 w 7467600"/>
              <a:gd name="connsiteY822" fmla="*/ 228123 h 6858000"/>
              <a:gd name="connsiteX823" fmla="*/ 5261015 w 7467600"/>
              <a:gd name="connsiteY823" fmla="*/ 227087 h 6858000"/>
              <a:gd name="connsiteX824" fmla="*/ 5861181 w 7467600"/>
              <a:gd name="connsiteY824" fmla="*/ 143093 h 6858000"/>
              <a:gd name="connsiteX825" fmla="*/ 5961252 w 7467600"/>
              <a:gd name="connsiteY825" fmla="*/ 114820 h 6858000"/>
              <a:gd name="connsiteX826" fmla="*/ 5944437 w 7467600"/>
              <a:gd name="connsiteY826" fmla="*/ 113829 h 6858000"/>
              <a:gd name="connsiteX827" fmla="*/ 3882765 w 7467600"/>
              <a:gd name="connsiteY827" fmla="*/ 0 h 6858000"/>
              <a:gd name="connsiteX828" fmla="*/ 3995099 w 7467600"/>
              <a:gd name="connsiteY828" fmla="*/ 0 h 6858000"/>
              <a:gd name="connsiteX829" fmla="*/ 4163818 w 7467600"/>
              <a:gd name="connsiteY829" fmla="*/ 234104 h 6858000"/>
              <a:gd name="connsiteX830" fmla="*/ 4172099 w 7467600"/>
              <a:gd name="connsiteY830" fmla="*/ 234207 h 6858000"/>
              <a:gd name="connsiteX831" fmla="*/ 4784282 w 7467600"/>
              <a:gd name="connsiteY831" fmla="*/ 276561 h 6858000"/>
              <a:gd name="connsiteX832" fmla="*/ 4801687 w 7467600"/>
              <a:gd name="connsiteY832" fmla="*/ 267764 h 6858000"/>
              <a:gd name="connsiteX833" fmla="*/ 6082788 w 7467600"/>
              <a:gd name="connsiteY833" fmla="*/ 64119 h 6858000"/>
              <a:gd name="connsiteX834" fmla="*/ 6099442 w 7467600"/>
              <a:gd name="connsiteY834" fmla="*/ 82568 h 6858000"/>
              <a:gd name="connsiteX835" fmla="*/ 4804137 w 7467600"/>
              <a:gd name="connsiteY835" fmla="*/ 320931 h 6858000"/>
              <a:gd name="connsiteX836" fmla="*/ 4227047 w 7467600"/>
              <a:gd name="connsiteY836" fmla="*/ 313415 h 6858000"/>
              <a:gd name="connsiteX837" fmla="*/ 4346041 w 7467600"/>
              <a:gd name="connsiteY837" fmla="*/ 456086 h 6858000"/>
              <a:gd name="connsiteX838" fmla="*/ 4870967 w 7467600"/>
              <a:gd name="connsiteY838" fmla="*/ 963061 h 6858000"/>
              <a:gd name="connsiteX839" fmla="*/ 4889647 w 7467600"/>
              <a:gd name="connsiteY839" fmla="*/ 957147 h 6858000"/>
              <a:gd name="connsiteX840" fmla="*/ 5422504 w 7467600"/>
              <a:gd name="connsiteY840" fmla="*/ 805191 h 6858000"/>
              <a:gd name="connsiteX841" fmla="*/ 6087656 w 7467600"/>
              <a:gd name="connsiteY841" fmla="*/ 826703 h 6858000"/>
              <a:gd name="connsiteX842" fmla="*/ 6058717 w 7467600"/>
              <a:gd name="connsiteY842" fmla="*/ 865992 h 6858000"/>
              <a:gd name="connsiteX843" fmla="*/ 4974153 w 7467600"/>
              <a:gd name="connsiteY843" fmla="*/ 1045456 h 6858000"/>
              <a:gd name="connsiteX844" fmla="*/ 5627835 w 7467600"/>
              <a:gd name="connsiteY844" fmla="*/ 1472077 h 6858000"/>
              <a:gd name="connsiteX845" fmla="*/ 5629817 w 7467600"/>
              <a:gd name="connsiteY845" fmla="*/ 1471412 h 6858000"/>
              <a:gd name="connsiteX846" fmla="*/ 5634124 w 7467600"/>
              <a:gd name="connsiteY846" fmla="*/ 1470572 h 6858000"/>
              <a:gd name="connsiteX847" fmla="*/ 5755832 w 7467600"/>
              <a:gd name="connsiteY847" fmla="*/ 1383886 h 6858000"/>
              <a:gd name="connsiteX848" fmla="*/ 6014186 w 7467600"/>
              <a:gd name="connsiteY848" fmla="*/ 1279799 h 6858000"/>
              <a:gd name="connsiteX849" fmla="*/ 6901619 w 7467600"/>
              <a:gd name="connsiteY849" fmla="*/ 1047874 h 6858000"/>
              <a:gd name="connsiteX850" fmla="*/ 6931566 w 7467600"/>
              <a:gd name="connsiteY850" fmla="*/ 1062034 h 6858000"/>
              <a:gd name="connsiteX851" fmla="*/ 5790982 w 7467600"/>
              <a:gd name="connsiteY851" fmla="*/ 1561380 h 6858000"/>
              <a:gd name="connsiteX852" fmla="*/ 6188971 w 7467600"/>
              <a:gd name="connsiteY852" fmla="*/ 1755168 h 6858000"/>
              <a:gd name="connsiteX853" fmla="*/ 6202446 w 7467600"/>
              <a:gd name="connsiteY853" fmla="*/ 1752268 h 6858000"/>
              <a:gd name="connsiteX854" fmla="*/ 7179560 w 7467600"/>
              <a:gd name="connsiteY854" fmla="*/ 1467551 h 6858000"/>
              <a:gd name="connsiteX855" fmla="*/ 7158730 w 7467600"/>
              <a:gd name="connsiteY855" fmla="*/ 1507835 h 6858000"/>
              <a:gd name="connsiteX856" fmla="*/ 6326959 w 7467600"/>
              <a:gd name="connsiteY856" fmla="*/ 1817686 h 6858000"/>
              <a:gd name="connsiteX857" fmla="*/ 6537433 w 7467600"/>
              <a:gd name="connsiteY857" fmla="*/ 1907790 h 6858000"/>
              <a:gd name="connsiteX858" fmla="*/ 6550221 w 7467600"/>
              <a:gd name="connsiteY858" fmla="*/ 1910729 h 6858000"/>
              <a:gd name="connsiteX859" fmla="*/ 6964438 w 7467600"/>
              <a:gd name="connsiteY859" fmla="*/ 2209505 h 6858000"/>
              <a:gd name="connsiteX860" fmla="*/ 7367862 w 7467600"/>
              <a:gd name="connsiteY860" fmla="*/ 2806833 h 6858000"/>
              <a:gd name="connsiteX861" fmla="*/ 7364329 w 7467600"/>
              <a:gd name="connsiteY861" fmla="*/ 2826907 h 6858000"/>
              <a:gd name="connsiteX862" fmla="*/ 7290545 w 7467600"/>
              <a:gd name="connsiteY862" fmla="*/ 2850663 h 6858000"/>
              <a:gd name="connsiteX863" fmla="*/ 6472036 w 7467600"/>
              <a:gd name="connsiteY863" fmla="*/ 1959003 h 6858000"/>
              <a:gd name="connsiteX864" fmla="*/ 5792897 w 7467600"/>
              <a:gd name="connsiteY864" fmla="*/ 1647747 h 6858000"/>
              <a:gd name="connsiteX865" fmla="*/ 5842751 w 7467600"/>
              <a:gd name="connsiteY865" fmla="*/ 1816112 h 6858000"/>
              <a:gd name="connsiteX866" fmla="*/ 5847424 w 7467600"/>
              <a:gd name="connsiteY866" fmla="*/ 1815776 h 6858000"/>
              <a:gd name="connsiteX867" fmla="*/ 6399821 w 7467600"/>
              <a:gd name="connsiteY867" fmla="*/ 2344799 h 6858000"/>
              <a:gd name="connsiteX868" fmla="*/ 6323232 w 7467600"/>
              <a:gd name="connsiteY868" fmla="*/ 2389634 h 6858000"/>
              <a:gd name="connsiteX869" fmla="*/ 5942958 w 7467600"/>
              <a:gd name="connsiteY869" fmla="*/ 2077708 h 6858000"/>
              <a:gd name="connsiteX870" fmla="*/ 5921559 w 7467600"/>
              <a:gd name="connsiteY870" fmla="*/ 2378596 h 6858000"/>
              <a:gd name="connsiteX871" fmla="*/ 5817651 w 7467600"/>
              <a:gd name="connsiteY871" fmla="*/ 3023919 h 6858000"/>
              <a:gd name="connsiteX872" fmla="*/ 5729634 w 7467600"/>
              <a:gd name="connsiteY872" fmla="*/ 3051849 h 6858000"/>
              <a:gd name="connsiteX873" fmla="*/ 5611018 w 7467600"/>
              <a:gd name="connsiteY873" fmla="*/ 2316769 h 6858000"/>
              <a:gd name="connsiteX874" fmla="*/ 5687608 w 7467600"/>
              <a:gd name="connsiteY874" fmla="*/ 2039972 h 6858000"/>
              <a:gd name="connsiteX875" fmla="*/ 5657554 w 7467600"/>
              <a:gd name="connsiteY875" fmla="*/ 1576445 h 6858000"/>
              <a:gd name="connsiteX876" fmla="*/ 5150475 w 7467600"/>
              <a:gd name="connsiteY876" fmla="*/ 1274012 h 6858000"/>
              <a:gd name="connsiteX877" fmla="*/ 5349142 w 7467600"/>
              <a:gd name="connsiteY877" fmla="*/ 2204405 h 6858000"/>
              <a:gd name="connsiteX878" fmla="*/ 5262214 w 7467600"/>
              <a:gd name="connsiteY878" fmla="*/ 2233836 h 6858000"/>
              <a:gd name="connsiteX879" fmla="*/ 4981539 w 7467600"/>
              <a:gd name="connsiteY879" fmla="*/ 1542201 h 6858000"/>
              <a:gd name="connsiteX880" fmla="*/ 4958461 w 7467600"/>
              <a:gd name="connsiteY880" fmla="*/ 1136957 h 6858000"/>
              <a:gd name="connsiteX881" fmla="*/ 4655015 w 7467600"/>
              <a:gd name="connsiteY881" fmla="*/ 891426 h 6858000"/>
              <a:gd name="connsiteX882" fmla="*/ 4348002 w 7467600"/>
              <a:gd name="connsiteY882" fmla="*/ 2205895 h 6858000"/>
              <a:gd name="connsiteX883" fmla="*/ 4262250 w 7467600"/>
              <a:gd name="connsiteY883" fmla="*/ 2219972 h 6858000"/>
              <a:gd name="connsiteX884" fmla="*/ 4550611 w 7467600"/>
              <a:gd name="connsiteY884" fmla="*/ 817540 h 6858000"/>
              <a:gd name="connsiteX885" fmla="*/ 4564418 w 7467600"/>
              <a:gd name="connsiteY885" fmla="*/ 808293 h 6858000"/>
              <a:gd name="connsiteX886" fmla="*/ 4266388 w 7467600"/>
              <a:gd name="connsiteY886" fmla="*/ 500083 h 6858000"/>
              <a:gd name="connsiteX887" fmla="*/ 4032842 w 7467600"/>
              <a:gd name="connsiteY887" fmla="*/ 211809 h 6858000"/>
              <a:gd name="connsiteX888" fmla="*/ 3882765 w 7467600"/>
              <a:gd name="connsiteY888" fmla="*/ 0 h 6858000"/>
              <a:gd name="connsiteX889" fmla="*/ 3721337 w 7467600"/>
              <a:gd name="connsiteY889" fmla="*/ 0 h 6858000"/>
              <a:gd name="connsiteX890" fmla="*/ 3797544 w 7467600"/>
              <a:gd name="connsiteY890" fmla="*/ 0 h 6858000"/>
              <a:gd name="connsiteX891" fmla="*/ 3775734 w 7467600"/>
              <a:gd name="connsiteY891" fmla="*/ 95131 h 6858000"/>
              <a:gd name="connsiteX892" fmla="*/ 3724807 w 7467600"/>
              <a:gd name="connsiteY892" fmla="*/ 272257 h 6858000"/>
              <a:gd name="connsiteX893" fmla="*/ 3726844 w 7467600"/>
              <a:gd name="connsiteY893" fmla="*/ 282988 h 6858000"/>
              <a:gd name="connsiteX894" fmla="*/ 3742664 w 7467600"/>
              <a:gd name="connsiteY894" fmla="*/ 279918 h 6858000"/>
              <a:gd name="connsiteX895" fmla="*/ 4103910 w 7467600"/>
              <a:gd name="connsiteY895" fmla="*/ 1161917 h 6858000"/>
              <a:gd name="connsiteX896" fmla="*/ 4020269 w 7467600"/>
              <a:gd name="connsiteY896" fmla="*/ 1200406 h 6858000"/>
              <a:gd name="connsiteX897" fmla="*/ 3674882 w 7467600"/>
              <a:gd name="connsiteY897" fmla="*/ 488524 h 6858000"/>
              <a:gd name="connsiteX898" fmla="*/ 3132682 w 7467600"/>
              <a:gd name="connsiteY898" fmla="*/ 1072284 h 6858000"/>
              <a:gd name="connsiteX899" fmla="*/ 2716346 w 7467600"/>
              <a:gd name="connsiteY899" fmla="*/ 1276376 h 6858000"/>
              <a:gd name="connsiteX900" fmla="*/ 2716772 w 7467600"/>
              <a:gd name="connsiteY900" fmla="*/ 1255462 h 6858000"/>
              <a:gd name="connsiteX901" fmla="*/ 3471096 w 7467600"/>
              <a:gd name="connsiteY901" fmla="*/ 437072 h 6858000"/>
              <a:gd name="connsiteX902" fmla="*/ 3639057 w 7467600"/>
              <a:gd name="connsiteY902" fmla="*/ 286334 h 6858000"/>
              <a:gd name="connsiteX903" fmla="*/ 3640309 w 7467600"/>
              <a:gd name="connsiteY903" fmla="*/ 284664 h 6858000"/>
              <a:gd name="connsiteX904" fmla="*/ 3646022 w 7467600"/>
              <a:gd name="connsiteY904" fmla="*/ 276711 h 6858000"/>
              <a:gd name="connsiteX905" fmla="*/ 3707943 w 7467600"/>
              <a:gd name="connsiteY905" fmla="*/ 65958 h 6858000"/>
              <a:gd name="connsiteX906" fmla="*/ 3721337 w 7467600"/>
              <a:gd name="connsiteY906" fmla="*/ 0 h 6858000"/>
              <a:gd name="connsiteX907" fmla="*/ 2867960 w 7467600"/>
              <a:gd name="connsiteY907" fmla="*/ 0 h 6858000"/>
              <a:gd name="connsiteX908" fmla="*/ 2926351 w 7467600"/>
              <a:gd name="connsiteY908" fmla="*/ 0 h 6858000"/>
              <a:gd name="connsiteX909" fmla="*/ 2902823 w 7467600"/>
              <a:gd name="connsiteY909" fmla="*/ 262929 h 6858000"/>
              <a:gd name="connsiteX910" fmla="*/ 2940663 w 7467600"/>
              <a:gd name="connsiteY910" fmla="*/ 140884 h 6858000"/>
              <a:gd name="connsiteX911" fmla="*/ 2947039 w 7467600"/>
              <a:gd name="connsiteY911" fmla="*/ 122524 h 6858000"/>
              <a:gd name="connsiteX912" fmla="*/ 2984316 w 7467600"/>
              <a:gd name="connsiteY912" fmla="*/ 0 h 6858000"/>
              <a:gd name="connsiteX913" fmla="*/ 3016114 w 7467600"/>
              <a:gd name="connsiteY913" fmla="*/ 0 h 6858000"/>
              <a:gd name="connsiteX914" fmla="*/ 2979949 w 7467600"/>
              <a:gd name="connsiteY914" fmla="*/ 119274 h 6858000"/>
              <a:gd name="connsiteX915" fmla="*/ 3023879 w 7467600"/>
              <a:gd name="connsiteY915" fmla="*/ 0 h 6858000"/>
              <a:gd name="connsiteX916" fmla="*/ 3105400 w 7467600"/>
              <a:gd name="connsiteY916" fmla="*/ 0 h 6858000"/>
              <a:gd name="connsiteX917" fmla="*/ 3094669 w 7467600"/>
              <a:gd name="connsiteY917" fmla="*/ 30308 h 6858000"/>
              <a:gd name="connsiteX918" fmla="*/ 2901945 w 7467600"/>
              <a:gd name="connsiteY918" fmla="*/ 466538 h 6858000"/>
              <a:gd name="connsiteX919" fmla="*/ 2815209 w 7467600"/>
              <a:gd name="connsiteY919" fmla="*/ 497361 h 6858000"/>
              <a:gd name="connsiteX920" fmla="*/ 2844845 w 7467600"/>
              <a:gd name="connsiteY920" fmla="*/ 127638 h 6858000"/>
              <a:gd name="connsiteX921" fmla="*/ 2867960 w 7467600"/>
              <a:gd name="connsiteY921" fmla="*/ 0 h 6858000"/>
              <a:gd name="connsiteX922" fmla="*/ 1057230 w 7467600"/>
              <a:gd name="connsiteY922" fmla="*/ 0 h 6858000"/>
              <a:gd name="connsiteX923" fmla="*/ 1111003 w 7467600"/>
              <a:gd name="connsiteY923" fmla="*/ 0 h 6858000"/>
              <a:gd name="connsiteX924" fmla="*/ 1125553 w 7467600"/>
              <a:gd name="connsiteY924" fmla="*/ 52588 h 6858000"/>
              <a:gd name="connsiteX925" fmla="*/ 1304276 w 7467600"/>
              <a:gd name="connsiteY925" fmla="*/ 476275 h 6858000"/>
              <a:gd name="connsiteX926" fmla="*/ 1492066 w 7467600"/>
              <a:gd name="connsiteY926" fmla="*/ 886333 h 6858000"/>
              <a:gd name="connsiteX927" fmla="*/ 1423698 w 7467600"/>
              <a:gd name="connsiteY927" fmla="*/ 710817 h 6858000"/>
              <a:gd name="connsiteX928" fmla="*/ 1357609 w 7467600"/>
              <a:gd name="connsiteY928" fmla="*/ 532892 h 6858000"/>
              <a:gd name="connsiteX929" fmla="*/ 1309550 w 7467600"/>
              <a:gd name="connsiteY929" fmla="*/ 374031 h 6858000"/>
              <a:gd name="connsiteX930" fmla="*/ 1193673 w 7467600"/>
              <a:gd name="connsiteY930" fmla="*/ 49533 h 6858000"/>
              <a:gd name="connsiteX931" fmla="*/ 1164391 w 7467600"/>
              <a:gd name="connsiteY931" fmla="*/ 0 h 6858000"/>
              <a:gd name="connsiteX932" fmla="*/ 1200666 w 7467600"/>
              <a:gd name="connsiteY932" fmla="*/ 0 h 6858000"/>
              <a:gd name="connsiteX933" fmla="*/ 1223408 w 7467600"/>
              <a:gd name="connsiteY933" fmla="*/ 38996 h 6858000"/>
              <a:gd name="connsiteX934" fmla="*/ 1339635 w 7467600"/>
              <a:gd name="connsiteY934" fmla="*/ 365517 h 6858000"/>
              <a:gd name="connsiteX935" fmla="*/ 1387469 w 7467600"/>
              <a:gd name="connsiteY935" fmla="*/ 523079 h 6858000"/>
              <a:gd name="connsiteX936" fmla="*/ 1452685 w 7467600"/>
              <a:gd name="connsiteY936" fmla="*/ 699806 h 6858000"/>
              <a:gd name="connsiteX937" fmla="*/ 1492092 w 7467600"/>
              <a:gd name="connsiteY937" fmla="*/ 800424 h 6858000"/>
              <a:gd name="connsiteX938" fmla="*/ 1455302 w 7467600"/>
              <a:gd name="connsiteY938" fmla="*/ 632913 h 6858000"/>
              <a:gd name="connsiteX939" fmla="*/ 1222336 w 7467600"/>
              <a:gd name="connsiteY939" fmla="*/ 9480 h 6858000"/>
              <a:gd name="connsiteX940" fmla="*/ 1214634 w 7467600"/>
              <a:gd name="connsiteY940" fmla="*/ 0 h 6858000"/>
              <a:gd name="connsiteX941" fmla="*/ 1289827 w 7467600"/>
              <a:gd name="connsiteY941" fmla="*/ 0 h 6858000"/>
              <a:gd name="connsiteX942" fmla="*/ 1321076 w 7467600"/>
              <a:gd name="connsiteY942" fmla="*/ 59722 h 6858000"/>
              <a:gd name="connsiteX943" fmla="*/ 1512579 w 7467600"/>
              <a:gd name="connsiteY943" fmla="*/ 626441 h 6858000"/>
              <a:gd name="connsiteX944" fmla="*/ 1506076 w 7467600"/>
              <a:gd name="connsiteY944" fmla="*/ 1089289 h 6858000"/>
              <a:gd name="connsiteX945" fmla="*/ 1486346 w 7467600"/>
              <a:gd name="connsiteY945" fmla="*/ 1079919 h 6858000"/>
              <a:gd name="connsiteX946" fmla="*/ 1070511 w 7467600"/>
              <a:gd name="connsiteY946" fmla="*/ 48609 h 6858000"/>
              <a:gd name="connsiteX947" fmla="*/ 1057230 w 7467600"/>
              <a:gd name="connsiteY947" fmla="*/ 0 h 6858000"/>
              <a:gd name="connsiteX948" fmla="*/ 43151 w 7467600"/>
              <a:gd name="connsiteY948" fmla="*/ 0 h 6858000"/>
              <a:gd name="connsiteX949" fmla="*/ 95283 w 7467600"/>
              <a:gd name="connsiteY949" fmla="*/ 0 h 6858000"/>
              <a:gd name="connsiteX950" fmla="*/ 300708 w 7467600"/>
              <a:gd name="connsiteY950" fmla="*/ 154571 h 6858000"/>
              <a:gd name="connsiteX951" fmla="*/ 530414 w 7467600"/>
              <a:gd name="connsiteY951" fmla="*/ 354673 h 6858000"/>
              <a:gd name="connsiteX952" fmla="*/ 333785 w 7467600"/>
              <a:gd name="connsiteY952" fmla="*/ 161564 h 6858000"/>
              <a:gd name="connsiteX953" fmla="*/ 147005 w 7467600"/>
              <a:gd name="connsiteY953" fmla="*/ 0 h 6858000"/>
              <a:gd name="connsiteX954" fmla="*/ 272509 w 7467600"/>
              <a:gd name="connsiteY954" fmla="*/ 0 h 6858000"/>
              <a:gd name="connsiteX955" fmla="*/ 326276 w 7467600"/>
              <a:gd name="connsiteY955" fmla="*/ 45847 h 6858000"/>
              <a:gd name="connsiteX956" fmla="*/ 823759 w 7467600"/>
              <a:gd name="connsiteY956" fmla="*/ 574145 h 6858000"/>
              <a:gd name="connsiteX957" fmla="*/ 811254 w 7467600"/>
              <a:gd name="connsiteY957" fmla="*/ 665546 h 6858000"/>
              <a:gd name="connsiteX958" fmla="*/ 154042 w 7467600"/>
              <a:gd name="connsiteY958" fmla="*/ 261522 h 6858000"/>
              <a:gd name="connsiteX959" fmla="*/ 13550 w 7467600"/>
              <a:gd name="connsiteY959" fmla="*/ 158423 h 6858000"/>
              <a:gd name="connsiteX960" fmla="*/ 0 w 7467600"/>
              <a:gd name="connsiteY960" fmla="*/ 146618 h 6858000"/>
              <a:gd name="connsiteX961" fmla="*/ 0 w 7467600"/>
              <a:gd name="connsiteY961" fmla="*/ 59161 h 6858000"/>
              <a:gd name="connsiteX962" fmla="*/ 45427 w 7467600"/>
              <a:gd name="connsiteY962" fmla="*/ 101078 h 6858000"/>
              <a:gd name="connsiteX963" fmla="*/ 630103 w 7467600"/>
              <a:gd name="connsiteY963" fmla="*/ 485885 h 6858000"/>
              <a:gd name="connsiteX964" fmla="*/ 532040 w 7467600"/>
              <a:gd name="connsiteY964" fmla="*/ 399359 h 6858000"/>
              <a:gd name="connsiteX965" fmla="*/ 517618 w 7467600"/>
              <a:gd name="connsiteY965" fmla="*/ 385726 h 6858000"/>
              <a:gd name="connsiteX966" fmla="*/ 285074 w 7467600"/>
              <a:gd name="connsiteY966" fmla="*/ 182755 h 6858000"/>
              <a:gd name="connsiteX967" fmla="*/ 43151 w 7467600"/>
              <a:gd name="connsiteY96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5845526 h 6858000"/>
              <a:gd name="connsiteX77" fmla="*/ 7467600 w 7467600"/>
              <a:gd name="connsiteY77" fmla="*/ 6012219 h 6858000"/>
              <a:gd name="connsiteX78" fmla="*/ 7356878 w 7467600"/>
              <a:gd name="connsiteY78" fmla="*/ 5981332 h 6858000"/>
              <a:gd name="connsiteX79" fmla="*/ 7467600 w 7467600"/>
              <a:gd name="connsiteY79" fmla="*/ 6117703 h 6858000"/>
              <a:gd name="connsiteX80" fmla="*/ 7467600 w 7467600"/>
              <a:gd name="connsiteY80" fmla="*/ 6163634 h 6858000"/>
              <a:gd name="connsiteX81" fmla="*/ 7403637 w 7467600"/>
              <a:gd name="connsiteY81" fmla="*/ 6083957 h 6858000"/>
              <a:gd name="connsiteX82" fmla="*/ 7254615 w 7467600"/>
              <a:gd name="connsiteY82" fmla="*/ 5911918 h 6858000"/>
              <a:gd name="connsiteX83" fmla="*/ 7312589 w 7467600"/>
              <a:gd name="connsiteY83" fmla="*/ 5982309 h 6858000"/>
              <a:gd name="connsiteX84" fmla="*/ 7448321 w 7467600"/>
              <a:gd name="connsiteY84" fmla="*/ 6190991 h 6858000"/>
              <a:gd name="connsiteX85" fmla="*/ 7467600 w 7467600"/>
              <a:gd name="connsiteY85" fmla="*/ 6221686 h 6858000"/>
              <a:gd name="connsiteX86" fmla="*/ 7467600 w 7467600"/>
              <a:gd name="connsiteY86" fmla="*/ 6334256 h 6858000"/>
              <a:gd name="connsiteX87" fmla="*/ 7454976 w 7467600"/>
              <a:gd name="connsiteY87" fmla="*/ 6318297 h 6858000"/>
              <a:gd name="connsiteX88" fmla="*/ 1456157 w 7467600"/>
              <a:gd name="connsiteY88" fmla="*/ 5371404 h 6858000"/>
              <a:gd name="connsiteX89" fmla="*/ 1244432 w 7467600"/>
              <a:gd name="connsiteY89" fmla="*/ 5385601 h 6858000"/>
              <a:gd name="connsiteX90" fmla="*/ 973990 w 7467600"/>
              <a:gd name="connsiteY90" fmla="*/ 5424940 h 6858000"/>
              <a:gd name="connsiteX91" fmla="*/ 1103809 w 7467600"/>
              <a:gd name="connsiteY91" fmla="*/ 5433720 h 6858000"/>
              <a:gd name="connsiteX92" fmla="*/ 1123454 w 7467600"/>
              <a:gd name="connsiteY92" fmla="*/ 5435727 h 6858000"/>
              <a:gd name="connsiteX93" fmla="*/ 1737017 w 7467600"/>
              <a:gd name="connsiteY93" fmla="*/ 5452183 h 6858000"/>
              <a:gd name="connsiteX94" fmla="*/ 1824397 w 7467600"/>
              <a:gd name="connsiteY94" fmla="*/ 5447757 h 6858000"/>
              <a:gd name="connsiteX95" fmla="*/ 2070059 w 7467600"/>
              <a:gd name="connsiteY95" fmla="*/ 5441660 h 6858000"/>
              <a:gd name="connsiteX96" fmla="*/ 1456157 w 7467600"/>
              <a:gd name="connsiteY96" fmla="*/ 5371404 h 6858000"/>
              <a:gd name="connsiteX97" fmla="*/ 4988186 w 7467600"/>
              <a:gd name="connsiteY97" fmla="*/ 5216467 h 6858000"/>
              <a:gd name="connsiteX98" fmla="*/ 4777334 w 7467600"/>
              <a:gd name="connsiteY98" fmla="*/ 5406072 h 6858000"/>
              <a:gd name="connsiteX99" fmla="*/ 4718341 w 7467600"/>
              <a:gd name="connsiteY99" fmla="*/ 5468043 h 6858000"/>
              <a:gd name="connsiteX100" fmla="*/ 4604655 w 7467600"/>
              <a:gd name="connsiteY100" fmla="*/ 5583434 h 6858000"/>
              <a:gd name="connsiteX101" fmla="*/ 4565074 w 7467600"/>
              <a:gd name="connsiteY101" fmla="*/ 5618550 h 6858000"/>
              <a:gd name="connsiteX102" fmla="*/ 4988186 w 7467600"/>
              <a:gd name="connsiteY102" fmla="*/ 5216467 h 6858000"/>
              <a:gd name="connsiteX103" fmla="*/ 4978032 w 7467600"/>
              <a:gd name="connsiteY103" fmla="*/ 5183809 h 6858000"/>
              <a:gd name="connsiteX104" fmla="*/ 4463413 w 7467600"/>
              <a:gd name="connsiteY104" fmla="*/ 5615162 h 6858000"/>
              <a:gd name="connsiteX105" fmla="*/ 4358134 w 7467600"/>
              <a:gd name="connsiteY105" fmla="*/ 5742791 h 6858000"/>
              <a:gd name="connsiteX106" fmla="*/ 4376219 w 7467600"/>
              <a:gd name="connsiteY106" fmla="*/ 5729027 h 6858000"/>
              <a:gd name="connsiteX107" fmla="*/ 4582340 w 7467600"/>
              <a:gd name="connsiteY107" fmla="*/ 5561037 h 6858000"/>
              <a:gd name="connsiteX108" fmla="*/ 4694684 w 7467600"/>
              <a:gd name="connsiteY108" fmla="*/ 5447098 h 6858000"/>
              <a:gd name="connsiteX109" fmla="*/ 4754123 w 7467600"/>
              <a:gd name="connsiteY109" fmla="*/ 5384643 h 6858000"/>
              <a:gd name="connsiteX110" fmla="*/ 4978032 w 7467600"/>
              <a:gd name="connsiteY110" fmla="*/ 5183809 h 6858000"/>
              <a:gd name="connsiteX111" fmla="*/ 1903353 w 7467600"/>
              <a:gd name="connsiteY111" fmla="*/ 5044827 h 6858000"/>
              <a:gd name="connsiteX112" fmla="*/ 1936931 w 7467600"/>
              <a:gd name="connsiteY112" fmla="*/ 5093954 h 6858000"/>
              <a:gd name="connsiteX113" fmla="*/ 2195868 w 7467600"/>
              <a:gd name="connsiteY113" fmla="*/ 5396574 h 6858000"/>
              <a:gd name="connsiteX114" fmla="*/ 2088852 w 7467600"/>
              <a:gd name="connsiteY114" fmla="*/ 5166123 h 6858000"/>
              <a:gd name="connsiteX115" fmla="*/ 1958241 w 7467600"/>
              <a:gd name="connsiteY115" fmla="*/ 5067955 h 6858000"/>
              <a:gd name="connsiteX116" fmla="*/ 1903353 w 7467600"/>
              <a:gd name="connsiteY116" fmla="*/ 5044827 h 6858000"/>
              <a:gd name="connsiteX117" fmla="*/ 1979378 w 7467600"/>
              <a:gd name="connsiteY117" fmla="*/ 4769504 h 6858000"/>
              <a:gd name="connsiteX118" fmla="*/ 2882120 w 7467600"/>
              <a:gd name="connsiteY118" fmla="*/ 5064547 h 6858000"/>
              <a:gd name="connsiteX119" fmla="*/ 2793103 w 7467600"/>
              <a:gd name="connsiteY119" fmla="*/ 5039699 h 6858000"/>
              <a:gd name="connsiteX120" fmla="*/ 2770041 w 7467600"/>
              <a:gd name="connsiteY120" fmla="*/ 5033634 h 6858000"/>
              <a:gd name="connsiteX121" fmla="*/ 1979378 w 7467600"/>
              <a:gd name="connsiteY121" fmla="*/ 4769504 h 6858000"/>
              <a:gd name="connsiteX122" fmla="*/ 1927410 w 7467600"/>
              <a:gd name="connsiteY122" fmla="*/ 4716164 h 6858000"/>
              <a:gd name="connsiteX123" fmla="*/ 1959587 w 7467600"/>
              <a:gd name="connsiteY123" fmla="*/ 4728849 h 6858000"/>
              <a:gd name="connsiteX124" fmla="*/ 2777707 w 7467600"/>
              <a:gd name="connsiteY124" fmla="*/ 5003991 h 6858000"/>
              <a:gd name="connsiteX125" fmla="*/ 2800768 w 7467600"/>
              <a:gd name="connsiteY125" fmla="*/ 5010056 h 6858000"/>
              <a:gd name="connsiteX126" fmla="*/ 2879408 w 7467600"/>
              <a:gd name="connsiteY126" fmla="*/ 5031590 h 6858000"/>
              <a:gd name="connsiteX127" fmla="*/ 2862295 w 7467600"/>
              <a:gd name="connsiteY127" fmla="*/ 5022958 h 6858000"/>
              <a:gd name="connsiteX128" fmla="*/ 2813343 w 7467600"/>
              <a:gd name="connsiteY128" fmla="*/ 4998369 h 6858000"/>
              <a:gd name="connsiteX129" fmla="*/ 2646245 w 7467600"/>
              <a:gd name="connsiteY129" fmla="*/ 4930999 h 6858000"/>
              <a:gd name="connsiteX130" fmla="*/ 1999243 w 7467600"/>
              <a:gd name="connsiteY130" fmla="*/ 4730524 h 6858000"/>
              <a:gd name="connsiteX131" fmla="*/ 1979527 w 7467600"/>
              <a:gd name="connsiteY131" fmla="*/ 4726651 h 6858000"/>
              <a:gd name="connsiteX132" fmla="*/ 1927410 w 7467600"/>
              <a:gd name="connsiteY132" fmla="*/ 4716164 h 6858000"/>
              <a:gd name="connsiteX133" fmla="*/ 1997014 w 7467600"/>
              <a:gd name="connsiteY133" fmla="*/ 4698007 h 6858000"/>
              <a:gd name="connsiteX134" fmla="*/ 2005458 w 7467600"/>
              <a:gd name="connsiteY134" fmla="*/ 4699540 h 6858000"/>
              <a:gd name="connsiteX135" fmla="*/ 2657186 w 7467600"/>
              <a:gd name="connsiteY135" fmla="*/ 4901687 h 6858000"/>
              <a:gd name="connsiteX136" fmla="*/ 2826662 w 7467600"/>
              <a:gd name="connsiteY136" fmla="*/ 4970362 h 6858000"/>
              <a:gd name="connsiteX137" fmla="*/ 2876100 w 7467600"/>
              <a:gd name="connsiteY137" fmla="*/ 4995397 h 6858000"/>
              <a:gd name="connsiteX138" fmla="*/ 3042600 w 7467600"/>
              <a:gd name="connsiteY138" fmla="*/ 5059532 h 6858000"/>
              <a:gd name="connsiteX139" fmla="*/ 1997014 w 7467600"/>
              <a:gd name="connsiteY139" fmla="*/ 4698007 h 6858000"/>
              <a:gd name="connsiteX140" fmla="*/ 2305292 w 7467600"/>
              <a:gd name="connsiteY140" fmla="*/ 4219492 h 6858000"/>
              <a:gd name="connsiteX141" fmla="*/ 3360922 w 7467600"/>
              <a:gd name="connsiteY141" fmla="*/ 4529373 h 6858000"/>
              <a:gd name="connsiteX142" fmla="*/ 3492420 w 7467600"/>
              <a:gd name="connsiteY142" fmla="*/ 4510145 h 6858000"/>
              <a:gd name="connsiteX143" fmla="*/ 3364086 w 7467600"/>
              <a:gd name="connsiteY143" fmla="*/ 4480340 h 6858000"/>
              <a:gd name="connsiteX144" fmla="*/ 3225818 w 7467600"/>
              <a:gd name="connsiteY144" fmla="*/ 4411822 h 6858000"/>
              <a:gd name="connsiteX145" fmla="*/ 3129696 w 7467600"/>
              <a:gd name="connsiteY145" fmla="*/ 4360704 h 6858000"/>
              <a:gd name="connsiteX146" fmla="*/ 2814545 w 7467600"/>
              <a:gd name="connsiteY146" fmla="*/ 4282955 h 6858000"/>
              <a:gd name="connsiteX147" fmla="*/ 2305292 w 7467600"/>
              <a:gd name="connsiteY147" fmla="*/ 4219492 h 6858000"/>
              <a:gd name="connsiteX148" fmla="*/ 2626982 w 7467600"/>
              <a:gd name="connsiteY148" fmla="*/ 4206450 h 6858000"/>
              <a:gd name="connsiteX149" fmla="*/ 2490617 w 7467600"/>
              <a:gd name="connsiteY149" fmla="*/ 4206951 h 6858000"/>
              <a:gd name="connsiteX150" fmla="*/ 2819869 w 7467600"/>
              <a:gd name="connsiteY150" fmla="*/ 4252936 h 6858000"/>
              <a:gd name="connsiteX151" fmla="*/ 3143018 w 7467600"/>
              <a:gd name="connsiteY151" fmla="*/ 4332698 h 6858000"/>
              <a:gd name="connsiteX152" fmla="*/ 3241520 w 7467600"/>
              <a:gd name="connsiteY152" fmla="*/ 4385112 h 6858000"/>
              <a:gd name="connsiteX153" fmla="*/ 3374575 w 7467600"/>
              <a:gd name="connsiteY153" fmla="*/ 4451517 h 6858000"/>
              <a:gd name="connsiteX154" fmla="*/ 3505221 w 7467600"/>
              <a:gd name="connsiteY154" fmla="*/ 4480757 h 6858000"/>
              <a:gd name="connsiteX155" fmla="*/ 2626982 w 7467600"/>
              <a:gd name="connsiteY155" fmla="*/ 4206450 h 6858000"/>
              <a:gd name="connsiteX156" fmla="*/ 1310106 w 7467600"/>
              <a:gd name="connsiteY156" fmla="*/ 3943217 h 6858000"/>
              <a:gd name="connsiteX157" fmla="*/ 854994 w 7467600"/>
              <a:gd name="connsiteY157" fmla="*/ 4399136 h 6858000"/>
              <a:gd name="connsiteX158" fmla="*/ 742462 w 7467600"/>
              <a:gd name="connsiteY158" fmla="*/ 4594648 h 6858000"/>
              <a:gd name="connsiteX159" fmla="*/ 820602 w 7467600"/>
              <a:gd name="connsiteY159" fmla="*/ 4485915 h 6858000"/>
              <a:gd name="connsiteX160" fmla="*/ 878295 w 7467600"/>
              <a:gd name="connsiteY160" fmla="*/ 4403594 h 6858000"/>
              <a:gd name="connsiteX161" fmla="*/ 1240607 w 7467600"/>
              <a:gd name="connsiteY161" fmla="*/ 4010401 h 6858000"/>
              <a:gd name="connsiteX162" fmla="*/ 1310106 w 7467600"/>
              <a:gd name="connsiteY162" fmla="*/ 3943217 h 6858000"/>
              <a:gd name="connsiteX163" fmla="*/ 1423113 w 7467600"/>
              <a:gd name="connsiteY163" fmla="*/ 3874565 h 6858000"/>
              <a:gd name="connsiteX164" fmla="*/ 1260565 w 7467600"/>
              <a:gd name="connsiteY164" fmla="*/ 4031982 h 6858000"/>
              <a:gd name="connsiteX165" fmla="*/ 901900 w 7467600"/>
              <a:gd name="connsiteY165" fmla="*/ 4421236 h 6858000"/>
              <a:gd name="connsiteX166" fmla="*/ 845044 w 7467600"/>
              <a:gd name="connsiteY166" fmla="*/ 4502436 h 6858000"/>
              <a:gd name="connsiteX167" fmla="*/ 685926 w 7467600"/>
              <a:gd name="connsiteY167" fmla="*/ 4703069 h 6858000"/>
              <a:gd name="connsiteX168" fmla="*/ 684248 w 7467600"/>
              <a:gd name="connsiteY168" fmla="*/ 4706721 h 6858000"/>
              <a:gd name="connsiteX169" fmla="*/ 1423113 w 7467600"/>
              <a:gd name="connsiteY169" fmla="*/ 3874565 h 6858000"/>
              <a:gd name="connsiteX170" fmla="*/ 3316479 w 7467600"/>
              <a:gd name="connsiteY170" fmla="*/ 3872136 h 6858000"/>
              <a:gd name="connsiteX171" fmla="*/ 3546806 w 7467600"/>
              <a:gd name="connsiteY171" fmla="*/ 4356139 h 6858000"/>
              <a:gd name="connsiteX172" fmla="*/ 3364433 w 7467600"/>
              <a:gd name="connsiteY172" fmla="*/ 3953121 h 6858000"/>
              <a:gd name="connsiteX173" fmla="*/ 3316479 w 7467600"/>
              <a:gd name="connsiteY173" fmla="*/ 3872136 h 6858000"/>
              <a:gd name="connsiteX174" fmla="*/ 3291335 w 7467600"/>
              <a:gd name="connsiteY174" fmla="*/ 3767420 h 6858000"/>
              <a:gd name="connsiteX175" fmla="*/ 3390805 w 7467600"/>
              <a:gd name="connsiteY175" fmla="*/ 3937163 h 6858000"/>
              <a:gd name="connsiteX176" fmla="*/ 3579062 w 7467600"/>
              <a:gd name="connsiteY176" fmla="*/ 4359040 h 6858000"/>
              <a:gd name="connsiteX177" fmla="*/ 3467355 w 7467600"/>
              <a:gd name="connsiteY177" fmla="*/ 3988130 h 6858000"/>
              <a:gd name="connsiteX178" fmla="*/ 3310753 w 7467600"/>
              <a:gd name="connsiteY178" fmla="*/ 3787140 h 6858000"/>
              <a:gd name="connsiteX179" fmla="*/ 3291335 w 7467600"/>
              <a:gd name="connsiteY179" fmla="*/ 3767420 h 6858000"/>
              <a:gd name="connsiteX180" fmla="*/ 1635889 w 7467600"/>
              <a:gd name="connsiteY180" fmla="*/ 3709494 h 6858000"/>
              <a:gd name="connsiteX181" fmla="*/ 1634800 w 7467600"/>
              <a:gd name="connsiteY181" fmla="*/ 3731111 h 6858000"/>
              <a:gd name="connsiteX182" fmla="*/ 1635889 w 7467600"/>
              <a:gd name="connsiteY182" fmla="*/ 3709494 h 6858000"/>
              <a:gd name="connsiteX183" fmla="*/ 1510397 w 7467600"/>
              <a:gd name="connsiteY183" fmla="*/ 3684705 h 6858000"/>
              <a:gd name="connsiteX184" fmla="*/ 1146550 w 7467600"/>
              <a:gd name="connsiteY184" fmla="*/ 3802012 h 6858000"/>
              <a:gd name="connsiteX185" fmla="*/ 698834 w 7467600"/>
              <a:gd name="connsiteY185" fmla="*/ 3952272 h 6858000"/>
              <a:gd name="connsiteX186" fmla="*/ 34256 w 7467600"/>
              <a:gd name="connsiteY186" fmla="*/ 4347603 h 6858000"/>
              <a:gd name="connsiteX187" fmla="*/ 527241 w 7467600"/>
              <a:gd name="connsiteY187" fmla="*/ 4065078 h 6858000"/>
              <a:gd name="connsiteX188" fmla="*/ 1510397 w 7467600"/>
              <a:gd name="connsiteY188" fmla="*/ 3684705 h 6858000"/>
              <a:gd name="connsiteX189" fmla="*/ 1313114 w 7467600"/>
              <a:gd name="connsiteY189" fmla="*/ 3655216 h 6858000"/>
              <a:gd name="connsiteX190" fmla="*/ 1109304 w 7467600"/>
              <a:gd name="connsiteY190" fmla="*/ 3669030 h 6858000"/>
              <a:gd name="connsiteX191" fmla="*/ 8129 w 7467600"/>
              <a:gd name="connsiteY191" fmla="*/ 4330519 h 6858000"/>
              <a:gd name="connsiteX192" fmla="*/ 687572 w 7467600"/>
              <a:gd name="connsiteY192" fmla="*/ 3925629 h 6858000"/>
              <a:gd name="connsiteX193" fmla="*/ 1138365 w 7467600"/>
              <a:gd name="connsiteY193" fmla="*/ 3774515 h 6858000"/>
              <a:gd name="connsiteX194" fmla="*/ 1505579 w 7467600"/>
              <a:gd name="connsiteY194" fmla="*/ 3655526 h 6858000"/>
              <a:gd name="connsiteX195" fmla="*/ 1313114 w 7467600"/>
              <a:gd name="connsiteY195" fmla="*/ 3655216 h 6858000"/>
              <a:gd name="connsiteX196" fmla="*/ 3655073 w 7467600"/>
              <a:gd name="connsiteY196" fmla="*/ 3650884 h 6858000"/>
              <a:gd name="connsiteX197" fmla="*/ 3989938 w 7467600"/>
              <a:gd name="connsiteY197" fmla="*/ 3991685 h 6858000"/>
              <a:gd name="connsiteX198" fmla="*/ 4393907 w 7467600"/>
              <a:gd name="connsiteY198" fmla="*/ 4261258 h 6858000"/>
              <a:gd name="connsiteX199" fmla="*/ 4648051 w 7467600"/>
              <a:gd name="connsiteY199" fmla="*/ 4374051 h 6858000"/>
              <a:gd name="connsiteX200" fmla="*/ 4383389 w 7467600"/>
              <a:gd name="connsiteY200" fmla="*/ 4184369 h 6858000"/>
              <a:gd name="connsiteX201" fmla="*/ 4165508 w 7467600"/>
              <a:gd name="connsiteY201" fmla="*/ 4035196 h 6858000"/>
              <a:gd name="connsiteX202" fmla="*/ 4068162 w 7467600"/>
              <a:gd name="connsiteY202" fmla="*/ 3953394 h 6858000"/>
              <a:gd name="connsiteX203" fmla="*/ 3981416 w 7467600"/>
              <a:gd name="connsiteY203" fmla="*/ 3880482 h 6858000"/>
              <a:gd name="connsiteX204" fmla="*/ 3800147 w 7467600"/>
              <a:gd name="connsiteY204" fmla="*/ 3749872 h 6858000"/>
              <a:gd name="connsiteX205" fmla="*/ 3655073 w 7467600"/>
              <a:gd name="connsiteY205" fmla="*/ 3650884 h 6858000"/>
              <a:gd name="connsiteX206" fmla="*/ 3670252 w 7467600"/>
              <a:gd name="connsiteY206" fmla="*/ 3622798 h 6858000"/>
              <a:gd name="connsiteX207" fmla="*/ 3817258 w 7467600"/>
              <a:gd name="connsiteY207" fmla="*/ 3723577 h 6858000"/>
              <a:gd name="connsiteX208" fmla="*/ 4000461 w 7467600"/>
              <a:gd name="connsiteY208" fmla="*/ 3855966 h 6858000"/>
              <a:gd name="connsiteX209" fmla="*/ 4088180 w 7467600"/>
              <a:gd name="connsiteY209" fmla="*/ 3929774 h 6858000"/>
              <a:gd name="connsiteX210" fmla="*/ 4184555 w 7467600"/>
              <a:gd name="connsiteY210" fmla="*/ 4010683 h 6858000"/>
              <a:gd name="connsiteX211" fmla="*/ 4399563 w 7467600"/>
              <a:gd name="connsiteY211" fmla="*/ 4158106 h 6858000"/>
              <a:gd name="connsiteX212" fmla="*/ 4684469 w 7467600"/>
              <a:gd name="connsiteY212" fmla="*/ 4364680 h 6858000"/>
              <a:gd name="connsiteX213" fmla="*/ 4690271 w 7467600"/>
              <a:gd name="connsiteY213" fmla="*/ 4370034 h 6858000"/>
              <a:gd name="connsiteX214" fmla="*/ 4136093 w 7467600"/>
              <a:gd name="connsiteY214" fmla="*/ 3858466 h 6858000"/>
              <a:gd name="connsiteX215" fmla="*/ 3670252 w 7467600"/>
              <a:gd name="connsiteY215" fmla="*/ 3622798 h 6858000"/>
              <a:gd name="connsiteX216" fmla="*/ 4440129 w 7467600"/>
              <a:gd name="connsiteY216" fmla="*/ 3448571 h 6858000"/>
              <a:gd name="connsiteX217" fmla="*/ 4856525 w 7467600"/>
              <a:gd name="connsiteY217" fmla="*/ 3915351 h 6858000"/>
              <a:gd name="connsiteX218" fmla="*/ 5059055 w 7467600"/>
              <a:gd name="connsiteY218" fmla="*/ 4108918 h 6858000"/>
              <a:gd name="connsiteX219" fmla="*/ 5290070 w 7467600"/>
              <a:gd name="connsiteY219" fmla="*/ 4263619 h 6858000"/>
              <a:gd name="connsiteX220" fmla="*/ 4834991 w 7467600"/>
              <a:gd name="connsiteY220" fmla="*/ 3830985 h 6858000"/>
              <a:gd name="connsiteX221" fmla="*/ 4440129 w 7467600"/>
              <a:gd name="connsiteY221" fmla="*/ 3448571 h 6858000"/>
              <a:gd name="connsiteX222" fmla="*/ 4441737 w 7467600"/>
              <a:gd name="connsiteY222" fmla="*/ 3399734 h 6858000"/>
              <a:gd name="connsiteX223" fmla="*/ 4431236 w 7467600"/>
              <a:gd name="connsiteY223" fmla="*/ 3400954 h 6858000"/>
              <a:gd name="connsiteX224" fmla="*/ 4557150 w 7467600"/>
              <a:gd name="connsiteY224" fmla="*/ 3510023 h 6858000"/>
              <a:gd name="connsiteX225" fmla="*/ 4856936 w 7467600"/>
              <a:gd name="connsiteY225" fmla="*/ 3809146 h 6858000"/>
              <a:gd name="connsiteX226" fmla="*/ 5111996 w 7467600"/>
              <a:gd name="connsiteY226" fmla="*/ 4065759 h 6858000"/>
              <a:gd name="connsiteX227" fmla="*/ 5388878 w 7467600"/>
              <a:gd name="connsiteY227" fmla="*/ 4300185 h 6858000"/>
              <a:gd name="connsiteX228" fmla="*/ 5425556 w 7467600"/>
              <a:gd name="connsiteY228" fmla="*/ 4308967 h 6858000"/>
              <a:gd name="connsiteX229" fmla="*/ 4943646 w 7467600"/>
              <a:gd name="connsiteY229" fmla="*/ 3822916 h 6858000"/>
              <a:gd name="connsiteX230" fmla="*/ 4594837 w 7467600"/>
              <a:gd name="connsiteY230" fmla="*/ 3532274 h 6858000"/>
              <a:gd name="connsiteX231" fmla="*/ 4441737 w 7467600"/>
              <a:gd name="connsiteY231" fmla="*/ 3399734 h 6858000"/>
              <a:gd name="connsiteX232" fmla="*/ 5425834 w 7467600"/>
              <a:gd name="connsiteY232" fmla="*/ 3162785 h 6858000"/>
              <a:gd name="connsiteX233" fmla="*/ 5401644 w 7467600"/>
              <a:gd name="connsiteY233" fmla="*/ 3617847 h 6858000"/>
              <a:gd name="connsiteX234" fmla="*/ 5467256 w 7467600"/>
              <a:gd name="connsiteY234" fmla="*/ 4175494 h 6858000"/>
              <a:gd name="connsiteX235" fmla="*/ 5448069 w 7467600"/>
              <a:gd name="connsiteY235" fmla="*/ 3567554 h 6858000"/>
              <a:gd name="connsiteX236" fmla="*/ 5425834 w 7467600"/>
              <a:gd name="connsiteY236" fmla="*/ 3162785 h 6858000"/>
              <a:gd name="connsiteX237" fmla="*/ 1318687 w 7467600"/>
              <a:gd name="connsiteY237" fmla="*/ 3113840 h 6858000"/>
              <a:gd name="connsiteX238" fmla="*/ 1066793 w 7467600"/>
              <a:gd name="connsiteY238" fmla="*/ 3212171 h 6858000"/>
              <a:gd name="connsiteX239" fmla="*/ 993319 w 7467600"/>
              <a:gd name="connsiteY239" fmla="*/ 3247648 h 6858000"/>
              <a:gd name="connsiteX240" fmla="*/ 853081 w 7467600"/>
              <a:gd name="connsiteY240" fmla="*/ 3312410 h 6858000"/>
              <a:gd name="connsiteX241" fmla="*/ 805957 w 7467600"/>
              <a:gd name="connsiteY241" fmla="*/ 3330443 h 6858000"/>
              <a:gd name="connsiteX242" fmla="*/ 1318687 w 7467600"/>
              <a:gd name="connsiteY242" fmla="*/ 3113840 h 6858000"/>
              <a:gd name="connsiteX243" fmla="*/ 5453702 w 7467600"/>
              <a:gd name="connsiteY243" fmla="*/ 3090882 h 6858000"/>
              <a:gd name="connsiteX244" fmla="*/ 5480135 w 7467600"/>
              <a:gd name="connsiteY244" fmla="*/ 3565802 h 6858000"/>
              <a:gd name="connsiteX245" fmla="*/ 5499023 w 7467600"/>
              <a:gd name="connsiteY245" fmla="*/ 4166310 h 6858000"/>
              <a:gd name="connsiteX246" fmla="*/ 5547022 w 7467600"/>
              <a:gd name="connsiteY246" fmla="*/ 3607838 h 6858000"/>
              <a:gd name="connsiteX247" fmla="*/ 5515964 w 7467600"/>
              <a:gd name="connsiteY247" fmla="*/ 3378541 h 6858000"/>
              <a:gd name="connsiteX248" fmla="*/ 5453702 w 7467600"/>
              <a:gd name="connsiteY248" fmla="*/ 3090882 h 6858000"/>
              <a:gd name="connsiteX249" fmla="*/ 1238695 w 7467600"/>
              <a:gd name="connsiteY249" fmla="*/ 3076820 h 6858000"/>
              <a:gd name="connsiteX250" fmla="*/ 716371 w 7467600"/>
              <a:gd name="connsiteY250" fmla="*/ 3293249 h 6858000"/>
              <a:gd name="connsiteX251" fmla="*/ 579522 w 7467600"/>
              <a:gd name="connsiteY251" fmla="*/ 3371759 h 6858000"/>
              <a:gd name="connsiteX252" fmla="*/ 600288 w 7467600"/>
              <a:gd name="connsiteY252" fmla="*/ 3365555 h 6858000"/>
              <a:gd name="connsiteX253" fmla="*/ 840692 w 7467600"/>
              <a:gd name="connsiteY253" fmla="*/ 3284921 h 6858000"/>
              <a:gd name="connsiteX254" fmla="*/ 979248 w 7467600"/>
              <a:gd name="connsiteY254" fmla="*/ 3221003 h 6858000"/>
              <a:gd name="connsiteX255" fmla="*/ 1053282 w 7467600"/>
              <a:gd name="connsiteY255" fmla="*/ 3185247 h 6858000"/>
              <a:gd name="connsiteX256" fmla="*/ 1320603 w 7467600"/>
              <a:gd name="connsiteY256" fmla="*/ 3081281 h 6858000"/>
              <a:gd name="connsiteX257" fmla="*/ 1238695 w 7467600"/>
              <a:gd name="connsiteY257" fmla="*/ 3076820 h 6858000"/>
              <a:gd name="connsiteX258" fmla="*/ 5425627 w 7467600"/>
              <a:gd name="connsiteY258" fmla="*/ 2954192 h 6858000"/>
              <a:gd name="connsiteX259" fmla="*/ 5470770 w 7467600"/>
              <a:gd name="connsiteY259" fmla="*/ 3005435 h 6858000"/>
              <a:gd name="connsiteX260" fmla="*/ 5519779 w 7467600"/>
              <a:gd name="connsiteY260" fmla="*/ 4359223 h 6858000"/>
              <a:gd name="connsiteX261" fmla="*/ 5520293 w 7467600"/>
              <a:gd name="connsiteY261" fmla="*/ 4360602 h 6858000"/>
              <a:gd name="connsiteX262" fmla="*/ 5767221 w 7467600"/>
              <a:gd name="connsiteY262" fmla="*/ 4665564 h 6858000"/>
              <a:gd name="connsiteX263" fmla="*/ 6937169 w 7467600"/>
              <a:gd name="connsiteY263" fmla="*/ 4815941 h 6858000"/>
              <a:gd name="connsiteX264" fmla="*/ 6953922 w 7467600"/>
              <a:gd name="connsiteY264" fmla="*/ 4890068 h 6858000"/>
              <a:gd name="connsiteX265" fmla="*/ 6071359 w 7467600"/>
              <a:gd name="connsiteY265" fmla="*/ 4770770 h 6858000"/>
              <a:gd name="connsiteX266" fmla="*/ 6038839 w 7467600"/>
              <a:gd name="connsiteY266" fmla="*/ 4764474 h 6858000"/>
              <a:gd name="connsiteX267" fmla="*/ 6038706 w 7467600"/>
              <a:gd name="connsiteY267" fmla="*/ 4763847 h 6858000"/>
              <a:gd name="connsiteX268" fmla="*/ 6037784 w 7467600"/>
              <a:gd name="connsiteY268" fmla="*/ 4764270 h 6858000"/>
              <a:gd name="connsiteX269" fmla="*/ 6038839 w 7467600"/>
              <a:gd name="connsiteY269" fmla="*/ 4764474 h 6858000"/>
              <a:gd name="connsiteX270" fmla="*/ 6040338 w 7467600"/>
              <a:gd name="connsiteY270" fmla="*/ 4771418 h 6858000"/>
              <a:gd name="connsiteX271" fmla="*/ 6024488 w 7467600"/>
              <a:gd name="connsiteY271" fmla="*/ 4809903 h 6858000"/>
              <a:gd name="connsiteX272" fmla="*/ 5599771 w 7467600"/>
              <a:gd name="connsiteY272" fmla="*/ 5509652 h 6858000"/>
              <a:gd name="connsiteX273" fmla="*/ 5548843 w 7467600"/>
              <a:gd name="connsiteY273" fmla="*/ 5563845 h 6858000"/>
              <a:gd name="connsiteX274" fmla="*/ 5940952 w 7467600"/>
              <a:gd name="connsiteY274" fmla="*/ 6250028 h 6858000"/>
              <a:gd name="connsiteX275" fmla="*/ 6043441 w 7467600"/>
              <a:gd name="connsiteY275" fmla="*/ 6665847 h 6858000"/>
              <a:gd name="connsiteX276" fmla="*/ 6093432 w 7467600"/>
              <a:gd name="connsiteY276" fmla="*/ 6858000 h 6858000"/>
              <a:gd name="connsiteX277" fmla="*/ 6034344 w 7467600"/>
              <a:gd name="connsiteY277" fmla="*/ 6858000 h 6858000"/>
              <a:gd name="connsiteX278" fmla="*/ 6026679 w 7467600"/>
              <a:gd name="connsiteY278" fmla="*/ 6836959 h 6858000"/>
              <a:gd name="connsiteX279" fmla="*/ 5800441 w 7467600"/>
              <a:gd name="connsiteY279" fmla="*/ 6335286 h 6858000"/>
              <a:gd name="connsiteX280" fmla="*/ 5526562 w 7467600"/>
              <a:gd name="connsiteY280" fmla="*/ 5705388 h 6858000"/>
              <a:gd name="connsiteX281" fmla="*/ 5519640 w 7467600"/>
              <a:gd name="connsiteY281" fmla="*/ 5683774 h 6858000"/>
              <a:gd name="connsiteX282" fmla="*/ 5844559 w 7467600"/>
              <a:gd name="connsiteY282" fmla="*/ 6553349 h 6858000"/>
              <a:gd name="connsiteX283" fmla="*/ 5975994 w 7467600"/>
              <a:gd name="connsiteY283" fmla="*/ 6858000 h 6858000"/>
              <a:gd name="connsiteX284" fmla="*/ 5898547 w 7467600"/>
              <a:gd name="connsiteY284" fmla="*/ 6858000 h 6858000"/>
              <a:gd name="connsiteX285" fmla="*/ 5682041 w 7467600"/>
              <a:gd name="connsiteY285" fmla="*/ 6355860 h 6858000"/>
              <a:gd name="connsiteX286" fmla="*/ 5461758 w 7467600"/>
              <a:gd name="connsiteY286" fmla="*/ 5820220 h 6858000"/>
              <a:gd name="connsiteX287" fmla="*/ 5237282 w 7467600"/>
              <a:gd name="connsiteY287" fmla="*/ 6579086 h 6858000"/>
              <a:gd name="connsiteX288" fmla="*/ 5115009 w 7467600"/>
              <a:gd name="connsiteY288" fmla="*/ 6858000 h 6858000"/>
              <a:gd name="connsiteX289" fmla="*/ 5028074 w 7467600"/>
              <a:gd name="connsiteY289" fmla="*/ 6858000 h 6858000"/>
              <a:gd name="connsiteX290" fmla="*/ 5079508 w 7467600"/>
              <a:gd name="connsiteY290" fmla="*/ 6749074 h 6858000"/>
              <a:gd name="connsiteX291" fmla="*/ 5371846 w 7467600"/>
              <a:gd name="connsiteY291" fmla="*/ 5924413 h 6858000"/>
              <a:gd name="connsiteX292" fmla="*/ 5270512 w 7467600"/>
              <a:gd name="connsiteY292" fmla="*/ 6138975 h 6858000"/>
              <a:gd name="connsiteX293" fmla="*/ 5062409 w 7467600"/>
              <a:gd name="connsiteY293" fmla="*/ 6653544 h 6858000"/>
              <a:gd name="connsiteX294" fmla="*/ 5036628 w 7467600"/>
              <a:gd name="connsiteY294" fmla="*/ 6754247 h 6858000"/>
              <a:gd name="connsiteX295" fmla="*/ 5009112 w 7467600"/>
              <a:gd name="connsiteY295" fmla="*/ 6858000 h 6858000"/>
              <a:gd name="connsiteX296" fmla="*/ 4976679 w 7467600"/>
              <a:gd name="connsiteY296" fmla="*/ 6858000 h 6858000"/>
              <a:gd name="connsiteX297" fmla="*/ 5006537 w 7467600"/>
              <a:gd name="connsiteY297" fmla="*/ 6747068 h 6858000"/>
              <a:gd name="connsiteX298" fmla="*/ 5032723 w 7467600"/>
              <a:gd name="connsiteY298" fmla="*/ 6644957 h 6858000"/>
              <a:gd name="connsiteX299" fmla="*/ 5242949 w 7467600"/>
              <a:gd name="connsiteY299" fmla="*/ 6125175 h 6858000"/>
              <a:gd name="connsiteX300" fmla="*/ 5286321 w 7467600"/>
              <a:gd name="connsiteY300" fmla="*/ 6033555 h 6858000"/>
              <a:gd name="connsiteX301" fmla="*/ 5008210 w 7467600"/>
              <a:gd name="connsiteY301" fmla="*/ 6649194 h 6858000"/>
              <a:gd name="connsiteX302" fmla="*/ 4986321 w 7467600"/>
              <a:gd name="connsiteY302" fmla="*/ 6765687 h 6858000"/>
              <a:gd name="connsiteX303" fmla="*/ 4973474 w 7467600"/>
              <a:gd name="connsiteY303" fmla="*/ 6858000 h 6858000"/>
              <a:gd name="connsiteX304" fmla="*/ 4907178 w 7467600"/>
              <a:gd name="connsiteY304" fmla="*/ 6858000 h 6858000"/>
              <a:gd name="connsiteX305" fmla="*/ 4910810 w 7467600"/>
              <a:gd name="connsiteY305" fmla="*/ 6829660 h 6858000"/>
              <a:gd name="connsiteX306" fmla="*/ 4987461 w 7467600"/>
              <a:gd name="connsiteY306" fmla="*/ 6432994 h 6858000"/>
              <a:gd name="connsiteX307" fmla="*/ 5179262 w 7467600"/>
              <a:gd name="connsiteY307" fmla="*/ 6035044 h 6858000"/>
              <a:gd name="connsiteX308" fmla="*/ 4689678 w 7467600"/>
              <a:gd name="connsiteY308" fmla="*/ 6440241 h 6858000"/>
              <a:gd name="connsiteX309" fmla="*/ 4477543 w 7467600"/>
              <a:gd name="connsiteY309" fmla="*/ 6674836 h 6858000"/>
              <a:gd name="connsiteX310" fmla="*/ 4329957 w 7467600"/>
              <a:gd name="connsiteY310" fmla="*/ 6858000 h 6858000"/>
              <a:gd name="connsiteX311" fmla="*/ 4218595 w 7467600"/>
              <a:gd name="connsiteY311" fmla="*/ 6858000 h 6858000"/>
              <a:gd name="connsiteX312" fmla="*/ 4368888 w 7467600"/>
              <a:gd name="connsiteY312" fmla="*/ 6668412 h 6858000"/>
              <a:gd name="connsiteX313" fmla="*/ 4563091 w 7467600"/>
              <a:gd name="connsiteY313" fmla="*/ 6442508 h 6858000"/>
              <a:gd name="connsiteX314" fmla="*/ 5387324 w 7467600"/>
              <a:gd name="connsiteY314" fmla="*/ 5705830 h 6858000"/>
              <a:gd name="connsiteX315" fmla="*/ 5073620 w 7467600"/>
              <a:gd name="connsiteY315" fmla="*/ 5955437 h 6858000"/>
              <a:gd name="connsiteX316" fmla="*/ 4689789 w 7467600"/>
              <a:gd name="connsiteY316" fmla="*/ 6268382 h 6858000"/>
              <a:gd name="connsiteX317" fmla="*/ 4418722 w 7467600"/>
              <a:gd name="connsiteY317" fmla="*/ 6570886 h 6858000"/>
              <a:gd name="connsiteX318" fmla="*/ 4214944 w 7467600"/>
              <a:gd name="connsiteY318" fmla="*/ 6858000 h 6858000"/>
              <a:gd name="connsiteX319" fmla="*/ 4177898 w 7467600"/>
              <a:gd name="connsiteY319" fmla="*/ 6858000 h 6858000"/>
              <a:gd name="connsiteX320" fmla="*/ 4391597 w 7467600"/>
              <a:gd name="connsiteY320" fmla="*/ 6556370 h 6858000"/>
              <a:gd name="connsiteX321" fmla="*/ 4668889 w 7467600"/>
              <a:gd name="connsiteY321" fmla="*/ 6246399 h 6858000"/>
              <a:gd name="connsiteX322" fmla="*/ 5055427 w 7467600"/>
              <a:gd name="connsiteY322" fmla="*/ 5931476 h 6858000"/>
              <a:gd name="connsiteX323" fmla="*/ 5371814 w 7467600"/>
              <a:gd name="connsiteY323" fmla="*/ 5678975 h 6858000"/>
              <a:gd name="connsiteX324" fmla="*/ 4987918 w 7467600"/>
              <a:gd name="connsiteY324" fmla="*/ 5838701 h 6858000"/>
              <a:gd name="connsiteX325" fmla="*/ 4317146 w 7467600"/>
              <a:gd name="connsiteY325" fmla="*/ 6587716 h 6858000"/>
              <a:gd name="connsiteX326" fmla="*/ 4171627 w 7467600"/>
              <a:gd name="connsiteY326" fmla="*/ 6858000 h 6858000"/>
              <a:gd name="connsiteX327" fmla="*/ 4081585 w 7467600"/>
              <a:gd name="connsiteY327" fmla="*/ 6858000 h 6858000"/>
              <a:gd name="connsiteX328" fmla="*/ 4238603 w 7467600"/>
              <a:gd name="connsiteY328" fmla="*/ 6559341 h 6858000"/>
              <a:gd name="connsiteX329" fmla="*/ 4778333 w 7467600"/>
              <a:gd name="connsiteY329" fmla="*/ 5873626 h 6858000"/>
              <a:gd name="connsiteX330" fmla="*/ 5414185 w 7467600"/>
              <a:gd name="connsiteY330" fmla="*/ 5573882 h 6858000"/>
              <a:gd name="connsiteX331" fmla="*/ 5959648 w 7467600"/>
              <a:gd name="connsiteY331" fmla="*/ 4760797 h 6858000"/>
              <a:gd name="connsiteX332" fmla="*/ 5355019 w 7467600"/>
              <a:gd name="connsiteY332" fmla="*/ 4734672 h 6858000"/>
              <a:gd name="connsiteX333" fmla="*/ 5083565 w 7467600"/>
              <a:gd name="connsiteY333" fmla="*/ 5179121 h 6858000"/>
              <a:gd name="connsiteX334" fmla="*/ 4713577 w 7467600"/>
              <a:gd name="connsiteY334" fmla="*/ 5616803 h 6858000"/>
              <a:gd name="connsiteX335" fmla="*/ 3989559 w 7467600"/>
              <a:gd name="connsiteY335" fmla="*/ 6145945 h 6858000"/>
              <a:gd name="connsiteX336" fmla="*/ 3939824 w 7467600"/>
              <a:gd name="connsiteY336" fmla="*/ 6066900 h 6858000"/>
              <a:gd name="connsiteX337" fmla="*/ 4584537 w 7467600"/>
              <a:gd name="connsiteY337" fmla="*/ 5324826 h 6858000"/>
              <a:gd name="connsiteX338" fmla="*/ 5037105 w 7467600"/>
              <a:gd name="connsiteY338" fmla="*/ 5088765 h 6858000"/>
              <a:gd name="connsiteX339" fmla="*/ 5039930 w 7467600"/>
              <a:gd name="connsiteY339" fmla="*/ 5089585 h 6858000"/>
              <a:gd name="connsiteX340" fmla="*/ 5263764 w 7467600"/>
              <a:gd name="connsiteY340" fmla="*/ 4735525 h 6858000"/>
              <a:gd name="connsiteX341" fmla="*/ 4086300 w 7467600"/>
              <a:gd name="connsiteY341" fmla="*/ 4884599 h 6858000"/>
              <a:gd name="connsiteX342" fmla="*/ 4085485 w 7467600"/>
              <a:gd name="connsiteY342" fmla="*/ 4899070 h 6858000"/>
              <a:gd name="connsiteX343" fmla="*/ 3871915 w 7467600"/>
              <a:gd name="connsiteY343" fmla="*/ 5253645 h 6858000"/>
              <a:gd name="connsiteX344" fmla="*/ 3799374 w 7467600"/>
              <a:gd name="connsiteY344" fmla="*/ 5466127 h 6858000"/>
              <a:gd name="connsiteX345" fmla="*/ 3498850 w 7467600"/>
              <a:gd name="connsiteY345" fmla="*/ 6661888 h 6858000"/>
              <a:gd name="connsiteX346" fmla="*/ 3399216 w 7467600"/>
              <a:gd name="connsiteY346" fmla="*/ 6858000 h 6858000"/>
              <a:gd name="connsiteX347" fmla="*/ 3303688 w 7467600"/>
              <a:gd name="connsiteY347" fmla="*/ 6858000 h 6858000"/>
              <a:gd name="connsiteX348" fmla="*/ 3391774 w 7467600"/>
              <a:gd name="connsiteY348" fmla="*/ 6697181 h 6858000"/>
              <a:gd name="connsiteX349" fmla="*/ 3735540 w 7467600"/>
              <a:gd name="connsiteY349" fmla="*/ 5546923 h 6858000"/>
              <a:gd name="connsiteX350" fmla="*/ 3729438 w 7467600"/>
              <a:gd name="connsiteY350" fmla="*/ 5569058 h 6858000"/>
              <a:gd name="connsiteX351" fmla="*/ 3707782 w 7467600"/>
              <a:gd name="connsiteY351" fmla="*/ 5644908 h 6858000"/>
              <a:gd name="connsiteX352" fmla="*/ 3583827 w 7467600"/>
              <a:gd name="connsiteY352" fmla="*/ 6039215 h 6858000"/>
              <a:gd name="connsiteX353" fmla="*/ 3547861 w 7467600"/>
              <a:gd name="connsiteY353" fmla="*/ 6129609 h 6858000"/>
              <a:gd name="connsiteX354" fmla="*/ 3490905 w 7467600"/>
              <a:gd name="connsiteY354" fmla="*/ 6277660 h 6858000"/>
              <a:gd name="connsiteX355" fmla="*/ 3455859 w 7467600"/>
              <a:gd name="connsiteY355" fmla="*/ 6391301 h 6858000"/>
              <a:gd name="connsiteX356" fmla="*/ 3429112 w 7467600"/>
              <a:gd name="connsiteY356" fmla="*/ 6479469 h 6858000"/>
              <a:gd name="connsiteX357" fmla="*/ 3304862 w 7467600"/>
              <a:gd name="connsiteY357" fmla="*/ 6796476 h 6858000"/>
              <a:gd name="connsiteX358" fmla="*/ 3276071 w 7467600"/>
              <a:gd name="connsiteY358" fmla="*/ 6858000 h 6858000"/>
              <a:gd name="connsiteX359" fmla="*/ 3240805 w 7467600"/>
              <a:gd name="connsiteY359" fmla="*/ 6858000 h 6858000"/>
              <a:gd name="connsiteX360" fmla="*/ 3275917 w 7467600"/>
              <a:gd name="connsiteY360" fmla="*/ 6783192 h 6858000"/>
              <a:gd name="connsiteX361" fmla="*/ 3399358 w 7467600"/>
              <a:gd name="connsiteY361" fmla="*/ 6469011 h 6858000"/>
              <a:gd name="connsiteX362" fmla="*/ 3425650 w 7467600"/>
              <a:gd name="connsiteY362" fmla="*/ 6381333 h 6858000"/>
              <a:gd name="connsiteX363" fmla="*/ 3460661 w 7467600"/>
              <a:gd name="connsiteY363" fmla="*/ 6266763 h 6858000"/>
              <a:gd name="connsiteX364" fmla="*/ 3518021 w 7467600"/>
              <a:gd name="connsiteY364" fmla="*/ 6117298 h 6858000"/>
              <a:gd name="connsiteX365" fmla="*/ 3554035 w 7467600"/>
              <a:gd name="connsiteY365" fmla="*/ 6027832 h 6858000"/>
              <a:gd name="connsiteX366" fmla="*/ 3677174 w 7467600"/>
              <a:gd name="connsiteY366" fmla="*/ 5636351 h 6858000"/>
              <a:gd name="connsiteX367" fmla="*/ 3698819 w 7467600"/>
              <a:gd name="connsiteY367" fmla="*/ 5560503 h 6858000"/>
              <a:gd name="connsiteX368" fmla="*/ 3702094 w 7467600"/>
              <a:gd name="connsiteY368" fmla="*/ 5549194 h 6858000"/>
              <a:gd name="connsiteX369" fmla="*/ 3398355 w 7467600"/>
              <a:gd name="connsiteY369" fmla="*/ 6094603 h 6858000"/>
              <a:gd name="connsiteX370" fmla="*/ 3193941 w 7467600"/>
              <a:gd name="connsiteY370" fmla="*/ 6798775 h 6858000"/>
              <a:gd name="connsiteX371" fmla="*/ 3184140 w 7467600"/>
              <a:gd name="connsiteY371" fmla="*/ 6858000 h 6858000"/>
              <a:gd name="connsiteX372" fmla="*/ 3099978 w 7467600"/>
              <a:gd name="connsiteY372" fmla="*/ 6858000 h 6858000"/>
              <a:gd name="connsiteX373" fmla="*/ 3101556 w 7467600"/>
              <a:gd name="connsiteY373" fmla="*/ 6843337 h 6858000"/>
              <a:gd name="connsiteX374" fmla="*/ 3370162 w 7467600"/>
              <a:gd name="connsiteY374" fmla="*/ 5785550 h 6858000"/>
              <a:gd name="connsiteX375" fmla="*/ 3746477 w 7467600"/>
              <a:gd name="connsiteY375" fmla="*/ 5377889 h 6858000"/>
              <a:gd name="connsiteX376" fmla="*/ 3863399 w 7467600"/>
              <a:gd name="connsiteY376" fmla="*/ 5087257 h 6858000"/>
              <a:gd name="connsiteX377" fmla="*/ 3968712 w 7467600"/>
              <a:gd name="connsiteY377" fmla="*/ 4913989 h 6858000"/>
              <a:gd name="connsiteX378" fmla="*/ 2792390 w 7467600"/>
              <a:gd name="connsiteY378" fmla="*/ 5382974 h 6858000"/>
              <a:gd name="connsiteX379" fmla="*/ 2714982 w 7467600"/>
              <a:gd name="connsiteY379" fmla="*/ 5427051 h 6858000"/>
              <a:gd name="connsiteX380" fmla="*/ 2813361 w 7467600"/>
              <a:gd name="connsiteY380" fmla="*/ 6023912 h 6858000"/>
              <a:gd name="connsiteX381" fmla="*/ 2688430 w 7467600"/>
              <a:gd name="connsiteY381" fmla="*/ 6801564 h 6858000"/>
              <a:gd name="connsiteX382" fmla="*/ 2629626 w 7467600"/>
              <a:gd name="connsiteY382" fmla="*/ 6763394 h 6858000"/>
              <a:gd name="connsiteX383" fmla="*/ 2565328 w 7467600"/>
              <a:gd name="connsiteY383" fmla="*/ 5516399 h 6858000"/>
              <a:gd name="connsiteX384" fmla="*/ 1922999 w 7467600"/>
              <a:gd name="connsiteY384" fmla="*/ 5980343 h 6858000"/>
              <a:gd name="connsiteX385" fmla="*/ 1950261 w 7467600"/>
              <a:gd name="connsiteY385" fmla="*/ 6405858 h 6858000"/>
              <a:gd name="connsiteX386" fmla="*/ 2365554 w 7467600"/>
              <a:gd name="connsiteY386" fmla="*/ 6759107 h 6858000"/>
              <a:gd name="connsiteX387" fmla="*/ 2424142 w 7467600"/>
              <a:gd name="connsiteY387" fmla="*/ 6858000 h 6858000"/>
              <a:gd name="connsiteX388" fmla="*/ 2395994 w 7467600"/>
              <a:gd name="connsiteY388" fmla="*/ 6858000 h 6858000"/>
              <a:gd name="connsiteX389" fmla="*/ 2392863 w 7467600"/>
              <a:gd name="connsiteY389" fmla="*/ 6852964 h 6858000"/>
              <a:gd name="connsiteX390" fmla="*/ 2017589 w 7467600"/>
              <a:gd name="connsiteY390" fmla="*/ 6493982 h 6858000"/>
              <a:gd name="connsiteX391" fmla="*/ 2147336 w 7467600"/>
              <a:gd name="connsiteY391" fmla="*/ 6594052 h 6858000"/>
              <a:gd name="connsiteX392" fmla="*/ 2207047 w 7467600"/>
              <a:gd name="connsiteY392" fmla="*/ 6654540 h 6858000"/>
              <a:gd name="connsiteX393" fmla="*/ 2299106 w 7467600"/>
              <a:gd name="connsiteY393" fmla="*/ 6778931 h 6858000"/>
              <a:gd name="connsiteX394" fmla="*/ 2314430 w 7467600"/>
              <a:gd name="connsiteY394" fmla="*/ 6801144 h 6858000"/>
              <a:gd name="connsiteX395" fmla="*/ 2352406 w 7467600"/>
              <a:gd name="connsiteY395" fmla="*/ 6858000 h 6858000"/>
              <a:gd name="connsiteX396" fmla="*/ 2314492 w 7467600"/>
              <a:gd name="connsiteY396" fmla="*/ 6858000 h 6858000"/>
              <a:gd name="connsiteX397" fmla="*/ 2288095 w 7467600"/>
              <a:gd name="connsiteY397" fmla="*/ 6818030 h 6858000"/>
              <a:gd name="connsiteX398" fmla="*/ 2272768 w 7467600"/>
              <a:gd name="connsiteY398" fmla="*/ 6795822 h 6858000"/>
              <a:gd name="connsiteX399" fmla="*/ 2182715 w 7467600"/>
              <a:gd name="connsiteY399" fmla="*/ 6675071 h 6858000"/>
              <a:gd name="connsiteX400" fmla="*/ 2032061 w 7467600"/>
              <a:gd name="connsiteY400" fmla="*/ 6541380 h 6858000"/>
              <a:gd name="connsiteX401" fmla="*/ 2257220 w 7467600"/>
              <a:gd name="connsiteY401" fmla="*/ 6826257 h 6858000"/>
              <a:gd name="connsiteX402" fmla="*/ 2281324 w 7467600"/>
              <a:gd name="connsiteY402" fmla="*/ 6858000 h 6858000"/>
              <a:gd name="connsiteX403" fmla="*/ 2242860 w 7467600"/>
              <a:gd name="connsiteY403" fmla="*/ 6858000 h 6858000"/>
              <a:gd name="connsiteX404" fmla="*/ 2232818 w 7467600"/>
              <a:gd name="connsiteY404" fmla="*/ 6844926 h 6858000"/>
              <a:gd name="connsiteX405" fmla="*/ 1990172 w 7467600"/>
              <a:gd name="connsiteY405" fmla="*/ 6542121 h 6858000"/>
              <a:gd name="connsiteX406" fmla="*/ 2124090 w 7467600"/>
              <a:gd name="connsiteY406" fmla="*/ 6761017 h 6858000"/>
              <a:gd name="connsiteX407" fmla="*/ 2200380 w 7467600"/>
              <a:gd name="connsiteY407" fmla="*/ 6858000 h 6858000"/>
              <a:gd name="connsiteX408" fmla="*/ 2147507 w 7467600"/>
              <a:gd name="connsiteY408" fmla="*/ 6858000 h 6858000"/>
              <a:gd name="connsiteX409" fmla="*/ 2070668 w 7467600"/>
              <a:gd name="connsiteY409" fmla="*/ 6761520 h 6858000"/>
              <a:gd name="connsiteX410" fmla="*/ 1975142 w 7467600"/>
              <a:gd name="connsiteY410" fmla="*/ 6585570 h 6858000"/>
              <a:gd name="connsiteX411" fmla="*/ 2050035 w 7467600"/>
              <a:gd name="connsiteY411" fmla="*/ 6813345 h 6858000"/>
              <a:gd name="connsiteX412" fmla="*/ 2063025 w 7467600"/>
              <a:gd name="connsiteY412" fmla="*/ 6858000 h 6858000"/>
              <a:gd name="connsiteX413" fmla="*/ 2021675 w 7467600"/>
              <a:gd name="connsiteY413" fmla="*/ 6858000 h 6858000"/>
              <a:gd name="connsiteX414" fmla="*/ 2019308 w 7467600"/>
              <a:gd name="connsiteY414" fmla="*/ 6847118 h 6858000"/>
              <a:gd name="connsiteX415" fmla="*/ 1938835 w 7467600"/>
              <a:gd name="connsiteY415" fmla="*/ 6551160 h 6858000"/>
              <a:gd name="connsiteX416" fmla="*/ 1953230 w 7467600"/>
              <a:gd name="connsiteY416" fmla="*/ 6759699 h 6858000"/>
              <a:gd name="connsiteX417" fmla="*/ 1956763 w 7467600"/>
              <a:gd name="connsiteY417" fmla="*/ 6778191 h 6858000"/>
              <a:gd name="connsiteX418" fmla="*/ 1967925 w 7467600"/>
              <a:gd name="connsiteY418" fmla="*/ 6858000 h 6858000"/>
              <a:gd name="connsiteX419" fmla="*/ 1936622 w 7467600"/>
              <a:gd name="connsiteY419" fmla="*/ 6858000 h 6858000"/>
              <a:gd name="connsiteX420" fmla="*/ 1926261 w 7467600"/>
              <a:gd name="connsiteY420" fmla="*/ 6784064 h 6858000"/>
              <a:gd name="connsiteX421" fmla="*/ 1922724 w 7467600"/>
              <a:gd name="connsiteY421" fmla="*/ 6765577 h 6858000"/>
              <a:gd name="connsiteX422" fmla="*/ 1904650 w 7467600"/>
              <a:gd name="connsiteY422" fmla="*/ 6639616 h 6858000"/>
              <a:gd name="connsiteX423" fmla="*/ 1885273 w 7467600"/>
              <a:gd name="connsiteY423" fmla="*/ 6858000 h 6858000"/>
              <a:gd name="connsiteX424" fmla="*/ 1854363 w 7467600"/>
              <a:gd name="connsiteY424" fmla="*/ 6858000 h 6858000"/>
              <a:gd name="connsiteX425" fmla="*/ 1880391 w 7467600"/>
              <a:gd name="connsiteY425" fmla="*/ 6603796 h 6858000"/>
              <a:gd name="connsiteX426" fmla="*/ 1818273 w 7467600"/>
              <a:gd name="connsiteY426" fmla="*/ 6715729 h 6858000"/>
              <a:gd name="connsiteX427" fmla="*/ 1794691 w 7467600"/>
              <a:gd name="connsiteY427" fmla="*/ 6843239 h 6858000"/>
              <a:gd name="connsiteX428" fmla="*/ 1794914 w 7467600"/>
              <a:gd name="connsiteY428" fmla="*/ 6858000 h 6858000"/>
              <a:gd name="connsiteX429" fmla="*/ 1746128 w 7467600"/>
              <a:gd name="connsiteY429" fmla="*/ 6858000 h 6858000"/>
              <a:gd name="connsiteX430" fmla="*/ 1753934 w 7467600"/>
              <a:gd name="connsiteY430" fmla="*/ 6724796 h 6858000"/>
              <a:gd name="connsiteX431" fmla="*/ 1792053 w 7467600"/>
              <a:gd name="connsiteY431" fmla="*/ 6572396 h 6858000"/>
              <a:gd name="connsiteX432" fmla="*/ 1862248 w 7467600"/>
              <a:gd name="connsiteY432" fmla="*/ 6266397 h 6858000"/>
              <a:gd name="connsiteX433" fmla="*/ 1862250 w 7467600"/>
              <a:gd name="connsiteY433" fmla="*/ 6033531 h 6858000"/>
              <a:gd name="connsiteX434" fmla="*/ 1211999 w 7467600"/>
              <a:gd name="connsiteY434" fmla="*/ 6683610 h 6858000"/>
              <a:gd name="connsiteX435" fmla="*/ 1213266 w 7467600"/>
              <a:gd name="connsiteY435" fmla="*/ 6691947 h 6858000"/>
              <a:gd name="connsiteX436" fmla="*/ 1203370 w 7467600"/>
              <a:gd name="connsiteY436" fmla="*/ 6850676 h 6858000"/>
              <a:gd name="connsiteX437" fmla="*/ 1203671 w 7467600"/>
              <a:gd name="connsiteY437" fmla="*/ 6858000 h 6858000"/>
              <a:gd name="connsiteX438" fmla="*/ 1143180 w 7467600"/>
              <a:gd name="connsiteY438" fmla="*/ 6858000 h 6858000"/>
              <a:gd name="connsiteX439" fmla="*/ 1142176 w 7467600"/>
              <a:gd name="connsiteY439" fmla="*/ 6766045 h 6858000"/>
              <a:gd name="connsiteX440" fmla="*/ 1067484 w 7467600"/>
              <a:gd name="connsiteY440" fmla="*/ 6858000 h 6858000"/>
              <a:gd name="connsiteX441" fmla="*/ 953928 w 7467600"/>
              <a:gd name="connsiteY441" fmla="*/ 6858000 h 6858000"/>
              <a:gd name="connsiteX442" fmla="*/ 959715 w 7467600"/>
              <a:gd name="connsiteY442" fmla="*/ 6850185 h 6858000"/>
              <a:gd name="connsiteX443" fmla="*/ 1483788 w 7467600"/>
              <a:gd name="connsiteY443" fmla="*/ 6259174 h 6858000"/>
              <a:gd name="connsiteX444" fmla="*/ 1100671 w 7467600"/>
              <a:gd name="connsiteY444" fmla="*/ 6252137 h 6858000"/>
              <a:gd name="connsiteX445" fmla="*/ 1090144 w 7467600"/>
              <a:gd name="connsiteY445" fmla="*/ 6256748 h 6858000"/>
              <a:gd name="connsiteX446" fmla="*/ 1095872 w 7467600"/>
              <a:gd name="connsiteY446" fmla="*/ 6271892 h 6858000"/>
              <a:gd name="connsiteX447" fmla="*/ 262785 w 7467600"/>
              <a:gd name="connsiteY447" fmla="*/ 6845450 h 6858000"/>
              <a:gd name="connsiteX448" fmla="*/ 209968 w 7467600"/>
              <a:gd name="connsiteY448" fmla="*/ 6770713 h 6858000"/>
              <a:gd name="connsiteX449" fmla="*/ 873460 w 7467600"/>
              <a:gd name="connsiteY449" fmla="*/ 6253768 h 6858000"/>
              <a:gd name="connsiteX450" fmla="*/ 192686 w 7467600"/>
              <a:gd name="connsiteY450" fmla="*/ 5849257 h 6858000"/>
              <a:gd name="connsiteX451" fmla="*/ 4696 w 7467600"/>
              <a:gd name="connsiteY451" fmla="*/ 5697668 h 6858000"/>
              <a:gd name="connsiteX452" fmla="*/ 0 w 7467600"/>
              <a:gd name="connsiteY452" fmla="*/ 5689984 h 6858000"/>
              <a:gd name="connsiteX453" fmla="*/ 0 w 7467600"/>
              <a:gd name="connsiteY453" fmla="*/ 5513472 h 6858000"/>
              <a:gd name="connsiteX454" fmla="*/ 174101 w 7467600"/>
              <a:gd name="connsiteY454" fmla="*/ 5620277 h 6858000"/>
              <a:gd name="connsiteX455" fmla="*/ 891800 w 7467600"/>
              <a:gd name="connsiteY455" fmla="*/ 6036935 h 6858000"/>
              <a:gd name="connsiteX456" fmla="*/ 1072219 w 7467600"/>
              <a:gd name="connsiteY456" fmla="*/ 6169443 h 6858000"/>
              <a:gd name="connsiteX457" fmla="*/ 1074117 w 7467600"/>
              <a:gd name="connsiteY457" fmla="*/ 6170301 h 6858000"/>
              <a:gd name="connsiteX458" fmla="*/ 1083114 w 7467600"/>
              <a:gd name="connsiteY458" fmla="*/ 6174131 h 6858000"/>
              <a:gd name="connsiteX459" fmla="*/ 1543010 w 7467600"/>
              <a:gd name="connsiteY459" fmla="*/ 6191140 h 6858000"/>
              <a:gd name="connsiteX460" fmla="*/ 1551080 w 7467600"/>
              <a:gd name="connsiteY460" fmla="*/ 6195006 h 6858000"/>
              <a:gd name="connsiteX461" fmla="*/ 2345443 w 7467600"/>
              <a:gd name="connsiteY461" fmla="*/ 5549882 h 6858000"/>
              <a:gd name="connsiteX462" fmla="*/ 1721499 w 7467600"/>
              <a:gd name="connsiteY462" fmla="*/ 5599969 h 6858000"/>
              <a:gd name="connsiteX463" fmla="*/ 767716 w 7467600"/>
              <a:gd name="connsiteY463" fmla="*/ 5472768 h 6858000"/>
              <a:gd name="connsiteX464" fmla="*/ 722147 w 7467600"/>
              <a:gd name="connsiteY464" fmla="*/ 5393091 h 6858000"/>
              <a:gd name="connsiteX465" fmla="*/ 1485552 w 7467600"/>
              <a:gd name="connsiteY465" fmla="*/ 5313202 h 6858000"/>
              <a:gd name="connsiteX466" fmla="*/ 2143004 w 7467600"/>
              <a:gd name="connsiteY466" fmla="*/ 5402420 h 6858000"/>
              <a:gd name="connsiteX467" fmla="*/ 1933391 w 7467600"/>
              <a:gd name="connsiteY467" fmla="*/ 5156971 h 6858000"/>
              <a:gd name="connsiteX468" fmla="*/ 1827118 w 7467600"/>
              <a:gd name="connsiteY468" fmla="*/ 4968410 h 6858000"/>
              <a:gd name="connsiteX469" fmla="*/ 1837349 w 7467600"/>
              <a:gd name="connsiteY469" fmla="*/ 4956357 h 6858000"/>
              <a:gd name="connsiteX470" fmla="*/ 2162835 w 7467600"/>
              <a:gd name="connsiteY470" fmla="*/ 5187853 h 6858000"/>
              <a:gd name="connsiteX471" fmla="*/ 2257167 w 7467600"/>
              <a:gd name="connsiteY471" fmla="*/ 5462123 h 6858000"/>
              <a:gd name="connsiteX472" fmla="*/ 2261598 w 7467600"/>
              <a:gd name="connsiteY472" fmla="*/ 5467998 h 6858000"/>
              <a:gd name="connsiteX473" fmla="*/ 2437177 w 7467600"/>
              <a:gd name="connsiteY473" fmla="*/ 5479608 h 6858000"/>
              <a:gd name="connsiteX474" fmla="*/ 2445247 w 7467600"/>
              <a:gd name="connsiteY474" fmla="*/ 5483476 h 6858000"/>
              <a:gd name="connsiteX475" fmla="*/ 2743626 w 7467600"/>
              <a:gd name="connsiteY475" fmla="*/ 5304819 h 6858000"/>
              <a:gd name="connsiteX476" fmla="*/ 3048102 w 7467600"/>
              <a:gd name="connsiteY476" fmla="*/ 5150595 h 6858000"/>
              <a:gd name="connsiteX477" fmla="*/ 1799414 w 7467600"/>
              <a:gd name="connsiteY477" fmla="*/ 4694732 h 6858000"/>
              <a:gd name="connsiteX478" fmla="*/ 1771735 w 7467600"/>
              <a:gd name="connsiteY478" fmla="*/ 4619929 h 6858000"/>
              <a:gd name="connsiteX479" fmla="*/ 3104273 w 7467600"/>
              <a:gd name="connsiteY479" fmla="*/ 5076159 h 6858000"/>
              <a:gd name="connsiteX480" fmla="*/ 3113245 w 7467600"/>
              <a:gd name="connsiteY480" fmla="*/ 5090705 h 6858000"/>
              <a:gd name="connsiteX481" fmla="*/ 3126294 w 7467600"/>
              <a:gd name="connsiteY481" fmla="*/ 5114400 h 6858000"/>
              <a:gd name="connsiteX482" fmla="*/ 3937433 w 7467600"/>
              <a:gd name="connsiteY482" fmla="*/ 4830473 h 6858000"/>
              <a:gd name="connsiteX483" fmla="*/ 3590475 w 7467600"/>
              <a:gd name="connsiteY483" fmla="*/ 4597974 h 6858000"/>
              <a:gd name="connsiteX484" fmla="*/ 3100264 w 7467600"/>
              <a:gd name="connsiteY484" fmla="*/ 4579845 h 6858000"/>
              <a:gd name="connsiteX485" fmla="*/ 2183576 w 7467600"/>
              <a:gd name="connsiteY485" fmla="*/ 4227150 h 6858000"/>
              <a:gd name="connsiteX486" fmla="*/ 2151029 w 7467600"/>
              <a:gd name="connsiteY486" fmla="*/ 4146947 h 6858000"/>
              <a:gd name="connsiteX487" fmla="*/ 3563434 w 7467600"/>
              <a:gd name="connsiteY487" fmla="*/ 4469115 h 6858000"/>
              <a:gd name="connsiteX488" fmla="*/ 3177952 w 7467600"/>
              <a:gd name="connsiteY488" fmla="*/ 3657386 h 6858000"/>
              <a:gd name="connsiteX489" fmla="*/ 3189263 w 7467600"/>
              <a:gd name="connsiteY489" fmla="*/ 3625726 h 6858000"/>
              <a:gd name="connsiteX490" fmla="*/ 3560912 w 7467600"/>
              <a:gd name="connsiteY490" fmla="*/ 4079863 h 6858000"/>
              <a:gd name="connsiteX491" fmla="*/ 3626636 w 7467600"/>
              <a:gd name="connsiteY491" fmla="*/ 4512230 h 6858000"/>
              <a:gd name="connsiteX492" fmla="*/ 3653088 w 7467600"/>
              <a:gd name="connsiteY492" fmla="*/ 4521417 h 6858000"/>
              <a:gd name="connsiteX493" fmla="*/ 3988128 w 7467600"/>
              <a:gd name="connsiteY493" fmla="*/ 4817267 h 6858000"/>
              <a:gd name="connsiteX494" fmla="*/ 4830582 w 7467600"/>
              <a:gd name="connsiteY494" fmla="*/ 4676000 h 6858000"/>
              <a:gd name="connsiteX495" fmla="*/ 4830100 w 7467600"/>
              <a:gd name="connsiteY495" fmla="*/ 4675554 h 6858000"/>
              <a:gd name="connsiteX496" fmla="*/ 4036318 w 7467600"/>
              <a:gd name="connsiteY496" fmla="*/ 4147013 h 6858000"/>
              <a:gd name="connsiteX497" fmla="*/ 3432098 w 7467600"/>
              <a:gd name="connsiteY497" fmla="*/ 3537312 h 6858000"/>
              <a:gd name="connsiteX498" fmla="*/ 3446761 w 7467600"/>
              <a:gd name="connsiteY498" fmla="*/ 3461278 h 6858000"/>
              <a:gd name="connsiteX499" fmla="*/ 4419733 w 7467600"/>
              <a:gd name="connsiteY499" fmla="*/ 3963555 h 6858000"/>
              <a:gd name="connsiteX500" fmla="*/ 4781371 w 7467600"/>
              <a:gd name="connsiteY500" fmla="*/ 4458604 h 6858000"/>
              <a:gd name="connsiteX501" fmla="*/ 4780440 w 7467600"/>
              <a:gd name="connsiteY501" fmla="*/ 4470290 h 6858000"/>
              <a:gd name="connsiteX502" fmla="*/ 4898954 w 7467600"/>
              <a:gd name="connsiteY502" fmla="*/ 4662092 h 6858000"/>
              <a:gd name="connsiteX503" fmla="*/ 4900699 w 7467600"/>
              <a:gd name="connsiteY503" fmla="*/ 4670867 h 6858000"/>
              <a:gd name="connsiteX504" fmla="*/ 5714511 w 7467600"/>
              <a:gd name="connsiteY504" fmla="*/ 4663483 h 6858000"/>
              <a:gd name="connsiteX505" fmla="*/ 5464793 w 7467600"/>
              <a:gd name="connsiteY505" fmla="*/ 4393556 h 6858000"/>
              <a:gd name="connsiteX506" fmla="*/ 5461897 w 7467600"/>
              <a:gd name="connsiteY506" fmla="*/ 4390879 h 6858000"/>
              <a:gd name="connsiteX507" fmla="*/ 4294126 w 7467600"/>
              <a:gd name="connsiteY507" fmla="*/ 3303048 h 6858000"/>
              <a:gd name="connsiteX508" fmla="*/ 4305321 w 7467600"/>
              <a:gd name="connsiteY508" fmla="*/ 3256953 h 6858000"/>
              <a:gd name="connsiteX509" fmla="*/ 4949299 w 7467600"/>
              <a:gd name="connsiteY509" fmla="*/ 3766336 h 6858000"/>
              <a:gd name="connsiteX510" fmla="*/ 5291452 w 7467600"/>
              <a:gd name="connsiteY510" fmla="*/ 4076801 h 6858000"/>
              <a:gd name="connsiteX511" fmla="*/ 5434998 w 7467600"/>
              <a:gd name="connsiteY511" fmla="*/ 4254100 h 6858000"/>
              <a:gd name="connsiteX512" fmla="*/ 5351015 w 7467600"/>
              <a:gd name="connsiteY512" fmla="*/ 3760989 h 6858000"/>
              <a:gd name="connsiteX513" fmla="*/ 5413780 w 7467600"/>
              <a:gd name="connsiteY513" fmla="*/ 2966265 h 6858000"/>
              <a:gd name="connsiteX514" fmla="*/ 5425627 w 7467600"/>
              <a:gd name="connsiteY514" fmla="*/ 2954192 h 6858000"/>
              <a:gd name="connsiteX515" fmla="*/ 6604735 w 7467600"/>
              <a:gd name="connsiteY515" fmla="*/ 2041381 h 6858000"/>
              <a:gd name="connsiteX516" fmla="*/ 7204487 w 7467600"/>
              <a:gd name="connsiteY516" fmla="*/ 2742112 h 6858000"/>
              <a:gd name="connsiteX517" fmla="*/ 7131592 w 7467600"/>
              <a:gd name="connsiteY517" fmla="*/ 2672096 h 6858000"/>
              <a:gd name="connsiteX518" fmla="*/ 6996344 w 7467600"/>
              <a:gd name="connsiteY518" fmla="*/ 2518310 h 6858000"/>
              <a:gd name="connsiteX519" fmla="*/ 6735495 w 7467600"/>
              <a:gd name="connsiteY519" fmla="*/ 2196890 h 6858000"/>
              <a:gd name="connsiteX520" fmla="*/ 6721901 w 7467600"/>
              <a:gd name="connsiteY520" fmla="*/ 2179274 h 6858000"/>
              <a:gd name="connsiteX521" fmla="*/ 6604735 w 7467600"/>
              <a:gd name="connsiteY521" fmla="*/ 2041381 h 6858000"/>
              <a:gd name="connsiteX522" fmla="*/ 6591670 w 7467600"/>
              <a:gd name="connsiteY522" fmla="*/ 1988277 h 6858000"/>
              <a:gd name="connsiteX523" fmla="*/ 6747349 w 7467600"/>
              <a:gd name="connsiteY523" fmla="*/ 2160069 h 6858000"/>
              <a:gd name="connsiteX524" fmla="*/ 6760943 w 7467600"/>
              <a:gd name="connsiteY524" fmla="*/ 2177686 h 6858000"/>
              <a:gd name="connsiteX525" fmla="*/ 7021065 w 7467600"/>
              <a:gd name="connsiteY525" fmla="*/ 2498102 h 6858000"/>
              <a:gd name="connsiteX526" fmla="*/ 7155223 w 7467600"/>
              <a:gd name="connsiteY526" fmla="*/ 2650386 h 6858000"/>
              <a:gd name="connsiteX527" fmla="*/ 7203167 w 7467600"/>
              <a:gd name="connsiteY527" fmla="*/ 2697288 h 6858000"/>
              <a:gd name="connsiteX528" fmla="*/ 6937703 w 7467600"/>
              <a:gd name="connsiteY528" fmla="*/ 2321981 h 6858000"/>
              <a:gd name="connsiteX529" fmla="*/ 6591670 w 7467600"/>
              <a:gd name="connsiteY529" fmla="*/ 1988277 h 6858000"/>
              <a:gd name="connsiteX530" fmla="*/ 5798671 w 7467600"/>
              <a:gd name="connsiteY530" fmla="*/ 1981601 h 6858000"/>
              <a:gd name="connsiteX531" fmla="*/ 5754709 w 7467600"/>
              <a:gd name="connsiteY531" fmla="*/ 2071454 h 6858000"/>
              <a:gd name="connsiteX532" fmla="*/ 5763044 w 7467600"/>
              <a:gd name="connsiteY532" fmla="*/ 2842206 h 6858000"/>
              <a:gd name="connsiteX533" fmla="*/ 5764974 w 7467600"/>
              <a:gd name="connsiteY533" fmla="*/ 2799609 h 6858000"/>
              <a:gd name="connsiteX534" fmla="*/ 5767665 w 7467600"/>
              <a:gd name="connsiteY534" fmla="*/ 2666409 h 6858000"/>
              <a:gd name="connsiteX535" fmla="*/ 5763055 w 7467600"/>
              <a:gd name="connsiteY535" fmla="*/ 2579705 h 6858000"/>
              <a:gd name="connsiteX536" fmla="*/ 5758079 w 7467600"/>
              <a:gd name="connsiteY536" fmla="*/ 2492508 h 6858000"/>
              <a:gd name="connsiteX537" fmla="*/ 5779325 w 7467600"/>
              <a:gd name="connsiteY537" fmla="*/ 2197069 h 6858000"/>
              <a:gd name="connsiteX538" fmla="*/ 5798671 w 7467600"/>
              <a:gd name="connsiteY538" fmla="*/ 1981601 h 6858000"/>
              <a:gd name="connsiteX539" fmla="*/ 5829202 w 7467600"/>
              <a:gd name="connsiteY539" fmla="*/ 1971679 h 6858000"/>
              <a:gd name="connsiteX540" fmla="*/ 5809558 w 7467600"/>
              <a:gd name="connsiteY540" fmla="*/ 2198043 h 6858000"/>
              <a:gd name="connsiteX541" fmla="*/ 5788653 w 7467600"/>
              <a:gd name="connsiteY541" fmla="*/ 2489430 h 6858000"/>
              <a:gd name="connsiteX542" fmla="*/ 5793439 w 7467600"/>
              <a:gd name="connsiteY542" fmla="*/ 2575235 h 6858000"/>
              <a:gd name="connsiteX543" fmla="*/ 5796837 w 7467600"/>
              <a:gd name="connsiteY543" fmla="*/ 2637633 h 6858000"/>
              <a:gd name="connsiteX544" fmla="*/ 5818614 w 7467600"/>
              <a:gd name="connsiteY544" fmla="*/ 2473055 h 6858000"/>
              <a:gd name="connsiteX545" fmla="*/ 5829202 w 7467600"/>
              <a:gd name="connsiteY545" fmla="*/ 1971679 h 6858000"/>
              <a:gd name="connsiteX546" fmla="*/ 5911389 w 7467600"/>
              <a:gd name="connsiteY546" fmla="*/ 1898371 h 6858000"/>
              <a:gd name="connsiteX547" fmla="*/ 6237627 w 7467600"/>
              <a:gd name="connsiteY547" fmla="*/ 2231921 h 6858000"/>
              <a:gd name="connsiteX548" fmla="*/ 5911389 w 7467600"/>
              <a:gd name="connsiteY548" fmla="*/ 1898371 h 6858000"/>
              <a:gd name="connsiteX549" fmla="*/ 6944437 w 7467600"/>
              <a:gd name="connsiteY549" fmla="*/ 1575402 h 6858000"/>
              <a:gd name="connsiteX550" fmla="*/ 6304730 w 7467600"/>
              <a:gd name="connsiteY550" fmla="*/ 1766654 h 6858000"/>
              <a:gd name="connsiteX551" fmla="*/ 6944437 w 7467600"/>
              <a:gd name="connsiteY551" fmla="*/ 1575402 h 6858000"/>
              <a:gd name="connsiteX552" fmla="*/ 7019523 w 7467600"/>
              <a:gd name="connsiteY552" fmla="*/ 1519450 h 6858000"/>
              <a:gd name="connsiteX553" fmla="*/ 6298091 w 7467600"/>
              <a:gd name="connsiteY553" fmla="*/ 1737122 h 6858000"/>
              <a:gd name="connsiteX554" fmla="*/ 7019523 w 7467600"/>
              <a:gd name="connsiteY554" fmla="*/ 1519450 h 6858000"/>
              <a:gd name="connsiteX555" fmla="*/ 2399523 w 7467600"/>
              <a:gd name="connsiteY555" fmla="*/ 1428234 h 6858000"/>
              <a:gd name="connsiteX556" fmla="*/ 2224982 w 7467600"/>
              <a:gd name="connsiteY556" fmla="*/ 1826201 h 6858000"/>
              <a:gd name="connsiteX557" fmla="*/ 2096099 w 7467600"/>
              <a:gd name="connsiteY557" fmla="*/ 2345900 h 6858000"/>
              <a:gd name="connsiteX558" fmla="*/ 2283317 w 7467600"/>
              <a:gd name="connsiteY558" fmla="*/ 1796925 h 6858000"/>
              <a:gd name="connsiteX559" fmla="*/ 2399523 w 7467600"/>
              <a:gd name="connsiteY559" fmla="*/ 1428234 h 6858000"/>
              <a:gd name="connsiteX560" fmla="*/ 2448558 w 7467600"/>
              <a:gd name="connsiteY560" fmla="*/ 1373435 h 6858000"/>
              <a:gd name="connsiteX561" fmla="*/ 2312521 w 7467600"/>
              <a:gd name="connsiteY561" fmla="*/ 1806140 h 6858000"/>
              <a:gd name="connsiteX562" fmla="*/ 2127533 w 7467600"/>
              <a:gd name="connsiteY562" fmla="*/ 2348380 h 6858000"/>
              <a:gd name="connsiteX563" fmla="*/ 2358080 w 7467600"/>
              <a:gd name="connsiteY563" fmla="*/ 1866134 h 6858000"/>
              <a:gd name="connsiteX564" fmla="*/ 2407436 w 7467600"/>
              <a:gd name="connsiteY564" fmla="*/ 1651070 h 6858000"/>
              <a:gd name="connsiteX565" fmla="*/ 2448558 w 7467600"/>
              <a:gd name="connsiteY565" fmla="*/ 1373435 h 6858000"/>
              <a:gd name="connsiteX566" fmla="*/ 278707 w 7467600"/>
              <a:gd name="connsiteY566" fmla="*/ 1352270 h 6858000"/>
              <a:gd name="connsiteX567" fmla="*/ 321570 w 7467600"/>
              <a:gd name="connsiteY567" fmla="*/ 1861610 h 6858000"/>
              <a:gd name="connsiteX568" fmla="*/ 294281 w 7467600"/>
              <a:gd name="connsiteY568" fmla="*/ 1440658 h 6858000"/>
              <a:gd name="connsiteX569" fmla="*/ 278707 w 7467600"/>
              <a:gd name="connsiteY569" fmla="*/ 1352270 h 6858000"/>
              <a:gd name="connsiteX570" fmla="*/ 1423821 w 7467600"/>
              <a:gd name="connsiteY570" fmla="*/ 1351958 h 6858000"/>
              <a:gd name="connsiteX571" fmla="*/ 1638521 w 7467600"/>
              <a:gd name="connsiteY571" fmla="*/ 1908470 h 6858000"/>
              <a:gd name="connsiteX572" fmla="*/ 1754199 w 7467600"/>
              <a:gd name="connsiteY572" fmla="*/ 2149284 h 6858000"/>
              <a:gd name="connsiteX573" fmla="*/ 1908359 w 7467600"/>
              <a:gd name="connsiteY573" fmla="*/ 2364988 h 6858000"/>
              <a:gd name="connsiteX574" fmla="*/ 1647661 w 7467600"/>
              <a:gd name="connsiteY574" fmla="*/ 1825945 h 6858000"/>
              <a:gd name="connsiteX575" fmla="*/ 1423821 w 7467600"/>
              <a:gd name="connsiteY575" fmla="*/ 1351958 h 6858000"/>
              <a:gd name="connsiteX576" fmla="*/ 1431890 w 7467600"/>
              <a:gd name="connsiteY576" fmla="*/ 1306475 h 6858000"/>
              <a:gd name="connsiteX577" fmla="*/ 1507597 w 7467600"/>
              <a:gd name="connsiteY577" fmla="*/ 1446132 h 6858000"/>
              <a:gd name="connsiteX578" fmla="*/ 1674586 w 7467600"/>
              <a:gd name="connsiteY578" fmla="*/ 1813832 h 6858000"/>
              <a:gd name="connsiteX579" fmla="*/ 1815950 w 7467600"/>
              <a:gd name="connsiteY579" fmla="*/ 2128564 h 6858000"/>
              <a:gd name="connsiteX580" fmla="*/ 1984242 w 7467600"/>
              <a:gd name="connsiteY580" fmla="*/ 2430829 h 6858000"/>
              <a:gd name="connsiteX581" fmla="*/ 2014023 w 7467600"/>
              <a:gd name="connsiteY581" fmla="*/ 2450995 h 6858000"/>
              <a:gd name="connsiteX582" fmla="*/ 1747337 w 7467600"/>
              <a:gd name="connsiteY582" fmla="*/ 1855264 h 6858000"/>
              <a:gd name="connsiteX583" fmla="*/ 1533749 w 7467600"/>
              <a:gd name="connsiteY583" fmla="*/ 1478656 h 6858000"/>
              <a:gd name="connsiteX584" fmla="*/ 1431890 w 7467600"/>
              <a:gd name="connsiteY584" fmla="*/ 1306475 h 6858000"/>
              <a:gd name="connsiteX585" fmla="*/ 5052692 w 7467600"/>
              <a:gd name="connsiteY585" fmla="*/ 1292994 h 6858000"/>
              <a:gd name="connsiteX586" fmla="*/ 5200661 w 7467600"/>
              <a:gd name="connsiteY586" fmla="*/ 1635186 h 6858000"/>
              <a:gd name="connsiteX587" fmla="*/ 5297138 w 7467600"/>
              <a:gd name="connsiteY587" fmla="*/ 1906351 h 6858000"/>
              <a:gd name="connsiteX588" fmla="*/ 5052692 w 7467600"/>
              <a:gd name="connsiteY588" fmla="*/ 1292994 h 6858000"/>
              <a:gd name="connsiteX589" fmla="*/ 5009948 w 7467600"/>
              <a:gd name="connsiteY589" fmla="*/ 1273619 h 6858000"/>
              <a:gd name="connsiteX590" fmla="*/ 5121777 w 7467600"/>
              <a:gd name="connsiteY590" fmla="*/ 1654213 h 6858000"/>
              <a:gd name="connsiteX591" fmla="*/ 5293545 w 7467600"/>
              <a:gd name="connsiteY591" fmla="*/ 2072247 h 6858000"/>
              <a:gd name="connsiteX592" fmla="*/ 5294042 w 7467600"/>
              <a:gd name="connsiteY592" fmla="*/ 2065019 h 6858000"/>
              <a:gd name="connsiteX593" fmla="*/ 5171936 w 7467600"/>
              <a:gd name="connsiteY593" fmla="*/ 1647613 h 6858000"/>
              <a:gd name="connsiteX594" fmla="*/ 5009948 w 7467600"/>
              <a:gd name="connsiteY594" fmla="*/ 1273619 h 6858000"/>
              <a:gd name="connsiteX595" fmla="*/ 655236 w 7467600"/>
              <a:gd name="connsiteY595" fmla="*/ 1268632 h 6858000"/>
              <a:gd name="connsiteX596" fmla="*/ 839521 w 7467600"/>
              <a:gd name="connsiteY596" fmla="*/ 1685315 h 6858000"/>
              <a:gd name="connsiteX597" fmla="*/ 1109416 w 7467600"/>
              <a:gd name="connsiteY597" fmla="*/ 2061663 h 6858000"/>
              <a:gd name="connsiteX598" fmla="*/ 1298300 w 7467600"/>
              <a:gd name="connsiteY598" fmla="*/ 2247742 h 6858000"/>
              <a:gd name="connsiteX599" fmla="*/ 1125871 w 7467600"/>
              <a:gd name="connsiteY599" fmla="*/ 1989513 h 6858000"/>
              <a:gd name="connsiteX600" fmla="*/ 981574 w 7467600"/>
              <a:gd name="connsiteY600" fmla="*/ 1783157 h 6858000"/>
              <a:gd name="connsiteX601" fmla="*/ 922198 w 7467600"/>
              <a:gd name="connsiteY601" fmla="*/ 1677437 h 6858000"/>
              <a:gd name="connsiteX602" fmla="*/ 869293 w 7467600"/>
              <a:gd name="connsiteY602" fmla="*/ 1583214 h 6858000"/>
              <a:gd name="connsiteX603" fmla="*/ 751431 w 7467600"/>
              <a:gd name="connsiteY603" fmla="*/ 1405731 h 6858000"/>
              <a:gd name="connsiteX604" fmla="*/ 655236 w 7467600"/>
              <a:gd name="connsiteY604" fmla="*/ 1268632 h 6858000"/>
              <a:gd name="connsiteX605" fmla="*/ 6516292 w 7467600"/>
              <a:gd name="connsiteY605" fmla="*/ 1263064 h 6858000"/>
              <a:gd name="connsiteX606" fmla="*/ 5736320 w 7467600"/>
              <a:gd name="connsiteY606" fmla="*/ 1501803 h 6858000"/>
              <a:gd name="connsiteX607" fmla="*/ 6516292 w 7467600"/>
              <a:gd name="connsiteY607" fmla="*/ 1263064 h 6858000"/>
              <a:gd name="connsiteX608" fmla="*/ 291466 w 7467600"/>
              <a:gd name="connsiteY608" fmla="*/ 1250369 h 6858000"/>
              <a:gd name="connsiteX609" fmla="*/ 323180 w 7467600"/>
              <a:gd name="connsiteY609" fmla="*/ 1435283 h 6858000"/>
              <a:gd name="connsiteX610" fmla="*/ 349381 w 7467600"/>
              <a:gd name="connsiteY610" fmla="*/ 1875041 h 6858000"/>
              <a:gd name="connsiteX611" fmla="*/ 374363 w 7467600"/>
              <a:gd name="connsiteY611" fmla="*/ 1506494 h 6858000"/>
              <a:gd name="connsiteX612" fmla="*/ 302168 w 7467600"/>
              <a:gd name="connsiteY612" fmla="*/ 1274495 h 6858000"/>
              <a:gd name="connsiteX613" fmla="*/ 291466 w 7467600"/>
              <a:gd name="connsiteY613" fmla="*/ 1250369 h 6858000"/>
              <a:gd name="connsiteX614" fmla="*/ 678222 w 7467600"/>
              <a:gd name="connsiteY614" fmla="*/ 1248670 h 6858000"/>
              <a:gd name="connsiteX615" fmla="*/ 775536 w 7467600"/>
              <a:gd name="connsiteY615" fmla="*/ 1388015 h 6858000"/>
              <a:gd name="connsiteX616" fmla="*/ 894529 w 7467600"/>
              <a:gd name="connsiteY616" fmla="*/ 1567739 h 6858000"/>
              <a:gd name="connsiteX617" fmla="*/ 948000 w 7467600"/>
              <a:gd name="connsiteY617" fmla="*/ 1663088 h 6858000"/>
              <a:gd name="connsiteX618" fmla="*/ 1006812 w 7467600"/>
              <a:gd name="connsiteY618" fmla="*/ 1767683 h 6858000"/>
              <a:gd name="connsiteX619" fmla="*/ 1149133 w 7467600"/>
              <a:gd name="connsiteY619" fmla="*/ 1971513 h 6858000"/>
              <a:gd name="connsiteX620" fmla="*/ 1333952 w 7467600"/>
              <a:gd name="connsiteY620" fmla="*/ 2251620 h 6858000"/>
              <a:gd name="connsiteX621" fmla="*/ 1337329 w 7467600"/>
              <a:gd name="connsiteY621" fmla="*/ 2258350 h 6858000"/>
              <a:gd name="connsiteX622" fmla="*/ 1014726 w 7467600"/>
              <a:gd name="connsiteY622" fmla="*/ 1615556 h 6858000"/>
              <a:gd name="connsiteX623" fmla="*/ 678222 w 7467600"/>
              <a:gd name="connsiteY623" fmla="*/ 1248670 h 6858000"/>
              <a:gd name="connsiteX624" fmla="*/ 6691602 w 7467600"/>
              <a:gd name="connsiteY624" fmla="*/ 1140573 h 6858000"/>
              <a:gd name="connsiteX625" fmla="*/ 6571100 w 7467600"/>
              <a:gd name="connsiteY625" fmla="*/ 1183662 h 6858000"/>
              <a:gd name="connsiteX626" fmla="*/ 6241687 w 7467600"/>
              <a:gd name="connsiteY626" fmla="*/ 1257600 h 6858000"/>
              <a:gd name="connsiteX627" fmla="*/ 5693009 w 7467600"/>
              <a:gd name="connsiteY627" fmla="*/ 1478256 h 6858000"/>
              <a:gd name="connsiteX628" fmla="*/ 6548420 w 7467600"/>
              <a:gd name="connsiteY628" fmla="*/ 1214599 h 6858000"/>
              <a:gd name="connsiteX629" fmla="*/ 6605473 w 7467600"/>
              <a:gd name="connsiteY629" fmla="*/ 1184686 h 6858000"/>
              <a:gd name="connsiteX630" fmla="*/ 6691602 w 7467600"/>
              <a:gd name="connsiteY630" fmla="*/ 1140573 h 6858000"/>
              <a:gd name="connsiteX631" fmla="*/ 4002475 w 7467600"/>
              <a:gd name="connsiteY631" fmla="*/ 1037802 h 6858000"/>
              <a:gd name="connsiteX632" fmla="*/ 4000324 w 7467600"/>
              <a:gd name="connsiteY632" fmla="*/ 1039362 h 6858000"/>
              <a:gd name="connsiteX633" fmla="*/ 4002862 w 7467600"/>
              <a:gd name="connsiteY633" fmla="*/ 1042866 h 6858000"/>
              <a:gd name="connsiteX634" fmla="*/ 4002475 w 7467600"/>
              <a:gd name="connsiteY634" fmla="*/ 1037802 h 6858000"/>
              <a:gd name="connsiteX635" fmla="*/ 506322 w 7467600"/>
              <a:gd name="connsiteY635" fmla="*/ 1020997 h 6858000"/>
              <a:gd name="connsiteX636" fmla="*/ 533068 w 7467600"/>
              <a:gd name="connsiteY636" fmla="*/ 1029409 h 6858000"/>
              <a:gd name="connsiteX637" fmla="*/ 1232525 w 7467600"/>
              <a:gd name="connsiteY637" fmla="*/ 1804675 h 6858000"/>
              <a:gd name="connsiteX638" fmla="*/ 1388858 w 7467600"/>
              <a:gd name="connsiteY638" fmla="*/ 2368011 h 6858000"/>
              <a:gd name="connsiteX639" fmla="*/ 1384098 w 7467600"/>
              <a:gd name="connsiteY639" fmla="*/ 2378125 h 6858000"/>
              <a:gd name="connsiteX640" fmla="*/ 1425393 w 7467600"/>
              <a:gd name="connsiteY640" fmla="*/ 2589124 h 6858000"/>
              <a:gd name="connsiteX641" fmla="*/ 1424001 w 7467600"/>
              <a:gd name="connsiteY641" fmla="*/ 2597541 h 6858000"/>
              <a:gd name="connsiteX642" fmla="*/ 2152729 w 7467600"/>
              <a:gd name="connsiteY642" fmla="*/ 2864487 h 6858000"/>
              <a:gd name="connsiteX643" fmla="*/ 2020609 w 7467600"/>
              <a:gd name="connsiteY643" fmla="*/ 2539671 h 6858000"/>
              <a:gd name="connsiteX644" fmla="*/ 2018920 w 7467600"/>
              <a:gd name="connsiteY644" fmla="*/ 2536309 h 6858000"/>
              <a:gd name="connsiteX645" fmla="*/ 1342441 w 7467600"/>
              <a:gd name="connsiteY645" fmla="*/ 1173017 h 6858000"/>
              <a:gd name="connsiteX646" fmla="*/ 1367925 w 7467600"/>
              <a:gd name="connsiteY646" fmla="*/ 1135648 h 6858000"/>
              <a:gd name="connsiteX647" fmla="*/ 1771401 w 7467600"/>
              <a:gd name="connsiteY647" fmla="*/ 1806673 h 6858000"/>
              <a:gd name="connsiteX648" fmla="*/ 1972385 w 7467600"/>
              <a:gd name="connsiteY648" fmla="*/ 2198735 h 6858000"/>
              <a:gd name="connsiteX649" fmla="*/ 2040892 w 7467600"/>
              <a:gd name="connsiteY649" fmla="*/ 2405205 h 6858000"/>
              <a:gd name="connsiteX650" fmla="*/ 2131689 w 7467600"/>
              <a:gd name="connsiteY650" fmla="*/ 1936926 h 6858000"/>
              <a:gd name="connsiteX651" fmla="*/ 2454820 w 7467600"/>
              <a:gd name="connsiteY651" fmla="*/ 1248808 h 6858000"/>
              <a:gd name="connsiteX652" fmla="*/ 2492512 w 7467600"/>
              <a:gd name="connsiteY652" fmla="*/ 1302920 h 6858000"/>
              <a:gd name="connsiteX653" fmla="*/ 2081216 w 7467600"/>
              <a:gd name="connsiteY653" fmla="*/ 2527513 h 6858000"/>
              <a:gd name="connsiteX654" fmla="*/ 2081211 w 7467600"/>
              <a:gd name="connsiteY654" fmla="*/ 2528916 h 6858000"/>
              <a:gd name="connsiteX655" fmla="*/ 2199067 w 7467600"/>
              <a:gd name="connsiteY655" fmla="*/ 2884061 h 6858000"/>
              <a:gd name="connsiteX656" fmla="*/ 3192586 w 7467600"/>
              <a:gd name="connsiteY656" fmla="*/ 3411496 h 6858000"/>
              <a:gd name="connsiteX657" fmla="*/ 3182620 w 7467600"/>
              <a:gd name="connsiteY657" fmla="*/ 3483279 h 6858000"/>
              <a:gd name="connsiteX658" fmla="*/ 2435119 w 7467600"/>
              <a:gd name="connsiteY658" fmla="*/ 3080173 h 6858000"/>
              <a:gd name="connsiteX659" fmla="*/ 2410152 w 7467600"/>
              <a:gd name="connsiteY659" fmla="*/ 3063751 h 6858000"/>
              <a:gd name="connsiteX660" fmla="*/ 2408099 w 7467600"/>
              <a:gd name="connsiteY660" fmla="*/ 3064403 h 6858000"/>
              <a:gd name="connsiteX661" fmla="*/ 2407218 w 7467600"/>
              <a:gd name="connsiteY661" fmla="*/ 3070324 h 6858000"/>
              <a:gd name="connsiteX662" fmla="*/ 2380138 w 7467600"/>
              <a:gd name="connsiteY662" fmla="*/ 3099341 h 6858000"/>
              <a:gd name="connsiteX663" fmla="*/ 1765923 w 7467600"/>
              <a:gd name="connsiteY663" fmla="*/ 3581043 h 6858000"/>
              <a:gd name="connsiteX664" fmla="*/ 1702258 w 7467600"/>
              <a:gd name="connsiteY664" fmla="*/ 3612286 h 6858000"/>
              <a:gd name="connsiteX665" fmla="*/ 1538370 w 7467600"/>
              <a:gd name="connsiteY665" fmla="*/ 3811804 h 6858000"/>
              <a:gd name="connsiteX666" fmla="*/ 542867 w 7467600"/>
              <a:gd name="connsiteY666" fmla="*/ 4944092 h 6858000"/>
              <a:gd name="connsiteX667" fmla="*/ 515800 w 7467600"/>
              <a:gd name="connsiteY667" fmla="*/ 4862180 h 6858000"/>
              <a:gd name="connsiteX668" fmla="*/ 909145 w 7467600"/>
              <a:gd name="connsiteY668" fmla="*/ 4199225 h 6858000"/>
              <a:gd name="connsiteX669" fmla="*/ 1214067 w 7467600"/>
              <a:gd name="connsiteY669" fmla="*/ 3908561 h 6858000"/>
              <a:gd name="connsiteX670" fmla="*/ 640967 w 7467600"/>
              <a:gd name="connsiteY670" fmla="*/ 4105601 h 6858000"/>
              <a:gd name="connsiteX671" fmla="*/ 112563 w 7467600"/>
              <a:gd name="connsiteY671" fmla="*/ 4396952 h 6858000"/>
              <a:gd name="connsiteX672" fmla="*/ 0 w 7467600"/>
              <a:gd name="connsiteY672" fmla="*/ 4466006 h 6858000"/>
              <a:gd name="connsiteX673" fmla="*/ 0 w 7467600"/>
              <a:gd name="connsiteY673" fmla="*/ 4233763 h 6858000"/>
              <a:gd name="connsiteX674" fmla="*/ 36881 w 7467600"/>
              <a:gd name="connsiteY674" fmla="*/ 4200118 h 6858000"/>
              <a:gd name="connsiteX675" fmla="*/ 910534 w 7467600"/>
              <a:gd name="connsiteY675" fmla="*/ 3629753 h 6858000"/>
              <a:gd name="connsiteX676" fmla="*/ 1578717 w 7467600"/>
              <a:gd name="connsiteY676" fmla="*/ 3575982 h 6858000"/>
              <a:gd name="connsiteX677" fmla="*/ 2338780 w 7467600"/>
              <a:gd name="connsiteY677" fmla="*/ 3033725 h 6858000"/>
              <a:gd name="connsiteX678" fmla="*/ 1807991 w 7467600"/>
              <a:gd name="connsiteY678" fmla="*/ 2807184 h 6858000"/>
              <a:gd name="connsiteX679" fmla="*/ 1416358 w 7467600"/>
              <a:gd name="connsiteY679" fmla="*/ 3112571 h 6858000"/>
              <a:gd name="connsiteX680" fmla="*/ 939066 w 7467600"/>
              <a:gd name="connsiteY680" fmla="*/ 3378798 h 6858000"/>
              <a:gd name="connsiteX681" fmla="*/ 115099 w 7467600"/>
              <a:gd name="connsiteY681" fmla="*/ 3607650 h 6858000"/>
              <a:gd name="connsiteX682" fmla="*/ 97284 w 7467600"/>
              <a:gd name="connsiteY682" fmla="*/ 3520393 h 6858000"/>
              <a:gd name="connsiteX683" fmla="*/ 922050 w 7467600"/>
              <a:gd name="connsiteY683" fmla="*/ 3074867 h 6858000"/>
              <a:gd name="connsiteX684" fmla="*/ 1405265 w 7467600"/>
              <a:gd name="connsiteY684" fmla="*/ 3016319 h 6858000"/>
              <a:gd name="connsiteX685" fmla="*/ 1407512 w 7467600"/>
              <a:gd name="connsiteY685" fmla="*/ 3018001 h 6858000"/>
              <a:gd name="connsiteX686" fmla="*/ 1726266 w 7467600"/>
              <a:gd name="connsiteY686" fmla="*/ 2777274 h 6858000"/>
              <a:gd name="connsiteX687" fmla="*/ 625390 w 7467600"/>
              <a:gd name="connsiteY687" fmla="*/ 2514541 h 6858000"/>
              <a:gd name="connsiteX688" fmla="*/ 619799 w 7467600"/>
              <a:gd name="connsiteY688" fmla="*/ 2527180 h 6858000"/>
              <a:gd name="connsiteX689" fmla="*/ 310030 w 7467600"/>
              <a:gd name="connsiteY689" fmla="*/ 2771818 h 6858000"/>
              <a:gd name="connsiteX690" fmla="*/ 173877 w 7467600"/>
              <a:gd name="connsiteY690" fmla="*/ 2937056 h 6858000"/>
              <a:gd name="connsiteX691" fmla="*/ 77889 w 7467600"/>
              <a:gd name="connsiteY691" fmla="*/ 3138440 h 6858000"/>
              <a:gd name="connsiteX692" fmla="*/ 0 w 7467600"/>
              <a:gd name="connsiteY692" fmla="*/ 3271395 h 6858000"/>
              <a:gd name="connsiteX693" fmla="*/ 0 w 7467600"/>
              <a:gd name="connsiteY693" fmla="*/ 3153002 h 6858000"/>
              <a:gd name="connsiteX694" fmla="*/ 2386 w 7467600"/>
              <a:gd name="connsiteY694" fmla="*/ 3149203 h 6858000"/>
              <a:gd name="connsiteX695" fmla="*/ 89753 w 7467600"/>
              <a:gd name="connsiteY695" fmla="*/ 2987702 h 6858000"/>
              <a:gd name="connsiteX696" fmla="*/ 76869 w 7467600"/>
              <a:gd name="connsiteY696" fmla="*/ 3005404 h 6858000"/>
              <a:gd name="connsiteX697" fmla="*/ 32049 w 7467600"/>
              <a:gd name="connsiteY697" fmla="*/ 3065814 h 6858000"/>
              <a:gd name="connsiteX698" fmla="*/ 0 w 7467600"/>
              <a:gd name="connsiteY698" fmla="*/ 3108744 h 6858000"/>
              <a:gd name="connsiteX699" fmla="*/ 0 w 7467600"/>
              <a:gd name="connsiteY699" fmla="*/ 3058059 h 6858000"/>
              <a:gd name="connsiteX700" fmla="*/ 7610 w 7467600"/>
              <a:gd name="connsiteY700" fmla="*/ 3047889 h 6858000"/>
              <a:gd name="connsiteX701" fmla="*/ 52419 w 7467600"/>
              <a:gd name="connsiteY701" fmla="*/ 2987479 h 6858000"/>
              <a:gd name="connsiteX702" fmla="*/ 59142 w 7467600"/>
              <a:gd name="connsiteY702" fmla="*/ 2978488 h 6858000"/>
              <a:gd name="connsiteX703" fmla="*/ 0 w 7467600"/>
              <a:gd name="connsiteY703" fmla="*/ 3015334 h 6858000"/>
              <a:gd name="connsiteX704" fmla="*/ 0 w 7467600"/>
              <a:gd name="connsiteY704" fmla="*/ 2914286 h 6858000"/>
              <a:gd name="connsiteX705" fmla="*/ 36383 w 7467600"/>
              <a:gd name="connsiteY705" fmla="*/ 2901128 h 6858000"/>
              <a:gd name="connsiteX706" fmla="*/ 156329 w 7467600"/>
              <a:gd name="connsiteY706" fmla="*/ 2840533 h 6858000"/>
              <a:gd name="connsiteX707" fmla="*/ 358355 w 7467600"/>
              <a:gd name="connsiteY707" fmla="*/ 2620471 h 6858000"/>
              <a:gd name="connsiteX708" fmla="*/ 510577 w 7467600"/>
              <a:gd name="connsiteY708" fmla="*/ 2501244 h 6858000"/>
              <a:gd name="connsiteX709" fmla="*/ 211967 w 7467600"/>
              <a:gd name="connsiteY709" fmla="*/ 2479171 h 6858000"/>
              <a:gd name="connsiteX710" fmla="*/ 0 w 7467600"/>
              <a:gd name="connsiteY710" fmla="*/ 2476398 h 6858000"/>
              <a:gd name="connsiteX711" fmla="*/ 0 w 7467600"/>
              <a:gd name="connsiteY711" fmla="*/ 2389189 h 6858000"/>
              <a:gd name="connsiteX712" fmla="*/ 103062 w 7467600"/>
              <a:gd name="connsiteY712" fmla="*/ 2389518 h 6858000"/>
              <a:gd name="connsiteX713" fmla="*/ 510734 w 7467600"/>
              <a:gd name="connsiteY713" fmla="*/ 2416201 h 6858000"/>
              <a:gd name="connsiteX714" fmla="*/ 279257 w 7467600"/>
              <a:gd name="connsiteY714" fmla="*/ 2092102 h 6858000"/>
              <a:gd name="connsiteX715" fmla="*/ 65265 w 7467600"/>
              <a:gd name="connsiteY715" fmla="*/ 2006049 h 6858000"/>
              <a:gd name="connsiteX716" fmla="*/ 0 w 7467600"/>
              <a:gd name="connsiteY716" fmla="*/ 1982532 h 6858000"/>
              <a:gd name="connsiteX717" fmla="*/ 0 w 7467600"/>
              <a:gd name="connsiteY717" fmla="*/ 1912789 h 6858000"/>
              <a:gd name="connsiteX718" fmla="*/ 97460 w 7467600"/>
              <a:gd name="connsiteY718" fmla="*/ 1953725 h 6858000"/>
              <a:gd name="connsiteX719" fmla="*/ 221272 w 7467600"/>
              <a:gd name="connsiteY719" fmla="*/ 1980766 h 6858000"/>
              <a:gd name="connsiteX720" fmla="*/ 116765 w 7467600"/>
              <a:gd name="connsiteY720" fmla="*/ 1911033 h 6858000"/>
              <a:gd name="connsiteX721" fmla="*/ 16405 w 7467600"/>
              <a:gd name="connsiteY721" fmla="*/ 1803412 h 6858000"/>
              <a:gd name="connsiteX722" fmla="*/ 0 w 7467600"/>
              <a:gd name="connsiteY722" fmla="*/ 1784777 h 6858000"/>
              <a:gd name="connsiteX723" fmla="*/ 0 w 7467600"/>
              <a:gd name="connsiteY723" fmla="*/ 1740082 h 6858000"/>
              <a:gd name="connsiteX724" fmla="*/ 39394 w 7467600"/>
              <a:gd name="connsiteY724" fmla="*/ 1784856 h 6858000"/>
              <a:gd name="connsiteX725" fmla="*/ 135813 w 7467600"/>
              <a:gd name="connsiteY725" fmla="*/ 1888838 h 6858000"/>
              <a:gd name="connsiteX726" fmla="*/ 242575 w 7467600"/>
              <a:gd name="connsiteY726" fmla="*/ 1958841 h 6858000"/>
              <a:gd name="connsiteX727" fmla="*/ 82197 w 7467600"/>
              <a:gd name="connsiteY727" fmla="*/ 1754826 h 6858000"/>
              <a:gd name="connsiteX728" fmla="*/ 0 w 7467600"/>
              <a:gd name="connsiteY728" fmla="*/ 1679650 h 6858000"/>
              <a:gd name="connsiteX729" fmla="*/ 0 w 7467600"/>
              <a:gd name="connsiteY729" fmla="*/ 1602463 h 6858000"/>
              <a:gd name="connsiteX730" fmla="*/ 84689 w 7467600"/>
              <a:gd name="connsiteY730" fmla="*/ 1677442 h 6858000"/>
              <a:gd name="connsiteX731" fmla="*/ 298437 w 7467600"/>
              <a:gd name="connsiteY731" fmla="*/ 1968019 h 6858000"/>
              <a:gd name="connsiteX732" fmla="*/ 227269 w 7467600"/>
              <a:gd name="connsiteY732" fmla="*/ 1114064 h 6858000"/>
              <a:gd name="connsiteX733" fmla="*/ 248003 w 7467600"/>
              <a:gd name="connsiteY733" fmla="*/ 1089613 h 6858000"/>
              <a:gd name="connsiteX734" fmla="*/ 427020 w 7467600"/>
              <a:gd name="connsiteY734" fmla="*/ 1619803 h 6858000"/>
              <a:gd name="connsiteX735" fmla="*/ 340345 w 7467600"/>
              <a:gd name="connsiteY735" fmla="*/ 2027739 h 6858000"/>
              <a:gd name="connsiteX736" fmla="*/ 360865 w 7467600"/>
              <a:gd name="connsiteY736" fmla="*/ 2044827 h 6858000"/>
              <a:gd name="connsiteX737" fmla="*/ 560414 w 7467600"/>
              <a:gd name="connsiteY737" fmla="*/ 2421457 h 6858000"/>
              <a:gd name="connsiteX738" fmla="*/ 1359703 w 7467600"/>
              <a:gd name="connsiteY738" fmla="*/ 2578554 h 6858000"/>
              <a:gd name="connsiteX739" fmla="*/ 1359422 w 7467600"/>
              <a:gd name="connsiteY739" fmla="*/ 2577994 h 6858000"/>
              <a:gd name="connsiteX740" fmla="*/ 828701 w 7467600"/>
              <a:gd name="connsiteY740" fmla="*/ 1839520 h 6858000"/>
              <a:gd name="connsiteX741" fmla="*/ 494427 w 7467600"/>
              <a:gd name="connsiteY741" fmla="*/ 1092333 h 6858000"/>
              <a:gd name="connsiteX742" fmla="*/ 506322 w 7467600"/>
              <a:gd name="connsiteY742" fmla="*/ 1020997 h 6858000"/>
              <a:gd name="connsiteX743" fmla="*/ 4570198 w 7467600"/>
              <a:gd name="connsiteY743" fmla="*/ 978081 h 6858000"/>
              <a:gd name="connsiteX744" fmla="*/ 4523691 w 7467600"/>
              <a:gd name="connsiteY744" fmla="*/ 1127776 h 6858000"/>
              <a:gd name="connsiteX745" fmla="*/ 4509875 w 7467600"/>
              <a:gd name="connsiteY745" fmla="*/ 1167552 h 6858000"/>
              <a:gd name="connsiteX746" fmla="*/ 4478168 w 7467600"/>
              <a:gd name="connsiteY746" fmla="*/ 1260735 h 6858000"/>
              <a:gd name="connsiteX747" fmla="*/ 4409309 w 7467600"/>
              <a:gd name="connsiteY747" fmla="*/ 1666996 h 6858000"/>
              <a:gd name="connsiteX748" fmla="*/ 4370031 w 7467600"/>
              <a:gd name="connsiteY748" fmla="*/ 1955666 h 6858000"/>
              <a:gd name="connsiteX749" fmla="*/ 4570198 w 7467600"/>
              <a:gd name="connsiteY749" fmla="*/ 978081 h 6858000"/>
              <a:gd name="connsiteX750" fmla="*/ 4557898 w 7467600"/>
              <a:gd name="connsiteY750" fmla="*/ 900011 h 6858000"/>
              <a:gd name="connsiteX751" fmla="*/ 4344840 w 7467600"/>
              <a:gd name="connsiteY751" fmla="*/ 1922038 h 6858000"/>
              <a:gd name="connsiteX752" fmla="*/ 4378710 w 7467600"/>
              <a:gd name="connsiteY752" fmla="*/ 1665516 h 6858000"/>
              <a:gd name="connsiteX753" fmla="*/ 4448798 w 7467600"/>
              <a:gd name="connsiteY753" fmla="*/ 1253024 h 6858000"/>
              <a:gd name="connsiteX754" fmla="*/ 4480315 w 7467600"/>
              <a:gd name="connsiteY754" fmla="*/ 1158454 h 6858000"/>
              <a:gd name="connsiteX755" fmla="*/ 4494133 w 7467600"/>
              <a:gd name="connsiteY755" fmla="*/ 1118676 h 6858000"/>
              <a:gd name="connsiteX756" fmla="*/ 4557898 w 7467600"/>
              <a:gd name="connsiteY756" fmla="*/ 900011 h 6858000"/>
              <a:gd name="connsiteX757" fmla="*/ 5870151 w 7467600"/>
              <a:gd name="connsiteY757" fmla="*/ 898890 h 6858000"/>
              <a:gd name="connsiteX758" fmla="*/ 5861335 w 7467600"/>
              <a:gd name="connsiteY758" fmla="*/ 899177 h 6858000"/>
              <a:gd name="connsiteX759" fmla="*/ 5843702 w 7467600"/>
              <a:gd name="connsiteY759" fmla="*/ 899748 h 6858000"/>
              <a:gd name="connsiteX760" fmla="*/ 5651107 w 7467600"/>
              <a:gd name="connsiteY760" fmla="*/ 920306 h 6858000"/>
              <a:gd name="connsiteX761" fmla="*/ 5459407 w 7467600"/>
              <a:gd name="connsiteY761" fmla="*/ 940975 h 6858000"/>
              <a:gd name="connsiteX762" fmla="*/ 5374846 w 7467600"/>
              <a:gd name="connsiteY762" fmla="*/ 941988 h 6858000"/>
              <a:gd name="connsiteX763" fmla="*/ 5256105 w 7467600"/>
              <a:gd name="connsiteY763" fmla="*/ 945632 h 6858000"/>
              <a:gd name="connsiteX764" fmla="*/ 5107071 w 7467600"/>
              <a:gd name="connsiteY764" fmla="*/ 969720 h 6858000"/>
              <a:gd name="connsiteX765" fmla="*/ 4998681 w 7467600"/>
              <a:gd name="connsiteY765" fmla="*/ 988771 h 6858000"/>
              <a:gd name="connsiteX766" fmla="*/ 5870151 w 7467600"/>
              <a:gd name="connsiteY766" fmla="*/ 898890 h 6858000"/>
              <a:gd name="connsiteX767" fmla="*/ 5504425 w 7467600"/>
              <a:gd name="connsiteY767" fmla="*/ 848067 h 6858000"/>
              <a:gd name="connsiteX768" fmla="*/ 4968849 w 7467600"/>
              <a:gd name="connsiteY768" fmla="*/ 962318 h 6858000"/>
              <a:gd name="connsiteX769" fmla="*/ 5104039 w 7467600"/>
              <a:gd name="connsiteY769" fmla="*/ 940634 h 6858000"/>
              <a:gd name="connsiteX770" fmla="*/ 5256311 w 7467600"/>
              <a:gd name="connsiteY770" fmla="*/ 916490 h 6858000"/>
              <a:gd name="connsiteX771" fmla="*/ 5377381 w 7467600"/>
              <a:gd name="connsiteY771" fmla="*/ 912671 h 6858000"/>
              <a:gd name="connsiteX772" fmla="*/ 5460148 w 7467600"/>
              <a:gd name="connsiteY772" fmla="*/ 911442 h 6858000"/>
              <a:gd name="connsiteX773" fmla="*/ 5648971 w 7467600"/>
              <a:gd name="connsiteY773" fmla="*/ 891331 h 6858000"/>
              <a:gd name="connsiteX774" fmla="*/ 5844807 w 7467600"/>
              <a:gd name="connsiteY774" fmla="*/ 870718 h 6858000"/>
              <a:gd name="connsiteX775" fmla="*/ 5862975 w 7467600"/>
              <a:gd name="connsiteY775" fmla="*/ 869756 h 6858000"/>
              <a:gd name="connsiteX776" fmla="*/ 5920887 w 7467600"/>
              <a:gd name="connsiteY776" fmla="*/ 865929 h 6858000"/>
              <a:gd name="connsiteX777" fmla="*/ 5504425 w 7467600"/>
              <a:gd name="connsiteY777" fmla="*/ 848067 h 6858000"/>
              <a:gd name="connsiteX778" fmla="*/ 3607114 w 7467600"/>
              <a:gd name="connsiteY778" fmla="*/ 467441 h 6858000"/>
              <a:gd name="connsiteX779" fmla="*/ 3296242 w 7467600"/>
              <a:gd name="connsiteY779" fmla="*/ 807991 h 6858000"/>
              <a:gd name="connsiteX780" fmla="*/ 3174674 w 7467600"/>
              <a:gd name="connsiteY780" fmla="*/ 919759 h 6858000"/>
              <a:gd name="connsiteX781" fmla="*/ 3042978 w 7467600"/>
              <a:gd name="connsiteY781" fmla="*/ 1054894 h 6858000"/>
              <a:gd name="connsiteX782" fmla="*/ 2968914 w 7467600"/>
              <a:gd name="connsiteY782" fmla="*/ 1133756 h 6858000"/>
              <a:gd name="connsiteX783" fmla="*/ 3103823 w 7467600"/>
              <a:gd name="connsiteY783" fmla="*/ 1026814 h 6858000"/>
              <a:gd name="connsiteX784" fmla="*/ 3607114 w 7467600"/>
              <a:gd name="connsiteY784" fmla="*/ 467441 h 6858000"/>
              <a:gd name="connsiteX785" fmla="*/ 3744487 w 7467600"/>
              <a:gd name="connsiteY785" fmla="*/ 383136 h 6858000"/>
              <a:gd name="connsiteX786" fmla="*/ 3970213 w 7467600"/>
              <a:gd name="connsiteY786" fmla="*/ 995559 h 6858000"/>
              <a:gd name="connsiteX787" fmla="*/ 3744487 w 7467600"/>
              <a:gd name="connsiteY787" fmla="*/ 383136 h 6858000"/>
              <a:gd name="connsiteX788" fmla="*/ 3624562 w 7467600"/>
              <a:gd name="connsiteY788" fmla="*/ 367041 h 6858000"/>
              <a:gd name="connsiteX789" fmla="*/ 3489712 w 7467600"/>
              <a:gd name="connsiteY789" fmla="*/ 485386 h 6858000"/>
              <a:gd name="connsiteX790" fmla="*/ 3182994 w 7467600"/>
              <a:gd name="connsiteY790" fmla="*/ 828265 h 6858000"/>
              <a:gd name="connsiteX791" fmla="*/ 2892114 w 7467600"/>
              <a:gd name="connsiteY791" fmla="*/ 1172635 h 6858000"/>
              <a:gd name="connsiteX792" fmla="*/ 3021459 w 7467600"/>
              <a:gd name="connsiteY792" fmla="*/ 1035385 h 6858000"/>
              <a:gd name="connsiteX793" fmla="*/ 3153873 w 7467600"/>
              <a:gd name="connsiteY793" fmla="*/ 898971 h 6858000"/>
              <a:gd name="connsiteX794" fmla="*/ 3276511 w 7467600"/>
              <a:gd name="connsiteY794" fmla="*/ 786423 h 6858000"/>
              <a:gd name="connsiteX795" fmla="*/ 3584154 w 7467600"/>
              <a:gd name="connsiteY795" fmla="*/ 448218 h 6858000"/>
              <a:gd name="connsiteX796" fmla="*/ 3624562 w 7467600"/>
              <a:gd name="connsiteY796" fmla="*/ 367041 h 6858000"/>
              <a:gd name="connsiteX797" fmla="*/ 3766672 w 7467600"/>
              <a:gd name="connsiteY797" fmla="*/ 359429 h 6858000"/>
              <a:gd name="connsiteX798" fmla="*/ 3996338 w 7467600"/>
              <a:gd name="connsiteY798" fmla="*/ 968237 h 6858000"/>
              <a:gd name="connsiteX799" fmla="*/ 3766672 w 7467600"/>
              <a:gd name="connsiteY799" fmla="*/ 359429 h 6858000"/>
              <a:gd name="connsiteX800" fmla="*/ 5805386 w 7467600"/>
              <a:gd name="connsiteY800" fmla="*/ 239240 h 6858000"/>
              <a:gd name="connsiteX801" fmla="*/ 5736947 w 7467600"/>
              <a:gd name="connsiteY801" fmla="*/ 261367 h 6858000"/>
              <a:gd name="connsiteX802" fmla="*/ 5427012 w 7467600"/>
              <a:gd name="connsiteY802" fmla="*/ 311272 h 6858000"/>
              <a:gd name="connsiteX803" fmla="*/ 5147818 w 7467600"/>
              <a:gd name="connsiteY803" fmla="*/ 322112 h 6858000"/>
              <a:gd name="connsiteX804" fmla="*/ 5060854 w 7467600"/>
              <a:gd name="connsiteY804" fmla="*/ 311882 h 6858000"/>
              <a:gd name="connsiteX805" fmla="*/ 4945989 w 7467600"/>
              <a:gd name="connsiteY805" fmla="*/ 300516 h 6858000"/>
              <a:gd name="connsiteX806" fmla="*/ 5410479 w 7467600"/>
              <a:gd name="connsiteY806" fmla="*/ 348434 h 6858000"/>
              <a:gd name="connsiteX807" fmla="*/ 5805386 w 7467600"/>
              <a:gd name="connsiteY807" fmla="*/ 239240 h 6858000"/>
              <a:gd name="connsiteX808" fmla="*/ 5905192 w 7467600"/>
              <a:gd name="connsiteY808" fmla="*/ 163079 h 6858000"/>
              <a:gd name="connsiteX809" fmla="*/ 5865655 w 7467600"/>
              <a:gd name="connsiteY809" fmla="*/ 171901 h 6858000"/>
              <a:gd name="connsiteX810" fmla="*/ 5259740 w 7467600"/>
              <a:gd name="connsiteY810" fmla="*/ 257013 h 6858000"/>
              <a:gd name="connsiteX811" fmla="*/ 5208466 w 7467600"/>
              <a:gd name="connsiteY811" fmla="*/ 257550 h 6858000"/>
              <a:gd name="connsiteX812" fmla="*/ 4980204 w 7467600"/>
              <a:gd name="connsiteY812" fmla="*/ 271903 h 6858000"/>
              <a:gd name="connsiteX813" fmla="*/ 5068068 w 7467600"/>
              <a:gd name="connsiteY813" fmla="*/ 282244 h 6858000"/>
              <a:gd name="connsiteX814" fmla="*/ 5153231 w 7467600"/>
              <a:gd name="connsiteY814" fmla="*/ 292240 h 6858000"/>
              <a:gd name="connsiteX815" fmla="*/ 5426491 w 7467600"/>
              <a:gd name="connsiteY815" fmla="*/ 281128 h 6858000"/>
              <a:gd name="connsiteX816" fmla="*/ 5731212 w 7467600"/>
              <a:gd name="connsiteY816" fmla="*/ 231951 h 6858000"/>
              <a:gd name="connsiteX817" fmla="*/ 5905192 w 7467600"/>
              <a:gd name="connsiteY817" fmla="*/ 163079 h 6858000"/>
              <a:gd name="connsiteX818" fmla="*/ 5944437 w 7467600"/>
              <a:gd name="connsiteY818" fmla="*/ 113829 h 6858000"/>
              <a:gd name="connsiteX819" fmla="*/ 5825032 w 7467600"/>
              <a:gd name="connsiteY819" fmla="*/ 146405 h 6858000"/>
              <a:gd name="connsiteX820" fmla="*/ 4955599 w 7467600"/>
              <a:gd name="connsiteY820" fmla="*/ 247008 h 6858000"/>
              <a:gd name="connsiteX821" fmla="*/ 5210104 w 7467600"/>
              <a:gd name="connsiteY821" fmla="*/ 228123 h 6858000"/>
              <a:gd name="connsiteX822" fmla="*/ 5261015 w 7467600"/>
              <a:gd name="connsiteY822" fmla="*/ 227087 h 6858000"/>
              <a:gd name="connsiteX823" fmla="*/ 5861181 w 7467600"/>
              <a:gd name="connsiteY823" fmla="*/ 143093 h 6858000"/>
              <a:gd name="connsiteX824" fmla="*/ 5961252 w 7467600"/>
              <a:gd name="connsiteY824" fmla="*/ 114820 h 6858000"/>
              <a:gd name="connsiteX825" fmla="*/ 5944437 w 7467600"/>
              <a:gd name="connsiteY825" fmla="*/ 113829 h 6858000"/>
              <a:gd name="connsiteX826" fmla="*/ 3882765 w 7467600"/>
              <a:gd name="connsiteY826" fmla="*/ 0 h 6858000"/>
              <a:gd name="connsiteX827" fmla="*/ 3995099 w 7467600"/>
              <a:gd name="connsiteY827" fmla="*/ 0 h 6858000"/>
              <a:gd name="connsiteX828" fmla="*/ 4163818 w 7467600"/>
              <a:gd name="connsiteY828" fmla="*/ 234104 h 6858000"/>
              <a:gd name="connsiteX829" fmla="*/ 4172099 w 7467600"/>
              <a:gd name="connsiteY829" fmla="*/ 234207 h 6858000"/>
              <a:gd name="connsiteX830" fmla="*/ 4784282 w 7467600"/>
              <a:gd name="connsiteY830" fmla="*/ 276561 h 6858000"/>
              <a:gd name="connsiteX831" fmla="*/ 4801687 w 7467600"/>
              <a:gd name="connsiteY831" fmla="*/ 267764 h 6858000"/>
              <a:gd name="connsiteX832" fmla="*/ 6082788 w 7467600"/>
              <a:gd name="connsiteY832" fmla="*/ 64119 h 6858000"/>
              <a:gd name="connsiteX833" fmla="*/ 6099442 w 7467600"/>
              <a:gd name="connsiteY833" fmla="*/ 82568 h 6858000"/>
              <a:gd name="connsiteX834" fmla="*/ 4804137 w 7467600"/>
              <a:gd name="connsiteY834" fmla="*/ 320931 h 6858000"/>
              <a:gd name="connsiteX835" fmla="*/ 4227047 w 7467600"/>
              <a:gd name="connsiteY835" fmla="*/ 313415 h 6858000"/>
              <a:gd name="connsiteX836" fmla="*/ 4346041 w 7467600"/>
              <a:gd name="connsiteY836" fmla="*/ 456086 h 6858000"/>
              <a:gd name="connsiteX837" fmla="*/ 4870967 w 7467600"/>
              <a:gd name="connsiteY837" fmla="*/ 963061 h 6858000"/>
              <a:gd name="connsiteX838" fmla="*/ 4889647 w 7467600"/>
              <a:gd name="connsiteY838" fmla="*/ 957147 h 6858000"/>
              <a:gd name="connsiteX839" fmla="*/ 5422504 w 7467600"/>
              <a:gd name="connsiteY839" fmla="*/ 805191 h 6858000"/>
              <a:gd name="connsiteX840" fmla="*/ 6087656 w 7467600"/>
              <a:gd name="connsiteY840" fmla="*/ 826703 h 6858000"/>
              <a:gd name="connsiteX841" fmla="*/ 6058717 w 7467600"/>
              <a:gd name="connsiteY841" fmla="*/ 865992 h 6858000"/>
              <a:gd name="connsiteX842" fmla="*/ 4974153 w 7467600"/>
              <a:gd name="connsiteY842" fmla="*/ 1045456 h 6858000"/>
              <a:gd name="connsiteX843" fmla="*/ 5627835 w 7467600"/>
              <a:gd name="connsiteY843" fmla="*/ 1472077 h 6858000"/>
              <a:gd name="connsiteX844" fmla="*/ 5629817 w 7467600"/>
              <a:gd name="connsiteY844" fmla="*/ 1471412 h 6858000"/>
              <a:gd name="connsiteX845" fmla="*/ 5634124 w 7467600"/>
              <a:gd name="connsiteY845" fmla="*/ 1470572 h 6858000"/>
              <a:gd name="connsiteX846" fmla="*/ 5755832 w 7467600"/>
              <a:gd name="connsiteY846" fmla="*/ 1383886 h 6858000"/>
              <a:gd name="connsiteX847" fmla="*/ 6014186 w 7467600"/>
              <a:gd name="connsiteY847" fmla="*/ 1279799 h 6858000"/>
              <a:gd name="connsiteX848" fmla="*/ 6901619 w 7467600"/>
              <a:gd name="connsiteY848" fmla="*/ 1047874 h 6858000"/>
              <a:gd name="connsiteX849" fmla="*/ 6931566 w 7467600"/>
              <a:gd name="connsiteY849" fmla="*/ 1062034 h 6858000"/>
              <a:gd name="connsiteX850" fmla="*/ 5790982 w 7467600"/>
              <a:gd name="connsiteY850" fmla="*/ 1561380 h 6858000"/>
              <a:gd name="connsiteX851" fmla="*/ 6188971 w 7467600"/>
              <a:gd name="connsiteY851" fmla="*/ 1755168 h 6858000"/>
              <a:gd name="connsiteX852" fmla="*/ 6202446 w 7467600"/>
              <a:gd name="connsiteY852" fmla="*/ 1752268 h 6858000"/>
              <a:gd name="connsiteX853" fmla="*/ 7179560 w 7467600"/>
              <a:gd name="connsiteY853" fmla="*/ 1467551 h 6858000"/>
              <a:gd name="connsiteX854" fmla="*/ 7158730 w 7467600"/>
              <a:gd name="connsiteY854" fmla="*/ 1507835 h 6858000"/>
              <a:gd name="connsiteX855" fmla="*/ 6326959 w 7467600"/>
              <a:gd name="connsiteY855" fmla="*/ 1817686 h 6858000"/>
              <a:gd name="connsiteX856" fmla="*/ 6537433 w 7467600"/>
              <a:gd name="connsiteY856" fmla="*/ 1907790 h 6858000"/>
              <a:gd name="connsiteX857" fmla="*/ 6550221 w 7467600"/>
              <a:gd name="connsiteY857" fmla="*/ 1910729 h 6858000"/>
              <a:gd name="connsiteX858" fmla="*/ 6964438 w 7467600"/>
              <a:gd name="connsiteY858" fmla="*/ 2209505 h 6858000"/>
              <a:gd name="connsiteX859" fmla="*/ 7367862 w 7467600"/>
              <a:gd name="connsiteY859" fmla="*/ 2806833 h 6858000"/>
              <a:gd name="connsiteX860" fmla="*/ 7364329 w 7467600"/>
              <a:gd name="connsiteY860" fmla="*/ 2826907 h 6858000"/>
              <a:gd name="connsiteX861" fmla="*/ 7290545 w 7467600"/>
              <a:gd name="connsiteY861" fmla="*/ 2850663 h 6858000"/>
              <a:gd name="connsiteX862" fmla="*/ 6472036 w 7467600"/>
              <a:gd name="connsiteY862" fmla="*/ 1959003 h 6858000"/>
              <a:gd name="connsiteX863" fmla="*/ 5792897 w 7467600"/>
              <a:gd name="connsiteY863" fmla="*/ 1647747 h 6858000"/>
              <a:gd name="connsiteX864" fmla="*/ 5842751 w 7467600"/>
              <a:gd name="connsiteY864" fmla="*/ 1816112 h 6858000"/>
              <a:gd name="connsiteX865" fmla="*/ 5847424 w 7467600"/>
              <a:gd name="connsiteY865" fmla="*/ 1815776 h 6858000"/>
              <a:gd name="connsiteX866" fmla="*/ 6399821 w 7467600"/>
              <a:gd name="connsiteY866" fmla="*/ 2344799 h 6858000"/>
              <a:gd name="connsiteX867" fmla="*/ 6323232 w 7467600"/>
              <a:gd name="connsiteY867" fmla="*/ 2389634 h 6858000"/>
              <a:gd name="connsiteX868" fmla="*/ 5942958 w 7467600"/>
              <a:gd name="connsiteY868" fmla="*/ 2077708 h 6858000"/>
              <a:gd name="connsiteX869" fmla="*/ 5921559 w 7467600"/>
              <a:gd name="connsiteY869" fmla="*/ 2378596 h 6858000"/>
              <a:gd name="connsiteX870" fmla="*/ 5817651 w 7467600"/>
              <a:gd name="connsiteY870" fmla="*/ 3023919 h 6858000"/>
              <a:gd name="connsiteX871" fmla="*/ 5729634 w 7467600"/>
              <a:gd name="connsiteY871" fmla="*/ 3051849 h 6858000"/>
              <a:gd name="connsiteX872" fmla="*/ 5611018 w 7467600"/>
              <a:gd name="connsiteY872" fmla="*/ 2316769 h 6858000"/>
              <a:gd name="connsiteX873" fmla="*/ 5687608 w 7467600"/>
              <a:gd name="connsiteY873" fmla="*/ 2039972 h 6858000"/>
              <a:gd name="connsiteX874" fmla="*/ 5657554 w 7467600"/>
              <a:gd name="connsiteY874" fmla="*/ 1576445 h 6858000"/>
              <a:gd name="connsiteX875" fmla="*/ 5150475 w 7467600"/>
              <a:gd name="connsiteY875" fmla="*/ 1274012 h 6858000"/>
              <a:gd name="connsiteX876" fmla="*/ 5349142 w 7467600"/>
              <a:gd name="connsiteY876" fmla="*/ 2204405 h 6858000"/>
              <a:gd name="connsiteX877" fmla="*/ 5262214 w 7467600"/>
              <a:gd name="connsiteY877" fmla="*/ 2233836 h 6858000"/>
              <a:gd name="connsiteX878" fmla="*/ 4981539 w 7467600"/>
              <a:gd name="connsiteY878" fmla="*/ 1542201 h 6858000"/>
              <a:gd name="connsiteX879" fmla="*/ 4958461 w 7467600"/>
              <a:gd name="connsiteY879" fmla="*/ 1136957 h 6858000"/>
              <a:gd name="connsiteX880" fmla="*/ 4655015 w 7467600"/>
              <a:gd name="connsiteY880" fmla="*/ 891426 h 6858000"/>
              <a:gd name="connsiteX881" fmla="*/ 4348002 w 7467600"/>
              <a:gd name="connsiteY881" fmla="*/ 2205895 h 6858000"/>
              <a:gd name="connsiteX882" fmla="*/ 4262250 w 7467600"/>
              <a:gd name="connsiteY882" fmla="*/ 2219972 h 6858000"/>
              <a:gd name="connsiteX883" fmla="*/ 4550611 w 7467600"/>
              <a:gd name="connsiteY883" fmla="*/ 817540 h 6858000"/>
              <a:gd name="connsiteX884" fmla="*/ 4564418 w 7467600"/>
              <a:gd name="connsiteY884" fmla="*/ 808293 h 6858000"/>
              <a:gd name="connsiteX885" fmla="*/ 4266388 w 7467600"/>
              <a:gd name="connsiteY885" fmla="*/ 500083 h 6858000"/>
              <a:gd name="connsiteX886" fmla="*/ 4032842 w 7467600"/>
              <a:gd name="connsiteY886" fmla="*/ 211809 h 6858000"/>
              <a:gd name="connsiteX887" fmla="*/ 3882765 w 7467600"/>
              <a:gd name="connsiteY887" fmla="*/ 0 h 6858000"/>
              <a:gd name="connsiteX888" fmla="*/ 3721337 w 7467600"/>
              <a:gd name="connsiteY888" fmla="*/ 0 h 6858000"/>
              <a:gd name="connsiteX889" fmla="*/ 3797544 w 7467600"/>
              <a:gd name="connsiteY889" fmla="*/ 0 h 6858000"/>
              <a:gd name="connsiteX890" fmla="*/ 3775734 w 7467600"/>
              <a:gd name="connsiteY890" fmla="*/ 95131 h 6858000"/>
              <a:gd name="connsiteX891" fmla="*/ 3724807 w 7467600"/>
              <a:gd name="connsiteY891" fmla="*/ 272257 h 6858000"/>
              <a:gd name="connsiteX892" fmla="*/ 3726844 w 7467600"/>
              <a:gd name="connsiteY892" fmla="*/ 282988 h 6858000"/>
              <a:gd name="connsiteX893" fmla="*/ 3742664 w 7467600"/>
              <a:gd name="connsiteY893" fmla="*/ 279918 h 6858000"/>
              <a:gd name="connsiteX894" fmla="*/ 4103910 w 7467600"/>
              <a:gd name="connsiteY894" fmla="*/ 1161917 h 6858000"/>
              <a:gd name="connsiteX895" fmla="*/ 4020269 w 7467600"/>
              <a:gd name="connsiteY895" fmla="*/ 1200406 h 6858000"/>
              <a:gd name="connsiteX896" fmla="*/ 3674882 w 7467600"/>
              <a:gd name="connsiteY896" fmla="*/ 488524 h 6858000"/>
              <a:gd name="connsiteX897" fmla="*/ 3132682 w 7467600"/>
              <a:gd name="connsiteY897" fmla="*/ 1072284 h 6858000"/>
              <a:gd name="connsiteX898" fmla="*/ 2716346 w 7467600"/>
              <a:gd name="connsiteY898" fmla="*/ 1276376 h 6858000"/>
              <a:gd name="connsiteX899" fmla="*/ 2716772 w 7467600"/>
              <a:gd name="connsiteY899" fmla="*/ 1255462 h 6858000"/>
              <a:gd name="connsiteX900" fmla="*/ 3471096 w 7467600"/>
              <a:gd name="connsiteY900" fmla="*/ 437072 h 6858000"/>
              <a:gd name="connsiteX901" fmla="*/ 3639057 w 7467600"/>
              <a:gd name="connsiteY901" fmla="*/ 286334 h 6858000"/>
              <a:gd name="connsiteX902" fmla="*/ 3640309 w 7467600"/>
              <a:gd name="connsiteY902" fmla="*/ 284664 h 6858000"/>
              <a:gd name="connsiteX903" fmla="*/ 3646022 w 7467600"/>
              <a:gd name="connsiteY903" fmla="*/ 276711 h 6858000"/>
              <a:gd name="connsiteX904" fmla="*/ 3707943 w 7467600"/>
              <a:gd name="connsiteY904" fmla="*/ 65958 h 6858000"/>
              <a:gd name="connsiteX905" fmla="*/ 3721337 w 7467600"/>
              <a:gd name="connsiteY905" fmla="*/ 0 h 6858000"/>
              <a:gd name="connsiteX906" fmla="*/ 2867960 w 7467600"/>
              <a:gd name="connsiteY906" fmla="*/ 0 h 6858000"/>
              <a:gd name="connsiteX907" fmla="*/ 2926351 w 7467600"/>
              <a:gd name="connsiteY907" fmla="*/ 0 h 6858000"/>
              <a:gd name="connsiteX908" fmla="*/ 2902823 w 7467600"/>
              <a:gd name="connsiteY908" fmla="*/ 262929 h 6858000"/>
              <a:gd name="connsiteX909" fmla="*/ 2940663 w 7467600"/>
              <a:gd name="connsiteY909" fmla="*/ 140884 h 6858000"/>
              <a:gd name="connsiteX910" fmla="*/ 2947039 w 7467600"/>
              <a:gd name="connsiteY910" fmla="*/ 122524 h 6858000"/>
              <a:gd name="connsiteX911" fmla="*/ 2984316 w 7467600"/>
              <a:gd name="connsiteY911" fmla="*/ 0 h 6858000"/>
              <a:gd name="connsiteX912" fmla="*/ 3016114 w 7467600"/>
              <a:gd name="connsiteY912" fmla="*/ 0 h 6858000"/>
              <a:gd name="connsiteX913" fmla="*/ 2979949 w 7467600"/>
              <a:gd name="connsiteY913" fmla="*/ 119274 h 6858000"/>
              <a:gd name="connsiteX914" fmla="*/ 3023879 w 7467600"/>
              <a:gd name="connsiteY914" fmla="*/ 0 h 6858000"/>
              <a:gd name="connsiteX915" fmla="*/ 3105400 w 7467600"/>
              <a:gd name="connsiteY915" fmla="*/ 0 h 6858000"/>
              <a:gd name="connsiteX916" fmla="*/ 3094669 w 7467600"/>
              <a:gd name="connsiteY916" fmla="*/ 30308 h 6858000"/>
              <a:gd name="connsiteX917" fmla="*/ 2901945 w 7467600"/>
              <a:gd name="connsiteY917" fmla="*/ 466538 h 6858000"/>
              <a:gd name="connsiteX918" fmla="*/ 2815209 w 7467600"/>
              <a:gd name="connsiteY918" fmla="*/ 497361 h 6858000"/>
              <a:gd name="connsiteX919" fmla="*/ 2844845 w 7467600"/>
              <a:gd name="connsiteY919" fmla="*/ 127638 h 6858000"/>
              <a:gd name="connsiteX920" fmla="*/ 2867960 w 7467600"/>
              <a:gd name="connsiteY920" fmla="*/ 0 h 6858000"/>
              <a:gd name="connsiteX921" fmla="*/ 1057230 w 7467600"/>
              <a:gd name="connsiteY921" fmla="*/ 0 h 6858000"/>
              <a:gd name="connsiteX922" fmla="*/ 1111003 w 7467600"/>
              <a:gd name="connsiteY922" fmla="*/ 0 h 6858000"/>
              <a:gd name="connsiteX923" fmla="*/ 1125553 w 7467600"/>
              <a:gd name="connsiteY923" fmla="*/ 52588 h 6858000"/>
              <a:gd name="connsiteX924" fmla="*/ 1304276 w 7467600"/>
              <a:gd name="connsiteY924" fmla="*/ 476275 h 6858000"/>
              <a:gd name="connsiteX925" fmla="*/ 1492066 w 7467600"/>
              <a:gd name="connsiteY925" fmla="*/ 886333 h 6858000"/>
              <a:gd name="connsiteX926" fmla="*/ 1423698 w 7467600"/>
              <a:gd name="connsiteY926" fmla="*/ 710817 h 6858000"/>
              <a:gd name="connsiteX927" fmla="*/ 1357609 w 7467600"/>
              <a:gd name="connsiteY927" fmla="*/ 532892 h 6858000"/>
              <a:gd name="connsiteX928" fmla="*/ 1309550 w 7467600"/>
              <a:gd name="connsiteY928" fmla="*/ 374031 h 6858000"/>
              <a:gd name="connsiteX929" fmla="*/ 1193673 w 7467600"/>
              <a:gd name="connsiteY929" fmla="*/ 49533 h 6858000"/>
              <a:gd name="connsiteX930" fmla="*/ 1164391 w 7467600"/>
              <a:gd name="connsiteY930" fmla="*/ 0 h 6858000"/>
              <a:gd name="connsiteX931" fmla="*/ 1200666 w 7467600"/>
              <a:gd name="connsiteY931" fmla="*/ 0 h 6858000"/>
              <a:gd name="connsiteX932" fmla="*/ 1223408 w 7467600"/>
              <a:gd name="connsiteY932" fmla="*/ 38996 h 6858000"/>
              <a:gd name="connsiteX933" fmla="*/ 1339635 w 7467600"/>
              <a:gd name="connsiteY933" fmla="*/ 365517 h 6858000"/>
              <a:gd name="connsiteX934" fmla="*/ 1387469 w 7467600"/>
              <a:gd name="connsiteY934" fmla="*/ 523079 h 6858000"/>
              <a:gd name="connsiteX935" fmla="*/ 1452685 w 7467600"/>
              <a:gd name="connsiteY935" fmla="*/ 699806 h 6858000"/>
              <a:gd name="connsiteX936" fmla="*/ 1492092 w 7467600"/>
              <a:gd name="connsiteY936" fmla="*/ 800424 h 6858000"/>
              <a:gd name="connsiteX937" fmla="*/ 1455302 w 7467600"/>
              <a:gd name="connsiteY937" fmla="*/ 632913 h 6858000"/>
              <a:gd name="connsiteX938" fmla="*/ 1222336 w 7467600"/>
              <a:gd name="connsiteY938" fmla="*/ 9480 h 6858000"/>
              <a:gd name="connsiteX939" fmla="*/ 1214634 w 7467600"/>
              <a:gd name="connsiteY939" fmla="*/ 0 h 6858000"/>
              <a:gd name="connsiteX940" fmla="*/ 1289827 w 7467600"/>
              <a:gd name="connsiteY940" fmla="*/ 0 h 6858000"/>
              <a:gd name="connsiteX941" fmla="*/ 1321076 w 7467600"/>
              <a:gd name="connsiteY941" fmla="*/ 59722 h 6858000"/>
              <a:gd name="connsiteX942" fmla="*/ 1512579 w 7467600"/>
              <a:gd name="connsiteY942" fmla="*/ 626441 h 6858000"/>
              <a:gd name="connsiteX943" fmla="*/ 1506076 w 7467600"/>
              <a:gd name="connsiteY943" fmla="*/ 1089289 h 6858000"/>
              <a:gd name="connsiteX944" fmla="*/ 1486346 w 7467600"/>
              <a:gd name="connsiteY944" fmla="*/ 1079919 h 6858000"/>
              <a:gd name="connsiteX945" fmla="*/ 1070511 w 7467600"/>
              <a:gd name="connsiteY945" fmla="*/ 48609 h 6858000"/>
              <a:gd name="connsiteX946" fmla="*/ 1057230 w 7467600"/>
              <a:gd name="connsiteY946" fmla="*/ 0 h 6858000"/>
              <a:gd name="connsiteX947" fmla="*/ 43151 w 7467600"/>
              <a:gd name="connsiteY947" fmla="*/ 0 h 6858000"/>
              <a:gd name="connsiteX948" fmla="*/ 95283 w 7467600"/>
              <a:gd name="connsiteY948" fmla="*/ 0 h 6858000"/>
              <a:gd name="connsiteX949" fmla="*/ 300708 w 7467600"/>
              <a:gd name="connsiteY949" fmla="*/ 154571 h 6858000"/>
              <a:gd name="connsiteX950" fmla="*/ 530414 w 7467600"/>
              <a:gd name="connsiteY950" fmla="*/ 354673 h 6858000"/>
              <a:gd name="connsiteX951" fmla="*/ 333785 w 7467600"/>
              <a:gd name="connsiteY951" fmla="*/ 161564 h 6858000"/>
              <a:gd name="connsiteX952" fmla="*/ 147005 w 7467600"/>
              <a:gd name="connsiteY952" fmla="*/ 0 h 6858000"/>
              <a:gd name="connsiteX953" fmla="*/ 272509 w 7467600"/>
              <a:gd name="connsiteY953" fmla="*/ 0 h 6858000"/>
              <a:gd name="connsiteX954" fmla="*/ 326276 w 7467600"/>
              <a:gd name="connsiteY954" fmla="*/ 45847 h 6858000"/>
              <a:gd name="connsiteX955" fmla="*/ 823759 w 7467600"/>
              <a:gd name="connsiteY955" fmla="*/ 574145 h 6858000"/>
              <a:gd name="connsiteX956" fmla="*/ 811254 w 7467600"/>
              <a:gd name="connsiteY956" fmla="*/ 665546 h 6858000"/>
              <a:gd name="connsiteX957" fmla="*/ 154042 w 7467600"/>
              <a:gd name="connsiteY957" fmla="*/ 261522 h 6858000"/>
              <a:gd name="connsiteX958" fmla="*/ 13550 w 7467600"/>
              <a:gd name="connsiteY958" fmla="*/ 158423 h 6858000"/>
              <a:gd name="connsiteX959" fmla="*/ 0 w 7467600"/>
              <a:gd name="connsiteY959" fmla="*/ 146618 h 6858000"/>
              <a:gd name="connsiteX960" fmla="*/ 0 w 7467600"/>
              <a:gd name="connsiteY960" fmla="*/ 59161 h 6858000"/>
              <a:gd name="connsiteX961" fmla="*/ 45427 w 7467600"/>
              <a:gd name="connsiteY961" fmla="*/ 101078 h 6858000"/>
              <a:gd name="connsiteX962" fmla="*/ 630103 w 7467600"/>
              <a:gd name="connsiteY962" fmla="*/ 485885 h 6858000"/>
              <a:gd name="connsiteX963" fmla="*/ 532040 w 7467600"/>
              <a:gd name="connsiteY963" fmla="*/ 399359 h 6858000"/>
              <a:gd name="connsiteX964" fmla="*/ 517618 w 7467600"/>
              <a:gd name="connsiteY964" fmla="*/ 385726 h 6858000"/>
              <a:gd name="connsiteX965" fmla="*/ 285074 w 7467600"/>
              <a:gd name="connsiteY965" fmla="*/ 182755 h 6858000"/>
              <a:gd name="connsiteX966" fmla="*/ 43151 w 7467600"/>
              <a:gd name="connsiteY96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379510 w 7467600"/>
              <a:gd name="connsiteY75" fmla="*/ 5755454 h 6858000"/>
              <a:gd name="connsiteX76" fmla="*/ 7467600 w 7467600"/>
              <a:gd name="connsiteY76" fmla="*/ 6012219 h 6858000"/>
              <a:gd name="connsiteX77" fmla="*/ 7356878 w 7467600"/>
              <a:gd name="connsiteY77" fmla="*/ 5981332 h 6858000"/>
              <a:gd name="connsiteX78" fmla="*/ 7467600 w 7467600"/>
              <a:gd name="connsiteY78" fmla="*/ 6117703 h 6858000"/>
              <a:gd name="connsiteX79" fmla="*/ 7467600 w 7467600"/>
              <a:gd name="connsiteY79" fmla="*/ 6163634 h 6858000"/>
              <a:gd name="connsiteX80" fmla="*/ 7403637 w 7467600"/>
              <a:gd name="connsiteY80" fmla="*/ 6083957 h 6858000"/>
              <a:gd name="connsiteX81" fmla="*/ 7254615 w 7467600"/>
              <a:gd name="connsiteY81" fmla="*/ 5911918 h 6858000"/>
              <a:gd name="connsiteX82" fmla="*/ 7312589 w 7467600"/>
              <a:gd name="connsiteY82" fmla="*/ 5982309 h 6858000"/>
              <a:gd name="connsiteX83" fmla="*/ 7448321 w 7467600"/>
              <a:gd name="connsiteY83" fmla="*/ 6190991 h 6858000"/>
              <a:gd name="connsiteX84" fmla="*/ 7467600 w 7467600"/>
              <a:gd name="connsiteY84" fmla="*/ 6221686 h 6858000"/>
              <a:gd name="connsiteX85" fmla="*/ 7467600 w 7467600"/>
              <a:gd name="connsiteY85" fmla="*/ 6334256 h 6858000"/>
              <a:gd name="connsiteX86" fmla="*/ 7454976 w 7467600"/>
              <a:gd name="connsiteY86" fmla="*/ 6318297 h 6858000"/>
              <a:gd name="connsiteX87" fmla="*/ 1456157 w 7467600"/>
              <a:gd name="connsiteY87" fmla="*/ 5371404 h 6858000"/>
              <a:gd name="connsiteX88" fmla="*/ 1244432 w 7467600"/>
              <a:gd name="connsiteY88" fmla="*/ 5385601 h 6858000"/>
              <a:gd name="connsiteX89" fmla="*/ 973990 w 7467600"/>
              <a:gd name="connsiteY89" fmla="*/ 5424940 h 6858000"/>
              <a:gd name="connsiteX90" fmla="*/ 1103809 w 7467600"/>
              <a:gd name="connsiteY90" fmla="*/ 5433720 h 6858000"/>
              <a:gd name="connsiteX91" fmla="*/ 1123454 w 7467600"/>
              <a:gd name="connsiteY91" fmla="*/ 5435727 h 6858000"/>
              <a:gd name="connsiteX92" fmla="*/ 1737017 w 7467600"/>
              <a:gd name="connsiteY92" fmla="*/ 5452183 h 6858000"/>
              <a:gd name="connsiteX93" fmla="*/ 1824397 w 7467600"/>
              <a:gd name="connsiteY93" fmla="*/ 5447757 h 6858000"/>
              <a:gd name="connsiteX94" fmla="*/ 2070059 w 7467600"/>
              <a:gd name="connsiteY94" fmla="*/ 5441660 h 6858000"/>
              <a:gd name="connsiteX95" fmla="*/ 1456157 w 7467600"/>
              <a:gd name="connsiteY95" fmla="*/ 5371404 h 6858000"/>
              <a:gd name="connsiteX96" fmla="*/ 4988186 w 7467600"/>
              <a:gd name="connsiteY96" fmla="*/ 5216467 h 6858000"/>
              <a:gd name="connsiteX97" fmla="*/ 4777334 w 7467600"/>
              <a:gd name="connsiteY97" fmla="*/ 5406072 h 6858000"/>
              <a:gd name="connsiteX98" fmla="*/ 4718341 w 7467600"/>
              <a:gd name="connsiteY98" fmla="*/ 5468043 h 6858000"/>
              <a:gd name="connsiteX99" fmla="*/ 4604655 w 7467600"/>
              <a:gd name="connsiteY99" fmla="*/ 5583434 h 6858000"/>
              <a:gd name="connsiteX100" fmla="*/ 4565074 w 7467600"/>
              <a:gd name="connsiteY100" fmla="*/ 5618550 h 6858000"/>
              <a:gd name="connsiteX101" fmla="*/ 4988186 w 7467600"/>
              <a:gd name="connsiteY101" fmla="*/ 5216467 h 6858000"/>
              <a:gd name="connsiteX102" fmla="*/ 4978032 w 7467600"/>
              <a:gd name="connsiteY102" fmla="*/ 5183809 h 6858000"/>
              <a:gd name="connsiteX103" fmla="*/ 4463413 w 7467600"/>
              <a:gd name="connsiteY103" fmla="*/ 5615162 h 6858000"/>
              <a:gd name="connsiteX104" fmla="*/ 4358134 w 7467600"/>
              <a:gd name="connsiteY104" fmla="*/ 5742791 h 6858000"/>
              <a:gd name="connsiteX105" fmla="*/ 4376219 w 7467600"/>
              <a:gd name="connsiteY105" fmla="*/ 5729027 h 6858000"/>
              <a:gd name="connsiteX106" fmla="*/ 4582340 w 7467600"/>
              <a:gd name="connsiteY106" fmla="*/ 5561037 h 6858000"/>
              <a:gd name="connsiteX107" fmla="*/ 4694684 w 7467600"/>
              <a:gd name="connsiteY107" fmla="*/ 5447098 h 6858000"/>
              <a:gd name="connsiteX108" fmla="*/ 4754123 w 7467600"/>
              <a:gd name="connsiteY108" fmla="*/ 5384643 h 6858000"/>
              <a:gd name="connsiteX109" fmla="*/ 4978032 w 7467600"/>
              <a:gd name="connsiteY109" fmla="*/ 5183809 h 6858000"/>
              <a:gd name="connsiteX110" fmla="*/ 1903353 w 7467600"/>
              <a:gd name="connsiteY110" fmla="*/ 5044827 h 6858000"/>
              <a:gd name="connsiteX111" fmla="*/ 1936931 w 7467600"/>
              <a:gd name="connsiteY111" fmla="*/ 5093954 h 6858000"/>
              <a:gd name="connsiteX112" fmla="*/ 2195868 w 7467600"/>
              <a:gd name="connsiteY112" fmla="*/ 5396574 h 6858000"/>
              <a:gd name="connsiteX113" fmla="*/ 2088852 w 7467600"/>
              <a:gd name="connsiteY113" fmla="*/ 5166123 h 6858000"/>
              <a:gd name="connsiteX114" fmla="*/ 1958241 w 7467600"/>
              <a:gd name="connsiteY114" fmla="*/ 5067955 h 6858000"/>
              <a:gd name="connsiteX115" fmla="*/ 1903353 w 7467600"/>
              <a:gd name="connsiteY115" fmla="*/ 5044827 h 6858000"/>
              <a:gd name="connsiteX116" fmla="*/ 1979378 w 7467600"/>
              <a:gd name="connsiteY116" fmla="*/ 4769504 h 6858000"/>
              <a:gd name="connsiteX117" fmla="*/ 2882120 w 7467600"/>
              <a:gd name="connsiteY117" fmla="*/ 5064547 h 6858000"/>
              <a:gd name="connsiteX118" fmla="*/ 2793103 w 7467600"/>
              <a:gd name="connsiteY118" fmla="*/ 5039699 h 6858000"/>
              <a:gd name="connsiteX119" fmla="*/ 2770041 w 7467600"/>
              <a:gd name="connsiteY119" fmla="*/ 5033634 h 6858000"/>
              <a:gd name="connsiteX120" fmla="*/ 1979378 w 7467600"/>
              <a:gd name="connsiteY120" fmla="*/ 4769504 h 6858000"/>
              <a:gd name="connsiteX121" fmla="*/ 1927410 w 7467600"/>
              <a:gd name="connsiteY121" fmla="*/ 4716164 h 6858000"/>
              <a:gd name="connsiteX122" fmla="*/ 1959587 w 7467600"/>
              <a:gd name="connsiteY122" fmla="*/ 4728849 h 6858000"/>
              <a:gd name="connsiteX123" fmla="*/ 2777707 w 7467600"/>
              <a:gd name="connsiteY123" fmla="*/ 5003991 h 6858000"/>
              <a:gd name="connsiteX124" fmla="*/ 2800768 w 7467600"/>
              <a:gd name="connsiteY124" fmla="*/ 5010056 h 6858000"/>
              <a:gd name="connsiteX125" fmla="*/ 2879408 w 7467600"/>
              <a:gd name="connsiteY125" fmla="*/ 5031590 h 6858000"/>
              <a:gd name="connsiteX126" fmla="*/ 2862295 w 7467600"/>
              <a:gd name="connsiteY126" fmla="*/ 5022958 h 6858000"/>
              <a:gd name="connsiteX127" fmla="*/ 2813343 w 7467600"/>
              <a:gd name="connsiteY127" fmla="*/ 4998369 h 6858000"/>
              <a:gd name="connsiteX128" fmla="*/ 2646245 w 7467600"/>
              <a:gd name="connsiteY128" fmla="*/ 4930999 h 6858000"/>
              <a:gd name="connsiteX129" fmla="*/ 1999243 w 7467600"/>
              <a:gd name="connsiteY129" fmla="*/ 4730524 h 6858000"/>
              <a:gd name="connsiteX130" fmla="*/ 1979527 w 7467600"/>
              <a:gd name="connsiteY130" fmla="*/ 4726651 h 6858000"/>
              <a:gd name="connsiteX131" fmla="*/ 1927410 w 7467600"/>
              <a:gd name="connsiteY131" fmla="*/ 4716164 h 6858000"/>
              <a:gd name="connsiteX132" fmla="*/ 1997014 w 7467600"/>
              <a:gd name="connsiteY132" fmla="*/ 4698007 h 6858000"/>
              <a:gd name="connsiteX133" fmla="*/ 2005458 w 7467600"/>
              <a:gd name="connsiteY133" fmla="*/ 4699540 h 6858000"/>
              <a:gd name="connsiteX134" fmla="*/ 2657186 w 7467600"/>
              <a:gd name="connsiteY134" fmla="*/ 4901687 h 6858000"/>
              <a:gd name="connsiteX135" fmla="*/ 2826662 w 7467600"/>
              <a:gd name="connsiteY135" fmla="*/ 4970362 h 6858000"/>
              <a:gd name="connsiteX136" fmla="*/ 2876100 w 7467600"/>
              <a:gd name="connsiteY136" fmla="*/ 4995397 h 6858000"/>
              <a:gd name="connsiteX137" fmla="*/ 3042600 w 7467600"/>
              <a:gd name="connsiteY137" fmla="*/ 5059532 h 6858000"/>
              <a:gd name="connsiteX138" fmla="*/ 1997014 w 7467600"/>
              <a:gd name="connsiteY138" fmla="*/ 4698007 h 6858000"/>
              <a:gd name="connsiteX139" fmla="*/ 2305292 w 7467600"/>
              <a:gd name="connsiteY139" fmla="*/ 4219492 h 6858000"/>
              <a:gd name="connsiteX140" fmla="*/ 3360922 w 7467600"/>
              <a:gd name="connsiteY140" fmla="*/ 4529373 h 6858000"/>
              <a:gd name="connsiteX141" fmla="*/ 3492420 w 7467600"/>
              <a:gd name="connsiteY141" fmla="*/ 4510145 h 6858000"/>
              <a:gd name="connsiteX142" fmla="*/ 3364086 w 7467600"/>
              <a:gd name="connsiteY142" fmla="*/ 4480340 h 6858000"/>
              <a:gd name="connsiteX143" fmla="*/ 3225818 w 7467600"/>
              <a:gd name="connsiteY143" fmla="*/ 4411822 h 6858000"/>
              <a:gd name="connsiteX144" fmla="*/ 3129696 w 7467600"/>
              <a:gd name="connsiteY144" fmla="*/ 4360704 h 6858000"/>
              <a:gd name="connsiteX145" fmla="*/ 2814545 w 7467600"/>
              <a:gd name="connsiteY145" fmla="*/ 4282955 h 6858000"/>
              <a:gd name="connsiteX146" fmla="*/ 2305292 w 7467600"/>
              <a:gd name="connsiteY146" fmla="*/ 4219492 h 6858000"/>
              <a:gd name="connsiteX147" fmla="*/ 2626982 w 7467600"/>
              <a:gd name="connsiteY147" fmla="*/ 4206450 h 6858000"/>
              <a:gd name="connsiteX148" fmla="*/ 2490617 w 7467600"/>
              <a:gd name="connsiteY148" fmla="*/ 4206951 h 6858000"/>
              <a:gd name="connsiteX149" fmla="*/ 2819869 w 7467600"/>
              <a:gd name="connsiteY149" fmla="*/ 4252936 h 6858000"/>
              <a:gd name="connsiteX150" fmla="*/ 3143018 w 7467600"/>
              <a:gd name="connsiteY150" fmla="*/ 4332698 h 6858000"/>
              <a:gd name="connsiteX151" fmla="*/ 3241520 w 7467600"/>
              <a:gd name="connsiteY151" fmla="*/ 4385112 h 6858000"/>
              <a:gd name="connsiteX152" fmla="*/ 3374575 w 7467600"/>
              <a:gd name="connsiteY152" fmla="*/ 4451517 h 6858000"/>
              <a:gd name="connsiteX153" fmla="*/ 3505221 w 7467600"/>
              <a:gd name="connsiteY153" fmla="*/ 4480757 h 6858000"/>
              <a:gd name="connsiteX154" fmla="*/ 2626982 w 7467600"/>
              <a:gd name="connsiteY154" fmla="*/ 4206450 h 6858000"/>
              <a:gd name="connsiteX155" fmla="*/ 1310106 w 7467600"/>
              <a:gd name="connsiteY155" fmla="*/ 3943217 h 6858000"/>
              <a:gd name="connsiteX156" fmla="*/ 854994 w 7467600"/>
              <a:gd name="connsiteY156" fmla="*/ 4399136 h 6858000"/>
              <a:gd name="connsiteX157" fmla="*/ 742462 w 7467600"/>
              <a:gd name="connsiteY157" fmla="*/ 4594648 h 6858000"/>
              <a:gd name="connsiteX158" fmla="*/ 820602 w 7467600"/>
              <a:gd name="connsiteY158" fmla="*/ 4485915 h 6858000"/>
              <a:gd name="connsiteX159" fmla="*/ 878295 w 7467600"/>
              <a:gd name="connsiteY159" fmla="*/ 4403594 h 6858000"/>
              <a:gd name="connsiteX160" fmla="*/ 1240607 w 7467600"/>
              <a:gd name="connsiteY160" fmla="*/ 4010401 h 6858000"/>
              <a:gd name="connsiteX161" fmla="*/ 1310106 w 7467600"/>
              <a:gd name="connsiteY161" fmla="*/ 3943217 h 6858000"/>
              <a:gd name="connsiteX162" fmla="*/ 1423113 w 7467600"/>
              <a:gd name="connsiteY162" fmla="*/ 3874565 h 6858000"/>
              <a:gd name="connsiteX163" fmla="*/ 1260565 w 7467600"/>
              <a:gd name="connsiteY163" fmla="*/ 4031982 h 6858000"/>
              <a:gd name="connsiteX164" fmla="*/ 901900 w 7467600"/>
              <a:gd name="connsiteY164" fmla="*/ 4421236 h 6858000"/>
              <a:gd name="connsiteX165" fmla="*/ 845044 w 7467600"/>
              <a:gd name="connsiteY165" fmla="*/ 4502436 h 6858000"/>
              <a:gd name="connsiteX166" fmla="*/ 685926 w 7467600"/>
              <a:gd name="connsiteY166" fmla="*/ 4703069 h 6858000"/>
              <a:gd name="connsiteX167" fmla="*/ 684248 w 7467600"/>
              <a:gd name="connsiteY167" fmla="*/ 4706721 h 6858000"/>
              <a:gd name="connsiteX168" fmla="*/ 1423113 w 7467600"/>
              <a:gd name="connsiteY168" fmla="*/ 3874565 h 6858000"/>
              <a:gd name="connsiteX169" fmla="*/ 3316479 w 7467600"/>
              <a:gd name="connsiteY169" fmla="*/ 3872136 h 6858000"/>
              <a:gd name="connsiteX170" fmla="*/ 3546806 w 7467600"/>
              <a:gd name="connsiteY170" fmla="*/ 4356139 h 6858000"/>
              <a:gd name="connsiteX171" fmla="*/ 3364433 w 7467600"/>
              <a:gd name="connsiteY171" fmla="*/ 3953121 h 6858000"/>
              <a:gd name="connsiteX172" fmla="*/ 3316479 w 7467600"/>
              <a:gd name="connsiteY172" fmla="*/ 3872136 h 6858000"/>
              <a:gd name="connsiteX173" fmla="*/ 3291335 w 7467600"/>
              <a:gd name="connsiteY173" fmla="*/ 3767420 h 6858000"/>
              <a:gd name="connsiteX174" fmla="*/ 3390805 w 7467600"/>
              <a:gd name="connsiteY174" fmla="*/ 3937163 h 6858000"/>
              <a:gd name="connsiteX175" fmla="*/ 3579062 w 7467600"/>
              <a:gd name="connsiteY175" fmla="*/ 4359040 h 6858000"/>
              <a:gd name="connsiteX176" fmla="*/ 3467355 w 7467600"/>
              <a:gd name="connsiteY176" fmla="*/ 3988130 h 6858000"/>
              <a:gd name="connsiteX177" fmla="*/ 3310753 w 7467600"/>
              <a:gd name="connsiteY177" fmla="*/ 3787140 h 6858000"/>
              <a:gd name="connsiteX178" fmla="*/ 3291335 w 7467600"/>
              <a:gd name="connsiteY178" fmla="*/ 3767420 h 6858000"/>
              <a:gd name="connsiteX179" fmla="*/ 1635889 w 7467600"/>
              <a:gd name="connsiteY179" fmla="*/ 3709494 h 6858000"/>
              <a:gd name="connsiteX180" fmla="*/ 1634800 w 7467600"/>
              <a:gd name="connsiteY180" fmla="*/ 3731111 h 6858000"/>
              <a:gd name="connsiteX181" fmla="*/ 1635889 w 7467600"/>
              <a:gd name="connsiteY181" fmla="*/ 3709494 h 6858000"/>
              <a:gd name="connsiteX182" fmla="*/ 1510397 w 7467600"/>
              <a:gd name="connsiteY182" fmla="*/ 3684705 h 6858000"/>
              <a:gd name="connsiteX183" fmla="*/ 1146550 w 7467600"/>
              <a:gd name="connsiteY183" fmla="*/ 3802012 h 6858000"/>
              <a:gd name="connsiteX184" fmla="*/ 698834 w 7467600"/>
              <a:gd name="connsiteY184" fmla="*/ 3952272 h 6858000"/>
              <a:gd name="connsiteX185" fmla="*/ 34256 w 7467600"/>
              <a:gd name="connsiteY185" fmla="*/ 4347603 h 6858000"/>
              <a:gd name="connsiteX186" fmla="*/ 527241 w 7467600"/>
              <a:gd name="connsiteY186" fmla="*/ 4065078 h 6858000"/>
              <a:gd name="connsiteX187" fmla="*/ 1510397 w 7467600"/>
              <a:gd name="connsiteY187" fmla="*/ 3684705 h 6858000"/>
              <a:gd name="connsiteX188" fmla="*/ 1313114 w 7467600"/>
              <a:gd name="connsiteY188" fmla="*/ 3655216 h 6858000"/>
              <a:gd name="connsiteX189" fmla="*/ 1109304 w 7467600"/>
              <a:gd name="connsiteY189" fmla="*/ 3669030 h 6858000"/>
              <a:gd name="connsiteX190" fmla="*/ 8129 w 7467600"/>
              <a:gd name="connsiteY190" fmla="*/ 4330519 h 6858000"/>
              <a:gd name="connsiteX191" fmla="*/ 687572 w 7467600"/>
              <a:gd name="connsiteY191" fmla="*/ 3925629 h 6858000"/>
              <a:gd name="connsiteX192" fmla="*/ 1138365 w 7467600"/>
              <a:gd name="connsiteY192" fmla="*/ 3774515 h 6858000"/>
              <a:gd name="connsiteX193" fmla="*/ 1505579 w 7467600"/>
              <a:gd name="connsiteY193" fmla="*/ 3655526 h 6858000"/>
              <a:gd name="connsiteX194" fmla="*/ 1313114 w 7467600"/>
              <a:gd name="connsiteY194" fmla="*/ 3655216 h 6858000"/>
              <a:gd name="connsiteX195" fmla="*/ 3655073 w 7467600"/>
              <a:gd name="connsiteY195" fmla="*/ 3650884 h 6858000"/>
              <a:gd name="connsiteX196" fmla="*/ 3989938 w 7467600"/>
              <a:gd name="connsiteY196" fmla="*/ 3991685 h 6858000"/>
              <a:gd name="connsiteX197" fmla="*/ 4393907 w 7467600"/>
              <a:gd name="connsiteY197" fmla="*/ 4261258 h 6858000"/>
              <a:gd name="connsiteX198" fmla="*/ 4648051 w 7467600"/>
              <a:gd name="connsiteY198" fmla="*/ 4374051 h 6858000"/>
              <a:gd name="connsiteX199" fmla="*/ 4383389 w 7467600"/>
              <a:gd name="connsiteY199" fmla="*/ 4184369 h 6858000"/>
              <a:gd name="connsiteX200" fmla="*/ 4165508 w 7467600"/>
              <a:gd name="connsiteY200" fmla="*/ 4035196 h 6858000"/>
              <a:gd name="connsiteX201" fmla="*/ 4068162 w 7467600"/>
              <a:gd name="connsiteY201" fmla="*/ 3953394 h 6858000"/>
              <a:gd name="connsiteX202" fmla="*/ 3981416 w 7467600"/>
              <a:gd name="connsiteY202" fmla="*/ 3880482 h 6858000"/>
              <a:gd name="connsiteX203" fmla="*/ 3800147 w 7467600"/>
              <a:gd name="connsiteY203" fmla="*/ 3749872 h 6858000"/>
              <a:gd name="connsiteX204" fmla="*/ 3655073 w 7467600"/>
              <a:gd name="connsiteY204" fmla="*/ 3650884 h 6858000"/>
              <a:gd name="connsiteX205" fmla="*/ 3670252 w 7467600"/>
              <a:gd name="connsiteY205" fmla="*/ 3622798 h 6858000"/>
              <a:gd name="connsiteX206" fmla="*/ 3817258 w 7467600"/>
              <a:gd name="connsiteY206" fmla="*/ 3723577 h 6858000"/>
              <a:gd name="connsiteX207" fmla="*/ 4000461 w 7467600"/>
              <a:gd name="connsiteY207" fmla="*/ 3855966 h 6858000"/>
              <a:gd name="connsiteX208" fmla="*/ 4088180 w 7467600"/>
              <a:gd name="connsiteY208" fmla="*/ 3929774 h 6858000"/>
              <a:gd name="connsiteX209" fmla="*/ 4184555 w 7467600"/>
              <a:gd name="connsiteY209" fmla="*/ 4010683 h 6858000"/>
              <a:gd name="connsiteX210" fmla="*/ 4399563 w 7467600"/>
              <a:gd name="connsiteY210" fmla="*/ 4158106 h 6858000"/>
              <a:gd name="connsiteX211" fmla="*/ 4684469 w 7467600"/>
              <a:gd name="connsiteY211" fmla="*/ 4364680 h 6858000"/>
              <a:gd name="connsiteX212" fmla="*/ 4690271 w 7467600"/>
              <a:gd name="connsiteY212" fmla="*/ 4370034 h 6858000"/>
              <a:gd name="connsiteX213" fmla="*/ 4136093 w 7467600"/>
              <a:gd name="connsiteY213" fmla="*/ 3858466 h 6858000"/>
              <a:gd name="connsiteX214" fmla="*/ 3670252 w 7467600"/>
              <a:gd name="connsiteY214" fmla="*/ 3622798 h 6858000"/>
              <a:gd name="connsiteX215" fmla="*/ 4440129 w 7467600"/>
              <a:gd name="connsiteY215" fmla="*/ 3448571 h 6858000"/>
              <a:gd name="connsiteX216" fmla="*/ 4856525 w 7467600"/>
              <a:gd name="connsiteY216" fmla="*/ 3915351 h 6858000"/>
              <a:gd name="connsiteX217" fmla="*/ 5059055 w 7467600"/>
              <a:gd name="connsiteY217" fmla="*/ 4108918 h 6858000"/>
              <a:gd name="connsiteX218" fmla="*/ 5290070 w 7467600"/>
              <a:gd name="connsiteY218" fmla="*/ 4263619 h 6858000"/>
              <a:gd name="connsiteX219" fmla="*/ 4834991 w 7467600"/>
              <a:gd name="connsiteY219" fmla="*/ 3830985 h 6858000"/>
              <a:gd name="connsiteX220" fmla="*/ 4440129 w 7467600"/>
              <a:gd name="connsiteY220" fmla="*/ 3448571 h 6858000"/>
              <a:gd name="connsiteX221" fmla="*/ 4441737 w 7467600"/>
              <a:gd name="connsiteY221" fmla="*/ 3399734 h 6858000"/>
              <a:gd name="connsiteX222" fmla="*/ 4431236 w 7467600"/>
              <a:gd name="connsiteY222" fmla="*/ 3400954 h 6858000"/>
              <a:gd name="connsiteX223" fmla="*/ 4557150 w 7467600"/>
              <a:gd name="connsiteY223" fmla="*/ 3510023 h 6858000"/>
              <a:gd name="connsiteX224" fmla="*/ 4856936 w 7467600"/>
              <a:gd name="connsiteY224" fmla="*/ 3809146 h 6858000"/>
              <a:gd name="connsiteX225" fmla="*/ 5111996 w 7467600"/>
              <a:gd name="connsiteY225" fmla="*/ 4065759 h 6858000"/>
              <a:gd name="connsiteX226" fmla="*/ 5388878 w 7467600"/>
              <a:gd name="connsiteY226" fmla="*/ 4300185 h 6858000"/>
              <a:gd name="connsiteX227" fmla="*/ 5425556 w 7467600"/>
              <a:gd name="connsiteY227" fmla="*/ 4308967 h 6858000"/>
              <a:gd name="connsiteX228" fmla="*/ 4943646 w 7467600"/>
              <a:gd name="connsiteY228" fmla="*/ 3822916 h 6858000"/>
              <a:gd name="connsiteX229" fmla="*/ 4594837 w 7467600"/>
              <a:gd name="connsiteY229" fmla="*/ 3532274 h 6858000"/>
              <a:gd name="connsiteX230" fmla="*/ 4441737 w 7467600"/>
              <a:gd name="connsiteY230" fmla="*/ 3399734 h 6858000"/>
              <a:gd name="connsiteX231" fmla="*/ 5425834 w 7467600"/>
              <a:gd name="connsiteY231" fmla="*/ 3162785 h 6858000"/>
              <a:gd name="connsiteX232" fmla="*/ 5401644 w 7467600"/>
              <a:gd name="connsiteY232" fmla="*/ 3617847 h 6858000"/>
              <a:gd name="connsiteX233" fmla="*/ 5467256 w 7467600"/>
              <a:gd name="connsiteY233" fmla="*/ 4175494 h 6858000"/>
              <a:gd name="connsiteX234" fmla="*/ 5448069 w 7467600"/>
              <a:gd name="connsiteY234" fmla="*/ 3567554 h 6858000"/>
              <a:gd name="connsiteX235" fmla="*/ 5425834 w 7467600"/>
              <a:gd name="connsiteY235" fmla="*/ 3162785 h 6858000"/>
              <a:gd name="connsiteX236" fmla="*/ 1318687 w 7467600"/>
              <a:gd name="connsiteY236" fmla="*/ 3113840 h 6858000"/>
              <a:gd name="connsiteX237" fmla="*/ 1066793 w 7467600"/>
              <a:gd name="connsiteY237" fmla="*/ 3212171 h 6858000"/>
              <a:gd name="connsiteX238" fmla="*/ 993319 w 7467600"/>
              <a:gd name="connsiteY238" fmla="*/ 3247648 h 6858000"/>
              <a:gd name="connsiteX239" fmla="*/ 853081 w 7467600"/>
              <a:gd name="connsiteY239" fmla="*/ 3312410 h 6858000"/>
              <a:gd name="connsiteX240" fmla="*/ 805957 w 7467600"/>
              <a:gd name="connsiteY240" fmla="*/ 3330443 h 6858000"/>
              <a:gd name="connsiteX241" fmla="*/ 1318687 w 7467600"/>
              <a:gd name="connsiteY241" fmla="*/ 3113840 h 6858000"/>
              <a:gd name="connsiteX242" fmla="*/ 5453702 w 7467600"/>
              <a:gd name="connsiteY242" fmla="*/ 3090882 h 6858000"/>
              <a:gd name="connsiteX243" fmla="*/ 5480135 w 7467600"/>
              <a:gd name="connsiteY243" fmla="*/ 3565802 h 6858000"/>
              <a:gd name="connsiteX244" fmla="*/ 5499023 w 7467600"/>
              <a:gd name="connsiteY244" fmla="*/ 4166310 h 6858000"/>
              <a:gd name="connsiteX245" fmla="*/ 5547022 w 7467600"/>
              <a:gd name="connsiteY245" fmla="*/ 3607838 h 6858000"/>
              <a:gd name="connsiteX246" fmla="*/ 5515964 w 7467600"/>
              <a:gd name="connsiteY246" fmla="*/ 3378541 h 6858000"/>
              <a:gd name="connsiteX247" fmla="*/ 5453702 w 7467600"/>
              <a:gd name="connsiteY247" fmla="*/ 3090882 h 6858000"/>
              <a:gd name="connsiteX248" fmla="*/ 1238695 w 7467600"/>
              <a:gd name="connsiteY248" fmla="*/ 3076820 h 6858000"/>
              <a:gd name="connsiteX249" fmla="*/ 716371 w 7467600"/>
              <a:gd name="connsiteY249" fmla="*/ 3293249 h 6858000"/>
              <a:gd name="connsiteX250" fmla="*/ 579522 w 7467600"/>
              <a:gd name="connsiteY250" fmla="*/ 3371759 h 6858000"/>
              <a:gd name="connsiteX251" fmla="*/ 600288 w 7467600"/>
              <a:gd name="connsiteY251" fmla="*/ 3365555 h 6858000"/>
              <a:gd name="connsiteX252" fmla="*/ 840692 w 7467600"/>
              <a:gd name="connsiteY252" fmla="*/ 3284921 h 6858000"/>
              <a:gd name="connsiteX253" fmla="*/ 979248 w 7467600"/>
              <a:gd name="connsiteY253" fmla="*/ 3221003 h 6858000"/>
              <a:gd name="connsiteX254" fmla="*/ 1053282 w 7467600"/>
              <a:gd name="connsiteY254" fmla="*/ 3185247 h 6858000"/>
              <a:gd name="connsiteX255" fmla="*/ 1320603 w 7467600"/>
              <a:gd name="connsiteY255" fmla="*/ 3081281 h 6858000"/>
              <a:gd name="connsiteX256" fmla="*/ 1238695 w 7467600"/>
              <a:gd name="connsiteY256" fmla="*/ 3076820 h 6858000"/>
              <a:gd name="connsiteX257" fmla="*/ 5425627 w 7467600"/>
              <a:gd name="connsiteY257" fmla="*/ 2954192 h 6858000"/>
              <a:gd name="connsiteX258" fmla="*/ 5470770 w 7467600"/>
              <a:gd name="connsiteY258" fmla="*/ 3005435 h 6858000"/>
              <a:gd name="connsiteX259" fmla="*/ 5519779 w 7467600"/>
              <a:gd name="connsiteY259" fmla="*/ 4359223 h 6858000"/>
              <a:gd name="connsiteX260" fmla="*/ 5520293 w 7467600"/>
              <a:gd name="connsiteY260" fmla="*/ 4360602 h 6858000"/>
              <a:gd name="connsiteX261" fmla="*/ 5767221 w 7467600"/>
              <a:gd name="connsiteY261" fmla="*/ 4665564 h 6858000"/>
              <a:gd name="connsiteX262" fmla="*/ 6937169 w 7467600"/>
              <a:gd name="connsiteY262" fmla="*/ 4815941 h 6858000"/>
              <a:gd name="connsiteX263" fmla="*/ 6953922 w 7467600"/>
              <a:gd name="connsiteY263" fmla="*/ 4890068 h 6858000"/>
              <a:gd name="connsiteX264" fmla="*/ 6071359 w 7467600"/>
              <a:gd name="connsiteY264" fmla="*/ 4770770 h 6858000"/>
              <a:gd name="connsiteX265" fmla="*/ 6038839 w 7467600"/>
              <a:gd name="connsiteY265" fmla="*/ 4764474 h 6858000"/>
              <a:gd name="connsiteX266" fmla="*/ 6038706 w 7467600"/>
              <a:gd name="connsiteY266" fmla="*/ 4763847 h 6858000"/>
              <a:gd name="connsiteX267" fmla="*/ 6037784 w 7467600"/>
              <a:gd name="connsiteY267" fmla="*/ 4764270 h 6858000"/>
              <a:gd name="connsiteX268" fmla="*/ 6038839 w 7467600"/>
              <a:gd name="connsiteY268" fmla="*/ 4764474 h 6858000"/>
              <a:gd name="connsiteX269" fmla="*/ 6040338 w 7467600"/>
              <a:gd name="connsiteY269" fmla="*/ 4771418 h 6858000"/>
              <a:gd name="connsiteX270" fmla="*/ 6024488 w 7467600"/>
              <a:gd name="connsiteY270" fmla="*/ 4809903 h 6858000"/>
              <a:gd name="connsiteX271" fmla="*/ 5599771 w 7467600"/>
              <a:gd name="connsiteY271" fmla="*/ 5509652 h 6858000"/>
              <a:gd name="connsiteX272" fmla="*/ 5548843 w 7467600"/>
              <a:gd name="connsiteY272" fmla="*/ 5563845 h 6858000"/>
              <a:gd name="connsiteX273" fmla="*/ 5940952 w 7467600"/>
              <a:gd name="connsiteY273" fmla="*/ 6250028 h 6858000"/>
              <a:gd name="connsiteX274" fmla="*/ 6043441 w 7467600"/>
              <a:gd name="connsiteY274" fmla="*/ 6665847 h 6858000"/>
              <a:gd name="connsiteX275" fmla="*/ 6093432 w 7467600"/>
              <a:gd name="connsiteY275" fmla="*/ 6858000 h 6858000"/>
              <a:gd name="connsiteX276" fmla="*/ 6034344 w 7467600"/>
              <a:gd name="connsiteY276" fmla="*/ 6858000 h 6858000"/>
              <a:gd name="connsiteX277" fmla="*/ 6026679 w 7467600"/>
              <a:gd name="connsiteY277" fmla="*/ 6836959 h 6858000"/>
              <a:gd name="connsiteX278" fmla="*/ 5800441 w 7467600"/>
              <a:gd name="connsiteY278" fmla="*/ 6335286 h 6858000"/>
              <a:gd name="connsiteX279" fmla="*/ 5526562 w 7467600"/>
              <a:gd name="connsiteY279" fmla="*/ 5705388 h 6858000"/>
              <a:gd name="connsiteX280" fmla="*/ 5519640 w 7467600"/>
              <a:gd name="connsiteY280" fmla="*/ 5683774 h 6858000"/>
              <a:gd name="connsiteX281" fmla="*/ 5844559 w 7467600"/>
              <a:gd name="connsiteY281" fmla="*/ 6553349 h 6858000"/>
              <a:gd name="connsiteX282" fmla="*/ 5975994 w 7467600"/>
              <a:gd name="connsiteY282" fmla="*/ 6858000 h 6858000"/>
              <a:gd name="connsiteX283" fmla="*/ 5898547 w 7467600"/>
              <a:gd name="connsiteY283" fmla="*/ 6858000 h 6858000"/>
              <a:gd name="connsiteX284" fmla="*/ 5682041 w 7467600"/>
              <a:gd name="connsiteY284" fmla="*/ 6355860 h 6858000"/>
              <a:gd name="connsiteX285" fmla="*/ 5461758 w 7467600"/>
              <a:gd name="connsiteY285" fmla="*/ 5820220 h 6858000"/>
              <a:gd name="connsiteX286" fmla="*/ 5237282 w 7467600"/>
              <a:gd name="connsiteY286" fmla="*/ 6579086 h 6858000"/>
              <a:gd name="connsiteX287" fmla="*/ 5115009 w 7467600"/>
              <a:gd name="connsiteY287" fmla="*/ 6858000 h 6858000"/>
              <a:gd name="connsiteX288" fmla="*/ 5028074 w 7467600"/>
              <a:gd name="connsiteY288" fmla="*/ 6858000 h 6858000"/>
              <a:gd name="connsiteX289" fmla="*/ 5079508 w 7467600"/>
              <a:gd name="connsiteY289" fmla="*/ 6749074 h 6858000"/>
              <a:gd name="connsiteX290" fmla="*/ 5371846 w 7467600"/>
              <a:gd name="connsiteY290" fmla="*/ 5924413 h 6858000"/>
              <a:gd name="connsiteX291" fmla="*/ 5270512 w 7467600"/>
              <a:gd name="connsiteY291" fmla="*/ 6138975 h 6858000"/>
              <a:gd name="connsiteX292" fmla="*/ 5062409 w 7467600"/>
              <a:gd name="connsiteY292" fmla="*/ 6653544 h 6858000"/>
              <a:gd name="connsiteX293" fmla="*/ 5036628 w 7467600"/>
              <a:gd name="connsiteY293" fmla="*/ 6754247 h 6858000"/>
              <a:gd name="connsiteX294" fmla="*/ 5009112 w 7467600"/>
              <a:gd name="connsiteY294" fmla="*/ 6858000 h 6858000"/>
              <a:gd name="connsiteX295" fmla="*/ 4976679 w 7467600"/>
              <a:gd name="connsiteY295" fmla="*/ 6858000 h 6858000"/>
              <a:gd name="connsiteX296" fmla="*/ 5006537 w 7467600"/>
              <a:gd name="connsiteY296" fmla="*/ 6747068 h 6858000"/>
              <a:gd name="connsiteX297" fmla="*/ 5032723 w 7467600"/>
              <a:gd name="connsiteY297" fmla="*/ 6644957 h 6858000"/>
              <a:gd name="connsiteX298" fmla="*/ 5242949 w 7467600"/>
              <a:gd name="connsiteY298" fmla="*/ 6125175 h 6858000"/>
              <a:gd name="connsiteX299" fmla="*/ 5286321 w 7467600"/>
              <a:gd name="connsiteY299" fmla="*/ 6033555 h 6858000"/>
              <a:gd name="connsiteX300" fmla="*/ 5008210 w 7467600"/>
              <a:gd name="connsiteY300" fmla="*/ 6649194 h 6858000"/>
              <a:gd name="connsiteX301" fmla="*/ 4986321 w 7467600"/>
              <a:gd name="connsiteY301" fmla="*/ 6765687 h 6858000"/>
              <a:gd name="connsiteX302" fmla="*/ 4973474 w 7467600"/>
              <a:gd name="connsiteY302" fmla="*/ 6858000 h 6858000"/>
              <a:gd name="connsiteX303" fmla="*/ 4907178 w 7467600"/>
              <a:gd name="connsiteY303" fmla="*/ 6858000 h 6858000"/>
              <a:gd name="connsiteX304" fmla="*/ 4910810 w 7467600"/>
              <a:gd name="connsiteY304" fmla="*/ 6829660 h 6858000"/>
              <a:gd name="connsiteX305" fmla="*/ 4987461 w 7467600"/>
              <a:gd name="connsiteY305" fmla="*/ 6432994 h 6858000"/>
              <a:gd name="connsiteX306" fmla="*/ 5179262 w 7467600"/>
              <a:gd name="connsiteY306" fmla="*/ 6035044 h 6858000"/>
              <a:gd name="connsiteX307" fmla="*/ 4689678 w 7467600"/>
              <a:gd name="connsiteY307" fmla="*/ 6440241 h 6858000"/>
              <a:gd name="connsiteX308" fmla="*/ 4477543 w 7467600"/>
              <a:gd name="connsiteY308" fmla="*/ 6674836 h 6858000"/>
              <a:gd name="connsiteX309" fmla="*/ 4329957 w 7467600"/>
              <a:gd name="connsiteY309" fmla="*/ 6858000 h 6858000"/>
              <a:gd name="connsiteX310" fmla="*/ 4218595 w 7467600"/>
              <a:gd name="connsiteY310" fmla="*/ 6858000 h 6858000"/>
              <a:gd name="connsiteX311" fmla="*/ 4368888 w 7467600"/>
              <a:gd name="connsiteY311" fmla="*/ 6668412 h 6858000"/>
              <a:gd name="connsiteX312" fmla="*/ 4563091 w 7467600"/>
              <a:gd name="connsiteY312" fmla="*/ 6442508 h 6858000"/>
              <a:gd name="connsiteX313" fmla="*/ 5387324 w 7467600"/>
              <a:gd name="connsiteY313" fmla="*/ 5705830 h 6858000"/>
              <a:gd name="connsiteX314" fmla="*/ 5073620 w 7467600"/>
              <a:gd name="connsiteY314" fmla="*/ 5955437 h 6858000"/>
              <a:gd name="connsiteX315" fmla="*/ 4689789 w 7467600"/>
              <a:gd name="connsiteY315" fmla="*/ 6268382 h 6858000"/>
              <a:gd name="connsiteX316" fmla="*/ 4418722 w 7467600"/>
              <a:gd name="connsiteY316" fmla="*/ 6570886 h 6858000"/>
              <a:gd name="connsiteX317" fmla="*/ 4214944 w 7467600"/>
              <a:gd name="connsiteY317" fmla="*/ 6858000 h 6858000"/>
              <a:gd name="connsiteX318" fmla="*/ 4177898 w 7467600"/>
              <a:gd name="connsiteY318" fmla="*/ 6858000 h 6858000"/>
              <a:gd name="connsiteX319" fmla="*/ 4391597 w 7467600"/>
              <a:gd name="connsiteY319" fmla="*/ 6556370 h 6858000"/>
              <a:gd name="connsiteX320" fmla="*/ 4668889 w 7467600"/>
              <a:gd name="connsiteY320" fmla="*/ 6246399 h 6858000"/>
              <a:gd name="connsiteX321" fmla="*/ 5055427 w 7467600"/>
              <a:gd name="connsiteY321" fmla="*/ 5931476 h 6858000"/>
              <a:gd name="connsiteX322" fmla="*/ 5371814 w 7467600"/>
              <a:gd name="connsiteY322" fmla="*/ 5678975 h 6858000"/>
              <a:gd name="connsiteX323" fmla="*/ 4987918 w 7467600"/>
              <a:gd name="connsiteY323" fmla="*/ 5838701 h 6858000"/>
              <a:gd name="connsiteX324" fmla="*/ 4317146 w 7467600"/>
              <a:gd name="connsiteY324" fmla="*/ 6587716 h 6858000"/>
              <a:gd name="connsiteX325" fmla="*/ 4171627 w 7467600"/>
              <a:gd name="connsiteY325" fmla="*/ 6858000 h 6858000"/>
              <a:gd name="connsiteX326" fmla="*/ 4081585 w 7467600"/>
              <a:gd name="connsiteY326" fmla="*/ 6858000 h 6858000"/>
              <a:gd name="connsiteX327" fmla="*/ 4238603 w 7467600"/>
              <a:gd name="connsiteY327" fmla="*/ 6559341 h 6858000"/>
              <a:gd name="connsiteX328" fmla="*/ 4778333 w 7467600"/>
              <a:gd name="connsiteY328" fmla="*/ 5873626 h 6858000"/>
              <a:gd name="connsiteX329" fmla="*/ 5414185 w 7467600"/>
              <a:gd name="connsiteY329" fmla="*/ 5573882 h 6858000"/>
              <a:gd name="connsiteX330" fmla="*/ 5959648 w 7467600"/>
              <a:gd name="connsiteY330" fmla="*/ 4760797 h 6858000"/>
              <a:gd name="connsiteX331" fmla="*/ 5355019 w 7467600"/>
              <a:gd name="connsiteY331" fmla="*/ 4734672 h 6858000"/>
              <a:gd name="connsiteX332" fmla="*/ 5083565 w 7467600"/>
              <a:gd name="connsiteY332" fmla="*/ 5179121 h 6858000"/>
              <a:gd name="connsiteX333" fmla="*/ 4713577 w 7467600"/>
              <a:gd name="connsiteY333" fmla="*/ 5616803 h 6858000"/>
              <a:gd name="connsiteX334" fmla="*/ 3989559 w 7467600"/>
              <a:gd name="connsiteY334" fmla="*/ 6145945 h 6858000"/>
              <a:gd name="connsiteX335" fmla="*/ 3939824 w 7467600"/>
              <a:gd name="connsiteY335" fmla="*/ 6066900 h 6858000"/>
              <a:gd name="connsiteX336" fmla="*/ 4584537 w 7467600"/>
              <a:gd name="connsiteY336" fmla="*/ 5324826 h 6858000"/>
              <a:gd name="connsiteX337" fmla="*/ 5037105 w 7467600"/>
              <a:gd name="connsiteY337" fmla="*/ 5088765 h 6858000"/>
              <a:gd name="connsiteX338" fmla="*/ 5039930 w 7467600"/>
              <a:gd name="connsiteY338" fmla="*/ 5089585 h 6858000"/>
              <a:gd name="connsiteX339" fmla="*/ 5263764 w 7467600"/>
              <a:gd name="connsiteY339" fmla="*/ 4735525 h 6858000"/>
              <a:gd name="connsiteX340" fmla="*/ 4086300 w 7467600"/>
              <a:gd name="connsiteY340" fmla="*/ 4884599 h 6858000"/>
              <a:gd name="connsiteX341" fmla="*/ 4085485 w 7467600"/>
              <a:gd name="connsiteY341" fmla="*/ 4899070 h 6858000"/>
              <a:gd name="connsiteX342" fmla="*/ 3871915 w 7467600"/>
              <a:gd name="connsiteY342" fmla="*/ 5253645 h 6858000"/>
              <a:gd name="connsiteX343" fmla="*/ 3799374 w 7467600"/>
              <a:gd name="connsiteY343" fmla="*/ 5466127 h 6858000"/>
              <a:gd name="connsiteX344" fmla="*/ 3498850 w 7467600"/>
              <a:gd name="connsiteY344" fmla="*/ 6661888 h 6858000"/>
              <a:gd name="connsiteX345" fmla="*/ 3399216 w 7467600"/>
              <a:gd name="connsiteY345" fmla="*/ 6858000 h 6858000"/>
              <a:gd name="connsiteX346" fmla="*/ 3303688 w 7467600"/>
              <a:gd name="connsiteY346" fmla="*/ 6858000 h 6858000"/>
              <a:gd name="connsiteX347" fmla="*/ 3391774 w 7467600"/>
              <a:gd name="connsiteY347" fmla="*/ 6697181 h 6858000"/>
              <a:gd name="connsiteX348" fmla="*/ 3735540 w 7467600"/>
              <a:gd name="connsiteY348" fmla="*/ 5546923 h 6858000"/>
              <a:gd name="connsiteX349" fmla="*/ 3729438 w 7467600"/>
              <a:gd name="connsiteY349" fmla="*/ 5569058 h 6858000"/>
              <a:gd name="connsiteX350" fmla="*/ 3707782 w 7467600"/>
              <a:gd name="connsiteY350" fmla="*/ 5644908 h 6858000"/>
              <a:gd name="connsiteX351" fmla="*/ 3583827 w 7467600"/>
              <a:gd name="connsiteY351" fmla="*/ 6039215 h 6858000"/>
              <a:gd name="connsiteX352" fmla="*/ 3547861 w 7467600"/>
              <a:gd name="connsiteY352" fmla="*/ 6129609 h 6858000"/>
              <a:gd name="connsiteX353" fmla="*/ 3490905 w 7467600"/>
              <a:gd name="connsiteY353" fmla="*/ 6277660 h 6858000"/>
              <a:gd name="connsiteX354" fmla="*/ 3455859 w 7467600"/>
              <a:gd name="connsiteY354" fmla="*/ 6391301 h 6858000"/>
              <a:gd name="connsiteX355" fmla="*/ 3429112 w 7467600"/>
              <a:gd name="connsiteY355" fmla="*/ 6479469 h 6858000"/>
              <a:gd name="connsiteX356" fmla="*/ 3304862 w 7467600"/>
              <a:gd name="connsiteY356" fmla="*/ 6796476 h 6858000"/>
              <a:gd name="connsiteX357" fmla="*/ 3276071 w 7467600"/>
              <a:gd name="connsiteY357" fmla="*/ 6858000 h 6858000"/>
              <a:gd name="connsiteX358" fmla="*/ 3240805 w 7467600"/>
              <a:gd name="connsiteY358" fmla="*/ 6858000 h 6858000"/>
              <a:gd name="connsiteX359" fmla="*/ 3275917 w 7467600"/>
              <a:gd name="connsiteY359" fmla="*/ 6783192 h 6858000"/>
              <a:gd name="connsiteX360" fmla="*/ 3399358 w 7467600"/>
              <a:gd name="connsiteY360" fmla="*/ 6469011 h 6858000"/>
              <a:gd name="connsiteX361" fmla="*/ 3425650 w 7467600"/>
              <a:gd name="connsiteY361" fmla="*/ 6381333 h 6858000"/>
              <a:gd name="connsiteX362" fmla="*/ 3460661 w 7467600"/>
              <a:gd name="connsiteY362" fmla="*/ 6266763 h 6858000"/>
              <a:gd name="connsiteX363" fmla="*/ 3518021 w 7467600"/>
              <a:gd name="connsiteY363" fmla="*/ 6117298 h 6858000"/>
              <a:gd name="connsiteX364" fmla="*/ 3554035 w 7467600"/>
              <a:gd name="connsiteY364" fmla="*/ 6027832 h 6858000"/>
              <a:gd name="connsiteX365" fmla="*/ 3677174 w 7467600"/>
              <a:gd name="connsiteY365" fmla="*/ 5636351 h 6858000"/>
              <a:gd name="connsiteX366" fmla="*/ 3698819 w 7467600"/>
              <a:gd name="connsiteY366" fmla="*/ 5560503 h 6858000"/>
              <a:gd name="connsiteX367" fmla="*/ 3702094 w 7467600"/>
              <a:gd name="connsiteY367" fmla="*/ 5549194 h 6858000"/>
              <a:gd name="connsiteX368" fmla="*/ 3398355 w 7467600"/>
              <a:gd name="connsiteY368" fmla="*/ 6094603 h 6858000"/>
              <a:gd name="connsiteX369" fmla="*/ 3193941 w 7467600"/>
              <a:gd name="connsiteY369" fmla="*/ 6798775 h 6858000"/>
              <a:gd name="connsiteX370" fmla="*/ 3184140 w 7467600"/>
              <a:gd name="connsiteY370" fmla="*/ 6858000 h 6858000"/>
              <a:gd name="connsiteX371" fmla="*/ 3099978 w 7467600"/>
              <a:gd name="connsiteY371" fmla="*/ 6858000 h 6858000"/>
              <a:gd name="connsiteX372" fmla="*/ 3101556 w 7467600"/>
              <a:gd name="connsiteY372" fmla="*/ 6843337 h 6858000"/>
              <a:gd name="connsiteX373" fmla="*/ 3370162 w 7467600"/>
              <a:gd name="connsiteY373" fmla="*/ 5785550 h 6858000"/>
              <a:gd name="connsiteX374" fmla="*/ 3746477 w 7467600"/>
              <a:gd name="connsiteY374" fmla="*/ 5377889 h 6858000"/>
              <a:gd name="connsiteX375" fmla="*/ 3863399 w 7467600"/>
              <a:gd name="connsiteY375" fmla="*/ 5087257 h 6858000"/>
              <a:gd name="connsiteX376" fmla="*/ 3968712 w 7467600"/>
              <a:gd name="connsiteY376" fmla="*/ 4913989 h 6858000"/>
              <a:gd name="connsiteX377" fmla="*/ 2792390 w 7467600"/>
              <a:gd name="connsiteY377" fmla="*/ 5382974 h 6858000"/>
              <a:gd name="connsiteX378" fmla="*/ 2714982 w 7467600"/>
              <a:gd name="connsiteY378" fmla="*/ 5427051 h 6858000"/>
              <a:gd name="connsiteX379" fmla="*/ 2813361 w 7467600"/>
              <a:gd name="connsiteY379" fmla="*/ 6023912 h 6858000"/>
              <a:gd name="connsiteX380" fmla="*/ 2688430 w 7467600"/>
              <a:gd name="connsiteY380" fmla="*/ 6801564 h 6858000"/>
              <a:gd name="connsiteX381" fmla="*/ 2629626 w 7467600"/>
              <a:gd name="connsiteY381" fmla="*/ 6763394 h 6858000"/>
              <a:gd name="connsiteX382" fmla="*/ 2565328 w 7467600"/>
              <a:gd name="connsiteY382" fmla="*/ 5516399 h 6858000"/>
              <a:gd name="connsiteX383" fmla="*/ 1922999 w 7467600"/>
              <a:gd name="connsiteY383" fmla="*/ 5980343 h 6858000"/>
              <a:gd name="connsiteX384" fmla="*/ 1950261 w 7467600"/>
              <a:gd name="connsiteY384" fmla="*/ 6405858 h 6858000"/>
              <a:gd name="connsiteX385" fmla="*/ 2365554 w 7467600"/>
              <a:gd name="connsiteY385" fmla="*/ 6759107 h 6858000"/>
              <a:gd name="connsiteX386" fmla="*/ 2424142 w 7467600"/>
              <a:gd name="connsiteY386" fmla="*/ 6858000 h 6858000"/>
              <a:gd name="connsiteX387" fmla="*/ 2395994 w 7467600"/>
              <a:gd name="connsiteY387" fmla="*/ 6858000 h 6858000"/>
              <a:gd name="connsiteX388" fmla="*/ 2392863 w 7467600"/>
              <a:gd name="connsiteY388" fmla="*/ 6852964 h 6858000"/>
              <a:gd name="connsiteX389" fmla="*/ 2017589 w 7467600"/>
              <a:gd name="connsiteY389" fmla="*/ 6493982 h 6858000"/>
              <a:gd name="connsiteX390" fmla="*/ 2147336 w 7467600"/>
              <a:gd name="connsiteY390" fmla="*/ 6594052 h 6858000"/>
              <a:gd name="connsiteX391" fmla="*/ 2207047 w 7467600"/>
              <a:gd name="connsiteY391" fmla="*/ 6654540 h 6858000"/>
              <a:gd name="connsiteX392" fmla="*/ 2299106 w 7467600"/>
              <a:gd name="connsiteY392" fmla="*/ 6778931 h 6858000"/>
              <a:gd name="connsiteX393" fmla="*/ 2314430 w 7467600"/>
              <a:gd name="connsiteY393" fmla="*/ 6801144 h 6858000"/>
              <a:gd name="connsiteX394" fmla="*/ 2352406 w 7467600"/>
              <a:gd name="connsiteY394" fmla="*/ 6858000 h 6858000"/>
              <a:gd name="connsiteX395" fmla="*/ 2314492 w 7467600"/>
              <a:gd name="connsiteY395" fmla="*/ 6858000 h 6858000"/>
              <a:gd name="connsiteX396" fmla="*/ 2288095 w 7467600"/>
              <a:gd name="connsiteY396" fmla="*/ 6818030 h 6858000"/>
              <a:gd name="connsiteX397" fmla="*/ 2272768 w 7467600"/>
              <a:gd name="connsiteY397" fmla="*/ 6795822 h 6858000"/>
              <a:gd name="connsiteX398" fmla="*/ 2182715 w 7467600"/>
              <a:gd name="connsiteY398" fmla="*/ 6675071 h 6858000"/>
              <a:gd name="connsiteX399" fmla="*/ 2032061 w 7467600"/>
              <a:gd name="connsiteY399" fmla="*/ 6541380 h 6858000"/>
              <a:gd name="connsiteX400" fmla="*/ 2257220 w 7467600"/>
              <a:gd name="connsiteY400" fmla="*/ 6826257 h 6858000"/>
              <a:gd name="connsiteX401" fmla="*/ 2281324 w 7467600"/>
              <a:gd name="connsiteY401" fmla="*/ 6858000 h 6858000"/>
              <a:gd name="connsiteX402" fmla="*/ 2242860 w 7467600"/>
              <a:gd name="connsiteY402" fmla="*/ 6858000 h 6858000"/>
              <a:gd name="connsiteX403" fmla="*/ 2232818 w 7467600"/>
              <a:gd name="connsiteY403" fmla="*/ 6844926 h 6858000"/>
              <a:gd name="connsiteX404" fmla="*/ 1990172 w 7467600"/>
              <a:gd name="connsiteY404" fmla="*/ 6542121 h 6858000"/>
              <a:gd name="connsiteX405" fmla="*/ 2124090 w 7467600"/>
              <a:gd name="connsiteY405" fmla="*/ 6761017 h 6858000"/>
              <a:gd name="connsiteX406" fmla="*/ 2200380 w 7467600"/>
              <a:gd name="connsiteY406" fmla="*/ 6858000 h 6858000"/>
              <a:gd name="connsiteX407" fmla="*/ 2147507 w 7467600"/>
              <a:gd name="connsiteY407" fmla="*/ 6858000 h 6858000"/>
              <a:gd name="connsiteX408" fmla="*/ 2070668 w 7467600"/>
              <a:gd name="connsiteY408" fmla="*/ 6761520 h 6858000"/>
              <a:gd name="connsiteX409" fmla="*/ 1975142 w 7467600"/>
              <a:gd name="connsiteY409" fmla="*/ 6585570 h 6858000"/>
              <a:gd name="connsiteX410" fmla="*/ 2050035 w 7467600"/>
              <a:gd name="connsiteY410" fmla="*/ 6813345 h 6858000"/>
              <a:gd name="connsiteX411" fmla="*/ 2063025 w 7467600"/>
              <a:gd name="connsiteY411" fmla="*/ 6858000 h 6858000"/>
              <a:gd name="connsiteX412" fmla="*/ 2021675 w 7467600"/>
              <a:gd name="connsiteY412" fmla="*/ 6858000 h 6858000"/>
              <a:gd name="connsiteX413" fmla="*/ 2019308 w 7467600"/>
              <a:gd name="connsiteY413" fmla="*/ 6847118 h 6858000"/>
              <a:gd name="connsiteX414" fmla="*/ 1938835 w 7467600"/>
              <a:gd name="connsiteY414" fmla="*/ 6551160 h 6858000"/>
              <a:gd name="connsiteX415" fmla="*/ 1953230 w 7467600"/>
              <a:gd name="connsiteY415" fmla="*/ 6759699 h 6858000"/>
              <a:gd name="connsiteX416" fmla="*/ 1956763 w 7467600"/>
              <a:gd name="connsiteY416" fmla="*/ 6778191 h 6858000"/>
              <a:gd name="connsiteX417" fmla="*/ 1967925 w 7467600"/>
              <a:gd name="connsiteY417" fmla="*/ 6858000 h 6858000"/>
              <a:gd name="connsiteX418" fmla="*/ 1936622 w 7467600"/>
              <a:gd name="connsiteY418" fmla="*/ 6858000 h 6858000"/>
              <a:gd name="connsiteX419" fmla="*/ 1926261 w 7467600"/>
              <a:gd name="connsiteY419" fmla="*/ 6784064 h 6858000"/>
              <a:gd name="connsiteX420" fmla="*/ 1922724 w 7467600"/>
              <a:gd name="connsiteY420" fmla="*/ 6765577 h 6858000"/>
              <a:gd name="connsiteX421" fmla="*/ 1904650 w 7467600"/>
              <a:gd name="connsiteY421" fmla="*/ 6639616 h 6858000"/>
              <a:gd name="connsiteX422" fmla="*/ 1885273 w 7467600"/>
              <a:gd name="connsiteY422" fmla="*/ 6858000 h 6858000"/>
              <a:gd name="connsiteX423" fmla="*/ 1854363 w 7467600"/>
              <a:gd name="connsiteY423" fmla="*/ 6858000 h 6858000"/>
              <a:gd name="connsiteX424" fmla="*/ 1880391 w 7467600"/>
              <a:gd name="connsiteY424" fmla="*/ 6603796 h 6858000"/>
              <a:gd name="connsiteX425" fmla="*/ 1818273 w 7467600"/>
              <a:gd name="connsiteY425" fmla="*/ 6715729 h 6858000"/>
              <a:gd name="connsiteX426" fmla="*/ 1794691 w 7467600"/>
              <a:gd name="connsiteY426" fmla="*/ 6843239 h 6858000"/>
              <a:gd name="connsiteX427" fmla="*/ 1794914 w 7467600"/>
              <a:gd name="connsiteY427" fmla="*/ 6858000 h 6858000"/>
              <a:gd name="connsiteX428" fmla="*/ 1746128 w 7467600"/>
              <a:gd name="connsiteY428" fmla="*/ 6858000 h 6858000"/>
              <a:gd name="connsiteX429" fmla="*/ 1753934 w 7467600"/>
              <a:gd name="connsiteY429" fmla="*/ 6724796 h 6858000"/>
              <a:gd name="connsiteX430" fmla="*/ 1792053 w 7467600"/>
              <a:gd name="connsiteY430" fmla="*/ 6572396 h 6858000"/>
              <a:gd name="connsiteX431" fmla="*/ 1862248 w 7467600"/>
              <a:gd name="connsiteY431" fmla="*/ 6266397 h 6858000"/>
              <a:gd name="connsiteX432" fmla="*/ 1862250 w 7467600"/>
              <a:gd name="connsiteY432" fmla="*/ 6033531 h 6858000"/>
              <a:gd name="connsiteX433" fmla="*/ 1211999 w 7467600"/>
              <a:gd name="connsiteY433" fmla="*/ 6683610 h 6858000"/>
              <a:gd name="connsiteX434" fmla="*/ 1213266 w 7467600"/>
              <a:gd name="connsiteY434" fmla="*/ 6691947 h 6858000"/>
              <a:gd name="connsiteX435" fmla="*/ 1203370 w 7467600"/>
              <a:gd name="connsiteY435" fmla="*/ 6850676 h 6858000"/>
              <a:gd name="connsiteX436" fmla="*/ 1203671 w 7467600"/>
              <a:gd name="connsiteY436" fmla="*/ 6858000 h 6858000"/>
              <a:gd name="connsiteX437" fmla="*/ 1143180 w 7467600"/>
              <a:gd name="connsiteY437" fmla="*/ 6858000 h 6858000"/>
              <a:gd name="connsiteX438" fmla="*/ 1142176 w 7467600"/>
              <a:gd name="connsiteY438" fmla="*/ 6766045 h 6858000"/>
              <a:gd name="connsiteX439" fmla="*/ 1067484 w 7467600"/>
              <a:gd name="connsiteY439" fmla="*/ 6858000 h 6858000"/>
              <a:gd name="connsiteX440" fmla="*/ 953928 w 7467600"/>
              <a:gd name="connsiteY440" fmla="*/ 6858000 h 6858000"/>
              <a:gd name="connsiteX441" fmla="*/ 959715 w 7467600"/>
              <a:gd name="connsiteY441" fmla="*/ 6850185 h 6858000"/>
              <a:gd name="connsiteX442" fmla="*/ 1483788 w 7467600"/>
              <a:gd name="connsiteY442" fmla="*/ 6259174 h 6858000"/>
              <a:gd name="connsiteX443" fmla="*/ 1100671 w 7467600"/>
              <a:gd name="connsiteY443" fmla="*/ 6252137 h 6858000"/>
              <a:gd name="connsiteX444" fmla="*/ 1090144 w 7467600"/>
              <a:gd name="connsiteY444" fmla="*/ 6256748 h 6858000"/>
              <a:gd name="connsiteX445" fmla="*/ 1095872 w 7467600"/>
              <a:gd name="connsiteY445" fmla="*/ 6271892 h 6858000"/>
              <a:gd name="connsiteX446" fmla="*/ 262785 w 7467600"/>
              <a:gd name="connsiteY446" fmla="*/ 6845450 h 6858000"/>
              <a:gd name="connsiteX447" fmla="*/ 209968 w 7467600"/>
              <a:gd name="connsiteY447" fmla="*/ 6770713 h 6858000"/>
              <a:gd name="connsiteX448" fmla="*/ 873460 w 7467600"/>
              <a:gd name="connsiteY448" fmla="*/ 6253768 h 6858000"/>
              <a:gd name="connsiteX449" fmla="*/ 192686 w 7467600"/>
              <a:gd name="connsiteY449" fmla="*/ 5849257 h 6858000"/>
              <a:gd name="connsiteX450" fmla="*/ 4696 w 7467600"/>
              <a:gd name="connsiteY450" fmla="*/ 5697668 h 6858000"/>
              <a:gd name="connsiteX451" fmla="*/ 0 w 7467600"/>
              <a:gd name="connsiteY451" fmla="*/ 5689984 h 6858000"/>
              <a:gd name="connsiteX452" fmla="*/ 0 w 7467600"/>
              <a:gd name="connsiteY452" fmla="*/ 5513472 h 6858000"/>
              <a:gd name="connsiteX453" fmla="*/ 174101 w 7467600"/>
              <a:gd name="connsiteY453" fmla="*/ 5620277 h 6858000"/>
              <a:gd name="connsiteX454" fmla="*/ 891800 w 7467600"/>
              <a:gd name="connsiteY454" fmla="*/ 6036935 h 6858000"/>
              <a:gd name="connsiteX455" fmla="*/ 1072219 w 7467600"/>
              <a:gd name="connsiteY455" fmla="*/ 6169443 h 6858000"/>
              <a:gd name="connsiteX456" fmla="*/ 1074117 w 7467600"/>
              <a:gd name="connsiteY456" fmla="*/ 6170301 h 6858000"/>
              <a:gd name="connsiteX457" fmla="*/ 1083114 w 7467600"/>
              <a:gd name="connsiteY457" fmla="*/ 6174131 h 6858000"/>
              <a:gd name="connsiteX458" fmla="*/ 1543010 w 7467600"/>
              <a:gd name="connsiteY458" fmla="*/ 6191140 h 6858000"/>
              <a:gd name="connsiteX459" fmla="*/ 1551080 w 7467600"/>
              <a:gd name="connsiteY459" fmla="*/ 6195006 h 6858000"/>
              <a:gd name="connsiteX460" fmla="*/ 2345443 w 7467600"/>
              <a:gd name="connsiteY460" fmla="*/ 5549882 h 6858000"/>
              <a:gd name="connsiteX461" fmla="*/ 1721499 w 7467600"/>
              <a:gd name="connsiteY461" fmla="*/ 5599969 h 6858000"/>
              <a:gd name="connsiteX462" fmla="*/ 767716 w 7467600"/>
              <a:gd name="connsiteY462" fmla="*/ 5472768 h 6858000"/>
              <a:gd name="connsiteX463" fmla="*/ 722147 w 7467600"/>
              <a:gd name="connsiteY463" fmla="*/ 5393091 h 6858000"/>
              <a:gd name="connsiteX464" fmla="*/ 1485552 w 7467600"/>
              <a:gd name="connsiteY464" fmla="*/ 5313202 h 6858000"/>
              <a:gd name="connsiteX465" fmla="*/ 2143004 w 7467600"/>
              <a:gd name="connsiteY465" fmla="*/ 5402420 h 6858000"/>
              <a:gd name="connsiteX466" fmla="*/ 1933391 w 7467600"/>
              <a:gd name="connsiteY466" fmla="*/ 5156971 h 6858000"/>
              <a:gd name="connsiteX467" fmla="*/ 1827118 w 7467600"/>
              <a:gd name="connsiteY467" fmla="*/ 4968410 h 6858000"/>
              <a:gd name="connsiteX468" fmla="*/ 1837349 w 7467600"/>
              <a:gd name="connsiteY468" fmla="*/ 4956357 h 6858000"/>
              <a:gd name="connsiteX469" fmla="*/ 2162835 w 7467600"/>
              <a:gd name="connsiteY469" fmla="*/ 5187853 h 6858000"/>
              <a:gd name="connsiteX470" fmla="*/ 2257167 w 7467600"/>
              <a:gd name="connsiteY470" fmla="*/ 5462123 h 6858000"/>
              <a:gd name="connsiteX471" fmla="*/ 2261598 w 7467600"/>
              <a:gd name="connsiteY471" fmla="*/ 5467998 h 6858000"/>
              <a:gd name="connsiteX472" fmla="*/ 2437177 w 7467600"/>
              <a:gd name="connsiteY472" fmla="*/ 5479608 h 6858000"/>
              <a:gd name="connsiteX473" fmla="*/ 2445247 w 7467600"/>
              <a:gd name="connsiteY473" fmla="*/ 5483476 h 6858000"/>
              <a:gd name="connsiteX474" fmla="*/ 2743626 w 7467600"/>
              <a:gd name="connsiteY474" fmla="*/ 5304819 h 6858000"/>
              <a:gd name="connsiteX475" fmla="*/ 3048102 w 7467600"/>
              <a:gd name="connsiteY475" fmla="*/ 5150595 h 6858000"/>
              <a:gd name="connsiteX476" fmla="*/ 1799414 w 7467600"/>
              <a:gd name="connsiteY476" fmla="*/ 4694732 h 6858000"/>
              <a:gd name="connsiteX477" fmla="*/ 1771735 w 7467600"/>
              <a:gd name="connsiteY477" fmla="*/ 4619929 h 6858000"/>
              <a:gd name="connsiteX478" fmla="*/ 3104273 w 7467600"/>
              <a:gd name="connsiteY478" fmla="*/ 5076159 h 6858000"/>
              <a:gd name="connsiteX479" fmla="*/ 3113245 w 7467600"/>
              <a:gd name="connsiteY479" fmla="*/ 5090705 h 6858000"/>
              <a:gd name="connsiteX480" fmla="*/ 3126294 w 7467600"/>
              <a:gd name="connsiteY480" fmla="*/ 5114400 h 6858000"/>
              <a:gd name="connsiteX481" fmla="*/ 3937433 w 7467600"/>
              <a:gd name="connsiteY481" fmla="*/ 4830473 h 6858000"/>
              <a:gd name="connsiteX482" fmla="*/ 3590475 w 7467600"/>
              <a:gd name="connsiteY482" fmla="*/ 4597974 h 6858000"/>
              <a:gd name="connsiteX483" fmla="*/ 3100264 w 7467600"/>
              <a:gd name="connsiteY483" fmla="*/ 4579845 h 6858000"/>
              <a:gd name="connsiteX484" fmla="*/ 2183576 w 7467600"/>
              <a:gd name="connsiteY484" fmla="*/ 4227150 h 6858000"/>
              <a:gd name="connsiteX485" fmla="*/ 2151029 w 7467600"/>
              <a:gd name="connsiteY485" fmla="*/ 4146947 h 6858000"/>
              <a:gd name="connsiteX486" fmla="*/ 3563434 w 7467600"/>
              <a:gd name="connsiteY486" fmla="*/ 4469115 h 6858000"/>
              <a:gd name="connsiteX487" fmla="*/ 3177952 w 7467600"/>
              <a:gd name="connsiteY487" fmla="*/ 3657386 h 6858000"/>
              <a:gd name="connsiteX488" fmla="*/ 3189263 w 7467600"/>
              <a:gd name="connsiteY488" fmla="*/ 3625726 h 6858000"/>
              <a:gd name="connsiteX489" fmla="*/ 3560912 w 7467600"/>
              <a:gd name="connsiteY489" fmla="*/ 4079863 h 6858000"/>
              <a:gd name="connsiteX490" fmla="*/ 3626636 w 7467600"/>
              <a:gd name="connsiteY490" fmla="*/ 4512230 h 6858000"/>
              <a:gd name="connsiteX491" fmla="*/ 3653088 w 7467600"/>
              <a:gd name="connsiteY491" fmla="*/ 4521417 h 6858000"/>
              <a:gd name="connsiteX492" fmla="*/ 3988128 w 7467600"/>
              <a:gd name="connsiteY492" fmla="*/ 4817267 h 6858000"/>
              <a:gd name="connsiteX493" fmla="*/ 4830582 w 7467600"/>
              <a:gd name="connsiteY493" fmla="*/ 4676000 h 6858000"/>
              <a:gd name="connsiteX494" fmla="*/ 4830100 w 7467600"/>
              <a:gd name="connsiteY494" fmla="*/ 4675554 h 6858000"/>
              <a:gd name="connsiteX495" fmla="*/ 4036318 w 7467600"/>
              <a:gd name="connsiteY495" fmla="*/ 4147013 h 6858000"/>
              <a:gd name="connsiteX496" fmla="*/ 3432098 w 7467600"/>
              <a:gd name="connsiteY496" fmla="*/ 3537312 h 6858000"/>
              <a:gd name="connsiteX497" fmla="*/ 3446761 w 7467600"/>
              <a:gd name="connsiteY497" fmla="*/ 3461278 h 6858000"/>
              <a:gd name="connsiteX498" fmla="*/ 4419733 w 7467600"/>
              <a:gd name="connsiteY498" fmla="*/ 3963555 h 6858000"/>
              <a:gd name="connsiteX499" fmla="*/ 4781371 w 7467600"/>
              <a:gd name="connsiteY499" fmla="*/ 4458604 h 6858000"/>
              <a:gd name="connsiteX500" fmla="*/ 4780440 w 7467600"/>
              <a:gd name="connsiteY500" fmla="*/ 4470290 h 6858000"/>
              <a:gd name="connsiteX501" fmla="*/ 4898954 w 7467600"/>
              <a:gd name="connsiteY501" fmla="*/ 4662092 h 6858000"/>
              <a:gd name="connsiteX502" fmla="*/ 4900699 w 7467600"/>
              <a:gd name="connsiteY502" fmla="*/ 4670867 h 6858000"/>
              <a:gd name="connsiteX503" fmla="*/ 5714511 w 7467600"/>
              <a:gd name="connsiteY503" fmla="*/ 4663483 h 6858000"/>
              <a:gd name="connsiteX504" fmla="*/ 5464793 w 7467600"/>
              <a:gd name="connsiteY504" fmla="*/ 4393556 h 6858000"/>
              <a:gd name="connsiteX505" fmla="*/ 5461897 w 7467600"/>
              <a:gd name="connsiteY505" fmla="*/ 4390879 h 6858000"/>
              <a:gd name="connsiteX506" fmla="*/ 4294126 w 7467600"/>
              <a:gd name="connsiteY506" fmla="*/ 3303048 h 6858000"/>
              <a:gd name="connsiteX507" fmla="*/ 4305321 w 7467600"/>
              <a:gd name="connsiteY507" fmla="*/ 3256953 h 6858000"/>
              <a:gd name="connsiteX508" fmla="*/ 4949299 w 7467600"/>
              <a:gd name="connsiteY508" fmla="*/ 3766336 h 6858000"/>
              <a:gd name="connsiteX509" fmla="*/ 5291452 w 7467600"/>
              <a:gd name="connsiteY509" fmla="*/ 4076801 h 6858000"/>
              <a:gd name="connsiteX510" fmla="*/ 5434998 w 7467600"/>
              <a:gd name="connsiteY510" fmla="*/ 4254100 h 6858000"/>
              <a:gd name="connsiteX511" fmla="*/ 5351015 w 7467600"/>
              <a:gd name="connsiteY511" fmla="*/ 3760989 h 6858000"/>
              <a:gd name="connsiteX512" fmla="*/ 5413780 w 7467600"/>
              <a:gd name="connsiteY512" fmla="*/ 2966265 h 6858000"/>
              <a:gd name="connsiteX513" fmla="*/ 5425627 w 7467600"/>
              <a:gd name="connsiteY513" fmla="*/ 2954192 h 6858000"/>
              <a:gd name="connsiteX514" fmla="*/ 6604735 w 7467600"/>
              <a:gd name="connsiteY514" fmla="*/ 2041381 h 6858000"/>
              <a:gd name="connsiteX515" fmla="*/ 7204487 w 7467600"/>
              <a:gd name="connsiteY515" fmla="*/ 2742112 h 6858000"/>
              <a:gd name="connsiteX516" fmla="*/ 7131592 w 7467600"/>
              <a:gd name="connsiteY516" fmla="*/ 2672096 h 6858000"/>
              <a:gd name="connsiteX517" fmla="*/ 6996344 w 7467600"/>
              <a:gd name="connsiteY517" fmla="*/ 2518310 h 6858000"/>
              <a:gd name="connsiteX518" fmla="*/ 6735495 w 7467600"/>
              <a:gd name="connsiteY518" fmla="*/ 2196890 h 6858000"/>
              <a:gd name="connsiteX519" fmla="*/ 6721901 w 7467600"/>
              <a:gd name="connsiteY519" fmla="*/ 2179274 h 6858000"/>
              <a:gd name="connsiteX520" fmla="*/ 6604735 w 7467600"/>
              <a:gd name="connsiteY520" fmla="*/ 2041381 h 6858000"/>
              <a:gd name="connsiteX521" fmla="*/ 6591670 w 7467600"/>
              <a:gd name="connsiteY521" fmla="*/ 1988277 h 6858000"/>
              <a:gd name="connsiteX522" fmla="*/ 6747349 w 7467600"/>
              <a:gd name="connsiteY522" fmla="*/ 2160069 h 6858000"/>
              <a:gd name="connsiteX523" fmla="*/ 6760943 w 7467600"/>
              <a:gd name="connsiteY523" fmla="*/ 2177686 h 6858000"/>
              <a:gd name="connsiteX524" fmla="*/ 7021065 w 7467600"/>
              <a:gd name="connsiteY524" fmla="*/ 2498102 h 6858000"/>
              <a:gd name="connsiteX525" fmla="*/ 7155223 w 7467600"/>
              <a:gd name="connsiteY525" fmla="*/ 2650386 h 6858000"/>
              <a:gd name="connsiteX526" fmla="*/ 7203167 w 7467600"/>
              <a:gd name="connsiteY526" fmla="*/ 2697288 h 6858000"/>
              <a:gd name="connsiteX527" fmla="*/ 6937703 w 7467600"/>
              <a:gd name="connsiteY527" fmla="*/ 2321981 h 6858000"/>
              <a:gd name="connsiteX528" fmla="*/ 6591670 w 7467600"/>
              <a:gd name="connsiteY528" fmla="*/ 1988277 h 6858000"/>
              <a:gd name="connsiteX529" fmla="*/ 5798671 w 7467600"/>
              <a:gd name="connsiteY529" fmla="*/ 1981601 h 6858000"/>
              <a:gd name="connsiteX530" fmla="*/ 5754709 w 7467600"/>
              <a:gd name="connsiteY530" fmla="*/ 2071454 h 6858000"/>
              <a:gd name="connsiteX531" fmla="*/ 5763044 w 7467600"/>
              <a:gd name="connsiteY531" fmla="*/ 2842206 h 6858000"/>
              <a:gd name="connsiteX532" fmla="*/ 5764974 w 7467600"/>
              <a:gd name="connsiteY532" fmla="*/ 2799609 h 6858000"/>
              <a:gd name="connsiteX533" fmla="*/ 5767665 w 7467600"/>
              <a:gd name="connsiteY533" fmla="*/ 2666409 h 6858000"/>
              <a:gd name="connsiteX534" fmla="*/ 5763055 w 7467600"/>
              <a:gd name="connsiteY534" fmla="*/ 2579705 h 6858000"/>
              <a:gd name="connsiteX535" fmla="*/ 5758079 w 7467600"/>
              <a:gd name="connsiteY535" fmla="*/ 2492508 h 6858000"/>
              <a:gd name="connsiteX536" fmla="*/ 5779325 w 7467600"/>
              <a:gd name="connsiteY536" fmla="*/ 2197069 h 6858000"/>
              <a:gd name="connsiteX537" fmla="*/ 5798671 w 7467600"/>
              <a:gd name="connsiteY537" fmla="*/ 1981601 h 6858000"/>
              <a:gd name="connsiteX538" fmla="*/ 5829202 w 7467600"/>
              <a:gd name="connsiteY538" fmla="*/ 1971679 h 6858000"/>
              <a:gd name="connsiteX539" fmla="*/ 5809558 w 7467600"/>
              <a:gd name="connsiteY539" fmla="*/ 2198043 h 6858000"/>
              <a:gd name="connsiteX540" fmla="*/ 5788653 w 7467600"/>
              <a:gd name="connsiteY540" fmla="*/ 2489430 h 6858000"/>
              <a:gd name="connsiteX541" fmla="*/ 5793439 w 7467600"/>
              <a:gd name="connsiteY541" fmla="*/ 2575235 h 6858000"/>
              <a:gd name="connsiteX542" fmla="*/ 5796837 w 7467600"/>
              <a:gd name="connsiteY542" fmla="*/ 2637633 h 6858000"/>
              <a:gd name="connsiteX543" fmla="*/ 5818614 w 7467600"/>
              <a:gd name="connsiteY543" fmla="*/ 2473055 h 6858000"/>
              <a:gd name="connsiteX544" fmla="*/ 5829202 w 7467600"/>
              <a:gd name="connsiteY544" fmla="*/ 1971679 h 6858000"/>
              <a:gd name="connsiteX545" fmla="*/ 5911389 w 7467600"/>
              <a:gd name="connsiteY545" fmla="*/ 1898371 h 6858000"/>
              <a:gd name="connsiteX546" fmla="*/ 6237627 w 7467600"/>
              <a:gd name="connsiteY546" fmla="*/ 2231921 h 6858000"/>
              <a:gd name="connsiteX547" fmla="*/ 5911389 w 7467600"/>
              <a:gd name="connsiteY547" fmla="*/ 1898371 h 6858000"/>
              <a:gd name="connsiteX548" fmla="*/ 6944437 w 7467600"/>
              <a:gd name="connsiteY548" fmla="*/ 1575402 h 6858000"/>
              <a:gd name="connsiteX549" fmla="*/ 6304730 w 7467600"/>
              <a:gd name="connsiteY549" fmla="*/ 1766654 h 6858000"/>
              <a:gd name="connsiteX550" fmla="*/ 6944437 w 7467600"/>
              <a:gd name="connsiteY550" fmla="*/ 1575402 h 6858000"/>
              <a:gd name="connsiteX551" fmla="*/ 7019523 w 7467600"/>
              <a:gd name="connsiteY551" fmla="*/ 1519450 h 6858000"/>
              <a:gd name="connsiteX552" fmla="*/ 6298091 w 7467600"/>
              <a:gd name="connsiteY552" fmla="*/ 1737122 h 6858000"/>
              <a:gd name="connsiteX553" fmla="*/ 7019523 w 7467600"/>
              <a:gd name="connsiteY553" fmla="*/ 1519450 h 6858000"/>
              <a:gd name="connsiteX554" fmla="*/ 2399523 w 7467600"/>
              <a:gd name="connsiteY554" fmla="*/ 1428234 h 6858000"/>
              <a:gd name="connsiteX555" fmla="*/ 2224982 w 7467600"/>
              <a:gd name="connsiteY555" fmla="*/ 1826201 h 6858000"/>
              <a:gd name="connsiteX556" fmla="*/ 2096099 w 7467600"/>
              <a:gd name="connsiteY556" fmla="*/ 2345900 h 6858000"/>
              <a:gd name="connsiteX557" fmla="*/ 2283317 w 7467600"/>
              <a:gd name="connsiteY557" fmla="*/ 1796925 h 6858000"/>
              <a:gd name="connsiteX558" fmla="*/ 2399523 w 7467600"/>
              <a:gd name="connsiteY558" fmla="*/ 1428234 h 6858000"/>
              <a:gd name="connsiteX559" fmla="*/ 2448558 w 7467600"/>
              <a:gd name="connsiteY559" fmla="*/ 1373435 h 6858000"/>
              <a:gd name="connsiteX560" fmla="*/ 2312521 w 7467600"/>
              <a:gd name="connsiteY560" fmla="*/ 1806140 h 6858000"/>
              <a:gd name="connsiteX561" fmla="*/ 2127533 w 7467600"/>
              <a:gd name="connsiteY561" fmla="*/ 2348380 h 6858000"/>
              <a:gd name="connsiteX562" fmla="*/ 2358080 w 7467600"/>
              <a:gd name="connsiteY562" fmla="*/ 1866134 h 6858000"/>
              <a:gd name="connsiteX563" fmla="*/ 2407436 w 7467600"/>
              <a:gd name="connsiteY563" fmla="*/ 1651070 h 6858000"/>
              <a:gd name="connsiteX564" fmla="*/ 2448558 w 7467600"/>
              <a:gd name="connsiteY564" fmla="*/ 1373435 h 6858000"/>
              <a:gd name="connsiteX565" fmla="*/ 278707 w 7467600"/>
              <a:gd name="connsiteY565" fmla="*/ 1352270 h 6858000"/>
              <a:gd name="connsiteX566" fmla="*/ 321570 w 7467600"/>
              <a:gd name="connsiteY566" fmla="*/ 1861610 h 6858000"/>
              <a:gd name="connsiteX567" fmla="*/ 294281 w 7467600"/>
              <a:gd name="connsiteY567" fmla="*/ 1440658 h 6858000"/>
              <a:gd name="connsiteX568" fmla="*/ 278707 w 7467600"/>
              <a:gd name="connsiteY568" fmla="*/ 1352270 h 6858000"/>
              <a:gd name="connsiteX569" fmla="*/ 1423821 w 7467600"/>
              <a:gd name="connsiteY569" fmla="*/ 1351958 h 6858000"/>
              <a:gd name="connsiteX570" fmla="*/ 1638521 w 7467600"/>
              <a:gd name="connsiteY570" fmla="*/ 1908470 h 6858000"/>
              <a:gd name="connsiteX571" fmla="*/ 1754199 w 7467600"/>
              <a:gd name="connsiteY571" fmla="*/ 2149284 h 6858000"/>
              <a:gd name="connsiteX572" fmla="*/ 1908359 w 7467600"/>
              <a:gd name="connsiteY572" fmla="*/ 2364988 h 6858000"/>
              <a:gd name="connsiteX573" fmla="*/ 1647661 w 7467600"/>
              <a:gd name="connsiteY573" fmla="*/ 1825945 h 6858000"/>
              <a:gd name="connsiteX574" fmla="*/ 1423821 w 7467600"/>
              <a:gd name="connsiteY574" fmla="*/ 1351958 h 6858000"/>
              <a:gd name="connsiteX575" fmla="*/ 1431890 w 7467600"/>
              <a:gd name="connsiteY575" fmla="*/ 1306475 h 6858000"/>
              <a:gd name="connsiteX576" fmla="*/ 1507597 w 7467600"/>
              <a:gd name="connsiteY576" fmla="*/ 1446132 h 6858000"/>
              <a:gd name="connsiteX577" fmla="*/ 1674586 w 7467600"/>
              <a:gd name="connsiteY577" fmla="*/ 1813832 h 6858000"/>
              <a:gd name="connsiteX578" fmla="*/ 1815950 w 7467600"/>
              <a:gd name="connsiteY578" fmla="*/ 2128564 h 6858000"/>
              <a:gd name="connsiteX579" fmla="*/ 1984242 w 7467600"/>
              <a:gd name="connsiteY579" fmla="*/ 2430829 h 6858000"/>
              <a:gd name="connsiteX580" fmla="*/ 2014023 w 7467600"/>
              <a:gd name="connsiteY580" fmla="*/ 2450995 h 6858000"/>
              <a:gd name="connsiteX581" fmla="*/ 1747337 w 7467600"/>
              <a:gd name="connsiteY581" fmla="*/ 1855264 h 6858000"/>
              <a:gd name="connsiteX582" fmla="*/ 1533749 w 7467600"/>
              <a:gd name="connsiteY582" fmla="*/ 1478656 h 6858000"/>
              <a:gd name="connsiteX583" fmla="*/ 1431890 w 7467600"/>
              <a:gd name="connsiteY583" fmla="*/ 1306475 h 6858000"/>
              <a:gd name="connsiteX584" fmla="*/ 5052692 w 7467600"/>
              <a:gd name="connsiteY584" fmla="*/ 1292994 h 6858000"/>
              <a:gd name="connsiteX585" fmla="*/ 5200661 w 7467600"/>
              <a:gd name="connsiteY585" fmla="*/ 1635186 h 6858000"/>
              <a:gd name="connsiteX586" fmla="*/ 5297138 w 7467600"/>
              <a:gd name="connsiteY586" fmla="*/ 1906351 h 6858000"/>
              <a:gd name="connsiteX587" fmla="*/ 5052692 w 7467600"/>
              <a:gd name="connsiteY587" fmla="*/ 1292994 h 6858000"/>
              <a:gd name="connsiteX588" fmla="*/ 5009948 w 7467600"/>
              <a:gd name="connsiteY588" fmla="*/ 1273619 h 6858000"/>
              <a:gd name="connsiteX589" fmla="*/ 5121777 w 7467600"/>
              <a:gd name="connsiteY589" fmla="*/ 1654213 h 6858000"/>
              <a:gd name="connsiteX590" fmla="*/ 5293545 w 7467600"/>
              <a:gd name="connsiteY590" fmla="*/ 2072247 h 6858000"/>
              <a:gd name="connsiteX591" fmla="*/ 5294042 w 7467600"/>
              <a:gd name="connsiteY591" fmla="*/ 2065019 h 6858000"/>
              <a:gd name="connsiteX592" fmla="*/ 5171936 w 7467600"/>
              <a:gd name="connsiteY592" fmla="*/ 1647613 h 6858000"/>
              <a:gd name="connsiteX593" fmla="*/ 5009948 w 7467600"/>
              <a:gd name="connsiteY593" fmla="*/ 1273619 h 6858000"/>
              <a:gd name="connsiteX594" fmla="*/ 655236 w 7467600"/>
              <a:gd name="connsiteY594" fmla="*/ 1268632 h 6858000"/>
              <a:gd name="connsiteX595" fmla="*/ 839521 w 7467600"/>
              <a:gd name="connsiteY595" fmla="*/ 1685315 h 6858000"/>
              <a:gd name="connsiteX596" fmla="*/ 1109416 w 7467600"/>
              <a:gd name="connsiteY596" fmla="*/ 2061663 h 6858000"/>
              <a:gd name="connsiteX597" fmla="*/ 1298300 w 7467600"/>
              <a:gd name="connsiteY597" fmla="*/ 2247742 h 6858000"/>
              <a:gd name="connsiteX598" fmla="*/ 1125871 w 7467600"/>
              <a:gd name="connsiteY598" fmla="*/ 1989513 h 6858000"/>
              <a:gd name="connsiteX599" fmla="*/ 981574 w 7467600"/>
              <a:gd name="connsiteY599" fmla="*/ 1783157 h 6858000"/>
              <a:gd name="connsiteX600" fmla="*/ 922198 w 7467600"/>
              <a:gd name="connsiteY600" fmla="*/ 1677437 h 6858000"/>
              <a:gd name="connsiteX601" fmla="*/ 869293 w 7467600"/>
              <a:gd name="connsiteY601" fmla="*/ 1583214 h 6858000"/>
              <a:gd name="connsiteX602" fmla="*/ 751431 w 7467600"/>
              <a:gd name="connsiteY602" fmla="*/ 1405731 h 6858000"/>
              <a:gd name="connsiteX603" fmla="*/ 655236 w 7467600"/>
              <a:gd name="connsiteY603" fmla="*/ 1268632 h 6858000"/>
              <a:gd name="connsiteX604" fmla="*/ 6516292 w 7467600"/>
              <a:gd name="connsiteY604" fmla="*/ 1263064 h 6858000"/>
              <a:gd name="connsiteX605" fmla="*/ 5736320 w 7467600"/>
              <a:gd name="connsiteY605" fmla="*/ 1501803 h 6858000"/>
              <a:gd name="connsiteX606" fmla="*/ 6516292 w 7467600"/>
              <a:gd name="connsiteY606" fmla="*/ 1263064 h 6858000"/>
              <a:gd name="connsiteX607" fmla="*/ 291466 w 7467600"/>
              <a:gd name="connsiteY607" fmla="*/ 1250369 h 6858000"/>
              <a:gd name="connsiteX608" fmla="*/ 323180 w 7467600"/>
              <a:gd name="connsiteY608" fmla="*/ 1435283 h 6858000"/>
              <a:gd name="connsiteX609" fmla="*/ 349381 w 7467600"/>
              <a:gd name="connsiteY609" fmla="*/ 1875041 h 6858000"/>
              <a:gd name="connsiteX610" fmla="*/ 374363 w 7467600"/>
              <a:gd name="connsiteY610" fmla="*/ 1506494 h 6858000"/>
              <a:gd name="connsiteX611" fmla="*/ 302168 w 7467600"/>
              <a:gd name="connsiteY611" fmla="*/ 1274495 h 6858000"/>
              <a:gd name="connsiteX612" fmla="*/ 291466 w 7467600"/>
              <a:gd name="connsiteY612" fmla="*/ 1250369 h 6858000"/>
              <a:gd name="connsiteX613" fmla="*/ 678222 w 7467600"/>
              <a:gd name="connsiteY613" fmla="*/ 1248670 h 6858000"/>
              <a:gd name="connsiteX614" fmla="*/ 775536 w 7467600"/>
              <a:gd name="connsiteY614" fmla="*/ 1388015 h 6858000"/>
              <a:gd name="connsiteX615" fmla="*/ 894529 w 7467600"/>
              <a:gd name="connsiteY615" fmla="*/ 1567739 h 6858000"/>
              <a:gd name="connsiteX616" fmla="*/ 948000 w 7467600"/>
              <a:gd name="connsiteY616" fmla="*/ 1663088 h 6858000"/>
              <a:gd name="connsiteX617" fmla="*/ 1006812 w 7467600"/>
              <a:gd name="connsiteY617" fmla="*/ 1767683 h 6858000"/>
              <a:gd name="connsiteX618" fmla="*/ 1149133 w 7467600"/>
              <a:gd name="connsiteY618" fmla="*/ 1971513 h 6858000"/>
              <a:gd name="connsiteX619" fmla="*/ 1333952 w 7467600"/>
              <a:gd name="connsiteY619" fmla="*/ 2251620 h 6858000"/>
              <a:gd name="connsiteX620" fmla="*/ 1337329 w 7467600"/>
              <a:gd name="connsiteY620" fmla="*/ 2258350 h 6858000"/>
              <a:gd name="connsiteX621" fmla="*/ 1014726 w 7467600"/>
              <a:gd name="connsiteY621" fmla="*/ 1615556 h 6858000"/>
              <a:gd name="connsiteX622" fmla="*/ 678222 w 7467600"/>
              <a:gd name="connsiteY622" fmla="*/ 1248670 h 6858000"/>
              <a:gd name="connsiteX623" fmla="*/ 6691602 w 7467600"/>
              <a:gd name="connsiteY623" fmla="*/ 1140573 h 6858000"/>
              <a:gd name="connsiteX624" fmla="*/ 6571100 w 7467600"/>
              <a:gd name="connsiteY624" fmla="*/ 1183662 h 6858000"/>
              <a:gd name="connsiteX625" fmla="*/ 6241687 w 7467600"/>
              <a:gd name="connsiteY625" fmla="*/ 1257600 h 6858000"/>
              <a:gd name="connsiteX626" fmla="*/ 5693009 w 7467600"/>
              <a:gd name="connsiteY626" fmla="*/ 1478256 h 6858000"/>
              <a:gd name="connsiteX627" fmla="*/ 6548420 w 7467600"/>
              <a:gd name="connsiteY627" fmla="*/ 1214599 h 6858000"/>
              <a:gd name="connsiteX628" fmla="*/ 6605473 w 7467600"/>
              <a:gd name="connsiteY628" fmla="*/ 1184686 h 6858000"/>
              <a:gd name="connsiteX629" fmla="*/ 6691602 w 7467600"/>
              <a:gd name="connsiteY629" fmla="*/ 1140573 h 6858000"/>
              <a:gd name="connsiteX630" fmla="*/ 4002475 w 7467600"/>
              <a:gd name="connsiteY630" fmla="*/ 1037802 h 6858000"/>
              <a:gd name="connsiteX631" fmla="*/ 4000324 w 7467600"/>
              <a:gd name="connsiteY631" fmla="*/ 1039362 h 6858000"/>
              <a:gd name="connsiteX632" fmla="*/ 4002862 w 7467600"/>
              <a:gd name="connsiteY632" fmla="*/ 1042866 h 6858000"/>
              <a:gd name="connsiteX633" fmla="*/ 4002475 w 7467600"/>
              <a:gd name="connsiteY633" fmla="*/ 1037802 h 6858000"/>
              <a:gd name="connsiteX634" fmla="*/ 506322 w 7467600"/>
              <a:gd name="connsiteY634" fmla="*/ 1020997 h 6858000"/>
              <a:gd name="connsiteX635" fmla="*/ 533068 w 7467600"/>
              <a:gd name="connsiteY635" fmla="*/ 1029409 h 6858000"/>
              <a:gd name="connsiteX636" fmla="*/ 1232525 w 7467600"/>
              <a:gd name="connsiteY636" fmla="*/ 1804675 h 6858000"/>
              <a:gd name="connsiteX637" fmla="*/ 1388858 w 7467600"/>
              <a:gd name="connsiteY637" fmla="*/ 2368011 h 6858000"/>
              <a:gd name="connsiteX638" fmla="*/ 1384098 w 7467600"/>
              <a:gd name="connsiteY638" fmla="*/ 2378125 h 6858000"/>
              <a:gd name="connsiteX639" fmla="*/ 1425393 w 7467600"/>
              <a:gd name="connsiteY639" fmla="*/ 2589124 h 6858000"/>
              <a:gd name="connsiteX640" fmla="*/ 1424001 w 7467600"/>
              <a:gd name="connsiteY640" fmla="*/ 2597541 h 6858000"/>
              <a:gd name="connsiteX641" fmla="*/ 2152729 w 7467600"/>
              <a:gd name="connsiteY641" fmla="*/ 2864487 h 6858000"/>
              <a:gd name="connsiteX642" fmla="*/ 2020609 w 7467600"/>
              <a:gd name="connsiteY642" fmla="*/ 2539671 h 6858000"/>
              <a:gd name="connsiteX643" fmla="*/ 2018920 w 7467600"/>
              <a:gd name="connsiteY643" fmla="*/ 2536309 h 6858000"/>
              <a:gd name="connsiteX644" fmla="*/ 1342441 w 7467600"/>
              <a:gd name="connsiteY644" fmla="*/ 1173017 h 6858000"/>
              <a:gd name="connsiteX645" fmla="*/ 1367925 w 7467600"/>
              <a:gd name="connsiteY645" fmla="*/ 1135648 h 6858000"/>
              <a:gd name="connsiteX646" fmla="*/ 1771401 w 7467600"/>
              <a:gd name="connsiteY646" fmla="*/ 1806673 h 6858000"/>
              <a:gd name="connsiteX647" fmla="*/ 1972385 w 7467600"/>
              <a:gd name="connsiteY647" fmla="*/ 2198735 h 6858000"/>
              <a:gd name="connsiteX648" fmla="*/ 2040892 w 7467600"/>
              <a:gd name="connsiteY648" fmla="*/ 2405205 h 6858000"/>
              <a:gd name="connsiteX649" fmla="*/ 2131689 w 7467600"/>
              <a:gd name="connsiteY649" fmla="*/ 1936926 h 6858000"/>
              <a:gd name="connsiteX650" fmla="*/ 2454820 w 7467600"/>
              <a:gd name="connsiteY650" fmla="*/ 1248808 h 6858000"/>
              <a:gd name="connsiteX651" fmla="*/ 2492512 w 7467600"/>
              <a:gd name="connsiteY651" fmla="*/ 1302920 h 6858000"/>
              <a:gd name="connsiteX652" fmla="*/ 2081216 w 7467600"/>
              <a:gd name="connsiteY652" fmla="*/ 2527513 h 6858000"/>
              <a:gd name="connsiteX653" fmla="*/ 2081211 w 7467600"/>
              <a:gd name="connsiteY653" fmla="*/ 2528916 h 6858000"/>
              <a:gd name="connsiteX654" fmla="*/ 2199067 w 7467600"/>
              <a:gd name="connsiteY654" fmla="*/ 2884061 h 6858000"/>
              <a:gd name="connsiteX655" fmla="*/ 3192586 w 7467600"/>
              <a:gd name="connsiteY655" fmla="*/ 3411496 h 6858000"/>
              <a:gd name="connsiteX656" fmla="*/ 3182620 w 7467600"/>
              <a:gd name="connsiteY656" fmla="*/ 3483279 h 6858000"/>
              <a:gd name="connsiteX657" fmla="*/ 2435119 w 7467600"/>
              <a:gd name="connsiteY657" fmla="*/ 3080173 h 6858000"/>
              <a:gd name="connsiteX658" fmla="*/ 2410152 w 7467600"/>
              <a:gd name="connsiteY658" fmla="*/ 3063751 h 6858000"/>
              <a:gd name="connsiteX659" fmla="*/ 2408099 w 7467600"/>
              <a:gd name="connsiteY659" fmla="*/ 3064403 h 6858000"/>
              <a:gd name="connsiteX660" fmla="*/ 2407218 w 7467600"/>
              <a:gd name="connsiteY660" fmla="*/ 3070324 h 6858000"/>
              <a:gd name="connsiteX661" fmla="*/ 2380138 w 7467600"/>
              <a:gd name="connsiteY661" fmla="*/ 3099341 h 6858000"/>
              <a:gd name="connsiteX662" fmla="*/ 1765923 w 7467600"/>
              <a:gd name="connsiteY662" fmla="*/ 3581043 h 6858000"/>
              <a:gd name="connsiteX663" fmla="*/ 1702258 w 7467600"/>
              <a:gd name="connsiteY663" fmla="*/ 3612286 h 6858000"/>
              <a:gd name="connsiteX664" fmla="*/ 1538370 w 7467600"/>
              <a:gd name="connsiteY664" fmla="*/ 3811804 h 6858000"/>
              <a:gd name="connsiteX665" fmla="*/ 542867 w 7467600"/>
              <a:gd name="connsiteY665" fmla="*/ 4944092 h 6858000"/>
              <a:gd name="connsiteX666" fmla="*/ 515800 w 7467600"/>
              <a:gd name="connsiteY666" fmla="*/ 4862180 h 6858000"/>
              <a:gd name="connsiteX667" fmla="*/ 909145 w 7467600"/>
              <a:gd name="connsiteY667" fmla="*/ 4199225 h 6858000"/>
              <a:gd name="connsiteX668" fmla="*/ 1214067 w 7467600"/>
              <a:gd name="connsiteY668" fmla="*/ 3908561 h 6858000"/>
              <a:gd name="connsiteX669" fmla="*/ 640967 w 7467600"/>
              <a:gd name="connsiteY669" fmla="*/ 4105601 h 6858000"/>
              <a:gd name="connsiteX670" fmla="*/ 112563 w 7467600"/>
              <a:gd name="connsiteY670" fmla="*/ 4396952 h 6858000"/>
              <a:gd name="connsiteX671" fmla="*/ 0 w 7467600"/>
              <a:gd name="connsiteY671" fmla="*/ 4466006 h 6858000"/>
              <a:gd name="connsiteX672" fmla="*/ 0 w 7467600"/>
              <a:gd name="connsiteY672" fmla="*/ 4233763 h 6858000"/>
              <a:gd name="connsiteX673" fmla="*/ 36881 w 7467600"/>
              <a:gd name="connsiteY673" fmla="*/ 4200118 h 6858000"/>
              <a:gd name="connsiteX674" fmla="*/ 910534 w 7467600"/>
              <a:gd name="connsiteY674" fmla="*/ 3629753 h 6858000"/>
              <a:gd name="connsiteX675" fmla="*/ 1578717 w 7467600"/>
              <a:gd name="connsiteY675" fmla="*/ 3575982 h 6858000"/>
              <a:gd name="connsiteX676" fmla="*/ 2338780 w 7467600"/>
              <a:gd name="connsiteY676" fmla="*/ 3033725 h 6858000"/>
              <a:gd name="connsiteX677" fmla="*/ 1807991 w 7467600"/>
              <a:gd name="connsiteY677" fmla="*/ 2807184 h 6858000"/>
              <a:gd name="connsiteX678" fmla="*/ 1416358 w 7467600"/>
              <a:gd name="connsiteY678" fmla="*/ 3112571 h 6858000"/>
              <a:gd name="connsiteX679" fmla="*/ 939066 w 7467600"/>
              <a:gd name="connsiteY679" fmla="*/ 3378798 h 6858000"/>
              <a:gd name="connsiteX680" fmla="*/ 115099 w 7467600"/>
              <a:gd name="connsiteY680" fmla="*/ 3607650 h 6858000"/>
              <a:gd name="connsiteX681" fmla="*/ 97284 w 7467600"/>
              <a:gd name="connsiteY681" fmla="*/ 3520393 h 6858000"/>
              <a:gd name="connsiteX682" fmla="*/ 922050 w 7467600"/>
              <a:gd name="connsiteY682" fmla="*/ 3074867 h 6858000"/>
              <a:gd name="connsiteX683" fmla="*/ 1405265 w 7467600"/>
              <a:gd name="connsiteY683" fmla="*/ 3016319 h 6858000"/>
              <a:gd name="connsiteX684" fmla="*/ 1407512 w 7467600"/>
              <a:gd name="connsiteY684" fmla="*/ 3018001 h 6858000"/>
              <a:gd name="connsiteX685" fmla="*/ 1726266 w 7467600"/>
              <a:gd name="connsiteY685" fmla="*/ 2777274 h 6858000"/>
              <a:gd name="connsiteX686" fmla="*/ 625390 w 7467600"/>
              <a:gd name="connsiteY686" fmla="*/ 2514541 h 6858000"/>
              <a:gd name="connsiteX687" fmla="*/ 619799 w 7467600"/>
              <a:gd name="connsiteY687" fmla="*/ 2527180 h 6858000"/>
              <a:gd name="connsiteX688" fmla="*/ 310030 w 7467600"/>
              <a:gd name="connsiteY688" fmla="*/ 2771818 h 6858000"/>
              <a:gd name="connsiteX689" fmla="*/ 173877 w 7467600"/>
              <a:gd name="connsiteY689" fmla="*/ 2937056 h 6858000"/>
              <a:gd name="connsiteX690" fmla="*/ 77889 w 7467600"/>
              <a:gd name="connsiteY690" fmla="*/ 3138440 h 6858000"/>
              <a:gd name="connsiteX691" fmla="*/ 0 w 7467600"/>
              <a:gd name="connsiteY691" fmla="*/ 3271395 h 6858000"/>
              <a:gd name="connsiteX692" fmla="*/ 0 w 7467600"/>
              <a:gd name="connsiteY692" fmla="*/ 3153002 h 6858000"/>
              <a:gd name="connsiteX693" fmla="*/ 2386 w 7467600"/>
              <a:gd name="connsiteY693" fmla="*/ 3149203 h 6858000"/>
              <a:gd name="connsiteX694" fmla="*/ 89753 w 7467600"/>
              <a:gd name="connsiteY694" fmla="*/ 2987702 h 6858000"/>
              <a:gd name="connsiteX695" fmla="*/ 76869 w 7467600"/>
              <a:gd name="connsiteY695" fmla="*/ 3005404 h 6858000"/>
              <a:gd name="connsiteX696" fmla="*/ 32049 w 7467600"/>
              <a:gd name="connsiteY696" fmla="*/ 3065814 h 6858000"/>
              <a:gd name="connsiteX697" fmla="*/ 0 w 7467600"/>
              <a:gd name="connsiteY697" fmla="*/ 3108744 h 6858000"/>
              <a:gd name="connsiteX698" fmla="*/ 0 w 7467600"/>
              <a:gd name="connsiteY698" fmla="*/ 3058059 h 6858000"/>
              <a:gd name="connsiteX699" fmla="*/ 7610 w 7467600"/>
              <a:gd name="connsiteY699" fmla="*/ 3047889 h 6858000"/>
              <a:gd name="connsiteX700" fmla="*/ 52419 w 7467600"/>
              <a:gd name="connsiteY700" fmla="*/ 2987479 h 6858000"/>
              <a:gd name="connsiteX701" fmla="*/ 59142 w 7467600"/>
              <a:gd name="connsiteY701" fmla="*/ 2978488 h 6858000"/>
              <a:gd name="connsiteX702" fmla="*/ 0 w 7467600"/>
              <a:gd name="connsiteY702" fmla="*/ 3015334 h 6858000"/>
              <a:gd name="connsiteX703" fmla="*/ 0 w 7467600"/>
              <a:gd name="connsiteY703" fmla="*/ 2914286 h 6858000"/>
              <a:gd name="connsiteX704" fmla="*/ 36383 w 7467600"/>
              <a:gd name="connsiteY704" fmla="*/ 2901128 h 6858000"/>
              <a:gd name="connsiteX705" fmla="*/ 156329 w 7467600"/>
              <a:gd name="connsiteY705" fmla="*/ 2840533 h 6858000"/>
              <a:gd name="connsiteX706" fmla="*/ 358355 w 7467600"/>
              <a:gd name="connsiteY706" fmla="*/ 2620471 h 6858000"/>
              <a:gd name="connsiteX707" fmla="*/ 510577 w 7467600"/>
              <a:gd name="connsiteY707" fmla="*/ 2501244 h 6858000"/>
              <a:gd name="connsiteX708" fmla="*/ 211967 w 7467600"/>
              <a:gd name="connsiteY708" fmla="*/ 2479171 h 6858000"/>
              <a:gd name="connsiteX709" fmla="*/ 0 w 7467600"/>
              <a:gd name="connsiteY709" fmla="*/ 2476398 h 6858000"/>
              <a:gd name="connsiteX710" fmla="*/ 0 w 7467600"/>
              <a:gd name="connsiteY710" fmla="*/ 2389189 h 6858000"/>
              <a:gd name="connsiteX711" fmla="*/ 103062 w 7467600"/>
              <a:gd name="connsiteY711" fmla="*/ 2389518 h 6858000"/>
              <a:gd name="connsiteX712" fmla="*/ 510734 w 7467600"/>
              <a:gd name="connsiteY712" fmla="*/ 2416201 h 6858000"/>
              <a:gd name="connsiteX713" fmla="*/ 279257 w 7467600"/>
              <a:gd name="connsiteY713" fmla="*/ 2092102 h 6858000"/>
              <a:gd name="connsiteX714" fmla="*/ 65265 w 7467600"/>
              <a:gd name="connsiteY714" fmla="*/ 2006049 h 6858000"/>
              <a:gd name="connsiteX715" fmla="*/ 0 w 7467600"/>
              <a:gd name="connsiteY715" fmla="*/ 1982532 h 6858000"/>
              <a:gd name="connsiteX716" fmla="*/ 0 w 7467600"/>
              <a:gd name="connsiteY716" fmla="*/ 1912789 h 6858000"/>
              <a:gd name="connsiteX717" fmla="*/ 97460 w 7467600"/>
              <a:gd name="connsiteY717" fmla="*/ 1953725 h 6858000"/>
              <a:gd name="connsiteX718" fmla="*/ 221272 w 7467600"/>
              <a:gd name="connsiteY718" fmla="*/ 1980766 h 6858000"/>
              <a:gd name="connsiteX719" fmla="*/ 116765 w 7467600"/>
              <a:gd name="connsiteY719" fmla="*/ 1911033 h 6858000"/>
              <a:gd name="connsiteX720" fmla="*/ 16405 w 7467600"/>
              <a:gd name="connsiteY720" fmla="*/ 1803412 h 6858000"/>
              <a:gd name="connsiteX721" fmla="*/ 0 w 7467600"/>
              <a:gd name="connsiteY721" fmla="*/ 1784777 h 6858000"/>
              <a:gd name="connsiteX722" fmla="*/ 0 w 7467600"/>
              <a:gd name="connsiteY722" fmla="*/ 1740082 h 6858000"/>
              <a:gd name="connsiteX723" fmla="*/ 39394 w 7467600"/>
              <a:gd name="connsiteY723" fmla="*/ 1784856 h 6858000"/>
              <a:gd name="connsiteX724" fmla="*/ 135813 w 7467600"/>
              <a:gd name="connsiteY724" fmla="*/ 1888838 h 6858000"/>
              <a:gd name="connsiteX725" fmla="*/ 242575 w 7467600"/>
              <a:gd name="connsiteY725" fmla="*/ 1958841 h 6858000"/>
              <a:gd name="connsiteX726" fmla="*/ 82197 w 7467600"/>
              <a:gd name="connsiteY726" fmla="*/ 1754826 h 6858000"/>
              <a:gd name="connsiteX727" fmla="*/ 0 w 7467600"/>
              <a:gd name="connsiteY727" fmla="*/ 1679650 h 6858000"/>
              <a:gd name="connsiteX728" fmla="*/ 0 w 7467600"/>
              <a:gd name="connsiteY728" fmla="*/ 1602463 h 6858000"/>
              <a:gd name="connsiteX729" fmla="*/ 84689 w 7467600"/>
              <a:gd name="connsiteY729" fmla="*/ 1677442 h 6858000"/>
              <a:gd name="connsiteX730" fmla="*/ 298437 w 7467600"/>
              <a:gd name="connsiteY730" fmla="*/ 1968019 h 6858000"/>
              <a:gd name="connsiteX731" fmla="*/ 227269 w 7467600"/>
              <a:gd name="connsiteY731" fmla="*/ 1114064 h 6858000"/>
              <a:gd name="connsiteX732" fmla="*/ 248003 w 7467600"/>
              <a:gd name="connsiteY732" fmla="*/ 1089613 h 6858000"/>
              <a:gd name="connsiteX733" fmla="*/ 427020 w 7467600"/>
              <a:gd name="connsiteY733" fmla="*/ 1619803 h 6858000"/>
              <a:gd name="connsiteX734" fmla="*/ 340345 w 7467600"/>
              <a:gd name="connsiteY734" fmla="*/ 2027739 h 6858000"/>
              <a:gd name="connsiteX735" fmla="*/ 360865 w 7467600"/>
              <a:gd name="connsiteY735" fmla="*/ 2044827 h 6858000"/>
              <a:gd name="connsiteX736" fmla="*/ 560414 w 7467600"/>
              <a:gd name="connsiteY736" fmla="*/ 2421457 h 6858000"/>
              <a:gd name="connsiteX737" fmla="*/ 1359703 w 7467600"/>
              <a:gd name="connsiteY737" fmla="*/ 2578554 h 6858000"/>
              <a:gd name="connsiteX738" fmla="*/ 1359422 w 7467600"/>
              <a:gd name="connsiteY738" fmla="*/ 2577994 h 6858000"/>
              <a:gd name="connsiteX739" fmla="*/ 828701 w 7467600"/>
              <a:gd name="connsiteY739" fmla="*/ 1839520 h 6858000"/>
              <a:gd name="connsiteX740" fmla="*/ 494427 w 7467600"/>
              <a:gd name="connsiteY740" fmla="*/ 1092333 h 6858000"/>
              <a:gd name="connsiteX741" fmla="*/ 506322 w 7467600"/>
              <a:gd name="connsiteY741" fmla="*/ 1020997 h 6858000"/>
              <a:gd name="connsiteX742" fmla="*/ 4570198 w 7467600"/>
              <a:gd name="connsiteY742" fmla="*/ 978081 h 6858000"/>
              <a:gd name="connsiteX743" fmla="*/ 4523691 w 7467600"/>
              <a:gd name="connsiteY743" fmla="*/ 1127776 h 6858000"/>
              <a:gd name="connsiteX744" fmla="*/ 4509875 w 7467600"/>
              <a:gd name="connsiteY744" fmla="*/ 1167552 h 6858000"/>
              <a:gd name="connsiteX745" fmla="*/ 4478168 w 7467600"/>
              <a:gd name="connsiteY745" fmla="*/ 1260735 h 6858000"/>
              <a:gd name="connsiteX746" fmla="*/ 4409309 w 7467600"/>
              <a:gd name="connsiteY746" fmla="*/ 1666996 h 6858000"/>
              <a:gd name="connsiteX747" fmla="*/ 4370031 w 7467600"/>
              <a:gd name="connsiteY747" fmla="*/ 1955666 h 6858000"/>
              <a:gd name="connsiteX748" fmla="*/ 4570198 w 7467600"/>
              <a:gd name="connsiteY748" fmla="*/ 978081 h 6858000"/>
              <a:gd name="connsiteX749" fmla="*/ 4557898 w 7467600"/>
              <a:gd name="connsiteY749" fmla="*/ 900011 h 6858000"/>
              <a:gd name="connsiteX750" fmla="*/ 4344840 w 7467600"/>
              <a:gd name="connsiteY750" fmla="*/ 1922038 h 6858000"/>
              <a:gd name="connsiteX751" fmla="*/ 4378710 w 7467600"/>
              <a:gd name="connsiteY751" fmla="*/ 1665516 h 6858000"/>
              <a:gd name="connsiteX752" fmla="*/ 4448798 w 7467600"/>
              <a:gd name="connsiteY752" fmla="*/ 1253024 h 6858000"/>
              <a:gd name="connsiteX753" fmla="*/ 4480315 w 7467600"/>
              <a:gd name="connsiteY753" fmla="*/ 1158454 h 6858000"/>
              <a:gd name="connsiteX754" fmla="*/ 4494133 w 7467600"/>
              <a:gd name="connsiteY754" fmla="*/ 1118676 h 6858000"/>
              <a:gd name="connsiteX755" fmla="*/ 4557898 w 7467600"/>
              <a:gd name="connsiteY755" fmla="*/ 900011 h 6858000"/>
              <a:gd name="connsiteX756" fmla="*/ 5870151 w 7467600"/>
              <a:gd name="connsiteY756" fmla="*/ 898890 h 6858000"/>
              <a:gd name="connsiteX757" fmla="*/ 5861335 w 7467600"/>
              <a:gd name="connsiteY757" fmla="*/ 899177 h 6858000"/>
              <a:gd name="connsiteX758" fmla="*/ 5843702 w 7467600"/>
              <a:gd name="connsiteY758" fmla="*/ 899748 h 6858000"/>
              <a:gd name="connsiteX759" fmla="*/ 5651107 w 7467600"/>
              <a:gd name="connsiteY759" fmla="*/ 920306 h 6858000"/>
              <a:gd name="connsiteX760" fmla="*/ 5459407 w 7467600"/>
              <a:gd name="connsiteY760" fmla="*/ 940975 h 6858000"/>
              <a:gd name="connsiteX761" fmla="*/ 5374846 w 7467600"/>
              <a:gd name="connsiteY761" fmla="*/ 941988 h 6858000"/>
              <a:gd name="connsiteX762" fmla="*/ 5256105 w 7467600"/>
              <a:gd name="connsiteY762" fmla="*/ 945632 h 6858000"/>
              <a:gd name="connsiteX763" fmla="*/ 5107071 w 7467600"/>
              <a:gd name="connsiteY763" fmla="*/ 969720 h 6858000"/>
              <a:gd name="connsiteX764" fmla="*/ 4998681 w 7467600"/>
              <a:gd name="connsiteY764" fmla="*/ 988771 h 6858000"/>
              <a:gd name="connsiteX765" fmla="*/ 5870151 w 7467600"/>
              <a:gd name="connsiteY765" fmla="*/ 898890 h 6858000"/>
              <a:gd name="connsiteX766" fmla="*/ 5504425 w 7467600"/>
              <a:gd name="connsiteY766" fmla="*/ 848067 h 6858000"/>
              <a:gd name="connsiteX767" fmla="*/ 4968849 w 7467600"/>
              <a:gd name="connsiteY767" fmla="*/ 962318 h 6858000"/>
              <a:gd name="connsiteX768" fmla="*/ 5104039 w 7467600"/>
              <a:gd name="connsiteY768" fmla="*/ 940634 h 6858000"/>
              <a:gd name="connsiteX769" fmla="*/ 5256311 w 7467600"/>
              <a:gd name="connsiteY769" fmla="*/ 916490 h 6858000"/>
              <a:gd name="connsiteX770" fmla="*/ 5377381 w 7467600"/>
              <a:gd name="connsiteY770" fmla="*/ 912671 h 6858000"/>
              <a:gd name="connsiteX771" fmla="*/ 5460148 w 7467600"/>
              <a:gd name="connsiteY771" fmla="*/ 911442 h 6858000"/>
              <a:gd name="connsiteX772" fmla="*/ 5648971 w 7467600"/>
              <a:gd name="connsiteY772" fmla="*/ 891331 h 6858000"/>
              <a:gd name="connsiteX773" fmla="*/ 5844807 w 7467600"/>
              <a:gd name="connsiteY773" fmla="*/ 870718 h 6858000"/>
              <a:gd name="connsiteX774" fmla="*/ 5862975 w 7467600"/>
              <a:gd name="connsiteY774" fmla="*/ 869756 h 6858000"/>
              <a:gd name="connsiteX775" fmla="*/ 5920887 w 7467600"/>
              <a:gd name="connsiteY775" fmla="*/ 865929 h 6858000"/>
              <a:gd name="connsiteX776" fmla="*/ 5504425 w 7467600"/>
              <a:gd name="connsiteY776" fmla="*/ 848067 h 6858000"/>
              <a:gd name="connsiteX777" fmla="*/ 3607114 w 7467600"/>
              <a:gd name="connsiteY777" fmla="*/ 467441 h 6858000"/>
              <a:gd name="connsiteX778" fmla="*/ 3296242 w 7467600"/>
              <a:gd name="connsiteY778" fmla="*/ 807991 h 6858000"/>
              <a:gd name="connsiteX779" fmla="*/ 3174674 w 7467600"/>
              <a:gd name="connsiteY779" fmla="*/ 919759 h 6858000"/>
              <a:gd name="connsiteX780" fmla="*/ 3042978 w 7467600"/>
              <a:gd name="connsiteY780" fmla="*/ 1054894 h 6858000"/>
              <a:gd name="connsiteX781" fmla="*/ 2968914 w 7467600"/>
              <a:gd name="connsiteY781" fmla="*/ 1133756 h 6858000"/>
              <a:gd name="connsiteX782" fmla="*/ 3103823 w 7467600"/>
              <a:gd name="connsiteY782" fmla="*/ 1026814 h 6858000"/>
              <a:gd name="connsiteX783" fmla="*/ 3607114 w 7467600"/>
              <a:gd name="connsiteY783" fmla="*/ 467441 h 6858000"/>
              <a:gd name="connsiteX784" fmla="*/ 3744487 w 7467600"/>
              <a:gd name="connsiteY784" fmla="*/ 383136 h 6858000"/>
              <a:gd name="connsiteX785" fmla="*/ 3970213 w 7467600"/>
              <a:gd name="connsiteY785" fmla="*/ 995559 h 6858000"/>
              <a:gd name="connsiteX786" fmla="*/ 3744487 w 7467600"/>
              <a:gd name="connsiteY786" fmla="*/ 383136 h 6858000"/>
              <a:gd name="connsiteX787" fmla="*/ 3624562 w 7467600"/>
              <a:gd name="connsiteY787" fmla="*/ 367041 h 6858000"/>
              <a:gd name="connsiteX788" fmla="*/ 3489712 w 7467600"/>
              <a:gd name="connsiteY788" fmla="*/ 485386 h 6858000"/>
              <a:gd name="connsiteX789" fmla="*/ 3182994 w 7467600"/>
              <a:gd name="connsiteY789" fmla="*/ 828265 h 6858000"/>
              <a:gd name="connsiteX790" fmla="*/ 2892114 w 7467600"/>
              <a:gd name="connsiteY790" fmla="*/ 1172635 h 6858000"/>
              <a:gd name="connsiteX791" fmla="*/ 3021459 w 7467600"/>
              <a:gd name="connsiteY791" fmla="*/ 1035385 h 6858000"/>
              <a:gd name="connsiteX792" fmla="*/ 3153873 w 7467600"/>
              <a:gd name="connsiteY792" fmla="*/ 898971 h 6858000"/>
              <a:gd name="connsiteX793" fmla="*/ 3276511 w 7467600"/>
              <a:gd name="connsiteY793" fmla="*/ 786423 h 6858000"/>
              <a:gd name="connsiteX794" fmla="*/ 3584154 w 7467600"/>
              <a:gd name="connsiteY794" fmla="*/ 448218 h 6858000"/>
              <a:gd name="connsiteX795" fmla="*/ 3624562 w 7467600"/>
              <a:gd name="connsiteY795" fmla="*/ 367041 h 6858000"/>
              <a:gd name="connsiteX796" fmla="*/ 3766672 w 7467600"/>
              <a:gd name="connsiteY796" fmla="*/ 359429 h 6858000"/>
              <a:gd name="connsiteX797" fmla="*/ 3996338 w 7467600"/>
              <a:gd name="connsiteY797" fmla="*/ 968237 h 6858000"/>
              <a:gd name="connsiteX798" fmla="*/ 3766672 w 7467600"/>
              <a:gd name="connsiteY798" fmla="*/ 359429 h 6858000"/>
              <a:gd name="connsiteX799" fmla="*/ 5805386 w 7467600"/>
              <a:gd name="connsiteY799" fmla="*/ 239240 h 6858000"/>
              <a:gd name="connsiteX800" fmla="*/ 5736947 w 7467600"/>
              <a:gd name="connsiteY800" fmla="*/ 261367 h 6858000"/>
              <a:gd name="connsiteX801" fmla="*/ 5427012 w 7467600"/>
              <a:gd name="connsiteY801" fmla="*/ 311272 h 6858000"/>
              <a:gd name="connsiteX802" fmla="*/ 5147818 w 7467600"/>
              <a:gd name="connsiteY802" fmla="*/ 322112 h 6858000"/>
              <a:gd name="connsiteX803" fmla="*/ 5060854 w 7467600"/>
              <a:gd name="connsiteY803" fmla="*/ 311882 h 6858000"/>
              <a:gd name="connsiteX804" fmla="*/ 4945989 w 7467600"/>
              <a:gd name="connsiteY804" fmla="*/ 300516 h 6858000"/>
              <a:gd name="connsiteX805" fmla="*/ 5410479 w 7467600"/>
              <a:gd name="connsiteY805" fmla="*/ 348434 h 6858000"/>
              <a:gd name="connsiteX806" fmla="*/ 5805386 w 7467600"/>
              <a:gd name="connsiteY806" fmla="*/ 239240 h 6858000"/>
              <a:gd name="connsiteX807" fmla="*/ 5905192 w 7467600"/>
              <a:gd name="connsiteY807" fmla="*/ 163079 h 6858000"/>
              <a:gd name="connsiteX808" fmla="*/ 5865655 w 7467600"/>
              <a:gd name="connsiteY808" fmla="*/ 171901 h 6858000"/>
              <a:gd name="connsiteX809" fmla="*/ 5259740 w 7467600"/>
              <a:gd name="connsiteY809" fmla="*/ 257013 h 6858000"/>
              <a:gd name="connsiteX810" fmla="*/ 5208466 w 7467600"/>
              <a:gd name="connsiteY810" fmla="*/ 257550 h 6858000"/>
              <a:gd name="connsiteX811" fmla="*/ 4980204 w 7467600"/>
              <a:gd name="connsiteY811" fmla="*/ 271903 h 6858000"/>
              <a:gd name="connsiteX812" fmla="*/ 5068068 w 7467600"/>
              <a:gd name="connsiteY812" fmla="*/ 282244 h 6858000"/>
              <a:gd name="connsiteX813" fmla="*/ 5153231 w 7467600"/>
              <a:gd name="connsiteY813" fmla="*/ 292240 h 6858000"/>
              <a:gd name="connsiteX814" fmla="*/ 5426491 w 7467600"/>
              <a:gd name="connsiteY814" fmla="*/ 281128 h 6858000"/>
              <a:gd name="connsiteX815" fmla="*/ 5731212 w 7467600"/>
              <a:gd name="connsiteY815" fmla="*/ 231951 h 6858000"/>
              <a:gd name="connsiteX816" fmla="*/ 5905192 w 7467600"/>
              <a:gd name="connsiteY816" fmla="*/ 163079 h 6858000"/>
              <a:gd name="connsiteX817" fmla="*/ 5944437 w 7467600"/>
              <a:gd name="connsiteY817" fmla="*/ 113829 h 6858000"/>
              <a:gd name="connsiteX818" fmla="*/ 5825032 w 7467600"/>
              <a:gd name="connsiteY818" fmla="*/ 146405 h 6858000"/>
              <a:gd name="connsiteX819" fmla="*/ 4955599 w 7467600"/>
              <a:gd name="connsiteY819" fmla="*/ 247008 h 6858000"/>
              <a:gd name="connsiteX820" fmla="*/ 5210104 w 7467600"/>
              <a:gd name="connsiteY820" fmla="*/ 228123 h 6858000"/>
              <a:gd name="connsiteX821" fmla="*/ 5261015 w 7467600"/>
              <a:gd name="connsiteY821" fmla="*/ 227087 h 6858000"/>
              <a:gd name="connsiteX822" fmla="*/ 5861181 w 7467600"/>
              <a:gd name="connsiteY822" fmla="*/ 143093 h 6858000"/>
              <a:gd name="connsiteX823" fmla="*/ 5961252 w 7467600"/>
              <a:gd name="connsiteY823" fmla="*/ 114820 h 6858000"/>
              <a:gd name="connsiteX824" fmla="*/ 5944437 w 7467600"/>
              <a:gd name="connsiteY824" fmla="*/ 113829 h 6858000"/>
              <a:gd name="connsiteX825" fmla="*/ 3882765 w 7467600"/>
              <a:gd name="connsiteY825" fmla="*/ 0 h 6858000"/>
              <a:gd name="connsiteX826" fmla="*/ 3995099 w 7467600"/>
              <a:gd name="connsiteY826" fmla="*/ 0 h 6858000"/>
              <a:gd name="connsiteX827" fmla="*/ 4163818 w 7467600"/>
              <a:gd name="connsiteY827" fmla="*/ 234104 h 6858000"/>
              <a:gd name="connsiteX828" fmla="*/ 4172099 w 7467600"/>
              <a:gd name="connsiteY828" fmla="*/ 234207 h 6858000"/>
              <a:gd name="connsiteX829" fmla="*/ 4784282 w 7467600"/>
              <a:gd name="connsiteY829" fmla="*/ 276561 h 6858000"/>
              <a:gd name="connsiteX830" fmla="*/ 4801687 w 7467600"/>
              <a:gd name="connsiteY830" fmla="*/ 267764 h 6858000"/>
              <a:gd name="connsiteX831" fmla="*/ 6082788 w 7467600"/>
              <a:gd name="connsiteY831" fmla="*/ 64119 h 6858000"/>
              <a:gd name="connsiteX832" fmla="*/ 6099442 w 7467600"/>
              <a:gd name="connsiteY832" fmla="*/ 82568 h 6858000"/>
              <a:gd name="connsiteX833" fmla="*/ 4804137 w 7467600"/>
              <a:gd name="connsiteY833" fmla="*/ 320931 h 6858000"/>
              <a:gd name="connsiteX834" fmla="*/ 4227047 w 7467600"/>
              <a:gd name="connsiteY834" fmla="*/ 313415 h 6858000"/>
              <a:gd name="connsiteX835" fmla="*/ 4346041 w 7467600"/>
              <a:gd name="connsiteY835" fmla="*/ 456086 h 6858000"/>
              <a:gd name="connsiteX836" fmla="*/ 4870967 w 7467600"/>
              <a:gd name="connsiteY836" fmla="*/ 963061 h 6858000"/>
              <a:gd name="connsiteX837" fmla="*/ 4889647 w 7467600"/>
              <a:gd name="connsiteY837" fmla="*/ 957147 h 6858000"/>
              <a:gd name="connsiteX838" fmla="*/ 5422504 w 7467600"/>
              <a:gd name="connsiteY838" fmla="*/ 805191 h 6858000"/>
              <a:gd name="connsiteX839" fmla="*/ 6087656 w 7467600"/>
              <a:gd name="connsiteY839" fmla="*/ 826703 h 6858000"/>
              <a:gd name="connsiteX840" fmla="*/ 6058717 w 7467600"/>
              <a:gd name="connsiteY840" fmla="*/ 865992 h 6858000"/>
              <a:gd name="connsiteX841" fmla="*/ 4974153 w 7467600"/>
              <a:gd name="connsiteY841" fmla="*/ 1045456 h 6858000"/>
              <a:gd name="connsiteX842" fmla="*/ 5627835 w 7467600"/>
              <a:gd name="connsiteY842" fmla="*/ 1472077 h 6858000"/>
              <a:gd name="connsiteX843" fmla="*/ 5629817 w 7467600"/>
              <a:gd name="connsiteY843" fmla="*/ 1471412 h 6858000"/>
              <a:gd name="connsiteX844" fmla="*/ 5634124 w 7467600"/>
              <a:gd name="connsiteY844" fmla="*/ 1470572 h 6858000"/>
              <a:gd name="connsiteX845" fmla="*/ 5755832 w 7467600"/>
              <a:gd name="connsiteY845" fmla="*/ 1383886 h 6858000"/>
              <a:gd name="connsiteX846" fmla="*/ 6014186 w 7467600"/>
              <a:gd name="connsiteY846" fmla="*/ 1279799 h 6858000"/>
              <a:gd name="connsiteX847" fmla="*/ 6901619 w 7467600"/>
              <a:gd name="connsiteY847" fmla="*/ 1047874 h 6858000"/>
              <a:gd name="connsiteX848" fmla="*/ 6931566 w 7467600"/>
              <a:gd name="connsiteY848" fmla="*/ 1062034 h 6858000"/>
              <a:gd name="connsiteX849" fmla="*/ 5790982 w 7467600"/>
              <a:gd name="connsiteY849" fmla="*/ 1561380 h 6858000"/>
              <a:gd name="connsiteX850" fmla="*/ 6188971 w 7467600"/>
              <a:gd name="connsiteY850" fmla="*/ 1755168 h 6858000"/>
              <a:gd name="connsiteX851" fmla="*/ 6202446 w 7467600"/>
              <a:gd name="connsiteY851" fmla="*/ 1752268 h 6858000"/>
              <a:gd name="connsiteX852" fmla="*/ 7179560 w 7467600"/>
              <a:gd name="connsiteY852" fmla="*/ 1467551 h 6858000"/>
              <a:gd name="connsiteX853" fmla="*/ 7158730 w 7467600"/>
              <a:gd name="connsiteY853" fmla="*/ 1507835 h 6858000"/>
              <a:gd name="connsiteX854" fmla="*/ 6326959 w 7467600"/>
              <a:gd name="connsiteY854" fmla="*/ 1817686 h 6858000"/>
              <a:gd name="connsiteX855" fmla="*/ 6537433 w 7467600"/>
              <a:gd name="connsiteY855" fmla="*/ 1907790 h 6858000"/>
              <a:gd name="connsiteX856" fmla="*/ 6550221 w 7467600"/>
              <a:gd name="connsiteY856" fmla="*/ 1910729 h 6858000"/>
              <a:gd name="connsiteX857" fmla="*/ 6964438 w 7467600"/>
              <a:gd name="connsiteY857" fmla="*/ 2209505 h 6858000"/>
              <a:gd name="connsiteX858" fmla="*/ 7367862 w 7467600"/>
              <a:gd name="connsiteY858" fmla="*/ 2806833 h 6858000"/>
              <a:gd name="connsiteX859" fmla="*/ 7364329 w 7467600"/>
              <a:gd name="connsiteY859" fmla="*/ 2826907 h 6858000"/>
              <a:gd name="connsiteX860" fmla="*/ 7290545 w 7467600"/>
              <a:gd name="connsiteY860" fmla="*/ 2850663 h 6858000"/>
              <a:gd name="connsiteX861" fmla="*/ 6472036 w 7467600"/>
              <a:gd name="connsiteY861" fmla="*/ 1959003 h 6858000"/>
              <a:gd name="connsiteX862" fmla="*/ 5792897 w 7467600"/>
              <a:gd name="connsiteY862" fmla="*/ 1647747 h 6858000"/>
              <a:gd name="connsiteX863" fmla="*/ 5842751 w 7467600"/>
              <a:gd name="connsiteY863" fmla="*/ 1816112 h 6858000"/>
              <a:gd name="connsiteX864" fmla="*/ 5847424 w 7467600"/>
              <a:gd name="connsiteY864" fmla="*/ 1815776 h 6858000"/>
              <a:gd name="connsiteX865" fmla="*/ 6399821 w 7467600"/>
              <a:gd name="connsiteY865" fmla="*/ 2344799 h 6858000"/>
              <a:gd name="connsiteX866" fmla="*/ 6323232 w 7467600"/>
              <a:gd name="connsiteY866" fmla="*/ 2389634 h 6858000"/>
              <a:gd name="connsiteX867" fmla="*/ 5942958 w 7467600"/>
              <a:gd name="connsiteY867" fmla="*/ 2077708 h 6858000"/>
              <a:gd name="connsiteX868" fmla="*/ 5921559 w 7467600"/>
              <a:gd name="connsiteY868" fmla="*/ 2378596 h 6858000"/>
              <a:gd name="connsiteX869" fmla="*/ 5817651 w 7467600"/>
              <a:gd name="connsiteY869" fmla="*/ 3023919 h 6858000"/>
              <a:gd name="connsiteX870" fmla="*/ 5729634 w 7467600"/>
              <a:gd name="connsiteY870" fmla="*/ 3051849 h 6858000"/>
              <a:gd name="connsiteX871" fmla="*/ 5611018 w 7467600"/>
              <a:gd name="connsiteY871" fmla="*/ 2316769 h 6858000"/>
              <a:gd name="connsiteX872" fmla="*/ 5687608 w 7467600"/>
              <a:gd name="connsiteY872" fmla="*/ 2039972 h 6858000"/>
              <a:gd name="connsiteX873" fmla="*/ 5657554 w 7467600"/>
              <a:gd name="connsiteY873" fmla="*/ 1576445 h 6858000"/>
              <a:gd name="connsiteX874" fmla="*/ 5150475 w 7467600"/>
              <a:gd name="connsiteY874" fmla="*/ 1274012 h 6858000"/>
              <a:gd name="connsiteX875" fmla="*/ 5349142 w 7467600"/>
              <a:gd name="connsiteY875" fmla="*/ 2204405 h 6858000"/>
              <a:gd name="connsiteX876" fmla="*/ 5262214 w 7467600"/>
              <a:gd name="connsiteY876" fmla="*/ 2233836 h 6858000"/>
              <a:gd name="connsiteX877" fmla="*/ 4981539 w 7467600"/>
              <a:gd name="connsiteY877" fmla="*/ 1542201 h 6858000"/>
              <a:gd name="connsiteX878" fmla="*/ 4958461 w 7467600"/>
              <a:gd name="connsiteY878" fmla="*/ 1136957 h 6858000"/>
              <a:gd name="connsiteX879" fmla="*/ 4655015 w 7467600"/>
              <a:gd name="connsiteY879" fmla="*/ 891426 h 6858000"/>
              <a:gd name="connsiteX880" fmla="*/ 4348002 w 7467600"/>
              <a:gd name="connsiteY880" fmla="*/ 2205895 h 6858000"/>
              <a:gd name="connsiteX881" fmla="*/ 4262250 w 7467600"/>
              <a:gd name="connsiteY881" fmla="*/ 2219972 h 6858000"/>
              <a:gd name="connsiteX882" fmla="*/ 4550611 w 7467600"/>
              <a:gd name="connsiteY882" fmla="*/ 817540 h 6858000"/>
              <a:gd name="connsiteX883" fmla="*/ 4564418 w 7467600"/>
              <a:gd name="connsiteY883" fmla="*/ 808293 h 6858000"/>
              <a:gd name="connsiteX884" fmla="*/ 4266388 w 7467600"/>
              <a:gd name="connsiteY884" fmla="*/ 500083 h 6858000"/>
              <a:gd name="connsiteX885" fmla="*/ 4032842 w 7467600"/>
              <a:gd name="connsiteY885" fmla="*/ 211809 h 6858000"/>
              <a:gd name="connsiteX886" fmla="*/ 3882765 w 7467600"/>
              <a:gd name="connsiteY886" fmla="*/ 0 h 6858000"/>
              <a:gd name="connsiteX887" fmla="*/ 3721337 w 7467600"/>
              <a:gd name="connsiteY887" fmla="*/ 0 h 6858000"/>
              <a:gd name="connsiteX888" fmla="*/ 3797544 w 7467600"/>
              <a:gd name="connsiteY888" fmla="*/ 0 h 6858000"/>
              <a:gd name="connsiteX889" fmla="*/ 3775734 w 7467600"/>
              <a:gd name="connsiteY889" fmla="*/ 95131 h 6858000"/>
              <a:gd name="connsiteX890" fmla="*/ 3724807 w 7467600"/>
              <a:gd name="connsiteY890" fmla="*/ 272257 h 6858000"/>
              <a:gd name="connsiteX891" fmla="*/ 3726844 w 7467600"/>
              <a:gd name="connsiteY891" fmla="*/ 282988 h 6858000"/>
              <a:gd name="connsiteX892" fmla="*/ 3742664 w 7467600"/>
              <a:gd name="connsiteY892" fmla="*/ 279918 h 6858000"/>
              <a:gd name="connsiteX893" fmla="*/ 4103910 w 7467600"/>
              <a:gd name="connsiteY893" fmla="*/ 1161917 h 6858000"/>
              <a:gd name="connsiteX894" fmla="*/ 4020269 w 7467600"/>
              <a:gd name="connsiteY894" fmla="*/ 1200406 h 6858000"/>
              <a:gd name="connsiteX895" fmla="*/ 3674882 w 7467600"/>
              <a:gd name="connsiteY895" fmla="*/ 488524 h 6858000"/>
              <a:gd name="connsiteX896" fmla="*/ 3132682 w 7467600"/>
              <a:gd name="connsiteY896" fmla="*/ 1072284 h 6858000"/>
              <a:gd name="connsiteX897" fmla="*/ 2716346 w 7467600"/>
              <a:gd name="connsiteY897" fmla="*/ 1276376 h 6858000"/>
              <a:gd name="connsiteX898" fmla="*/ 2716772 w 7467600"/>
              <a:gd name="connsiteY898" fmla="*/ 1255462 h 6858000"/>
              <a:gd name="connsiteX899" fmla="*/ 3471096 w 7467600"/>
              <a:gd name="connsiteY899" fmla="*/ 437072 h 6858000"/>
              <a:gd name="connsiteX900" fmla="*/ 3639057 w 7467600"/>
              <a:gd name="connsiteY900" fmla="*/ 286334 h 6858000"/>
              <a:gd name="connsiteX901" fmla="*/ 3640309 w 7467600"/>
              <a:gd name="connsiteY901" fmla="*/ 284664 h 6858000"/>
              <a:gd name="connsiteX902" fmla="*/ 3646022 w 7467600"/>
              <a:gd name="connsiteY902" fmla="*/ 276711 h 6858000"/>
              <a:gd name="connsiteX903" fmla="*/ 3707943 w 7467600"/>
              <a:gd name="connsiteY903" fmla="*/ 65958 h 6858000"/>
              <a:gd name="connsiteX904" fmla="*/ 3721337 w 7467600"/>
              <a:gd name="connsiteY904" fmla="*/ 0 h 6858000"/>
              <a:gd name="connsiteX905" fmla="*/ 2867960 w 7467600"/>
              <a:gd name="connsiteY905" fmla="*/ 0 h 6858000"/>
              <a:gd name="connsiteX906" fmla="*/ 2926351 w 7467600"/>
              <a:gd name="connsiteY906" fmla="*/ 0 h 6858000"/>
              <a:gd name="connsiteX907" fmla="*/ 2902823 w 7467600"/>
              <a:gd name="connsiteY907" fmla="*/ 262929 h 6858000"/>
              <a:gd name="connsiteX908" fmla="*/ 2940663 w 7467600"/>
              <a:gd name="connsiteY908" fmla="*/ 140884 h 6858000"/>
              <a:gd name="connsiteX909" fmla="*/ 2947039 w 7467600"/>
              <a:gd name="connsiteY909" fmla="*/ 122524 h 6858000"/>
              <a:gd name="connsiteX910" fmla="*/ 2984316 w 7467600"/>
              <a:gd name="connsiteY910" fmla="*/ 0 h 6858000"/>
              <a:gd name="connsiteX911" fmla="*/ 3016114 w 7467600"/>
              <a:gd name="connsiteY911" fmla="*/ 0 h 6858000"/>
              <a:gd name="connsiteX912" fmla="*/ 2979949 w 7467600"/>
              <a:gd name="connsiteY912" fmla="*/ 119274 h 6858000"/>
              <a:gd name="connsiteX913" fmla="*/ 3023879 w 7467600"/>
              <a:gd name="connsiteY913" fmla="*/ 0 h 6858000"/>
              <a:gd name="connsiteX914" fmla="*/ 3105400 w 7467600"/>
              <a:gd name="connsiteY914" fmla="*/ 0 h 6858000"/>
              <a:gd name="connsiteX915" fmla="*/ 3094669 w 7467600"/>
              <a:gd name="connsiteY915" fmla="*/ 30308 h 6858000"/>
              <a:gd name="connsiteX916" fmla="*/ 2901945 w 7467600"/>
              <a:gd name="connsiteY916" fmla="*/ 466538 h 6858000"/>
              <a:gd name="connsiteX917" fmla="*/ 2815209 w 7467600"/>
              <a:gd name="connsiteY917" fmla="*/ 497361 h 6858000"/>
              <a:gd name="connsiteX918" fmla="*/ 2844845 w 7467600"/>
              <a:gd name="connsiteY918" fmla="*/ 127638 h 6858000"/>
              <a:gd name="connsiteX919" fmla="*/ 2867960 w 7467600"/>
              <a:gd name="connsiteY919" fmla="*/ 0 h 6858000"/>
              <a:gd name="connsiteX920" fmla="*/ 1057230 w 7467600"/>
              <a:gd name="connsiteY920" fmla="*/ 0 h 6858000"/>
              <a:gd name="connsiteX921" fmla="*/ 1111003 w 7467600"/>
              <a:gd name="connsiteY921" fmla="*/ 0 h 6858000"/>
              <a:gd name="connsiteX922" fmla="*/ 1125553 w 7467600"/>
              <a:gd name="connsiteY922" fmla="*/ 52588 h 6858000"/>
              <a:gd name="connsiteX923" fmla="*/ 1304276 w 7467600"/>
              <a:gd name="connsiteY923" fmla="*/ 476275 h 6858000"/>
              <a:gd name="connsiteX924" fmla="*/ 1492066 w 7467600"/>
              <a:gd name="connsiteY924" fmla="*/ 886333 h 6858000"/>
              <a:gd name="connsiteX925" fmla="*/ 1423698 w 7467600"/>
              <a:gd name="connsiteY925" fmla="*/ 710817 h 6858000"/>
              <a:gd name="connsiteX926" fmla="*/ 1357609 w 7467600"/>
              <a:gd name="connsiteY926" fmla="*/ 532892 h 6858000"/>
              <a:gd name="connsiteX927" fmla="*/ 1309550 w 7467600"/>
              <a:gd name="connsiteY927" fmla="*/ 374031 h 6858000"/>
              <a:gd name="connsiteX928" fmla="*/ 1193673 w 7467600"/>
              <a:gd name="connsiteY928" fmla="*/ 49533 h 6858000"/>
              <a:gd name="connsiteX929" fmla="*/ 1164391 w 7467600"/>
              <a:gd name="connsiteY929" fmla="*/ 0 h 6858000"/>
              <a:gd name="connsiteX930" fmla="*/ 1200666 w 7467600"/>
              <a:gd name="connsiteY930" fmla="*/ 0 h 6858000"/>
              <a:gd name="connsiteX931" fmla="*/ 1223408 w 7467600"/>
              <a:gd name="connsiteY931" fmla="*/ 38996 h 6858000"/>
              <a:gd name="connsiteX932" fmla="*/ 1339635 w 7467600"/>
              <a:gd name="connsiteY932" fmla="*/ 365517 h 6858000"/>
              <a:gd name="connsiteX933" fmla="*/ 1387469 w 7467600"/>
              <a:gd name="connsiteY933" fmla="*/ 523079 h 6858000"/>
              <a:gd name="connsiteX934" fmla="*/ 1452685 w 7467600"/>
              <a:gd name="connsiteY934" fmla="*/ 699806 h 6858000"/>
              <a:gd name="connsiteX935" fmla="*/ 1492092 w 7467600"/>
              <a:gd name="connsiteY935" fmla="*/ 800424 h 6858000"/>
              <a:gd name="connsiteX936" fmla="*/ 1455302 w 7467600"/>
              <a:gd name="connsiteY936" fmla="*/ 632913 h 6858000"/>
              <a:gd name="connsiteX937" fmla="*/ 1222336 w 7467600"/>
              <a:gd name="connsiteY937" fmla="*/ 9480 h 6858000"/>
              <a:gd name="connsiteX938" fmla="*/ 1214634 w 7467600"/>
              <a:gd name="connsiteY938" fmla="*/ 0 h 6858000"/>
              <a:gd name="connsiteX939" fmla="*/ 1289827 w 7467600"/>
              <a:gd name="connsiteY939" fmla="*/ 0 h 6858000"/>
              <a:gd name="connsiteX940" fmla="*/ 1321076 w 7467600"/>
              <a:gd name="connsiteY940" fmla="*/ 59722 h 6858000"/>
              <a:gd name="connsiteX941" fmla="*/ 1512579 w 7467600"/>
              <a:gd name="connsiteY941" fmla="*/ 626441 h 6858000"/>
              <a:gd name="connsiteX942" fmla="*/ 1506076 w 7467600"/>
              <a:gd name="connsiteY942" fmla="*/ 1089289 h 6858000"/>
              <a:gd name="connsiteX943" fmla="*/ 1486346 w 7467600"/>
              <a:gd name="connsiteY943" fmla="*/ 1079919 h 6858000"/>
              <a:gd name="connsiteX944" fmla="*/ 1070511 w 7467600"/>
              <a:gd name="connsiteY944" fmla="*/ 48609 h 6858000"/>
              <a:gd name="connsiteX945" fmla="*/ 1057230 w 7467600"/>
              <a:gd name="connsiteY945" fmla="*/ 0 h 6858000"/>
              <a:gd name="connsiteX946" fmla="*/ 43151 w 7467600"/>
              <a:gd name="connsiteY946" fmla="*/ 0 h 6858000"/>
              <a:gd name="connsiteX947" fmla="*/ 95283 w 7467600"/>
              <a:gd name="connsiteY947" fmla="*/ 0 h 6858000"/>
              <a:gd name="connsiteX948" fmla="*/ 300708 w 7467600"/>
              <a:gd name="connsiteY948" fmla="*/ 154571 h 6858000"/>
              <a:gd name="connsiteX949" fmla="*/ 530414 w 7467600"/>
              <a:gd name="connsiteY949" fmla="*/ 354673 h 6858000"/>
              <a:gd name="connsiteX950" fmla="*/ 333785 w 7467600"/>
              <a:gd name="connsiteY950" fmla="*/ 161564 h 6858000"/>
              <a:gd name="connsiteX951" fmla="*/ 147005 w 7467600"/>
              <a:gd name="connsiteY951" fmla="*/ 0 h 6858000"/>
              <a:gd name="connsiteX952" fmla="*/ 272509 w 7467600"/>
              <a:gd name="connsiteY952" fmla="*/ 0 h 6858000"/>
              <a:gd name="connsiteX953" fmla="*/ 326276 w 7467600"/>
              <a:gd name="connsiteY953" fmla="*/ 45847 h 6858000"/>
              <a:gd name="connsiteX954" fmla="*/ 823759 w 7467600"/>
              <a:gd name="connsiteY954" fmla="*/ 574145 h 6858000"/>
              <a:gd name="connsiteX955" fmla="*/ 811254 w 7467600"/>
              <a:gd name="connsiteY955" fmla="*/ 665546 h 6858000"/>
              <a:gd name="connsiteX956" fmla="*/ 154042 w 7467600"/>
              <a:gd name="connsiteY956" fmla="*/ 261522 h 6858000"/>
              <a:gd name="connsiteX957" fmla="*/ 13550 w 7467600"/>
              <a:gd name="connsiteY957" fmla="*/ 158423 h 6858000"/>
              <a:gd name="connsiteX958" fmla="*/ 0 w 7467600"/>
              <a:gd name="connsiteY958" fmla="*/ 146618 h 6858000"/>
              <a:gd name="connsiteX959" fmla="*/ 0 w 7467600"/>
              <a:gd name="connsiteY959" fmla="*/ 59161 h 6858000"/>
              <a:gd name="connsiteX960" fmla="*/ 45427 w 7467600"/>
              <a:gd name="connsiteY960" fmla="*/ 101078 h 6858000"/>
              <a:gd name="connsiteX961" fmla="*/ 630103 w 7467600"/>
              <a:gd name="connsiteY961" fmla="*/ 485885 h 6858000"/>
              <a:gd name="connsiteX962" fmla="*/ 532040 w 7467600"/>
              <a:gd name="connsiteY962" fmla="*/ 399359 h 6858000"/>
              <a:gd name="connsiteX963" fmla="*/ 517618 w 7467600"/>
              <a:gd name="connsiteY963" fmla="*/ 385726 h 6858000"/>
              <a:gd name="connsiteX964" fmla="*/ 285074 w 7467600"/>
              <a:gd name="connsiteY964" fmla="*/ 182755 h 6858000"/>
              <a:gd name="connsiteX965" fmla="*/ 43151 w 7467600"/>
              <a:gd name="connsiteY965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254615 w 7472601"/>
              <a:gd name="connsiteY80" fmla="*/ 5911918 h 6858000"/>
              <a:gd name="connsiteX81" fmla="*/ 7312589 w 7472601"/>
              <a:gd name="connsiteY81" fmla="*/ 5982309 h 6858000"/>
              <a:gd name="connsiteX82" fmla="*/ 7448321 w 7472601"/>
              <a:gd name="connsiteY82" fmla="*/ 6190991 h 6858000"/>
              <a:gd name="connsiteX83" fmla="*/ 7467600 w 7472601"/>
              <a:gd name="connsiteY83" fmla="*/ 6221686 h 6858000"/>
              <a:gd name="connsiteX84" fmla="*/ 7467600 w 7472601"/>
              <a:gd name="connsiteY84" fmla="*/ 6334256 h 6858000"/>
              <a:gd name="connsiteX85" fmla="*/ 7454976 w 7472601"/>
              <a:gd name="connsiteY85" fmla="*/ 6318297 h 6858000"/>
              <a:gd name="connsiteX86" fmla="*/ 1456157 w 7472601"/>
              <a:gd name="connsiteY86" fmla="*/ 5371404 h 6858000"/>
              <a:gd name="connsiteX87" fmla="*/ 1244432 w 7472601"/>
              <a:gd name="connsiteY87" fmla="*/ 5385601 h 6858000"/>
              <a:gd name="connsiteX88" fmla="*/ 973990 w 7472601"/>
              <a:gd name="connsiteY88" fmla="*/ 5424940 h 6858000"/>
              <a:gd name="connsiteX89" fmla="*/ 1103809 w 7472601"/>
              <a:gd name="connsiteY89" fmla="*/ 5433720 h 6858000"/>
              <a:gd name="connsiteX90" fmla="*/ 1123454 w 7472601"/>
              <a:gd name="connsiteY90" fmla="*/ 5435727 h 6858000"/>
              <a:gd name="connsiteX91" fmla="*/ 1737017 w 7472601"/>
              <a:gd name="connsiteY91" fmla="*/ 5452183 h 6858000"/>
              <a:gd name="connsiteX92" fmla="*/ 1824397 w 7472601"/>
              <a:gd name="connsiteY92" fmla="*/ 5447757 h 6858000"/>
              <a:gd name="connsiteX93" fmla="*/ 2070059 w 7472601"/>
              <a:gd name="connsiteY93" fmla="*/ 5441660 h 6858000"/>
              <a:gd name="connsiteX94" fmla="*/ 1456157 w 7472601"/>
              <a:gd name="connsiteY94" fmla="*/ 5371404 h 6858000"/>
              <a:gd name="connsiteX95" fmla="*/ 4988186 w 7472601"/>
              <a:gd name="connsiteY95" fmla="*/ 5216467 h 6858000"/>
              <a:gd name="connsiteX96" fmla="*/ 4777334 w 7472601"/>
              <a:gd name="connsiteY96" fmla="*/ 5406072 h 6858000"/>
              <a:gd name="connsiteX97" fmla="*/ 4718341 w 7472601"/>
              <a:gd name="connsiteY97" fmla="*/ 5468043 h 6858000"/>
              <a:gd name="connsiteX98" fmla="*/ 4604655 w 7472601"/>
              <a:gd name="connsiteY98" fmla="*/ 5583434 h 6858000"/>
              <a:gd name="connsiteX99" fmla="*/ 4565074 w 7472601"/>
              <a:gd name="connsiteY99" fmla="*/ 5618550 h 6858000"/>
              <a:gd name="connsiteX100" fmla="*/ 4988186 w 7472601"/>
              <a:gd name="connsiteY100" fmla="*/ 5216467 h 6858000"/>
              <a:gd name="connsiteX101" fmla="*/ 4978032 w 7472601"/>
              <a:gd name="connsiteY101" fmla="*/ 5183809 h 6858000"/>
              <a:gd name="connsiteX102" fmla="*/ 4463413 w 7472601"/>
              <a:gd name="connsiteY102" fmla="*/ 5615162 h 6858000"/>
              <a:gd name="connsiteX103" fmla="*/ 4358134 w 7472601"/>
              <a:gd name="connsiteY103" fmla="*/ 5742791 h 6858000"/>
              <a:gd name="connsiteX104" fmla="*/ 4376219 w 7472601"/>
              <a:gd name="connsiteY104" fmla="*/ 5729027 h 6858000"/>
              <a:gd name="connsiteX105" fmla="*/ 4582340 w 7472601"/>
              <a:gd name="connsiteY105" fmla="*/ 5561037 h 6858000"/>
              <a:gd name="connsiteX106" fmla="*/ 4694684 w 7472601"/>
              <a:gd name="connsiteY106" fmla="*/ 5447098 h 6858000"/>
              <a:gd name="connsiteX107" fmla="*/ 4754123 w 7472601"/>
              <a:gd name="connsiteY107" fmla="*/ 5384643 h 6858000"/>
              <a:gd name="connsiteX108" fmla="*/ 4978032 w 7472601"/>
              <a:gd name="connsiteY108" fmla="*/ 5183809 h 6858000"/>
              <a:gd name="connsiteX109" fmla="*/ 1903353 w 7472601"/>
              <a:gd name="connsiteY109" fmla="*/ 5044827 h 6858000"/>
              <a:gd name="connsiteX110" fmla="*/ 1936931 w 7472601"/>
              <a:gd name="connsiteY110" fmla="*/ 5093954 h 6858000"/>
              <a:gd name="connsiteX111" fmla="*/ 2195868 w 7472601"/>
              <a:gd name="connsiteY111" fmla="*/ 5396574 h 6858000"/>
              <a:gd name="connsiteX112" fmla="*/ 2088852 w 7472601"/>
              <a:gd name="connsiteY112" fmla="*/ 5166123 h 6858000"/>
              <a:gd name="connsiteX113" fmla="*/ 1958241 w 7472601"/>
              <a:gd name="connsiteY113" fmla="*/ 5067955 h 6858000"/>
              <a:gd name="connsiteX114" fmla="*/ 1903353 w 7472601"/>
              <a:gd name="connsiteY114" fmla="*/ 5044827 h 6858000"/>
              <a:gd name="connsiteX115" fmla="*/ 1979378 w 7472601"/>
              <a:gd name="connsiteY115" fmla="*/ 4769504 h 6858000"/>
              <a:gd name="connsiteX116" fmla="*/ 2882120 w 7472601"/>
              <a:gd name="connsiteY116" fmla="*/ 5064547 h 6858000"/>
              <a:gd name="connsiteX117" fmla="*/ 2793103 w 7472601"/>
              <a:gd name="connsiteY117" fmla="*/ 5039699 h 6858000"/>
              <a:gd name="connsiteX118" fmla="*/ 2770041 w 7472601"/>
              <a:gd name="connsiteY118" fmla="*/ 5033634 h 6858000"/>
              <a:gd name="connsiteX119" fmla="*/ 1979378 w 7472601"/>
              <a:gd name="connsiteY119" fmla="*/ 4769504 h 6858000"/>
              <a:gd name="connsiteX120" fmla="*/ 1927410 w 7472601"/>
              <a:gd name="connsiteY120" fmla="*/ 4716164 h 6858000"/>
              <a:gd name="connsiteX121" fmla="*/ 1959587 w 7472601"/>
              <a:gd name="connsiteY121" fmla="*/ 4728849 h 6858000"/>
              <a:gd name="connsiteX122" fmla="*/ 2777707 w 7472601"/>
              <a:gd name="connsiteY122" fmla="*/ 5003991 h 6858000"/>
              <a:gd name="connsiteX123" fmla="*/ 2800768 w 7472601"/>
              <a:gd name="connsiteY123" fmla="*/ 5010056 h 6858000"/>
              <a:gd name="connsiteX124" fmla="*/ 2879408 w 7472601"/>
              <a:gd name="connsiteY124" fmla="*/ 5031590 h 6858000"/>
              <a:gd name="connsiteX125" fmla="*/ 2862295 w 7472601"/>
              <a:gd name="connsiteY125" fmla="*/ 5022958 h 6858000"/>
              <a:gd name="connsiteX126" fmla="*/ 2813343 w 7472601"/>
              <a:gd name="connsiteY126" fmla="*/ 4998369 h 6858000"/>
              <a:gd name="connsiteX127" fmla="*/ 2646245 w 7472601"/>
              <a:gd name="connsiteY127" fmla="*/ 4930999 h 6858000"/>
              <a:gd name="connsiteX128" fmla="*/ 1999243 w 7472601"/>
              <a:gd name="connsiteY128" fmla="*/ 4730524 h 6858000"/>
              <a:gd name="connsiteX129" fmla="*/ 1979527 w 7472601"/>
              <a:gd name="connsiteY129" fmla="*/ 4726651 h 6858000"/>
              <a:gd name="connsiteX130" fmla="*/ 1927410 w 7472601"/>
              <a:gd name="connsiteY130" fmla="*/ 4716164 h 6858000"/>
              <a:gd name="connsiteX131" fmla="*/ 1997014 w 7472601"/>
              <a:gd name="connsiteY131" fmla="*/ 4698007 h 6858000"/>
              <a:gd name="connsiteX132" fmla="*/ 2005458 w 7472601"/>
              <a:gd name="connsiteY132" fmla="*/ 4699540 h 6858000"/>
              <a:gd name="connsiteX133" fmla="*/ 2657186 w 7472601"/>
              <a:gd name="connsiteY133" fmla="*/ 4901687 h 6858000"/>
              <a:gd name="connsiteX134" fmla="*/ 2826662 w 7472601"/>
              <a:gd name="connsiteY134" fmla="*/ 4970362 h 6858000"/>
              <a:gd name="connsiteX135" fmla="*/ 2876100 w 7472601"/>
              <a:gd name="connsiteY135" fmla="*/ 4995397 h 6858000"/>
              <a:gd name="connsiteX136" fmla="*/ 3042600 w 7472601"/>
              <a:gd name="connsiteY136" fmla="*/ 5059532 h 6858000"/>
              <a:gd name="connsiteX137" fmla="*/ 1997014 w 7472601"/>
              <a:gd name="connsiteY137" fmla="*/ 4698007 h 6858000"/>
              <a:gd name="connsiteX138" fmla="*/ 2305292 w 7472601"/>
              <a:gd name="connsiteY138" fmla="*/ 4219492 h 6858000"/>
              <a:gd name="connsiteX139" fmla="*/ 3360922 w 7472601"/>
              <a:gd name="connsiteY139" fmla="*/ 4529373 h 6858000"/>
              <a:gd name="connsiteX140" fmla="*/ 3492420 w 7472601"/>
              <a:gd name="connsiteY140" fmla="*/ 4510145 h 6858000"/>
              <a:gd name="connsiteX141" fmla="*/ 3364086 w 7472601"/>
              <a:gd name="connsiteY141" fmla="*/ 4480340 h 6858000"/>
              <a:gd name="connsiteX142" fmla="*/ 3225818 w 7472601"/>
              <a:gd name="connsiteY142" fmla="*/ 4411822 h 6858000"/>
              <a:gd name="connsiteX143" fmla="*/ 3129696 w 7472601"/>
              <a:gd name="connsiteY143" fmla="*/ 4360704 h 6858000"/>
              <a:gd name="connsiteX144" fmla="*/ 2814545 w 7472601"/>
              <a:gd name="connsiteY144" fmla="*/ 4282955 h 6858000"/>
              <a:gd name="connsiteX145" fmla="*/ 2305292 w 7472601"/>
              <a:gd name="connsiteY145" fmla="*/ 4219492 h 6858000"/>
              <a:gd name="connsiteX146" fmla="*/ 2626982 w 7472601"/>
              <a:gd name="connsiteY146" fmla="*/ 4206450 h 6858000"/>
              <a:gd name="connsiteX147" fmla="*/ 2490617 w 7472601"/>
              <a:gd name="connsiteY147" fmla="*/ 4206951 h 6858000"/>
              <a:gd name="connsiteX148" fmla="*/ 2819869 w 7472601"/>
              <a:gd name="connsiteY148" fmla="*/ 4252936 h 6858000"/>
              <a:gd name="connsiteX149" fmla="*/ 3143018 w 7472601"/>
              <a:gd name="connsiteY149" fmla="*/ 4332698 h 6858000"/>
              <a:gd name="connsiteX150" fmla="*/ 3241520 w 7472601"/>
              <a:gd name="connsiteY150" fmla="*/ 4385112 h 6858000"/>
              <a:gd name="connsiteX151" fmla="*/ 3374575 w 7472601"/>
              <a:gd name="connsiteY151" fmla="*/ 4451517 h 6858000"/>
              <a:gd name="connsiteX152" fmla="*/ 3505221 w 7472601"/>
              <a:gd name="connsiteY152" fmla="*/ 4480757 h 6858000"/>
              <a:gd name="connsiteX153" fmla="*/ 2626982 w 7472601"/>
              <a:gd name="connsiteY153" fmla="*/ 4206450 h 6858000"/>
              <a:gd name="connsiteX154" fmla="*/ 1310106 w 7472601"/>
              <a:gd name="connsiteY154" fmla="*/ 3943217 h 6858000"/>
              <a:gd name="connsiteX155" fmla="*/ 854994 w 7472601"/>
              <a:gd name="connsiteY155" fmla="*/ 4399136 h 6858000"/>
              <a:gd name="connsiteX156" fmla="*/ 742462 w 7472601"/>
              <a:gd name="connsiteY156" fmla="*/ 4594648 h 6858000"/>
              <a:gd name="connsiteX157" fmla="*/ 820602 w 7472601"/>
              <a:gd name="connsiteY157" fmla="*/ 4485915 h 6858000"/>
              <a:gd name="connsiteX158" fmla="*/ 878295 w 7472601"/>
              <a:gd name="connsiteY158" fmla="*/ 4403594 h 6858000"/>
              <a:gd name="connsiteX159" fmla="*/ 1240607 w 7472601"/>
              <a:gd name="connsiteY159" fmla="*/ 4010401 h 6858000"/>
              <a:gd name="connsiteX160" fmla="*/ 1310106 w 7472601"/>
              <a:gd name="connsiteY160" fmla="*/ 3943217 h 6858000"/>
              <a:gd name="connsiteX161" fmla="*/ 1423113 w 7472601"/>
              <a:gd name="connsiteY161" fmla="*/ 3874565 h 6858000"/>
              <a:gd name="connsiteX162" fmla="*/ 1260565 w 7472601"/>
              <a:gd name="connsiteY162" fmla="*/ 4031982 h 6858000"/>
              <a:gd name="connsiteX163" fmla="*/ 901900 w 7472601"/>
              <a:gd name="connsiteY163" fmla="*/ 4421236 h 6858000"/>
              <a:gd name="connsiteX164" fmla="*/ 845044 w 7472601"/>
              <a:gd name="connsiteY164" fmla="*/ 4502436 h 6858000"/>
              <a:gd name="connsiteX165" fmla="*/ 685926 w 7472601"/>
              <a:gd name="connsiteY165" fmla="*/ 4703069 h 6858000"/>
              <a:gd name="connsiteX166" fmla="*/ 684248 w 7472601"/>
              <a:gd name="connsiteY166" fmla="*/ 4706721 h 6858000"/>
              <a:gd name="connsiteX167" fmla="*/ 1423113 w 7472601"/>
              <a:gd name="connsiteY167" fmla="*/ 3874565 h 6858000"/>
              <a:gd name="connsiteX168" fmla="*/ 3316479 w 7472601"/>
              <a:gd name="connsiteY168" fmla="*/ 3872136 h 6858000"/>
              <a:gd name="connsiteX169" fmla="*/ 3546806 w 7472601"/>
              <a:gd name="connsiteY169" fmla="*/ 4356139 h 6858000"/>
              <a:gd name="connsiteX170" fmla="*/ 3364433 w 7472601"/>
              <a:gd name="connsiteY170" fmla="*/ 3953121 h 6858000"/>
              <a:gd name="connsiteX171" fmla="*/ 3316479 w 7472601"/>
              <a:gd name="connsiteY171" fmla="*/ 3872136 h 6858000"/>
              <a:gd name="connsiteX172" fmla="*/ 3291335 w 7472601"/>
              <a:gd name="connsiteY172" fmla="*/ 3767420 h 6858000"/>
              <a:gd name="connsiteX173" fmla="*/ 3390805 w 7472601"/>
              <a:gd name="connsiteY173" fmla="*/ 3937163 h 6858000"/>
              <a:gd name="connsiteX174" fmla="*/ 3579062 w 7472601"/>
              <a:gd name="connsiteY174" fmla="*/ 4359040 h 6858000"/>
              <a:gd name="connsiteX175" fmla="*/ 3467355 w 7472601"/>
              <a:gd name="connsiteY175" fmla="*/ 3988130 h 6858000"/>
              <a:gd name="connsiteX176" fmla="*/ 3310753 w 7472601"/>
              <a:gd name="connsiteY176" fmla="*/ 3787140 h 6858000"/>
              <a:gd name="connsiteX177" fmla="*/ 3291335 w 7472601"/>
              <a:gd name="connsiteY177" fmla="*/ 3767420 h 6858000"/>
              <a:gd name="connsiteX178" fmla="*/ 1635889 w 7472601"/>
              <a:gd name="connsiteY178" fmla="*/ 3709494 h 6858000"/>
              <a:gd name="connsiteX179" fmla="*/ 1634800 w 7472601"/>
              <a:gd name="connsiteY179" fmla="*/ 3731111 h 6858000"/>
              <a:gd name="connsiteX180" fmla="*/ 1635889 w 7472601"/>
              <a:gd name="connsiteY180" fmla="*/ 3709494 h 6858000"/>
              <a:gd name="connsiteX181" fmla="*/ 1510397 w 7472601"/>
              <a:gd name="connsiteY181" fmla="*/ 3684705 h 6858000"/>
              <a:gd name="connsiteX182" fmla="*/ 1146550 w 7472601"/>
              <a:gd name="connsiteY182" fmla="*/ 3802012 h 6858000"/>
              <a:gd name="connsiteX183" fmla="*/ 698834 w 7472601"/>
              <a:gd name="connsiteY183" fmla="*/ 3952272 h 6858000"/>
              <a:gd name="connsiteX184" fmla="*/ 34256 w 7472601"/>
              <a:gd name="connsiteY184" fmla="*/ 4347603 h 6858000"/>
              <a:gd name="connsiteX185" fmla="*/ 527241 w 7472601"/>
              <a:gd name="connsiteY185" fmla="*/ 4065078 h 6858000"/>
              <a:gd name="connsiteX186" fmla="*/ 1510397 w 7472601"/>
              <a:gd name="connsiteY186" fmla="*/ 3684705 h 6858000"/>
              <a:gd name="connsiteX187" fmla="*/ 1313114 w 7472601"/>
              <a:gd name="connsiteY187" fmla="*/ 3655216 h 6858000"/>
              <a:gd name="connsiteX188" fmla="*/ 1109304 w 7472601"/>
              <a:gd name="connsiteY188" fmla="*/ 3669030 h 6858000"/>
              <a:gd name="connsiteX189" fmla="*/ 8129 w 7472601"/>
              <a:gd name="connsiteY189" fmla="*/ 4330519 h 6858000"/>
              <a:gd name="connsiteX190" fmla="*/ 687572 w 7472601"/>
              <a:gd name="connsiteY190" fmla="*/ 3925629 h 6858000"/>
              <a:gd name="connsiteX191" fmla="*/ 1138365 w 7472601"/>
              <a:gd name="connsiteY191" fmla="*/ 3774515 h 6858000"/>
              <a:gd name="connsiteX192" fmla="*/ 1505579 w 7472601"/>
              <a:gd name="connsiteY192" fmla="*/ 3655526 h 6858000"/>
              <a:gd name="connsiteX193" fmla="*/ 1313114 w 7472601"/>
              <a:gd name="connsiteY193" fmla="*/ 3655216 h 6858000"/>
              <a:gd name="connsiteX194" fmla="*/ 3655073 w 7472601"/>
              <a:gd name="connsiteY194" fmla="*/ 3650884 h 6858000"/>
              <a:gd name="connsiteX195" fmla="*/ 3989938 w 7472601"/>
              <a:gd name="connsiteY195" fmla="*/ 3991685 h 6858000"/>
              <a:gd name="connsiteX196" fmla="*/ 4393907 w 7472601"/>
              <a:gd name="connsiteY196" fmla="*/ 4261258 h 6858000"/>
              <a:gd name="connsiteX197" fmla="*/ 4648051 w 7472601"/>
              <a:gd name="connsiteY197" fmla="*/ 4374051 h 6858000"/>
              <a:gd name="connsiteX198" fmla="*/ 4383389 w 7472601"/>
              <a:gd name="connsiteY198" fmla="*/ 4184369 h 6858000"/>
              <a:gd name="connsiteX199" fmla="*/ 4165508 w 7472601"/>
              <a:gd name="connsiteY199" fmla="*/ 4035196 h 6858000"/>
              <a:gd name="connsiteX200" fmla="*/ 4068162 w 7472601"/>
              <a:gd name="connsiteY200" fmla="*/ 3953394 h 6858000"/>
              <a:gd name="connsiteX201" fmla="*/ 3981416 w 7472601"/>
              <a:gd name="connsiteY201" fmla="*/ 3880482 h 6858000"/>
              <a:gd name="connsiteX202" fmla="*/ 3800147 w 7472601"/>
              <a:gd name="connsiteY202" fmla="*/ 3749872 h 6858000"/>
              <a:gd name="connsiteX203" fmla="*/ 3655073 w 7472601"/>
              <a:gd name="connsiteY203" fmla="*/ 3650884 h 6858000"/>
              <a:gd name="connsiteX204" fmla="*/ 3670252 w 7472601"/>
              <a:gd name="connsiteY204" fmla="*/ 3622798 h 6858000"/>
              <a:gd name="connsiteX205" fmla="*/ 3817258 w 7472601"/>
              <a:gd name="connsiteY205" fmla="*/ 3723577 h 6858000"/>
              <a:gd name="connsiteX206" fmla="*/ 4000461 w 7472601"/>
              <a:gd name="connsiteY206" fmla="*/ 3855966 h 6858000"/>
              <a:gd name="connsiteX207" fmla="*/ 4088180 w 7472601"/>
              <a:gd name="connsiteY207" fmla="*/ 3929774 h 6858000"/>
              <a:gd name="connsiteX208" fmla="*/ 4184555 w 7472601"/>
              <a:gd name="connsiteY208" fmla="*/ 4010683 h 6858000"/>
              <a:gd name="connsiteX209" fmla="*/ 4399563 w 7472601"/>
              <a:gd name="connsiteY209" fmla="*/ 4158106 h 6858000"/>
              <a:gd name="connsiteX210" fmla="*/ 4684469 w 7472601"/>
              <a:gd name="connsiteY210" fmla="*/ 4364680 h 6858000"/>
              <a:gd name="connsiteX211" fmla="*/ 4690271 w 7472601"/>
              <a:gd name="connsiteY211" fmla="*/ 4370034 h 6858000"/>
              <a:gd name="connsiteX212" fmla="*/ 4136093 w 7472601"/>
              <a:gd name="connsiteY212" fmla="*/ 3858466 h 6858000"/>
              <a:gd name="connsiteX213" fmla="*/ 3670252 w 7472601"/>
              <a:gd name="connsiteY213" fmla="*/ 3622798 h 6858000"/>
              <a:gd name="connsiteX214" fmla="*/ 4440129 w 7472601"/>
              <a:gd name="connsiteY214" fmla="*/ 3448571 h 6858000"/>
              <a:gd name="connsiteX215" fmla="*/ 4856525 w 7472601"/>
              <a:gd name="connsiteY215" fmla="*/ 3915351 h 6858000"/>
              <a:gd name="connsiteX216" fmla="*/ 5059055 w 7472601"/>
              <a:gd name="connsiteY216" fmla="*/ 4108918 h 6858000"/>
              <a:gd name="connsiteX217" fmla="*/ 5290070 w 7472601"/>
              <a:gd name="connsiteY217" fmla="*/ 4263619 h 6858000"/>
              <a:gd name="connsiteX218" fmla="*/ 4834991 w 7472601"/>
              <a:gd name="connsiteY218" fmla="*/ 3830985 h 6858000"/>
              <a:gd name="connsiteX219" fmla="*/ 4440129 w 7472601"/>
              <a:gd name="connsiteY219" fmla="*/ 3448571 h 6858000"/>
              <a:gd name="connsiteX220" fmla="*/ 4441737 w 7472601"/>
              <a:gd name="connsiteY220" fmla="*/ 3399734 h 6858000"/>
              <a:gd name="connsiteX221" fmla="*/ 4431236 w 7472601"/>
              <a:gd name="connsiteY221" fmla="*/ 3400954 h 6858000"/>
              <a:gd name="connsiteX222" fmla="*/ 4557150 w 7472601"/>
              <a:gd name="connsiteY222" fmla="*/ 3510023 h 6858000"/>
              <a:gd name="connsiteX223" fmla="*/ 4856936 w 7472601"/>
              <a:gd name="connsiteY223" fmla="*/ 3809146 h 6858000"/>
              <a:gd name="connsiteX224" fmla="*/ 5111996 w 7472601"/>
              <a:gd name="connsiteY224" fmla="*/ 4065759 h 6858000"/>
              <a:gd name="connsiteX225" fmla="*/ 5388878 w 7472601"/>
              <a:gd name="connsiteY225" fmla="*/ 4300185 h 6858000"/>
              <a:gd name="connsiteX226" fmla="*/ 5425556 w 7472601"/>
              <a:gd name="connsiteY226" fmla="*/ 4308967 h 6858000"/>
              <a:gd name="connsiteX227" fmla="*/ 4943646 w 7472601"/>
              <a:gd name="connsiteY227" fmla="*/ 3822916 h 6858000"/>
              <a:gd name="connsiteX228" fmla="*/ 4594837 w 7472601"/>
              <a:gd name="connsiteY228" fmla="*/ 3532274 h 6858000"/>
              <a:gd name="connsiteX229" fmla="*/ 4441737 w 7472601"/>
              <a:gd name="connsiteY229" fmla="*/ 3399734 h 6858000"/>
              <a:gd name="connsiteX230" fmla="*/ 5425834 w 7472601"/>
              <a:gd name="connsiteY230" fmla="*/ 3162785 h 6858000"/>
              <a:gd name="connsiteX231" fmla="*/ 5401644 w 7472601"/>
              <a:gd name="connsiteY231" fmla="*/ 3617847 h 6858000"/>
              <a:gd name="connsiteX232" fmla="*/ 5467256 w 7472601"/>
              <a:gd name="connsiteY232" fmla="*/ 4175494 h 6858000"/>
              <a:gd name="connsiteX233" fmla="*/ 5448069 w 7472601"/>
              <a:gd name="connsiteY233" fmla="*/ 3567554 h 6858000"/>
              <a:gd name="connsiteX234" fmla="*/ 5425834 w 7472601"/>
              <a:gd name="connsiteY234" fmla="*/ 3162785 h 6858000"/>
              <a:gd name="connsiteX235" fmla="*/ 1318687 w 7472601"/>
              <a:gd name="connsiteY235" fmla="*/ 3113840 h 6858000"/>
              <a:gd name="connsiteX236" fmla="*/ 1066793 w 7472601"/>
              <a:gd name="connsiteY236" fmla="*/ 3212171 h 6858000"/>
              <a:gd name="connsiteX237" fmla="*/ 993319 w 7472601"/>
              <a:gd name="connsiteY237" fmla="*/ 3247648 h 6858000"/>
              <a:gd name="connsiteX238" fmla="*/ 853081 w 7472601"/>
              <a:gd name="connsiteY238" fmla="*/ 3312410 h 6858000"/>
              <a:gd name="connsiteX239" fmla="*/ 805957 w 7472601"/>
              <a:gd name="connsiteY239" fmla="*/ 3330443 h 6858000"/>
              <a:gd name="connsiteX240" fmla="*/ 1318687 w 7472601"/>
              <a:gd name="connsiteY240" fmla="*/ 3113840 h 6858000"/>
              <a:gd name="connsiteX241" fmla="*/ 5453702 w 7472601"/>
              <a:gd name="connsiteY241" fmla="*/ 3090882 h 6858000"/>
              <a:gd name="connsiteX242" fmla="*/ 5480135 w 7472601"/>
              <a:gd name="connsiteY242" fmla="*/ 3565802 h 6858000"/>
              <a:gd name="connsiteX243" fmla="*/ 5499023 w 7472601"/>
              <a:gd name="connsiteY243" fmla="*/ 4166310 h 6858000"/>
              <a:gd name="connsiteX244" fmla="*/ 5547022 w 7472601"/>
              <a:gd name="connsiteY244" fmla="*/ 3607838 h 6858000"/>
              <a:gd name="connsiteX245" fmla="*/ 5515964 w 7472601"/>
              <a:gd name="connsiteY245" fmla="*/ 3378541 h 6858000"/>
              <a:gd name="connsiteX246" fmla="*/ 5453702 w 7472601"/>
              <a:gd name="connsiteY246" fmla="*/ 3090882 h 6858000"/>
              <a:gd name="connsiteX247" fmla="*/ 1238695 w 7472601"/>
              <a:gd name="connsiteY247" fmla="*/ 3076820 h 6858000"/>
              <a:gd name="connsiteX248" fmla="*/ 716371 w 7472601"/>
              <a:gd name="connsiteY248" fmla="*/ 3293249 h 6858000"/>
              <a:gd name="connsiteX249" fmla="*/ 579522 w 7472601"/>
              <a:gd name="connsiteY249" fmla="*/ 3371759 h 6858000"/>
              <a:gd name="connsiteX250" fmla="*/ 600288 w 7472601"/>
              <a:gd name="connsiteY250" fmla="*/ 3365555 h 6858000"/>
              <a:gd name="connsiteX251" fmla="*/ 840692 w 7472601"/>
              <a:gd name="connsiteY251" fmla="*/ 3284921 h 6858000"/>
              <a:gd name="connsiteX252" fmla="*/ 979248 w 7472601"/>
              <a:gd name="connsiteY252" fmla="*/ 3221003 h 6858000"/>
              <a:gd name="connsiteX253" fmla="*/ 1053282 w 7472601"/>
              <a:gd name="connsiteY253" fmla="*/ 3185247 h 6858000"/>
              <a:gd name="connsiteX254" fmla="*/ 1320603 w 7472601"/>
              <a:gd name="connsiteY254" fmla="*/ 3081281 h 6858000"/>
              <a:gd name="connsiteX255" fmla="*/ 1238695 w 7472601"/>
              <a:gd name="connsiteY255" fmla="*/ 3076820 h 6858000"/>
              <a:gd name="connsiteX256" fmla="*/ 5425627 w 7472601"/>
              <a:gd name="connsiteY256" fmla="*/ 2954192 h 6858000"/>
              <a:gd name="connsiteX257" fmla="*/ 5470770 w 7472601"/>
              <a:gd name="connsiteY257" fmla="*/ 3005435 h 6858000"/>
              <a:gd name="connsiteX258" fmla="*/ 5519779 w 7472601"/>
              <a:gd name="connsiteY258" fmla="*/ 4359223 h 6858000"/>
              <a:gd name="connsiteX259" fmla="*/ 5520293 w 7472601"/>
              <a:gd name="connsiteY259" fmla="*/ 4360602 h 6858000"/>
              <a:gd name="connsiteX260" fmla="*/ 5767221 w 7472601"/>
              <a:gd name="connsiteY260" fmla="*/ 4665564 h 6858000"/>
              <a:gd name="connsiteX261" fmla="*/ 6937169 w 7472601"/>
              <a:gd name="connsiteY261" fmla="*/ 4815941 h 6858000"/>
              <a:gd name="connsiteX262" fmla="*/ 6953922 w 7472601"/>
              <a:gd name="connsiteY262" fmla="*/ 4890068 h 6858000"/>
              <a:gd name="connsiteX263" fmla="*/ 6071359 w 7472601"/>
              <a:gd name="connsiteY263" fmla="*/ 4770770 h 6858000"/>
              <a:gd name="connsiteX264" fmla="*/ 6038839 w 7472601"/>
              <a:gd name="connsiteY264" fmla="*/ 4764474 h 6858000"/>
              <a:gd name="connsiteX265" fmla="*/ 6038706 w 7472601"/>
              <a:gd name="connsiteY265" fmla="*/ 4763847 h 6858000"/>
              <a:gd name="connsiteX266" fmla="*/ 6037784 w 7472601"/>
              <a:gd name="connsiteY266" fmla="*/ 4764270 h 6858000"/>
              <a:gd name="connsiteX267" fmla="*/ 6038839 w 7472601"/>
              <a:gd name="connsiteY267" fmla="*/ 4764474 h 6858000"/>
              <a:gd name="connsiteX268" fmla="*/ 6040338 w 7472601"/>
              <a:gd name="connsiteY268" fmla="*/ 4771418 h 6858000"/>
              <a:gd name="connsiteX269" fmla="*/ 6024488 w 7472601"/>
              <a:gd name="connsiteY269" fmla="*/ 4809903 h 6858000"/>
              <a:gd name="connsiteX270" fmla="*/ 5599771 w 7472601"/>
              <a:gd name="connsiteY270" fmla="*/ 5509652 h 6858000"/>
              <a:gd name="connsiteX271" fmla="*/ 5548843 w 7472601"/>
              <a:gd name="connsiteY271" fmla="*/ 5563845 h 6858000"/>
              <a:gd name="connsiteX272" fmla="*/ 5940952 w 7472601"/>
              <a:gd name="connsiteY272" fmla="*/ 6250028 h 6858000"/>
              <a:gd name="connsiteX273" fmla="*/ 6043441 w 7472601"/>
              <a:gd name="connsiteY273" fmla="*/ 6665847 h 6858000"/>
              <a:gd name="connsiteX274" fmla="*/ 6093432 w 7472601"/>
              <a:gd name="connsiteY274" fmla="*/ 6858000 h 6858000"/>
              <a:gd name="connsiteX275" fmla="*/ 6034344 w 7472601"/>
              <a:gd name="connsiteY275" fmla="*/ 6858000 h 6858000"/>
              <a:gd name="connsiteX276" fmla="*/ 6026679 w 7472601"/>
              <a:gd name="connsiteY276" fmla="*/ 6836959 h 6858000"/>
              <a:gd name="connsiteX277" fmla="*/ 5800441 w 7472601"/>
              <a:gd name="connsiteY277" fmla="*/ 6335286 h 6858000"/>
              <a:gd name="connsiteX278" fmla="*/ 5526562 w 7472601"/>
              <a:gd name="connsiteY278" fmla="*/ 5705388 h 6858000"/>
              <a:gd name="connsiteX279" fmla="*/ 5519640 w 7472601"/>
              <a:gd name="connsiteY279" fmla="*/ 5683774 h 6858000"/>
              <a:gd name="connsiteX280" fmla="*/ 5844559 w 7472601"/>
              <a:gd name="connsiteY280" fmla="*/ 6553349 h 6858000"/>
              <a:gd name="connsiteX281" fmla="*/ 5975994 w 7472601"/>
              <a:gd name="connsiteY281" fmla="*/ 6858000 h 6858000"/>
              <a:gd name="connsiteX282" fmla="*/ 5898547 w 7472601"/>
              <a:gd name="connsiteY282" fmla="*/ 6858000 h 6858000"/>
              <a:gd name="connsiteX283" fmla="*/ 5682041 w 7472601"/>
              <a:gd name="connsiteY283" fmla="*/ 6355860 h 6858000"/>
              <a:gd name="connsiteX284" fmla="*/ 5461758 w 7472601"/>
              <a:gd name="connsiteY284" fmla="*/ 5820220 h 6858000"/>
              <a:gd name="connsiteX285" fmla="*/ 5237282 w 7472601"/>
              <a:gd name="connsiteY285" fmla="*/ 6579086 h 6858000"/>
              <a:gd name="connsiteX286" fmla="*/ 5115009 w 7472601"/>
              <a:gd name="connsiteY286" fmla="*/ 6858000 h 6858000"/>
              <a:gd name="connsiteX287" fmla="*/ 5028074 w 7472601"/>
              <a:gd name="connsiteY287" fmla="*/ 6858000 h 6858000"/>
              <a:gd name="connsiteX288" fmla="*/ 5079508 w 7472601"/>
              <a:gd name="connsiteY288" fmla="*/ 6749074 h 6858000"/>
              <a:gd name="connsiteX289" fmla="*/ 5371846 w 7472601"/>
              <a:gd name="connsiteY289" fmla="*/ 5924413 h 6858000"/>
              <a:gd name="connsiteX290" fmla="*/ 5270512 w 7472601"/>
              <a:gd name="connsiteY290" fmla="*/ 6138975 h 6858000"/>
              <a:gd name="connsiteX291" fmla="*/ 5062409 w 7472601"/>
              <a:gd name="connsiteY291" fmla="*/ 6653544 h 6858000"/>
              <a:gd name="connsiteX292" fmla="*/ 5036628 w 7472601"/>
              <a:gd name="connsiteY292" fmla="*/ 6754247 h 6858000"/>
              <a:gd name="connsiteX293" fmla="*/ 5009112 w 7472601"/>
              <a:gd name="connsiteY293" fmla="*/ 6858000 h 6858000"/>
              <a:gd name="connsiteX294" fmla="*/ 4976679 w 7472601"/>
              <a:gd name="connsiteY294" fmla="*/ 6858000 h 6858000"/>
              <a:gd name="connsiteX295" fmla="*/ 5006537 w 7472601"/>
              <a:gd name="connsiteY295" fmla="*/ 6747068 h 6858000"/>
              <a:gd name="connsiteX296" fmla="*/ 5032723 w 7472601"/>
              <a:gd name="connsiteY296" fmla="*/ 6644957 h 6858000"/>
              <a:gd name="connsiteX297" fmla="*/ 5242949 w 7472601"/>
              <a:gd name="connsiteY297" fmla="*/ 6125175 h 6858000"/>
              <a:gd name="connsiteX298" fmla="*/ 5286321 w 7472601"/>
              <a:gd name="connsiteY298" fmla="*/ 6033555 h 6858000"/>
              <a:gd name="connsiteX299" fmla="*/ 5008210 w 7472601"/>
              <a:gd name="connsiteY299" fmla="*/ 6649194 h 6858000"/>
              <a:gd name="connsiteX300" fmla="*/ 4986321 w 7472601"/>
              <a:gd name="connsiteY300" fmla="*/ 6765687 h 6858000"/>
              <a:gd name="connsiteX301" fmla="*/ 4973474 w 7472601"/>
              <a:gd name="connsiteY301" fmla="*/ 6858000 h 6858000"/>
              <a:gd name="connsiteX302" fmla="*/ 4907178 w 7472601"/>
              <a:gd name="connsiteY302" fmla="*/ 6858000 h 6858000"/>
              <a:gd name="connsiteX303" fmla="*/ 4910810 w 7472601"/>
              <a:gd name="connsiteY303" fmla="*/ 6829660 h 6858000"/>
              <a:gd name="connsiteX304" fmla="*/ 4987461 w 7472601"/>
              <a:gd name="connsiteY304" fmla="*/ 6432994 h 6858000"/>
              <a:gd name="connsiteX305" fmla="*/ 5179262 w 7472601"/>
              <a:gd name="connsiteY305" fmla="*/ 6035044 h 6858000"/>
              <a:gd name="connsiteX306" fmla="*/ 4689678 w 7472601"/>
              <a:gd name="connsiteY306" fmla="*/ 6440241 h 6858000"/>
              <a:gd name="connsiteX307" fmla="*/ 4477543 w 7472601"/>
              <a:gd name="connsiteY307" fmla="*/ 6674836 h 6858000"/>
              <a:gd name="connsiteX308" fmla="*/ 4329957 w 7472601"/>
              <a:gd name="connsiteY308" fmla="*/ 6858000 h 6858000"/>
              <a:gd name="connsiteX309" fmla="*/ 4218595 w 7472601"/>
              <a:gd name="connsiteY309" fmla="*/ 6858000 h 6858000"/>
              <a:gd name="connsiteX310" fmla="*/ 4368888 w 7472601"/>
              <a:gd name="connsiteY310" fmla="*/ 6668412 h 6858000"/>
              <a:gd name="connsiteX311" fmla="*/ 4563091 w 7472601"/>
              <a:gd name="connsiteY311" fmla="*/ 6442508 h 6858000"/>
              <a:gd name="connsiteX312" fmla="*/ 5387324 w 7472601"/>
              <a:gd name="connsiteY312" fmla="*/ 5705830 h 6858000"/>
              <a:gd name="connsiteX313" fmla="*/ 5073620 w 7472601"/>
              <a:gd name="connsiteY313" fmla="*/ 5955437 h 6858000"/>
              <a:gd name="connsiteX314" fmla="*/ 4689789 w 7472601"/>
              <a:gd name="connsiteY314" fmla="*/ 6268382 h 6858000"/>
              <a:gd name="connsiteX315" fmla="*/ 4418722 w 7472601"/>
              <a:gd name="connsiteY315" fmla="*/ 6570886 h 6858000"/>
              <a:gd name="connsiteX316" fmla="*/ 4214944 w 7472601"/>
              <a:gd name="connsiteY316" fmla="*/ 6858000 h 6858000"/>
              <a:gd name="connsiteX317" fmla="*/ 4177898 w 7472601"/>
              <a:gd name="connsiteY317" fmla="*/ 6858000 h 6858000"/>
              <a:gd name="connsiteX318" fmla="*/ 4391597 w 7472601"/>
              <a:gd name="connsiteY318" fmla="*/ 6556370 h 6858000"/>
              <a:gd name="connsiteX319" fmla="*/ 4668889 w 7472601"/>
              <a:gd name="connsiteY319" fmla="*/ 6246399 h 6858000"/>
              <a:gd name="connsiteX320" fmla="*/ 5055427 w 7472601"/>
              <a:gd name="connsiteY320" fmla="*/ 5931476 h 6858000"/>
              <a:gd name="connsiteX321" fmla="*/ 5371814 w 7472601"/>
              <a:gd name="connsiteY321" fmla="*/ 5678975 h 6858000"/>
              <a:gd name="connsiteX322" fmla="*/ 4987918 w 7472601"/>
              <a:gd name="connsiteY322" fmla="*/ 5838701 h 6858000"/>
              <a:gd name="connsiteX323" fmla="*/ 4317146 w 7472601"/>
              <a:gd name="connsiteY323" fmla="*/ 6587716 h 6858000"/>
              <a:gd name="connsiteX324" fmla="*/ 4171627 w 7472601"/>
              <a:gd name="connsiteY324" fmla="*/ 6858000 h 6858000"/>
              <a:gd name="connsiteX325" fmla="*/ 4081585 w 7472601"/>
              <a:gd name="connsiteY325" fmla="*/ 6858000 h 6858000"/>
              <a:gd name="connsiteX326" fmla="*/ 4238603 w 7472601"/>
              <a:gd name="connsiteY326" fmla="*/ 6559341 h 6858000"/>
              <a:gd name="connsiteX327" fmla="*/ 4778333 w 7472601"/>
              <a:gd name="connsiteY327" fmla="*/ 5873626 h 6858000"/>
              <a:gd name="connsiteX328" fmla="*/ 5414185 w 7472601"/>
              <a:gd name="connsiteY328" fmla="*/ 5573882 h 6858000"/>
              <a:gd name="connsiteX329" fmla="*/ 5959648 w 7472601"/>
              <a:gd name="connsiteY329" fmla="*/ 4760797 h 6858000"/>
              <a:gd name="connsiteX330" fmla="*/ 5355019 w 7472601"/>
              <a:gd name="connsiteY330" fmla="*/ 4734672 h 6858000"/>
              <a:gd name="connsiteX331" fmla="*/ 5083565 w 7472601"/>
              <a:gd name="connsiteY331" fmla="*/ 5179121 h 6858000"/>
              <a:gd name="connsiteX332" fmla="*/ 4713577 w 7472601"/>
              <a:gd name="connsiteY332" fmla="*/ 5616803 h 6858000"/>
              <a:gd name="connsiteX333" fmla="*/ 3989559 w 7472601"/>
              <a:gd name="connsiteY333" fmla="*/ 6145945 h 6858000"/>
              <a:gd name="connsiteX334" fmla="*/ 3939824 w 7472601"/>
              <a:gd name="connsiteY334" fmla="*/ 6066900 h 6858000"/>
              <a:gd name="connsiteX335" fmla="*/ 4584537 w 7472601"/>
              <a:gd name="connsiteY335" fmla="*/ 5324826 h 6858000"/>
              <a:gd name="connsiteX336" fmla="*/ 5037105 w 7472601"/>
              <a:gd name="connsiteY336" fmla="*/ 5088765 h 6858000"/>
              <a:gd name="connsiteX337" fmla="*/ 5039930 w 7472601"/>
              <a:gd name="connsiteY337" fmla="*/ 5089585 h 6858000"/>
              <a:gd name="connsiteX338" fmla="*/ 5263764 w 7472601"/>
              <a:gd name="connsiteY338" fmla="*/ 4735525 h 6858000"/>
              <a:gd name="connsiteX339" fmla="*/ 4086300 w 7472601"/>
              <a:gd name="connsiteY339" fmla="*/ 4884599 h 6858000"/>
              <a:gd name="connsiteX340" fmla="*/ 4085485 w 7472601"/>
              <a:gd name="connsiteY340" fmla="*/ 4899070 h 6858000"/>
              <a:gd name="connsiteX341" fmla="*/ 3871915 w 7472601"/>
              <a:gd name="connsiteY341" fmla="*/ 5253645 h 6858000"/>
              <a:gd name="connsiteX342" fmla="*/ 3799374 w 7472601"/>
              <a:gd name="connsiteY342" fmla="*/ 5466127 h 6858000"/>
              <a:gd name="connsiteX343" fmla="*/ 3498850 w 7472601"/>
              <a:gd name="connsiteY343" fmla="*/ 6661888 h 6858000"/>
              <a:gd name="connsiteX344" fmla="*/ 3399216 w 7472601"/>
              <a:gd name="connsiteY344" fmla="*/ 6858000 h 6858000"/>
              <a:gd name="connsiteX345" fmla="*/ 3303688 w 7472601"/>
              <a:gd name="connsiteY345" fmla="*/ 6858000 h 6858000"/>
              <a:gd name="connsiteX346" fmla="*/ 3391774 w 7472601"/>
              <a:gd name="connsiteY346" fmla="*/ 6697181 h 6858000"/>
              <a:gd name="connsiteX347" fmla="*/ 3735540 w 7472601"/>
              <a:gd name="connsiteY347" fmla="*/ 5546923 h 6858000"/>
              <a:gd name="connsiteX348" fmla="*/ 3729438 w 7472601"/>
              <a:gd name="connsiteY348" fmla="*/ 5569058 h 6858000"/>
              <a:gd name="connsiteX349" fmla="*/ 3707782 w 7472601"/>
              <a:gd name="connsiteY349" fmla="*/ 5644908 h 6858000"/>
              <a:gd name="connsiteX350" fmla="*/ 3583827 w 7472601"/>
              <a:gd name="connsiteY350" fmla="*/ 6039215 h 6858000"/>
              <a:gd name="connsiteX351" fmla="*/ 3547861 w 7472601"/>
              <a:gd name="connsiteY351" fmla="*/ 6129609 h 6858000"/>
              <a:gd name="connsiteX352" fmla="*/ 3490905 w 7472601"/>
              <a:gd name="connsiteY352" fmla="*/ 6277660 h 6858000"/>
              <a:gd name="connsiteX353" fmla="*/ 3455859 w 7472601"/>
              <a:gd name="connsiteY353" fmla="*/ 6391301 h 6858000"/>
              <a:gd name="connsiteX354" fmla="*/ 3429112 w 7472601"/>
              <a:gd name="connsiteY354" fmla="*/ 6479469 h 6858000"/>
              <a:gd name="connsiteX355" fmla="*/ 3304862 w 7472601"/>
              <a:gd name="connsiteY355" fmla="*/ 6796476 h 6858000"/>
              <a:gd name="connsiteX356" fmla="*/ 3276071 w 7472601"/>
              <a:gd name="connsiteY356" fmla="*/ 6858000 h 6858000"/>
              <a:gd name="connsiteX357" fmla="*/ 3240805 w 7472601"/>
              <a:gd name="connsiteY357" fmla="*/ 6858000 h 6858000"/>
              <a:gd name="connsiteX358" fmla="*/ 3275917 w 7472601"/>
              <a:gd name="connsiteY358" fmla="*/ 6783192 h 6858000"/>
              <a:gd name="connsiteX359" fmla="*/ 3399358 w 7472601"/>
              <a:gd name="connsiteY359" fmla="*/ 6469011 h 6858000"/>
              <a:gd name="connsiteX360" fmla="*/ 3425650 w 7472601"/>
              <a:gd name="connsiteY360" fmla="*/ 6381333 h 6858000"/>
              <a:gd name="connsiteX361" fmla="*/ 3460661 w 7472601"/>
              <a:gd name="connsiteY361" fmla="*/ 6266763 h 6858000"/>
              <a:gd name="connsiteX362" fmla="*/ 3518021 w 7472601"/>
              <a:gd name="connsiteY362" fmla="*/ 6117298 h 6858000"/>
              <a:gd name="connsiteX363" fmla="*/ 3554035 w 7472601"/>
              <a:gd name="connsiteY363" fmla="*/ 6027832 h 6858000"/>
              <a:gd name="connsiteX364" fmla="*/ 3677174 w 7472601"/>
              <a:gd name="connsiteY364" fmla="*/ 5636351 h 6858000"/>
              <a:gd name="connsiteX365" fmla="*/ 3698819 w 7472601"/>
              <a:gd name="connsiteY365" fmla="*/ 5560503 h 6858000"/>
              <a:gd name="connsiteX366" fmla="*/ 3702094 w 7472601"/>
              <a:gd name="connsiteY366" fmla="*/ 5549194 h 6858000"/>
              <a:gd name="connsiteX367" fmla="*/ 3398355 w 7472601"/>
              <a:gd name="connsiteY367" fmla="*/ 6094603 h 6858000"/>
              <a:gd name="connsiteX368" fmla="*/ 3193941 w 7472601"/>
              <a:gd name="connsiteY368" fmla="*/ 6798775 h 6858000"/>
              <a:gd name="connsiteX369" fmla="*/ 3184140 w 7472601"/>
              <a:gd name="connsiteY369" fmla="*/ 6858000 h 6858000"/>
              <a:gd name="connsiteX370" fmla="*/ 3099978 w 7472601"/>
              <a:gd name="connsiteY370" fmla="*/ 6858000 h 6858000"/>
              <a:gd name="connsiteX371" fmla="*/ 3101556 w 7472601"/>
              <a:gd name="connsiteY371" fmla="*/ 6843337 h 6858000"/>
              <a:gd name="connsiteX372" fmla="*/ 3370162 w 7472601"/>
              <a:gd name="connsiteY372" fmla="*/ 5785550 h 6858000"/>
              <a:gd name="connsiteX373" fmla="*/ 3746477 w 7472601"/>
              <a:gd name="connsiteY373" fmla="*/ 5377889 h 6858000"/>
              <a:gd name="connsiteX374" fmla="*/ 3863399 w 7472601"/>
              <a:gd name="connsiteY374" fmla="*/ 5087257 h 6858000"/>
              <a:gd name="connsiteX375" fmla="*/ 3968712 w 7472601"/>
              <a:gd name="connsiteY375" fmla="*/ 4913989 h 6858000"/>
              <a:gd name="connsiteX376" fmla="*/ 2792390 w 7472601"/>
              <a:gd name="connsiteY376" fmla="*/ 5382974 h 6858000"/>
              <a:gd name="connsiteX377" fmla="*/ 2714982 w 7472601"/>
              <a:gd name="connsiteY377" fmla="*/ 5427051 h 6858000"/>
              <a:gd name="connsiteX378" fmla="*/ 2813361 w 7472601"/>
              <a:gd name="connsiteY378" fmla="*/ 6023912 h 6858000"/>
              <a:gd name="connsiteX379" fmla="*/ 2688430 w 7472601"/>
              <a:gd name="connsiteY379" fmla="*/ 6801564 h 6858000"/>
              <a:gd name="connsiteX380" fmla="*/ 2629626 w 7472601"/>
              <a:gd name="connsiteY380" fmla="*/ 6763394 h 6858000"/>
              <a:gd name="connsiteX381" fmla="*/ 2565328 w 7472601"/>
              <a:gd name="connsiteY381" fmla="*/ 5516399 h 6858000"/>
              <a:gd name="connsiteX382" fmla="*/ 1922999 w 7472601"/>
              <a:gd name="connsiteY382" fmla="*/ 5980343 h 6858000"/>
              <a:gd name="connsiteX383" fmla="*/ 1950261 w 7472601"/>
              <a:gd name="connsiteY383" fmla="*/ 6405858 h 6858000"/>
              <a:gd name="connsiteX384" fmla="*/ 2365554 w 7472601"/>
              <a:gd name="connsiteY384" fmla="*/ 6759107 h 6858000"/>
              <a:gd name="connsiteX385" fmla="*/ 2424142 w 7472601"/>
              <a:gd name="connsiteY385" fmla="*/ 6858000 h 6858000"/>
              <a:gd name="connsiteX386" fmla="*/ 2395994 w 7472601"/>
              <a:gd name="connsiteY386" fmla="*/ 6858000 h 6858000"/>
              <a:gd name="connsiteX387" fmla="*/ 2392863 w 7472601"/>
              <a:gd name="connsiteY387" fmla="*/ 6852964 h 6858000"/>
              <a:gd name="connsiteX388" fmla="*/ 2017589 w 7472601"/>
              <a:gd name="connsiteY388" fmla="*/ 6493982 h 6858000"/>
              <a:gd name="connsiteX389" fmla="*/ 2147336 w 7472601"/>
              <a:gd name="connsiteY389" fmla="*/ 6594052 h 6858000"/>
              <a:gd name="connsiteX390" fmla="*/ 2207047 w 7472601"/>
              <a:gd name="connsiteY390" fmla="*/ 6654540 h 6858000"/>
              <a:gd name="connsiteX391" fmla="*/ 2299106 w 7472601"/>
              <a:gd name="connsiteY391" fmla="*/ 6778931 h 6858000"/>
              <a:gd name="connsiteX392" fmla="*/ 2314430 w 7472601"/>
              <a:gd name="connsiteY392" fmla="*/ 6801144 h 6858000"/>
              <a:gd name="connsiteX393" fmla="*/ 2352406 w 7472601"/>
              <a:gd name="connsiteY393" fmla="*/ 6858000 h 6858000"/>
              <a:gd name="connsiteX394" fmla="*/ 2314492 w 7472601"/>
              <a:gd name="connsiteY394" fmla="*/ 6858000 h 6858000"/>
              <a:gd name="connsiteX395" fmla="*/ 2288095 w 7472601"/>
              <a:gd name="connsiteY395" fmla="*/ 6818030 h 6858000"/>
              <a:gd name="connsiteX396" fmla="*/ 2272768 w 7472601"/>
              <a:gd name="connsiteY396" fmla="*/ 6795822 h 6858000"/>
              <a:gd name="connsiteX397" fmla="*/ 2182715 w 7472601"/>
              <a:gd name="connsiteY397" fmla="*/ 6675071 h 6858000"/>
              <a:gd name="connsiteX398" fmla="*/ 2032061 w 7472601"/>
              <a:gd name="connsiteY398" fmla="*/ 6541380 h 6858000"/>
              <a:gd name="connsiteX399" fmla="*/ 2257220 w 7472601"/>
              <a:gd name="connsiteY399" fmla="*/ 6826257 h 6858000"/>
              <a:gd name="connsiteX400" fmla="*/ 2281324 w 7472601"/>
              <a:gd name="connsiteY400" fmla="*/ 6858000 h 6858000"/>
              <a:gd name="connsiteX401" fmla="*/ 2242860 w 7472601"/>
              <a:gd name="connsiteY401" fmla="*/ 6858000 h 6858000"/>
              <a:gd name="connsiteX402" fmla="*/ 2232818 w 7472601"/>
              <a:gd name="connsiteY402" fmla="*/ 6844926 h 6858000"/>
              <a:gd name="connsiteX403" fmla="*/ 1990172 w 7472601"/>
              <a:gd name="connsiteY403" fmla="*/ 6542121 h 6858000"/>
              <a:gd name="connsiteX404" fmla="*/ 2124090 w 7472601"/>
              <a:gd name="connsiteY404" fmla="*/ 6761017 h 6858000"/>
              <a:gd name="connsiteX405" fmla="*/ 2200380 w 7472601"/>
              <a:gd name="connsiteY405" fmla="*/ 6858000 h 6858000"/>
              <a:gd name="connsiteX406" fmla="*/ 2147507 w 7472601"/>
              <a:gd name="connsiteY406" fmla="*/ 6858000 h 6858000"/>
              <a:gd name="connsiteX407" fmla="*/ 2070668 w 7472601"/>
              <a:gd name="connsiteY407" fmla="*/ 6761520 h 6858000"/>
              <a:gd name="connsiteX408" fmla="*/ 1975142 w 7472601"/>
              <a:gd name="connsiteY408" fmla="*/ 6585570 h 6858000"/>
              <a:gd name="connsiteX409" fmla="*/ 2050035 w 7472601"/>
              <a:gd name="connsiteY409" fmla="*/ 6813345 h 6858000"/>
              <a:gd name="connsiteX410" fmla="*/ 2063025 w 7472601"/>
              <a:gd name="connsiteY410" fmla="*/ 6858000 h 6858000"/>
              <a:gd name="connsiteX411" fmla="*/ 2021675 w 7472601"/>
              <a:gd name="connsiteY411" fmla="*/ 6858000 h 6858000"/>
              <a:gd name="connsiteX412" fmla="*/ 2019308 w 7472601"/>
              <a:gd name="connsiteY412" fmla="*/ 6847118 h 6858000"/>
              <a:gd name="connsiteX413" fmla="*/ 1938835 w 7472601"/>
              <a:gd name="connsiteY413" fmla="*/ 6551160 h 6858000"/>
              <a:gd name="connsiteX414" fmla="*/ 1953230 w 7472601"/>
              <a:gd name="connsiteY414" fmla="*/ 6759699 h 6858000"/>
              <a:gd name="connsiteX415" fmla="*/ 1956763 w 7472601"/>
              <a:gd name="connsiteY415" fmla="*/ 6778191 h 6858000"/>
              <a:gd name="connsiteX416" fmla="*/ 1967925 w 7472601"/>
              <a:gd name="connsiteY416" fmla="*/ 6858000 h 6858000"/>
              <a:gd name="connsiteX417" fmla="*/ 1936622 w 7472601"/>
              <a:gd name="connsiteY417" fmla="*/ 6858000 h 6858000"/>
              <a:gd name="connsiteX418" fmla="*/ 1926261 w 7472601"/>
              <a:gd name="connsiteY418" fmla="*/ 6784064 h 6858000"/>
              <a:gd name="connsiteX419" fmla="*/ 1922724 w 7472601"/>
              <a:gd name="connsiteY419" fmla="*/ 6765577 h 6858000"/>
              <a:gd name="connsiteX420" fmla="*/ 1904650 w 7472601"/>
              <a:gd name="connsiteY420" fmla="*/ 6639616 h 6858000"/>
              <a:gd name="connsiteX421" fmla="*/ 1885273 w 7472601"/>
              <a:gd name="connsiteY421" fmla="*/ 6858000 h 6858000"/>
              <a:gd name="connsiteX422" fmla="*/ 1854363 w 7472601"/>
              <a:gd name="connsiteY422" fmla="*/ 6858000 h 6858000"/>
              <a:gd name="connsiteX423" fmla="*/ 1880391 w 7472601"/>
              <a:gd name="connsiteY423" fmla="*/ 6603796 h 6858000"/>
              <a:gd name="connsiteX424" fmla="*/ 1818273 w 7472601"/>
              <a:gd name="connsiteY424" fmla="*/ 6715729 h 6858000"/>
              <a:gd name="connsiteX425" fmla="*/ 1794691 w 7472601"/>
              <a:gd name="connsiteY425" fmla="*/ 6843239 h 6858000"/>
              <a:gd name="connsiteX426" fmla="*/ 1794914 w 7472601"/>
              <a:gd name="connsiteY426" fmla="*/ 6858000 h 6858000"/>
              <a:gd name="connsiteX427" fmla="*/ 1746128 w 7472601"/>
              <a:gd name="connsiteY427" fmla="*/ 6858000 h 6858000"/>
              <a:gd name="connsiteX428" fmla="*/ 1753934 w 7472601"/>
              <a:gd name="connsiteY428" fmla="*/ 6724796 h 6858000"/>
              <a:gd name="connsiteX429" fmla="*/ 1792053 w 7472601"/>
              <a:gd name="connsiteY429" fmla="*/ 6572396 h 6858000"/>
              <a:gd name="connsiteX430" fmla="*/ 1862248 w 7472601"/>
              <a:gd name="connsiteY430" fmla="*/ 6266397 h 6858000"/>
              <a:gd name="connsiteX431" fmla="*/ 1862250 w 7472601"/>
              <a:gd name="connsiteY431" fmla="*/ 6033531 h 6858000"/>
              <a:gd name="connsiteX432" fmla="*/ 1211999 w 7472601"/>
              <a:gd name="connsiteY432" fmla="*/ 6683610 h 6858000"/>
              <a:gd name="connsiteX433" fmla="*/ 1213266 w 7472601"/>
              <a:gd name="connsiteY433" fmla="*/ 6691947 h 6858000"/>
              <a:gd name="connsiteX434" fmla="*/ 1203370 w 7472601"/>
              <a:gd name="connsiteY434" fmla="*/ 6850676 h 6858000"/>
              <a:gd name="connsiteX435" fmla="*/ 1203671 w 7472601"/>
              <a:gd name="connsiteY435" fmla="*/ 6858000 h 6858000"/>
              <a:gd name="connsiteX436" fmla="*/ 1143180 w 7472601"/>
              <a:gd name="connsiteY436" fmla="*/ 6858000 h 6858000"/>
              <a:gd name="connsiteX437" fmla="*/ 1142176 w 7472601"/>
              <a:gd name="connsiteY437" fmla="*/ 6766045 h 6858000"/>
              <a:gd name="connsiteX438" fmla="*/ 1067484 w 7472601"/>
              <a:gd name="connsiteY438" fmla="*/ 6858000 h 6858000"/>
              <a:gd name="connsiteX439" fmla="*/ 953928 w 7472601"/>
              <a:gd name="connsiteY439" fmla="*/ 6858000 h 6858000"/>
              <a:gd name="connsiteX440" fmla="*/ 959715 w 7472601"/>
              <a:gd name="connsiteY440" fmla="*/ 6850185 h 6858000"/>
              <a:gd name="connsiteX441" fmla="*/ 1483788 w 7472601"/>
              <a:gd name="connsiteY441" fmla="*/ 6259174 h 6858000"/>
              <a:gd name="connsiteX442" fmla="*/ 1100671 w 7472601"/>
              <a:gd name="connsiteY442" fmla="*/ 6252137 h 6858000"/>
              <a:gd name="connsiteX443" fmla="*/ 1090144 w 7472601"/>
              <a:gd name="connsiteY443" fmla="*/ 6256748 h 6858000"/>
              <a:gd name="connsiteX444" fmla="*/ 1095872 w 7472601"/>
              <a:gd name="connsiteY444" fmla="*/ 6271892 h 6858000"/>
              <a:gd name="connsiteX445" fmla="*/ 262785 w 7472601"/>
              <a:gd name="connsiteY445" fmla="*/ 6845450 h 6858000"/>
              <a:gd name="connsiteX446" fmla="*/ 209968 w 7472601"/>
              <a:gd name="connsiteY446" fmla="*/ 6770713 h 6858000"/>
              <a:gd name="connsiteX447" fmla="*/ 873460 w 7472601"/>
              <a:gd name="connsiteY447" fmla="*/ 6253768 h 6858000"/>
              <a:gd name="connsiteX448" fmla="*/ 192686 w 7472601"/>
              <a:gd name="connsiteY448" fmla="*/ 5849257 h 6858000"/>
              <a:gd name="connsiteX449" fmla="*/ 4696 w 7472601"/>
              <a:gd name="connsiteY449" fmla="*/ 5697668 h 6858000"/>
              <a:gd name="connsiteX450" fmla="*/ 0 w 7472601"/>
              <a:gd name="connsiteY450" fmla="*/ 5689984 h 6858000"/>
              <a:gd name="connsiteX451" fmla="*/ 0 w 7472601"/>
              <a:gd name="connsiteY451" fmla="*/ 5513472 h 6858000"/>
              <a:gd name="connsiteX452" fmla="*/ 174101 w 7472601"/>
              <a:gd name="connsiteY452" fmla="*/ 5620277 h 6858000"/>
              <a:gd name="connsiteX453" fmla="*/ 891800 w 7472601"/>
              <a:gd name="connsiteY453" fmla="*/ 6036935 h 6858000"/>
              <a:gd name="connsiteX454" fmla="*/ 1072219 w 7472601"/>
              <a:gd name="connsiteY454" fmla="*/ 6169443 h 6858000"/>
              <a:gd name="connsiteX455" fmla="*/ 1074117 w 7472601"/>
              <a:gd name="connsiteY455" fmla="*/ 6170301 h 6858000"/>
              <a:gd name="connsiteX456" fmla="*/ 1083114 w 7472601"/>
              <a:gd name="connsiteY456" fmla="*/ 6174131 h 6858000"/>
              <a:gd name="connsiteX457" fmla="*/ 1543010 w 7472601"/>
              <a:gd name="connsiteY457" fmla="*/ 6191140 h 6858000"/>
              <a:gd name="connsiteX458" fmla="*/ 1551080 w 7472601"/>
              <a:gd name="connsiteY458" fmla="*/ 6195006 h 6858000"/>
              <a:gd name="connsiteX459" fmla="*/ 2345443 w 7472601"/>
              <a:gd name="connsiteY459" fmla="*/ 5549882 h 6858000"/>
              <a:gd name="connsiteX460" fmla="*/ 1721499 w 7472601"/>
              <a:gd name="connsiteY460" fmla="*/ 5599969 h 6858000"/>
              <a:gd name="connsiteX461" fmla="*/ 767716 w 7472601"/>
              <a:gd name="connsiteY461" fmla="*/ 5472768 h 6858000"/>
              <a:gd name="connsiteX462" fmla="*/ 722147 w 7472601"/>
              <a:gd name="connsiteY462" fmla="*/ 5393091 h 6858000"/>
              <a:gd name="connsiteX463" fmla="*/ 1485552 w 7472601"/>
              <a:gd name="connsiteY463" fmla="*/ 5313202 h 6858000"/>
              <a:gd name="connsiteX464" fmla="*/ 2143004 w 7472601"/>
              <a:gd name="connsiteY464" fmla="*/ 5402420 h 6858000"/>
              <a:gd name="connsiteX465" fmla="*/ 1933391 w 7472601"/>
              <a:gd name="connsiteY465" fmla="*/ 5156971 h 6858000"/>
              <a:gd name="connsiteX466" fmla="*/ 1827118 w 7472601"/>
              <a:gd name="connsiteY466" fmla="*/ 4968410 h 6858000"/>
              <a:gd name="connsiteX467" fmla="*/ 1837349 w 7472601"/>
              <a:gd name="connsiteY467" fmla="*/ 4956357 h 6858000"/>
              <a:gd name="connsiteX468" fmla="*/ 2162835 w 7472601"/>
              <a:gd name="connsiteY468" fmla="*/ 5187853 h 6858000"/>
              <a:gd name="connsiteX469" fmla="*/ 2257167 w 7472601"/>
              <a:gd name="connsiteY469" fmla="*/ 5462123 h 6858000"/>
              <a:gd name="connsiteX470" fmla="*/ 2261598 w 7472601"/>
              <a:gd name="connsiteY470" fmla="*/ 5467998 h 6858000"/>
              <a:gd name="connsiteX471" fmla="*/ 2437177 w 7472601"/>
              <a:gd name="connsiteY471" fmla="*/ 5479608 h 6858000"/>
              <a:gd name="connsiteX472" fmla="*/ 2445247 w 7472601"/>
              <a:gd name="connsiteY472" fmla="*/ 5483476 h 6858000"/>
              <a:gd name="connsiteX473" fmla="*/ 2743626 w 7472601"/>
              <a:gd name="connsiteY473" fmla="*/ 5304819 h 6858000"/>
              <a:gd name="connsiteX474" fmla="*/ 3048102 w 7472601"/>
              <a:gd name="connsiteY474" fmla="*/ 5150595 h 6858000"/>
              <a:gd name="connsiteX475" fmla="*/ 1799414 w 7472601"/>
              <a:gd name="connsiteY475" fmla="*/ 4694732 h 6858000"/>
              <a:gd name="connsiteX476" fmla="*/ 1771735 w 7472601"/>
              <a:gd name="connsiteY476" fmla="*/ 4619929 h 6858000"/>
              <a:gd name="connsiteX477" fmla="*/ 3104273 w 7472601"/>
              <a:gd name="connsiteY477" fmla="*/ 5076159 h 6858000"/>
              <a:gd name="connsiteX478" fmla="*/ 3113245 w 7472601"/>
              <a:gd name="connsiteY478" fmla="*/ 5090705 h 6858000"/>
              <a:gd name="connsiteX479" fmla="*/ 3126294 w 7472601"/>
              <a:gd name="connsiteY479" fmla="*/ 5114400 h 6858000"/>
              <a:gd name="connsiteX480" fmla="*/ 3937433 w 7472601"/>
              <a:gd name="connsiteY480" fmla="*/ 4830473 h 6858000"/>
              <a:gd name="connsiteX481" fmla="*/ 3590475 w 7472601"/>
              <a:gd name="connsiteY481" fmla="*/ 4597974 h 6858000"/>
              <a:gd name="connsiteX482" fmla="*/ 3100264 w 7472601"/>
              <a:gd name="connsiteY482" fmla="*/ 4579845 h 6858000"/>
              <a:gd name="connsiteX483" fmla="*/ 2183576 w 7472601"/>
              <a:gd name="connsiteY483" fmla="*/ 4227150 h 6858000"/>
              <a:gd name="connsiteX484" fmla="*/ 2151029 w 7472601"/>
              <a:gd name="connsiteY484" fmla="*/ 4146947 h 6858000"/>
              <a:gd name="connsiteX485" fmla="*/ 3563434 w 7472601"/>
              <a:gd name="connsiteY485" fmla="*/ 4469115 h 6858000"/>
              <a:gd name="connsiteX486" fmla="*/ 3177952 w 7472601"/>
              <a:gd name="connsiteY486" fmla="*/ 3657386 h 6858000"/>
              <a:gd name="connsiteX487" fmla="*/ 3189263 w 7472601"/>
              <a:gd name="connsiteY487" fmla="*/ 3625726 h 6858000"/>
              <a:gd name="connsiteX488" fmla="*/ 3560912 w 7472601"/>
              <a:gd name="connsiteY488" fmla="*/ 4079863 h 6858000"/>
              <a:gd name="connsiteX489" fmla="*/ 3626636 w 7472601"/>
              <a:gd name="connsiteY489" fmla="*/ 4512230 h 6858000"/>
              <a:gd name="connsiteX490" fmla="*/ 3653088 w 7472601"/>
              <a:gd name="connsiteY490" fmla="*/ 4521417 h 6858000"/>
              <a:gd name="connsiteX491" fmla="*/ 3988128 w 7472601"/>
              <a:gd name="connsiteY491" fmla="*/ 4817267 h 6858000"/>
              <a:gd name="connsiteX492" fmla="*/ 4830582 w 7472601"/>
              <a:gd name="connsiteY492" fmla="*/ 4676000 h 6858000"/>
              <a:gd name="connsiteX493" fmla="*/ 4830100 w 7472601"/>
              <a:gd name="connsiteY493" fmla="*/ 4675554 h 6858000"/>
              <a:gd name="connsiteX494" fmla="*/ 4036318 w 7472601"/>
              <a:gd name="connsiteY494" fmla="*/ 4147013 h 6858000"/>
              <a:gd name="connsiteX495" fmla="*/ 3432098 w 7472601"/>
              <a:gd name="connsiteY495" fmla="*/ 3537312 h 6858000"/>
              <a:gd name="connsiteX496" fmla="*/ 3446761 w 7472601"/>
              <a:gd name="connsiteY496" fmla="*/ 3461278 h 6858000"/>
              <a:gd name="connsiteX497" fmla="*/ 4419733 w 7472601"/>
              <a:gd name="connsiteY497" fmla="*/ 3963555 h 6858000"/>
              <a:gd name="connsiteX498" fmla="*/ 4781371 w 7472601"/>
              <a:gd name="connsiteY498" fmla="*/ 4458604 h 6858000"/>
              <a:gd name="connsiteX499" fmla="*/ 4780440 w 7472601"/>
              <a:gd name="connsiteY499" fmla="*/ 4470290 h 6858000"/>
              <a:gd name="connsiteX500" fmla="*/ 4898954 w 7472601"/>
              <a:gd name="connsiteY500" fmla="*/ 4662092 h 6858000"/>
              <a:gd name="connsiteX501" fmla="*/ 4900699 w 7472601"/>
              <a:gd name="connsiteY501" fmla="*/ 4670867 h 6858000"/>
              <a:gd name="connsiteX502" fmla="*/ 5714511 w 7472601"/>
              <a:gd name="connsiteY502" fmla="*/ 4663483 h 6858000"/>
              <a:gd name="connsiteX503" fmla="*/ 5464793 w 7472601"/>
              <a:gd name="connsiteY503" fmla="*/ 4393556 h 6858000"/>
              <a:gd name="connsiteX504" fmla="*/ 5461897 w 7472601"/>
              <a:gd name="connsiteY504" fmla="*/ 4390879 h 6858000"/>
              <a:gd name="connsiteX505" fmla="*/ 4294126 w 7472601"/>
              <a:gd name="connsiteY505" fmla="*/ 3303048 h 6858000"/>
              <a:gd name="connsiteX506" fmla="*/ 4305321 w 7472601"/>
              <a:gd name="connsiteY506" fmla="*/ 3256953 h 6858000"/>
              <a:gd name="connsiteX507" fmla="*/ 4949299 w 7472601"/>
              <a:gd name="connsiteY507" fmla="*/ 3766336 h 6858000"/>
              <a:gd name="connsiteX508" fmla="*/ 5291452 w 7472601"/>
              <a:gd name="connsiteY508" fmla="*/ 4076801 h 6858000"/>
              <a:gd name="connsiteX509" fmla="*/ 5434998 w 7472601"/>
              <a:gd name="connsiteY509" fmla="*/ 4254100 h 6858000"/>
              <a:gd name="connsiteX510" fmla="*/ 5351015 w 7472601"/>
              <a:gd name="connsiteY510" fmla="*/ 3760989 h 6858000"/>
              <a:gd name="connsiteX511" fmla="*/ 5413780 w 7472601"/>
              <a:gd name="connsiteY511" fmla="*/ 2966265 h 6858000"/>
              <a:gd name="connsiteX512" fmla="*/ 5425627 w 7472601"/>
              <a:gd name="connsiteY512" fmla="*/ 2954192 h 6858000"/>
              <a:gd name="connsiteX513" fmla="*/ 6604735 w 7472601"/>
              <a:gd name="connsiteY513" fmla="*/ 2041381 h 6858000"/>
              <a:gd name="connsiteX514" fmla="*/ 7204487 w 7472601"/>
              <a:gd name="connsiteY514" fmla="*/ 2742112 h 6858000"/>
              <a:gd name="connsiteX515" fmla="*/ 7131592 w 7472601"/>
              <a:gd name="connsiteY515" fmla="*/ 2672096 h 6858000"/>
              <a:gd name="connsiteX516" fmla="*/ 6996344 w 7472601"/>
              <a:gd name="connsiteY516" fmla="*/ 2518310 h 6858000"/>
              <a:gd name="connsiteX517" fmla="*/ 6735495 w 7472601"/>
              <a:gd name="connsiteY517" fmla="*/ 2196890 h 6858000"/>
              <a:gd name="connsiteX518" fmla="*/ 6721901 w 7472601"/>
              <a:gd name="connsiteY518" fmla="*/ 2179274 h 6858000"/>
              <a:gd name="connsiteX519" fmla="*/ 6604735 w 7472601"/>
              <a:gd name="connsiteY519" fmla="*/ 2041381 h 6858000"/>
              <a:gd name="connsiteX520" fmla="*/ 6591670 w 7472601"/>
              <a:gd name="connsiteY520" fmla="*/ 1988277 h 6858000"/>
              <a:gd name="connsiteX521" fmla="*/ 6747349 w 7472601"/>
              <a:gd name="connsiteY521" fmla="*/ 2160069 h 6858000"/>
              <a:gd name="connsiteX522" fmla="*/ 6760943 w 7472601"/>
              <a:gd name="connsiteY522" fmla="*/ 2177686 h 6858000"/>
              <a:gd name="connsiteX523" fmla="*/ 7021065 w 7472601"/>
              <a:gd name="connsiteY523" fmla="*/ 2498102 h 6858000"/>
              <a:gd name="connsiteX524" fmla="*/ 7155223 w 7472601"/>
              <a:gd name="connsiteY524" fmla="*/ 2650386 h 6858000"/>
              <a:gd name="connsiteX525" fmla="*/ 7203167 w 7472601"/>
              <a:gd name="connsiteY525" fmla="*/ 2697288 h 6858000"/>
              <a:gd name="connsiteX526" fmla="*/ 6937703 w 7472601"/>
              <a:gd name="connsiteY526" fmla="*/ 2321981 h 6858000"/>
              <a:gd name="connsiteX527" fmla="*/ 6591670 w 7472601"/>
              <a:gd name="connsiteY527" fmla="*/ 1988277 h 6858000"/>
              <a:gd name="connsiteX528" fmla="*/ 5798671 w 7472601"/>
              <a:gd name="connsiteY528" fmla="*/ 1981601 h 6858000"/>
              <a:gd name="connsiteX529" fmla="*/ 5754709 w 7472601"/>
              <a:gd name="connsiteY529" fmla="*/ 2071454 h 6858000"/>
              <a:gd name="connsiteX530" fmla="*/ 5763044 w 7472601"/>
              <a:gd name="connsiteY530" fmla="*/ 2842206 h 6858000"/>
              <a:gd name="connsiteX531" fmla="*/ 5764974 w 7472601"/>
              <a:gd name="connsiteY531" fmla="*/ 2799609 h 6858000"/>
              <a:gd name="connsiteX532" fmla="*/ 5767665 w 7472601"/>
              <a:gd name="connsiteY532" fmla="*/ 2666409 h 6858000"/>
              <a:gd name="connsiteX533" fmla="*/ 5763055 w 7472601"/>
              <a:gd name="connsiteY533" fmla="*/ 2579705 h 6858000"/>
              <a:gd name="connsiteX534" fmla="*/ 5758079 w 7472601"/>
              <a:gd name="connsiteY534" fmla="*/ 2492508 h 6858000"/>
              <a:gd name="connsiteX535" fmla="*/ 5779325 w 7472601"/>
              <a:gd name="connsiteY535" fmla="*/ 2197069 h 6858000"/>
              <a:gd name="connsiteX536" fmla="*/ 5798671 w 7472601"/>
              <a:gd name="connsiteY536" fmla="*/ 1981601 h 6858000"/>
              <a:gd name="connsiteX537" fmla="*/ 5829202 w 7472601"/>
              <a:gd name="connsiteY537" fmla="*/ 1971679 h 6858000"/>
              <a:gd name="connsiteX538" fmla="*/ 5809558 w 7472601"/>
              <a:gd name="connsiteY538" fmla="*/ 2198043 h 6858000"/>
              <a:gd name="connsiteX539" fmla="*/ 5788653 w 7472601"/>
              <a:gd name="connsiteY539" fmla="*/ 2489430 h 6858000"/>
              <a:gd name="connsiteX540" fmla="*/ 5793439 w 7472601"/>
              <a:gd name="connsiteY540" fmla="*/ 2575235 h 6858000"/>
              <a:gd name="connsiteX541" fmla="*/ 5796837 w 7472601"/>
              <a:gd name="connsiteY541" fmla="*/ 2637633 h 6858000"/>
              <a:gd name="connsiteX542" fmla="*/ 5818614 w 7472601"/>
              <a:gd name="connsiteY542" fmla="*/ 2473055 h 6858000"/>
              <a:gd name="connsiteX543" fmla="*/ 5829202 w 7472601"/>
              <a:gd name="connsiteY543" fmla="*/ 1971679 h 6858000"/>
              <a:gd name="connsiteX544" fmla="*/ 5911389 w 7472601"/>
              <a:gd name="connsiteY544" fmla="*/ 1898371 h 6858000"/>
              <a:gd name="connsiteX545" fmla="*/ 6237627 w 7472601"/>
              <a:gd name="connsiteY545" fmla="*/ 2231921 h 6858000"/>
              <a:gd name="connsiteX546" fmla="*/ 5911389 w 7472601"/>
              <a:gd name="connsiteY546" fmla="*/ 1898371 h 6858000"/>
              <a:gd name="connsiteX547" fmla="*/ 6944437 w 7472601"/>
              <a:gd name="connsiteY547" fmla="*/ 1575402 h 6858000"/>
              <a:gd name="connsiteX548" fmla="*/ 6304730 w 7472601"/>
              <a:gd name="connsiteY548" fmla="*/ 1766654 h 6858000"/>
              <a:gd name="connsiteX549" fmla="*/ 6944437 w 7472601"/>
              <a:gd name="connsiteY549" fmla="*/ 1575402 h 6858000"/>
              <a:gd name="connsiteX550" fmla="*/ 7019523 w 7472601"/>
              <a:gd name="connsiteY550" fmla="*/ 1519450 h 6858000"/>
              <a:gd name="connsiteX551" fmla="*/ 6298091 w 7472601"/>
              <a:gd name="connsiteY551" fmla="*/ 1737122 h 6858000"/>
              <a:gd name="connsiteX552" fmla="*/ 7019523 w 7472601"/>
              <a:gd name="connsiteY552" fmla="*/ 1519450 h 6858000"/>
              <a:gd name="connsiteX553" fmla="*/ 2399523 w 7472601"/>
              <a:gd name="connsiteY553" fmla="*/ 1428234 h 6858000"/>
              <a:gd name="connsiteX554" fmla="*/ 2224982 w 7472601"/>
              <a:gd name="connsiteY554" fmla="*/ 1826201 h 6858000"/>
              <a:gd name="connsiteX555" fmla="*/ 2096099 w 7472601"/>
              <a:gd name="connsiteY555" fmla="*/ 2345900 h 6858000"/>
              <a:gd name="connsiteX556" fmla="*/ 2283317 w 7472601"/>
              <a:gd name="connsiteY556" fmla="*/ 1796925 h 6858000"/>
              <a:gd name="connsiteX557" fmla="*/ 2399523 w 7472601"/>
              <a:gd name="connsiteY557" fmla="*/ 1428234 h 6858000"/>
              <a:gd name="connsiteX558" fmla="*/ 2448558 w 7472601"/>
              <a:gd name="connsiteY558" fmla="*/ 1373435 h 6858000"/>
              <a:gd name="connsiteX559" fmla="*/ 2312521 w 7472601"/>
              <a:gd name="connsiteY559" fmla="*/ 1806140 h 6858000"/>
              <a:gd name="connsiteX560" fmla="*/ 2127533 w 7472601"/>
              <a:gd name="connsiteY560" fmla="*/ 2348380 h 6858000"/>
              <a:gd name="connsiteX561" fmla="*/ 2358080 w 7472601"/>
              <a:gd name="connsiteY561" fmla="*/ 1866134 h 6858000"/>
              <a:gd name="connsiteX562" fmla="*/ 2407436 w 7472601"/>
              <a:gd name="connsiteY562" fmla="*/ 1651070 h 6858000"/>
              <a:gd name="connsiteX563" fmla="*/ 2448558 w 7472601"/>
              <a:gd name="connsiteY563" fmla="*/ 1373435 h 6858000"/>
              <a:gd name="connsiteX564" fmla="*/ 278707 w 7472601"/>
              <a:gd name="connsiteY564" fmla="*/ 1352270 h 6858000"/>
              <a:gd name="connsiteX565" fmla="*/ 321570 w 7472601"/>
              <a:gd name="connsiteY565" fmla="*/ 1861610 h 6858000"/>
              <a:gd name="connsiteX566" fmla="*/ 294281 w 7472601"/>
              <a:gd name="connsiteY566" fmla="*/ 1440658 h 6858000"/>
              <a:gd name="connsiteX567" fmla="*/ 278707 w 7472601"/>
              <a:gd name="connsiteY567" fmla="*/ 1352270 h 6858000"/>
              <a:gd name="connsiteX568" fmla="*/ 1423821 w 7472601"/>
              <a:gd name="connsiteY568" fmla="*/ 1351958 h 6858000"/>
              <a:gd name="connsiteX569" fmla="*/ 1638521 w 7472601"/>
              <a:gd name="connsiteY569" fmla="*/ 1908470 h 6858000"/>
              <a:gd name="connsiteX570" fmla="*/ 1754199 w 7472601"/>
              <a:gd name="connsiteY570" fmla="*/ 2149284 h 6858000"/>
              <a:gd name="connsiteX571" fmla="*/ 1908359 w 7472601"/>
              <a:gd name="connsiteY571" fmla="*/ 2364988 h 6858000"/>
              <a:gd name="connsiteX572" fmla="*/ 1647661 w 7472601"/>
              <a:gd name="connsiteY572" fmla="*/ 1825945 h 6858000"/>
              <a:gd name="connsiteX573" fmla="*/ 1423821 w 7472601"/>
              <a:gd name="connsiteY573" fmla="*/ 1351958 h 6858000"/>
              <a:gd name="connsiteX574" fmla="*/ 1431890 w 7472601"/>
              <a:gd name="connsiteY574" fmla="*/ 1306475 h 6858000"/>
              <a:gd name="connsiteX575" fmla="*/ 1507597 w 7472601"/>
              <a:gd name="connsiteY575" fmla="*/ 1446132 h 6858000"/>
              <a:gd name="connsiteX576" fmla="*/ 1674586 w 7472601"/>
              <a:gd name="connsiteY576" fmla="*/ 1813832 h 6858000"/>
              <a:gd name="connsiteX577" fmla="*/ 1815950 w 7472601"/>
              <a:gd name="connsiteY577" fmla="*/ 2128564 h 6858000"/>
              <a:gd name="connsiteX578" fmla="*/ 1984242 w 7472601"/>
              <a:gd name="connsiteY578" fmla="*/ 2430829 h 6858000"/>
              <a:gd name="connsiteX579" fmla="*/ 2014023 w 7472601"/>
              <a:gd name="connsiteY579" fmla="*/ 2450995 h 6858000"/>
              <a:gd name="connsiteX580" fmla="*/ 1747337 w 7472601"/>
              <a:gd name="connsiteY580" fmla="*/ 1855264 h 6858000"/>
              <a:gd name="connsiteX581" fmla="*/ 1533749 w 7472601"/>
              <a:gd name="connsiteY581" fmla="*/ 1478656 h 6858000"/>
              <a:gd name="connsiteX582" fmla="*/ 1431890 w 7472601"/>
              <a:gd name="connsiteY582" fmla="*/ 1306475 h 6858000"/>
              <a:gd name="connsiteX583" fmla="*/ 5052692 w 7472601"/>
              <a:gd name="connsiteY583" fmla="*/ 1292994 h 6858000"/>
              <a:gd name="connsiteX584" fmla="*/ 5200661 w 7472601"/>
              <a:gd name="connsiteY584" fmla="*/ 1635186 h 6858000"/>
              <a:gd name="connsiteX585" fmla="*/ 5297138 w 7472601"/>
              <a:gd name="connsiteY585" fmla="*/ 1906351 h 6858000"/>
              <a:gd name="connsiteX586" fmla="*/ 5052692 w 7472601"/>
              <a:gd name="connsiteY586" fmla="*/ 1292994 h 6858000"/>
              <a:gd name="connsiteX587" fmla="*/ 5009948 w 7472601"/>
              <a:gd name="connsiteY587" fmla="*/ 1273619 h 6858000"/>
              <a:gd name="connsiteX588" fmla="*/ 5121777 w 7472601"/>
              <a:gd name="connsiteY588" fmla="*/ 1654213 h 6858000"/>
              <a:gd name="connsiteX589" fmla="*/ 5293545 w 7472601"/>
              <a:gd name="connsiteY589" fmla="*/ 2072247 h 6858000"/>
              <a:gd name="connsiteX590" fmla="*/ 5294042 w 7472601"/>
              <a:gd name="connsiteY590" fmla="*/ 2065019 h 6858000"/>
              <a:gd name="connsiteX591" fmla="*/ 5171936 w 7472601"/>
              <a:gd name="connsiteY591" fmla="*/ 1647613 h 6858000"/>
              <a:gd name="connsiteX592" fmla="*/ 5009948 w 7472601"/>
              <a:gd name="connsiteY592" fmla="*/ 1273619 h 6858000"/>
              <a:gd name="connsiteX593" fmla="*/ 655236 w 7472601"/>
              <a:gd name="connsiteY593" fmla="*/ 1268632 h 6858000"/>
              <a:gd name="connsiteX594" fmla="*/ 839521 w 7472601"/>
              <a:gd name="connsiteY594" fmla="*/ 1685315 h 6858000"/>
              <a:gd name="connsiteX595" fmla="*/ 1109416 w 7472601"/>
              <a:gd name="connsiteY595" fmla="*/ 2061663 h 6858000"/>
              <a:gd name="connsiteX596" fmla="*/ 1298300 w 7472601"/>
              <a:gd name="connsiteY596" fmla="*/ 2247742 h 6858000"/>
              <a:gd name="connsiteX597" fmla="*/ 1125871 w 7472601"/>
              <a:gd name="connsiteY597" fmla="*/ 1989513 h 6858000"/>
              <a:gd name="connsiteX598" fmla="*/ 981574 w 7472601"/>
              <a:gd name="connsiteY598" fmla="*/ 1783157 h 6858000"/>
              <a:gd name="connsiteX599" fmla="*/ 922198 w 7472601"/>
              <a:gd name="connsiteY599" fmla="*/ 1677437 h 6858000"/>
              <a:gd name="connsiteX600" fmla="*/ 869293 w 7472601"/>
              <a:gd name="connsiteY600" fmla="*/ 1583214 h 6858000"/>
              <a:gd name="connsiteX601" fmla="*/ 751431 w 7472601"/>
              <a:gd name="connsiteY601" fmla="*/ 1405731 h 6858000"/>
              <a:gd name="connsiteX602" fmla="*/ 655236 w 7472601"/>
              <a:gd name="connsiteY602" fmla="*/ 1268632 h 6858000"/>
              <a:gd name="connsiteX603" fmla="*/ 6516292 w 7472601"/>
              <a:gd name="connsiteY603" fmla="*/ 1263064 h 6858000"/>
              <a:gd name="connsiteX604" fmla="*/ 5736320 w 7472601"/>
              <a:gd name="connsiteY604" fmla="*/ 1501803 h 6858000"/>
              <a:gd name="connsiteX605" fmla="*/ 6516292 w 7472601"/>
              <a:gd name="connsiteY605" fmla="*/ 1263064 h 6858000"/>
              <a:gd name="connsiteX606" fmla="*/ 291466 w 7472601"/>
              <a:gd name="connsiteY606" fmla="*/ 1250369 h 6858000"/>
              <a:gd name="connsiteX607" fmla="*/ 323180 w 7472601"/>
              <a:gd name="connsiteY607" fmla="*/ 1435283 h 6858000"/>
              <a:gd name="connsiteX608" fmla="*/ 349381 w 7472601"/>
              <a:gd name="connsiteY608" fmla="*/ 1875041 h 6858000"/>
              <a:gd name="connsiteX609" fmla="*/ 374363 w 7472601"/>
              <a:gd name="connsiteY609" fmla="*/ 1506494 h 6858000"/>
              <a:gd name="connsiteX610" fmla="*/ 302168 w 7472601"/>
              <a:gd name="connsiteY610" fmla="*/ 1274495 h 6858000"/>
              <a:gd name="connsiteX611" fmla="*/ 291466 w 7472601"/>
              <a:gd name="connsiteY611" fmla="*/ 1250369 h 6858000"/>
              <a:gd name="connsiteX612" fmla="*/ 678222 w 7472601"/>
              <a:gd name="connsiteY612" fmla="*/ 1248670 h 6858000"/>
              <a:gd name="connsiteX613" fmla="*/ 775536 w 7472601"/>
              <a:gd name="connsiteY613" fmla="*/ 1388015 h 6858000"/>
              <a:gd name="connsiteX614" fmla="*/ 894529 w 7472601"/>
              <a:gd name="connsiteY614" fmla="*/ 1567739 h 6858000"/>
              <a:gd name="connsiteX615" fmla="*/ 948000 w 7472601"/>
              <a:gd name="connsiteY615" fmla="*/ 1663088 h 6858000"/>
              <a:gd name="connsiteX616" fmla="*/ 1006812 w 7472601"/>
              <a:gd name="connsiteY616" fmla="*/ 1767683 h 6858000"/>
              <a:gd name="connsiteX617" fmla="*/ 1149133 w 7472601"/>
              <a:gd name="connsiteY617" fmla="*/ 1971513 h 6858000"/>
              <a:gd name="connsiteX618" fmla="*/ 1333952 w 7472601"/>
              <a:gd name="connsiteY618" fmla="*/ 2251620 h 6858000"/>
              <a:gd name="connsiteX619" fmla="*/ 1337329 w 7472601"/>
              <a:gd name="connsiteY619" fmla="*/ 2258350 h 6858000"/>
              <a:gd name="connsiteX620" fmla="*/ 1014726 w 7472601"/>
              <a:gd name="connsiteY620" fmla="*/ 1615556 h 6858000"/>
              <a:gd name="connsiteX621" fmla="*/ 678222 w 7472601"/>
              <a:gd name="connsiteY621" fmla="*/ 1248670 h 6858000"/>
              <a:gd name="connsiteX622" fmla="*/ 6691602 w 7472601"/>
              <a:gd name="connsiteY622" fmla="*/ 1140573 h 6858000"/>
              <a:gd name="connsiteX623" fmla="*/ 6571100 w 7472601"/>
              <a:gd name="connsiteY623" fmla="*/ 1183662 h 6858000"/>
              <a:gd name="connsiteX624" fmla="*/ 6241687 w 7472601"/>
              <a:gd name="connsiteY624" fmla="*/ 1257600 h 6858000"/>
              <a:gd name="connsiteX625" fmla="*/ 5693009 w 7472601"/>
              <a:gd name="connsiteY625" fmla="*/ 1478256 h 6858000"/>
              <a:gd name="connsiteX626" fmla="*/ 6548420 w 7472601"/>
              <a:gd name="connsiteY626" fmla="*/ 1214599 h 6858000"/>
              <a:gd name="connsiteX627" fmla="*/ 6605473 w 7472601"/>
              <a:gd name="connsiteY627" fmla="*/ 1184686 h 6858000"/>
              <a:gd name="connsiteX628" fmla="*/ 6691602 w 7472601"/>
              <a:gd name="connsiteY628" fmla="*/ 1140573 h 6858000"/>
              <a:gd name="connsiteX629" fmla="*/ 4002475 w 7472601"/>
              <a:gd name="connsiteY629" fmla="*/ 1037802 h 6858000"/>
              <a:gd name="connsiteX630" fmla="*/ 4000324 w 7472601"/>
              <a:gd name="connsiteY630" fmla="*/ 1039362 h 6858000"/>
              <a:gd name="connsiteX631" fmla="*/ 4002862 w 7472601"/>
              <a:gd name="connsiteY631" fmla="*/ 1042866 h 6858000"/>
              <a:gd name="connsiteX632" fmla="*/ 4002475 w 7472601"/>
              <a:gd name="connsiteY632" fmla="*/ 1037802 h 6858000"/>
              <a:gd name="connsiteX633" fmla="*/ 506322 w 7472601"/>
              <a:gd name="connsiteY633" fmla="*/ 1020997 h 6858000"/>
              <a:gd name="connsiteX634" fmla="*/ 533068 w 7472601"/>
              <a:gd name="connsiteY634" fmla="*/ 1029409 h 6858000"/>
              <a:gd name="connsiteX635" fmla="*/ 1232525 w 7472601"/>
              <a:gd name="connsiteY635" fmla="*/ 1804675 h 6858000"/>
              <a:gd name="connsiteX636" fmla="*/ 1388858 w 7472601"/>
              <a:gd name="connsiteY636" fmla="*/ 2368011 h 6858000"/>
              <a:gd name="connsiteX637" fmla="*/ 1384098 w 7472601"/>
              <a:gd name="connsiteY637" fmla="*/ 2378125 h 6858000"/>
              <a:gd name="connsiteX638" fmla="*/ 1425393 w 7472601"/>
              <a:gd name="connsiteY638" fmla="*/ 2589124 h 6858000"/>
              <a:gd name="connsiteX639" fmla="*/ 1424001 w 7472601"/>
              <a:gd name="connsiteY639" fmla="*/ 2597541 h 6858000"/>
              <a:gd name="connsiteX640" fmla="*/ 2152729 w 7472601"/>
              <a:gd name="connsiteY640" fmla="*/ 2864487 h 6858000"/>
              <a:gd name="connsiteX641" fmla="*/ 2020609 w 7472601"/>
              <a:gd name="connsiteY641" fmla="*/ 2539671 h 6858000"/>
              <a:gd name="connsiteX642" fmla="*/ 2018920 w 7472601"/>
              <a:gd name="connsiteY642" fmla="*/ 2536309 h 6858000"/>
              <a:gd name="connsiteX643" fmla="*/ 1342441 w 7472601"/>
              <a:gd name="connsiteY643" fmla="*/ 1173017 h 6858000"/>
              <a:gd name="connsiteX644" fmla="*/ 1367925 w 7472601"/>
              <a:gd name="connsiteY644" fmla="*/ 1135648 h 6858000"/>
              <a:gd name="connsiteX645" fmla="*/ 1771401 w 7472601"/>
              <a:gd name="connsiteY645" fmla="*/ 1806673 h 6858000"/>
              <a:gd name="connsiteX646" fmla="*/ 1972385 w 7472601"/>
              <a:gd name="connsiteY646" fmla="*/ 2198735 h 6858000"/>
              <a:gd name="connsiteX647" fmla="*/ 2040892 w 7472601"/>
              <a:gd name="connsiteY647" fmla="*/ 2405205 h 6858000"/>
              <a:gd name="connsiteX648" fmla="*/ 2131689 w 7472601"/>
              <a:gd name="connsiteY648" fmla="*/ 1936926 h 6858000"/>
              <a:gd name="connsiteX649" fmla="*/ 2454820 w 7472601"/>
              <a:gd name="connsiteY649" fmla="*/ 1248808 h 6858000"/>
              <a:gd name="connsiteX650" fmla="*/ 2492512 w 7472601"/>
              <a:gd name="connsiteY650" fmla="*/ 1302920 h 6858000"/>
              <a:gd name="connsiteX651" fmla="*/ 2081216 w 7472601"/>
              <a:gd name="connsiteY651" fmla="*/ 2527513 h 6858000"/>
              <a:gd name="connsiteX652" fmla="*/ 2081211 w 7472601"/>
              <a:gd name="connsiteY652" fmla="*/ 2528916 h 6858000"/>
              <a:gd name="connsiteX653" fmla="*/ 2199067 w 7472601"/>
              <a:gd name="connsiteY653" fmla="*/ 2884061 h 6858000"/>
              <a:gd name="connsiteX654" fmla="*/ 3192586 w 7472601"/>
              <a:gd name="connsiteY654" fmla="*/ 3411496 h 6858000"/>
              <a:gd name="connsiteX655" fmla="*/ 3182620 w 7472601"/>
              <a:gd name="connsiteY655" fmla="*/ 3483279 h 6858000"/>
              <a:gd name="connsiteX656" fmla="*/ 2435119 w 7472601"/>
              <a:gd name="connsiteY656" fmla="*/ 3080173 h 6858000"/>
              <a:gd name="connsiteX657" fmla="*/ 2410152 w 7472601"/>
              <a:gd name="connsiteY657" fmla="*/ 3063751 h 6858000"/>
              <a:gd name="connsiteX658" fmla="*/ 2408099 w 7472601"/>
              <a:gd name="connsiteY658" fmla="*/ 3064403 h 6858000"/>
              <a:gd name="connsiteX659" fmla="*/ 2407218 w 7472601"/>
              <a:gd name="connsiteY659" fmla="*/ 3070324 h 6858000"/>
              <a:gd name="connsiteX660" fmla="*/ 2380138 w 7472601"/>
              <a:gd name="connsiteY660" fmla="*/ 3099341 h 6858000"/>
              <a:gd name="connsiteX661" fmla="*/ 1765923 w 7472601"/>
              <a:gd name="connsiteY661" fmla="*/ 3581043 h 6858000"/>
              <a:gd name="connsiteX662" fmla="*/ 1702258 w 7472601"/>
              <a:gd name="connsiteY662" fmla="*/ 3612286 h 6858000"/>
              <a:gd name="connsiteX663" fmla="*/ 1538370 w 7472601"/>
              <a:gd name="connsiteY663" fmla="*/ 3811804 h 6858000"/>
              <a:gd name="connsiteX664" fmla="*/ 542867 w 7472601"/>
              <a:gd name="connsiteY664" fmla="*/ 4944092 h 6858000"/>
              <a:gd name="connsiteX665" fmla="*/ 515800 w 7472601"/>
              <a:gd name="connsiteY665" fmla="*/ 4862180 h 6858000"/>
              <a:gd name="connsiteX666" fmla="*/ 909145 w 7472601"/>
              <a:gd name="connsiteY666" fmla="*/ 4199225 h 6858000"/>
              <a:gd name="connsiteX667" fmla="*/ 1214067 w 7472601"/>
              <a:gd name="connsiteY667" fmla="*/ 3908561 h 6858000"/>
              <a:gd name="connsiteX668" fmla="*/ 640967 w 7472601"/>
              <a:gd name="connsiteY668" fmla="*/ 4105601 h 6858000"/>
              <a:gd name="connsiteX669" fmla="*/ 112563 w 7472601"/>
              <a:gd name="connsiteY669" fmla="*/ 4396952 h 6858000"/>
              <a:gd name="connsiteX670" fmla="*/ 0 w 7472601"/>
              <a:gd name="connsiteY670" fmla="*/ 4466006 h 6858000"/>
              <a:gd name="connsiteX671" fmla="*/ 0 w 7472601"/>
              <a:gd name="connsiteY671" fmla="*/ 4233763 h 6858000"/>
              <a:gd name="connsiteX672" fmla="*/ 36881 w 7472601"/>
              <a:gd name="connsiteY672" fmla="*/ 4200118 h 6858000"/>
              <a:gd name="connsiteX673" fmla="*/ 910534 w 7472601"/>
              <a:gd name="connsiteY673" fmla="*/ 3629753 h 6858000"/>
              <a:gd name="connsiteX674" fmla="*/ 1578717 w 7472601"/>
              <a:gd name="connsiteY674" fmla="*/ 3575982 h 6858000"/>
              <a:gd name="connsiteX675" fmla="*/ 2338780 w 7472601"/>
              <a:gd name="connsiteY675" fmla="*/ 3033725 h 6858000"/>
              <a:gd name="connsiteX676" fmla="*/ 1807991 w 7472601"/>
              <a:gd name="connsiteY676" fmla="*/ 2807184 h 6858000"/>
              <a:gd name="connsiteX677" fmla="*/ 1416358 w 7472601"/>
              <a:gd name="connsiteY677" fmla="*/ 3112571 h 6858000"/>
              <a:gd name="connsiteX678" fmla="*/ 939066 w 7472601"/>
              <a:gd name="connsiteY678" fmla="*/ 3378798 h 6858000"/>
              <a:gd name="connsiteX679" fmla="*/ 115099 w 7472601"/>
              <a:gd name="connsiteY679" fmla="*/ 3607650 h 6858000"/>
              <a:gd name="connsiteX680" fmla="*/ 97284 w 7472601"/>
              <a:gd name="connsiteY680" fmla="*/ 3520393 h 6858000"/>
              <a:gd name="connsiteX681" fmla="*/ 922050 w 7472601"/>
              <a:gd name="connsiteY681" fmla="*/ 3074867 h 6858000"/>
              <a:gd name="connsiteX682" fmla="*/ 1405265 w 7472601"/>
              <a:gd name="connsiteY682" fmla="*/ 3016319 h 6858000"/>
              <a:gd name="connsiteX683" fmla="*/ 1407512 w 7472601"/>
              <a:gd name="connsiteY683" fmla="*/ 3018001 h 6858000"/>
              <a:gd name="connsiteX684" fmla="*/ 1726266 w 7472601"/>
              <a:gd name="connsiteY684" fmla="*/ 2777274 h 6858000"/>
              <a:gd name="connsiteX685" fmla="*/ 625390 w 7472601"/>
              <a:gd name="connsiteY685" fmla="*/ 2514541 h 6858000"/>
              <a:gd name="connsiteX686" fmla="*/ 619799 w 7472601"/>
              <a:gd name="connsiteY686" fmla="*/ 2527180 h 6858000"/>
              <a:gd name="connsiteX687" fmla="*/ 310030 w 7472601"/>
              <a:gd name="connsiteY687" fmla="*/ 2771818 h 6858000"/>
              <a:gd name="connsiteX688" fmla="*/ 173877 w 7472601"/>
              <a:gd name="connsiteY688" fmla="*/ 2937056 h 6858000"/>
              <a:gd name="connsiteX689" fmla="*/ 77889 w 7472601"/>
              <a:gd name="connsiteY689" fmla="*/ 3138440 h 6858000"/>
              <a:gd name="connsiteX690" fmla="*/ 0 w 7472601"/>
              <a:gd name="connsiteY690" fmla="*/ 3271395 h 6858000"/>
              <a:gd name="connsiteX691" fmla="*/ 0 w 7472601"/>
              <a:gd name="connsiteY691" fmla="*/ 3153002 h 6858000"/>
              <a:gd name="connsiteX692" fmla="*/ 2386 w 7472601"/>
              <a:gd name="connsiteY692" fmla="*/ 3149203 h 6858000"/>
              <a:gd name="connsiteX693" fmla="*/ 89753 w 7472601"/>
              <a:gd name="connsiteY693" fmla="*/ 2987702 h 6858000"/>
              <a:gd name="connsiteX694" fmla="*/ 76869 w 7472601"/>
              <a:gd name="connsiteY694" fmla="*/ 3005404 h 6858000"/>
              <a:gd name="connsiteX695" fmla="*/ 32049 w 7472601"/>
              <a:gd name="connsiteY695" fmla="*/ 3065814 h 6858000"/>
              <a:gd name="connsiteX696" fmla="*/ 0 w 7472601"/>
              <a:gd name="connsiteY696" fmla="*/ 3108744 h 6858000"/>
              <a:gd name="connsiteX697" fmla="*/ 0 w 7472601"/>
              <a:gd name="connsiteY697" fmla="*/ 3058059 h 6858000"/>
              <a:gd name="connsiteX698" fmla="*/ 7610 w 7472601"/>
              <a:gd name="connsiteY698" fmla="*/ 3047889 h 6858000"/>
              <a:gd name="connsiteX699" fmla="*/ 52419 w 7472601"/>
              <a:gd name="connsiteY699" fmla="*/ 2987479 h 6858000"/>
              <a:gd name="connsiteX700" fmla="*/ 59142 w 7472601"/>
              <a:gd name="connsiteY700" fmla="*/ 2978488 h 6858000"/>
              <a:gd name="connsiteX701" fmla="*/ 0 w 7472601"/>
              <a:gd name="connsiteY701" fmla="*/ 3015334 h 6858000"/>
              <a:gd name="connsiteX702" fmla="*/ 0 w 7472601"/>
              <a:gd name="connsiteY702" fmla="*/ 2914286 h 6858000"/>
              <a:gd name="connsiteX703" fmla="*/ 36383 w 7472601"/>
              <a:gd name="connsiteY703" fmla="*/ 2901128 h 6858000"/>
              <a:gd name="connsiteX704" fmla="*/ 156329 w 7472601"/>
              <a:gd name="connsiteY704" fmla="*/ 2840533 h 6858000"/>
              <a:gd name="connsiteX705" fmla="*/ 358355 w 7472601"/>
              <a:gd name="connsiteY705" fmla="*/ 2620471 h 6858000"/>
              <a:gd name="connsiteX706" fmla="*/ 510577 w 7472601"/>
              <a:gd name="connsiteY706" fmla="*/ 2501244 h 6858000"/>
              <a:gd name="connsiteX707" fmla="*/ 211967 w 7472601"/>
              <a:gd name="connsiteY707" fmla="*/ 2479171 h 6858000"/>
              <a:gd name="connsiteX708" fmla="*/ 0 w 7472601"/>
              <a:gd name="connsiteY708" fmla="*/ 2476398 h 6858000"/>
              <a:gd name="connsiteX709" fmla="*/ 0 w 7472601"/>
              <a:gd name="connsiteY709" fmla="*/ 2389189 h 6858000"/>
              <a:gd name="connsiteX710" fmla="*/ 103062 w 7472601"/>
              <a:gd name="connsiteY710" fmla="*/ 2389518 h 6858000"/>
              <a:gd name="connsiteX711" fmla="*/ 510734 w 7472601"/>
              <a:gd name="connsiteY711" fmla="*/ 2416201 h 6858000"/>
              <a:gd name="connsiteX712" fmla="*/ 279257 w 7472601"/>
              <a:gd name="connsiteY712" fmla="*/ 2092102 h 6858000"/>
              <a:gd name="connsiteX713" fmla="*/ 65265 w 7472601"/>
              <a:gd name="connsiteY713" fmla="*/ 2006049 h 6858000"/>
              <a:gd name="connsiteX714" fmla="*/ 0 w 7472601"/>
              <a:gd name="connsiteY714" fmla="*/ 1982532 h 6858000"/>
              <a:gd name="connsiteX715" fmla="*/ 0 w 7472601"/>
              <a:gd name="connsiteY715" fmla="*/ 1912789 h 6858000"/>
              <a:gd name="connsiteX716" fmla="*/ 97460 w 7472601"/>
              <a:gd name="connsiteY716" fmla="*/ 1953725 h 6858000"/>
              <a:gd name="connsiteX717" fmla="*/ 221272 w 7472601"/>
              <a:gd name="connsiteY717" fmla="*/ 1980766 h 6858000"/>
              <a:gd name="connsiteX718" fmla="*/ 116765 w 7472601"/>
              <a:gd name="connsiteY718" fmla="*/ 1911033 h 6858000"/>
              <a:gd name="connsiteX719" fmla="*/ 16405 w 7472601"/>
              <a:gd name="connsiteY719" fmla="*/ 1803412 h 6858000"/>
              <a:gd name="connsiteX720" fmla="*/ 0 w 7472601"/>
              <a:gd name="connsiteY720" fmla="*/ 1784777 h 6858000"/>
              <a:gd name="connsiteX721" fmla="*/ 0 w 7472601"/>
              <a:gd name="connsiteY721" fmla="*/ 1740082 h 6858000"/>
              <a:gd name="connsiteX722" fmla="*/ 39394 w 7472601"/>
              <a:gd name="connsiteY722" fmla="*/ 1784856 h 6858000"/>
              <a:gd name="connsiteX723" fmla="*/ 135813 w 7472601"/>
              <a:gd name="connsiteY723" fmla="*/ 1888838 h 6858000"/>
              <a:gd name="connsiteX724" fmla="*/ 242575 w 7472601"/>
              <a:gd name="connsiteY724" fmla="*/ 1958841 h 6858000"/>
              <a:gd name="connsiteX725" fmla="*/ 82197 w 7472601"/>
              <a:gd name="connsiteY725" fmla="*/ 1754826 h 6858000"/>
              <a:gd name="connsiteX726" fmla="*/ 0 w 7472601"/>
              <a:gd name="connsiteY726" fmla="*/ 1679650 h 6858000"/>
              <a:gd name="connsiteX727" fmla="*/ 0 w 7472601"/>
              <a:gd name="connsiteY727" fmla="*/ 1602463 h 6858000"/>
              <a:gd name="connsiteX728" fmla="*/ 84689 w 7472601"/>
              <a:gd name="connsiteY728" fmla="*/ 1677442 h 6858000"/>
              <a:gd name="connsiteX729" fmla="*/ 298437 w 7472601"/>
              <a:gd name="connsiteY729" fmla="*/ 1968019 h 6858000"/>
              <a:gd name="connsiteX730" fmla="*/ 227269 w 7472601"/>
              <a:gd name="connsiteY730" fmla="*/ 1114064 h 6858000"/>
              <a:gd name="connsiteX731" fmla="*/ 248003 w 7472601"/>
              <a:gd name="connsiteY731" fmla="*/ 1089613 h 6858000"/>
              <a:gd name="connsiteX732" fmla="*/ 427020 w 7472601"/>
              <a:gd name="connsiteY732" fmla="*/ 1619803 h 6858000"/>
              <a:gd name="connsiteX733" fmla="*/ 340345 w 7472601"/>
              <a:gd name="connsiteY733" fmla="*/ 2027739 h 6858000"/>
              <a:gd name="connsiteX734" fmla="*/ 360865 w 7472601"/>
              <a:gd name="connsiteY734" fmla="*/ 2044827 h 6858000"/>
              <a:gd name="connsiteX735" fmla="*/ 560414 w 7472601"/>
              <a:gd name="connsiteY735" fmla="*/ 2421457 h 6858000"/>
              <a:gd name="connsiteX736" fmla="*/ 1359703 w 7472601"/>
              <a:gd name="connsiteY736" fmla="*/ 2578554 h 6858000"/>
              <a:gd name="connsiteX737" fmla="*/ 1359422 w 7472601"/>
              <a:gd name="connsiteY737" fmla="*/ 2577994 h 6858000"/>
              <a:gd name="connsiteX738" fmla="*/ 828701 w 7472601"/>
              <a:gd name="connsiteY738" fmla="*/ 1839520 h 6858000"/>
              <a:gd name="connsiteX739" fmla="*/ 494427 w 7472601"/>
              <a:gd name="connsiteY739" fmla="*/ 1092333 h 6858000"/>
              <a:gd name="connsiteX740" fmla="*/ 506322 w 7472601"/>
              <a:gd name="connsiteY740" fmla="*/ 1020997 h 6858000"/>
              <a:gd name="connsiteX741" fmla="*/ 4570198 w 7472601"/>
              <a:gd name="connsiteY741" fmla="*/ 978081 h 6858000"/>
              <a:gd name="connsiteX742" fmla="*/ 4523691 w 7472601"/>
              <a:gd name="connsiteY742" fmla="*/ 1127776 h 6858000"/>
              <a:gd name="connsiteX743" fmla="*/ 4509875 w 7472601"/>
              <a:gd name="connsiteY743" fmla="*/ 1167552 h 6858000"/>
              <a:gd name="connsiteX744" fmla="*/ 4478168 w 7472601"/>
              <a:gd name="connsiteY744" fmla="*/ 1260735 h 6858000"/>
              <a:gd name="connsiteX745" fmla="*/ 4409309 w 7472601"/>
              <a:gd name="connsiteY745" fmla="*/ 1666996 h 6858000"/>
              <a:gd name="connsiteX746" fmla="*/ 4370031 w 7472601"/>
              <a:gd name="connsiteY746" fmla="*/ 1955666 h 6858000"/>
              <a:gd name="connsiteX747" fmla="*/ 4570198 w 7472601"/>
              <a:gd name="connsiteY747" fmla="*/ 978081 h 6858000"/>
              <a:gd name="connsiteX748" fmla="*/ 4557898 w 7472601"/>
              <a:gd name="connsiteY748" fmla="*/ 900011 h 6858000"/>
              <a:gd name="connsiteX749" fmla="*/ 4344840 w 7472601"/>
              <a:gd name="connsiteY749" fmla="*/ 1922038 h 6858000"/>
              <a:gd name="connsiteX750" fmla="*/ 4378710 w 7472601"/>
              <a:gd name="connsiteY750" fmla="*/ 1665516 h 6858000"/>
              <a:gd name="connsiteX751" fmla="*/ 4448798 w 7472601"/>
              <a:gd name="connsiteY751" fmla="*/ 1253024 h 6858000"/>
              <a:gd name="connsiteX752" fmla="*/ 4480315 w 7472601"/>
              <a:gd name="connsiteY752" fmla="*/ 1158454 h 6858000"/>
              <a:gd name="connsiteX753" fmla="*/ 4494133 w 7472601"/>
              <a:gd name="connsiteY753" fmla="*/ 1118676 h 6858000"/>
              <a:gd name="connsiteX754" fmla="*/ 4557898 w 7472601"/>
              <a:gd name="connsiteY754" fmla="*/ 900011 h 6858000"/>
              <a:gd name="connsiteX755" fmla="*/ 5870151 w 7472601"/>
              <a:gd name="connsiteY755" fmla="*/ 898890 h 6858000"/>
              <a:gd name="connsiteX756" fmla="*/ 5861335 w 7472601"/>
              <a:gd name="connsiteY756" fmla="*/ 899177 h 6858000"/>
              <a:gd name="connsiteX757" fmla="*/ 5843702 w 7472601"/>
              <a:gd name="connsiteY757" fmla="*/ 899748 h 6858000"/>
              <a:gd name="connsiteX758" fmla="*/ 5651107 w 7472601"/>
              <a:gd name="connsiteY758" fmla="*/ 920306 h 6858000"/>
              <a:gd name="connsiteX759" fmla="*/ 5459407 w 7472601"/>
              <a:gd name="connsiteY759" fmla="*/ 940975 h 6858000"/>
              <a:gd name="connsiteX760" fmla="*/ 5374846 w 7472601"/>
              <a:gd name="connsiteY760" fmla="*/ 941988 h 6858000"/>
              <a:gd name="connsiteX761" fmla="*/ 5256105 w 7472601"/>
              <a:gd name="connsiteY761" fmla="*/ 945632 h 6858000"/>
              <a:gd name="connsiteX762" fmla="*/ 5107071 w 7472601"/>
              <a:gd name="connsiteY762" fmla="*/ 969720 h 6858000"/>
              <a:gd name="connsiteX763" fmla="*/ 4998681 w 7472601"/>
              <a:gd name="connsiteY763" fmla="*/ 988771 h 6858000"/>
              <a:gd name="connsiteX764" fmla="*/ 5870151 w 7472601"/>
              <a:gd name="connsiteY764" fmla="*/ 898890 h 6858000"/>
              <a:gd name="connsiteX765" fmla="*/ 5504425 w 7472601"/>
              <a:gd name="connsiteY765" fmla="*/ 848067 h 6858000"/>
              <a:gd name="connsiteX766" fmla="*/ 4968849 w 7472601"/>
              <a:gd name="connsiteY766" fmla="*/ 962318 h 6858000"/>
              <a:gd name="connsiteX767" fmla="*/ 5104039 w 7472601"/>
              <a:gd name="connsiteY767" fmla="*/ 940634 h 6858000"/>
              <a:gd name="connsiteX768" fmla="*/ 5256311 w 7472601"/>
              <a:gd name="connsiteY768" fmla="*/ 916490 h 6858000"/>
              <a:gd name="connsiteX769" fmla="*/ 5377381 w 7472601"/>
              <a:gd name="connsiteY769" fmla="*/ 912671 h 6858000"/>
              <a:gd name="connsiteX770" fmla="*/ 5460148 w 7472601"/>
              <a:gd name="connsiteY770" fmla="*/ 911442 h 6858000"/>
              <a:gd name="connsiteX771" fmla="*/ 5648971 w 7472601"/>
              <a:gd name="connsiteY771" fmla="*/ 891331 h 6858000"/>
              <a:gd name="connsiteX772" fmla="*/ 5844807 w 7472601"/>
              <a:gd name="connsiteY772" fmla="*/ 870718 h 6858000"/>
              <a:gd name="connsiteX773" fmla="*/ 5862975 w 7472601"/>
              <a:gd name="connsiteY773" fmla="*/ 869756 h 6858000"/>
              <a:gd name="connsiteX774" fmla="*/ 5920887 w 7472601"/>
              <a:gd name="connsiteY774" fmla="*/ 865929 h 6858000"/>
              <a:gd name="connsiteX775" fmla="*/ 5504425 w 7472601"/>
              <a:gd name="connsiteY775" fmla="*/ 848067 h 6858000"/>
              <a:gd name="connsiteX776" fmla="*/ 3607114 w 7472601"/>
              <a:gd name="connsiteY776" fmla="*/ 467441 h 6858000"/>
              <a:gd name="connsiteX777" fmla="*/ 3296242 w 7472601"/>
              <a:gd name="connsiteY777" fmla="*/ 807991 h 6858000"/>
              <a:gd name="connsiteX778" fmla="*/ 3174674 w 7472601"/>
              <a:gd name="connsiteY778" fmla="*/ 919759 h 6858000"/>
              <a:gd name="connsiteX779" fmla="*/ 3042978 w 7472601"/>
              <a:gd name="connsiteY779" fmla="*/ 1054894 h 6858000"/>
              <a:gd name="connsiteX780" fmla="*/ 2968914 w 7472601"/>
              <a:gd name="connsiteY780" fmla="*/ 1133756 h 6858000"/>
              <a:gd name="connsiteX781" fmla="*/ 3103823 w 7472601"/>
              <a:gd name="connsiteY781" fmla="*/ 1026814 h 6858000"/>
              <a:gd name="connsiteX782" fmla="*/ 3607114 w 7472601"/>
              <a:gd name="connsiteY782" fmla="*/ 467441 h 6858000"/>
              <a:gd name="connsiteX783" fmla="*/ 3744487 w 7472601"/>
              <a:gd name="connsiteY783" fmla="*/ 383136 h 6858000"/>
              <a:gd name="connsiteX784" fmla="*/ 3970213 w 7472601"/>
              <a:gd name="connsiteY784" fmla="*/ 995559 h 6858000"/>
              <a:gd name="connsiteX785" fmla="*/ 3744487 w 7472601"/>
              <a:gd name="connsiteY785" fmla="*/ 383136 h 6858000"/>
              <a:gd name="connsiteX786" fmla="*/ 3624562 w 7472601"/>
              <a:gd name="connsiteY786" fmla="*/ 367041 h 6858000"/>
              <a:gd name="connsiteX787" fmla="*/ 3489712 w 7472601"/>
              <a:gd name="connsiteY787" fmla="*/ 485386 h 6858000"/>
              <a:gd name="connsiteX788" fmla="*/ 3182994 w 7472601"/>
              <a:gd name="connsiteY788" fmla="*/ 828265 h 6858000"/>
              <a:gd name="connsiteX789" fmla="*/ 2892114 w 7472601"/>
              <a:gd name="connsiteY789" fmla="*/ 1172635 h 6858000"/>
              <a:gd name="connsiteX790" fmla="*/ 3021459 w 7472601"/>
              <a:gd name="connsiteY790" fmla="*/ 1035385 h 6858000"/>
              <a:gd name="connsiteX791" fmla="*/ 3153873 w 7472601"/>
              <a:gd name="connsiteY791" fmla="*/ 898971 h 6858000"/>
              <a:gd name="connsiteX792" fmla="*/ 3276511 w 7472601"/>
              <a:gd name="connsiteY792" fmla="*/ 786423 h 6858000"/>
              <a:gd name="connsiteX793" fmla="*/ 3584154 w 7472601"/>
              <a:gd name="connsiteY793" fmla="*/ 448218 h 6858000"/>
              <a:gd name="connsiteX794" fmla="*/ 3624562 w 7472601"/>
              <a:gd name="connsiteY794" fmla="*/ 367041 h 6858000"/>
              <a:gd name="connsiteX795" fmla="*/ 3766672 w 7472601"/>
              <a:gd name="connsiteY795" fmla="*/ 359429 h 6858000"/>
              <a:gd name="connsiteX796" fmla="*/ 3996338 w 7472601"/>
              <a:gd name="connsiteY796" fmla="*/ 968237 h 6858000"/>
              <a:gd name="connsiteX797" fmla="*/ 3766672 w 7472601"/>
              <a:gd name="connsiteY797" fmla="*/ 359429 h 6858000"/>
              <a:gd name="connsiteX798" fmla="*/ 5805386 w 7472601"/>
              <a:gd name="connsiteY798" fmla="*/ 239240 h 6858000"/>
              <a:gd name="connsiteX799" fmla="*/ 5736947 w 7472601"/>
              <a:gd name="connsiteY799" fmla="*/ 261367 h 6858000"/>
              <a:gd name="connsiteX800" fmla="*/ 5427012 w 7472601"/>
              <a:gd name="connsiteY800" fmla="*/ 311272 h 6858000"/>
              <a:gd name="connsiteX801" fmla="*/ 5147818 w 7472601"/>
              <a:gd name="connsiteY801" fmla="*/ 322112 h 6858000"/>
              <a:gd name="connsiteX802" fmla="*/ 5060854 w 7472601"/>
              <a:gd name="connsiteY802" fmla="*/ 311882 h 6858000"/>
              <a:gd name="connsiteX803" fmla="*/ 4945989 w 7472601"/>
              <a:gd name="connsiteY803" fmla="*/ 300516 h 6858000"/>
              <a:gd name="connsiteX804" fmla="*/ 5410479 w 7472601"/>
              <a:gd name="connsiteY804" fmla="*/ 348434 h 6858000"/>
              <a:gd name="connsiteX805" fmla="*/ 5805386 w 7472601"/>
              <a:gd name="connsiteY805" fmla="*/ 239240 h 6858000"/>
              <a:gd name="connsiteX806" fmla="*/ 5905192 w 7472601"/>
              <a:gd name="connsiteY806" fmla="*/ 163079 h 6858000"/>
              <a:gd name="connsiteX807" fmla="*/ 5865655 w 7472601"/>
              <a:gd name="connsiteY807" fmla="*/ 171901 h 6858000"/>
              <a:gd name="connsiteX808" fmla="*/ 5259740 w 7472601"/>
              <a:gd name="connsiteY808" fmla="*/ 257013 h 6858000"/>
              <a:gd name="connsiteX809" fmla="*/ 5208466 w 7472601"/>
              <a:gd name="connsiteY809" fmla="*/ 257550 h 6858000"/>
              <a:gd name="connsiteX810" fmla="*/ 4980204 w 7472601"/>
              <a:gd name="connsiteY810" fmla="*/ 271903 h 6858000"/>
              <a:gd name="connsiteX811" fmla="*/ 5068068 w 7472601"/>
              <a:gd name="connsiteY811" fmla="*/ 282244 h 6858000"/>
              <a:gd name="connsiteX812" fmla="*/ 5153231 w 7472601"/>
              <a:gd name="connsiteY812" fmla="*/ 292240 h 6858000"/>
              <a:gd name="connsiteX813" fmla="*/ 5426491 w 7472601"/>
              <a:gd name="connsiteY813" fmla="*/ 281128 h 6858000"/>
              <a:gd name="connsiteX814" fmla="*/ 5731212 w 7472601"/>
              <a:gd name="connsiteY814" fmla="*/ 231951 h 6858000"/>
              <a:gd name="connsiteX815" fmla="*/ 5905192 w 7472601"/>
              <a:gd name="connsiteY815" fmla="*/ 163079 h 6858000"/>
              <a:gd name="connsiteX816" fmla="*/ 5944437 w 7472601"/>
              <a:gd name="connsiteY816" fmla="*/ 113829 h 6858000"/>
              <a:gd name="connsiteX817" fmla="*/ 5825032 w 7472601"/>
              <a:gd name="connsiteY817" fmla="*/ 146405 h 6858000"/>
              <a:gd name="connsiteX818" fmla="*/ 4955599 w 7472601"/>
              <a:gd name="connsiteY818" fmla="*/ 247008 h 6858000"/>
              <a:gd name="connsiteX819" fmla="*/ 5210104 w 7472601"/>
              <a:gd name="connsiteY819" fmla="*/ 228123 h 6858000"/>
              <a:gd name="connsiteX820" fmla="*/ 5261015 w 7472601"/>
              <a:gd name="connsiteY820" fmla="*/ 227087 h 6858000"/>
              <a:gd name="connsiteX821" fmla="*/ 5861181 w 7472601"/>
              <a:gd name="connsiteY821" fmla="*/ 143093 h 6858000"/>
              <a:gd name="connsiteX822" fmla="*/ 5961252 w 7472601"/>
              <a:gd name="connsiteY822" fmla="*/ 114820 h 6858000"/>
              <a:gd name="connsiteX823" fmla="*/ 5944437 w 7472601"/>
              <a:gd name="connsiteY823" fmla="*/ 113829 h 6858000"/>
              <a:gd name="connsiteX824" fmla="*/ 3882765 w 7472601"/>
              <a:gd name="connsiteY824" fmla="*/ 0 h 6858000"/>
              <a:gd name="connsiteX825" fmla="*/ 3995099 w 7472601"/>
              <a:gd name="connsiteY825" fmla="*/ 0 h 6858000"/>
              <a:gd name="connsiteX826" fmla="*/ 4163818 w 7472601"/>
              <a:gd name="connsiteY826" fmla="*/ 234104 h 6858000"/>
              <a:gd name="connsiteX827" fmla="*/ 4172099 w 7472601"/>
              <a:gd name="connsiteY827" fmla="*/ 234207 h 6858000"/>
              <a:gd name="connsiteX828" fmla="*/ 4784282 w 7472601"/>
              <a:gd name="connsiteY828" fmla="*/ 276561 h 6858000"/>
              <a:gd name="connsiteX829" fmla="*/ 4801687 w 7472601"/>
              <a:gd name="connsiteY829" fmla="*/ 267764 h 6858000"/>
              <a:gd name="connsiteX830" fmla="*/ 6082788 w 7472601"/>
              <a:gd name="connsiteY830" fmla="*/ 64119 h 6858000"/>
              <a:gd name="connsiteX831" fmla="*/ 6099442 w 7472601"/>
              <a:gd name="connsiteY831" fmla="*/ 82568 h 6858000"/>
              <a:gd name="connsiteX832" fmla="*/ 4804137 w 7472601"/>
              <a:gd name="connsiteY832" fmla="*/ 320931 h 6858000"/>
              <a:gd name="connsiteX833" fmla="*/ 4227047 w 7472601"/>
              <a:gd name="connsiteY833" fmla="*/ 313415 h 6858000"/>
              <a:gd name="connsiteX834" fmla="*/ 4346041 w 7472601"/>
              <a:gd name="connsiteY834" fmla="*/ 456086 h 6858000"/>
              <a:gd name="connsiteX835" fmla="*/ 4870967 w 7472601"/>
              <a:gd name="connsiteY835" fmla="*/ 963061 h 6858000"/>
              <a:gd name="connsiteX836" fmla="*/ 4889647 w 7472601"/>
              <a:gd name="connsiteY836" fmla="*/ 957147 h 6858000"/>
              <a:gd name="connsiteX837" fmla="*/ 5422504 w 7472601"/>
              <a:gd name="connsiteY837" fmla="*/ 805191 h 6858000"/>
              <a:gd name="connsiteX838" fmla="*/ 6087656 w 7472601"/>
              <a:gd name="connsiteY838" fmla="*/ 826703 h 6858000"/>
              <a:gd name="connsiteX839" fmla="*/ 6058717 w 7472601"/>
              <a:gd name="connsiteY839" fmla="*/ 865992 h 6858000"/>
              <a:gd name="connsiteX840" fmla="*/ 4974153 w 7472601"/>
              <a:gd name="connsiteY840" fmla="*/ 1045456 h 6858000"/>
              <a:gd name="connsiteX841" fmla="*/ 5627835 w 7472601"/>
              <a:gd name="connsiteY841" fmla="*/ 1472077 h 6858000"/>
              <a:gd name="connsiteX842" fmla="*/ 5629817 w 7472601"/>
              <a:gd name="connsiteY842" fmla="*/ 1471412 h 6858000"/>
              <a:gd name="connsiteX843" fmla="*/ 5634124 w 7472601"/>
              <a:gd name="connsiteY843" fmla="*/ 1470572 h 6858000"/>
              <a:gd name="connsiteX844" fmla="*/ 5755832 w 7472601"/>
              <a:gd name="connsiteY844" fmla="*/ 1383886 h 6858000"/>
              <a:gd name="connsiteX845" fmla="*/ 6014186 w 7472601"/>
              <a:gd name="connsiteY845" fmla="*/ 1279799 h 6858000"/>
              <a:gd name="connsiteX846" fmla="*/ 6901619 w 7472601"/>
              <a:gd name="connsiteY846" fmla="*/ 1047874 h 6858000"/>
              <a:gd name="connsiteX847" fmla="*/ 6931566 w 7472601"/>
              <a:gd name="connsiteY847" fmla="*/ 1062034 h 6858000"/>
              <a:gd name="connsiteX848" fmla="*/ 5790982 w 7472601"/>
              <a:gd name="connsiteY848" fmla="*/ 1561380 h 6858000"/>
              <a:gd name="connsiteX849" fmla="*/ 6188971 w 7472601"/>
              <a:gd name="connsiteY849" fmla="*/ 1755168 h 6858000"/>
              <a:gd name="connsiteX850" fmla="*/ 6202446 w 7472601"/>
              <a:gd name="connsiteY850" fmla="*/ 1752268 h 6858000"/>
              <a:gd name="connsiteX851" fmla="*/ 7179560 w 7472601"/>
              <a:gd name="connsiteY851" fmla="*/ 1467551 h 6858000"/>
              <a:gd name="connsiteX852" fmla="*/ 7158730 w 7472601"/>
              <a:gd name="connsiteY852" fmla="*/ 1507835 h 6858000"/>
              <a:gd name="connsiteX853" fmla="*/ 6326959 w 7472601"/>
              <a:gd name="connsiteY853" fmla="*/ 1817686 h 6858000"/>
              <a:gd name="connsiteX854" fmla="*/ 6537433 w 7472601"/>
              <a:gd name="connsiteY854" fmla="*/ 1907790 h 6858000"/>
              <a:gd name="connsiteX855" fmla="*/ 6550221 w 7472601"/>
              <a:gd name="connsiteY855" fmla="*/ 1910729 h 6858000"/>
              <a:gd name="connsiteX856" fmla="*/ 6964438 w 7472601"/>
              <a:gd name="connsiteY856" fmla="*/ 2209505 h 6858000"/>
              <a:gd name="connsiteX857" fmla="*/ 7367862 w 7472601"/>
              <a:gd name="connsiteY857" fmla="*/ 2806833 h 6858000"/>
              <a:gd name="connsiteX858" fmla="*/ 7364329 w 7472601"/>
              <a:gd name="connsiteY858" fmla="*/ 2826907 h 6858000"/>
              <a:gd name="connsiteX859" fmla="*/ 7290545 w 7472601"/>
              <a:gd name="connsiteY859" fmla="*/ 2850663 h 6858000"/>
              <a:gd name="connsiteX860" fmla="*/ 6472036 w 7472601"/>
              <a:gd name="connsiteY860" fmla="*/ 1959003 h 6858000"/>
              <a:gd name="connsiteX861" fmla="*/ 5792897 w 7472601"/>
              <a:gd name="connsiteY861" fmla="*/ 1647747 h 6858000"/>
              <a:gd name="connsiteX862" fmla="*/ 5842751 w 7472601"/>
              <a:gd name="connsiteY862" fmla="*/ 1816112 h 6858000"/>
              <a:gd name="connsiteX863" fmla="*/ 5847424 w 7472601"/>
              <a:gd name="connsiteY863" fmla="*/ 1815776 h 6858000"/>
              <a:gd name="connsiteX864" fmla="*/ 6399821 w 7472601"/>
              <a:gd name="connsiteY864" fmla="*/ 2344799 h 6858000"/>
              <a:gd name="connsiteX865" fmla="*/ 6323232 w 7472601"/>
              <a:gd name="connsiteY865" fmla="*/ 2389634 h 6858000"/>
              <a:gd name="connsiteX866" fmla="*/ 5942958 w 7472601"/>
              <a:gd name="connsiteY866" fmla="*/ 2077708 h 6858000"/>
              <a:gd name="connsiteX867" fmla="*/ 5921559 w 7472601"/>
              <a:gd name="connsiteY867" fmla="*/ 2378596 h 6858000"/>
              <a:gd name="connsiteX868" fmla="*/ 5817651 w 7472601"/>
              <a:gd name="connsiteY868" fmla="*/ 3023919 h 6858000"/>
              <a:gd name="connsiteX869" fmla="*/ 5729634 w 7472601"/>
              <a:gd name="connsiteY869" fmla="*/ 3051849 h 6858000"/>
              <a:gd name="connsiteX870" fmla="*/ 5611018 w 7472601"/>
              <a:gd name="connsiteY870" fmla="*/ 2316769 h 6858000"/>
              <a:gd name="connsiteX871" fmla="*/ 5687608 w 7472601"/>
              <a:gd name="connsiteY871" fmla="*/ 2039972 h 6858000"/>
              <a:gd name="connsiteX872" fmla="*/ 5657554 w 7472601"/>
              <a:gd name="connsiteY872" fmla="*/ 1576445 h 6858000"/>
              <a:gd name="connsiteX873" fmla="*/ 5150475 w 7472601"/>
              <a:gd name="connsiteY873" fmla="*/ 1274012 h 6858000"/>
              <a:gd name="connsiteX874" fmla="*/ 5349142 w 7472601"/>
              <a:gd name="connsiteY874" fmla="*/ 2204405 h 6858000"/>
              <a:gd name="connsiteX875" fmla="*/ 5262214 w 7472601"/>
              <a:gd name="connsiteY875" fmla="*/ 2233836 h 6858000"/>
              <a:gd name="connsiteX876" fmla="*/ 4981539 w 7472601"/>
              <a:gd name="connsiteY876" fmla="*/ 1542201 h 6858000"/>
              <a:gd name="connsiteX877" fmla="*/ 4958461 w 7472601"/>
              <a:gd name="connsiteY877" fmla="*/ 1136957 h 6858000"/>
              <a:gd name="connsiteX878" fmla="*/ 4655015 w 7472601"/>
              <a:gd name="connsiteY878" fmla="*/ 891426 h 6858000"/>
              <a:gd name="connsiteX879" fmla="*/ 4348002 w 7472601"/>
              <a:gd name="connsiteY879" fmla="*/ 2205895 h 6858000"/>
              <a:gd name="connsiteX880" fmla="*/ 4262250 w 7472601"/>
              <a:gd name="connsiteY880" fmla="*/ 2219972 h 6858000"/>
              <a:gd name="connsiteX881" fmla="*/ 4550611 w 7472601"/>
              <a:gd name="connsiteY881" fmla="*/ 817540 h 6858000"/>
              <a:gd name="connsiteX882" fmla="*/ 4564418 w 7472601"/>
              <a:gd name="connsiteY882" fmla="*/ 808293 h 6858000"/>
              <a:gd name="connsiteX883" fmla="*/ 4266388 w 7472601"/>
              <a:gd name="connsiteY883" fmla="*/ 500083 h 6858000"/>
              <a:gd name="connsiteX884" fmla="*/ 4032842 w 7472601"/>
              <a:gd name="connsiteY884" fmla="*/ 211809 h 6858000"/>
              <a:gd name="connsiteX885" fmla="*/ 3882765 w 7472601"/>
              <a:gd name="connsiteY885" fmla="*/ 0 h 6858000"/>
              <a:gd name="connsiteX886" fmla="*/ 3721337 w 7472601"/>
              <a:gd name="connsiteY886" fmla="*/ 0 h 6858000"/>
              <a:gd name="connsiteX887" fmla="*/ 3797544 w 7472601"/>
              <a:gd name="connsiteY887" fmla="*/ 0 h 6858000"/>
              <a:gd name="connsiteX888" fmla="*/ 3775734 w 7472601"/>
              <a:gd name="connsiteY888" fmla="*/ 95131 h 6858000"/>
              <a:gd name="connsiteX889" fmla="*/ 3724807 w 7472601"/>
              <a:gd name="connsiteY889" fmla="*/ 272257 h 6858000"/>
              <a:gd name="connsiteX890" fmla="*/ 3726844 w 7472601"/>
              <a:gd name="connsiteY890" fmla="*/ 282988 h 6858000"/>
              <a:gd name="connsiteX891" fmla="*/ 3742664 w 7472601"/>
              <a:gd name="connsiteY891" fmla="*/ 279918 h 6858000"/>
              <a:gd name="connsiteX892" fmla="*/ 4103910 w 7472601"/>
              <a:gd name="connsiteY892" fmla="*/ 1161917 h 6858000"/>
              <a:gd name="connsiteX893" fmla="*/ 4020269 w 7472601"/>
              <a:gd name="connsiteY893" fmla="*/ 1200406 h 6858000"/>
              <a:gd name="connsiteX894" fmla="*/ 3674882 w 7472601"/>
              <a:gd name="connsiteY894" fmla="*/ 488524 h 6858000"/>
              <a:gd name="connsiteX895" fmla="*/ 3132682 w 7472601"/>
              <a:gd name="connsiteY895" fmla="*/ 1072284 h 6858000"/>
              <a:gd name="connsiteX896" fmla="*/ 2716346 w 7472601"/>
              <a:gd name="connsiteY896" fmla="*/ 1276376 h 6858000"/>
              <a:gd name="connsiteX897" fmla="*/ 2716772 w 7472601"/>
              <a:gd name="connsiteY897" fmla="*/ 1255462 h 6858000"/>
              <a:gd name="connsiteX898" fmla="*/ 3471096 w 7472601"/>
              <a:gd name="connsiteY898" fmla="*/ 437072 h 6858000"/>
              <a:gd name="connsiteX899" fmla="*/ 3639057 w 7472601"/>
              <a:gd name="connsiteY899" fmla="*/ 286334 h 6858000"/>
              <a:gd name="connsiteX900" fmla="*/ 3640309 w 7472601"/>
              <a:gd name="connsiteY900" fmla="*/ 284664 h 6858000"/>
              <a:gd name="connsiteX901" fmla="*/ 3646022 w 7472601"/>
              <a:gd name="connsiteY901" fmla="*/ 276711 h 6858000"/>
              <a:gd name="connsiteX902" fmla="*/ 3707943 w 7472601"/>
              <a:gd name="connsiteY902" fmla="*/ 65958 h 6858000"/>
              <a:gd name="connsiteX903" fmla="*/ 3721337 w 7472601"/>
              <a:gd name="connsiteY903" fmla="*/ 0 h 6858000"/>
              <a:gd name="connsiteX904" fmla="*/ 2867960 w 7472601"/>
              <a:gd name="connsiteY904" fmla="*/ 0 h 6858000"/>
              <a:gd name="connsiteX905" fmla="*/ 2926351 w 7472601"/>
              <a:gd name="connsiteY905" fmla="*/ 0 h 6858000"/>
              <a:gd name="connsiteX906" fmla="*/ 2902823 w 7472601"/>
              <a:gd name="connsiteY906" fmla="*/ 262929 h 6858000"/>
              <a:gd name="connsiteX907" fmla="*/ 2940663 w 7472601"/>
              <a:gd name="connsiteY907" fmla="*/ 140884 h 6858000"/>
              <a:gd name="connsiteX908" fmla="*/ 2947039 w 7472601"/>
              <a:gd name="connsiteY908" fmla="*/ 122524 h 6858000"/>
              <a:gd name="connsiteX909" fmla="*/ 2984316 w 7472601"/>
              <a:gd name="connsiteY909" fmla="*/ 0 h 6858000"/>
              <a:gd name="connsiteX910" fmla="*/ 3016114 w 7472601"/>
              <a:gd name="connsiteY910" fmla="*/ 0 h 6858000"/>
              <a:gd name="connsiteX911" fmla="*/ 2979949 w 7472601"/>
              <a:gd name="connsiteY911" fmla="*/ 119274 h 6858000"/>
              <a:gd name="connsiteX912" fmla="*/ 3023879 w 7472601"/>
              <a:gd name="connsiteY912" fmla="*/ 0 h 6858000"/>
              <a:gd name="connsiteX913" fmla="*/ 3105400 w 7472601"/>
              <a:gd name="connsiteY913" fmla="*/ 0 h 6858000"/>
              <a:gd name="connsiteX914" fmla="*/ 3094669 w 7472601"/>
              <a:gd name="connsiteY914" fmla="*/ 30308 h 6858000"/>
              <a:gd name="connsiteX915" fmla="*/ 2901945 w 7472601"/>
              <a:gd name="connsiteY915" fmla="*/ 466538 h 6858000"/>
              <a:gd name="connsiteX916" fmla="*/ 2815209 w 7472601"/>
              <a:gd name="connsiteY916" fmla="*/ 497361 h 6858000"/>
              <a:gd name="connsiteX917" fmla="*/ 2844845 w 7472601"/>
              <a:gd name="connsiteY917" fmla="*/ 127638 h 6858000"/>
              <a:gd name="connsiteX918" fmla="*/ 2867960 w 7472601"/>
              <a:gd name="connsiteY918" fmla="*/ 0 h 6858000"/>
              <a:gd name="connsiteX919" fmla="*/ 1057230 w 7472601"/>
              <a:gd name="connsiteY919" fmla="*/ 0 h 6858000"/>
              <a:gd name="connsiteX920" fmla="*/ 1111003 w 7472601"/>
              <a:gd name="connsiteY920" fmla="*/ 0 h 6858000"/>
              <a:gd name="connsiteX921" fmla="*/ 1125553 w 7472601"/>
              <a:gd name="connsiteY921" fmla="*/ 52588 h 6858000"/>
              <a:gd name="connsiteX922" fmla="*/ 1304276 w 7472601"/>
              <a:gd name="connsiteY922" fmla="*/ 476275 h 6858000"/>
              <a:gd name="connsiteX923" fmla="*/ 1492066 w 7472601"/>
              <a:gd name="connsiteY923" fmla="*/ 886333 h 6858000"/>
              <a:gd name="connsiteX924" fmla="*/ 1423698 w 7472601"/>
              <a:gd name="connsiteY924" fmla="*/ 710817 h 6858000"/>
              <a:gd name="connsiteX925" fmla="*/ 1357609 w 7472601"/>
              <a:gd name="connsiteY925" fmla="*/ 532892 h 6858000"/>
              <a:gd name="connsiteX926" fmla="*/ 1309550 w 7472601"/>
              <a:gd name="connsiteY926" fmla="*/ 374031 h 6858000"/>
              <a:gd name="connsiteX927" fmla="*/ 1193673 w 7472601"/>
              <a:gd name="connsiteY927" fmla="*/ 49533 h 6858000"/>
              <a:gd name="connsiteX928" fmla="*/ 1164391 w 7472601"/>
              <a:gd name="connsiteY928" fmla="*/ 0 h 6858000"/>
              <a:gd name="connsiteX929" fmla="*/ 1200666 w 7472601"/>
              <a:gd name="connsiteY929" fmla="*/ 0 h 6858000"/>
              <a:gd name="connsiteX930" fmla="*/ 1223408 w 7472601"/>
              <a:gd name="connsiteY930" fmla="*/ 38996 h 6858000"/>
              <a:gd name="connsiteX931" fmla="*/ 1339635 w 7472601"/>
              <a:gd name="connsiteY931" fmla="*/ 365517 h 6858000"/>
              <a:gd name="connsiteX932" fmla="*/ 1387469 w 7472601"/>
              <a:gd name="connsiteY932" fmla="*/ 523079 h 6858000"/>
              <a:gd name="connsiteX933" fmla="*/ 1452685 w 7472601"/>
              <a:gd name="connsiteY933" fmla="*/ 699806 h 6858000"/>
              <a:gd name="connsiteX934" fmla="*/ 1492092 w 7472601"/>
              <a:gd name="connsiteY934" fmla="*/ 800424 h 6858000"/>
              <a:gd name="connsiteX935" fmla="*/ 1455302 w 7472601"/>
              <a:gd name="connsiteY935" fmla="*/ 632913 h 6858000"/>
              <a:gd name="connsiteX936" fmla="*/ 1222336 w 7472601"/>
              <a:gd name="connsiteY936" fmla="*/ 9480 h 6858000"/>
              <a:gd name="connsiteX937" fmla="*/ 1214634 w 7472601"/>
              <a:gd name="connsiteY937" fmla="*/ 0 h 6858000"/>
              <a:gd name="connsiteX938" fmla="*/ 1289827 w 7472601"/>
              <a:gd name="connsiteY938" fmla="*/ 0 h 6858000"/>
              <a:gd name="connsiteX939" fmla="*/ 1321076 w 7472601"/>
              <a:gd name="connsiteY939" fmla="*/ 59722 h 6858000"/>
              <a:gd name="connsiteX940" fmla="*/ 1512579 w 7472601"/>
              <a:gd name="connsiteY940" fmla="*/ 626441 h 6858000"/>
              <a:gd name="connsiteX941" fmla="*/ 1506076 w 7472601"/>
              <a:gd name="connsiteY941" fmla="*/ 1089289 h 6858000"/>
              <a:gd name="connsiteX942" fmla="*/ 1486346 w 7472601"/>
              <a:gd name="connsiteY942" fmla="*/ 1079919 h 6858000"/>
              <a:gd name="connsiteX943" fmla="*/ 1070511 w 7472601"/>
              <a:gd name="connsiteY943" fmla="*/ 48609 h 6858000"/>
              <a:gd name="connsiteX944" fmla="*/ 1057230 w 7472601"/>
              <a:gd name="connsiteY944" fmla="*/ 0 h 6858000"/>
              <a:gd name="connsiteX945" fmla="*/ 43151 w 7472601"/>
              <a:gd name="connsiteY945" fmla="*/ 0 h 6858000"/>
              <a:gd name="connsiteX946" fmla="*/ 95283 w 7472601"/>
              <a:gd name="connsiteY946" fmla="*/ 0 h 6858000"/>
              <a:gd name="connsiteX947" fmla="*/ 300708 w 7472601"/>
              <a:gd name="connsiteY947" fmla="*/ 154571 h 6858000"/>
              <a:gd name="connsiteX948" fmla="*/ 530414 w 7472601"/>
              <a:gd name="connsiteY948" fmla="*/ 354673 h 6858000"/>
              <a:gd name="connsiteX949" fmla="*/ 333785 w 7472601"/>
              <a:gd name="connsiteY949" fmla="*/ 161564 h 6858000"/>
              <a:gd name="connsiteX950" fmla="*/ 147005 w 7472601"/>
              <a:gd name="connsiteY950" fmla="*/ 0 h 6858000"/>
              <a:gd name="connsiteX951" fmla="*/ 272509 w 7472601"/>
              <a:gd name="connsiteY951" fmla="*/ 0 h 6858000"/>
              <a:gd name="connsiteX952" fmla="*/ 326276 w 7472601"/>
              <a:gd name="connsiteY952" fmla="*/ 45847 h 6858000"/>
              <a:gd name="connsiteX953" fmla="*/ 823759 w 7472601"/>
              <a:gd name="connsiteY953" fmla="*/ 574145 h 6858000"/>
              <a:gd name="connsiteX954" fmla="*/ 811254 w 7472601"/>
              <a:gd name="connsiteY954" fmla="*/ 665546 h 6858000"/>
              <a:gd name="connsiteX955" fmla="*/ 154042 w 7472601"/>
              <a:gd name="connsiteY955" fmla="*/ 261522 h 6858000"/>
              <a:gd name="connsiteX956" fmla="*/ 13550 w 7472601"/>
              <a:gd name="connsiteY956" fmla="*/ 158423 h 6858000"/>
              <a:gd name="connsiteX957" fmla="*/ 0 w 7472601"/>
              <a:gd name="connsiteY957" fmla="*/ 146618 h 6858000"/>
              <a:gd name="connsiteX958" fmla="*/ 0 w 7472601"/>
              <a:gd name="connsiteY958" fmla="*/ 59161 h 6858000"/>
              <a:gd name="connsiteX959" fmla="*/ 45427 w 7472601"/>
              <a:gd name="connsiteY959" fmla="*/ 101078 h 6858000"/>
              <a:gd name="connsiteX960" fmla="*/ 630103 w 7472601"/>
              <a:gd name="connsiteY960" fmla="*/ 485885 h 6858000"/>
              <a:gd name="connsiteX961" fmla="*/ 532040 w 7472601"/>
              <a:gd name="connsiteY961" fmla="*/ 399359 h 6858000"/>
              <a:gd name="connsiteX962" fmla="*/ 517618 w 7472601"/>
              <a:gd name="connsiteY962" fmla="*/ 385726 h 6858000"/>
              <a:gd name="connsiteX963" fmla="*/ 285074 w 7472601"/>
              <a:gd name="connsiteY963" fmla="*/ 182755 h 6858000"/>
              <a:gd name="connsiteX964" fmla="*/ 43151 w 7472601"/>
              <a:gd name="connsiteY964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312589 w 7472601"/>
              <a:gd name="connsiteY80" fmla="*/ 5982309 h 6858000"/>
              <a:gd name="connsiteX81" fmla="*/ 7448321 w 7472601"/>
              <a:gd name="connsiteY81" fmla="*/ 6190991 h 6858000"/>
              <a:gd name="connsiteX82" fmla="*/ 7467600 w 7472601"/>
              <a:gd name="connsiteY82" fmla="*/ 6221686 h 6858000"/>
              <a:gd name="connsiteX83" fmla="*/ 7467600 w 7472601"/>
              <a:gd name="connsiteY83" fmla="*/ 6334256 h 6858000"/>
              <a:gd name="connsiteX84" fmla="*/ 7454976 w 7472601"/>
              <a:gd name="connsiteY84" fmla="*/ 6318297 h 6858000"/>
              <a:gd name="connsiteX85" fmla="*/ 1456157 w 7472601"/>
              <a:gd name="connsiteY85" fmla="*/ 5371404 h 6858000"/>
              <a:gd name="connsiteX86" fmla="*/ 1244432 w 7472601"/>
              <a:gd name="connsiteY86" fmla="*/ 5385601 h 6858000"/>
              <a:gd name="connsiteX87" fmla="*/ 973990 w 7472601"/>
              <a:gd name="connsiteY87" fmla="*/ 5424940 h 6858000"/>
              <a:gd name="connsiteX88" fmla="*/ 1103809 w 7472601"/>
              <a:gd name="connsiteY88" fmla="*/ 5433720 h 6858000"/>
              <a:gd name="connsiteX89" fmla="*/ 1123454 w 7472601"/>
              <a:gd name="connsiteY89" fmla="*/ 5435727 h 6858000"/>
              <a:gd name="connsiteX90" fmla="*/ 1737017 w 7472601"/>
              <a:gd name="connsiteY90" fmla="*/ 5452183 h 6858000"/>
              <a:gd name="connsiteX91" fmla="*/ 1824397 w 7472601"/>
              <a:gd name="connsiteY91" fmla="*/ 5447757 h 6858000"/>
              <a:gd name="connsiteX92" fmla="*/ 2070059 w 7472601"/>
              <a:gd name="connsiteY92" fmla="*/ 5441660 h 6858000"/>
              <a:gd name="connsiteX93" fmla="*/ 1456157 w 7472601"/>
              <a:gd name="connsiteY93" fmla="*/ 5371404 h 6858000"/>
              <a:gd name="connsiteX94" fmla="*/ 4988186 w 7472601"/>
              <a:gd name="connsiteY94" fmla="*/ 5216467 h 6858000"/>
              <a:gd name="connsiteX95" fmla="*/ 4777334 w 7472601"/>
              <a:gd name="connsiteY95" fmla="*/ 5406072 h 6858000"/>
              <a:gd name="connsiteX96" fmla="*/ 4718341 w 7472601"/>
              <a:gd name="connsiteY96" fmla="*/ 5468043 h 6858000"/>
              <a:gd name="connsiteX97" fmla="*/ 4604655 w 7472601"/>
              <a:gd name="connsiteY97" fmla="*/ 5583434 h 6858000"/>
              <a:gd name="connsiteX98" fmla="*/ 4565074 w 7472601"/>
              <a:gd name="connsiteY98" fmla="*/ 5618550 h 6858000"/>
              <a:gd name="connsiteX99" fmla="*/ 4988186 w 7472601"/>
              <a:gd name="connsiteY99" fmla="*/ 5216467 h 6858000"/>
              <a:gd name="connsiteX100" fmla="*/ 4978032 w 7472601"/>
              <a:gd name="connsiteY100" fmla="*/ 5183809 h 6858000"/>
              <a:gd name="connsiteX101" fmla="*/ 4463413 w 7472601"/>
              <a:gd name="connsiteY101" fmla="*/ 5615162 h 6858000"/>
              <a:gd name="connsiteX102" fmla="*/ 4358134 w 7472601"/>
              <a:gd name="connsiteY102" fmla="*/ 5742791 h 6858000"/>
              <a:gd name="connsiteX103" fmla="*/ 4376219 w 7472601"/>
              <a:gd name="connsiteY103" fmla="*/ 5729027 h 6858000"/>
              <a:gd name="connsiteX104" fmla="*/ 4582340 w 7472601"/>
              <a:gd name="connsiteY104" fmla="*/ 5561037 h 6858000"/>
              <a:gd name="connsiteX105" fmla="*/ 4694684 w 7472601"/>
              <a:gd name="connsiteY105" fmla="*/ 5447098 h 6858000"/>
              <a:gd name="connsiteX106" fmla="*/ 4754123 w 7472601"/>
              <a:gd name="connsiteY106" fmla="*/ 5384643 h 6858000"/>
              <a:gd name="connsiteX107" fmla="*/ 4978032 w 7472601"/>
              <a:gd name="connsiteY107" fmla="*/ 5183809 h 6858000"/>
              <a:gd name="connsiteX108" fmla="*/ 1903353 w 7472601"/>
              <a:gd name="connsiteY108" fmla="*/ 5044827 h 6858000"/>
              <a:gd name="connsiteX109" fmla="*/ 1936931 w 7472601"/>
              <a:gd name="connsiteY109" fmla="*/ 5093954 h 6858000"/>
              <a:gd name="connsiteX110" fmla="*/ 2195868 w 7472601"/>
              <a:gd name="connsiteY110" fmla="*/ 5396574 h 6858000"/>
              <a:gd name="connsiteX111" fmla="*/ 2088852 w 7472601"/>
              <a:gd name="connsiteY111" fmla="*/ 5166123 h 6858000"/>
              <a:gd name="connsiteX112" fmla="*/ 1958241 w 7472601"/>
              <a:gd name="connsiteY112" fmla="*/ 5067955 h 6858000"/>
              <a:gd name="connsiteX113" fmla="*/ 1903353 w 7472601"/>
              <a:gd name="connsiteY113" fmla="*/ 5044827 h 6858000"/>
              <a:gd name="connsiteX114" fmla="*/ 1979378 w 7472601"/>
              <a:gd name="connsiteY114" fmla="*/ 4769504 h 6858000"/>
              <a:gd name="connsiteX115" fmla="*/ 2882120 w 7472601"/>
              <a:gd name="connsiteY115" fmla="*/ 5064547 h 6858000"/>
              <a:gd name="connsiteX116" fmla="*/ 2793103 w 7472601"/>
              <a:gd name="connsiteY116" fmla="*/ 5039699 h 6858000"/>
              <a:gd name="connsiteX117" fmla="*/ 2770041 w 7472601"/>
              <a:gd name="connsiteY117" fmla="*/ 5033634 h 6858000"/>
              <a:gd name="connsiteX118" fmla="*/ 1979378 w 7472601"/>
              <a:gd name="connsiteY118" fmla="*/ 4769504 h 6858000"/>
              <a:gd name="connsiteX119" fmla="*/ 1927410 w 7472601"/>
              <a:gd name="connsiteY119" fmla="*/ 4716164 h 6858000"/>
              <a:gd name="connsiteX120" fmla="*/ 1959587 w 7472601"/>
              <a:gd name="connsiteY120" fmla="*/ 4728849 h 6858000"/>
              <a:gd name="connsiteX121" fmla="*/ 2777707 w 7472601"/>
              <a:gd name="connsiteY121" fmla="*/ 5003991 h 6858000"/>
              <a:gd name="connsiteX122" fmla="*/ 2800768 w 7472601"/>
              <a:gd name="connsiteY122" fmla="*/ 5010056 h 6858000"/>
              <a:gd name="connsiteX123" fmla="*/ 2879408 w 7472601"/>
              <a:gd name="connsiteY123" fmla="*/ 5031590 h 6858000"/>
              <a:gd name="connsiteX124" fmla="*/ 2862295 w 7472601"/>
              <a:gd name="connsiteY124" fmla="*/ 5022958 h 6858000"/>
              <a:gd name="connsiteX125" fmla="*/ 2813343 w 7472601"/>
              <a:gd name="connsiteY125" fmla="*/ 4998369 h 6858000"/>
              <a:gd name="connsiteX126" fmla="*/ 2646245 w 7472601"/>
              <a:gd name="connsiteY126" fmla="*/ 4930999 h 6858000"/>
              <a:gd name="connsiteX127" fmla="*/ 1999243 w 7472601"/>
              <a:gd name="connsiteY127" fmla="*/ 4730524 h 6858000"/>
              <a:gd name="connsiteX128" fmla="*/ 1979527 w 7472601"/>
              <a:gd name="connsiteY128" fmla="*/ 4726651 h 6858000"/>
              <a:gd name="connsiteX129" fmla="*/ 1927410 w 7472601"/>
              <a:gd name="connsiteY129" fmla="*/ 4716164 h 6858000"/>
              <a:gd name="connsiteX130" fmla="*/ 1997014 w 7472601"/>
              <a:gd name="connsiteY130" fmla="*/ 4698007 h 6858000"/>
              <a:gd name="connsiteX131" fmla="*/ 2005458 w 7472601"/>
              <a:gd name="connsiteY131" fmla="*/ 4699540 h 6858000"/>
              <a:gd name="connsiteX132" fmla="*/ 2657186 w 7472601"/>
              <a:gd name="connsiteY132" fmla="*/ 4901687 h 6858000"/>
              <a:gd name="connsiteX133" fmla="*/ 2826662 w 7472601"/>
              <a:gd name="connsiteY133" fmla="*/ 4970362 h 6858000"/>
              <a:gd name="connsiteX134" fmla="*/ 2876100 w 7472601"/>
              <a:gd name="connsiteY134" fmla="*/ 4995397 h 6858000"/>
              <a:gd name="connsiteX135" fmla="*/ 3042600 w 7472601"/>
              <a:gd name="connsiteY135" fmla="*/ 5059532 h 6858000"/>
              <a:gd name="connsiteX136" fmla="*/ 1997014 w 7472601"/>
              <a:gd name="connsiteY136" fmla="*/ 4698007 h 6858000"/>
              <a:gd name="connsiteX137" fmla="*/ 2305292 w 7472601"/>
              <a:gd name="connsiteY137" fmla="*/ 4219492 h 6858000"/>
              <a:gd name="connsiteX138" fmla="*/ 3360922 w 7472601"/>
              <a:gd name="connsiteY138" fmla="*/ 4529373 h 6858000"/>
              <a:gd name="connsiteX139" fmla="*/ 3492420 w 7472601"/>
              <a:gd name="connsiteY139" fmla="*/ 4510145 h 6858000"/>
              <a:gd name="connsiteX140" fmla="*/ 3364086 w 7472601"/>
              <a:gd name="connsiteY140" fmla="*/ 4480340 h 6858000"/>
              <a:gd name="connsiteX141" fmla="*/ 3225818 w 7472601"/>
              <a:gd name="connsiteY141" fmla="*/ 4411822 h 6858000"/>
              <a:gd name="connsiteX142" fmla="*/ 3129696 w 7472601"/>
              <a:gd name="connsiteY142" fmla="*/ 4360704 h 6858000"/>
              <a:gd name="connsiteX143" fmla="*/ 2814545 w 7472601"/>
              <a:gd name="connsiteY143" fmla="*/ 4282955 h 6858000"/>
              <a:gd name="connsiteX144" fmla="*/ 2305292 w 7472601"/>
              <a:gd name="connsiteY144" fmla="*/ 4219492 h 6858000"/>
              <a:gd name="connsiteX145" fmla="*/ 2626982 w 7472601"/>
              <a:gd name="connsiteY145" fmla="*/ 4206450 h 6858000"/>
              <a:gd name="connsiteX146" fmla="*/ 2490617 w 7472601"/>
              <a:gd name="connsiteY146" fmla="*/ 4206951 h 6858000"/>
              <a:gd name="connsiteX147" fmla="*/ 2819869 w 7472601"/>
              <a:gd name="connsiteY147" fmla="*/ 4252936 h 6858000"/>
              <a:gd name="connsiteX148" fmla="*/ 3143018 w 7472601"/>
              <a:gd name="connsiteY148" fmla="*/ 4332698 h 6858000"/>
              <a:gd name="connsiteX149" fmla="*/ 3241520 w 7472601"/>
              <a:gd name="connsiteY149" fmla="*/ 4385112 h 6858000"/>
              <a:gd name="connsiteX150" fmla="*/ 3374575 w 7472601"/>
              <a:gd name="connsiteY150" fmla="*/ 4451517 h 6858000"/>
              <a:gd name="connsiteX151" fmla="*/ 3505221 w 7472601"/>
              <a:gd name="connsiteY151" fmla="*/ 4480757 h 6858000"/>
              <a:gd name="connsiteX152" fmla="*/ 2626982 w 7472601"/>
              <a:gd name="connsiteY152" fmla="*/ 4206450 h 6858000"/>
              <a:gd name="connsiteX153" fmla="*/ 1310106 w 7472601"/>
              <a:gd name="connsiteY153" fmla="*/ 3943217 h 6858000"/>
              <a:gd name="connsiteX154" fmla="*/ 854994 w 7472601"/>
              <a:gd name="connsiteY154" fmla="*/ 4399136 h 6858000"/>
              <a:gd name="connsiteX155" fmla="*/ 742462 w 7472601"/>
              <a:gd name="connsiteY155" fmla="*/ 4594648 h 6858000"/>
              <a:gd name="connsiteX156" fmla="*/ 820602 w 7472601"/>
              <a:gd name="connsiteY156" fmla="*/ 4485915 h 6858000"/>
              <a:gd name="connsiteX157" fmla="*/ 878295 w 7472601"/>
              <a:gd name="connsiteY157" fmla="*/ 4403594 h 6858000"/>
              <a:gd name="connsiteX158" fmla="*/ 1240607 w 7472601"/>
              <a:gd name="connsiteY158" fmla="*/ 4010401 h 6858000"/>
              <a:gd name="connsiteX159" fmla="*/ 1310106 w 7472601"/>
              <a:gd name="connsiteY159" fmla="*/ 3943217 h 6858000"/>
              <a:gd name="connsiteX160" fmla="*/ 1423113 w 7472601"/>
              <a:gd name="connsiteY160" fmla="*/ 3874565 h 6858000"/>
              <a:gd name="connsiteX161" fmla="*/ 1260565 w 7472601"/>
              <a:gd name="connsiteY161" fmla="*/ 4031982 h 6858000"/>
              <a:gd name="connsiteX162" fmla="*/ 901900 w 7472601"/>
              <a:gd name="connsiteY162" fmla="*/ 4421236 h 6858000"/>
              <a:gd name="connsiteX163" fmla="*/ 845044 w 7472601"/>
              <a:gd name="connsiteY163" fmla="*/ 4502436 h 6858000"/>
              <a:gd name="connsiteX164" fmla="*/ 685926 w 7472601"/>
              <a:gd name="connsiteY164" fmla="*/ 4703069 h 6858000"/>
              <a:gd name="connsiteX165" fmla="*/ 684248 w 7472601"/>
              <a:gd name="connsiteY165" fmla="*/ 4706721 h 6858000"/>
              <a:gd name="connsiteX166" fmla="*/ 1423113 w 7472601"/>
              <a:gd name="connsiteY166" fmla="*/ 3874565 h 6858000"/>
              <a:gd name="connsiteX167" fmla="*/ 3316479 w 7472601"/>
              <a:gd name="connsiteY167" fmla="*/ 3872136 h 6858000"/>
              <a:gd name="connsiteX168" fmla="*/ 3546806 w 7472601"/>
              <a:gd name="connsiteY168" fmla="*/ 4356139 h 6858000"/>
              <a:gd name="connsiteX169" fmla="*/ 3364433 w 7472601"/>
              <a:gd name="connsiteY169" fmla="*/ 3953121 h 6858000"/>
              <a:gd name="connsiteX170" fmla="*/ 3316479 w 7472601"/>
              <a:gd name="connsiteY170" fmla="*/ 3872136 h 6858000"/>
              <a:gd name="connsiteX171" fmla="*/ 3291335 w 7472601"/>
              <a:gd name="connsiteY171" fmla="*/ 3767420 h 6858000"/>
              <a:gd name="connsiteX172" fmla="*/ 3390805 w 7472601"/>
              <a:gd name="connsiteY172" fmla="*/ 3937163 h 6858000"/>
              <a:gd name="connsiteX173" fmla="*/ 3579062 w 7472601"/>
              <a:gd name="connsiteY173" fmla="*/ 4359040 h 6858000"/>
              <a:gd name="connsiteX174" fmla="*/ 3467355 w 7472601"/>
              <a:gd name="connsiteY174" fmla="*/ 3988130 h 6858000"/>
              <a:gd name="connsiteX175" fmla="*/ 3310753 w 7472601"/>
              <a:gd name="connsiteY175" fmla="*/ 3787140 h 6858000"/>
              <a:gd name="connsiteX176" fmla="*/ 3291335 w 7472601"/>
              <a:gd name="connsiteY176" fmla="*/ 3767420 h 6858000"/>
              <a:gd name="connsiteX177" fmla="*/ 1635889 w 7472601"/>
              <a:gd name="connsiteY177" fmla="*/ 3709494 h 6858000"/>
              <a:gd name="connsiteX178" fmla="*/ 1634800 w 7472601"/>
              <a:gd name="connsiteY178" fmla="*/ 3731111 h 6858000"/>
              <a:gd name="connsiteX179" fmla="*/ 1635889 w 7472601"/>
              <a:gd name="connsiteY179" fmla="*/ 3709494 h 6858000"/>
              <a:gd name="connsiteX180" fmla="*/ 1510397 w 7472601"/>
              <a:gd name="connsiteY180" fmla="*/ 3684705 h 6858000"/>
              <a:gd name="connsiteX181" fmla="*/ 1146550 w 7472601"/>
              <a:gd name="connsiteY181" fmla="*/ 3802012 h 6858000"/>
              <a:gd name="connsiteX182" fmla="*/ 698834 w 7472601"/>
              <a:gd name="connsiteY182" fmla="*/ 3952272 h 6858000"/>
              <a:gd name="connsiteX183" fmla="*/ 34256 w 7472601"/>
              <a:gd name="connsiteY183" fmla="*/ 4347603 h 6858000"/>
              <a:gd name="connsiteX184" fmla="*/ 527241 w 7472601"/>
              <a:gd name="connsiteY184" fmla="*/ 4065078 h 6858000"/>
              <a:gd name="connsiteX185" fmla="*/ 1510397 w 7472601"/>
              <a:gd name="connsiteY185" fmla="*/ 3684705 h 6858000"/>
              <a:gd name="connsiteX186" fmla="*/ 1313114 w 7472601"/>
              <a:gd name="connsiteY186" fmla="*/ 3655216 h 6858000"/>
              <a:gd name="connsiteX187" fmla="*/ 1109304 w 7472601"/>
              <a:gd name="connsiteY187" fmla="*/ 3669030 h 6858000"/>
              <a:gd name="connsiteX188" fmla="*/ 8129 w 7472601"/>
              <a:gd name="connsiteY188" fmla="*/ 4330519 h 6858000"/>
              <a:gd name="connsiteX189" fmla="*/ 687572 w 7472601"/>
              <a:gd name="connsiteY189" fmla="*/ 3925629 h 6858000"/>
              <a:gd name="connsiteX190" fmla="*/ 1138365 w 7472601"/>
              <a:gd name="connsiteY190" fmla="*/ 3774515 h 6858000"/>
              <a:gd name="connsiteX191" fmla="*/ 1505579 w 7472601"/>
              <a:gd name="connsiteY191" fmla="*/ 3655526 h 6858000"/>
              <a:gd name="connsiteX192" fmla="*/ 1313114 w 7472601"/>
              <a:gd name="connsiteY192" fmla="*/ 3655216 h 6858000"/>
              <a:gd name="connsiteX193" fmla="*/ 3655073 w 7472601"/>
              <a:gd name="connsiteY193" fmla="*/ 3650884 h 6858000"/>
              <a:gd name="connsiteX194" fmla="*/ 3989938 w 7472601"/>
              <a:gd name="connsiteY194" fmla="*/ 3991685 h 6858000"/>
              <a:gd name="connsiteX195" fmla="*/ 4393907 w 7472601"/>
              <a:gd name="connsiteY195" fmla="*/ 4261258 h 6858000"/>
              <a:gd name="connsiteX196" fmla="*/ 4648051 w 7472601"/>
              <a:gd name="connsiteY196" fmla="*/ 4374051 h 6858000"/>
              <a:gd name="connsiteX197" fmla="*/ 4383389 w 7472601"/>
              <a:gd name="connsiteY197" fmla="*/ 4184369 h 6858000"/>
              <a:gd name="connsiteX198" fmla="*/ 4165508 w 7472601"/>
              <a:gd name="connsiteY198" fmla="*/ 4035196 h 6858000"/>
              <a:gd name="connsiteX199" fmla="*/ 4068162 w 7472601"/>
              <a:gd name="connsiteY199" fmla="*/ 3953394 h 6858000"/>
              <a:gd name="connsiteX200" fmla="*/ 3981416 w 7472601"/>
              <a:gd name="connsiteY200" fmla="*/ 3880482 h 6858000"/>
              <a:gd name="connsiteX201" fmla="*/ 3800147 w 7472601"/>
              <a:gd name="connsiteY201" fmla="*/ 3749872 h 6858000"/>
              <a:gd name="connsiteX202" fmla="*/ 3655073 w 7472601"/>
              <a:gd name="connsiteY202" fmla="*/ 3650884 h 6858000"/>
              <a:gd name="connsiteX203" fmla="*/ 3670252 w 7472601"/>
              <a:gd name="connsiteY203" fmla="*/ 3622798 h 6858000"/>
              <a:gd name="connsiteX204" fmla="*/ 3817258 w 7472601"/>
              <a:gd name="connsiteY204" fmla="*/ 3723577 h 6858000"/>
              <a:gd name="connsiteX205" fmla="*/ 4000461 w 7472601"/>
              <a:gd name="connsiteY205" fmla="*/ 3855966 h 6858000"/>
              <a:gd name="connsiteX206" fmla="*/ 4088180 w 7472601"/>
              <a:gd name="connsiteY206" fmla="*/ 3929774 h 6858000"/>
              <a:gd name="connsiteX207" fmla="*/ 4184555 w 7472601"/>
              <a:gd name="connsiteY207" fmla="*/ 4010683 h 6858000"/>
              <a:gd name="connsiteX208" fmla="*/ 4399563 w 7472601"/>
              <a:gd name="connsiteY208" fmla="*/ 4158106 h 6858000"/>
              <a:gd name="connsiteX209" fmla="*/ 4684469 w 7472601"/>
              <a:gd name="connsiteY209" fmla="*/ 4364680 h 6858000"/>
              <a:gd name="connsiteX210" fmla="*/ 4690271 w 7472601"/>
              <a:gd name="connsiteY210" fmla="*/ 4370034 h 6858000"/>
              <a:gd name="connsiteX211" fmla="*/ 4136093 w 7472601"/>
              <a:gd name="connsiteY211" fmla="*/ 3858466 h 6858000"/>
              <a:gd name="connsiteX212" fmla="*/ 3670252 w 7472601"/>
              <a:gd name="connsiteY212" fmla="*/ 3622798 h 6858000"/>
              <a:gd name="connsiteX213" fmla="*/ 4440129 w 7472601"/>
              <a:gd name="connsiteY213" fmla="*/ 3448571 h 6858000"/>
              <a:gd name="connsiteX214" fmla="*/ 4856525 w 7472601"/>
              <a:gd name="connsiteY214" fmla="*/ 3915351 h 6858000"/>
              <a:gd name="connsiteX215" fmla="*/ 5059055 w 7472601"/>
              <a:gd name="connsiteY215" fmla="*/ 4108918 h 6858000"/>
              <a:gd name="connsiteX216" fmla="*/ 5290070 w 7472601"/>
              <a:gd name="connsiteY216" fmla="*/ 4263619 h 6858000"/>
              <a:gd name="connsiteX217" fmla="*/ 4834991 w 7472601"/>
              <a:gd name="connsiteY217" fmla="*/ 3830985 h 6858000"/>
              <a:gd name="connsiteX218" fmla="*/ 4440129 w 7472601"/>
              <a:gd name="connsiteY218" fmla="*/ 3448571 h 6858000"/>
              <a:gd name="connsiteX219" fmla="*/ 4441737 w 7472601"/>
              <a:gd name="connsiteY219" fmla="*/ 3399734 h 6858000"/>
              <a:gd name="connsiteX220" fmla="*/ 4431236 w 7472601"/>
              <a:gd name="connsiteY220" fmla="*/ 3400954 h 6858000"/>
              <a:gd name="connsiteX221" fmla="*/ 4557150 w 7472601"/>
              <a:gd name="connsiteY221" fmla="*/ 3510023 h 6858000"/>
              <a:gd name="connsiteX222" fmla="*/ 4856936 w 7472601"/>
              <a:gd name="connsiteY222" fmla="*/ 3809146 h 6858000"/>
              <a:gd name="connsiteX223" fmla="*/ 5111996 w 7472601"/>
              <a:gd name="connsiteY223" fmla="*/ 4065759 h 6858000"/>
              <a:gd name="connsiteX224" fmla="*/ 5388878 w 7472601"/>
              <a:gd name="connsiteY224" fmla="*/ 4300185 h 6858000"/>
              <a:gd name="connsiteX225" fmla="*/ 5425556 w 7472601"/>
              <a:gd name="connsiteY225" fmla="*/ 4308967 h 6858000"/>
              <a:gd name="connsiteX226" fmla="*/ 4943646 w 7472601"/>
              <a:gd name="connsiteY226" fmla="*/ 3822916 h 6858000"/>
              <a:gd name="connsiteX227" fmla="*/ 4594837 w 7472601"/>
              <a:gd name="connsiteY227" fmla="*/ 3532274 h 6858000"/>
              <a:gd name="connsiteX228" fmla="*/ 4441737 w 7472601"/>
              <a:gd name="connsiteY228" fmla="*/ 3399734 h 6858000"/>
              <a:gd name="connsiteX229" fmla="*/ 5425834 w 7472601"/>
              <a:gd name="connsiteY229" fmla="*/ 3162785 h 6858000"/>
              <a:gd name="connsiteX230" fmla="*/ 5401644 w 7472601"/>
              <a:gd name="connsiteY230" fmla="*/ 3617847 h 6858000"/>
              <a:gd name="connsiteX231" fmla="*/ 5467256 w 7472601"/>
              <a:gd name="connsiteY231" fmla="*/ 4175494 h 6858000"/>
              <a:gd name="connsiteX232" fmla="*/ 5448069 w 7472601"/>
              <a:gd name="connsiteY232" fmla="*/ 3567554 h 6858000"/>
              <a:gd name="connsiteX233" fmla="*/ 5425834 w 7472601"/>
              <a:gd name="connsiteY233" fmla="*/ 3162785 h 6858000"/>
              <a:gd name="connsiteX234" fmla="*/ 1318687 w 7472601"/>
              <a:gd name="connsiteY234" fmla="*/ 3113840 h 6858000"/>
              <a:gd name="connsiteX235" fmla="*/ 1066793 w 7472601"/>
              <a:gd name="connsiteY235" fmla="*/ 3212171 h 6858000"/>
              <a:gd name="connsiteX236" fmla="*/ 993319 w 7472601"/>
              <a:gd name="connsiteY236" fmla="*/ 3247648 h 6858000"/>
              <a:gd name="connsiteX237" fmla="*/ 853081 w 7472601"/>
              <a:gd name="connsiteY237" fmla="*/ 3312410 h 6858000"/>
              <a:gd name="connsiteX238" fmla="*/ 805957 w 7472601"/>
              <a:gd name="connsiteY238" fmla="*/ 3330443 h 6858000"/>
              <a:gd name="connsiteX239" fmla="*/ 1318687 w 7472601"/>
              <a:gd name="connsiteY239" fmla="*/ 3113840 h 6858000"/>
              <a:gd name="connsiteX240" fmla="*/ 5453702 w 7472601"/>
              <a:gd name="connsiteY240" fmla="*/ 3090882 h 6858000"/>
              <a:gd name="connsiteX241" fmla="*/ 5480135 w 7472601"/>
              <a:gd name="connsiteY241" fmla="*/ 3565802 h 6858000"/>
              <a:gd name="connsiteX242" fmla="*/ 5499023 w 7472601"/>
              <a:gd name="connsiteY242" fmla="*/ 4166310 h 6858000"/>
              <a:gd name="connsiteX243" fmla="*/ 5547022 w 7472601"/>
              <a:gd name="connsiteY243" fmla="*/ 3607838 h 6858000"/>
              <a:gd name="connsiteX244" fmla="*/ 5515964 w 7472601"/>
              <a:gd name="connsiteY244" fmla="*/ 3378541 h 6858000"/>
              <a:gd name="connsiteX245" fmla="*/ 5453702 w 7472601"/>
              <a:gd name="connsiteY245" fmla="*/ 3090882 h 6858000"/>
              <a:gd name="connsiteX246" fmla="*/ 1238695 w 7472601"/>
              <a:gd name="connsiteY246" fmla="*/ 3076820 h 6858000"/>
              <a:gd name="connsiteX247" fmla="*/ 716371 w 7472601"/>
              <a:gd name="connsiteY247" fmla="*/ 3293249 h 6858000"/>
              <a:gd name="connsiteX248" fmla="*/ 579522 w 7472601"/>
              <a:gd name="connsiteY248" fmla="*/ 3371759 h 6858000"/>
              <a:gd name="connsiteX249" fmla="*/ 600288 w 7472601"/>
              <a:gd name="connsiteY249" fmla="*/ 3365555 h 6858000"/>
              <a:gd name="connsiteX250" fmla="*/ 840692 w 7472601"/>
              <a:gd name="connsiteY250" fmla="*/ 3284921 h 6858000"/>
              <a:gd name="connsiteX251" fmla="*/ 979248 w 7472601"/>
              <a:gd name="connsiteY251" fmla="*/ 3221003 h 6858000"/>
              <a:gd name="connsiteX252" fmla="*/ 1053282 w 7472601"/>
              <a:gd name="connsiteY252" fmla="*/ 3185247 h 6858000"/>
              <a:gd name="connsiteX253" fmla="*/ 1320603 w 7472601"/>
              <a:gd name="connsiteY253" fmla="*/ 3081281 h 6858000"/>
              <a:gd name="connsiteX254" fmla="*/ 1238695 w 7472601"/>
              <a:gd name="connsiteY254" fmla="*/ 3076820 h 6858000"/>
              <a:gd name="connsiteX255" fmla="*/ 5425627 w 7472601"/>
              <a:gd name="connsiteY255" fmla="*/ 2954192 h 6858000"/>
              <a:gd name="connsiteX256" fmla="*/ 5470770 w 7472601"/>
              <a:gd name="connsiteY256" fmla="*/ 3005435 h 6858000"/>
              <a:gd name="connsiteX257" fmla="*/ 5519779 w 7472601"/>
              <a:gd name="connsiteY257" fmla="*/ 4359223 h 6858000"/>
              <a:gd name="connsiteX258" fmla="*/ 5520293 w 7472601"/>
              <a:gd name="connsiteY258" fmla="*/ 4360602 h 6858000"/>
              <a:gd name="connsiteX259" fmla="*/ 5767221 w 7472601"/>
              <a:gd name="connsiteY259" fmla="*/ 4665564 h 6858000"/>
              <a:gd name="connsiteX260" fmla="*/ 6937169 w 7472601"/>
              <a:gd name="connsiteY260" fmla="*/ 4815941 h 6858000"/>
              <a:gd name="connsiteX261" fmla="*/ 6953922 w 7472601"/>
              <a:gd name="connsiteY261" fmla="*/ 4890068 h 6858000"/>
              <a:gd name="connsiteX262" fmla="*/ 6071359 w 7472601"/>
              <a:gd name="connsiteY262" fmla="*/ 4770770 h 6858000"/>
              <a:gd name="connsiteX263" fmla="*/ 6038839 w 7472601"/>
              <a:gd name="connsiteY263" fmla="*/ 4764474 h 6858000"/>
              <a:gd name="connsiteX264" fmla="*/ 6038706 w 7472601"/>
              <a:gd name="connsiteY264" fmla="*/ 4763847 h 6858000"/>
              <a:gd name="connsiteX265" fmla="*/ 6037784 w 7472601"/>
              <a:gd name="connsiteY265" fmla="*/ 4764270 h 6858000"/>
              <a:gd name="connsiteX266" fmla="*/ 6038839 w 7472601"/>
              <a:gd name="connsiteY266" fmla="*/ 4764474 h 6858000"/>
              <a:gd name="connsiteX267" fmla="*/ 6040338 w 7472601"/>
              <a:gd name="connsiteY267" fmla="*/ 4771418 h 6858000"/>
              <a:gd name="connsiteX268" fmla="*/ 6024488 w 7472601"/>
              <a:gd name="connsiteY268" fmla="*/ 4809903 h 6858000"/>
              <a:gd name="connsiteX269" fmla="*/ 5599771 w 7472601"/>
              <a:gd name="connsiteY269" fmla="*/ 5509652 h 6858000"/>
              <a:gd name="connsiteX270" fmla="*/ 5548843 w 7472601"/>
              <a:gd name="connsiteY270" fmla="*/ 5563845 h 6858000"/>
              <a:gd name="connsiteX271" fmla="*/ 5940952 w 7472601"/>
              <a:gd name="connsiteY271" fmla="*/ 6250028 h 6858000"/>
              <a:gd name="connsiteX272" fmla="*/ 6043441 w 7472601"/>
              <a:gd name="connsiteY272" fmla="*/ 6665847 h 6858000"/>
              <a:gd name="connsiteX273" fmla="*/ 6093432 w 7472601"/>
              <a:gd name="connsiteY273" fmla="*/ 6858000 h 6858000"/>
              <a:gd name="connsiteX274" fmla="*/ 6034344 w 7472601"/>
              <a:gd name="connsiteY274" fmla="*/ 6858000 h 6858000"/>
              <a:gd name="connsiteX275" fmla="*/ 6026679 w 7472601"/>
              <a:gd name="connsiteY275" fmla="*/ 6836959 h 6858000"/>
              <a:gd name="connsiteX276" fmla="*/ 5800441 w 7472601"/>
              <a:gd name="connsiteY276" fmla="*/ 6335286 h 6858000"/>
              <a:gd name="connsiteX277" fmla="*/ 5526562 w 7472601"/>
              <a:gd name="connsiteY277" fmla="*/ 5705388 h 6858000"/>
              <a:gd name="connsiteX278" fmla="*/ 5519640 w 7472601"/>
              <a:gd name="connsiteY278" fmla="*/ 5683774 h 6858000"/>
              <a:gd name="connsiteX279" fmla="*/ 5844559 w 7472601"/>
              <a:gd name="connsiteY279" fmla="*/ 6553349 h 6858000"/>
              <a:gd name="connsiteX280" fmla="*/ 5975994 w 7472601"/>
              <a:gd name="connsiteY280" fmla="*/ 6858000 h 6858000"/>
              <a:gd name="connsiteX281" fmla="*/ 5898547 w 7472601"/>
              <a:gd name="connsiteY281" fmla="*/ 6858000 h 6858000"/>
              <a:gd name="connsiteX282" fmla="*/ 5682041 w 7472601"/>
              <a:gd name="connsiteY282" fmla="*/ 6355860 h 6858000"/>
              <a:gd name="connsiteX283" fmla="*/ 5461758 w 7472601"/>
              <a:gd name="connsiteY283" fmla="*/ 5820220 h 6858000"/>
              <a:gd name="connsiteX284" fmla="*/ 5237282 w 7472601"/>
              <a:gd name="connsiteY284" fmla="*/ 6579086 h 6858000"/>
              <a:gd name="connsiteX285" fmla="*/ 5115009 w 7472601"/>
              <a:gd name="connsiteY285" fmla="*/ 6858000 h 6858000"/>
              <a:gd name="connsiteX286" fmla="*/ 5028074 w 7472601"/>
              <a:gd name="connsiteY286" fmla="*/ 6858000 h 6858000"/>
              <a:gd name="connsiteX287" fmla="*/ 5079508 w 7472601"/>
              <a:gd name="connsiteY287" fmla="*/ 6749074 h 6858000"/>
              <a:gd name="connsiteX288" fmla="*/ 5371846 w 7472601"/>
              <a:gd name="connsiteY288" fmla="*/ 5924413 h 6858000"/>
              <a:gd name="connsiteX289" fmla="*/ 5270512 w 7472601"/>
              <a:gd name="connsiteY289" fmla="*/ 6138975 h 6858000"/>
              <a:gd name="connsiteX290" fmla="*/ 5062409 w 7472601"/>
              <a:gd name="connsiteY290" fmla="*/ 6653544 h 6858000"/>
              <a:gd name="connsiteX291" fmla="*/ 5036628 w 7472601"/>
              <a:gd name="connsiteY291" fmla="*/ 6754247 h 6858000"/>
              <a:gd name="connsiteX292" fmla="*/ 5009112 w 7472601"/>
              <a:gd name="connsiteY292" fmla="*/ 6858000 h 6858000"/>
              <a:gd name="connsiteX293" fmla="*/ 4976679 w 7472601"/>
              <a:gd name="connsiteY293" fmla="*/ 6858000 h 6858000"/>
              <a:gd name="connsiteX294" fmla="*/ 5006537 w 7472601"/>
              <a:gd name="connsiteY294" fmla="*/ 6747068 h 6858000"/>
              <a:gd name="connsiteX295" fmla="*/ 5032723 w 7472601"/>
              <a:gd name="connsiteY295" fmla="*/ 6644957 h 6858000"/>
              <a:gd name="connsiteX296" fmla="*/ 5242949 w 7472601"/>
              <a:gd name="connsiteY296" fmla="*/ 6125175 h 6858000"/>
              <a:gd name="connsiteX297" fmla="*/ 5286321 w 7472601"/>
              <a:gd name="connsiteY297" fmla="*/ 6033555 h 6858000"/>
              <a:gd name="connsiteX298" fmla="*/ 5008210 w 7472601"/>
              <a:gd name="connsiteY298" fmla="*/ 6649194 h 6858000"/>
              <a:gd name="connsiteX299" fmla="*/ 4986321 w 7472601"/>
              <a:gd name="connsiteY299" fmla="*/ 6765687 h 6858000"/>
              <a:gd name="connsiteX300" fmla="*/ 4973474 w 7472601"/>
              <a:gd name="connsiteY300" fmla="*/ 6858000 h 6858000"/>
              <a:gd name="connsiteX301" fmla="*/ 4907178 w 7472601"/>
              <a:gd name="connsiteY301" fmla="*/ 6858000 h 6858000"/>
              <a:gd name="connsiteX302" fmla="*/ 4910810 w 7472601"/>
              <a:gd name="connsiteY302" fmla="*/ 6829660 h 6858000"/>
              <a:gd name="connsiteX303" fmla="*/ 4987461 w 7472601"/>
              <a:gd name="connsiteY303" fmla="*/ 6432994 h 6858000"/>
              <a:gd name="connsiteX304" fmla="*/ 5179262 w 7472601"/>
              <a:gd name="connsiteY304" fmla="*/ 6035044 h 6858000"/>
              <a:gd name="connsiteX305" fmla="*/ 4689678 w 7472601"/>
              <a:gd name="connsiteY305" fmla="*/ 6440241 h 6858000"/>
              <a:gd name="connsiteX306" fmla="*/ 4477543 w 7472601"/>
              <a:gd name="connsiteY306" fmla="*/ 6674836 h 6858000"/>
              <a:gd name="connsiteX307" fmla="*/ 4329957 w 7472601"/>
              <a:gd name="connsiteY307" fmla="*/ 6858000 h 6858000"/>
              <a:gd name="connsiteX308" fmla="*/ 4218595 w 7472601"/>
              <a:gd name="connsiteY308" fmla="*/ 6858000 h 6858000"/>
              <a:gd name="connsiteX309" fmla="*/ 4368888 w 7472601"/>
              <a:gd name="connsiteY309" fmla="*/ 6668412 h 6858000"/>
              <a:gd name="connsiteX310" fmla="*/ 4563091 w 7472601"/>
              <a:gd name="connsiteY310" fmla="*/ 6442508 h 6858000"/>
              <a:gd name="connsiteX311" fmla="*/ 5387324 w 7472601"/>
              <a:gd name="connsiteY311" fmla="*/ 5705830 h 6858000"/>
              <a:gd name="connsiteX312" fmla="*/ 5073620 w 7472601"/>
              <a:gd name="connsiteY312" fmla="*/ 5955437 h 6858000"/>
              <a:gd name="connsiteX313" fmla="*/ 4689789 w 7472601"/>
              <a:gd name="connsiteY313" fmla="*/ 6268382 h 6858000"/>
              <a:gd name="connsiteX314" fmla="*/ 4418722 w 7472601"/>
              <a:gd name="connsiteY314" fmla="*/ 6570886 h 6858000"/>
              <a:gd name="connsiteX315" fmla="*/ 4214944 w 7472601"/>
              <a:gd name="connsiteY315" fmla="*/ 6858000 h 6858000"/>
              <a:gd name="connsiteX316" fmla="*/ 4177898 w 7472601"/>
              <a:gd name="connsiteY316" fmla="*/ 6858000 h 6858000"/>
              <a:gd name="connsiteX317" fmla="*/ 4391597 w 7472601"/>
              <a:gd name="connsiteY317" fmla="*/ 6556370 h 6858000"/>
              <a:gd name="connsiteX318" fmla="*/ 4668889 w 7472601"/>
              <a:gd name="connsiteY318" fmla="*/ 6246399 h 6858000"/>
              <a:gd name="connsiteX319" fmla="*/ 5055427 w 7472601"/>
              <a:gd name="connsiteY319" fmla="*/ 5931476 h 6858000"/>
              <a:gd name="connsiteX320" fmla="*/ 5371814 w 7472601"/>
              <a:gd name="connsiteY320" fmla="*/ 5678975 h 6858000"/>
              <a:gd name="connsiteX321" fmla="*/ 4987918 w 7472601"/>
              <a:gd name="connsiteY321" fmla="*/ 5838701 h 6858000"/>
              <a:gd name="connsiteX322" fmla="*/ 4317146 w 7472601"/>
              <a:gd name="connsiteY322" fmla="*/ 6587716 h 6858000"/>
              <a:gd name="connsiteX323" fmla="*/ 4171627 w 7472601"/>
              <a:gd name="connsiteY323" fmla="*/ 6858000 h 6858000"/>
              <a:gd name="connsiteX324" fmla="*/ 4081585 w 7472601"/>
              <a:gd name="connsiteY324" fmla="*/ 6858000 h 6858000"/>
              <a:gd name="connsiteX325" fmla="*/ 4238603 w 7472601"/>
              <a:gd name="connsiteY325" fmla="*/ 6559341 h 6858000"/>
              <a:gd name="connsiteX326" fmla="*/ 4778333 w 7472601"/>
              <a:gd name="connsiteY326" fmla="*/ 5873626 h 6858000"/>
              <a:gd name="connsiteX327" fmla="*/ 5414185 w 7472601"/>
              <a:gd name="connsiteY327" fmla="*/ 5573882 h 6858000"/>
              <a:gd name="connsiteX328" fmla="*/ 5959648 w 7472601"/>
              <a:gd name="connsiteY328" fmla="*/ 4760797 h 6858000"/>
              <a:gd name="connsiteX329" fmla="*/ 5355019 w 7472601"/>
              <a:gd name="connsiteY329" fmla="*/ 4734672 h 6858000"/>
              <a:gd name="connsiteX330" fmla="*/ 5083565 w 7472601"/>
              <a:gd name="connsiteY330" fmla="*/ 5179121 h 6858000"/>
              <a:gd name="connsiteX331" fmla="*/ 4713577 w 7472601"/>
              <a:gd name="connsiteY331" fmla="*/ 5616803 h 6858000"/>
              <a:gd name="connsiteX332" fmla="*/ 3989559 w 7472601"/>
              <a:gd name="connsiteY332" fmla="*/ 6145945 h 6858000"/>
              <a:gd name="connsiteX333" fmla="*/ 3939824 w 7472601"/>
              <a:gd name="connsiteY333" fmla="*/ 6066900 h 6858000"/>
              <a:gd name="connsiteX334" fmla="*/ 4584537 w 7472601"/>
              <a:gd name="connsiteY334" fmla="*/ 5324826 h 6858000"/>
              <a:gd name="connsiteX335" fmla="*/ 5037105 w 7472601"/>
              <a:gd name="connsiteY335" fmla="*/ 5088765 h 6858000"/>
              <a:gd name="connsiteX336" fmla="*/ 5039930 w 7472601"/>
              <a:gd name="connsiteY336" fmla="*/ 5089585 h 6858000"/>
              <a:gd name="connsiteX337" fmla="*/ 5263764 w 7472601"/>
              <a:gd name="connsiteY337" fmla="*/ 4735525 h 6858000"/>
              <a:gd name="connsiteX338" fmla="*/ 4086300 w 7472601"/>
              <a:gd name="connsiteY338" fmla="*/ 4884599 h 6858000"/>
              <a:gd name="connsiteX339" fmla="*/ 4085485 w 7472601"/>
              <a:gd name="connsiteY339" fmla="*/ 4899070 h 6858000"/>
              <a:gd name="connsiteX340" fmla="*/ 3871915 w 7472601"/>
              <a:gd name="connsiteY340" fmla="*/ 5253645 h 6858000"/>
              <a:gd name="connsiteX341" fmla="*/ 3799374 w 7472601"/>
              <a:gd name="connsiteY341" fmla="*/ 5466127 h 6858000"/>
              <a:gd name="connsiteX342" fmla="*/ 3498850 w 7472601"/>
              <a:gd name="connsiteY342" fmla="*/ 6661888 h 6858000"/>
              <a:gd name="connsiteX343" fmla="*/ 3399216 w 7472601"/>
              <a:gd name="connsiteY343" fmla="*/ 6858000 h 6858000"/>
              <a:gd name="connsiteX344" fmla="*/ 3303688 w 7472601"/>
              <a:gd name="connsiteY344" fmla="*/ 6858000 h 6858000"/>
              <a:gd name="connsiteX345" fmla="*/ 3391774 w 7472601"/>
              <a:gd name="connsiteY345" fmla="*/ 6697181 h 6858000"/>
              <a:gd name="connsiteX346" fmla="*/ 3735540 w 7472601"/>
              <a:gd name="connsiteY346" fmla="*/ 5546923 h 6858000"/>
              <a:gd name="connsiteX347" fmla="*/ 3729438 w 7472601"/>
              <a:gd name="connsiteY347" fmla="*/ 5569058 h 6858000"/>
              <a:gd name="connsiteX348" fmla="*/ 3707782 w 7472601"/>
              <a:gd name="connsiteY348" fmla="*/ 5644908 h 6858000"/>
              <a:gd name="connsiteX349" fmla="*/ 3583827 w 7472601"/>
              <a:gd name="connsiteY349" fmla="*/ 6039215 h 6858000"/>
              <a:gd name="connsiteX350" fmla="*/ 3547861 w 7472601"/>
              <a:gd name="connsiteY350" fmla="*/ 6129609 h 6858000"/>
              <a:gd name="connsiteX351" fmla="*/ 3490905 w 7472601"/>
              <a:gd name="connsiteY351" fmla="*/ 6277660 h 6858000"/>
              <a:gd name="connsiteX352" fmla="*/ 3455859 w 7472601"/>
              <a:gd name="connsiteY352" fmla="*/ 6391301 h 6858000"/>
              <a:gd name="connsiteX353" fmla="*/ 3429112 w 7472601"/>
              <a:gd name="connsiteY353" fmla="*/ 6479469 h 6858000"/>
              <a:gd name="connsiteX354" fmla="*/ 3304862 w 7472601"/>
              <a:gd name="connsiteY354" fmla="*/ 6796476 h 6858000"/>
              <a:gd name="connsiteX355" fmla="*/ 3276071 w 7472601"/>
              <a:gd name="connsiteY355" fmla="*/ 6858000 h 6858000"/>
              <a:gd name="connsiteX356" fmla="*/ 3240805 w 7472601"/>
              <a:gd name="connsiteY356" fmla="*/ 6858000 h 6858000"/>
              <a:gd name="connsiteX357" fmla="*/ 3275917 w 7472601"/>
              <a:gd name="connsiteY357" fmla="*/ 6783192 h 6858000"/>
              <a:gd name="connsiteX358" fmla="*/ 3399358 w 7472601"/>
              <a:gd name="connsiteY358" fmla="*/ 6469011 h 6858000"/>
              <a:gd name="connsiteX359" fmla="*/ 3425650 w 7472601"/>
              <a:gd name="connsiteY359" fmla="*/ 6381333 h 6858000"/>
              <a:gd name="connsiteX360" fmla="*/ 3460661 w 7472601"/>
              <a:gd name="connsiteY360" fmla="*/ 6266763 h 6858000"/>
              <a:gd name="connsiteX361" fmla="*/ 3518021 w 7472601"/>
              <a:gd name="connsiteY361" fmla="*/ 6117298 h 6858000"/>
              <a:gd name="connsiteX362" fmla="*/ 3554035 w 7472601"/>
              <a:gd name="connsiteY362" fmla="*/ 6027832 h 6858000"/>
              <a:gd name="connsiteX363" fmla="*/ 3677174 w 7472601"/>
              <a:gd name="connsiteY363" fmla="*/ 5636351 h 6858000"/>
              <a:gd name="connsiteX364" fmla="*/ 3698819 w 7472601"/>
              <a:gd name="connsiteY364" fmla="*/ 5560503 h 6858000"/>
              <a:gd name="connsiteX365" fmla="*/ 3702094 w 7472601"/>
              <a:gd name="connsiteY365" fmla="*/ 5549194 h 6858000"/>
              <a:gd name="connsiteX366" fmla="*/ 3398355 w 7472601"/>
              <a:gd name="connsiteY366" fmla="*/ 6094603 h 6858000"/>
              <a:gd name="connsiteX367" fmla="*/ 3193941 w 7472601"/>
              <a:gd name="connsiteY367" fmla="*/ 6798775 h 6858000"/>
              <a:gd name="connsiteX368" fmla="*/ 3184140 w 7472601"/>
              <a:gd name="connsiteY368" fmla="*/ 6858000 h 6858000"/>
              <a:gd name="connsiteX369" fmla="*/ 3099978 w 7472601"/>
              <a:gd name="connsiteY369" fmla="*/ 6858000 h 6858000"/>
              <a:gd name="connsiteX370" fmla="*/ 3101556 w 7472601"/>
              <a:gd name="connsiteY370" fmla="*/ 6843337 h 6858000"/>
              <a:gd name="connsiteX371" fmla="*/ 3370162 w 7472601"/>
              <a:gd name="connsiteY371" fmla="*/ 5785550 h 6858000"/>
              <a:gd name="connsiteX372" fmla="*/ 3746477 w 7472601"/>
              <a:gd name="connsiteY372" fmla="*/ 5377889 h 6858000"/>
              <a:gd name="connsiteX373" fmla="*/ 3863399 w 7472601"/>
              <a:gd name="connsiteY373" fmla="*/ 5087257 h 6858000"/>
              <a:gd name="connsiteX374" fmla="*/ 3968712 w 7472601"/>
              <a:gd name="connsiteY374" fmla="*/ 4913989 h 6858000"/>
              <a:gd name="connsiteX375" fmla="*/ 2792390 w 7472601"/>
              <a:gd name="connsiteY375" fmla="*/ 5382974 h 6858000"/>
              <a:gd name="connsiteX376" fmla="*/ 2714982 w 7472601"/>
              <a:gd name="connsiteY376" fmla="*/ 5427051 h 6858000"/>
              <a:gd name="connsiteX377" fmla="*/ 2813361 w 7472601"/>
              <a:gd name="connsiteY377" fmla="*/ 6023912 h 6858000"/>
              <a:gd name="connsiteX378" fmla="*/ 2688430 w 7472601"/>
              <a:gd name="connsiteY378" fmla="*/ 6801564 h 6858000"/>
              <a:gd name="connsiteX379" fmla="*/ 2629626 w 7472601"/>
              <a:gd name="connsiteY379" fmla="*/ 6763394 h 6858000"/>
              <a:gd name="connsiteX380" fmla="*/ 2565328 w 7472601"/>
              <a:gd name="connsiteY380" fmla="*/ 5516399 h 6858000"/>
              <a:gd name="connsiteX381" fmla="*/ 1922999 w 7472601"/>
              <a:gd name="connsiteY381" fmla="*/ 5980343 h 6858000"/>
              <a:gd name="connsiteX382" fmla="*/ 1950261 w 7472601"/>
              <a:gd name="connsiteY382" fmla="*/ 6405858 h 6858000"/>
              <a:gd name="connsiteX383" fmla="*/ 2365554 w 7472601"/>
              <a:gd name="connsiteY383" fmla="*/ 6759107 h 6858000"/>
              <a:gd name="connsiteX384" fmla="*/ 2424142 w 7472601"/>
              <a:gd name="connsiteY384" fmla="*/ 6858000 h 6858000"/>
              <a:gd name="connsiteX385" fmla="*/ 2395994 w 7472601"/>
              <a:gd name="connsiteY385" fmla="*/ 6858000 h 6858000"/>
              <a:gd name="connsiteX386" fmla="*/ 2392863 w 7472601"/>
              <a:gd name="connsiteY386" fmla="*/ 6852964 h 6858000"/>
              <a:gd name="connsiteX387" fmla="*/ 2017589 w 7472601"/>
              <a:gd name="connsiteY387" fmla="*/ 6493982 h 6858000"/>
              <a:gd name="connsiteX388" fmla="*/ 2147336 w 7472601"/>
              <a:gd name="connsiteY388" fmla="*/ 6594052 h 6858000"/>
              <a:gd name="connsiteX389" fmla="*/ 2207047 w 7472601"/>
              <a:gd name="connsiteY389" fmla="*/ 6654540 h 6858000"/>
              <a:gd name="connsiteX390" fmla="*/ 2299106 w 7472601"/>
              <a:gd name="connsiteY390" fmla="*/ 6778931 h 6858000"/>
              <a:gd name="connsiteX391" fmla="*/ 2314430 w 7472601"/>
              <a:gd name="connsiteY391" fmla="*/ 6801144 h 6858000"/>
              <a:gd name="connsiteX392" fmla="*/ 2352406 w 7472601"/>
              <a:gd name="connsiteY392" fmla="*/ 6858000 h 6858000"/>
              <a:gd name="connsiteX393" fmla="*/ 2314492 w 7472601"/>
              <a:gd name="connsiteY393" fmla="*/ 6858000 h 6858000"/>
              <a:gd name="connsiteX394" fmla="*/ 2288095 w 7472601"/>
              <a:gd name="connsiteY394" fmla="*/ 6818030 h 6858000"/>
              <a:gd name="connsiteX395" fmla="*/ 2272768 w 7472601"/>
              <a:gd name="connsiteY395" fmla="*/ 6795822 h 6858000"/>
              <a:gd name="connsiteX396" fmla="*/ 2182715 w 7472601"/>
              <a:gd name="connsiteY396" fmla="*/ 6675071 h 6858000"/>
              <a:gd name="connsiteX397" fmla="*/ 2032061 w 7472601"/>
              <a:gd name="connsiteY397" fmla="*/ 6541380 h 6858000"/>
              <a:gd name="connsiteX398" fmla="*/ 2257220 w 7472601"/>
              <a:gd name="connsiteY398" fmla="*/ 6826257 h 6858000"/>
              <a:gd name="connsiteX399" fmla="*/ 2281324 w 7472601"/>
              <a:gd name="connsiteY399" fmla="*/ 6858000 h 6858000"/>
              <a:gd name="connsiteX400" fmla="*/ 2242860 w 7472601"/>
              <a:gd name="connsiteY400" fmla="*/ 6858000 h 6858000"/>
              <a:gd name="connsiteX401" fmla="*/ 2232818 w 7472601"/>
              <a:gd name="connsiteY401" fmla="*/ 6844926 h 6858000"/>
              <a:gd name="connsiteX402" fmla="*/ 1990172 w 7472601"/>
              <a:gd name="connsiteY402" fmla="*/ 6542121 h 6858000"/>
              <a:gd name="connsiteX403" fmla="*/ 2124090 w 7472601"/>
              <a:gd name="connsiteY403" fmla="*/ 6761017 h 6858000"/>
              <a:gd name="connsiteX404" fmla="*/ 2200380 w 7472601"/>
              <a:gd name="connsiteY404" fmla="*/ 6858000 h 6858000"/>
              <a:gd name="connsiteX405" fmla="*/ 2147507 w 7472601"/>
              <a:gd name="connsiteY405" fmla="*/ 6858000 h 6858000"/>
              <a:gd name="connsiteX406" fmla="*/ 2070668 w 7472601"/>
              <a:gd name="connsiteY406" fmla="*/ 6761520 h 6858000"/>
              <a:gd name="connsiteX407" fmla="*/ 1975142 w 7472601"/>
              <a:gd name="connsiteY407" fmla="*/ 6585570 h 6858000"/>
              <a:gd name="connsiteX408" fmla="*/ 2050035 w 7472601"/>
              <a:gd name="connsiteY408" fmla="*/ 6813345 h 6858000"/>
              <a:gd name="connsiteX409" fmla="*/ 2063025 w 7472601"/>
              <a:gd name="connsiteY409" fmla="*/ 6858000 h 6858000"/>
              <a:gd name="connsiteX410" fmla="*/ 2021675 w 7472601"/>
              <a:gd name="connsiteY410" fmla="*/ 6858000 h 6858000"/>
              <a:gd name="connsiteX411" fmla="*/ 2019308 w 7472601"/>
              <a:gd name="connsiteY411" fmla="*/ 6847118 h 6858000"/>
              <a:gd name="connsiteX412" fmla="*/ 1938835 w 7472601"/>
              <a:gd name="connsiteY412" fmla="*/ 6551160 h 6858000"/>
              <a:gd name="connsiteX413" fmla="*/ 1953230 w 7472601"/>
              <a:gd name="connsiteY413" fmla="*/ 6759699 h 6858000"/>
              <a:gd name="connsiteX414" fmla="*/ 1956763 w 7472601"/>
              <a:gd name="connsiteY414" fmla="*/ 6778191 h 6858000"/>
              <a:gd name="connsiteX415" fmla="*/ 1967925 w 7472601"/>
              <a:gd name="connsiteY415" fmla="*/ 6858000 h 6858000"/>
              <a:gd name="connsiteX416" fmla="*/ 1936622 w 7472601"/>
              <a:gd name="connsiteY416" fmla="*/ 6858000 h 6858000"/>
              <a:gd name="connsiteX417" fmla="*/ 1926261 w 7472601"/>
              <a:gd name="connsiteY417" fmla="*/ 6784064 h 6858000"/>
              <a:gd name="connsiteX418" fmla="*/ 1922724 w 7472601"/>
              <a:gd name="connsiteY418" fmla="*/ 6765577 h 6858000"/>
              <a:gd name="connsiteX419" fmla="*/ 1904650 w 7472601"/>
              <a:gd name="connsiteY419" fmla="*/ 6639616 h 6858000"/>
              <a:gd name="connsiteX420" fmla="*/ 1885273 w 7472601"/>
              <a:gd name="connsiteY420" fmla="*/ 6858000 h 6858000"/>
              <a:gd name="connsiteX421" fmla="*/ 1854363 w 7472601"/>
              <a:gd name="connsiteY421" fmla="*/ 6858000 h 6858000"/>
              <a:gd name="connsiteX422" fmla="*/ 1880391 w 7472601"/>
              <a:gd name="connsiteY422" fmla="*/ 6603796 h 6858000"/>
              <a:gd name="connsiteX423" fmla="*/ 1818273 w 7472601"/>
              <a:gd name="connsiteY423" fmla="*/ 6715729 h 6858000"/>
              <a:gd name="connsiteX424" fmla="*/ 1794691 w 7472601"/>
              <a:gd name="connsiteY424" fmla="*/ 6843239 h 6858000"/>
              <a:gd name="connsiteX425" fmla="*/ 1794914 w 7472601"/>
              <a:gd name="connsiteY425" fmla="*/ 6858000 h 6858000"/>
              <a:gd name="connsiteX426" fmla="*/ 1746128 w 7472601"/>
              <a:gd name="connsiteY426" fmla="*/ 6858000 h 6858000"/>
              <a:gd name="connsiteX427" fmla="*/ 1753934 w 7472601"/>
              <a:gd name="connsiteY427" fmla="*/ 6724796 h 6858000"/>
              <a:gd name="connsiteX428" fmla="*/ 1792053 w 7472601"/>
              <a:gd name="connsiteY428" fmla="*/ 6572396 h 6858000"/>
              <a:gd name="connsiteX429" fmla="*/ 1862248 w 7472601"/>
              <a:gd name="connsiteY429" fmla="*/ 6266397 h 6858000"/>
              <a:gd name="connsiteX430" fmla="*/ 1862250 w 7472601"/>
              <a:gd name="connsiteY430" fmla="*/ 6033531 h 6858000"/>
              <a:gd name="connsiteX431" fmla="*/ 1211999 w 7472601"/>
              <a:gd name="connsiteY431" fmla="*/ 6683610 h 6858000"/>
              <a:gd name="connsiteX432" fmla="*/ 1213266 w 7472601"/>
              <a:gd name="connsiteY432" fmla="*/ 6691947 h 6858000"/>
              <a:gd name="connsiteX433" fmla="*/ 1203370 w 7472601"/>
              <a:gd name="connsiteY433" fmla="*/ 6850676 h 6858000"/>
              <a:gd name="connsiteX434" fmla="*/ 1203671 w 7472601"/>
              <a:gd name="connsiteY434" fmla="*/ 6858000 h 6858000"/>
              <a:gd name="connsiteX435" fmla="*/ 1143180 w 7472601"/>
              <a:gd name="connsiteY435" fmla="*/ 6858000 h 6858000"/>
              <a:gd name="connsiteX436" fmla="*/ 1142176 w 7472601"/>
              <a:gd name="connsiteY436" fmla="*/ 6766045 h 6858000"/>
              <a:gd name="connsiteX437" fmla="*/ 1067484 w 7472601"/>
              <a:gd name="connsiteY437" fmla="*/ 6858000 h 6858000"/>
              <a:gd name="connsiteX438" fmla="*/ 953928 w 7472601"/>
              <a:gd name="connsiteY438" fmla="*/ 6858000 h 6858000"/>
              <a:gd name="connsiteX439" fmla="*/ 959715 w 7472601"/>
              <a:gd name="connsiteY439" fmla="*/ 6850185 h 6858000"/>
              <a:gd name="connsiteX440" fmla="*/ 1483788 w 7472601"/>
              <a:gd name="connsiteY440" fmla="*/ 6259174 h 6858000"/>
              <a:gd name="connsiteX441" fmla="*/ 1100671 w 7472601"/>
              <a:gd name="connsiteY441" fmla="*/ 6252137 h 6858000"/>
              <a:gd name="connsiteX442" fmla="*/ 1090144 w 7472601"/>
              <a:gd name="connsiteY442" fmla="*/ 6256748 h 6858000"/>
              <a:gd name="connsiteX443" fmla="*/ 1095872 w 7472601"/>
              <a:gd name="connsiteY443" fmla="*/ 6271892 h 6858000"/>
              <a:gd name="connsiteX444" fmla="*/ 262785 w 7472601"/>
              <a:gd name="connsiteY444" fmla="*/ 6845450 h 6858000"/>
              <a:gd name="connsiteX445" fmla="*/ 209968 w 7472601"/>
              <a:gd name="connsiteY445" fmla="*/ 6770713 h 6858000"/>
              <a:gd name="connsiteX446" fmla="*/ 873460 w 7472601"/>
              <a:gd name="connsiteY446" fmla="*/ 6253768 h 6858000"/>
              <a:gd name="connsiteX447" fmla="*/ 192686 w 7472601"/>
              <a:gd name="connsiteY447" fmla="*/ 5849257 h 6858000"/>
              <a:gd name="connsiteX448" fmla="*/ 4696 w 7472601"/>
              <a:gd name="connsiteY448" fmla="*/ 5697668 h 6858000"/>
              <a:gd name="connsiteX449" fmla="*/ 0 w 7472601"/>
              <a:gd name="connsiteY449" fmla="*/ 5689984 h 6858000"/>
              <a:gd name="connsiteX450" fmla="*/ 0 w 7472601"/>
              <a:gd name="connsiteY450" fmla="*/ 5513472 h 6858000"/>
              <a:gd name="connsiteX451" fmla="*/ 174101 w 7472601"/>
              <a:gd name="connsiteY451" fmla="*/ 5620277 h 6858000"/>
              <a:gd name="connsiteX452" fmla="*/ 891800 w 7472601"/>
              <a:gd name="connsiteY452" fmla="*/ 6036935 h 6858000"/>
              <a:gd name="connsiteX453" fmla="*/ 1072219 w 7472601"/>
              <a:gd name="connsiteY453" fmla="*/ 6169443 h 6858000"/>
              <a:gd name="connsiteX454" fmla="*/ 1074117 w 7472601"/>
              <a:gd name="connsiteY454" fmla="*/ 6170301 h 6858000"/>
              <a:gd name="connsiteX455" fmla="*/ 1083114 w 7472601"/>
              <a:gd name="connsiteY455" fmla="*/ 6174131 h 6858000"/>
              <a:gd name="connsiteX456" fmla="*/ 1543010 w 7472601"/>
              <a:gd name="connsiteY456" fmla="*/ 6191140 h 6858000"/>
              <a:gd name="connsiteX457" fmla="*/ 1551080 w 7472601"/>
              <a:gd name="connsiteY457" fmla="*/ 6195006 h 6858000"/>
              <a:gd name="connsiteX458" fmla="*/ 2345443 w 7472601"/>
              <a:gd name="connsiteY458" fmla="*/ 5549882 h 6858000"/>
              <a:gd name="connsiteX459" fmla="*/ 1721499 w 7472601"/>
              <a:gd name="connsiteY459" fmla="*/ 5599969 h 6858000"/>
              <a:gd name="connsiteX460" fmla="*/ 767716 w 7472601"/>
              <a:gd name="connsiteY460" fmla="*/ 5472768 h 6858000"/>
              <a:gd name="connsiteX461" fmla="*/ 722147 w 7472601"/>
              <a:gd name="connsiteY461" fmla="*/ 5393091 h 6858000"/>
              <a:gd name="connsiteX462" fmla="*/ 1485552 w 7472601"/>
              <a:gd name="connsiteY462" fmla="*/ 5313202 h 6858000"/>
              <a:gd name="connsiteX463" fmla="*/ 2143004 w 7472601"/>
              <a:gd name="connsiteY463" fmla="*/ 5402420 h 6858000"/>
              <a:gd name="connsiteX464" fmla="*/ 1933391 w 7472601"/>
              <a:gd name="connsiteY464" fmla="*/ 5156971 h 6858000"/>
              <a:gd name="connsiteX465" fmla="*/ 1827118 w 7472601"/>
              <a:gd name="connsiteY465" fmla="*/ 4968410 h 6858000"/>
              <a:gd name="connsiteX466" fmla="*/ 1837349 w 7472601"/>
              <a:gd name="connsiteY466" fmla="*/ 4956357 h 6858000"/>
              <a:gd name="connsiteX467" fmla="*/ 2162835 w 7472601"/>
              <a:gd name="connsiteY467" fmla="*/ 5187853 h 6858000"/>
              <a:gd name="connsiteX468" fmla="*/ 2257167 w 7472601"/>
              <a:gd name="connsiteY468" fmla="*/ 5462123 h 6858000"/>
              <a:gd name="connsiteX469" fmla="*/ 2261598 w 7472601"/>
              <a:gd name="connsiteY469" fmla="*/ 5467998 h 6858000"/>
              <a:gd name="connsiteX470" fmla="*/ 2437177 w 7472601"/>
              <a:gd name="connsiteY470" fmla="*/ 5479608 h 6858000"/>
              <a:gd name="connsiteX471" fmla="*/ 2445247 w 7472601"/>
              <a:gd name="connsiteY471" fmla="*/ 5483476 h 6858000"/>
              <a:gd name="connsiteX472" fmla="*/ 2743626 w 7472601"/>
              <a:gd name="connsiteY472" fmla="*/ 5304819 h 6858000"/>
              <a:gd name="connsiteX473" fmla="*/ 3048102 w 7472601"/>
              <a:gd name="connsiteY473" fmla="*/ 5150595 h 6858000"/>
              <a:gd name="connsiteX474" fmla="*/ 1799414 w 7472601"/>
              <a:gd name="connsiteY474" fmla="*/ 4694732 h 6858000"/>
              <a:gd name="connsiteX475" fmla="*/ 1771735 w 7472601"/>
              <a:gd name="connsiteY475" fmla="*/ 4619929 h 6858000"/>
              <a:gd name="connsiteX476" fmla="*/ 3104273 w 7472601"/>
              <a:gd name="connsiteY476" fmla="*/ 5076159 h 6858000"/>
              <a:gd name="connsiteX477" fmla="*/ 3113245 w 7472601"/>
              <a:gd name="connsiteY477" fmla="*/ 5090705 h 6858000"/>
              <a:gd name="connsiteX478" fmla="*/ 3126294 w 7472601"/>
              <a:gd name="connsiteY478" fmla="*/ 5114400 h 6858000"/>
              <a:gd name="connsiteX479" fmla="*/ 3937433 w 7472601"/>
              <a:gd name="connsiteY479" fmla="*/ 4830473 h 6858000"/>
              <a:gd name="connsiteX480" fmla="*/ 3590475 w 7472601"/>
              <a:gd name="connsiteY480" fmla="*/ 4597974 h 6858000"/>
              <a:gd name="connsiteX481" fmla="*/ 3100264 w 7472601"/>
              <a:gd name="connsiteY481" fmla="*/ 4579845 h 6858000"/>
              <a:gd name="connsiteX482" fmla="*/ 2183576 w 7472601"/>
              <a:gd name="connsiteY482" fmla="*/ 4227150 h 6858000"/>
              <a:gd name="connsiteX483" fmla="*/ 2151029 w 7472601"/>
              <a:gd name="connsiteY483" fmla="*/ 4146947 h 6858000"/>
              <a:gd name="connsiteX484" fmla="*/ 3563434 w 7472601"/>
              <a:gd name="connsiteY484" fmla="*/ 4469115 h 6858000"/>
              <a:gd name="connsiteX485" fmla="*/ 3177952 w 7472601"/>
              <a:gd name="connsiteY485" fmla="*/ 3657386 h 6858000"/>
              <a:gd name="connsiteX486" fmla="*/ 3189263 w 7472601"/>
              <a:gd name="connsiteY486" fmla="*/ 3625726 h 6858000"/>
              <a:gd name="connsiteX487" fmla="*/ 3560912 w 7472601"/>
              <a:gd name="connsiteY487" fmla="*/ 4079863 h 6858000"/>
              <a:gd name="connsiteX488" fmla="*/ 3626636 w 7472601"/>
              <a:gd name="connsiteY488" fmla="*/ 4512230 h 6858000"/>
              <a:gd name="connsiteX489" fmla="*/ 3653088 w 7472601"/>
              <a:gd name="connsiteY489" fmla="*/ 4521417 h 6858000"/>
              <a:gd name="connsiteX490" fmla="*/ 3988128 w 7472601"/>
              <a:gd name="connsiteY490" fmla="*/ 4817267 h 6858000"/>
              <a:gd name="connsiteX491" fmla="*/ 4830582 w 7472601"/>
              <a:gd name="connsiteY491" fmla="*/ 4676000 h 6858000"/>
              <a:gd name="connsiteX492" fmla="*/ 4830100 w 7472601"/>
              <a:gd name="connsiteY492" fmla="*/ 4675554 h 6858000"/>
              <a:gd name="connsiteX493" fmla="*/ 4036318 w 7472601"/>
              <a:gd name="connsiteY493" fmla="*/ 4147013 h 6858000"/>
              <a:gd name="connsiteX494" fmla="*/ 3432098 w 7472601"/>
              <a:gd name="connsiteY494" fmla="*/ 3537312 h 6858000"/>
              <a:gd name="connsiteX495" fmla="*/ 3446761 w 7472601"/>
              <a:gd name="connsiteY495" fmla="*/ 3461278 h 6858000"/>
              <a:gd name="connsiteX496" fmla="*/ 4419733 w 7472601"/>
              <a:gd name="connsiteY496" fmla="*/ 3963555 h 6858000"/>
              <a:gd name="connsiteX497" fmla="*/ 4781371 w 7472601"/>
              <a:gd name="connsiteY497" fmla="*/ 4458604 h 6858000"/>
              <a:gd name="connsiteX498" fmla="*/ 4780440 w 7472601"/>
              <a:gd name="connsiteY498" fmla="*/ 4470290 h 6858000"/>
              <a:gd name="connsiteX499" fmla="*/ 4898954 w 7472601"/>
              <a:gd name="connsiteY499" fmla="*/ 4662092 h 6858000"/>
              <a:gd name="connsiteX500" fmla="*/ 4900699 w 7472601"/>
              <a:gd name="connsiteY500" fmla="*/ 4670867 h 6858000"/>
              <a:gd name="connsiteX501" fmla="*/ 5714511 w 7472601"/>
              <a:gd name="connsiteY501" fmla="*/ 4663483 h 6858000"/>
              <a:gd name="connsiteX502" fmla="*/ 5464793 w 7472601"/>
              <a:gd name="connsiteY502" fmla="*/ 4393556 h 6858000"/>
              <a:gd name="connsiteX503" fmla="*/ 5461897 w 7472601"/>
              <a:gd name="connsiteY503" fmla="*/ 4390879 h 6858000"/>
              <a:gd name="connsiteX504" fmla="*/ 4294126 w 7472601"/>
              <a:gd name="connsiteY504" fmla="*/ 3303048 h 6858000"/>
              <a:gd name="connsiteX505" fmla="*/ 4305321 w 7472601"/>
              <a:gd name="connsiteY505" fmla="*/ 3256953 h 6858000"/>
              <a:gd name="connsiteX506" fmla="*/ 4949299 w 7472601"/>
              <a:gd name="connsiteY506" fmla="*/ 3766336 h 6858000"/>
              <a:gd name="connsiteX507" fmla="*/ 5291452 w 7472601"/>
              <a:gd name="connsiteY507" fmla="*/ 4076801 h 6858000"/>
              <a:gd name="connsiteX508" fmla="*/ 5434998 w 7472601"/>
              <a:gd name="connsiteY508" fmla="*/ 4254100 h 6858000"/>
              <a:gd name="connsiteX509" fmla="*/ 5351015 w 7472601"/>
              <a:gd name="connsiteY509" fmla="*/ 3760989 h 6858000"/>
              <a:gd name="connsiteX510" fmla="*/ 5413780 w 7472601"/>
              <a:gd name="connsiteY510" fmla="*/ 2966265 h 6858000"/>
              <a:gd name="connsiteX511" fmla="*/ 5425627 w 7472601"/>
              <a:gd name="connsiteY511" fmla="*/ 2954192 h 6858000"/>
              <a:gd name="connsiteX512" fmla="*/ 6604735 w 7472601"/>
              <a:gd name="connsiteY512" fmla="*/ 2041381 h 6858000"/>
              <a:gd name="connsiteX513" fmla="*/ 7204487 w 7472601"/>
              <a:gd name="connsiteY513" fmla="*/ 2742112 h 6858000"/>
              <a:gd name="connsiteX514" fmla="*/ 7131592 w 7472601"/>
              <a:gd name="connsiteY514" fmla="*/ 2672096 h 6858000"/>
              <a:gd name="connsiteX515" fmla="*/ 6996344 w 7472601"/>
              <a:gd name="connsiteY515" fmla="*/ 2518310 h 6858000"/>
              <a:gd name="connsiteX516" fmla="*/ 6735495 w 7472601"/>
              <a:gd name="connsiteY516" fmla="*/ 2196890 h 6858000"/>
              <a:gd name="connsiteX517" fmla="*/ 6721901 w 7472601"/>
              <a:gd name="connsiteY517" fmla="*/ 2179274 h 6858000"/>
              <a:gd name="connsiteX518" fmla="*/ 6604735 w 7472601"/>
              <a:gd name="connsiteY518" fmla="*/ 2041381 h 6858000"/>
              <a:gd name="connsiteX519" fmla="*/ 6591670 w 7472601"/>
              <a:gd name="connsiteY519" fmla="*/ 1988277 h 6858000"/>
              <a:gd name="connsiteX520" fmla="*/ 6747349 w 7472601"/>
              <a:gd name="connsiteY520" fmla="*/ 2160069 h 6858000"/>
              <a:gd name="connsiteX521" fmla="*/ 6760943 w 7472601"/>
              <a:gd name="connsiteY521" fmla="*/ 2177686 h 6858000"/>
              <a:gd name="connsiteX522" fmla="*/ 7021065 w 7472601"/>
              <a:gd name="connsiteY522" fmla="*/ 2498102 h 6858000"/>
              <a:gd name="connsiteX523" fmla="*/ 7155223 w 7472601"/>
              <a:gd name="connsiteY523" fmla="*/ 2650386 h 6858000"/>
              <a:gd name="connsiteX524" fmla="*/ 7203167 w 7472601"/>
              <a:gd name="connsiteY524" fmla="*/ 2697288 h 6858000"/>
              <a:gd name="connsiteX525" fmla="*/ 6937703 w 7472601"/>
              <a:gd name="connsiteY525" fmla="*/ 2321981 h 6858000"/>
              <a:gd name="connsiteX526" fmla="*/ 6591670 w 7472601"/>
              <a:gd name="connsiteY526" fmla="*/ 1988277 h 6858000"/>
              <a:gd name="connsiteX527" fmla="*/ 5798671 w 7472601"/>
              <a:gd name="connsiteY527" fmla="*/ 1981601 h 6858000"/>
              <a:gd name="connsiteX528" fmla="*/ 5754709 w 7472601"/>
              <a:gd name="connsiteY528" fmla="*/ 2071454 h 6858000"/>
              <a:gd name="connsiteX529" fmla="*/ 5763044 w 7472601"/>
              <a:gd name="connsiteY529" fmla="*/ 2842206 h 6858000"/>
              <a:gd name="connsiteX530" fmla="*/ 5764974 w 7472601"/>
              <a:gd name="connsiteY530" fmla="*/ 2799609 h 6858000"/>
              <a:gd name="connsiteX531" fmla="*/ 5767665 w 7472601"/>
              <a:gd name="connsiteY531" fmla="*/ 2666409 h 6858000"/>
              <a:gd name="connsiteX532" fmla="*/ 5763055 w 7472601"/>
              <a:gd name="connsiteY532" fmla="*/ 2579705 h 6858000"/>
              <a:gd name="connsiteX533" fmla="*/ 5758079 w 7472601"/>
              <a:gd name="connsiteY533" fmla="*/ 2492508 h 6858000"/>
              <a:gd name="connsiteX534" fmla="*/ 5779325 w 7472601"/>
              <a:gd name="connsiteY534" fmla="*/ 2197069 h 6858000"/>
              <a:gd name="connsiteX535" fmla="*/ 5798671 w 7472601"/>
              <a:gd name="connsiteY535" fmla="*/ 1981601 h 6858000"/>
              <a:gd name="connsiteX536" fmla="*/ 5829202 w 7472601"/>
              <a:gd name="connsiteY536" fmla="*/ 1971679 h 6858000"/>
              <a:gd name="connsiteX537" fmla="*/ 5809558 w 7472601"/>
              <a:gd name="connsiteY537" fmla="*/ 2198043 h 6858000"/>
              <a:gd name="connsiteX538" fmla="*/ 5788653 w 7472601"/>
              <a:gd name="connsiteY538" fmla="*/ 2489430 h 6858000"/>
              <a:gd name="connsiteX539" fmla="*/ 5793439 w 7472601"/>
              <a:gd name="connsiteY539" fmla="*/ 2575235 h 6858000"/>
              <a:gd name="connsiteX540" fmla="*/ 5796837 w 7472601"/>
              <a:gd name="connsiteY540" fmla="*/ 2637633 h 6858000"/>
              <a:gd name="connsiteX541" fmla="*/ 5818614 w 7472601"/>
              <a:gd name="connsiteY541" fmla="*/ 2473055 h 6858000"/>
              <a:gd name="connsiteX542" fmla="*/ 5829202 w 7472601"/>
              <a:gd name="connsiteY542" fmla="*/ 1971679 h 6858000"/>
              <a:gd name="connsiteX543" fmla="*/ 5911389 w 7472601"/>
              <a:gd name="connsiteY543" fmla="*/ 1898371 h 6858000"/>
              <a:gd name="connsiteX544" fmla="*/ 6237627 w 7472601"/>
              <a:gd name="connsiteY544" fmla="*/ 2231921 h 6858000"/>
              <a:gd name="connsiteX545" fmla="*/ 5911389 w 7472601"/>
              <a:gd name="connsiteY545" fmla="*/ 1898371 h 6858000"/>
              <a:gd name="connsiteX546" fmla="*/ 6944437 w 7472601"/>
              <a:gd name="connsiteY546" fmla="*/ 1575402 h 6858000"/>
              <a:gd name="connsiteX547" fmla="*/ 6304730 w 7472601"/>
              <a:gd name="connsiteY547" fmla="*/ 1766654 h 6858000"/>
              <a:gd name="connsiteX548" fmla="*/ 6944437 w 7472601"/>
              <a:gd name="connsiteY548" fmla="*/ 1575402 h 6858000"/>
              <a:gd name="connsiteX549" fmla="*/ 7019523 w 7472601"/>
              <a:gd name="connsiteY549" fmla="*/ 1519450 h 6858000"/>
              <a:gd name="connsiteX550" fmla="*/ 6298091 w 7472601"/>
              <a:gd name="connsiteY550" fmla="*/ 1737122 h 6858000"/>
              <a:gd name="connsiteX551" fmla="*/ 7019523 w 7472601"/>
              <a:gd name="connsiteY551" fmla="*/ 1519450 h 6858000"/>
              <a:gd name="connsiteX552" fmla="*/ 2399523 w 7472601"/>
              <a:gd name="connsiteY552" fmla="*/ 1428234 h 6858000"/>
              <a:gd name="connsiteX553" fmla="*/ 2224982 w 7472601"/>
              <a:gd name="connsiteY553" fmla="*/ 1826201 h 6858000"/>
              <a:gd name="connsiteX554" fmla="*/ 2096099 w 7472601"/>
              <a:gd name="connsiteY554" fmla="*/ 2345900 h 6858000"/>
              <a:gd name="connsiteX555" fmla="*/ 2283317 w 7472601"/>
              <a:gd name="connsiteY555" fmla="*/ 1796925 h 6858000"/>
              <a:gd name="connsiteX556" fmla="*/ 2399523 w 7472601"/>
              <a:gd name="connsiteY556" fmla="*/ 1428234 h 6858000"/>
              <a:gd name="connsiteX557" fmla="*/ 2448558 w 7472601"/>
              <a:gd name="connsiteY557" fmla="*/ 1373435 h 6858000"/>
              <a:gd name="connsiteX558" fmla="*/ 2312521 w 7472601"/>
              <a:gd name="connsiteY558" fmla="*/ 1806140 h 6858000"/>
              <a:gd name="connsiteX559" fmla="*/ 2127533 w 7472601"/>
              <a:gd name="connsiteY559" fmla="*/ 2348380 h 6858000"/>
              <a:gd name="connsiteX560" fmla="*/ 2358080 w 7472601"/>
              <a:gd name="connsiteY560" fmla="*/ 1866134 h 6858000"/>
              <a:gd name="connsiteX561" fmla="*/ 2407436 w 7472601"/>
              <a:gd name="connsiteY561" fmla="*/ 1651070 h 6858000"/>
              <a:gd name="connsiteX562" fmla="*/ 2448558 w 7472601"/>
              <a:gd name="connsiteY562" fmla="*/ 1373435 h 6858000"/>
              <a:gd name="connsiteX563" fmla="*/ 278707 w 7472601"/>
              <a:gd name="connsiteY563" fmla="*/ 1352270 h 6858000"/>
              <a:gd name="connsiteX564" fmla="*/ 321570 w 7472601"/>
              <a:gd name="connsiteY564" fmla="*/ 1861610 h 6858000"/>
              <a:gd name="connsiteX565" fmla="*/ 294281 w 7472601"/>
              <a:gd name="connsiteY565" fmla="*/ 1440658 h 6858000"/>
              <a:gd name="connsiteX566" fmla="*/ 278707 w 7472601"/>
              <a:gd name="connsiteY566" fmla="*/ 1352270 h 6858000"/>
              <a:gd name="connsiteX567" fmla="*/ 1423821 w 7472601"/>
              <a:gd name="connsiteY567" fmla="*/ 1351958 h 6858000"/>
              <a:gd name="connsiteX568" fmla="*/ 1638521 w 7472601"/>
              <a:gd name="connsiteY568" fmla="*/ 1908470 h 6858000"/>
              <a:gd name="connsiteX569" fmla="*/ 1754199 w 7472601"/>
              <a:gd name="connsiteY569" fmla="*/ 2149284 h 6858000"/>
              <a:gd name="connsiteX570" fmla="*/ 1908359 w 7472601"/>
              <a:gd name="connsiteY570" fmla="*/ 2364988 h 6858000"/>
              <a:gd name="connsiteX571" fmla="*/ 1647661 w 7472601"/>
              <a:gd name="connsiteY571" fmla="*/ 1825945 h 6858000"/>
              <a:gd name="connsiteX572" fmla="*/ 1423821 w 7472601"/>
              <a:gd name="connsiteY572" fmla="*/ 1351958 h 6858000"/>
              <a:gd name="connsiteX573" fmla="*/ 1431890 w 7472601"/>
              <a:gd name="connsiteY573" fmla="*/ 1306475 h 6858000"/>
              <a:gd name="connsiteX574" fmla="*/ 1507597 w 7472601"/>
              <a:gd name="connsiteY574" fmla="*/ 1446132 h 6858000"/>
              <a:gd name="connsiteX575" fmla="*/ 1674586 w 7472601"/>
              <a:gd name="connsiteY575" fmla="*/ 1813832 h 6858000"/>
              <a:gd name="connsiteX576" fmla="*/ 1815950 w 7472601"/>
              <a:gd name="connsiteY576" fmla="*/ 2128564 h 6858000"/>
              <a:gd name="connsiteX577" fmla="*/ 1984242 w 7472601"/>
              <a:gd name="connsiteY577" fmla="*/ 2430829 h 6858000"/>
              <a:gd name="connsiteX578" fmla="*/ 2014023 w 7472601"/>
              <a:gd name="connsiteY578" fmla="*/ 2450995 h 6858000"/>
              <a:gd name="connsiteX579" fmla="*/ 1747337 w 7472601"/>
              <a:gd name="connsiteY579" fmla="*/ 1855264 h 6858000"/>
              <a:gd name="connsiteX580" fmla="*/ 1533749 w 7472601"/>
              <a:gd name="connsiteY580" fmla="*/ 1478656 h 6858000"/>
              <a:gd name="connsiteX581" fmla="*/ 1431890 w 7472601"/>
              <a:gd name="connsiteY581" fmla="*/ 1306475 h 6858000"/>
              <a:gd name="connsiteX582" fmla="*/ 5052692 w 7472601"/>
              <a:gd name="connsiteY582" fmla="*/ 1292994 h 6858000"/>
              <a:gd name="connsiteX583" fmla="*/ 5200661 w 7472601"/>
              <a:gd name="connsiteY583" fmla="*/ 1635186 h 6858000"/>
              <a:gd name="connsiteX584" fmla="*/ 5297138 w 7472601"/>
              <a:gd name="connsiteY584" fmla="*/ 1906351 h 6858000"/>
              <a:gd name="connsiteX585" fmla="*/ 5052692 w 7472601"/>
              <a:gd name="connsiteY585" fmla="*/ 1292994 h 6858000"/>
              <a:gd name="connsiteX586" fmla="*/ 5009948 w 7472601"/>
              <a:gd name="connsiteY586" fmla="*/ 1273619 h 6858000"/>
              <a:gd name="connsiteX587" fmla="*/ 5121777 w 7472601"/>
              <a:gd name="connsiteY587" fmla="*/ 1654213 h 6858000"/>
              <a:gd name="connsiteX588" fmla="*/ 5293545 w 7472601"/>
              <a:gd name="connsiteY588" fmla="*/ 2072247 h 6858000"/>
              <a:gd name="connsiteX589" fmla="*/ 5294042 w 7472601"/>
              <a:gd name="connsiteY589" fmla="*/ 2065019 h 6858000"/>
              <a:gd name="connsiteX590" fmla="*/ 5171936 w 7472601"/>
              <a:gd name="connsiteY590" fmla="*/ 1647613 h 6858000"/>
              <a:gd name="connsiteX591" fmla="*/ 5009948 w 7472601"/>
              <a:gd name="connsiteY591" fmla="*/ 1273619 h 6858000"/>
              <a:gd name="connsiteX592" fmla="*/ 655236 w 7472601"/>
              <a:gd name="connsiteY592" fmla="*/ 1268632 h 6858000"/>
              <a:gd name="connsiteX593" fmla="*/ 839521 w 7472601"/>
              <a:gd name="connsiteY593" fmla="*/ 1685315 h 6858000"/>
              <a:gd name="connsiteX594" fmla="*/ 1109416 w 7472601"/>
              <a:gd name="connsiteY594" fmla="*/ 2061663 h 6858000"/>
              <a:gd name="connsiteX595" fmla="*/ 1298300 w 7472601"/>
              <a:gd name="connsiteY595" fmla="*/ 2247742 h 6858000"/>
              <a:gd name="connsiteX596" fmla="*/ 1125871 w 7472601"/>
              <a:gd name="connsiteY596" fmla="*/ 1989513 h 6858000"/>
              <a:gd name="connsiteX597" fmla="*/ 981574 w 7472601"/>
              <a:gd name="connsiteY597" fmla="*/ 1783157 h 6858000"/>
              <a:gd name="connsiteX598" fmla="*/ 922198 w 7472601"/>
              <a:gd name="connsiteY598" fmla="*/ 1677437 h 6858000"/>
              <a:gd name="connsiteX599" fmla="*/ 869293 w 7472601"/>
              <a:gd name="connsiteY599" fmla="*/ 1583214 h 6858000"/>
              <a:gd name="connsiteX600" fmla="*/ 751431 w 7472601"/>
              <a:gd name="connsiteY600" fmla="*/ 1405731 h 6858000"/>
              <a:gd name="connsiteX601" fmla="*/ 655236 w 7472601"/>
              <a:gd name="connsiteY601" fmla="*/ 1268632 h 6858000"/>
              <a:gd name="connsiteX602" fmla="*/ 6516292 w 7472601"/>
              <a:gd name="connsiteY602" fmla="*/ 1263064 h 6858000"/>
              <a:gd name="connsiteX603" fmla="*/ 5736320 w 7472601"/>
              <a:gd name="connsiteY603" fmla="*/ 1501803 h 6858000"/>
              <a:gd name="connsiteX604" fmla="*/ 6516292 w 7472601"/>
              <a:gd name="connsiteY604" fmla="*/ 1263064 h 6858000"/>
              <a:gd name="connsiteX605" fmla="*/ 291466 w 7472601"/>
              <a:gd name="connsiteY605" fmla="*/ 1250369 h 6858000"/>
              <a:gd name="connsiteX606" fmla="*/ 323180 w 7472601"/>
              <a:gd name="connsiteY606" fmla="*/ 1435283 h 6858000"/>
              <a:gd name="connsiteX607" fmla="*/ 349381 w 7472601"/>
              <a:gd name="connsiteY607" fmla="*/ 1875041 h 6858000"/>
              <a:gd name="connsiteX608" fmla="*/ 374363 w 7472601"/>
              <a:gd name="connsiteY608" fmla="*/ 1506494 h 6858000"/>
              <a:gd name="connsiteX609" fmla="*/ 302168 w 7472601"/>
              <a:gd name="connsiteY609" fmla="*/ 1274495 h 6858000"/>
              <a:gd name="connsiteX610" fmla="*/ 291466 w 7472601"/>
              <a:gd name="connsiteY610" fmla="*/ 1250369 h 6858000"/>
              <a:gd name="connsiteX611" fmla="*/ 678222 w 7472601"/>
              <a:gd name="connsiteY611" fmla="*/ 1248670 h 6858000"/>
              <a:gd name="connsiteX612" fmla="*/ 775536 w 7472601"/>
              <a:gd name="connsiteY612" fmla="*/ 1388015 h 6858000"/>
              <a:gd name="connsiteX613" fmla="*/ 894529 w 7472601"/>
              <a:gd name="connsiteY613" fmla="*/ 1567739 h 6858000"/>
              <a:gd name="connsiteX614" fmla="*/ 948000 w 7472601"/>
              <a:gd name="connsiteY614" fmla="*/ 1663088 h 6858000"/>
              <a:gd name="connsiteX615" fmla="*/ 1006812 w 7472601"/>
              <a:gd name="connsiteY615" fmla="*/ 1767683 h 6858000"/>
              <a:gd name="connsiteX616" fmla="*/ 1149133 w 7472601"/>
              <a:gd name="connsiteY616" fmla="*/ 1971513 h 6858000"/>
              <a:gd name="connsiteX617" fmla="*/ 1333952 w 7472601"/>
              <a:gd name="connsiteY617" fmla="*/ 2251620 h 6858000"/>
              <a:gd name="connsiteX618" fmla="*/ 1337329 w 7472601"/>
              <a:gd name="connsiteY618" fmla="*/ 2258350 h 6858000"/>
              <a:gd name="connsiteX619" fmla="*/ 1014726 w 7472601"/>
              <a:gd name="connsiteY619" fmla="*/ 1615556 h 6858000"/>
              <a:gd name="connsiteX620" fmla="*/ 678222 w 7472601"/>
              <a:gd name="connsiteY620" fmla="*/ 1248670 h 6858000"/>
              <a:gd name="connsiteX621" fmla="*/ 6691602 w 7472601"/>
              <a:gd name="connsiteY621" fmla="*/ 1140573 h 6858000"/>
              <a:gd name="connsiteX622" fmla="*/ 6571100 w 7472601"/>
              <a:gd name="connsiteY622" fmla="*/ 1183662 h 6858000"/>
              <a:gd name="connsiteX623" fmla="*/ 6241687 w 7472601"/>
              <a:gd name="connsiteY623" fmla="*/ 1257600 h 6858000"/>
              <a:gd name="connsiteX624" fmla="*/ 5693009 w 7472601"/>
              <a:gd name="connsiteY624" fmla="*/ 1478256 h 6858000"/>
              <a:gd name="connsiteX625" fmla="*/ 6548420 w 7472601"/>
              <a:gd name="connsiteY625" fmla="*/ 1214599 h 6858000"/>
              <a:gd name="connsiteX626" fmla="*/ 6605473 w 7472601"/>
              <a:gd name="connsiteY626" fmla="*/ 1184686 h 6858000"/>
              <a:gd name="connsiteX627" fmla="*/ 6691602 w 7472601"/>
              <a:gd name="connsiteY627" fmla="*/ 1140573 h 6858000"/>
              <a:gd name="connsiteX628" fmla="*/ 4002475 w 7472601"/>
              <a:gd name="connsiteY628" fmla="*/ 1037802 h 6858000"/>
              <a:gd name="connsiteX629" fmla="*/ 4000324 w 7472601"/>
              <a:gd name="connsiteY629" fmla="*/ 1039362 h 6858000"/>
              <a:gd name="connsiteX630" fmla="*/ 4002862 w 7472601"/>
              <a:gd name="connsiteY630" fmla="*/ 1042866 h 6858000"/>
              <a:gd name="connsiteX631" fmla="*/ 4002475 w 7472601"/>
              <a:gd name="connsiteY631" fmla="*/ 1037802 h 6858000"/>
              <a:gd name="connsiteX632" fmla="*/ 506322 w 7472601"/>
              <a:gd name="connsiteY632" fmla="*/ 1020997 h 6858000"/>
              <a:gd name="connsiteX633" fmla="*/ 533068 w 7472601"/>
              <a:gd name="connsiteY633" fmla="*/ 1029409 h 6858000"/>
              <a:gd name="connsiteX634" fmla="*/ 1232525 w 7472601"/>
              <a:gd name="connsiteY634" fmla="*/ 1804675 h 6858000"/>
              <a:gd name="connsiteX635" fmla="*/ 1388858 w 7472601"/>
              <a:gd name="connsiteY635" fmla="*/ 2368011 h 6858000"/>
              <a:gd name="connsiteX636" fmla="*/ 1384098 w 7472601"/>
              <a:gd name="connsiteY636" fmla="*/ 2378125 h 6858000"/>
              <a:gd name="connsiteX637" fmla="*/ 1425393 w 7472601"/>
              <a:gd name="connsiteY637" fmla="*/ 2589124 h 6858000"/>
              <a:gd name="connsiteX638" fmla="*/ 1424001 w 7472601"/>
              <a:gd name="connsiteY638" fmla="*/ 2597541 h 6858000"/>
              <a:gd name="connsiteX639" fmla="*/ 2152729 w 7472601"/>
              <a:gd name="connsiteY639" fmla="*/ 2864487 h 6858000"/>
              <a:gd name="connsiteX640" fmla="*/ 2020609 w 7472601"/>
              <a:gd name="connsiteY640" fmla="*/ 2539671 h 6858000"/>
              <a:gd name="connsiteX641" fmla="*/ 2018920 w 7472601"/>
              <a:gd name="connsiteY641" fmla="*/ 2536309 h 6858000"/>
              <a:gd name="connsiteX642" fmla="*/ 1342441 w 7472601"/>
              <a:gd name="connsiteY642" fmla="*/ 1173017 h 6858000"/>
              <a:gd name="connsiteX643" fmla="*/ 1367925 w 7472601"/>
              <a:gd name="connsiteY643" fmla="*/ 1135648 h 6858000"/>
              <a:gd name="connsiteX644" fmla="*/ 1771401 w 7472601"/>
              <a:gd name="connsiteY644" fmla="*/ 1806673 h 6858000"/>
              <a:gd name="connsiteX645" fmla="*/ 1972385 w 7472601"/>
              <a:gd name="connsiteY645" fmla="*/ 2198735 h 6858000"/>
              <a:gd name="connsiteX646" fmla="*/ 2040892 w 7472601"/>
              <a:gd name="connsiteY646" fmla="*/ 2405205 h 6858000"/>
              <a:gd name="connsiteX647" fmla="*/ 2131689 w 7472601"/>
              <a:gd name="connsiteY647" fmla="*/ 1936926 h 6858000"/>
              <a:gd name="connsiteX648" fmla="*/ 2454820 w 7472601"/>
              <a:gd name="connsiteY648" fmla="*/ 1248808 h 6858000"/>
              <a:gd name="connsiteX649" fmla="*/ 2492512 w 7472601"/>
              <a:gd name="connsiteY649" fmla="*/ 1302920 h 6858000"/>
              <a:gd name="connsiteX650" fmla="*/ 2081216 w 7472601"/>
              <a:gd name="connsiteY650" fmla="*/ 2527513 h 6858000"/>
              <a:gd name="connsiteX651" fmla="*/ 2081211 w 7472601"/>
              <a:gd name="connsiteY651" fmla="*/ 2528916 h 6858000"/>
              <a:gd name="connsiteX652" fmla="*/ 2199067 w 7472601"/>
              <a:gd name="connsiteY652" fmla="*/ 2884061 h 6858000"/>
              <a:gd name="connsiteX653" fmla="*/ 3192586 w 7472601"/>
              <a:gd name="connsiteY653" fmla="*/ 3411496 h 6858000"/>
              <a:gd name="connsiteX654" fmla="*/ 3182620 w 7472601"/>
              <a:gd name="connsiteY654" fmla="*/ 3483279 h 6858000"/>
              <a:gd name="connsiteX655" fmla="*/ 2435119 w 7472601"/>
              <a:gd name="connsiteY655" fmla="*/ 3080173 h 6858000"/>
              <a:gd name="connsiteX656" fmla="*/ 2410152 w 7472601"/>
              <a:gd name="connsiteY656" fmla="*/ 3063751 h 6858000"/>
              <a:gd name="connsiteX657" fmla="*/ 2408099 w 7472601"/>
              <a:gd name="connsiteY657" fmla="*/ 3064403 h 6858000"/>
              <a:gd name="connsiteX658" fmla="*/ 2407218 w 7472601"/>
              <a:gd name="connsiteY658" fmla="*/ 3070324 h 6858000"/>
              <a:gd name="connsiteX659" fmla="*/ 2380138 w 7472601"/>
              <a:gd name="connsiteY659" fmla="*/ 3099341 h 6858000"/>
              <a:gd name="connsiteX660" fmla="*/ 1765923 w 7472601"/>
              <a:gd name="connsiteY660" fmla="*/ 3581043 h 6858000"/>
              <a:gd name="connsiteX661" fmla="*/ 1702258 w 7472601"/>
              <a:gd name="connsiteY661" fmla="*/ 3612286 h 6858000"/>
              <a:gd name="connsiteX662" fmla="*/ 1538370 w 7472601"/>
              <a:gd name="connsiteY662" fmla="*/ 3811804 h 6858000"/>
              <a:gd name="connsiteX663" fmla="*/ 542867 w 7472601"/>
              <a:gd name="connsiteY663" fmla="*/ 4944092 h 6858000"/>
              <a:gd name="connsiteX664" fmla="*/ 515800 w 7472601"/>
              <a:gd name="connsiteY664" fmla="*/ 4862180 h 6858000"/>
              <a:gd name="connsiteX665" fmla="*/ 909145 w 7472601"/>
              <a:gd name="connsiteY665" fmla="*/ 4199225 h 6858000"/>
              <a:gd name="connsiteX666" fmla="*/ 1214067 w 7472601"/>
              <a:gd name="connsiteY666" fmla="*/ 3908561 h 6858000"/>
              <a:gd name="connsiteX667" fmla="*/ 640967 w 7472601"/>
              <a:gd name="connsiteY667" fmla="*/ 4105601 h 6858000"/>
              <a:gd name="connsiteX668" fmla="*/ 112563 w 7472601"/>
              <a:gd name="connsiteY668" fmla="*/ 4396952 h 6858000"/>
              <a:gd name="connsiteX669" fmla="*/ 0 w 7472601"/>
              <a:gd name="connsiteY669" fmla="*/ 4466006 h 6858000"/>
              <a:gd name="connsiteX670" fmla="*/ 0 w 7472601"/>
              <a:gd name="connsiteY670" fmla="*/ 4233763 h 6858000"/>
              <a:gd name="connsiteX671" fmla="*/ 36881 w 7472601"/>
              <a:gd name="connsiteY671" fmla="*/ 4200118 h 6858000"/>
              <a:gd name="connsiteX672" fmla="*/ 910534 w 7472601"/>
              <a:gd name="connsiteY672" fmla="*/ 3629753 h 6858000"/>
              <a:gd name="connsiteX673" fmla="*/ 1578717 w 7472601"/>
              <a:gd name="connsiteY673" fmla="*/ 3575982 h 6858000"/>
              <a:gd name="connsiteX674" fmla="*/ 2338780 w 7472601"/>
              <a:gd name="connsiteY674" fmla="*/ 3033725 h 6858000"/>
              <a:gd name="connsiteX675" fmla="*/ 1807991 w 7472601"/>
              <a:gd name="connsiteY675" fmla="*/ 2807184 h 6858000"/>
              <a:gd name="connsiteX676" fmla="*/ 1416358 w 7472601"/>
              <a:gd name="connsiteY676" fmla="*/ 3112571 h 6858000"/>
              <a:gd name="connsiteX677" fmla="*/ 939066 w 7472601"/>
              <a:gd name="connsiteY677" fmla="*/ 3378798 h 6858000"/>
              <a:gd name="connsiteX678" fmla="*/ 115099 w 7472601"/>
              <a:gd name="connsiteY678" fmla="*/ 3607650 h 6858000"/>
              <a:gd name="connsiteX679" fmla="*/ 97284 w 7472601"/>
              <a:gd name="connsiteY679" fmla="*/ 3520393 h 6858000"/>
              <a:gd name="connsiteX680" fmla="*/ 922050 w 7472601"/>
              <a:gd name="connsiteY680" fmla="*/ 3074867 h 6858000"/>
              <a:gd name="connsiteX681" fmla="*/ 1405265 w 7472601"/>
              <a:gd name="connsiteY681" fmla="*/ 3016319 h 6858000"/>
              <a:gd name="connsiteX682" fmla="*/ 1407512 w 7472601"/>
              <a:gd name="connsiteY682" fmla="*/ 3018001 h 6858000"/>
              <a:gd name="connsiteX683" fmla="*/ 1726266 w 7472601"/>
              <a:gd name="connsiteY683" fmla="*/ 2777274 h 6858000"/>
              <a:gd name="connsiteX684" fmla="*/ 625390 w 7472601"/>
              <a:gd name="connsiteY684" fmla="*/ 2514541 h 6858000"/>
              <a:gd name="connsiteX685" fmla="*/ 619799 w 7472601"/>
              <a:gd name="connsiteY685" fmla="*/ 2527180 h 6858000"/>
              <a:gd name="connsiteX686" fmla="*/ 310030 w 7472601"/>
              <a:gd name="connsiteY686" fmla="*/ 2771818 h 6858000"/>
              <a:gd name="connsiteX687" fmla="*/ 173877 w 7472601"/>
              <a:gd name="connsiteY687" fmla="*/ 2937056 h 6858000"/>
              <a:gd name="connsiteX688" fmla="*/ 77889 w 7472601"/>
              <a:gd name="connsiteY688" fmla="*/ 3138440 h 6858000"/>
              <a:gd name="connsiteX689" fmla="*/ 0 w 7472601"/>
              <a:gd name="connsiteY689" fmla="*/ 3271395 h 6858000"/>
              <a:gd name="connsiteX690" fmla="*/ 0 w 7472601"/>
              <a:gd name="connsiteY690" fmla="*/ 3153002 h 6858000"/>
              <a:gd name="connsiteX691" fmla="*/ 2386 w 7472601"/>
              <a:gd name="connsiteY691" fmla="*/ 3149203 h 6858000"/>
              <a:gd name="connsiteX692" fmla="*/ 89753 w 7472601"/>
              <a:gd name="connsiteY692" fmla="*/ 2987702 h 6858000"/>
              <a:gd name="connsiteX693" fmla="*/ 76869 w 7472601"/>
              <a:gd name="connsiteY693" fmla="*/ 3005404 h 6858000"/>
              <a:gd name="connsiteX694" fmla="*/ 32049 w 7472601"/>
              <a:gd name="connsiteY694" fmla="*/ 3065814 h 6858000"/>
              <a:gd name="connsiteX695" fmla="*/ 0 w 7472601"/>
              <a:gd name="connsiteY695" fmla="*/ 3108744 h 6858000"/>
              <a:gd name="connsiteX696" fmla="*/ 0 w 7472601"/>
              <a:gd name="connsiteY696" fmla="*/ 3058059 h 6858000"/>
              <a:gd name="connsiteX697" fmla="*/ 7610 w 7472601"/>
              <a:gd name="connsiteY697" fmla="*/ 3047889 h 6858000"/>
              <a:gd name="connsiteX698" fmla="*/ 52419 w 7472601"/>
              <a:gd name="connsiteY698" fmla="*/ 2987479 h 6858000"/>
              <a:gd name="connsiteX699" fmla="*/ 59142 w 7472601"/>
              <a:gd name="connsiteY699" fmla="*/ 2978488 h 6858000"/>
              <a:gd name="connsiteX700" fmla="*/ 0 w 7472601"/>
              <a:gd name="connsiteY700" fmla="*/ 3015334 h 6858000"/>
              <a:gd name="connsiteX701" fmla="*/ 0 w 7472601"/>
              <a:gd name="connsiteY701" fmla="*/ 2914286 h 6858000"/>
              <a:gd name="connsiteX702" fmla="*/ 36383 w 7472601"/>
              <a:gd name="connsiteY702" fmla="*/ 2901128 h 6858000"/>
              <a:gd name="connsiteX703" fmla="*/ 156329 w 7472601"/>
              <a:gd name="connsiteY703" fmla="*/ 2840533 h 6858000"/>
              <a:gd name="connsiteX704" fmla="*/ 358355 w 7472601"/>
              <a:gd name="connsiteY704" fmla="*/ 2620471 h 6858000"/>
              <a:gd name="connsiteX705" fmla="*/ 510577 w 7472601"/>
              <a:gd name="connsiteY705" fmla="*/ 2501244 h 6858000"/>
              <a:gd name="connsiteX706" fmla="*/ 211967 w 7472601"/>
              <a:gd name="connsiteY706" fmla="*/ 2479171 h 6858000"/>
              <a:gd name="connsiteX707" fmla="*/ 0 w 7472601"/>
              <a:gd name="connsiteY707" fmla="*/ 2476398 h 6858000"/>
              <a:gd name="connsiteX708" fmla="*/ 0 w 7472601"/>
              <a:gd name="connsiteY708" fmla="*/ 2389189 h 6858000"/>
              <a:gd name="connsiteX709" fmla="*/ 103062 w 7472601"/>
              <a:gd name="connsiteY709" fmla="*/ 2389518 h 6858000"/>
              <a:gd name="connsiteX710" fmla="*/ 510734 w 7472601"/>
              <a:gd name="connsiteY710" fmla="*/ 2416201 h 6858000"/>
              <a:gd name="connsiteX711" fmla="*/ 279257 w 7472601"/>
              <a:gd name="connsiteY711" fmla="*/ 2092102 h 6858000"/>
              <a:gd name="connsiteX712" fmla="*/ 65265 w 7472601"/>
              <a:gd name="connsiteY712" fmla="*/ 2006049 h 6858000"/>
              <a:gd name="connsiteX713" fmla="*/ 0 w 7472601"/>
              <a:gd name="connsiteY713" fmla="*/ 1982532 h 6858000"/>
              <a:gd name="connsiteX714" fmla="*/ 0 w 7472601"/>
              <a:gd name="connsiteY714" fmla="*/ 1912789 h 6858000"/>
              <a:gd name="connsiteX715" fmla="*/ 97460 w 7472601"/>
              <a:gd name="connsiteY715" fmla="*/ 1953725 h 6858000"/>
              <a:gd name="connsiteX716" fmla="*/ 221272 w 7472601"/>
              <a:gd name="connsiteY716" fmla="*/ 1980766 h 6858000"/>
              <a:gd name="connsiteX717" fmla="*/ 116765 w 7472601"/>
              <a:gd name="connsiteY717" fmla="*/ 1911033 h 6858000"/>
              <a:gd name="connsiteX718" fmla="*/ 16405 w 7472601"/>
              <a:gd name="connsiteY718" fmla="*/ 1803412 h 6858000"/>
              <a:gd name="connsiteX719" fmla="*/ 0 w 7472601"/>
              <a:gd name="connsiteY719" fmla="*/ 1784777 h 6858000"/>
              <a:gd name="connsiteX720" fmla="*/ 0 w 7472601"/>
              <a:gd name="connsiteY720" fmla="*/ 1740082 h 6858000"/>
              <a:gd name="connsiteX721" fmla="*/ 39394 w 7472601"/>
              <a:gd name="connsiteY721" fmla="*/ 1784856 h 6858000"/>
              <a:gd name="connsiteX722" fmla="*/ 135813 w 7472601"/>
              <a:gd name="connsiteY722" fmla="*/ 1888838 h 6858000"/>
              <a:gd name="connsiteX723" fmla="*/ 242575 w 7472601"/>
              <a:gd name="connsiteY723" fmla="*/ 1958841 h 6858000"/>
              <a:gd name="connsiteX724" fmla="*/ 82197 w 7472601"/>
              <a:gd name="connsiteY724" fmla="*/ 1754826 h 6858000"/>
              <a:gd name="connsiteX725" fmla="*/ 0 w 7472601"/>
              <a:gd name="connsiteY725" fmla="*/ 1679650 h 6858000"/>
              <a:gd name="connsiteX726" fmla="*/ 0 w 7472601"/>
              <a:gd name="connsiteY726" fmla="*/ 1602463 h 6858000"/>
              <a:gd name="connsiteX727" fmla="*/ 84689 w 7472601"/>
              <a:gd name="connsiteY727" fmla="*/ 1677442 h 6858000"/>
              <a:gd name="connsiteX728" fmla="*/ 298437 w 7472601"/>
              <a:gd name="connsiteY728" fmla="*/ 1968019 h 6858000"/>
              <a:gd name="connsiteX729" fmla="*/ 227269 w 7472601"/>
              <a:gd name="connsiteY729" fmla="*/ 1114064 h 6858000"/>
              <a:gd name="connsiteX730" fmla="*/ 248003 w 7472601"/>
              <a:gd name="connsiteY730" fmla="*/ 1089613 h 6858000"/>
              <a:gd name="connsiteX731" fmla="*/ 427020 w 7472601"/>
              <a:gd name="connsiteY731" fmla="*/ 1619803 h 6858000"/>
              <a:gd name="connsiteX732" fmla="*/ 340345 w 7472601"/>
              <a:gd name="connsiteY732" fmla="*/ 2027739 h 6858000"/>
              <a:gd name="connsiteX733" fmla="*/ 360865 w 7472601"/>
              <a:gd name="connsiteY733" fmla="*/ 2044827 h 6858000"/>
              <a:gd name="connsiteX734" fmla="*/ 560414 w 7472601"/>
              <a:gd name="connsiteY734" fmla="*/ 2421457 h 6858000"/>
              <a:gd name="connsiteX735" fmla="*/ 1359703 w 7472601"/>
              <a:gd name="connsiteY735" fmla="*/ 2578554 h 6858000"/>
              <a:gd name="connsiteX736" fmla="*/ 1359422 w 7472601"/>
              <a:gd name="connsiteY736" fmla="*/ 2577994 h 6858000"/>
              <a:gd name="connsiteX737" fmla="*/ 828701 w 7472601"/>
              <a:gd name="connsiteY737" fmla="*/ 1839520 h 6858000"/>
              <a:gd name="connsiteX738" fmla="*/ 494427 w 7472601"/>
              <a:gd name="connsiteY738" fmla="*/ 1092333 h 6858000"/>
              <a:gd name="connsiteX739" fmla="*/ 506322 w 7472601"/>
              <a:gd name="connsiteY739" fmla="*/ 1020997 h 6858000"/>
              <a:gd name="connsiteX740" fmla="*/ 4570198 w 7472601"/>
              <a:gd name="connsiteY740" fmla="*/ 978081 h 6858000"/>
              <a:gd name="connsiteX741" fmla="*/ 4523691 w 7472601"/>
              <a:gd name="connsiteY741" fmla="*/ 1127776 h 6858000"/>
              <a:gd name="connsiteX742" fmla="*/ 4509875 w 7472601"/>
              <a:gd name="connsiteY742" fmla="*/ 1167552 h 6858000"/>
              <a:gd name="connsiteX743" fmla="*/ 4478168 w 7472601"/>
              <a:gd name="connsiteY743" fmla="*/ 1260735 h 6858000"/>
              <a:gd name="connsiteX744" fmla="*/ 4409309 w 7472601"/>
              <a:gd name="connsiteY744" fmla="*/ 1666996 h 6858000"/>
              <a:gd name="connsiteX745" fmla="*/ 4370031 w 7472601"/>
              <a:gd name="connsiteY745" fmla="*/ 1955666 h 6858000"/>
              <a:gd name="connsiteX746" fmla="*/ 4570198 w 7472601"/>
              <a:gd name="connsiteY746" fmla="*/ 978081 h 6858000"/>
              <a:gd name="connsiteX747" fmla="*/ 4557898 w 7472601"/>
              <a:gd name="connsiteY747" fmla="*/ 900011 h 6858000"/>
              <a:gd name="connsiteX748" fmla="*/ 4344840 w 7472601"/>
              <a:gd name="connsiteY748" fmla="*/ 1922038 h 6858000"/>
              <a:gd name="connsiteX749" fmla="*/ 4378710 w 7472601"/>
              <a:gd name="connsiteY749" fmla="*/ 1665516 h 6858000"/>
              <a:gd name="connsiteX750" fmla="*/ 4448798 w 7472601"/>
              <a:gd name="connsiteY750" fmla="*/ 1253024 h 6858000"/>
              <a:gd name="connsiteX751" fmla="*/ 4480315 w 7472601"/>
              <a:gd name="connsiteY751" fmla="*/ 1158454 h 6858000"/>
              <a:gd name="connsiteX752" fmla="*/ 4494133 w 7472601"/>
              <a:gd name="connsiteY752" fmla="*/ 1118676 h 6858000"/>
              <a:gd name="connsiteX753" fmla="*/ 4557898 w 7472601"/>
              <a:gd name="connsiteY753" fmla="*/ 900011 h 6858000"/>
              <a:gd name="connsiteX754" fmla="*/ 5870151 w 7472601"/>
              <a:gd name="connsiteY754" fmla="*/ 898890 h 6858000"/>
              <a:gd name="connsiteX755" fmla="*/ 5861335 w 7472601"/>
              <a:gd name="connsiteY755" fmla="*/ 899177 h 6858000"/>
              <a:gd name="connsiteX756" fmla="*/ 5843702 w 7472601"/>
              <a:gd name="connsiteY756" fmla="*/ 899748 h 6858000"/>
              <a:gd name="connsiteX757" fmla="*/ 5651107 w 7472601"/>
              <a:gd name="connsiteY757" fmla="*/ 920306 h 6858000"/>
              <a:gd name="connsiteX758" fmla="*/ 5459407 w 7472601"/>
              <a:gd name="connsiteY758" fmla="*/ 940975 h 6858000"/>
              <a:gd name="connsiteX759" fmla="*/ 5374846 w 7472601"/>
              <a:gd name="connsiteY759" fmla="*/ 941988 h 6858000"/>
              <a:gd name="connsiteX760" fmla="*/ 5256105 w 7472601"/>
              <a:gd name="connsiteY760" fmla="*/ 945632 h 6858000"/>
              <a:gd name="connsiteX761" fmla="*/ 5107071 w 7472601"/>
              <a:gd name="connsiteY761" fmla="*/ 969720 h 6858000"/>
              <a:gd name="connsiteX762" fmla="*/ 4998681 w 7472601"/>
              <a:gd name="connsiteY762" fmla="*/ 988771 h 6858000"/>
              <a:gd name="connsiteX763" fmla="*/ 5870151 w 7472601"/>
              <a:gd name="connsiteY763" fmla="*/ 898890 h 6858000"/>
              <a:gd name="connsiteX764" fmla="*/ 5504425 w 7472601"/>
              <a:gd name="connsiteY764" fmla="*/ 848067 h 6858000"/>
              <a:gd name="connsiteX765" fmla="*/ 4968849 w 7472601"/>
              <a:gd name="connsiteY765" fmla="*/ 962318 h 6858000"/>
              <a:gd name="connsiteX766" fmla="*/ 5104039 w 7472601"/>
              <a:gd name="connsiteY766" fmla="*/ 940634 h 6858000"/>
              <a:gd name="connsiteX767" fmla="*/ 5256311 w 7472601"/>
              <a:gd name="connsiteY767" fmla="*/ 916490 h 6858000"/>
              <a:gd name="connsiteX768" fmla="*/ 5377381 w 7472601"/>
              <a:gd name="connsiteY768" fmla="*/ 912671 h 6858000"/>
              <a:gd name="connsiteX769" fmla="*/ 5460148 w 7472601"/>
              <a:gd name="connsiteY769" fmla="*/ 911442 h 6858000"/>
              <a:gd name="connsiteX770" fmla="*/ 5648971 w 7472601"/>
              <a:gd name="connsiteY770" fmla="*/ 891331 h 6858000"/>
              <a:gd name="connsiteX771" fmla="*/ 5844807 w 7472601"/>
              <a:gd name="connsiteY771" fmla="*/ 870718 h 6858000"/>
              <a:gd name="connsiteX772" fmla="*/ 5862975 w 7472601"/>
              <a:gd name="connsiteY772" fmla="*/ 869756 h 6858000"/>
              <a:gd name="connsiteX773" fmla="*/ 5920887 w 7472601"/>
              <a:gd name="connsiteY773" fmla="*/ 865929 h 6858000"/>
              <a:gd name="connsiteX774" fmla="*/ 5504425 w 7472601"/>
              <a:gd name="connsiteY774" fmla="*/ 848067 h 6858000"/>
              <a:gd name="connsiteX775" fmla="*/ 3607114 w 7472601"/>
              <a:gd name="connsiteY775" fmla="*/ 467441 h 6858000"/>
              <a:gd name="connsiteX776" fmla="*/ 3296242 w 7472601"/>
              <a:gd name="connsiteY776" fmla="*/ 807991 h 6858000"/>
              <a:gd name="connsiteX777" fmla="*/ 3174674 w 7472601"/>
              <a:gd name="connsiteY777" fmla="*/ 919759 h 6858000"/>
              <a:gd name="connsiteX778" fmla="*/ 3042978 w 7472601"/>
              <a:gd name="connsiteY778" fmla="*/ 1054894 h 6858000"/>
              <a:gd name="connsiteX779" fmla="*/ 2968914 w 7472601"/>
              <a:gd name="connsiteY779" fmla="*/ 1133756 h 6858000"/>
              <a:gd name="connsiteX780" fmla="*/ 3103823 w 7472601"/>
              <a:gd name="connsiteY780" fmla="*/ 1026814 h 6858000"/>
              <a:gd name="connsiteX781" fmla="*/ 3607114 w 7472601"/>
              <a:gd name="connsiteY781" fmla="*/ 467441 h 6858000"/>
              <a:gd name="connsiteX782" fmla="*/ 3744487 w 7472601"/>
              <a:gd name="connsiteY782" fmla="*/ 383136 h 6858000"/>
              <a:gd name="connsiteX783" fmla="*/ 3970213 w 7472601"/>
              <a:gd name="connsiteY783" fmla="*/ 995559 h 6858000"/>
              <a:gd name="connsiteX784" fmla="*/ 3744487 w 7472601"/>
              <a:gd name="connsiteY784" fmla="*/ 383136 h 6858000"/>
              <a:gd name="connsiteX785" fmla="*/ 3624562 w 7472601"/>
              <a:gd name="connsiteY785" fmla="*/ 367041 h 6858000"/>
              <a:gd name="connsiteX786" fmla="*/ 3489712 w 7472601"/>
              <a:gd name="connsiteY786" fmla="*/ 485386 h 6858000"/>
              <a:gd name="connsiteX787" fmla="*/ 3182994 w 7472601"/>
              <a:gd name="connsiteY787" fmla="*/ 828265 h 6858000"/>
              <a:gd name="connsiteX788" fmla="*/ 2892114 w 7472601"/>
              <a:gd name="connsiteY788" fmla="*/ 1172635 h 6858000"/>
              <a:gd name="connsiteX789" fmla="*/ 3021459 w 7472601"/>
              <a:gd name="connsiteY789" fmla="*/ 1035385 h 6858000"/>
              <a:gd name="connsiteX790" fmla="*/ 3153873 w 7472601"/>
              <a:gd name="connsiteY790" fmla="*/ 898971 h 6858000"/>
              <a:gd name="connsiteX791" fmla="*/ 3276511 w 7472601"/>
              <a:gd name="connsiteY791" fmla="*/ 786423 h 6858000"/>
              <a:gd name="connsiteX792" fmla="*/ 3584154 w 7472601"/>
              <a:gd name="connsiteY792" fmla="*/ 448218 h 6858000"/>
              <a:gd name="connsiteX793" fmla="*/ 3624562 w 7472601"/>
              <a:gd name="connsiteY793" fmla="*/ 367041 h 6858000"/>
              <a:gd name="connsiteX794" fmla="*/ 3766672 w 7472601"/>
              <a:gd name="connsiteY794" fmla="*/ 359429 h 6858000"/>
              <a:gd name="connsiteX795" fmla="*/ 3996338 w 7472601"/>
              <a:gd name="connsiteY795" fmla="*/ 968237 h 6858000"/>
              <a:gd name="connsiteX796" fmla="*/ 3766672 w 7472601"/>
              <a:gd name="connsiteY796" fmla="*/ 359429 h 6858000"/>
              <a:gd name="connsiteX797" fmla="*/ 5805386 w 7472601"/>
              <a:gd name="connsiteY797" fmla="*/ 239240 h 6858000"/>
              <a:gd name="connsiteX798" fmla="*/ 5736947 w 7472601"/>
              <a:gd name="connsiteY798" fmla="*/ 261367 h 6858000"/>
              <a:gd name="connsiteX799" fmla="*/ 5427012 w 7472601"/>
              <a:gd name="connsiteY799" fmla="*/ 311272 h 6858000"/>
              <a:gd name="connsiteX800" fmla="*/ 5147818 w 7472601"/>
              <a:gd name="connsiteY800" fmla="*/ 322112 h 6858000"/>
              <a:gd name="connsiteX801" fmla="*/ 5060854 w 7472601"/>
              <a:gd name="connsiteY801" fmla="*/ 311882 h 6858000"/>
              <a:gd name="connsiteX802" fmla="*/ 4945989 w 7472601"/>
              <a:gd name="connsiteY802" fmla="*/ 300516 h 6858000"/>
              <a:gd name="connsiteX803" fmla="*/ 5410479 w 7472601"/>
              <a:gd name="connsiteY803" fmla="*/ 348434 h 6858000"/>
              <a:gd name="connsiteX804" fmla="*/ 5805386 w 7472601"/>
              <a:gd name="connsiteY804" fmla="*/ 239240 h 6858000"/>
              <a:gd name="connsiteX805" fmla="*/ 5905192 w 7472601"/>
              <a:gd name="connsiteY805" fmla="*/ 163079 h 6858000"/>
              <a:gd name="connsiteX806" fmla="*/ 5865655 w 7472601"/>
              <a:gd name="connsiteY806" fmla="*/ 171901 h 6858000"/>
              <a:gd name="connsiteX807" fmla="*/ 5259740 w 7472601"/>
              <a:gd name="connsiteY807" fmla="*/ 257013 h 6858000"/>
              <a:gd name="connsiteX808" fmla="*/ 5208466 w 7472601"/>
              <a:gd name="connsiteY808" fmla="*/ 257550 h 6858000"/>
              <a:gd name="connsiteX809" fmla="*/ 4980204 w 7472601"/>
              <a:gd name="connsiteY809" fmla="*/ 271903 h 6858000"/>
              <a:gd name="connsiteX810" fmla="*/ 5068068 w 7472601"/>
              <a:gd name="connsiteY810" fmla="*/ 282244 h 6858000"/>
              <a:gd name="connsiteX811" fmla="*/ 5153231 w 7472601"/>
              <a:gd name="connsiteY811" fmla="*/ 292240 h 6858000"/>
              <a:gd name="connsiteX812" fmla="*/ 5426491 w 7472601"/>
              <a:gd name="connsiteY812" fmla="*/ 281128 h 6858000"/>
              <a:gd name="connsiteX813" fmla="*/ 5731212 w 7472601"/>
              <a:gd name="connsiteY813" fmla="*/ 231951 h 6858000"/>
              <a:gd name="connsiteX814" fmla="*/ 5905192 w 7472601"/>
              <a:gd name="connsiteY814" fmla="*/ 163079 h 6858000"/>
              <a:gd name="connsiteX815" fmla="*/ 5944437 w 7472601"/>
              <a:gd name="connsiteY815" fmla="*/ 113829 h 6858000"/>
              <a:gd name="connsiteX816" fmla="*/ 5825032 w 7472601"/>
              <a:gd name="connsiteY816" fmla="*/ 146405 h 6858000"/>
              <a:gd name="connsiteX817" fmla="*/ 4955599 w 7472601"/>
              <a:gd name="connsiteY817" fmla="*/ 247008 h 6858000"/>
              <a:gd name="connsiteX818" fmla="*/ 5210104 w 7472601"/>
              <a:gd name="connsiteY818" fmla="*/ 228123 h 6858000"/>
              <a:gd name="connsiteX819" fmla="*/ 5261015 w 7472601"/>
              <a:gd name="connsiteY819" fmla="*/ 227087 h 6858000"/>
              <a:gd name="connsiteX820" fmla="*/ 5861181 w 7472601"/>
              <a:gd name="connsiteY820" fmla="*/ 143093 h 6858000"/>
              <a:gd name="connsiteX821" fmla="*/ 5961252 w 7472601"/>
              <a:gd name="connsiteY821" fmla="*/ 114820 h 6858000"/>
              <a:gd name="connsiteX822" fmla="*/ 5944437 w 7472601"/>
              <a:gd name="connsiteY822" fmla="*/ 113829 h 6858000"/>
              <a:gd name="connsiteX823" fmla="*/ 3882765 w 7472601"/>
              <a:gd name="connsiteY823" fmla="*/ 0 h 6858000"/>
              <a:gd name="connsiteX824" fmla="*/ 3995099 w 7472601"/>
              <a:gd name="connsiteY824" fmla="*/ 0 h 6858000"/>
              <a:gd name="connsiteX825" fmla="*/ 4163818 w 7472601"/>
              <a:gd name="connsiteY825" fmla="*/ 234104 h 6858000"/>
              <a:gd name="connsiteX826" fmla="*/ 4172099 w 7472601"/>
              <a:gd name="connsiteY826" fmla="*/ 234207 h 6858000"/>
              <a:gd name="connsiteX827" fmla="*/ 4784282 w 7472601"/>
              <a:gd name="connsiteY827" fmla="*/ 276561 h 6858000"/>
              <a:gd name="connsiteX828" fmla="*/ 4801687 w 7472601"/>
              <a:gd name="connsiteY828" fmla="*/ 267764 h 6858000"/>
              <a:gd name="connsiteX829" fmla="*/ 6082788 w 7472601"/>
              <a:gd name="connsiteY829" fmla="*/ 64119 h 6858000"/>
              <a:gd name="connsiteX830" fmla="*/ 6099442 w 7472601"/>
              <a:gd name="connsiteY830" fmla="*/ 82568 h 6858000"/>
              <a:gd name="connsiteX831" fmla="*/ 4804137 w 7472601"/>
              <a:gd name="connsiteY831" fmla="*/ 320931 h 6858000"/>
              <a:gd name="connsiteX832" fmla="*/ 4227047 w 7472601"/>
              <a:gd name="connsiteY832" fmla="*/ 313415 h 6858000"/>
              <a:gd name="connsiteX833" fmla="*/ 4346041 w 7472601"/>
              <a:gd name="connsiteY833" fmla="*/ 456086 h 6858000"/>
              <a:gd name="connsiteX834" fmla="*/ 4870967 w 7472601"/>
              <a:gd name="connsiteY834" fmla="*/ 963061 h 6858000"/>
              <a:gd name="connsiteX835" fmla="*/ 4889647 w 7472601"/>
              <a:gd name="connsiteY835" fmla="*/ 957147 h 6858000"/>
              <a:gd name="connsiteX836" fmla="*/ 5422504 w 7472601"/>
              <a:gd name="connsiteY836" fmla="*/ 805191 h 6858000"/>
              <a:gd name="connsiteX837" fmla="*/ 6087656 w 7472601"/>
              <a:gd name="connsiteY837" fmla="*/ 826703 h 6858000"/>
              <a:gd name="connsiteX838" fmla="*/ 6058717 w 7472601"/>
              <a:gd name="connsiteY838" fmla="*/ 865992 h 6858000"/>
              <a:gd name="connsiteX839" fmla="*/ 4974153 w 7472601"/>
              <a:gd name="connsiteY839" fmla="*/ 1045456 h 6858000"/>
              <a:gd name="connsiteX840" fmla="*/ 5627835 w 7472601"/>
              <a:gd name="connsiteY840" fmla="*/ 1472077 h 6858000"/>
              <a:gd name="connsiteX841" fmla="*/ 5629817 w 7472601"/>
              <a:gd name="connsiteY841" fmla="*/ 1471412 h 6858000"/>
              <a:gd name="connsiteX842" fmla="*/ 5634124 w 7472601"/>
              <a:gd name="connsiteY842" fmla="*/ 1470572 h 6858000"/>
              <a:gd name="connsiteX843" fmla="*/ 5755832 w 7472601"/>
              <a:gd name="connsiteY843" fmla="*/ 1383886 h 6858000"/>
              <a:gd name="connsiteX844" fmla="*/ 6014186 w 7472601"/>
              <a:gd name="connsiteY844" fmla="*/ 1279799 h 6858000"/>
              <a:gd name="connsiteX845" fmla="*/ 6901619 w 7472601"/>
              <a:gd name="connsiteY845" fmla="*/ 1047874 h 6858000"/>
              <a:gd name="connsiteX846" fmla="*/ 6931566 w 7472601"/>
              <a:gd name="connsiteY846" fmla="*/ 1062034 h 6858000"/>
              <a:gd name="connsiteX847" fmla="*/ 5790982 w 7472601"/>
              <a:gd name="connsiteY847" fmla="*/ 1561380 h 6858000"/>
              <a:gd name="connsiteX848" fmla="*/ 6188971 w 7472601"/>
              <a:gd name="connsiteY848" fmla="*/ 1755168 h 6858000"/>
              <a:gd name="connsiteX849" fmla="*/ 6202446 w 7472601"/>
              <a:gd name="connsiteY849" fmla="*/ 1752268 h 6858000"/>
              <a:gd name="connsiteX850" fmla="*/ 7179560 w 7472601"/>
              <a:gd name="connsiteY850" fmla="*/ 1467551 h 6858000"/>
              <a:gd name="connsiteX851" fmla="*/ 7158730 w 7472601"/>
              <a:gd name="connsiteY851" fmla="*/ 1507835 h 6858000"/>
              <a:gd name="connsiteX852" fmla="*/ 6326959 w 7472601"/>
              <a:gd name="connsiteY852" fmla="*/ 1817686 h 6858000"/>
              <a:gd name="connsiteX853" fmla="*/ 6537433 w 7472601"/>
              <a:gd name="connsiteY853" fmla="*/ 1907790 h 6858000"/>
              <a:gd name="connsiteX854" fmla="*/ 6550221 w 7472601"/>
              <a:gd name="connsiteY854" fmla="*/ 1910729 h 6858000"/>
              <a:gd name="connsiteX855" fmla="*/ 6964438 w 7472601"/>
              <a:gd name="connsiteY855" fmla="*/ 2209505 h 6858000"/>
              <a:gd name="connsiteX856" fmla="*/ 7367862 w 7472601"/>
              <a:gd name="connsiteY856" fmla="*/ 2806833 h 6858000"/>
              <a:gd name="connsiteX857" fmla="*/ 7364329 w 7472601"/>
              <a:gd name="connsiteY857" fmla="*/ 2826907 h 6858000"/>
              <a:gd name="connsiteX858" fmla="*/ 7290545 w 7472601"/>
              <a:gd name="connsiteY858" fmla="*/ 2850663 h 6858000"/>
              <a:gd name="connsiteX859" fmla="*/ 6472036 w 7472601"/>
              <a:gd name="connsiteY859" fmla="*/ 1959003 h 6858000"/>
              <a:gd name="connsiteX860" fmla="*/ 5792897 w 7472601"/>
              <a:gd name="connsiteY860" fmla="*/ 1647747 h 6858000"/>
              <a:gd name="connsiteX861" fmla="*/ 5842751 w 7472601"/>
              <a:gd name="connsiteY861" fmla="*/ 1816112 h 6858000"/>
              <a:gd name="connsiteX862" fmla="*/ 5847424 w 7472601"/>
              <a:gd name="connsiteY862" fmla="*/ 1815776 h 6858000"/>
              <a:gd name="connsiteX863" fmla="*/ 6399821 w 7472601"/>
              <a:gd name="connsiteY863" fmla="*/ 2344799 h 6858000"/>
              <a:gd name="connsiteX864" fmla="*/ 6323232 w 7472601"/>
              <a:gd name="connsiteY864" fmla="*/ 2389634 h 6858000"/>
              <a:gd name="connsiteX865" fmla="*/ 5942958 w 7472601"/>
              <a:gd name="connsiteY865" fmla="*/ 2077708 h 6858000"/>
              <a:gd name="connsiteX866" fmla="*/ 5921559 w 7472601"/>
              <a:gd name="connsiteY866" fmla="*/ 2378596 h 6858000"/>
              <a:gd name="connsiteX867" fmla="*/ 5817651 w 7472601"/>
              <a:gd name="connsiteY867" fmla="*/ 3023919 h 6858000"/>
              <a:gd name="connsiteX868" fmla="*/ 5729634 w 7472601"/>
              <a:gd name="connsiteY868" fmla="*/ 3051849 h 6858000"/>
              <a:gd name="connsiteX869" fmla="*/ 5611018 w 7472601"/>
              <a:gd name="connsiteY869" fmla="*/ 2316769 h 6858000"/>
              <a:gd name="connsiteX870" fmla="*/ 5687608 w 7472601"/>
              <a:gd name="connsiteY870" fmla="*/ 2039972 h 6858000"/>
              <a:gd name="connsiteX871" fmla="*/ 5657554 w 7472601"/>
              <a:gd name="connsiteY871" fmla="*/ 1576445 h 6858000"/>
              <a:gd name="connsiteX872" fmla="*/ 5150475 w 7472601"/>
              <a:gd name="connsiteY872" fmla="*/ 1274012 h 6858000"/>
              <a:gd name="connsiteX873" fmla="*/ 5349142 w 7472601"/>
              <a:gd name="connsiteY873" fmla="*/ 2204405 h 6858000"/>
              <a:gd name="connsiteX874" fmla="*/ 5262214 w 7472601"/>
              <a:gd name="connsiteY874" fmla="*/ 2233836 h 6858000"/>
              <a:gd name="connsiteX875" fmla="*/ 4981539 w 7472601"/>
              <a:gd name="connsiteY875" fmla="*/ 1542201 h 6858000"/>
              <a:gd name="connsiteX876" fmla="*/ 4958461 w 7472601"/>
              <a:gd name="connsiteY876" fmla="*/ 1136957 h 6858000"/>
              <a:gd name="connsiteX877" fmla="*/ 4655015 w 7472601"/>
              <a:gd name="connsiteY877" fmla="*/ 891426 h 6858000"/>
              <a:gd name="connsiteX878" fmla="*/ 4348002 w 7472601"/>
              <a:gd name="connsiteY878" fmla="*/ 2205895 h 6858000"/>
              <a:gd name="connsiteX879" fmla="*/ 4262250 w 7472601"/>
              <a:gd name="connsiteY879" fmla="*/ 2219972 h 6858000"/>
              <a:gd name="connsiteX880" fmla="*/ 4550611 w 7472601"/>
              <a:gd name="connsiteY880" fmla="*/ 817540 h 6858000"/>
              <a:gd name="connsiteX881" fmla="*/ 4564418 w 7472601"/>
              <a:gd name="connsiteY881" fmla="*/ 808293 h 6858000"/>
              <a:gd name="connsiteX882" fmla="*/ 4266388 w 7472601"/>
              <a:gd name="connsiteY882" fmla="*/ 500083 h 6858000"/>
              <a:gd name="connsiteX883" fmla="*/ 4032842 w 7472601"/>
              <a:gd name="connsiteY883" fmla="*/ 211809 h 6858000"/>
              <a:gd name="connsiteX884" fmla="*/ 3882765 w 7472601"/>
              <a:gd name="connsiteY884" fmla="*/ 0 h 6858000"/>
              <a:gd name="connsiteX885" fmla="*/ 3721337 w 7472601"/>
              <a:gd name="connsiteY885" fmla="*/ 0 h 6858000"/>
              <a:gd name="connsiteX886" fmla="*/ 3797544 w 7472601"/>
              <a:gd name="connsiteY886" fmla="*/ 0 h 6858000"/>
              <a:gd name="connsiteX887" fmla="*/ 3775734 w 7472601"/>
              <a:gd name="connsiteY887" fmla="*/ 95131 h 6858000"/>
              <a:gd name="connsiteX888" fmla="*/ 3724807 w 7472601"/>
              <a:gd name="connsiteY888" fmla="*/ 272257 h 6858000"/>
              <a:gd name="connsiteX889" fmla="*/ 3726844 w 7472601"/>
              <a:gd name="connsiteY889" fmla="*/ 282988 h 6858000"/>
              <a:gd name="connsiteX890" fmla="*/ 3742664 w 7472601"/>
              <a:gd name="connsiteY890" fmla="*/ 279918 h 6858000"/>
              <a:gd name="connsiteX891" fmla="*/ 4103910 w 7472601"/>
              <a:gd name="connsiteY891" fmla="*/ 1161917 h 6858000"/>
              <a:gd name="connsiteX892" fmla="*/ 4020269 w 7472601"/>
              <a:gd name="connsiteY892" fmla="*/ 1200406 h 6858000"/>
              <a:gd name="connsiteX893" fmla="*/ 3674882 w 7472601"/>
              <a:gd name="connsiteY893" fmla="*/ 488524 h 6858000"/>
              <a:gd name="connsiteX894" fmla="*/ 3132682 w 7472601"/>
              <a:gd name="connsiteY894" fmla="*/ 1072284 h 6858000"/>
              <a:gd name="connsiteX895" fmla="*/ 2716346 w 7472601"/>
              <a:gd name="connsiteY895" fmla="*/ 1276376 h 6858000"/>
              <a:gd name="connsiteX896" fmla="*/ 2716772 w 7472601"/>
              <a:gd name="connsiteY896" fmla="*/ 1255462 h 6858000"/>
              <a:gd name="connsiteX897" fmla="*/ 3471096 w 7472601"/>
              <a:gd name="connsiteY897" fmla="*/ 437072 h 6858000"/>
              <a:gd name="connsiteX898" fmla="*/ 3639057 w 7472601"/>
              <a:gd name="connsiteY898" fmla="*/ 286334 h 6858000"/>
              <a:gd name="connsiteX899" fmla="*/ 3640309 w 7472601"/>
              <a:gd name="connsiteY899" fmla="*/ 284664 h 6858000"/>
              <a:gd name="connsiteX900" fmla="*/ 3646022 w 7472601"/>
              <a:gd name="connsiteY900" fmla="*/ 276711 h 6858000"/>
              <a:gd name="connsiteX901" fmla="*/ 3707943 w 7472601"/>
              <a:gd name="connsiteY901" fmla="*/ 65958 h 6858000"/>
              <a:gd name="connsiteX902" fmla="*/ 3721337 w 7472601"/>
              <a:gd name="connsiteY902" fmla="*/ 0 h 6858000"/>
              <a:gd name="connsiteX903" fmla="*/ 2867960 w 7472601"/>
              <a:gd name="connsiteY903" fmla="*/ 0 h 6858000"/>
              <a:gd name="connsiteX904" fmla="*/ 2926351 w 7472601"/>
              <a:gd name="connsiteY904" fmla="*/ 0 h 6858000"/>
              <a:gd name="connsiteX905" fmla="*/ 2902823 w 7472601"/>
              <a:gd name="connsiteY905" fmla="*/ 262929 h 6858000"/>
              <a:gd name="connsiteX906" fmla="*/ 2940663 w 7472601"/>
              <a:gd name="connsiteY906" fmla="*/ 140884 h 6858000"/>
              <a:gd name="connsiteX907" fmla="*/ 2947039 w 7472601"/>
              <a:gd name="connsiteY907" fmla="*/ 122524 h 6858000"/>
              <a:gd name="connsiteX908" fmla="*/ 2984316 w 7472601"/>
              <a:gd name="connsiteY908" fmla="*/ 0 h 6858000"/>
              <a:gd name="connsiteX909" fmla="*/ 3016114 w 7472601"/>
              <a:gd name="connsiteY909" fmla="*/ 0 h 6858000"/>
              <a:gd name="connsiteX910" fmla="*/ 2979949 w 7472601"/>
              <a:gd name="connsiteY910" fmla="*/ 119274 h 6858000"/>
              <a:gd name="connsiteX911" fmla="*/ 3023879 w 7472601"/>
              <a:gd name="connsiteY911" fmla="*/ 0 h 6858000"/>
              <a:gd name="connsiteX912" fmla="*/ 3105400 w 7472601"/>
              <a:gd name="connsiteY912" fmla="*/ 0 h 6858000"/>
              <a:gd name="connsiteX913" fmla="*/ 3094669 w 7472601"/>
              <a:gd name="connsiteY913" fmla="*/ 30308 h 6858000"/>
              <a:gd name="connsiteX914" fmla="*/ 2901945 w 7472601"/>
              <a:gd name="connsiteY914" fmla="*/ 466538 h 6858000"/>
              <a:gd name="connsiteX915" fmla="*/ 2815209 w 7472601"/>
              <a:gd name="connsiteY915" fmla="*/ 497361 h 6858000"/>
              <a:gd name="connsiteX916" fmla="*/ 2844845 w 7472601"/>
              <a:gd name="connsiteY916" fmla="*/ 127638 h 6858000"/>
              <a:gd name="connsiteX917" fmla="*/ 2867960 w 7472601"/>
              <a:gd name="connsiteY917" fmla="*/ 0 h 6858000"/>
              <a:gd name="connsiteX918" fmla="*/ 1057230 w 7472601"/>
              <a:gd name="connsiteY918" fmla="*/ 0 h 6858000"/>
              <a:gd name="connsiteX919" fmla="*/ 1111003 w 7472601"/>
              <a:gd name="connsiteY919" fmla="*/ 0 h 6858000"/>
              <a:gd name="connsiteX920" fmla="*/ 1125553 w 7472601"/>
              <a:gd name="connsiteY920" fmla="*/ 52588 h 6858000"/>
              <a:gd name="connsiteX921" fmla="*/ 1304276 w 7472601"/>
              <a:gd name="connsiteY921" fmla="*/ 476275 h 6858000"/>
              <a:gd name="connsiteX922" fmla="*/ 1492066 w 7472601"/>
              <a:gd name="connsiteY922" fmla="*/ 886333 h 6858000"/>
              <a:gd name="connsiteX923" fmla="*/ 1423698 w 7472601"/>
              <a:gd name="connsiteY923" fmla="*/ 710817 h 6858000"/>
              <a:gd name="connsiteX924" fmla="*/ 1357609 w 7472601"/>
              <a:gd name="connsiteY924" fmla="*/ 532892 h 6858000"/>
              <a:gd name="connsiteX925" fmla="*/ 1309550 w 7472601"/>
              <a:gd name="connsiteY925" fmla="*/ 374031 h 6858000"/>
              <a:gd name="connsiteX926" fmla="*/ 1193673 w 7472601"/>
              <a:gd name="connsiteY926" fmla="*/ 49533 h 6858000"/>
              <a:gd name="connsiteX927" fmla="*/ 1164391 w 7472601"/>
              <a:gd name="connsiteY927" fmla="*/ 0 h 6858000"/>
              <a:gd name="connsiteX928" fmla="*/ 1200666 w 7472601"/>
              <a:gd name="connsiteY928" fmla="*/ 0 h 6858000"/>
              <a:gd name="connsiteX929" fmla="*/ 1223408 w 7472601"/>
              <a:gd name="connsiteY929" fmla="*/ 38996 h 6858000"/>
              <a:gd name="connsiteX930" fmla="*/ 1339635 w 7472601"/>
              <a:gd name="connsiteY930" fmla="*/ 365517 h 6858000"/>
              <a:gd name="connsiteX931" fmla="*/ 1387469 w 7472601"/>
              <a:gd name="connsiteY931" fmla="*/ 523079 h 6858000"/>
              <a:gd name="connsiteX932" fmla="*/ 1452685 w 7472601"/>
              <a:gd name="connsiteY932" fmla="*/ 699806 h 6858000"/>
              <a:gd name="connsiteX933" fmla="*/ 1492092 w 7472601"/>
              <a:gd name="connsiteY933" fmla="*/ 800424 h 6858000"/>
              <a:gd name="connsiteX934" fmla="*/ 1455302 w 7472601"/>
              <a:gd name="connsiteY934" fmla="*/ 632913 h 6858000"/>
              <a:gd name="connsiteX935" fmla="*/ 1222336 w 7472601"/>
              <a:gd name="connsiteY935" fmla="*/ 9480 h 6858000"/>
              <a:gd name="connsiteX936" fmla="*/ 1214634 w 7472601"/>
              <a:gd name="connsiteY936" fmla="*/ 0 h 6858000"/>
              <a:gd name="connsiteX937" fmla="*/ 1289827 w 7472601"/>
              <a:gd name="connsiteY937" fmla="*/ 0 h 6858000"/>
              <a:gd name="connsiteX938" fmla="*/ 1321076 w 7472601"/>
              <a:gd name="connsiteY938" fmla="*/ 59722 h 6858000"/>
              <a:gd name="connsiteX939" fmla="*/ 1512579 w 7472601"/>
              <a:gd name="connsiteY939" fmla="*/ 626441 h 6858000"/>
              <a:gd name="connsiteX940" fmla="*/ 1506076 w 7472601"/>
              <a:gd name="connsiteY940" fmla="*/ 1089289 h 6858000"/>
              <a:gd name="connsiteX941" fmla="*/ 1486346 w 7472601"/>
              <a:gd name="connsiteY941" fmla="*/ 1079919 h 6858000"/>
              <a:gd name="connsiteX942" fmla="*/ 1070511 w 7472601"/>
              <a:gd name="connsiteY942" fmla="*/ 48609 h 6858000"/>
              <a:gd name="connsiteX943" fmla="*/ 1057230 w 7472601"/>
              <a:gd name="connsiteY943" fmla="*/ 0 h 6858000"/>
              <a:gd name="connsiteX944" fmla="*/ 43151 w 7472601"/>
              <a:gd name="connsiteY944" fmla="*/ 0 h 6858000"/>
              <a:gd name="connsiteX945" fmla="*/ 95283 w 7472601"/>
              <a:gd name="connsiteY945" fmla="*/ 0 h 6858000"/>
              <a:gd name="connsiteX946" fmla="*/ 300708 w 7472601"/>
              <a:gd name="connsiteY946" fmla="*/ 154571 h 6858000"/>
              <a:gd name="connsiteX947" fmla="*/ 530414 w 7472601"/>
              <a:gd name="connsiteY947" fmla="*/ 354673 h 6858000"/>
              <a:gd name="connsiteX948" fmla="*/ 333785 w 7472601"/>
              <a:gd name="connsiteY948" fmla="*/ 161564 h 6858000"/>
              <a:gd name="connsiteX949" fmla="*/ 147005 w 7472601"/>
              <a:gd name="connsiteY949" fmla="*/ 0 h 6858000"/>
              <a:gd name="connsiteX950" fmla="*/ 272509 w 7472601"/>
              <a:gd name="connsiteY950" fmla="*/ 0 h 6858000"/>
              <a:gd name="connsiteX951" fmla="*/ 326276 w 7472601"/>
              <a:gd name="connsiteY951" fmla="*/ 45847 h 6858000"/>
              <a:gd name="connsiteX952" fmla="*/ 823759 w 7472601"/>
              <a:gd name="connsiteY952" fmla="*/ 574145 h 6858000"/>
              <a:gd name="connsiteX953" fmla="*/ 811254 w 7472601"/>
              <a:gd name="connsiteY953" fmla="*/ 665546 h 6858000"/>
              <a:gd name="connsiteX954" fmla="*/ 154042 w 7472601"/>
              <a:gd name="connsiteY954" fmla="*/ 261522 h 6858000"/>
              <a:gd name="connsiteX955" fmla="*/ 13550 w 7472601"/>
              <a:gd name="connsiteY955" fmla="*/ 158423 h 6858000"/>
              <a:gd name="connsiteX956" fmla="*/ 0 w 7472601"/>
              <a:gd name="connsiteY956" fmla="*/ 146618 h 6858000"/>
              <a:gd name="connsiteX957" fmla="*/ 0 w 7472601"/>
              <a:gd name="connsiteY957" fmla="*/ 59161 h 6858000"/>
              <a:gd name="connsiteX958" fmla="*/ 45427 w 7472601"/>
              <a:gd name="connsiteY958" fmla="*/ 101078 h 6858000"/>
              <a:gd name="connsiteX959" fmla="*/ 630103 w 7472601"/>
              <a:gd name="connsiteY959" fmla="*/ 485885 h 6858000"/>
              <a:gd name="connsiteX960" fmla="*/ 532040 w 7472601"/>
              <a:gd name="connsiteY960" fmla="*/ 399359 h 6858000"/>
              <a:gd name="connsiteX961" fmla="*/ 517618 w 7472601"/>
              <a:gd name="connsiteY961" fmla="*/ 385726 h 6858000"/>
              <a:gd name="connsiteX962" fmla="*/ 285074 w 7472601"/>
              <a:gd name="connsiteY962" fmla="*/ 182755 h 6858000"/>
              <a:gd name="connsiteX963" fmla="*/ 43151 w 7472601"/>
              <a:gd name="connsiteY963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03637 w 7472601"/>
              <a:gd name="connsiteY79" fmla="*/ 6083957 h 6858000"/>
              <a:gd name="connsiteX80" fmla="*/ 7448321 w 7472601"/>
              <a:gd name="connsiteY80" fmla="*/ 6190991 h 6858000"/>
              <a:gd name="connsiteX81" fmla="*/ 7467600 w 7472601"/>
              <a:gd name="connsiteY81" fmla="*/ 6221686 h 6858000"/>
              <a:gd name="connsiteX82" fmla="*/ 7467600 w 7472601"/>
              <a:gd name="connsiteY82" fmla="*/ 6334256 h 6858000"/>
              <a:gd name="connsiteX83" fmla="*/ 7454976 w 7472601"/>
              <a:gd name="connsiteY83" fmla="*/ 6318297 h 6858000"/>
              <a:gd name="connsiteX84" fmla="*/ 1456157 w 7472601"/>
              <a:gd name="connsiteY84" fmla="*/ 5371404 h 6858000"/>
              <a:gd name="connsiteX85" fmla="*/ 1244432 w 7472601"/>
              <a:gd name="connsiteY85" fmla="*/ 5385601 h 6858000"/>
              <a:gd name="connsiteX86" fmla="*/ 973990 w 7472601"/>
              <a:gd name="connsiteY86" fmla="*/ 5424940 h 6858000"/>
              <a:gd name="connsiteX87" fmla="*/ 1103809 w 7472601"/>
              <a:gd name="connsiteY87" fmla="*/ 5433720 h 6858000"/>
              <a:gd name="connsiteX88" fmla="*/ 1123454 w 7472601"/>
              <a:gd name="connsiteY88" fmla="*/ 5435727 h 6858000"/>
              <a:gd name="connsiteX89" fmla="*/ 1737017 w 7472601"/>
              <a:gd name="connsiteY89" fmla="*/ 5452183 h 6858000"/>
              <a:gd name="connsiteX90" fmla="*/ 1824397 w 7472601"/>
              <a:gd name="connsiteY90" fmla="*/ 5447757 h 6858000"/>
              <a:gd name="connsiteX91" fmla="*/ 2070059 w 7472601"/>
              <a:gd name="connsiteY91" fmla="*/ 5441660 h 6858000"/>
              <a:gd name="connsiteX92" fmla="*/ 1456157 w 7472601"/>
              <a:gd name="connsiteY92" fmla="*/ 5371404 h 6858000"/>
              <a:gd name="connsiteX93" fmla="*/ 4988186 w 7472601"/>
              <a:gd name="connsiteY93" fmla="*/ 5216467 h 6858000"/>
              <a:gd name="connsiteX94" fmla="*/ 4777334 w 7472601"/>
              <a:gd name="connsiteY94" fmla="*/ 5406072 h 6858000"/>
              <a:gd name="connsiteX95" fmla="*/ 4718341 w 7472601"/>
              <a:gd name="connsiteY95" fmla="*/ 5468043 h 6858000"/>
              <a:gd name="connsiteX96" fmla="*/ 4604655 w 7472601"/>
              <a:gd name="connsiteY96" fmla="*/ 5583434 h 6858000"/>
              <a:gd name="connsiteX97" fmla="*/ 4565074 w 7472601"/>
              <a:gd name="connsiteY97" fmla="*/ 5618550 h 6858000"/>
              <a:gd name="connsiteX98" fmla="*/ 4988186 w 7472601"/>
              <a:gd name="connsiteY98" fmla="*/ 5216467 h 6858000"/>
              <a:gd name="connsiteX99" fmla="*/ 4978032 w 7472601"/>
              <a:gd name="connsiteY99" fmla="*/ 5183809 h 6858000"/>
              <a:gd name="connsiteX100" fmla="*/ 4463413 w 7472601"/>
              <a:gd name="connsiteY100" fmla="*/ 5615162 h 6858000"/>
              <a:gd name="connsiteX101" fmla="*/ 4358134 w 7472601"/>
              <a:gd name="connsiteY101" fmla="*/ 5742791 h 6858000"/>
              <a:gd name="connsiteX102" fmla="*/ 4376219 w 7472601"/>
              <a:gd name="connsiteY102" fmla="*/ 5729027 h 6858000"/>
              <a:gd name="connsiteX103" fmla="*/ 4582340 w 7472601"/>
              <a:gd name="connsiteY103" fmla="*/ 5561037 h 6858000"/>
              <a:gd name="connsiteX104" fmla="*/ 4694684 w 7472601"/>
              <a:gd name="connsiteY104" fmla="*/ 5447098 h 6858000"/>
              <a:gd name="connsiteX105" fmla="*/ 4754123 w 7472601"/>
              <a:gd name="connsiteY105" fmla="*/ 5384643 h 6858000"/>
              <a:gd name="connsiteX106" fmla="*/ 4978032 w 7472601"/>
              <a:gd name="connsiteY106" fmla="*/ 5183809 h 6858000"/>
              <a:gd name="connsiteX107" fmla="*/ 1903353 w 7472601"/>
              <a:gd name="connsiteY107" fmla="*/ 5044827 h 6858000"/>
              <a:gd name="connsiteX108" fmla="*/ 1936931 w 7472601"/>
              <a:gd name="connsiteY108" fmla="*/ 5093954 h 6858000"/>
              <a:gd name="connsiteX109" fmla="*/ 2195868 w 7472601"/>
              <a:gd name="connsiteY109" fmla="*/ 5396574 h 6858000"/>
              <a:gd name="connsiteX110" fmla="*/ 2088852 w 7472601"/>
              <a:gd name="connsiteY110" fmla="*/ 5166123 h 6858000"/>
              <a:gd name="connsiteX111" fmla="*/ 1958241 w 7472601"/>
              <a:gd name="connsiteY111" fmla="*/ 5067955 h 6858000"/>
              <a:gd name="connsiteX112" fmla="*/ 1903353 w 7472601"/>
              <a:gd name="connsiteY112" fmla="*/ 5044827 h 6858000"/>
              <a:gd name="connsiteX113" fmla="*/ 1979378 w 7472601"/>
              <a:gd name="connsiteY113" fmla="*/ 4769504 h 6858000"/>
              <a:gd name="connsiteX114" fmla="*/ 2882120 w 7472601"/>
              <a:gd name="connsiteY114" fmla="*/ 5064547 h 6858000"/>
              <a:gd name="connsiteX115" fmla="*/ 2793103 w 7472601"/>
              <a:gd name="connsiteY115" fmla="*/ 5039699 h 6858000"/>
              <a:gd name="connsiteX116" fmla="*/ 2770041 w 7472601"/>
              <a:gd name="connsiteY116" fmla="*/ 5033634 h 6858000"/>
              <a:gd name="connsiteX117" fmla="*/ 1979378 w 7472601"/>
              <a:gd name="connsiteY117" fmla="*/ 4769504 h 6858000"/>
              <a:gd name="connsiteX118" fmla="*/ 1927410 w 7472601"/>
              <a:gd name="connsiteY118" fmla="*/ 4716164 h 6858000"/>
              <a:gd name="connsiteX119" fmla="*/ 1959587 w 7472601"/>
              <a:gd name="connsiteY119" fmla="*/ 4728849 h 6858000"/>
              <a:gd name="connsiteX120" fmla="*/ 2777707 w 7472601"/>
              <a:gd name="connsiteY120" fmla="*/ 5003991 h 6858000"/>
              <a:gd name="connsiteX121" fmla="*/ 2800768 w 7472601"/>
              <a:gd name="connsiteY121" fmla="*/ 5010056 h 6858000"/>
              <a:gd name="connsiteX122" fmla="*/ 2879408 w 7472601"/>
              <a:gd name="connsiteY122" fmla="*/ 5031590 h 6858000"/>
              <a:gd name="connsiteX123" fmla="*/ 2862295 w 7472601"/>
              <a:gd name="connsiteY123" fmla="*/ 5022958 h 6858000"/>
              <a:gd name="connsiteX124" fmla="*/ 2813343 w 7472601"/>
              <a:gd name="connsiteY124" fmla="*/ 4998369 h 6858000"/>
              <a:gd name="connsiteX125" fmla="*/ 2646245 w 7472601"/>
              <a:gd name="connsiteY125" fmla="*/ 4930999 h 6858000"/>
              <a:gd name="connsiteX126" fmla="*/ 1999243 w 7472601"/>
              <a:gd name="connsiteY126" fmla="*/ 4730524 h 6858000"/>
              <a:gd name="connsiteX127" fmla="*/ 1979527 w 7472601"/>
              <a:gd name="connsiteY127" fmla="*/ 4726651 h 6858000"/>
              <a:gd name="connsiteX128" fmla="*/ 1927410 w 7472601"/>
              <a:gd name="connsiteY128" fmla="*/ 4716164 h 6858000"/>
              <a:gd name="connsiteX129" fmla="*/ 1997014 w 7472601"/>
              <a:gd name="connsiteY129" fmla="*/ 4698007 h 6858000"/>
              <a:gd name="connsiteX130" fmla="*/ 2005458 w 7472601"/>
              <a:gd name="connsiteY130" fmla="*/ 4699540 h 6858000"/>
              <a:gd name="connsiteX131" fmla="*/ 2657186 w 7472601"/>
              <a:gd name="connsiteY131" fmla="*/ 4901687 h 6858000"/>
              <a:gd name="connsiteX132" fmla="*/ 2826662 w 7472601"/>
              <a:gd name="connsiteY132" fmla="*/ 4970362 h 6858000"/>
              <a:gd name="connsiteX133" fmla="*/ 2876100 w 7472601"/>
              <a:gd name="connsiteY133" fmla="*/ 4995397 h 6858000"/>
              <a:gd name="connsiteX134" fmla="*/ 3042600 w 7472601"/>
              <a:gd name="connsiteY134" fmla="*/ 5059532 h 6858000"/>
              <a:gd name="connsiteX135" fmla="*/ 1997014 w 7472601"/>
              <a:gd name="connsiteY135" fmla="*/ 4698007 h 6858000"/>
              <a:gd name="connsiteX136" fmla="*/ 2305292 w 7472601"/>
              <a:gd name="connsiteY136" fmla="*/ 4219492 h 6858000"/>
              <a:gd name="connsiteX137" fmla="*/ 3360922 w 7472601"/>
              <a:gd name="connsiteY137" fmla="*/ 4529373 h 6858000"/>
              <a:gd name="connsiteX138" fmla="*/ 3492420 w 7472601"/>
              <a:gd name="connsiteY138" fmla="*/ 4510145 h 6858000"/>
              <a:gd name="connsiteX139" fmla="*/ 3364086 w 7472601"/>
              <a:gd name="connsiteY139" fmla="*/ 4480340 h 6858000"/>
              <a:gd name="connsiteX140" fmla="*/ 3225818 w 7472601"/>
              <a:gd name="connsiteY140" fmla="*/ 4411822 h 6858000"/>
              <a:gd name="connsiteX141" fmla="*/ 3129696 w 7472601"/>
              <a:gd name="connsiteY141" fmla="*/ 4360704 h 6858000"/>
              <a:gd name="connsiteX142" fmla="*/ 2814545 w 7472601"/>
              <a:gd name="connsiteY142" fmla="*/ 4282955 h 6858000"/>
              <a:gd name="connsiteX143" fmla="*/ 2305292 w 7472601"/>
              <a:gd name="connsiteY143" fmla="*/ 4219492 h 6858000"/>
              <a:gd name="connsiteX144" fmla="*/ 2626982 w 7472601"/>
              <a:gd name="connsiteY144" fmla="*/ 4206450 h 6858000"/>
              <a:gd name="connsiteX145" fmla="*/ 2490617 w 7472601"/>
              <a:gd name="connsiteY145" fmla="*/ 4206951 h 6858000"/>
              <a:gd name="connsiteX146" fmla="*/ 2819869 w 7472601"/>
              <a:gd name="connsiteY146" fmla="*/ 4252936 h 6858000"/>
              <a:gd name="connsiteX147" fmla="*/ 3143018 w 7472601"/>
              <a:gd name="connsiteY147" fmla="*/ 4332698 h 6858000"/>
              <a:gd name="connsiteX148" fmla="*/ 3241520 w 7472601"/>
              <a:gd name="connsiteY148" fmla="*/ 4385112 h 6858000"/>
              <a:gd name="connsiteX149" fmla="*/ 3374575 w 7472601"/>
              <a:gd name="connsiteY149" fmla="*/ 4451517 h 6858000"/>
              <a:gd name="connsiteX150" fmla="*/ 3505221 w 7472601"/>
              <a:gd name="connsiteY150" fmla="*/ 4480757 h 6858000"/>
              <a:gd name="connsiteX151" fmla="*/ 2626982 w 7472601"/>
              <a:gd name="connsiteY151" fmla="*/ 4206450 h 6858000"/>
              <a:gd name="connsiteX152" fmla="*/ 1310106 w 7472601"/>
              <a:gd name="connsiteY152" fmla="*/ 3943217 h 6858000"/>
              <a:gd name="connsiteX153" fmla="*/ 854994 w 7472601"/>
              <a:gd name="connsiteY153" fmla="*/ 4399136 h 6858000"/>
              <a:gd name="connsiteX154" fmla="*/ 742462 w 7472601"/>
              <a:gd name="connsiteY154" fmla="*/ 4594648 h 6858000"/>
              <a:gd name="connsiteX155" fmla="*/ 820602 w 7472601"/>
              <a:gd name="connsiteY155" fmla="*/ 4485915 h 6858000"/>
              <a:gd name="connsiteX156" fmla="*/ 878295 w 7472601"/>
              <a:gd name="connsiteY156" fmla="*/ 4403594 h 6858000"/>
              <a:gd name="connsiteX157" fmla="*/ 1240607 w 7472601"/>
              <a:gd name="connsiteY157" fmla="*/ 4010401 h 6858000"/>
              <a:gd name="connsiteX158" fmla="*/ 1310106 w 7472601"/>
              <a:gd name="connsiteY158" fmla="*/ 3943217 h 6858000"/>
              <a:gd name="connsiteX159" fmla="*/ 1423113 w 7472601"/>
              <a:gd name="connsiteY159" fmla="*/ 3874565 h 6858000"/>
              <a:gd name="connsiteX160" fmla="*/ 1260565 w 7472601"/>
              <a:gd name="connsiteY160" fmla="*/ 4031982 h 6858000"/>
              <a:gd name="connsiteX161" fmla="*/ 901900 w 7472601"/>
              <a:gd name="connsiteY161" fmla="*/ 4421236 h 6858000"/>
              <a:gd name="connsiteX162" fmla="*/ 845044 w 7472601"/>
              <a:gd name="connsiteY162" fmla="*/ 4502436 h 6858000"/>
              <a:gd name="connsiteX163" fmla="*/ 685926 w 7472601"/>
              <a:gd name="connsiteY163" fmla="*/ 4703069 h 6858000"/>
              <a:gd name="connsiteX164" fmla="*/ 684248 w 7472601"/>
              <a:gd name="connsiteY164" fmla="*/ 4706721 h 6858000"/>
              <a:gd name="connsiteX165" fmla="*/ 1423113 w 7472601"/>
              <a:gd name="connsiteY165" fmla="*/ 3874565 h 6858000"/>
              <a:gd name="connsiteX166" fmla="*/ 3316479 w 7472601"/>
              <a:gd name="connsiteY166" fmla="*/ 3872136 h 6858000"/>
              <a:gd name="connsiteX167" fmla="*/ 3546806 w 7472601"/>
              <a:gd name="connsiteY167" fmla="*/ 4356139 h 6858000"/>
              <a:gd name="connsiteX168" fmla="*/ 3364433 w 7472601"/>
              <a:gd name="connsiteY168" fmla="*/ 3953121 h 6858000"/>
              <a:gd name="connsiteX169" fmla="*/ 3316479 w 7472601"/>
              <a:gd name="connsiteY169" fmla="*/ 3872136 h 6858000"/>
              <a:gd name="connsiteX170" fmla="*/ 3291335 w 7472601"/>
              <a:gd name="connsiteY170" fmla="*/ 3767420 h 6858000"/>
              <a:gd name="connsiteX171" fmla="*/ 3390805 w 7472601"/>
              <a:gd name="connsiteY171" fmla="*/ 3937163 h 6858000"/>
              <a:gd name="connsiteX172" fmla="*/ 3579062 w 7472601"/>
              <a:gd name="connsiteY172" fmla="*/ 4359040 h 6858000"/>
              <a:gd name="connsiteX173" fmla="*/ 3467355 w 7472601"/>
              <a:gd name="connsiteY173" fmla="*/ 3988130 h 6858000"/>
              <a:gd name="connsiteX174" fmla="*/ 3310753 w 7472601"/>
              <a:gd name="connsiteY174" fmla="*/ 3787140 h 6858000"/>
              <a:gd name="connsiteX175" fmla="*/ 3291335 w 7472601"/>
              <a:gd name="connsiteY175" fmla="*/ 3767420 h 6858000"/>
              <a:gd name="connsiteX176" fmla="*/ 1635889 w 7472601"/>
              <a:gd name="connsiteY176" fmla="*/ 3709494 h 6858000"/>
              <a:gd name="connsiteX177" fmla="*/ 1634800 w 7472601"/>
              <a:gd name="connsiteY177" fmla="*/ 3731111 h 6858000"/>
              <a:gd name="connsiteX178" fmla="*/ 1635889 w 7472601"/>
              <a:gd name="connsiteY178" fmla="*/ 3709494 h 6858000"/>
              <a:gd name="connsiteX179" fmla="*/ 1510397 w 7472601"/>
              <a:gd name="connsiteY179" fmla="*/ 3684705 h 6858000"/>
              <a:gd name="connsiteX180" fmla="*/ 1146550 w 7472601"/>
              <a:gd name="connsiteY180" fmla="*/ 3802012 h 6858000"/>
              <a:gd name="connsiteX181" fmla="*/ 698834 w 7472601"/>
              <a:gd name="connsiteY181" fmla="*/ 3952272 h 6858000"/>
              <a:gd name="connsiteX182" fmla="*/ 34256 w 7472601"/>
              <a:gd name="connsiteY182" fmla="*/ 4347603 h 6858000"/>
              <a:gd name="connsiteX183" fmla="*/ 527241 w 7472601"/>
              <a:gd name="connsiteY183" fmla="*/ 4065078 h 6858000"/>
              <a:gd name="connsiteX184" fmla="*/ 1510397 w 7472601"/>
              <a:gd name="connsiteY184" fmla="*/ 3684705 h 6858000"/>
              <a:gd name="connsiteX185" fmla="*/ 1313114 w 7472601"/>
              <a:gd name="connsiteY185" fmla="*/ 3655216 h 6858000"/>
              <a:gd name="connsiteX186" fmla="*/ 1109304 w 7472601"/>
              <a:gd name="connsiteY186" fmla="*/ 3669030 h 6858000"/>
              <a:gd name="connsiteX187" fmla="*/ 8129 w 7472601"/>
              <a:gd name="connsiteY187" fmla="*/ 4330519 h 6858000"/>
              <a:gd name="connsiteX188" fmla="*/ 687572 w 7472601"/>
              <a:gd name="connsiteY188" fmla="*/ 3925629 h 6858000"/>
              <a:gd name="connsiteX189" fmla="*/ 1138365 w 7472601"/>
              <a:gd name="connsiteY189" fmla="*/ 3774515 h 6858000"/>
              <a:gd name="connsiteX190" fmla="*/ 1505579 w 7472601"/>
              <a:gd name="connsiteY190" fmla="*/ 3655526 h 6858000"/>
              <a:gd name="connsiteX191" fmla="*/ 1313114 w 7472601"/>
              <a:gd name="connsiteY191" fmla="*/ 3655216 h 6858000"/>
              <a:gd name="connsiteX192" fmla="*/ 3655073 w 7472601"/>
              <a:gd name="connsiteY192" fmla="*/ 3650884 h 6858000"/>
              <a:gd name="connsiteX193" fmla="*/ 3989938 w 7472601"/>
              <a:gd name="connsiteY193" fmla="*/ 3991685 h 6858000"/>
              <a:gd name="connsiteX194" fmla="*/ 4393907 w 7472601"/>
              <a:gd name="connsiteY194" fmla="*/ 4261258 h 6858000"/>
              <a:gd name="connsiteX195" fmla="*/ 4648051 w 7472601"/>
              <a:gd name="connsiteY195" fmla="*/ 4374051 h 6858000"/>
              <a:gd name="connsiteX196" fmla="*/ 4383389 w 7472601"/>
              <a:gd name="connsiteY196" fmla="*/ 4184369 h 6858000"/>
              <a:gd name="connsiteX197" fmla="*/ 4165508 w 7472601"/>
              <a:gd name="connsiteY197" fmla="*/ 4035196 h 6858000"/>
              <a:gd name="connsiteX198" fmla="*/ 4068162 w 7472601"/>
              <a:gd name="connsiteY198" fmla="*/ 3953394 h 6858000"/>
              <a:gd name="connsiteX199" fmla="*/ 3981416 w 7472601"/>
              <a:gd name="connsiteY199" fmla="*/ 3880482 h 6858000"/>
              <a:gd name="connsiteX200" fmla="*/ 3800147 w 7472601"/>
              <a:gd name="connsiteY200" fmla="*/ 3749872 h 6858000"/>
              <a:gd name="connsiteX201" fmla="*/ 3655073 w 7472601"/>
              <a:gd name="connsiteY201" fmla="*/ 3650884 h 6858000"/>
              <a:gd name="connsiteX202" fmla="*/ 3670252 w 7472601"/>
              <a:gd name="connsiteY202" fmla="*/ 3622798 h 6858000"/>
              <a:gd name="connsiteX203" fmla="*/ 3817258 w 7472601"/>
              <a:gd name="connsiteY203" fmla="*/ 3723577 h 6858000"/>
              <a:gd name="connsiteX204" fmla="*/ 4000461 w 7472601"/>
              <a:gd name="connsiteY204" fmla="*/ 3855966 h 6858000"/>
              <a:gd name="connsiteX205" fmla="*/ 4088180 w 7472601"/>
              <a:gd name="connsiteY205" fmla="*/ 3929774 h 6858000"/>
              <a:gd name="connsiteX206" fmla="*/ 4184555 w 7472601"/>
              <a:gd name="connsiteY206" fmla="*/ 4010683 h 6858000"/>
              <a:gd name="connsiteX207" fmla="*/ 4399563 w 7472601"/>
              <a:gd name="connsiteY207" fmla="*/ 4158106 h 6858000"/>
              <a:gd name="connsiteX208" fmla="*/ 4684469 w 7472601"/>
              <a:gd name="connsiteY208" fmla="*/ 4364680 h 6858000"/>
              <a:gd name="connsiteX209" fmla="*/ 4690271 w 7472601"/>
              <a:gd name="connsiteY209" fmla="*/ 4370034 h 6858000"/>
              <a:gd name="connsiteX210" fmla="*/ 4136093 w 7472601"/>
              <a:gd name="connsiteY210" fmla="*/ 3858466 h 6858000"/>
              <a:gd name="connsiteX211" fmla="*/ 3670252 w 7472601"/>
              <a:gd name="connsiteY211" fmla="*/ 3622798 h 6858000"/>
              <a:gd name="connsiteX212" fmla="*/ 4440129 w 7472601"/>
              <a:gd name="connsiteY212" fmla="*/ 3448571 h 6858000"/>
              <a:gd name="connsiteX213" fmla="*/ 4856525 w 7472601"/>
              <a:gd name="connsiteY213" fmla="*/ 3915351 h 6858000"/>
              <a:gd name="connsiteX214" fmla="*/ 5059055 w 7472601"/>
              <a:gd name="connsiteY214" fmla="*/ 4108918 h 6858000"/>
              <a:gd name="connsiteX215" fmla="*/ 5290070 w 7472601"/>
              <a:gd name="connsiteY215" fmla="*/ 4263619 h 6858000"/>
              <a:gd name="connsiteX216" fmla="*/ 4834991 w 7472601"/>
              <a:gd name="connsiteY216" fmla="*/ 3830985 h 6858000"/>
              <a:gd name="connsiteX217" fmla="*/ 4440129 w 7472601"/>
              <a:gd name="connsiteY217" fmla="*/ 3448571 h 6858000"/>
              <a:gd name="connsiteX218" fmla="*/ 4441737 w 7472601"/>
              <a:gd name="connsiteY218" fmla="*/ 3399734 h 6858000"/>
              <a:gd name="connsiteX219" fmla="*/ 4431236 w 7472601"/>
              <a:gd name="connsiteY219" fmla="*/ 3400954 h 6858000"/>
              <a:gd name="connsiteX220" fmla="*/ 4557150 w 7472601"/>
              <a:gd name="connsiteY220" fmla="*/ 3510023 h 6858000"/>
              <a:gd name="connsiteX221" fmla="*/ 4856936 w 7472601"/>
              <a:gd name="connsiteY221" fmla="*/ 3809146 h 6858000"/>
              <a:gd name="connsiteX222" fmla="*/ 5111996 w 7472601"/>
              <a:gd name="connsiteY222" fmla="*/ 4065759 h 6858000"/>
              <a:gd name="connsiteX223" fmla="*/ 5388878 w 7472601"/>
              <a:gd name="connsiteY223" fmla="*/ 4300185 h 6858000"/>
              <a:gd name="connsiteX224" fmla="*/ 5425556 w 7472601"/>
              <a:gd name="connsiteY224" fmla="*/ 4308967 h 6858000"/>
              <a:gd name="connsiteX225" fmla="*/ 4943646 w 7472601"/>
              <a:gd name="connsiteY225" fmla="*/ 3822916 h 6858000"/>
              <a:gd name="connsiteX226" fmla="*/ 4594837 w 7472601"/>
              <a:gd name="connsiteY226" fmla="*/ 3532274 h 6858000"/>
              <a:gd name="connsiteX227" fmla="*/ 4441737 w 7472601"/>
              <a:gd name="connsiteY227" fmla="*/ 3399734 h 6858000"/>
              <a:gd name="connsiteX228" fmla="*/ 5425834 w 7472601"/>
              <a:gd name="connsiteY228" fmla="*/ 3162785 h 6858000"/>
              <a:gd name="connsiteX229" fmla="*/ 5401644 w 7472601"/>
              <a:gd name="connsiteY229" fmla="*/ 3617847 h 6858000"/>
              <a:gd name="connsiteX230" fmla="*/ 5467256 w 7472601"/>
              <a:gd name="connsiteY230" fmla="*/ 4175494 h 6858000"/>
              <a:gd name="connsiteX231" fmla="*/ 5448069 w 7472601"/>
              <a:gd name="connsiteY231" fmla="*/ 3567554 h 6858000"/>
              <a:gd name="connsiteX232" fmla="*/ 5425834 w 7472601"/>
              <a:gd name="connsiteY232" fmla="*/ 3162785 h 6858000"/>
              <a:gd name="connsiteX233" fmla="*/ 1318687 w 7472601"/>
              <a:gd name="connsiteY233" fmla="*/ 3113840 h 6858000"/>
              <a:gd name="connsiteX234" fmla="*/ 1066793 w 7472601"/>
              <a:gd name="connsiteY234" fmla="*/ 3212171 h 6858000"/>
              <a:gd name="connsiteX235" fmla="*/ 993319 w 7472601"/>
              <a:gd name="connsiteY235" fmla="*/ 3247648 h 6858000"/>
              <a:gd name="connsiteX236" fmla="*/ 853081 w 7472601"/>
              <a:gd name="connsiteY236" fmla="*/ 3312410 h 6858000"/>
              <a:gd name="connsiteX237" fmla="*/ 805957 w 7472601"/>
              <a:gd name="connsiteY237" fmla="*/ 3330443 h 6858000"/>
              <a:gd name="connsiteX238" fmla="*/ 1318687 w 7472601"/>
              <a:gd name="connsiteY238" fmla="*/ 3113840 h 6858000"/>
              <a:gd name="connsiteX239" fmla="*/ 5453702 w 7472601"/>
              <a:gd name="connsiteY239" fmla="*/ 3090882 h 6858000"/>
              <a:gd name="connsiteX240" fmla="*/ 5480135 w 7472601"/>
              <a:gd name="connsiteY240" fmla="*/ 3565802 h 6858000"/>
              <a:gd name="connsiteX241" fmla="*/ 5499023 w 7472601"/>
              <a:gd name="connsiteY241" fmla="*/ 4166310 h 6858000"/>
              <a:gd name="connsiteX242" fmla="*/ 5547022 w 7472601"/>
              <a:gd name="connsiteY242" fmla="*/ 3607838 h 6858000"/>
              <a:gd name="connsiteX243" fmla="*/ 5515964 w 7472601"/>
              <a:gd name="connsiteY243" fmla="*/ 3378541 h 6858000"/>
              <a:gd name="connsiteX244" fmla="*/ 5453702 w 7472601"/>
              <a:gd name="connsiteY244" fmla="*/ 3090882 h 6858000"/>
              <a:gd name="connsiteX245" fmla="*/ 1238695 w 7472601"/>
              <a:gd name="connsiteY245" fmla="*/ 3076820 h 6858000"/>
              <a:gd name="connsiteX246" fmla="*/ 716371 w 7472601"/>
              <a:gd name="connsiteY246" fmla="*/ 3293249 h 6858000"/>
              <a:gd name="connsiteX247" fmla="*/ 579522 w 7472601"/>
              <a:gd name="connsiteY247" fmla="*/ 3371759 h 6858000"/>
              <a:gd name="connsiteX248" fmla="*/ 600288 w 7472601"/>
              <a:gd name="connsiteY248" fmla="*/ 3365555 h 6858000"/>
              <a:gd name="connsiteX249" fmla="*/ 840692 w 7472601"/>
              <a:gd name="connsiteY249" fmla="*/ 3284921 h 6858000"/>
              <a:gd name="connsiteX250" fmla="*/ 979248 w 7472601"/>
              <a:gd name="connsiteY250" fmla="*/ 3221003 h 6858000"/>
              <a:gd name="connsiteX251" fmla="*/ 1053282 w 7472601"/>
              <a:gd name="connsiteY251" fmla="*/ 3185247 h 6858000"/>
              <a:gd name="connsiteX252" fmla="*/ 1320603 w 7472601"/>
              <a:gd name="connsiteY252" fmla="*/ 3081281 h 6858000"/>
              <a:gd name="connsiteX253" fmla="*/ 1238695 w 7472601"/>
              <a:gd name="connsiteY253" fmla="*/ 3076820 h 6858000"/>
              <a:gd name="connsiteX254" fmla="*/ 5425627 w 7472601"/>
              <a:gd name="connsiteY254" fmla="*/ 2954192 h 6858000"/>
              <a:gd name="connsiteX255" fmla="*/ 5470770 w 7472601"/>
              <a:gd name="connsiteY255" fmla="*/ 3005435 h 6858000"/>
              <a:gd name="connsiteX256" fmla="*/ 5519779 w 7472601"/>
              <a:gd name="connsiteY256" fmla="*/ 4359223 h 6858000"/>
              <a:gd name="connsiteX257" fmla="*/ 5520293 w 7472601"/>
              <a:gd name="connsiteY257" fmla="*/ 4360602 h 6858000"/>
              <a:gd name="connsiteX258" fmla="*/ 5767221 w 7472601"/>
              <a:gd name="connsiteY258" fmla="*/ 4665564 h 6858000"/>
              <a:gd name="connsiteX259" fmla="*/ 6937169 w 7472601"/>
              <a:gd name="connsiteY259" fmla="*/ 4815941 h 6858000"/>
              <a:gd name="connsiteX260" fmla="*/ 6953922 w 7472601"/>
              <a:gd name="connsiteY260" fmla="*/ 4890068 h 6858000"/>
              <a:gd name="connsiteX261" fmla="*/ 6071359 w 7472601"/>
              <a:gd name="connsiteY261" fmla="*/ 4770770 h 6858000"/>
              <a:gd name="connsiteX262" fmla="*/ 6038839 w 7472601"/>
              <a:gd name="connsiteY262" fmla="*/ 4764474 h 6858000"/>
              <a:gd name="connsiteX263" fmla="*/ 6038706 w 7472601"/>
              <a:gd name="connsiteY263" fmla="*/ 4763847 h 6858000"/>
              <a:gd name="connsiteX264" fmla="*/ 6037784 w 7472601"/>
              <a:gd name="connsiteY264" fmla="*/ 4764270 h 6858000"/>
              <a:gd name="connsiteX265" fmla="*/ 6038839 w 7472601"/>
              <a:gd name="connsiteY265" fmla="*/ 4764474 h 6858000"/>
              <a:gd name="connsiteX266" fmla="*/ 6040338 w 7472601"/>
              <a:gd name="connsiteY266" fmla="*/ 4771418 h 6858000"/>
              <a:gd name="connsiteX267" fmla="*/ 6024488 w 7472601"/>
              <a:gd name="connsiteY267" fmla="*/ 4809903 h 6858000"/>
              <a:gd name="connsiteX268" fmla="*/ 5599771 w 7472601"/>
              <a:gd name="connsiteY268" fmla="*/ 5509652 h 6858000"/>
              <a:gd name="connsiteX269" fmla="*/ 5548843 w 7472601"/>
              <a:gd name="connsiteY269" fmla="*/ 5563845 h 6858000"/>
              <a:gd name="connsiteX270" fmla="*/ 5940952 w 7472601"/>
              <a:gd name="connsiteY270" fmla="*/ 6250028 h 6858000"/>
              <a:gd name="connsiteX271" fmla="*/ 6043441 w 7472601"/>
              <a:gd name="connsiteY271" fmla="*/ 6665847 h 6858000"/>
              <a:gd name="connsiteX272" fmla="*/ 6093432 w 7472601"/>
              <a:gd name="connsiteY272" fmla="*/ 6858000 h 6858000"/>
              <a:gd name="connsiteX273" fmla="*/ 6034344 w 7472601"/>
              <a:gd name="connsiteY273" fmla="*/ 6858000 h 6858000"/>
              <a:gd name="connsiteX274" fmla="*/ 6026679 w 7472601"/>
              <a:gd name="connsiteY274" fmla="*/ 6836959 h 6858000"/>
              <a:gd name="connsiteX275" fmla="*/ 5800441 w 7472601"/>
              <a:gd name="connsiteY275" fmla="*/ 6335286 h 6858000"/>
              <a:gd name="connsiteX276" fmla="*/ 5526562 w 7472601"/>
              <a:gd name="connsiteY276" fmla="*/ 5705388 h 6858000"/>
              <a:gd name="connsiteX277" fmla="*/ 5519640 w 7472601"/>
              <a:gd name="connsiteY277" fmla="*/ 5683774 h 6858000"/>
              <a:gd name="connsiteX278" fmla="*/ 5844559 w 7472601"/>
              <a:gd name="connsiteY278" fmla="*/ 6553349 h 6858000"/>
              <a:gd name="connsiteX279" fmla="*/ 5975994 w 7472601"/>
              <a:gd name="connsiteY279" fmla="*/ 6858000 h 6858000"/>
              <a:gd name="connsiteX280" fmla="*/ 5898547 w 7472601"/>
              <a:gd name="connsiteY280" fmla="*/ 6858000 h 6858000"/>
              <a:gd name="connsiteX281" fmla="*/ 5682041 w 7472601"/>
              <a:gd name="connsiteY281" fmla="*/ 6355860 h 6858000"/>
              <a:gd name="connsiteX282" fmla="*/ 5461758 w 7472601"/>
              <a:gd name="connsiteY282" fmla="*/ 5820220 h 6858000"/>
              <a:gd name="connsiteX283" fmla="*/ 5237282 w 7472601"/>
              <a:gd name="connsiteY283" fmla="*/ 6579086 h 6858000"/>
              <a:gd name="connsiteX284" fmla="*/ 5115009 w 7472601"/>
              <a:gd name="connsiteY284" fmla="*/ 6858000 h 6858000"/>
              <a:gd name="connsiteX285" fmla="*/ 5028074 w 7472601"/>
              <a:gd name="connsiteY285" fmla="*/ 6858000 h 6858000"/>
              <a:gd name="connsiteX286" fmla="*/ 5079508 w 7472601"/>
              <a:gd name="connsiteY286" fmla="*/ 6749074 h 6858000"/>
              <a:gd name="connsiteX287" fmla="*/ 5371846 w 7472601"/>
              <a:gd name="connsiteY287" fmla="*/ 5924413 h 6858000"/>
              <a:gd name="connsiteX288" fmla="*/ 5270512 w 7472601"/>
              <a:gd name="connsiteY288" fmla="*/ 6138975 h 6858000"/>
              <a:gd name="connsiteX289" fmla="*/ 5062409 w 7472601"/>
              <a:gd name="connsiteY289" fmla="*/ 6653544 h 6858000"/>
              <a:gd name="connsiteX290" fmla="*/ 5036628 w 7472601"/>
              <a:gd name="connsiteY290" fmla="*/ 6754247 h 6858000"/>
              <a:gd name="connsiteX291" fmla="*/ 5009112 w 7472601"/>
              <a:gd name="connsiteY291" fmla="*/ 6858000 h 6858000"/>
              <a:gd name="connsiteX292" fmla="*/ 4976679 w 7472601"/>
              <a:gd name="connsiteY292" fmla="*/ 6858000 h 6858000"/>
              <a:gd name="connsiteX293" fmla="*/ 5006537 w 7472601"/>
              <a:gd name="connsiteY293" fmla="*/ 6747068 h 6858000"/>
              <a:gd name="connsiteX294" fmla="*/ 5032723 w 7472601"/>
              <a:gd name="connsiteY294" fmla="*/ 6644957 h 6858000"/>
              <a:gd name="connsiteX295" fmla="*/ 5242949 w 7472601"/>
              <a:gd name="connsiteY295" fmla="*/ 6125175 h 6858000"/>
              <a:gd name="connsiteX296" fmla="*/ 5286321 w 7472601"/>
              <a:gd name="connsiteY296" fmla="*/ 6033555 h 6858000"/>
              <a:gd name="connsiteX297" fmla="*/ 5008210 w 7472601"/>
              <a:gd name="connsiteY297" fmla="*/ 6649194 h 6858000"/>
              <a:gd name="connsiteX298" fmla="*/ 4986321 w 7472601"/>
              <a:gd name="connsiteY298" fmla="*/ 6765687 h 6858000"/>
              <a:gd name="connsiteX299" fmla="*/ 4973474 w 7472601"/>
              <a:gd name="connsiteY299" fmla="*/ 6858000 h 6858000"/>
              <a:gd name="connsiteX300" fmla="*/ 4907178 w 7472601"/>
              <a:gd name="connsiteY300" fmla="*/ 6858000 h 6858000"/>
              <a:gd name="connsiteX301" fmla="*/ 4910810 w 7472601"/>
              <a:gd name="connsiteY301" fmla="*/ 6829660 h 6858000"/>
              <a:gd name="connsiteX302" fmla="*/ 4987461 w 7472601"/>
              <a:gd name="connsiteY302" fmla="*/ 6432994 h 6858000"/>
              <a:gd name="connsiteX303" fmla="*/ 5179262 w 7472601"/>
              <a:gd name="connsiteY303" fmla="*/ 6035044 h 6858000"/>
              <a:gd name="connsiteX304" fmla="*/ 4689678 w 7472601"/>
              <a:gd name="connsiteY304" fmla="*/ 6440241 h 6858000"/>
              <a:gd name="connsiteX305" fmla="*/ 4477543 w 7472601"/>
              <a:gd name="connsiteY305" fmla="*/ 6674836 h 6858000"/>
              <a:gd name="connsiteX306" fmla="*/ 4329957 w 7472601"/>
              <a:gd name="connsiteY306" fmla="*/ 6858000 h 6858000"/>
              <a:gd name="connsiteX307" fmla="*/ 4218595 w 7472601"/>
              <a:gd name="connsiteY307" fmla="*/ 6858000 h 6858000"/>
              <a:gd name="connsiteX308" fmla="*/ 4368888 w 7472601"/>
              <a:gd name="connsiteY308" fmla="*/ 6668412 h 6858000"/>
              <a:gd name="connsiteX309" fmla="*/ 4563091 w 7472601"/>
              <a:gd name="connsiteY309" fmla="*/ 6442508 h 6858000"/>
              <a:gd name="connsiteX310" fmla="*/ 5387324 w 7472601"/>
              <a:gd name="connsiteY310" fmla="*/ 5705830 h 6858000"/>
              <a:gd name="connsiteX311" fmla="*/ 5073620 w 7472601"/>
              <a:gd name="connsiteY311" fmla="*/ 5955437 h 6858000"/>
              <a:gd name="connsiteX312" fmla="*/ 4689789 w 7472601"/>
              <a:gd name="connsiteY312" fmla="*/ 6268382 h 6858000"/>
              <a:gd name="connsiteX313" fmla="*/ 4418722 w 7472601"/>
              <a:gd name="connsiteY313" fmla="*/ 6570886 h 6858000"/>
              <a:gd name="connsiteX314" fmla="*/ 4214944 w 7472601"/>
              <a:gd name="connsiteY314" fmla="*/ 6858000 h 6858000"/>
              <a:gd name="connsiteX315" fmla="*/ 4177898 w 7472601"/>
              <a:gd name="connsiteY315" fmla="*/ 6858000 h 6858000"/>
              <a:gd name="connsiteX316" fmla="*/ 4391597 w 7472601"/>
              <a:gd name="connsiteY316" fmla="*/ 6556370 h 6858000"/>
              <a:gd name="connsiteX317" fmla="*/ 4668889 w 7472601"/>
              <a:gd name="connsiteY317" fmla="*/ 6246399 h 6858000"/>
              <a:gd name="connsiteX318" fmla="*/ 5055427 w 7472601"/>
              <a:gd name="connsiteY318" fmla="*/ 5931476 h 6858000"/>
              <a:gd name="connsiteX319" fmla="*/ 5371814 w 7472601"/>
              <a:gd name="connsiteY319" fmla="*/ 5678975 h 6858000"/>
              <a:gd name="connsiteX320" fmla="*/ 4987918 w 7472601"/>
              <a:gd name="connsiteY320" fmla="*/ 5838701 h 6858000"/>
              <a:gd name="connsiteX321" fmla="*/ 4317146 w 7472601"/>
              <a:gd name="connsiteY321" fmla="*/ 6587716 h 6858000"/>
              <a:gd name="connsiteX322" fmla="*/ 4171627 w 7472601"/>
              <a:gd name="connsiteY322" fmla="*/ 6858000 h 6858000"/>
              <a:gd name="connsiteX323" fmla="*/ 4081585 w 7472601"/>
              <a:gd name="connsiteY323" fmla="*/ 6858000 h 6858000"/>
              <a:gd name="connsiteX324" fmla="*/ 4238603 w 7472601"/>
              <a:gd name="connsiteY324" fmla="*/ 6559341 h 6858000"/>
              <a:gd name="connsiteX325" fmla="*/ 4778333 w 7472601"/>
              <a:gd name="connsiteY325" fmla="*/ 5873626 h 6858000"/>
              <a:gd name="connsiteX326" fmla="*/ 5414185 w 7472601"/>
              <a:gd name="connsiteY326" fmla="*/ 5573882 h 6858000"/>
              <a:gd name="connsiteX327" fmla="*/ 5959648 w 7472601"/>
              <a:gd name="connsiteY327" fmla="*/ 4760797 h 6858000"/>
              <a:gd name="connsiteX328" fmla="*/ 5355019 w 7472601"/>
              <a:gd name="connsiteY328" fmla="*/ 4734672 h 6858000"/>
              <a:gd name="connsiteX329" fmla="*/ 5083565 w 7472601"/>
              <a:gd name="connsiteY329" fmla="*/ 5179121 h 6858000"/>
              <a:gd name="connsiteX330" fmla="*/ 4713577 w 7472601"/>
              <a:gd name="connsiteY330" fmla="*/ 5616803 h 6858000"/>
              <a:gd name="connsiteX331" fmla="*/ 3989559 w 7472601"/>
              <a:gd name="connsiteY331" fmla="*/ 6145945 h 6858000"/>
              <a:gd name="connsiteX332" fmla="*/ 3939824 w 7472601"/>
              <a:gd name="connsiteY332" fmla="*/ 6066900 h 6858000"/>
              <a:gd name="connsiteX333" fmla="*/ 4584537 w 7472601"/>
              <a:gd name="connsiteY333" fmla="*/ 5324826 h 6858000"/>
              <a:gd name="connsiteX334" fmla="*/ 5037105 w 7472601"/>
              <a:gd name="connsiteY334" fmla="*/ 5088765 h 6858000"/>
              <a:gd name="connsiteX335" fmla="*/ 5039930 w 7472601"/>
              <a:gd name="connsiteY335" fmla="*/ 5089585 h 6858000"/>
              <a:gd name="connsiteX336" fmla="*/ 5263764 w 7472601"/>
              <a:gd name="connsiteY336" fmla="*/ 4735525 h 6858000"/>
              <a:gd name="connsiteX337" fmla="*/ 4086300 w 7472601"/>
              <a:gd name="connsiteY337" fmla="*/ 4884599 h 6858000"/>
              <a:gd name="connsiteX338" fmla="*/ 4085485 w 7472601"/>
              <a:gd name="connsiteY338" fmla="*/ 4899070 h 6858000"/>
              <a:gd name="connsiteX339" fmla="*/ 3871915 w 7472601"/>
              <a:gd name="connsiteY339" fmla="*/ 5253645 h 6858000"/>
              <a:gd name="connsiteX340" fmla="*/ 3799374 w 7472601"/>
              <a:gd name="connsiteY340" fmla="*/ 5466127 h 6858000"/>
              <a:gd name="connsiteX341" fmla="*/ 3498850 w 7472601"/>
              <a:gd name="connsiteY341" fmla="*/ 6661888 h 6858000"/>
              <a:gd name="connsiteX342" fmla="*/ 3399216 w 7472601"/>
              <a:gd name="connsiteY342" fmla="*/ 6858000 h 6858000"/>
              <a:gd name="connsiteX343" fmla="*/ 3303688 w 7472601"/>
              <a:gd name="connsiteY343" fmla="*/ 6858000 h 6858000"/>
              <a:gd name="connsiteX344" fmla="*/ 3391774 w 7472601"/>
              <a:gd name="connsiteY344" fmla="*/ 6697181 h 6858000"/>
              <a:gd name="connsiteX345" fmla="*/ 3735540 w 7472601"/>
              <a:gd name="connsiteY345" fmla="*/ 5546923 h 6858000"/>
              <a:gd name="connsiteX346" fmla="*/ 3729438 w 7472601"/>
              <a:gd name="connsiteY346" fmla="*/ 5569058 h 6858000"/>
              <a:gd name="connsiteX347" fmla="*/ 3707782 w 7472601"/>
              <a:gd name="connsiteY347" fmla="*/ 5644908 h 6858000"/>
              <a:gd name="connsiteX348" fmla="*/ 3583827 w 7472601"/>
              <a:gd name="connsiteY348" fmla="*/ 6039215 h 6858000"/>
              <a:gd name="connsiteX349" fmla="*/ 3547861 w 7472601"/>
              <a:gd name="connsiteY349" fmla="*/ 6129609 h 6858000"/>
              <a:gd name="connsiteX350" fmla="*/ 3490905 w 7472601"/>
              <a:gd name="connsiteY350" fmla="*/ 6277660 h 6858000"/>
              <a:gd name="connsiteX351" fmla="*/ 3455859 w 7472601"/>
              <a:gd name="connsiteY351" fmla="*/ 6391301 h 6858000"/>
              <a:gd name="connsiteX352" fmla="*/ 3429112 w 7472601"/>
              <a:gd name="connsiteY352" fmla="*/ 6479469 h 6858000"/>
              <a:gd name="connsiteX353" fmla="*/ 3304862 w 7472601"/>
              <a:gd name="connsiteY353" fmla="*/ 6796476 h 6858000"/>
              <a:gd name="connsiteX354" fmla="*/ 3276071 w 7472601"/>
              <a:gd name="connsiteY354" fmla="*/ 6858000 h 6858000"/>
              <a:gd name="connsiteX355" fmla="*/ 3240805 w 7472601"/>
              <a:gd name="connsiteY355" fmla="*/ 6858000 h 6858000"/>
              <a:gd name="connsiteX356" fmla="*/ 3275917 w 7472601"/>
              <a:gd name="connsiteY356" fmla="*/ 6783192 h 6858000"/>
              <a:gd name="connsiteX357" fmla="*/ 3399358 w 7472601"/>
              <a:gd name="connsiteY357" fmla="*/ 6469011 h 6858000"/>
              <a:gd name="connsiteX358" fmla="*/ 3425650 w 7472601"/>
              <a:gd name="connsiteY358" fmla="*/ 6381333 h 6858000"/>
              <a:gd name="connsiteX359" fmla="*/ 3460661 w 7472601"/>
              <a:gd name="connsiteY359" fmla="*/ 6266763 h 6858000"/>
              <a:gd name="connsiteX360" fmla="*/ 3518021 w 7472601"/>
              <a:gd name="connsiteY360" fmla="*/ 6117298 h 6858000"/>
              <a:gd name="connsiteX361" fmla="*/ 3554035 w 7472601"/>
              <a:gd name="connsiteY361" fmla="*/ 6027832 h 6858000"/>
              <a:gd name="connsiteX362" fmla="*/ 3677174 w 7472601"/>
              <a:gd name="connsiteY362" fmla="*/ 5636351 h 6858000"/>
              <a:gd name="connsiteX363" fmla="*/ 3698819 w 7472601"/>
              <a:gd name="connsiteY363" fmla="*/ 5560503 h 6858000"/>
              <a:gd name="connsiteX364" fmla="*/ 3702094 w 7472601"/>
              <a:gd name="connsiteY364" fmla="*/ 5549194 h 6858000"/>
              <a:gd name="connsiteX365" fmla="*/ 3398355 w 7472601"/>
              <a:gd name="connsiteY365" fmla="*/ 6094603 h 6858000"/>
              <a:gd name="connsiteX366" fmla="*/ 3193941 w 7472601"/>
              <a:gd name="connsiteY366" fmla="*/ 6798775 h 6858000"/>
              <a:gd name="connsiteX367" fmla="*/ 3184140 w 7472601"/>
              <a:gd name="connsiteY367" fmla="*/ 6858000 h 6858000"/>
              <a:gd name="connsiteX368" fmla="*/ 3099978 w 7472601"/>
              <a:gd name="connsiteY368" fmla="*/ 6858000 h 6858000"/>
              <a:gd name="connsiteX369" fmla="*/ 3101556 w 7472601"/>
              <a:gd name="connsiteY369" fmla="*/ 6843337 h 6858000"/>
              <a:gd name="connsiteX370" fmla="*/ 3370162 w 7472601"/>
              <a:gd name="connsiteY370" fmla="*/ 5785550 h 6858000"/>
              <a:gd name="connsiteX371" fmla="*/ 3746477 w 7472601"/>
              <a:gd name="connsiteY371" fmla="*/ 5377889 h 6858000"/>
              <a:gd name="connsiteX372" fmla="*/ 3863399 w 7472601"/>
              <a:gd name="connsiteY372" fmla="*/ 5087257 h 6858000"/>
              <a:gd name="connsiteX373" fmla="*/ 3968712 w 7472601"/>
              <a:gd name="connsiteY373" fmla="*/ 4913989 h 6858000"/>
              <a:gd name="connsiteX374" fmla="*/ 2792390 w 7472601"/>
              <a:gd name="connsiteY374" fmla="*/ 5382974 h 6858000"/>
              <a:gd name="connsiteX375" fmla="*/ 2714982 w 7472601"/>
              <a:gd name="connsiteY375" fmla="*/ 5427051 h 6858000"/>
              <a:gd name="connsiteX376" fmla="*/ 2813361 w 7472601"/>
              <a:gd name="connsiteY376" fmla="*/ 6023912 h 6858000"/>
              <a:gd name="connsiteX377" fmla="*/ 2688430 w 7472601"/>
              <a:gd name="connsiteY377" fmla="*/ 6801564 h 6858000"/>
              <a:gd name="connsiteX378" fmla="*/ 2629626 w 7472601"/>
              <a:gd name="connsiteY378" fmla="*/ 6763394 h 6858000"/>
              <a:gd name="connsiteX379" fmla="*/ 2565328 w 7472601"/>
              <a:gd name="connsiteY379" fmla="*/ 5516399 h 6858000"/>
              <a:gd name="connsiteX380" fmla="*/ 1922999 w 7472601"/>
              <a:gd name="connsiteY380" fmla="*/ 5980343 h 6858000"/>
              <a:gd name="connsiteX381" fmla="*/ 1950261 w 7472601"/>
              <a:gd name="connsiteY381" fmla="*/ 6405858 h 6858000"/>
              <a:gd name="connsiteX382" fmla="*/ 2365554 w 7472601"/>
              <a:gd name="connsiteY382" fmla="*/ 6759107 h 6858000"/>
              <a:gd name="connsiteX383" fmla="*/ 2424142 w 7472601"/>
              <a:gd name="connsiteY383" fmla="*/ 6858000 h 6858000"/>
              <a:gd name="connsiteX384" fmla="*/ 2395994 w 7472601"/>
              <a:gd name="connsiteY384" fmla="*/ 6858000 h 6858000"/>
              <a:gd name="connsiteX385" fmla="*/ 2392863 w 7472601"/>
              <a:gd name="connsiteY385" fmla="*/ 6852964 h 6858000"/>
              <a:gd name="connsiteX386" fmla="*/ 2017589 w 7472601"/>
              <a:gd name="connsiteY386" fmla="*/ 6493982 h 6858000"/>
              <a:gd name="connsiteX387" fmla="*/ 2147336 w 7472601"/>
              <a:gd name="connsiteY387" fmla="*/ 6594052 h 6858000"/>
              <a:gd name="connsiteX388" fmla="*/ 2207047 w 7472601"/>
              <a:gd name="connsiteY388" fmla="*/ 6654540 h 6858000"/>
              <a:gd name="connsiteX389" fmla="*/ 2299106 w 7472601"/>
              <a:gd name="connsiteY389" fmla="*/ 6778931 h 6858000"/>
              <a:gd name="connsiteX390" fmla="*/ 2314430 w 7472601"/>
              <a:gd name="connsiteY390" fmla="*/ 6801144 h 6858000"/>
              <a:gd name="connsiteX391" fmla="*/ 2352406 w 7472601"/>
              <a:gd name="connsiteY391" fmla="*/ 6858000 h 6858000"/>
              <a:gd name="connsiteX392" fmla="*/ 2314492 w 7472601"/>
              <a:gd name="connsiteY392" fmla="*/ 6858000 h 6858000"/>
              <a:gd name="connsiteX393" fmla="*/ 2288095 w 7472601"/>
              <a:gd name="connsiteY393" fmla="*/ 6818030 h 6858000"/>
              <a:gd name="connsiteX394" fmla="*/ 2272768 w 7472601"/>
              <a:gd name="connsiteY394" fmla="*/ 6795822 h 6858000"/>
              <a:gd name="connsiteX395" fmla="*/ 2182715 w 7472601"/>
              <a:gd name="connsiteY395" fmla="*/ 6675071 h 6858000"/>
              <a:gd name="connsiteX396" fmla="*/ 2032061 w 7472601"/>
              <a:gd name="connsiteY396" fmla="*/ 6541380 h 6858000"/>
              <a:gd name="connsiteX397" fmla="*/ 2257220 w 7472601"/>
              <a:gd name="connsiteY397" fmla="*/ 6826257 h 6858000"/>
              <a:gd name="connsiteX398" fmla="*/ 2281324 w 7472601"/>
              <a:gd name="connsiteY398" fmla="*/ 6858000 h 6858000"/>
              <a:gd name="connsiteX399" fmla="*/ 2242860 w 7472601"/>
              <a:gd name="connsiteY399" fmla="*/ 6858000 h 6858000"/>
              <a:gd name="connsiteX400" fmla="*/ 2232818 w 7472601"/>
              <a:gd name="connsiteY400" fmla="*/ 6844926 h 6858000"/>
              <a:gd name="connsiteX401" fmla="*/ 1990172 w 7472601"/>
              <a:gd name="connsiteY401" fmla="*/ 6542121 h 6858000"/>
              <a:gd name="connsiteX402" fmla="*/ 2124090 w 7472601"/>
              <a:gd name="connsiteY402" fmla="*/ 6761017 h 6858000"/>
              <a:gd name="connsiteX403" fmla="*/ 2200380 w 7472601"/>
              <a:gd name="connsiteY403" fmla="*/ 6858000 h 6858000"/>
              <a:gd name="connsiteX404" fmla="*/ 2147507 w 7472601"/>
              <a:gd name="connsiteY404" fmla="*/ 6858000 h 6858000"/>
              <a:gd name="connsiteX405" fmla="*/ 2070668 w 7472601"/>
              <a:gd name="connsiteY405" fmla="*/ 6761520 h 6858000"/>
              <a:gd name="connsiteX406" fmla="*/ 1975142 w 7472601"/>
              <a:gd name="connsiteY406" fmla="*/ 6585570 h 6858000"/>
              <a:gd name="connsiteX407" fmla="*/ 2050035 w 7472601"/>
              <a:gd name="connsiteY407" fmla="*/ 6813345 h 6858000"/>
              <a:gd name="connsiteX408" fmla="*/ 2063025 w 7472601"/>
              <a:gd name="connsiteY408" fmla="*/ 6858000 h 6858000"/>
              <a:gd name="connsiteX409" fmla="*/ 2021675 w 7472601"/>
              <a:gd name="connsiteY409" fmla="*/ 6858000 h 6858000"/>
              <a:gd name="connsiteX410" fmla="*/ 2019308 w 7472601"/>
              <a:gd name="connsiteY410" fmla="*/ 6847118 h 6858000"/>
              <a:gd name="connsiteX411" fmla="*/ 1938835 w 7472601"/>
              <a:gd name="connsiteY411" fmla="*/ 6551160 h 6858000"/>
              <a:gd name="connsiteX412" fmla="*/ 1953230 w 7472601"/>
              <a:gd name="connsiteY412" fmla="*/ 6759699 h 6858000"/>
              <a:gd name="connsiteX413" fmla="*/ 1956763 w 7472601"/>
              <a:gd name="connsiteY413" fmla="*/ 6778191 h 6858000"/>
              <a:gd name="connsiteX414" fmla="*/ 1967925 w 7472601"/>
              <a:gd name="connsiteY414" fmla="*/ 6858000 h 6858000"/>
              <a:gd name="connsiteX415" fmla="*/ 1936622 w 7472601"/>
              <a:gd name="connsiteY415" fmla="*/ 6858000 h 6858000"/>
              <a:gd name="connsiteX416" fmla="*/ 1926261 w 7472601"/>
              <a:gd name="connsiteY416" fmla="*/ 6784064 h 6858000"/>
              <a:gd name="connsiteX417" fmla="*/ 1922724 w 7472601"/>
              <a:gd name="connsiteY417" fmla="*/ 6765577 h 6858000"/>
              <a:gd name="connsiteX418" fmla="*/ 1904650 w 7472601"/>
              <a:gd name="connsiteY418" fmla="*/ 6639616 h 6858000"/>
              <a:gd name="connsiteX419" fmla="*/ 1885273 w 7472601"/>
              <a:gd name="connsiteY419" fmla="*/ 6858000 h 6858000"/>
              <a:gd name="connsiteX420" fmla="*/ 1854363 w 7472601"/>
              <a:gd name="connsiteY420" fmla="*/ 6858000 h 6858000"/>
              <a:gd name="connsiteX421" fmla="*/ 1880391 w 7472601"/>
              <a:gd name="connsiteY421" fmla="*/ 6603796 h 6858000"/>
              <a:gd name="connsiteX422" fmla="*/ 1818273 w 7472601"/>
              <a:gd name="connsiteY422" fmla="*/ 6715729 h 6858000"/>
              <a:gd name="connsiteX423" fmla="*/ 1794691 w 7472601"/>
              <a:gd name="connsiteY423" fmla="*/ 6843239 h 6858000"/>
              <a:gd name="connsiteX424" fmla="*/ 1794914 w 7472601"/>
              <a:gd name="connsiteY424" fmla="*/ 6858000 h 6858000"/>
              <a:gd name="connsiteX425" fmla="*/ 1746128 w 7472601"/>
              <a:gd name="connsiteY425" fmla="*/ 6858000 h 6858000"/>
              <a:gd name="connsiteX426" fmla="*/ 1753934 w 7472601"/>
              <a:gd name="connsiteY426" fmla="*/ 6724796 h 6858000"/>
              <a:gd name="connsiteX427" fmla="*/ 1792053 w 7472601"/>
              <a:gd name="connsiteY427" fmla="*/ 6572396 h 6858000"/>
              <a:gd name="connsiteX428" fmla="*/ 1862248 w 7472601"/>
              <a:gd name="connsiteY428" fmla="*/ 6266397 h 6858000"/>
              <a:gd name="connsiteX429" fmla="*/ 1862250 w 7472601"/>
              <a:gd name="connsiteY429" fmla="*/ 6033531 h 6858000"/>
              <a:gd name="connsiteX430" fmla="*/ 1211999 w 7472601"/>
              <a:gd name="connsiteY430" fmla="*/ 6683610 h 6858000"/>
              <a:gd name="connsiteX431" fmla="*/ 1213266 w 7472601"/>
              <a:gd name="connsiteY431" fmla="*/ 6691947 h 6858000"/>
              <a:gd name="connsiteX432" fmla="*/ 1203370 w 7472601"/>
              <a:gd name="connsiteY432" fmla="*/ 6850676 h 6858000"/>
              <a:gd name="connsiteX433" fmla="*/ 1203671 w 7472601"/>
              <a:gd name="connsiteY433" fmla="*/ 6858000 h 6858000"/>
              <a:gd name="connsiteX434" fmla="*/ 1143180 w 7472601"/>
              <a:gd name="connsiteY434" fmla="*/ 6858000 h 6858000"/>
              <a:gd name="connsiteX435" fmla="*/ 1142176 w 7472601"/>
              <a:gd name="connsiteY435" fmla="*/ 6766045 h 6858000"/>
              <a:gd name="connsiteX436" fmla="*/ 1067484 w 7472601"/>
              <a:gd name="connsiteY436" fmla="*/ 6858000 h 6858000"/>
              <a:gd name="connsiteX437" fmla="*/ 953928 w 7472601"/>
              <a:gd name="connsiteY437" fmla="*/ 6858000 h 6858000"/>
              <a:gd name="connsiteX438" fmla="*/ 959715 w 7472601"/>
              <a:gd name="connsiteY438" fmla="*/ 6850185 h 6858000"/>
              <a:gd name="connsiteX439" fmla="*/ 1483788 w 7472601"/>
              <a:gd name="connsiteY439" fmla="*/ 6259174 h 6858000"/>
              <a:gd name="connsiteX440" fmla="*/ 1100671 w 7472601"/>
              <a:gd name="connsiteY440" fmla="*/ 6252137 h 6858000"/>
              <a:gd name="connsiteX441" fmla="*/ 1090144 w 7472601"/>
              <a:gd name="connsiteY441" fmla="*/ 6256748 h 6858000"/>
              <a:gd name="connsiteX442" fmla="*/ 1095872 w 7472601"/>
              <a:gd name="connsiteY442" fmla="*/ 6271892 h 6858000"/>
              <a:gd name="connsiteX443" fmla="*/ 262785 w 7472601"/>
              <a:gd name="connsiteY443" fmla="*/ 6845450 h 6858000"/>
              <a:gd name="connsiteX444" fmla="*/ 209968 w 7472601"/>
              <a:gd name="connsiteY444" fmla="*/ 6770713 h 6858000"/>
              <a:gd name="connsiteX445" fmla="*/ 873460 w 7472601"/>
              <a:gd name="connsiteY445" fmla="*/ 6253768 h 6858000"/>
              <a:gd name="connsiteX446" fmla="*/ 192686 w 7472601"/>
              <a:gd name="connsiteY446" fmla="*/ 5849257 h 6858000"/>
              <a:gd name="connsiteX447" fmla="*/ 4696 w 7472601"/>
              <a:gd name="connsiteY447" fmla="*/ 5697668 h 6858000"/>
              <a:gd name="connsiteX448" fmla="*/ 0 w 7472601"/>
              <a:gd name="connsiteY448" fmla="*/ 5689984 h 6858000"/>
              <a:gd name="connsiteX449" fmla="*/ 0 w 7472601"/>
              <a:gd name="connsiteY449" fmla="*/ 5513472 h 6858000"/>
              <a:gd name="connsiteX450" fmla="*/ 174101 w 7472601"/>
              <a:gd name="connsiteY450" fmla="*/ 5620277 h 6858000"/>
              <a:gd name="connsiteX451" fmla="*/ 891800 w 7472601"/>
              <a:gd name="connsiteY451" fmla="*/ 6036935 h 6858000"/>
              <a:gd name="connsiteX452" fmla="*/ 1072219 w 7472601"/>
              <a:gd name="connsiteY452" fmla="*/ 6169443 h 6858000"/>
              <a:gd name="connsiteX453" fmla="*/ 1074117 w 7472601"/>
              <a:gd name="connsiteY453" fmla="*/ 6170301 h 6858000"/>
              <a:gd name="connsiteX454" fmla="*/ 1083114 w 7472601"/>
              <a:gd name="connsiteY454" fmla="*/ 6174131 h 6858000"/>
              <a:gd name="connsiteX455" fmla="*/ 1543010 w 7472601"/>
              <a:gd name="connsiteY455" fmla="*/ 6191140 h 6858000"/>
              <a:gd name="connsiteX456" fmla="*/ 1551080 w 7472601"/>
              <a:gd name="connsiteY456" fmla="*/ 6195006 h 6858000"/>
              <a:gd name="connsiteX457" fmla="*/ 2345443 w 7472601"/>
              <a:gd name="connsiteY457" fmla="*/ 5549882 h 6858000"/>
              <a:gd name="connsiteX458" fmla="*/ 1721499 w 7472601"/>
              <a:gd name="connsiteY458" fmla="*/ 5599969 h 6858000"/>
              <a:gd name="connsiteX459" fmla="*/ 767716 w 7472601"/>
              <a:gd name="connsiteY459" fmla="*/ 5472768 h 6858000"/>
              <a:gd name="connsiteX460" fmla="*/ 722147 w 7472601"/>
              <a:gd name="connsiteY460" fmla="*/ 5393091 h 6858000"/>
              <a:gd name="connsiteX461" fmla="*/ 1485552 w 7472601"/>
              <a:gd name="connsiteY461" fmla="*/ 5313202 h 6858000"/>
              <a:gd name="connsiteX462" fmla="*/ 2143004 w 7472601"/>
              <a:gd name="connsiteY462" fmla="*/ 5402420 h 6858000"/>
              <a:gd name="connsiteX463" fmla="*/ 1933391 w 7472601"/>
              <a:gd name="connsiteY463" fmla="*/ 5156971 h 6858000"/>
              <a:gd name="connsiteX464" fmla="*/ 1827118 w 7472601"/>
              <a:gd name="connsiteY464" fmla="*/ 4968410 h 6858000"/>
              <a:gd name="connsiteX465" fmla="*/ 1837349 w 7472601"/>
              <a:gd name="connsiteY465" fmla="*/ 4956357 h 6858000"/>
              <a:gd name="connsiteX466" fmla="*/ 2162835 w 7472601"/>
              <a:gd name="connsiteY466" fmla="*/ 5187853 h 6858000"/>
              <a:gd name="connsiteX467" fmla="*/ 2257167 w 7472601"/>
              <a:gd name="connsiteY467" fmla="*/ 5462123 h 6858000"/>
              <a:gd name="connsiteX468" fmla="*/ 2261598 w 7472601"/>
              <a:gd name="connsiteY468" fmla="*/ 5467998 h 6858000"/>
              <a:gd name="connsiteX469" fmla="*/ 2437177 w 7472601"/>
              <a:gd name="connsiteY469" fmla="*/ 5479608 h 6858000"/>
              <a:gd name="connsiteX470" fmla="*/ 2445247 w 7472601"/>
              <a:gd name="connsiteY470" fmla="*/ 5483476 h 6858000"/>
              <a:gd name="connsiteX471" fmla="*/ 2743626 w 7472601"/>
              <a:gd name="connsiteY471" fmla="*/ 5304819 h 6858000"/>
              <a:gd name="connsiteX472" fmla="*/ 3048102 w 7472601"/>
              <a:gd name="connsiteY472" fmla="*/ 5150595 h 6858000"/>
              <a:gd name="connsiteX473" fmla="*/ 1799414 w 7472601"/>
              <a:gd name="connsiteY473" fmla="*/ 4694732 h 6858000"/>
              <a:gd name="connsiteX474" fmla="*/ 1771735 w 7472601"/>
              <a:gd name="connsiteY474" fmla="*/ 4619929 h 6858000"/>
              <a:gd name="connsiteX475" fmla="*/ 3104273 w 7472601"/>
              <a:gd name="connsiteY475" fmla="*/ 5076159 h 6858000"/>
              <a:gd name="connsiteX476" fmla="*/ 3113245 w 7472601"/>
              <a:gd name="connsiteY476" fmla="*/ 5090705 h 6858000"/>
              <a:gd name="connsiteX477" fmla="*/ 3126294 w 7472601"/>
              <a:gd name="connsiteY477" fmla="*/ 5114400 h 6858000"/>
              <a:gd name="connsiteX478" fmla="*/ 3937433 w 7472601"/>
              <a:gd name="connsiteY478" fmla="*/ 4830473 h 6858000"/>
              <a:gd name="connsiteX479" fmla="*/ 3590475 w 7472601"/>
              <a:gd name="connsiteY479" fmla="*/ 4597974 h 6858000"/>
              <a:gd name="connsiteX480" fmla="*/ 3100264 w 7472601"/>
              <a:gd name="connsiteY480" fmla="*/ 4579845 h 6858000"/>
              <a:gd name="connsiteX481" fmla="*/ 2183576 w 7472601"/>
              <a:gd name="connsiteY481" fmla="*/ 4227150 h 6858000"/>
              <a:gd name="connsiteX482" fmla="*/ 2151029 w 7472601"/>
              <a:gd name="connsiteY482" fmla="*/ 4146947 h 6858000"/>
              <a:gd name="connsiteX483" fmla="*/ 3563434 w 7472601"/>
              <a:gd name="connsiteY483" fmla="*/ 4469115 h 6858000"/>
              <a:gd name="connsiteX484" fmla="*/ 3177952 w 7472601"/>
              <a:gd name="connsiteY484" fmla="*/ 3657386 h 6858000"/>
              <a:gd name="connsiteX485" fmla="*/ 3189263 w 7472601"/>
              <a:gd name="connsiteY485" fmla="*/ 3625726 h 6858000"/>
              <a:gd name="connsiteX486" fmla="*/ 3560912 w 7472601"/>
              <a:gd name="connsiteY486" fmla="*/ 4079863 h 6858000"/>
              <a:gd name="connsiteX487" fmla="*/ 3626636 w 7472601"/>
              <a:gd name="connsiteY487" fmla="*/ 4512230 h 6858000"/>
              <a:gd name="connsiteX488" fmla="*/ 3653088 w 7472601"/>
              <a:gd name="connsiteY488" fmla="*/ 4521417 h 6858000"/>
              <a:gd name="connsiteX489" fmla="*/ 3988128 w 7472601"/>
              <a:gd name="connsiteY489" fmla="*/ 4817267 h 6858000"/>
              <a:gd name="connsiteX490" fmla="*/ 4830582 w 7472601"/>
              <a:gd name="connsiteY490" fmla="*/ 4676000 h 6858000"/>
              <a:gd name="connsiteX491" fmla="*/ 4830100 w 7472601"/>
              <a:gd name="connsiteY491" fmla="*/ 4675554 h 6858000"/>
              <a:gd name="connsiteX492" fmla="*/ 4036318 w 7472601"/>
              <a:gd name="connsiteY492" fmla="*/ 4147013 h 6858000"/>
              <a:gd name="connsiteX493" fmla="*/ 3432098 w 7472601"/>
              <a:gd name="connsiteY493" fmla="*/ 3537312 h 6858000"/>
              <a:gd name="connsiteX494" fmla="*/ 3446761 w 7472601"/>
              <a:gd name="connsiteY494" fmla="*/ 3461278 h 6858000"/>
              <a:gd name="connsiteX495" fmla="*/ 4419733 w 7472601"/>
              <a:gd name="connsiteY495" fmla="*/ 3963555 h 6858000"/>
              <a:gd name="connsiteX496" fmla="*/ 4781371 w 7472601"/>
              <a:gd name="connsiteY496" fmla="*/ 4458604 h 6858000"/>
              <a:gd name="connsiteX497" fmla="*/ 4780440 w 7472601"/>
              <a:gd name="connsiteY497" fmla="*/ 4470290 h 6858000"/>
              <a:gd name="connsiteX498" fmla="*/ 4898954 w 7472601"/>
              <a:gd name="connsiteY498" fmla="*/ 4662092 h 6858000"/>
              <a:gd name="connsiteX499" fmla="*/ 4900699 w 7472601"/>
              <a:gd name="connsiteY499" fmla="*/ 4670867 h 6858000"/>
              <a:gd name="connsiteX500" fmla="*/ 5714511 w 7472601"/>
              <a:gd name="connsiteY500" fmla="*/ 4663483 h 6858000"/>
              <a:gd name="connsiteX501" fmla="*/ 5464793 w 7472601"/>
              <a:gd name="connsiteY501" fmla="*/ 4393556 h 6858000"/>
              <a:gd name="connsiteX502" fmla="*/ 5461897 w 7472601"/>
              <a:gd name="connsiteY502" fmla="*/ 4390879 h 6858000"/>
              <a:gd name="connsiteX503" fmla="*/ 4294126 w 7472601"/>
              <a:gd name="connsiteY503" fmla="*/ 3303048 h 6858000"/>
              <a:gd name="connsiteX504" fmla="*/ 4305321 w 7472601"/>
              <a:gd name="connsiteY504" fmla="*/ 3256953 h 6858000"/>
              <a:gd name="connsiteX505" fmla="*/ 4949299 w 7472601"/>
              <a:gd name="connsiteY505" fmla="*/ 3766336 h 6858000"/>
              <a:gd name="connsiteX506" fmla="*/ 5291452 w 7472601"/>
              <a:gd name="connsiteY506" fmla="*/ 4076801 h 6858000"/>
              <a:gd name="connsiteX507" fmla="*/ 5434998 w 7472601"/>
              <a:gd name="connsiteY507" fmla="*/ 4254100 h 6858000"/>
              <a:gd name="connsiteX508" fmla="*/ 5351015 w 7472601"/>
              <a:gd name="connsiteY508" fmla="*/ 3760989 h 6858000"/>
              <a:gd name="connsiteX509" fmla="*/ 5413780 w 7472601"/>
              <a:gd name="connsiteY509" fmla="*/ 2966265 h 6858000"/>
              <a:gd name="connsiteX510" fmla="*/ 5425627 w 7472601"/>
              <a:gd name="connsiteY510" fmla="*/ 2954192 h 6858000"/>
              <a:gd name="connsiteX511" fmla="*/ 6604735 w 7472601"/>
              <a:gd name="connsiteY511" fmla="*/ 2041381 h 6858000"/>
              <a:gd name="connsiteX512" fmla="*/ 7204487 w 7472601"/>
              <a:gd name="connsiteY512" fmla="*/ 2742112 h 6858000"/>
              <a:gd name="connsiteX513" fmla="*/ 7131592 w 7472601"/>
              <a:gd name="connsiteY513" fmla="*/ 2672096 h 6858000"/>
              <a:gd name="connsiteX514" fmla="*/ 6996344 w 7472601"/>
              <a:gd name="connsiteY514" fmla="*/ 2518310 h 6858000"/>
              <a:gd name="connsiteX515" fmla="*/ 6735495 w 7472601"/>
              <a:gd name="connsiteY515" fmla="*/ 2196890 h 6858000"/>
              <a:gd name="connsiteX516" fmla="*/ 6721901 w 7472601"/>
              <a:gd name="connsiteY516" fmla="*/ 2179274 h 6858000"/>
              <a:gd name="connsiteX517" fmla="*/ 6604735 w 7472601"/>
              <a:gd name="connsiteY517" fmla="*/ 2041381 h 6858000"/>
              <a:gd name="connsiteX518" fmla="*/ 6591670 w 7472601"/>
              <a:gd name="connsiteY518" fmla="*/ 1988277 h 6858000"/>
              <a:gd name="connsiteX519" fmla="*/ 6747349 w 7472601"/>
              <a:gd name="connsiteY519" fmla="*/ 2160069 h 6858000"/>
              <a:gd name="connsiteX520" fmla="*/ 6760943 w 7472601"/>
              <a:gd name="connsiteY520" fmla="*/ 2177686 h 6858000"/>
              <a:gd name="connsiteX521" fmla="*/ 7021065 w 7472601"/>
              <a:gd name="connsiteY521" fmla="*/ 2498102 h 6858000"/>
              <a:gd name="connsiteX522" fmla="*/ 7155223 w 7472601"/>
              <a:gd name="connsiteY522" fmla="*/ 2650386 h 6858000"/>
              <a:gd name="connsiteX523" fmla="*/ 7203167 w 7472601"/>
              <a:gd name="connsiteY523" fmla="*/ 2697288 h 6858000"/>
              <a:gd name="connsiteX524" fmla="*/ 6937703 w 7472601"/>
              <a:gd name="connsiteY524" fmla="*/ 2321981 h 6858000"/>
              <a:gd name="connsiteX525" fmla="*/ 6591670 w 7472601"/>
              <a:gd name="connsiteY525" fmla="*/ 1988277 h 6858000"/>
              <a:gd name="connsiteX526" fmla="*/ 5798671 w 7472601"/>
              <a:gd name="connsiteY526" fmla="*/ 1981601 h 6858000"/>
              <a:gd name="connsiteX527" fmla="*/ 5754709 w 7472601"/>
              <a:gd name="connsiteY527" fmla="*/ 2071454 h 6858000"/>
              <a:gd name="connsiteX528" fmla="*/ 5763044 w 7472601"/>
              <a:gd name="connsiteY528" fmla="*/ 2842206 h 6858000"/>
              <a:gd name="connsiteX529" fmla="*/ 5764974 w 7472601"/>
              <a:gd name="connsiteY529" fmla="*/ 2799609 h 6858000"/>
              <a:gd name="connsiteX530" fmla="*/ 5767665 w 7472601"/>
              <a:gd name="connsiteY530" fmla="*/ 2666409 h 6858000"/>
              <a:gd name="connsiteX531" fmla="*/ 5763055 w 7472601"/>
              <a:gd name="connsiteY531" fmla="*/ 2579705 h 6858000"/>
              <a:gd name="connsiteX532" fmla="*/ 5758079 w 7472601"/>
              <a:gd name="connsiteY532" fmla="*/ 2492508 h 6858000"/>
              <a:gd name="connsiteX533" fmla="*/ 5779325 w 7472601"/>
              <a:gd name="connsiteY533" fmla="*/ 2197069 h 6858000"/>
              <a:gd name="connsiteX534" fmla="*/ 5798671 w 7472601"/>
              <a:gd name="connsiteY534" fmla="*/ 1981601 h 6858000"/>
              <a:gd name="connsiteX535" fmla="*/ 5829202 w 7472601"/>
              <a:gd name="connsiteY535" fmla="*/ 1971679 h 6858000"/>
              <a:gd name="connsiteX536" fmla="*/ 5809558 w 7472601"/>
              <a:gd name="connsiteY536" fmla="*/ 2198043 h 6858000"/>
              <a:gd name="connsiteX537" fmla="*/ 5788653 w 7472601"/>
              <a:gd name="connsiteY537" fmla="*/ 2489430 h 6858000"/>
              <a:gd name="connsiteX538" fmla="*/ 5793439 w 7472601"/>
              <a:gd name="connsiteY538" fmla="*/ 2575235 h 6858000"/>
              <a:gd name="connsiteX539" fmla="*/ 5796837 w 7472601"/>
              <a:gd name="connsiteY539" fmla="*/ 2637633 h 6858000"/>
              <a:gd name="connsiteX540" fmla="*/ 5818614 w 7472601"/>
              <a:gd name="connsiteY540" fmla="*/ 2473055 h 6858000"/>
              <a:gd name="connsiteX541" fmla="*/ 5829202 w 7472601"/>
              <a:gd name="connsiteY541" fmla="*/ 1971679 h 6858000"/>
              <a:gd name="connsiteX542" fmla="*/ 5911389 w 7472601"/>
              <a:gd name="connsiteY542" fmla="*/ 1898371 h 6858000"/>
              <a:gd name="connsiteX543" fmla="*/ 6237627 w 7472601"/>
              <a:gd name="connsiteY543" fmla="*/ 2231921 h 6858000"/>
              <a:gd name="connsiteX544" fmla="*/ 5911389 w 7472601"/>
              <a:gd name="connsiteY544" fmla="*/ 1898371 h 6858000"/>
              <a:gd name="connsiteX545" fmla="*/ 6944437 w 7472601"/>
              <a:gd name="connsiteY545" fmla="*/ 1575402 h 6858000"/>
              <a:gd name="connsiteX546" fmla="*/ 6304730 w 7472601"/>
              <a:gd name="connsiteY546" fmla="*/ 1766654 h 6858000"/>
              <a:gd name="connsiteX547" fmla="*/ 6944437 w 7472601"/>
              <a:gd name="connsiteY547" fmla="*/ 1575402 h 6858000"/>
              <a:gd name="connsiteX548" fmla="*/ 7019523 w 7472601"/>
              <a:gd name="connsiteY548" fmla="*/ 1519450 h 6858000"/>
              <a:gd name="connsiteX549" fmla="*/ 6298091 w 7472601"/>
              <a:gd name="connsiteY549" fmla="*/ 1737122 h 6858000"/>
              <a:gd name="connsiteX550" fmla="*/ 7019523 w 7472601"/>
              <a:gd name="connsiteY550" fmla="*/ 1519450 h 6858000"/>
              <a:gd name="connsiteX551" fmla="*/ 2399523 w 7472601"/>
              <a:gd name="connsiteY551" fmla="*/ 1428234 h 6858000"/>
              <a:gd name="connsiteX552" fmla="*/ 2224982 w 7472601"/>
              <a:gd name="connsiteY552" fmla="*/ 1826201 h 6858000"/>
              <a:gd name="connsiteX553" fmla="*/ 2096099 w 7472601"/>
              <a:gd name="connsiteY553" fmla="*/ 2345900 h 6858000"/>
              <a:gd name="connsiteX554" fmla="*/ 2283317 w 7472601"/>
              <a:gd name="connsiteY554" fmla="*/ 1796925 h 6858000"/>
              <a:gd name="connsiteX555" fmla="*/ 2399523 w 7472601"/>
              <a:gd name="connsiteY555" fmla="*/ 1428234 h 6858000"/>
              <a:gd name="connsiteX556" fmla="*/ 2448558 w 7472601"/>
              <a:gd name="connsiteY556" fmla="*/ 1373435 h 6858000"/>
              <a:gd name="connsiteX557" fmla="*/ 2312521 w 7472601"/>
              <a:gd name="connsiteY557" fmla="*/ 1806140 h 6858000"/>
              <a:gd name="connsiteX558" fmla="*/ 2127533 w 7472601"/>
              <a:gd name="connsiteY558" fmla="*/ 2348380 h 6858000"/>
              <a:gd name="connsiteX559" fmla="*/ 2358080 w 7472601"/>
              <a:gd name="connsiteY559" fmla="*/ 1866134 h 6858000"/>
              <a:gd name="connsiteX560" fmla="*/ 2407436 w 7472601"/>
              <a:gd name="connsiteY560" fmla="*/ 1651070 h 6858000"/>
              <a:gd name="connsiteX561" fmla="*/ 2448558 w 7472601"/>
              <a:gd name="connsiteY561" fmla="*/ 1373435 h 6858000"/>
              <a:gd name="connsiteX562" fmla="*/ 278707 w 7472601"/>
              <a:gd name="connsiteY562" fmla="*/ 1352270 h 6858000"/>
              <a:gd name="connsiteX563" fmla="*/ 321570 w 7472601"/>
              <a:gd name="connsiteY563" fmla="*/ 1861610 h 6858000"/>
              <a:gd name="connsiteX564" fmla="*/ 294281 w 7472601"/>
              <a:gd name="connsiteY564" fmla="*/ 1440658 h 6858000"/>
              <a:gd name="connsiteX565" fmla="*/ 278707 w 7472601"/>
              <a:gd name="connsiteY565" fmla="*/ 1352270 h 6858000"/>
              <a:gd name="connsiteX566" fmla="*/ 1423821 w 7472601"/>
              <a:gd name="connsiteY566" fmla="*/ 1351958 h 6858000"/>
              <a:gd name="connsiteX567" fmla="*/ 1638521 w 7472601"/>
              <a:gd name="connsiteY567" fmla="*/ 1908470 h 6858000"/>
              <a:gd name="connsiteX568" fmla="*/ 1754199 w 7472601"/>
              <a:gd name="connsiteY568" fmla="*/ 2149284 h 6858000"/>
              <a:gd name="connsiteX569" fmla="*/ 1908359 w 7472601"/>
              <a:gd name="connsiteY569" fmla="*/ 2364988 h 6858000"/>
              <a:gd name="connsiteX570" fmla="*/ 1647661 w 7472601"/>
              <a:gd name="connsiteY570" fmla="*/ 1825945 h 6858000"/>
              <a:gd name="connsiteX571" fmla="*/ 1423821 w 7472601"/>
              <a:gd name="connsiteY571" fmla="*/ 1351958 h 6858000"/>
              <a:gd name="connsiteX572" fmla="*/ 1431890 w 7472601"/>
              <a:gd name="connsiteY572" fmla="*/ 1306475 h 6858000"/>
              <a:gd name="connsiteX573" fmla="*/ 1507597 w 7472601"/>
              <a:gd name="connsiteY573" fmla="*/ 1446132 h 6858000"/>
              <a:gd name="connsiteX574" fmla="*/ 1674586 w 7472601"/>
              <a:gd name="connsiteY574" fmla="*/ 1813832 h 6858000"/>
              <a:gd name="connsiteX575" fmla="*/ 1815950 w 7472601"/>
              <a:gd name="connsiteY575" fmla="*/ 2128564 h 6858000"/>
              <a:gd name="connsiteX576" fmla="*/ 1984242 w 7472601"/>
              <a:gd name="connsiteY576" fmla="*/ 2430829 h 6858000"/>
              <a:gd name="connsiteX577" fmla="*/ 2014023 w 7472601"/>
              <a:gd name="connsiteY577" fmla="*/ 2450995 h 6858000"/>
              <a:gd name="connsiteX578" fmla="*/ 1747337 w 7472601"/>
              <a:gd name="connsiteY578" fmla="*/ 1855264 h 6858000"/>
              <a:gd name="connsiteX579" fmla="*/ 1533749 w 7472601"/>
              <a:gd name="connsiteY579" fmla="*/ 1478656 h 6858000"/>
              <a:gd name="connsiteX580" fmla="*/ 1431890 w 7472601"/>
              <a:gd name="connsiteY580" fmla="*/ 1306475 h 6858000"/>
              <a:gd name="connsiteX581" fmla="*/ 5052692 w 7472601"/>
              <a:gd name="connsiteY581" fmla="*/ 1292994 h 6858000"/>
              <a:gd name="connsiteX582" fmla="*/ 5200661 w 7472601"/>
              <a:gd name="connsiteY582" fmla="*/ 1635186 h 6858000"/>
              <a:gd name="connsiteX583" fmla="*/ 5297138 w 7472601"/>
              <a:gd name="connsiteY583" fmla="*/ 1906351 h 6858000"/>
              <a:gd name="connsiteX584" fmla="*/ 5052692 w 7472601"/>
              <a:gd name="connsiteY584" fmla="*/ 1292994 h 6858000"/>
              <a:gd name="connsiteX585" fmla="*/ 5009948 w 7472601"/>
              <a:gd name="connsiteY585" fmla="*/ 1273619 h 6858000"/>
              <a:gd name="connsiteX586" fmla="*/ 5121777 w 7472601"/>
              <a:gd name="connsiteY586" fmla="*/ 1654213 h 6858000"/>
              <a:gd name="connsiteX587" fmla="*/ 5293545 w 7472601"/>
              <a:gd name="connsiteY587" fmla="*/ 2072247 h 6858000"/>
              <a:gd name="connsiteX588" fmla="*/ 5294042 w 7472601"/>
              <a:gd name="connsiteY588" fmla="*/ 2065019 h 6858000"/>
              <a:gd name="connsiteX589" fmla="*/ 5171936 w 7472601"/>
              <a:gd name="connsiteY589" fmla="*/ 1647613 h 6858000"/>
              <a:gd name="connsiteX590" fmla="*/ 5009948 w 7472601"/>
              <a:gd name="connsiteY590" fmla="*/ 1273619 h 6858000"/>
              <a:gd name="connsiteX591" fmla="*/ 655236 w 7472601"/>
              <a:gd name="connsiteY591" fmla="*/ 1268632 h 6858000"/>
              <a:gd name="connsiteX592" fmla="*/ 839521 w 7472601"/>
              <a:gd name="connsiteY592" fmla="*/ 1685315 h 6858000"/>
              <a:gd name="connsiteX593" fmla="*/ 1109416 w 7472601"/>
              <a:gd name="connsiteY593" fmla="*/ 2061663 h 6858000"/>
              <a:gd name="connsiteX594" fmla="*/ 1298300 w 7472601"/>
              <a:gd name="connsiteY594" fmla="*/ 2247742 h 6858000"/>
              <a:gd name="connsiteX595" fmla="*/ 1125871 w 7472601"/>
              <a:gd name="connsiteY595" fmla="*/ 1989513 h 6858000"/>
              <a:gd name="connsiteX596" fmla="*/ 981574 w 7472601"/>
              <a:gd name="connsiteY596" fmla="*/ 1783157 h 6858000"/>
              <a:gd name="connsiteX597" fmla="*/ 922198 w 7472601"/>
              <a:gd name="connsiteY597" fmla="*/ 1677437 h 6858000"/>
              <a:gd name="connsiteX598" fmla="*/ 869293 w 7472601"/>
              <a:gd name="connsiteY598" fmla="*/ 1583214 h 6858000"/>
              <a:gd name="connsiteX599" fmla="*/ 751431 w 7472601"/>
              <a:gd name="connsiteY599" fmla="*/ 1405731 h 6858000"/>
              <a:gd name="connsiteX600" fmla="*/ 655236 w 7472601"/>
              <a:gd name="connsiteY600" fmla="*/ 1268632 h 6858000"/>
              <a:gd name="connsiteX601" fmla="*/ 6516292 w 7472601"/>
              <a:gd name="connsiteY601" fmla="*/ 1263064 h 6858000"/>
              <a:gd name="connsiteX602" fmla="*/ 5736320 w 7472601"/>
              <a:gd name="connsiteY602" fmla="*/ 1501803 h 6858000"/>
              <a:gd name="connsiteX603" fmla="*/ 6516292 w 7472601"/>
              <a:gd name="connsiteY603" fmla="*/ 1263064 h 6858000"/>
              <a:gd name="connsiteX604" fmla="*/ 291466 w 7472601"/>
              <a:gd name="connsiteY604" fmla="*/ 1250369 h 6858000"/>
              <a:gd name="connsiteX605" fmla="*/ 323180 w 7472601"/>
              <a:gd name="connsiteY605" fmla="*/ 1435283 h 6858000"/>
              <a:gd name="connsiteX606" fmla="*/ 349381 w 7472601"/>
              <a:gd name="connsiteY606" fmla="*/ 1875041 h 6858000"/>
              <a:gd name="connsiteX607" fmla="*/ 374363 w 7472601"/>
              <a:gd name="connsiteY607" fmla="*/ 1506494 h 6858000"/>
              <a:gd name="connsiteX608" fmla="*/ 302168 w 7472601"/>
              <a:gd name="connsiteY608" fmla="*/ 1274495 h 6858000"/>
              <a:gd name="connsiteX609" fmla="*/ 291466 w 7472601"/>
              <a:gd name="connsiteY609" fmla="*/ 1250369 h 6858000"/>
              <a:gd name="connsiteX610" fmla="*/ 678222 w 7472601"/>
              <a:gd name="connsiteY610" fmla="*/ 1248670 h 6858000"/>
              <a:gd name="connsiteX611" fmla="*/ 775536 w 7472601"/>
              <a:gd name="connsiteY611" fmla="*/ 1388015 h 6858000"/>
              <a:gd name="connsiteX612" fmla="*/ 894529 w 7472601"/>
              <a:gd name="connsiteY612" fmla="*/ 1567739 h 6858000"/>
              <a:gd name="connsiteX613" fmla="*/ 948000 w 7472601"/>
              <a:gd name="connsiteY613" fmla="*/ 1663088 h 6858000"/>
              <a:gd name="connsiteX614" fmla="*/ 1006812 w 7472601"/>
              <a:gd name="connsiteY614" fmla="*/ 1767683 h 6858000"/>
              <a:gd name="connsiteX615" fmla="*/ 1149133 w 7472601"/>
              <a:gd name="connsiteY615" fmla="*/ 1971513 h 6858000"/>
              <a:gd name="connsiteX616" fmla="*/ 1333952 w 7472601"/>
              <a:gd name="connsiteY616" fmla="*/ 2251620 h 6858000"/>
              <a:gd name="connsiteX617" fmla="*/ 1337329 w 7472601"/>
              <a:gd name="connsiteY617" fmla="*/ 2258350 h 6858000"/>
              <a:gd name="connsiteX618" fmla="*/ 1014726 w 7472601"/>
              <a:gd name="connsiteY618" fmla="*/ 1615556 h 6858000"/>
              <a:gd name="connsiteX619" fmla="*/ 678222 w 7472601"/>
              <a:gd name="connsiteY619" fmla="*/ 1248670 h 6858000"/>
              <a:gd name="connsiteX620" fmla="*/ 6691602 w 7472601"/>
              <a:gd name="connsiteY620" fmla="*/ 1140573 h 6858000"/>
              <a:gd name="connsiteX621" fmla="*/ 6571100 w 7472601"/>
              <a:gd name="connsiteY621" fmla="*/ 1183662 h 6858000"/>
              <a:gd name="connsiteX622" fmla="*/ 6241687 w 7472601"/>
              <a:gd name="connsiteY622" fmla="*/ 1257600 h 6858000"/>
              <a:gd name="connsiteX623" fmla="*/ 5693009 w 7472601"/>
              <a:gd name="connsiteY623" fmla="*/ 1478256 h 6858000"/>
              <a:gd name="connsiteX624" fmla="*/ 6548420 w 7472601"/>
              <a:gd name="connsiteY624" fmla="*/ 1214599 h 6858000"/>
              <a:gd name="connsiteX625" fmla="*/ 6605473 w 7472601"/>
              <a:gd name="connsiteY625" fmla="*/ 1184686 h 6858000"/>
              <a:gd name="connsiteX626" fmla="*/ 6691602 w 7472601"/>
              <a:gd name="connsiteY626" fmla="*/ 1140573 h 6858000"/>
              <a:gd name="connsiteX627" fmla="*/ 4002475 w 7472601"/>
              <a:gd name="connsiteY627" fmla="*/ 1037802 h 6858000"/>
              <a:gd name="connsiteX628" fmla="*/ 4000324 w 7472601"/>
              <a:gd name="connsiteY628" fmla="*/ 1039362 h 6858000"/>
              <a:gd name="connsiteX629" fmla="*/ 4002862 w 7472601"/>
              <a:gd name="connsiteY629" fmla="*/ 1042866 h 6858000"/>
              <a:gd name="connsiteX630" fmla="*/ 4002475 w 7472601"/>
              <a:gd name="connsiteY630" fmla="*/ 1037802 h 6858000"/>
              <a:gd name="connsiteX631" fmla="*/ 506322 w 7472601"/>
              <a:gd name="connsiteY631" fmla="*/ 1020997 h 6858000"/>
              <a:gd name="connsiteX632" fmla="*/ 533068 w 7472601"/>
              <a:gd name="connsiteY632" fmla="*/ 1029409 h 6858000"/>
              <a:gd name="connsiteX633" fmla="*/ 1232525 w 7472601"/>
              <a:gd name="connsiteY633" fmla="*/ 1804675 h 6858000"/>
              <a:gd name="connsiteX634" fmla="*/ 1388858 w 7472601"/>
              <a:gd name="connsiteY634" fmla="*/ 2368011 h 6858000"/>
              <a:gd name="connsiteX635" fmla="*/ 1384098 w 7472601"/>
              <a:gd name="connsiteY635" fmla="*/ 2378125 h 6858000"/>
              <a:gd name="connsiteX636" fmla="*/ 1425393 w 7472601"/>
              <a:gd name="connsiteY636" fmla="*/ 2589124 h 6858000"/>
              <a:gd name="connsiteX637" fmla="*/ 1424001 w 7472601"/>
              <a:gd name="connsiteY637" fmla="*/ 2597541 h 6858000"/>
              <a:gd name="connsiteX638" fmla="*/ 2152729 w 7472601"/>
              <a:gd name="connsiteY638" fmla="*/ 2864487 h 6858000"/>
              <a:gd name="connsiteX639" fmla="*/ 2020609 w 7472601"/>
              <a:gd name="connsiteY639" fmla="*/ 2539671 h 6858000"/>
              <a:gd name="connsiteX640" fmla="*/ 2018920 w 7472601"/>
              <a:gd name="connsiteY640" fmla="*/ 2536309 h 6858000"/>
              <a:gd name="connsiteX641" fmla="*/ 1342441 w 7472601"/>
              <a:gd name="connsiteY641" fmla="*/ 1173017 h 6858000"/>
              <a:gd name="connsiteX642" fmla="*/ 1367925 w 7472601"/>
              <a:gd name="connsiteY642" fmla="*/ 1135648 h 6858000"/>
              <a:gd name="connsiteX643" fmla="*/ 1771401 w 7472601"/>
              <a:gd name="connsiteY643" fmla="*/ 1806673 h 6858000"/>
              <a:gd name="connsiteX644" fmla="*/ 1972385 w 7472601"/>
              <a:gd name="connsiteY644" fmla="*/ 2198735 h 6858000"/>
              <a:gd name="connsiteX645" fmla="*/ 2040892 w 7472601"/>
              <a:gd name="connsiteY645" fmla="*/ 2405205 h 6858000"/>
              <a:gd name="connsiteX646" fmla="*/ 2131689 w 7472601"/>
              <a:gd name="connsiteY646" fmla="*/ 1936926 h 6858000"/>
              <a:gd name="connsiteX647" fmla="*/ 2454820 w 7472601"/>
              <a:gd name="connsiteY647" fmla="*/ 1248808 h 6858000"/>
              <a:gd name="connsiteX648" fmla="*/ 2492512 w 7472601"/>
              <a:gd name="connsiteY648" fmla="*/ 1302920 h 6858000"/>
              <a:gd name="connsiteX649" fmla="*/ 2081216 w 7472601"/>
              <a:gd name="connsiteY649" fmla="*/ 2527513 h 6858000"/>
              <a:gd name="connsiteX650" fmla="*/ 2081211 w 7472601"/>
              <a:gd name="connsiteY650" fmla="*/ 2528916 h 6858000"/>
              <a:gd name="connsiteX651" fmla="*/ 2199067 w 7472601"/>
              <a:gd name="connsiteY651" fmla="*/ 2884061 h 6858000"/>
              <a:gd name="connsiteX652" fmla="*/ 3192586 w 7472601"/>
              <a:gd name="connsiteY652" fmla="*/ 3411496 h 6858000"/>
              <a:gd name="connsiteX653" fmla="*/ 3182620 w 7472601"/>
              <a:gd name="connsiteY653" fmla="*/ 3483279 h 6858000"/>
              <a:gd name="connsiteX654" fmla="*/ 2435119 w 7472601"/>
              <a:gd name="connsiteY654" fmla="*/ 3080173 h 6858000"/>
              <a:gd name="connsiteX655" fmla="*/ 2410152 w 7472601"/>
              <a:gd name="connsiteY655" fmla="*/ 3063751 h 6858000"/>
              <a:gd name="connsiteX656" fmla="*/ 2408099 w 7472601"/>
              <a:gd name="connsiteY656" fmla="*/ 3064403 h 6858000"/>
              <a:gd name="connsiteX657" fmla="*/ 2407218 w 7472601"/>
              <a:gd name="connsiteY657" fmla="*/ 3070324 h 6858000"/>
              <a:gd name="connsiteX658" fmla="*/ 2380138 w 7472601"/>
              <a:gd name="connsiteY658" fmla="*/ 3099341 h 6858000"/>
              <a:gd name="connsiteX659" fmla="*/ 1765923 w 7472601"/>
              <a:gd name="connsiteY659" fmla="*/ 3581043 h 6858000"/>
              <a:gd name="connsiteX660" fmla="*/ 1702258 w 7472601"/>
              <a:gd name="connsiteY660" fmla="*/ 3612286 h 6858000"/>
              <a:gd name="connsiteX661" fmla="*/ 1538370 w 7472601"/>
              <a:gd name="connsiteY661" fmla="*/ 3811804 h 6858000"/>
              <a:gd name="connsiteX662" fmla="*/ 542867 w 7472601"/>
              <a:gd name="connsiteY662" fmla="*/ 4944092 h 6858000"/>
              <a:gd name="connsiteX663" fmla="*/ 515800 w 7472601"/>
              <a:gd name="connsiteY663" fmla="*/ 4862180 h 6858000"/>
              <a:gd name="connsiteX664" fmla="*/ 909145 w 7472601"/>
              <a:gd name="connsiteY664" fmla="*/ 4199225 h 6858000"/>
              <a:gd name="connsiteX665" fmla="*/ 1214067 w 7472601"/>
              <a:gd name="connsiteY665" fmla="*/ 3908561 h 6858000"/>
              <a:gd name="connsiteX666" fmla="*/ 640967 w 7472601"/>
              <a:gd name="connsiteY666" fmla="*/ 4105601 h 6858000"/>
              <a:gd name="connsiteX667" fmla="*/ 112563 w 7472601"/>
              <a:gd name="connsiteY667" fmla="*/ 4396952 h 6858000"/>
              <a:gd name="connsiteX668" fmla="*/ 0 w 7472601"/>
              <a:gd name="connsiteY668" fmla="*/ 4466006 h 6858000"/>
              <a:gd name="connsiteX669" fmla="*/ 0 w 7472601"/>
              <a:gd name="connsiteY669" fmla="*/ 4233763 h 6858000"/>
              <a:gd name="connsiteX670" fmla="*/ 36881 w 7472601"/>
              <a:gd name="connsiteY670" fmla="*/ 4200118 h 6858000"/>
              <a:gd name="connsiteX671" fmla="*/ 910534 w 7472601"/>
              <a:gd name="connsiteY671" fmla="*/ 3629753 h 6858000"/>
              <a:gd name="connsiteX672" fmla="*/ 1578717 w 7472601"/>
              <a:gd name="connsiteY672" fmla="*/ 3575982 h 6858000"/>
              <a:gd name="connsiteX673" fmla="*/ 2338780 w 7472601"/>
              <a:gd name="connsiteY673" fmla="*/ 3033725 h 6858000"/>
              <a:gd name="connsiteX674" fmla="*/ 1807991 w 7472601"/>
              <a:gd name="connsiteY674" fmla="*/ 2807184 h 6858000"/>
              <a:gd name="connsiteX675" fmla="*/ 1416358 w 7472601"/>
              <a:gd name="connsiteY675" fmla="*/ 3112571 h 6858000"/>
              <a:gd name="connsiteX676" fmla="*/ 939066 w 7472601"/>
              <a:gd name="connsiteY676" fmla="*/ 3378798 h 6858000"/>
              <a:gd name="connsiteX677" fmla="*/ 115099 w 7472601"/>
              <a:gd name="connsiteY677" fmla="*/ 3607650 h 6858000"/>
              <a:gd name="connsiteX678" fmla="*/ 97284 w 7472601"/>
              <a:gd name="connsiteY678" fmla="*/ 3520393 h 6858000"/>
              <a:gd name="connsiteX679" fmla="*/ 922050 w 7472601"/>
              <a:gd name="connsiteY679" fmla="*/ 3074867 h 6858000"/>
              <a:gd name="connsiteX680" fmla="*/ 1405265 w 7472601"/>
              <a:gd name="connsiteY680" fmla="*/ 3016319 h 6858000"/>
              <a:gd name="connsiteX681" fmla="*/ 1407512 w 7472601"/>
              <a:gd name="connsiteY681" fmla="*/ 3018001 h 6858000"/>
              <a:gd name="connsiteX682" fmla="*/ 1726266 w 7472601"/>
              <a:gd name="connsiteY682" fmla="*/ 2777274 h 6858000"/>
              <a:gd name="connsiteX683" fmla="*/ 625390 w 7472601"/>
              <a:gd name="connsiteY683" fmla="*/ 2514541 h 6858000"/>
              <a:gd name="connsiteX684" fmla="*/ 619799 w 7472601"/>
              <a:gd name="connsiteY684" fmla="*/ 2527180 h 6858000"/>
              <a:gd name="connsiteX685" fmla="*/ 310030 w 7472601"/>
              <a:gd name="connsiteY685" fmla="*/ 2771818 h 6858000"/>
              <a:gd name="connsiteX686" fmla="*/ 173877 w 7472601"/>
              <a:gd name="connsiteY686" fmla="*/ 2937056 h 6858000"/>
              <a:gd name="connsiteX687" fmla="*/ 77889 w 7472601"/>
              <a:gd name="connsiteY687" fmla="*/ 3138440 h 6858000"/>
              <a:gd name="connsiteX688" fmla="*/ 0 w 7472601"/>
              <a:gd name="connsiteY688" fmla="*/ 3271395 h 6858000"/>
              <a:gd name="connsiteX689" fmla="*/ 0 w 7472601"/>
              <a:gd name="connsiteY689" fmla="*/ 3153002 h 6858000"/>
              <a:gd name="connsiteX690" fmla="*/ 2386 w 7472601"/>
              <a:gd name="connsiteY690" fmla="*/ 3149203 h 6858000"/>
              <a:gd name="connsiteX691" fmla="*/ 89753 w 7472601"/>
              <a:gd name="connsiteY691" fmla="*/ 2987702 h 6858000"/>
              <a:gd name="connsiteX692" fmla="*/ 76869 w 7472601"/>
              <a:gd name="connsiteY692" fmla="*/ 3005404 h 6858000"/>
              <a:gd name="connsiteX693" fmla="*/ 32049 w 7472601"/>
              <a:gd name="connsiteY693" fmla="*/ 3065814 h 6858000"/>
              <a:gd name="connsiteX694" fmla="*/ 0 w 7472601"/>
              <a:gd name="connsiteY694" fmla="*/ 3108744 h 6858000"/>
              <a:gd name="connsiteX695" fmla="*/ 0 w 7472601"/>
              <a:gd name="connsiteY695" fmla="*/ 3058059 h 6858000"/>
              <a:gd name="connsiteX696" fmla="*/ 7610 w 7472601"/>
              <a:gd name="connsiteY696" fmla="*/ 3047889 h 6858000"/>
              <a:gd name="connsiteX697" fmla="*/ 52419 w 7472601"/>
              <a:gd name="connsiteY697" fmla="*/ 2987479 h 6858000"/>
              <a:gd name="connsiteX698" fmla="*/ 59142 w 7472601"/>
              <a:gd name="connsiteY698" fmla="*/ 2978488 h 6858000"/>
              <a:gd name="connsiteX699" fmla="*/ 0 w 7472601"/>
              <a:gd name="connsiteY699" fmla="*/ 3015334 h 6858000"/>
              <a:gd name="connsiteX700" fmla="*/ 0 w 7472601"/>
              <a:gd name="connsiteY700" fmla="*/ 2914286 h 6858000"/>
              <a:gd name="connsiteX701" fmla="*/ 36383 w 7472601"/>
              <a:gd name="connsiteY701" fmla="*/ 2901128 h 6858000"/>
              <a:gd name="connsiteX702" fmla="*/ 156329 w 7472601"/>
              <a:gd name="connsiteY702" fmla="*/ 2840533 h 6858000"/>
              <a:gd name="connsiteX703" fmla="*/ 358355 w 7472601"/>
              <a:gd name="connsiteY703" fmla="*/ 2620471 h 6858000"/>
              <a:gd name="connsiteX704" fmla="*/ 510577 w 7472601"/>
              <a:gd name="connsiteY704" fmla="*/ 2501244 h 6858000"/>
              <a:gd name="connsiteX705" fmla="*/ 211967 w 7472601"/>
              <a:gd name="connsiteY705" fmla="*/ 2479171 h 6858000"/>
              <a:gd name="connsiteX706" fmla="*/ 0 w 7472601"/>
              <a:gd name="connsiteY706" fmla="*/ 2476398 h 6858000"/>
              <a:gd name="connsiteX707" fmla="*/ 0 w 7472601"/>
              <a:gd name="connsiteY707" fmla="*/ 2389189 h 6858000"/>
              <a:gd name="connsiteX708" fmla="*/ 103062 w 7472601"/>
              <a:gd name="connsiteY708" fmla="*/ 2389518 h 6858000"/>
              <a:gd name="connsiteX709" fmla="*/ 510734 w 7472601"/>
              <a:gd name="connsiteY709" fmla="*/ 2416201 h 6858000"/>
              <a:gd name="connsiteX710" fmla="*/ 279257 w 7472601"/>
              <a:gd name="connsiteY710" fmla="*/ 2092102 h 6858000"/>
              <a:gd name="connsiteX711" fmla="*/ 65265 w 7472601"/>
              <a:gd name="connsiteY711" fmla="*/ 2006049 h 6858000"/>
              <a:gd name="connsiteX712" fmla="*/ 0 w 7472601"/>
              <a:gd name="connsiteY712" fmla="*/ 1982532 h 6858000"/>
              <a:gd name="connsiteX713" fmla="*/ 0 w 7472601"/>
              <a:gd name="connsiteY713" fmla="*/ 1912789 h 6858000"/>
              <a:gd name="connsiteX714" fmla="*/ 97460 w 7472601"/>
              <a:gd name="connsiteY714" fmla="*/ 1953725 h 6858000"/>
              <a:gd name="connsiteX715" fmla="*/ 221272 w 7472601"/>
              <a:gd name="connsiteY715" fmla="*/ 1980766 h 6858000"/>
              <a:gd name="connsiteX716" fmla="*/ 116765 w 7472601"/>
              <a:gd name="connsiteY716" fmla="*/ 1911033 h 6858000"/>
              <a:gd name="connsiteX717" fmla="*/ 16405 w 7472601"/>
              <a:gd name="connsiteY717" fmla="*/ 1803412 h 6858000"/>
              <a:gd name="connsiteX718" fmla="*/ 0 w 7472601"/>
              <a:gd name="connsiteY718" fmla="*/ 1784777 h 6858000"/>
              <a:gd name="connsiteX719" fmla="*/ 0 w 7472601"/>
              <a:gd name="connsiteY719" fmla="*/ 1740082 h 6858000"/>
              <a:gd name="connsiteX720" fmla="*/ 39394 w 7472601"/>
              <a:gd name="connsiteY720" fmla="*/ 1784856 h 6858000"/>
              <a:gd name="connsiteX721" fmla="*/ 135813 w 7472601"/>
              <a:gd name="connsiteY721" fmla="*/ 1888838 h 6858000"/>
              <a:gd name="connsiteX722" fmla="*/ 242575 w 7472601"/>
              <a:gd name="connsiteY722" fmla="*/ 1958841 h 6858000"/>
              <a:gd name="connsiteX723" fmla="*/ 82197 w 7472601"/>
              <a:gd name="connsiteY723" fmla="*/ 1754826 h 6858000"/>
              <a:gd name="connsiteX724" fmla="*/ 0 w 7472601"/>
              <a:gd name="connsiteY724" fmla="*/ 1679650 h 6858000"/>
              <a:gd name="connsiteX725" fmla="*/ 0 w 7472601"/>
              <a:gd name="connsiteY725" fmla="*/ 1602463 h 6858000"/>
              <a:gd name="connsiteX726" fmla="*/ 84689 w 7472601"/>
              <a:gd name="connsiteY726" fmla="*/ 1677442 h 6858000"/>
              <a:gd name="connsiteX727" fmla="*/ 298437 w 7472601"/>
              <a:gd name="connsiteY727" fmla="*/ 1968019 h 6858000"/>
              <a:gd name="connsiteX728" fmla="*/ 227269 w 7472601"/>
              <a:gd name="connsiteY728" fmla="*/ 1114064 h 6858000"/>
              <a:gd name="connsiteX729" fmla="*/ 248003 w 7472601"/>
              <a:gd name="connsiteY729" fmla="*/ 1089613 h 6858000"/>
              <a:gd name="connsiteX730" fmla="*/ 427020 w 7472601"/>
              <a:gd name="connsiteY730" fmla="*/ 1619803 h 6858000"/>
              <a:gd name="connsiteX731" fmla="*/ 340345 w 7472601"/>
              <a:gd name="connsiteY731" fmla="*/ 2027739 h 6858000"/>
              <a:gd name="connsiteX732" fmla="*/ 360865 w 7472601"/>
              <a:gd name="connsiteY732" fmla="*/ 2044827 h 6858000"/>
              <a:gd name="connsiteX733" fmla="*/ 560414 w 7472601"/>
              <a:gd name="connsiteY733" fmla="*/ 2421457 h 6858000"/>
              <a:gd name="connsiteX734" fmla="*/ 1359703 w 7472601"/>
              <a:gd name="connsiteY734" fmla="*/ 2578554 h 6858000"/>
              <a:gd name="connsiteX735" fmla="*/ 1359422 w 7472601"/>
              <a:gd name="connsiteY735" fmla="*/ 2577994 h 6858000"/>
              <a:gd name="connsiteX736" fmla="*/ 828701 w 7472601"/>
              <a:gd name="connsiteY736" fmla="*/ 1839520 h 6858000"/>
              <a:gd name="connsiteX737" fmla="*/ 494427 w 7472601"/>
              <a:gd name="connsiteY737" fmla="*/ 1092333 h 6858000"/>
              <a:gd name="connsiteX738" fmla="*/ 506322 w 7472601"/>
              <a:gd name="connsiteY738" fmla="*/ 1020997 h 6858000"/>
              <a:gd name="connsiteX739" fmla="*/ 4570198 w 7472601"/>
              <a:gd name="connsiteY739" fmla="*/ 978081 h 6858000"/>
              <a:gd name="connsiteX740" fmla="*/ 4523691 w 7472601"/>
              <a:gd name="connsiteY740" fmla="*/ 1127776 h 6858000"/>
              <a:gd name="connsiteX741" fmla="*/ 4509875 w 7472601"/>
              <a:gd name="connsiteY741" fmla="*/ 1167552 h 6858000"/>
              <a:gd name="connsiteX742" fmla="*/ 4478168 w 7472601"/>
              <a:gd name="connsiteY742" fmla="*/ 1260735 h 6858000"/>
              <a:gd name="connsiteX743" fmla="*/ 4409309 w 7472601"/>
              <a:gd name="connsiteY743" fmla="*/ 1666996 h 6858000"/>
              <a:gd name="connsiteX744" fmla="*/ 4370031 w 7472601"/>
              <a:gd name="connsiteY744" fmla="*/ 1955666 h 6858000"/>
              <a:gd name="connsiteX745" fmla="*/ 4570198 w 7472601"/>
              <a:gd name="connsiteY745" fmla="*/ 978081 h 6858000"/>
              <a:gd name="connsiteX746" fmla="*/ 4557898 w 7472601"/>
              <a:gd name="connsiteY746" fmla="*/ 900011 h 6858000"/>
              <a:gd name="connsiteX747" fmla="*/ 4344840 w 7472601"/>
              <a:gd name="connsiteY747" fmla="*/ 1922038 h 6858000"/>
              <a:gd name="connsiteX748" fmla="*/ 4378710 w 7472601"/>
              <a:gd name="connsiteY748" fmla="*/ 1665516 h 6858000"/>
              <a:gd name="connsiteX749" fmla="*/ 4448798 w 7472601"/>
              <a:gd name="connsiteY749" fmla="*/ 1253024 h 6858000"/>
              <a:gd name="connsiteX750" fmla="*/ 4480315 w 7472601"/>
              <a:gd name="connsiteY750" fmla="*/ 1158454 h 6858000"/>
              <a:gd name="connsiteX751" fmla="*/ 4494133 w 7472601"/>
              <a:gd name="connsiteY751" fmla="*/ 1118676 h 6858000"/>
              <a:gd name="connsiteX752" fmla="*/ 4557898 w 7472601"/>
              <a:gd name="connsiteY752" fmla="*/ 900011 h 6858000"/>
              <a:gd name="connsiteX753" fmla="*/ 5870151 w 7472601"/>
              <a:gd name="connsiteY753" fmla="*/ 898890 h 6858000"/>
              <a:gd name="connsiteX754" fmla="*/ 5861335 w 7472601"/>
              <a:gd name="connsiteY754" fmla="*/ 899177 h 6858000"/>
              <a:gd name="connsiteX755" fmla="*/ 5843702 w 7472601"/>
              <a:gd name="connsiteY755" fmla="*/ 899748 h 6858000"/>
              <a:gd name="connsiteX756" fmla="*/ 5651107 w 7472601"/>
              <a:gd name="connsiteY756" fmla="*/ 920306 h 6858000"/>
              <a:gd name="connsiteX757" fmla="*/ 5459407 w 7472601"/>
              <a:gd name="connsiteY757" fmla="*/ 940975 h 6858000"/>
              <a:gd name="connsiteX758" fmla="*/ 5374846 w 7472601"/>
              <a:gd name="connsiteY758" fmla="*/ 941988 h 6858000"/>
              <a:gd name="connsiteX759" fmla="*/ 5256105 w 7472601"/>
              <a:gd name="connsiteY759" fmla="*/ 945632 h 6858000"/>
              <a:gd name="connsiteX760" fmla="*/ 5107071 w 7472601"/>
              <a:gd name="connsiteY760" fmla="*/ 969720 h 6858000"/>
              <a:gd name="connsiteX761" fmla="*/ 4998681 w 7472601"/>
              <a:gd name="connsiteY761" fmla="*/ 988771 h 6858000"/>
              <a:gd name="connsiteX762" fmla="*/ 5870151 w 7472601"/>
              <a:gd name="connsiteY762" fmla="*/ 898890 h 6858000"/>
              <a:gd name="connsiteX763" fmla="*/ 5504425 w 7472601"/>
              <a:gd name="connsiteY763" fmla="*/ 848067 h 6858000"/>
              <a:gd name="connsiteX764" fmla="*/ 4968849 w 7472601"/>
              <a:gd name="connsiteY764" fmla="*/ 962318 h 6858000"/>
              <a:gd name="connsiteX765" fmla="*/ 5104039 w 7472601"/>
              <a:gd name="connsiteY765" fmla="*/ 940634 h 6858000"/>
              <a:gd name="connsiteX766" fmla="*/ 5256311 w 7472601"/>
              <a:gd name="connsiteY766" fmla="*/ 916490 h 6858000"/>
              <a:gd name="connsiteX767" fmla="*/ 5377381 w 7472601"/>
              <a:gd name="connsiteY767" fmla="*/ 912671 h 6858000"/>
              <a:gd name="connsiteX768" fmla="*/ 5460148 w 7472601"/>
              <a:gd name="connsiteY768" fmla="*/ 911442 h 6858000"/>
              <a:gd name="connsiteX769" fmla="*/ 5648971 w 7472601"/>
              <a:gd name="connsiteY769" fmla="*/ 891331 h 6858000"/>
              <a:gd name="connsiteX770" fmla="*/ 5844807 w 7472601"/>
              <a:gd name="connsiteY770" fmla="*/ 870718 h 6858000"/>
              <a:gd name="connsiteX771" fmla="*/ 5862975 w 7472601"/>
              <a:gd name="connsiteY771" fmla="*/ 869756 h 6858000"/>
              <a:gd name="connsiteX772" fmla="*/ 5920887 w 7472601"/>
              <a:gd name="connsiteY772" fmla="*/ 865929 h 6858000"/>
              <a:gd name="connsiteX773" fmla="*/ 5504425 w 7472601"/>
              <a:gd name="connsiteY773" fmla="*/ 848067 h 6858000"/>
              <a:gd name="connsiteX774" fmla="*/ 3607114 w 7472601"/>
              <a:gd name="connsiteY774" fmla="*/ 467441 h 6858000"/>
              <a:gd name="connsiteX775" fmla="*/ 3296242 w 7472601"/>
              <a:gd name="connsiteY775" fmla="*/ 807991 h 6858000"/>
              <a:gd name="connsiteX776" fmla="*/ 3174674 w 7472601"/>
              <a:gd name="connsiteY776" fmla="*/ 919759 h 6858000"/>
              <a:gd name="connsiteX777" fmla="*/ 3042978 w 7472601"/>
              <a:gd name="connsiteY777" fmla="*/ 1054894 h 6858000"/>
              <a:gd name="connsiteX778" fmla="*/ 2968914 w 7472601"/>
              <a:gd name="connsiteY778" fmla="*/ 1133756 h 6858000"/>
              <a:gd name="connsiteX779" fmla="*/ 3103823 w 7472601"/>
              <a:gd name="connsiteY779" fmla="*/ 1026814 h 6858000"/>
              <a:gd name="connsiteX780" fmla="*/ 3607114 w 7472601"/>
              <a:gd name="connsiteY780" fmla="*/ 467441 h 6858000"/>
              <a:gd name="connsiteX781" fmla="*/ 3744487 w 7472601"/>
              <a:gd name="connsiteY781" fmla="*/ 383136 h 6858000"/>
              <a:gd name="connsiteX782" fmla="*/ 3970213 w 7472601"/>
              <a:gd name="connsiteY782" fmla="*/ 995559 h 6858000"/>
              <a:gd name="connsiteX783" fmla="*/ 3744487 w 7472601"/>
              <a:gd name="connsiteY783" fmla="*/ 383136 h 6858000"/>
              <a:gd name="connsiteX784" fmla="*/ 3624562 w 7472601"/>
              <a:gd name="connsiteY784" fmla="*/ 367041 h 6858000"/>
              <a:gd name="connsiteX785" fmla="*/ 3489712 w 7472601"/>
              <a:gd name="connsiteY785" fmla="*/ 485386 h 6858000"/>
              <a:gd name="connsiteX786" fmla="*/ 3182994 w 7472601"/>
              <a:gd name="connsiteY786" fmla="*/ 828265 h 6858000"/>
              <a:gd name="connsiteX787" fmla="*/ 2892114 w 7472601"/>
              <a:gd name="connsiteY787" fmla="*/ 1172635 h 6858000"/>
              <a:gd name="connsiteX788" fmla="*/ 3021459 w 7472601"/>
              <a:gd name="connsiteY788" fmla="*/ 1035385 h 6858000"/>
              <a:gd name="connsiteX789" fmla="*/ 3153873 w 7472601"/>
              <a:gd name="connsiteY789" fmla="*/ 898971 h 6858000"/>
              <a:gd name="connsiteX790" fmla="*/ 3276511 w 7472601"/>
              <a:gd name="connsiteY790" fmla="*/ 786423 h 6858000"/>
              <a:gd name="connsiteX791" fmla="*/ 3584154 w 7472601"/>
              <a:gd name="connsiteY791" fmla="*/ 448218 h 6858000"/>
              <a:gd name="connsiteX792" fmla="*/ 3624562 w 7472601"/>
              <a:gd name="connsiteY792" fmla="*/ 367041 h 6858000"/>
              <a:gd name="connsiteX793" fmla="*/ 3766672 w 7472601"/>
              <a:gd name="connsiteY793" fmla="*/ 359429 h 6858000"/>
              <a:gd name="connsiteX794" fmla="*/ 3996338 w 7472601"/>
              <a:gd name="connsiteY794" fmla="*/ 968237 h 6858000"/>
              <a:gd name="connsiteX795" fmla="*/ 3766672 w 7472601"/>
              <a:gd name="connsiteY795" fmla="*/ 359429 h 6858000"/>
              <a:gd name="connsiteX796" fmla="*/ 5805386 w 7472601"/>
              <a:gd name="connsiteY796" fmla="*/ 239240 h 6858000"/>
              <a:gd name="connsiteX797" fmla="*/ 5736947 w 7472601"/>
              <a:gd name="connsiteY797" fmla="*/ 261367 h 6858000"/>
              <a:gd name="connsiteX798" fmla="*/ 5427012 w 7472601"/>
              <a:gd name="connsiteY798" fmla="*/ 311272 h 6858000"/>
              <a:gd name="connsiteX799" fmla="*/ 5147818 w 7472601"/>
              <a:gd name="connsiteY799" fmla="*/ 322112 h 6858000"/>
              <a:gd name="connsiteX800" fmla="*/ 5060854 w 7472601"/>
              <a:gd name="connsiteY800" fmla="*/ 311882 h 6858000"/>
              <a:gd name="connsiteX801" fmla="*/ 4945989 w 7472601"/>
              <a:gd name="connsiteY801" fmla="*/ 300516 h 6858000"/>
              <a:gd name="connsiteX802" fmla="*/ 5410479 w 7472601"/>
              <a:gd name="connsiteY802" fmla="*/ 348434 h 6858000"/>
              <a:gd name="connsiteX803" fmla="*/ 5805386 w 7472601"/>
              <a:gd name="connsiteY803" fmla="*/ 239240 h 6858000"/>
              <a:gd name="connsiteX804" fmla="*/ 5905192 w 7472601"/>
              <a:gd name="connsiteY804" fmla="*/ 163079 h 6858000"/>
              <a:gd name="connsiteX805" fmla="*/ 5865655 w 7472601"/>
              <a:gd name="connsiteY805" fmla="*/ 171901 h 6858000"/>
              <a:gd name="connsiteX806" fmla="*/ 5259740 w 7472601"/>
              <a:gd name="connsiteY806" fmla="*/ 257013 h 6858000"/>
              <a:gd name="connsiteX807" fmla="*/ 5208466 w 7472601"/>
              <a:gd name="connsiteY807" fmla="*/ 257550 h 6858000"/>
              <a:gd name="connsiteX808" fmla="*/ 4980204 w 7472601"/>
              <a:gd name="connsiteY808" fmla="*/ 271903 h 6858000"/>
              <a:gd name="connsiteX809" fmla="*/ 5068068 w 7472601"/>
              <a:gd name="connsiteY809" fmla="*/ 282244 h 6858000"/>
              <a:gd name="connsiteX810" fmla="*/ 5153231 w 7472601"/>
              <a:gd name="connsiteY810" fmla="*/ 292240 h 6858000"/>
              <a:gd name="connsiteX811" fmla="*/ 5426491 w 7472601"/>
              <a:gd name="connsiteY811" fmla="*/ 281128 h 6858000"/>
              <a:gd name="connsiteX812" fmla="*/ 5731212 w 7472601"/>
              <a:gd name="connsiteY812" fmla="*/ 231951 h 6858000"/>
              <a:gd name="connsiteX813" fmla="*/ 5905192 w 7472601"/>
              <a:gd name="connsiteY813" fmla="*/ 163079 h 6858000"/>
              <a:gd name="connsiteX814" fmla="*/ 5944437 w 7472601"/>
              <a:gd name="connsiteY814" fmla="*/ 113829 h 6858000"/>
              <a:gd name="connsiteX815" fmla="*/ 5825032 w 7472601"/>
              <a:gd name="connsiteY815" fmla="*/ 146405 h 6858000"/>
              <a:gd name="connsiteX816" fmla="*/ 4955599 w 7472601"/>
              <a:gd name="connsiteY816" fmla="*/ 247008 h 6858000"/>
              <a:gd name="connsiteX817" fmla="*/ 5210104 w 7472601"/>
              <a:gd name="connsiteY817" fmla="*/ 228123 h 6858000"/>
              <a:gd name="connsiteX818" fmla="*/ 5261015 w 7472601"/>
              <a:gd name="connsiteY818" fmla="*/ 227087 h 6858000"/>
              <a:gd name="connsiteX819" fmla="*/ 5861181 w 7472601"/>
              <a:gd name="connsiteY819" fmla="*/ 143093 h 6858000"/>
              <a:gd name="connsiteX820" fmla="*/ 5961252 w 7472601"/>
              <a:gd name="connsiteY820" fmla="*/ 114820 h 6858000"/>
              <a:gd name="connsiteX821" fmla="*/ 5944437 w 7472601"/>
              <a:gd name="connsiteY821" fmla="*/ 113829 h 6858000"/>
              <a:gd name="connsiteX822" fmla="*/ 3882765 w 7472601"/>
              <a:gd name="connsiteY822" fmla="*/ 0 h 6858000"/>
              <a:gd name="connsiteX823" fmla="*/ 3995099 w 7472601"/>
              <a:gd name="connsiteY823" fmla="*/ 0 h 6858000"/>
              <a:gd name="connsiteX824" fmla="*/ 4163818 w 7472601"/>
              <a:gd name="connsiteY824" fmla="*/ 234104 h 6858000"/>
              <a:gd name="connsiteX825" fmla="*/ 4172099 w 7472601"/>
              <a:gd name="connsiteY825" fmla="*/ 234207 h 6858000"/>
              <a:gd name="connsiteX826" fmla="*/ 4784282 w 7472601"/>
              <a:gd name="connsiteY826" fmla="*/ 276561 h 6858000"/>
              <a:gd name="connsiteX827" fmla="*/ 4801687 w 7472601"/>
              <a:gd name="connsiteY827" fmla="*/ 267764 h 6858000"/>
              <a:gd name="connsiteX828" fmla="*/ 6082788 w 7472601"/>
              <a:gd name="connsiteY828" fmla="*/ 64119 h 6858000"/>
              <a:gd name="connsiteX829" fmla="*/ 6099442 w 7472601"/>
              <a:gd name="connsiteY829" fmla="*/ 82568 h 6858000"/>
              <a:gd name="connsiteX830" fmla="*/ 4804137 w 7472601"/>
              <a:gd name="connsiteY830" fmla="*/ 320931 h 6858000"/>
              <a:gd name="connsiteX831" fmla="*/ 4227047 w 7472601"/>
              <a:gd name="connsiteY831" fmla="*/ 313415 h 6858000"/>
              <a:gd name="connsiteX832" fmla="*/ 4346041 w 7472601"/>
              <a:gd name="connsiteY832" fmla="*/ 456086 h 6858000"/>
              <a:gd name="connsiteX833" fmla="*/ 4870967 w 7472601"/>
              <a:gd name="connsiteY833" fmla="*/ 963061 h 6858000"/>
              <a:gd name="connsiteX834" fmla="*/ 4889647 w 7472601"/>
              <a:gd name="connsiteY834" fmla="*/ 957147 h 6858000"/>
              <a:gd name="connsiteX835" fmla="*/ 5422504 w 7472601"/>
              <a:gd name="connsiteY835" fmla="*/ 805191 h 6858000"/>
              <a:gd name="connsiteX836" fmla="*/ 6087656 w 7472601"/>
              <a:gd name="connsiteY836" fmla="*/ 826703 h 6858000"/>
              <a:gd name="connsiteX837" fmla="*/ 6058717 w 7472601"/>
              <a:gd name="connsiteY837" fmla="*/ 865992 h 6858000"/>
              <a:gd name="connsiteX838" fmla="*/ 4974153 w 7472601"/>
              <a:gd name="connsiteY838" fmla="*/ 1045456 h 6858000"/>
              <a:gd name="connsiteX839" fmla="*/ 5627835 w 7472601"/>
              <a:gd name="connsiteY839" fmla="*/ 1472077 h 6858000"/>
              <a:gd name="connsiteX840" fmla="*/ 5629817 w 7472601"/>
              <a:gd name="connsiteY840" fmla="*/ 1471412 h 6858000"/>
              <a:gd name="connsiteX841" fmla="*/ 5634124 w 7472601"/>
              <a:gd name="connsiteY841" fmla="*/ 1470572 h 6858000"/>
              <a:gd name="connsiteX842" fmla="*/ 5755832 w 7472601"/>
              <a:gd name="connsiteY842" fmla="*/ 1383886 h 6858000"/>
              <a:gd name="connsiteX843" fmla="*/ 6014186 w 7472601"/>
              <a:gd name="connsiteY843" fmla="*/ 1279799 h 6858000"/>
              <a:gd name="connsiteX844" fmla="*/ 6901619 w 7472601"/>
              <a:gd name="connsiteY844" fmla="*/ 1047874 h 6858000"/>
              <a:gd name="connsiteX845" fmla="*/ 6931566 w 7472601"/>
              <a:gd name="connsiteY845" fmla="*/ 1062034 h 6858000"/>
              <a:gd name="connsiteX846" fmla="*/ 5790982 w 7472601"/>
              <a:gd name="connsiteY846" fmla="*/ 1561380 h 6858000"/>
              <a:gd name="connsiteX847" fmla="*/ 6188971 w 7472601"/>
              <a:gd name="connsiteY847" fmla="*/ 1755168 h 6858000"/>
              <a:gd name="connsiteX848" fmla="*/ 6202446 w 7472601"/>
              <a:gd name="connsiteY848" fmla="*/ 1752268 h 6858000"/>
              <a:gd name="connsiteX849" fmla="*/ 7179560 w 7472601"/>
              <a:gd name="connsiteY849" fmla="*/ 1467551 h 6858000"/>
              <a:gd name="connsiteX850" fmla="*/ 7158730 w 7472601"/>
              <a:gd name="connsiteY850" fmla="*/ 1507835 h 6858000"/>
              <a:gd name="connsiteX851" fmla="*/ 6326959 w 7472601"/>
              <a:gd name="connsiteY851" fmla="*/ 1817686 h 6858000"/>
              <a:gd name="connsiteX852" fmla="*/ 6537433 w 7472601"/>
              <a:gd name="connsiteY852" fmla="*/ 1907790 h 6858000"/>
              <a:gd name="connsiteX853" fmla="*/ 6550221 w 7472601"/>
              <a:gd name="connsiteY853" fmla="*/ 1910729 h 6858000"/>
              <a:gd name="connsiteX854" fmla="*/ 6964438 w 7472601"/>
              <a:gd name="connsiteY854" fmla="*/ 2209505 h 6858000"/>
              <a:gd name="connsiteX855" fmla="*/ 7367862 w 7472601"/>
              <a:gd name="connsiteY855" fmla="*/ 2806833 h 6858000"/>
              <a:gd name="connsiteX856" fmla="*/ 7364329 w 7472601"/>
              <a:gd name="connsiteY856" fmla="*/ 2826907 h 6858000"/>
              <a:gd name="connsiteX857" fmla="*/ 7290545 w 7472601"/>
              <a:gd name="connsiteY857" fmla="*/ 2850663 h 6858000"/>
              <a:gd name="connsiteX858" fmla="*/ 6472036 w 7472601"/>
              <a:gd name="connsiteY858" fmla="*/ 1959003 h 6858000"/>
              <a:gd name="connsiteX859" fmla="*/ 5792897 w 7472601"/>
              <a:gd name="connsiteY859" fmla="*/ 1647747 h 6858000"/>
              <a:gd name="connsiteX860" fmla="*/ 5842751 w 7472601"/>
              <a:gd name="connsiteY860" fmla="*/ 1816112 h 6858000"/>
              <a:gd name="connsiteX861" fmla="*/ 5847424 w 7472601"/>
              <a:gd name="connsiteY861" fmla="*/ 1815776 h 6858000"/>
              <a:gd name="connsiteX862" fmla="*/ 6399821 w 7472601"/>
              <a:gd name="connsiteY862" fmla="*/ 2344799 h 6858000"/>
              <a:gd name="connsiteX863" fmla="*/ 6323232 w 7472601"/>
              <a:gd name="connsiteY863" fmla="*/ 2389634 h 6858000"/>
              <a:gd name="connsiteX864" fmla="*/ 5942958 w 7472601"/>
              <a:gd name="connsiteY864" fmla="*/ 2077708 h 6858000"/>
              <a:gd name="connsiteX865" fmla="*/ 5921559 w 7472601"/>
              <a:gd name="connsiteY865" fmla="*/ 2378596 h 6858000"/>
              <a:gd name="connsiteX866" fmla="*/ 5817651 w 7472601"/>
              <a:gd name="connsiteY866" fmla="*/ 3023919 h 6858000"/>
              <a:gd name="connsiteX867" fmla="*/ 5729634 w 7472601"/>
              <a:gd name="connsiteY867" fmla="*/ 3051849 h 6858000"/>
              <a:gd name="connsiteX868" fmla="*/ 5611018 w 7472601"/>
              <a:gd name="connsiteY868" fmla="*/ 2316769 h 6858000"/>
              <a:gd name="connsiteX869" fmla="*/ 5687608 w 7472601"/>
              <a:gd name="connsiteY869" fmla="*/ 2039972 h 6858000"/>
              <a:gd name="connsiteX870" fmla="*/ 5657554 w 7472601"/>
              <a:gd name="connsiteY870" fmla="*/ 1576445 h 6858000"/>
              <a:gd name="connsiteX871" fmla="*/ 5150475 w 7472601"/>
              <a:gd name="connsiteY871" fmla="*/ 1274012 h 6858000"/>
              <a:gd name="connsiteX872" fmla="*/ 5349142 w 7472601"/>
              <a:gd name="connsiteY872" fmla="*/ 2204405 h 6858000"/>
              <a:gd name="connsiteX873" fmla="*/ 5262214 w 7472601"/>
              <a:gd name="connsiteY873" fmla="*/ 2233836 h 6858000"/>
              <a:gd name="connsiteX874" fmla="*/ 4981539 w 7472601"/>
              <a:gd name="connsiteY874" fmla="*/ 1542201 h 6858000"/>
              <a:gd name="connsiteX875" fmla="*/ 4958461 w 7472601"/>
              <a:gd name="connsiteY875" fmla="*/ 1136957 h 6858000"/>
              <a:gd name="connsiteX876" fmla="*/ 4655015 w 7472601"/>
              <a:gd name="connsiteY876" fmla="*/ 891426 h 6858000"/>
              <a:gd name="connsiteX877" fmla="*/ 4348002 w 7472601"/>
              <a:gd name="connsiteY877" fmla="*/ 2205895 h 6858000"/>
              <a:gd name="connsiteX878" fmla="*/ 4262250 w 7472601"/>
              <a:gd name="connsiteY878" fmla="*/ 2219972 h 6858000"/>
              <a:gd name="connsiteX879" fmla="*/ 4550611 w 7472601"/>
              <a:gd name="connsiteY879" fmla="*/ 817540 h 6858000"/>
              <a:gd name="connsiteX880" fmla="*/ 4564418 w 7472601"/>
              <a:gd name="connsiteY880" fmla="*/ 808293 h 6858000"/>
              <a:gd name="connsiteX881" fmla="*/ 4266388 w 7472601"/>
              <a:gd name="connsiteY881" fmla="*/ 500083 h 6858000"/>
              <a:gd name="connsiteX882" fmla="*/ 4032842 w 7472601"/>
              <a:gd name="connsiteY882" fmla="*/ 211809 h 6858000"/>
              <a:gd name="connsiteX883" fmla="*/ 3882765 w 7472601"/>
              <a:gd name="connsiteY883" fmla="*/ 0 h 6858000"/>
              <a:gd name="connsiteX884" fmla="*/ 3721337 w 7472601"/>
              <a:gd name="connsiteY884" fmla="*/ 0 h 6858000"/>
              <a:gd name="connsiteX885" fmla="*/ 3797544 w 7472601"/>
              <a:gd name="connsiteY885" fmla="*/ 0 h 6858000"/>
              <a:gd name="connsiteX886" fmla="*/ 3775734 w 7472601"/>
              <a:gd name="connsiteY886" fmla="*/ 95131 h 6858000"/>
              <a:gd name="connsiteX887" fmla="*/ 3724807 w 7472601"/>
              <a:gd name="connsiteY887" fmla="*/ 272257 h 6858000"/>
              <a:gd name="connsiteX888" fmla="*/ 3726844 w 7472601"/>
              <a:gd name="connsiteY888" fmla="*/ 282988 h 6858000"/>
              <a:gd name="connsiteX889" fmla="*/ 3742664 w 7472601"/>
              <a:gd name="connsiteY889" fmla="*/ 279918 h 6858000"/>
              <a:gd name="connsiteX890" fmla="*/ 4103910 w 7472601"/>
              <a:gd name="connsiteY890" fmla="*/ 1161917 h 6858000"/>
              <a:gd name="connsiteX891" fmla="*/ 4020269 w 7472601"/>
              <a:gd name="connsiteY891" fmla="*/ 1200406 h 6858000"/>
              <a:gd name="connsiteX892" fmla="*/ 3674882 w 7472601"/>
              <a:gd name="connsiteY892" fmla="*/ 488524 h 6858000"/>
              <a:gd name="connsiteX893" fmla="*/ 3132682 w 7472601"/>
              <a:gd name="connsiteY893" fmla="*/ 1072284 h 6858000"/>
              <a:gd name="connsiteX894" fmla="*/ 2716346 w 7472601"/>
              <a:gd name="connsiteY894" fmla="*/ 1276376 h 6858000"/>
              <a:gd name="connsiteX895" fmla="*/ 2716772 w 7472601"/>
              <a:gd name="connsiteY895" fmla="*/ 1255462 h 6858000"/>
              <a:gd name="connsiteX896" fmla="*/ 3471096 w 7472601"/>
              <a:gd name="connsiteY896" fmla="*/ 437072 h 6858000"/>
              <a:gd name="connsiteX897" fmla="*/ 3639057 w 7472601"/>
              <a:gd name="connsiteY897" fmla="*/ 286334 h 6858000"/>
              <a:gd name="connsiteX898" fmla="*/ 3640309 w 7472601"/>
              <a:gd name="connsiteY898" fmla="*/ 284664 h 6858000"/>
              <a:gd name="connsiteX899" fmla="*/ 3646022 w 7472601"/>
              <a:gd name="connsiteY899" fmla="*/ 276711 h 6858000"/>
              <a:gd name="connsiteX900" fmla="*/ 3707943 w 7472601"/>
              <a:gd name="connsiteY900" fmla="*/ 65958 h 6858000"/>
              <a:gd name="connsiteX901" fmla="*/ 3721337 w 7472601"/>
              <a:gd name="connsiteY901" fmla="*/ 0 h 6858000"/>
              <a:gd name="connsiteX902" fmla="*/ 2867960 w 7472601"/>
              <a:gd name="connsiteY902" fmla="*/ 0 h 6858000"/>
              <a:gd name="connsiteX903" fmla="*/ 2926351 w 7472601"/>
              <a:gd name="connsiteY903" fmla="*/ 0 h 6858000"/>
              <a:gd name="connsiteX904" fmla="*/ 2902823 w 7472601"/>
              <a:gd name="connsiteY904" fmla="*/ 262929 h 6858000"/>
              <a:gd name="connsiteX905" fmla="*/ 2940663 w 7472601"/>
              <a:gd name="connsiteY905" fmla="*/ 140884 h 6858000"/>
              <a:gd name="connsiteX906" fmla="*/ 2947039 w 7472601"/>
              <a:gd name="connsiteY906" fmla="*/ 122524 h 6858000"/>
              <a:gd name="connsiteX907" fmla="*/ 2984316 w 7472601"/>
              <a:gd name="connsiteY907" fmla="*/ 0 h 6858000"/>
              <a:gd name="connsiteX908" fmla="*/ 3016114 w 7472601"/>
              <a:gd name="connsiteY908" fmla="*/ 0 h 6858000"/>
              <a:gd name="connsiteX909" fmla="*/ 2979949 w 7472601"/>
              <a:gd name="connsiteY909" fmla="*/ 119274 h 6858000"/>
              <a:gd name="connsiteX910" fmla="*/ 3023879 w 7472601"/>
              <a:gd name="connsiteY910" fmla="*/ 0 h 6858000"/>
              <a:gd name="connsiteX911" fmla="*/ 3105400 w 7472601"/>
              <a:gd name="connsiteY911" fmla="*/ 0 h 6858000"/>
              <a:gd name="connsiteX912" fmla="*/ 3094669 w 7472601"/>
              <a:gd name="connsiteY912" fmla="*/ 30308 h 6858000"/>
              <a:gd name="connsiteX913" fmla="*/ 2901945 w 7472601"/>
              <a:gd name="connsiteY913" fmla="*/ 466538 h 6858000"/>
              <a:gd name="connsiteX914" fmla="*/ 2815209 w 7472601"/>
              <a:gd name="connsiteY914" fmla="*/ 497361 h 6858000"/>
              <a:gd name="connsiteX915" fmla="*/ 2844845 w 7472601"/>
              <a:gd name="connsiteY915" fmla="*/ 127638 h 6858000"/>
              <a:gd name="connsiteX916" fmla="*/ 2867960 w 7472601"/>
              <a:gd name="connsiteY916" fmla="*/ 0 h 6858000"/>
              <a:gd name="connsiteX917" fmla="*/ 1057230 w 7472601"/>
              <a:gd name="connsiteY917" fmla="*/ 0 h 6858000"/>
              <a:gd name="connsiteX918" fmla="*/ 1111003 w 7472601"/>
              <a:gd name="connsiteY918" fmla="*/ 0 h 6858000"/>
              <a:gd name="connsiteX919" fmla="*/ 1125553 w 7472601"/>
              <a:gd name="connsiteY919" fmla="*/ 52588 h 6858000"/>
              <a:gd name="connsiteX920" fmla="*/ 1304276 w 7472601"/>
              <a:gd name="connsiteY920" fmla="*/ 476275 h 6858000"/>
              <a:gd name="connsiteX921" fmla="*/ 1492066 w 7472601"/>
              <a:gd name="connsiteY921" fmla="*/ 886333 h 6858000"/>
              <a:gd name="connsiteX922" fmla="*/ 1423698 w 7472601"/>
              <a:gd name="connsiteY922" fmla="*/ 710817 h 6858000"/>
              <a:gd name="connsiteX923" fmla="*/ 1357609 w 7472601"/>
              <a:gd name="connsiteY923" fmla="*/ 532892 h 6858000"/>
              <a:gd name="connsiteX924" fmla="*/ 1309550 w 7472601"/>
              <a:gd name="connsiteY924" fmla="*/ 374031 h 6858000"/>
              <a:gd name="connsiteX925" fmla="*/ 1193673 w 7472601"/>
              <a:gd name="connsiteY925" fmla="*/ 49533 h 6858000"/>
              <a:gd name="connsiteX926" fmla="*/ 1164391 w 7472601"/>
              <a:gd name="connsiteY926" fmla="*/ 0 h 6858000"/>
              <a:gd name="connsiteX927" fmla="*/ 1200666 w 7472601"/>
              <a:gd name="connsiteY927" fmla="*/ 0 h 6858000"/>
              <a:gd name="connsiteX928" fmla="*/ 1223408 w 7472601"/>
              <a:gd name="connsiteY928" fmla="*/ 38996 h 6858000"/>
              <a:gd name="connsiteX929" fmla="*/ 1339635 w 7472601"/>
              <a:gd name="connsiteY929" fmla="*/ 365517 h 6858000"/>
              <a:gd name="connsiteX930" fmla="*/ 1387469 w 7472601"/>
              <a:gd name="connsiteY930" fmla="*/ 523079 h 6858000"/>
              <a:gd name="connsiteX931" fmla="*/ 1452685 w 7472601"/>
              <a:gd name="connsiteY931" fmla="*/ 699806 h 6858000"/>
              <a:gd name="connsiteX932" fmla="*/ 1492092 w 7472601"/>
              <a:gd name="connsiteY932" fmla="*/ 800424 h 6858000"/>
              <a:gd name="connsiteX933" fmla="*/ 1455302 w 7472601"/>
              <a:gd name="connsiteY933" fmla="*/ 632913 h 6858000"/>
              <a:gd name="connsiteX934" fmla="*/ 1222336 w 7472601"/>
              <a:gd name="connsiteY934" fmla="*/ 9480 h 6858000"/>
              <a:gd name="connsiteX935" fmla="*/ 1214634 w 7472601"/>
              <a:gd name="connsiteY935" fmla="*/ 0 h 6858000"/>
              <a:gd name="connsiteX936" fmla="*/ 1289827 w 7472601"/>
              <a:gd name="connsiteY936" fmla="*/ 0 h 6858000"/>
              <a:gd name="connsiteX937" fmla="*/ 1321076 w 7472601"/>
              <a:gd name="connsiteY937" fmla="*/ 59722 h 6858000"/>
              <a:gd name="connsiteX938" fmla="*/ 1512579 w 7472601"/>
              <a:gd name="connsiteY938" fmla="*/ 626441 h 6858000"/>
              <a:gd name="connsiteX939" fmla="*/ 1506076 w 7472601"/>
              <a:gd name="connsiteY939" fmla="*/ 1089289 h 6858000"/>
              <a:gd name="connsiteX940" fmla="*/ 1486346 w 7472601"/>
              <a:gd name="connsiteY940" fmla="*/ 1079919 h 6858000"/>
              <a:gd name="connsiteX941" fmla="*/ 1070511 w 7472601"/>
              <a:gd name="connsiteY941" fmla="*/ 48609 h 6858000"/>
              <a:gd name="connsiteX942" fmla="*/ 1057230 w 7472601"/>
              <a:gd name="connsiteY942" fmla="*/ 0 h 6858000"/>
              <a:gd name="connsiteX943" fmla="*/ 43151 w 7472601"/>
              <a:gd name="connsiteY943" fmla="*/ 0 h 6858000"/>
              <a:gd name="connsiteX944" fmla="*/ 95283 w 7472601"/>
              <a:gd name="connsiteY944" fmla="*/ 0 h 6858000"/>
              <a:gd name="connsiteX945" fmla="*/ 300708 w 7472601"/>
              <a:gd name="connsiteY945" fmla="*/ 154571 h 6858000"/>
              <a:gd name="connsiteX946" fmla="*/ 530414 w 7472601"/>
              <a:gd name="connsiteY946" fmla="*/ 354673 h 6858000"/>
              <a:gd name="connsiteX947" fmla="*/ 333785 w 7472601"/>
              <a:gd name="connsiteY947" fmla="*/ 161564 h 6858000"/>
              <a:gd name="connsiteX948" fmla="*/ 147005 w 7472601"/>
              <a:gd name="connsiteY948" fmla="*/ 0 h 6858000"/>
              <a:gd name="connsiteX949" fmla="*/ 272509 w 7472601"/>
              <a:gd name="connsiteY949" fmla="*/ 0 h 6858000"/>
              <a:gd name="connsiteX950" fmla="*/ 326276 w 7472601"/>
              <a:gd name="connsiteY950" fmla="*/ 45847 h 6858000"/>
              <a:gd name="connsiteX951" fmla="*/ 823759 w 7472601"/>
              <a:gd name="connsiteY951" fmla="*/ 574145 h 6858000"/>
              <a:gd name="connsiteX952" fmla="*/ 811254 w 7472601"/>
              <a:gd name="connsiteY952" fmla="*/ 665546 h 6858000"/>
              <a:gd name="connsiteX953" fmla="*/ 154042 w 7472601"/>
              <a:gd name="connsiteY953" fmla="*/ 261522 h 6858000"/>
              <a:gd name="connsiteX954" fmla="*/ 13550 w 7472601"/>
              <a:gd name="connsiteY954" fmla="*/ 158423 h 6858000"/>
              <a:gd name="connsiteX955" fmla="*/ 0 w 7472601"/>
              <a:gd name="connsiteY955" fmla="*/ 146618 h 6858000"/>
              <a:gd name="connsiteX956" fmla="*/ 0 w 7472601"/>
              <a:gd name="connsiteY956" fmla="*/ 59161 h 6858000"/>
              <a:gd name="connsiteX957" fmla="*/ 45427 w 7472601"/>
              <a:gd name="connsiteY957" fmla="*/ 101078 h 6858000"/>
              <a:gd name="connsiteX958" fmla="*/ 630103 w 7472601"/>
              <a:gd name="connsiteY958" fmla="*/ 485885 h 6858000"/>
              <a:gd name="connsiteX959" fmla="*/ 532040 w 7472601"/>
              <a:gd name="connsiteY959" fmla="*/ 399359 h 6858000"/>
              <a:gd name="connsiteX960" fmla="*/ 517618 w 7472601"/>
              <a:gd name="connsiteY960" fmla="*/ 385726 h 6858000"/>
              <a:gd name="connsiteX961" fmla="*/ 285074 w 7472601"/>
              <a:gd name="connsiteY961" fmla="*/ 182755 h 6858000"/>
              <a:gd name="connsiteX962" fmla="*/ 43151 w 7472601"/>
              <a:gd name="connsiteY962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17703 h 6858000"/>
              <a:gd name="connsiteX78" fmla="*/ 7467600 w 7472601"/>
              <a:gd name="connsiteY78" fmla="*/ 6163634 h 6858000"/>
              <a:gd name="connsiteX79" fmla="*/ 7448321 w 7472601"/>
              <a:gd name="connsiteY79" fmla="*/ 6190991 h 6858000"/>
              <a:gd name="connsiteX80" fmla="*/ 7467600 w 7472601"/>
              <a:gd name="connsiteY80" fmla="*/ 6221686 h 6858000"/>
              <a:gd name="connsiteX81" fmla="*/ 7467600 w 7472601"/>
              <a:gd name="connsiteY81" fmla="*/ 6334256 h 6858000"/>
              <a:gd name="connsiteX82" fmla="*/ 7454976 w 7472601"/>
              <a:gd name="connsiteY82" fmla="*/ 6318297 h 6858000"/>
              <a:gd name="connsiteX83" fmla="*/ 1456157 w 7472601"/>
              <a:gd name="connsiteY83" fmla="*/ 5371404 h 6858000"/>
              <a:gd name="connsiteX84" fmla="*/ 1244432 w 7472601"/>
              <a:gd name="connsiteY84" fmla="*/ 5385601 h 6858000"/>
              <a:gd name="connsiteX85" fmla="*/ 973990 w 7472601"/>
              <a:gd name="connsiteY85" fmla="*/ 5424940 h 6858000"/>
              <a:gd name="connsiteX86" fmla="*/ 1103809 w 7472601"/>
              <a:gd name="connsiteY86" fmla="*/ 5433720 h 6858000"/>
              <a:gd name="connsiteX87" fmla="*/ 1123454 w 7472601"/>
              <a:gd name="connsiteY87" fmla="*/ 5435727 h 6858000"/>
              <a:gd name="connsiteX88" fmla="*/ 1737017 w 7472601"/>
              <a:gd name="connsiteY88" fmla="*/ 5452183 h 6858000"/>
              <a:gd name="connsiteX89" fmla="*/ 1824397 w 7472601"/>
              <a:gd name="connsiteY89" fmla="*/ 5447757 h 6858000"/>
              <a:gd name="connsiteX90" fmla="*/ 2070059 w 7472601"/>
              <a:gd name="connsiteY90" fmla="*/ 5441660 h 6858000"/>
              <a:gd name="connsiteX91" fmla="*/ 1456157 w 7472601"/>
              <a:gd name="connsiteY91" fmla="*/ 5371404 h 6858000"/>
              <a:gd name="connsiteX92" fmla="*/ 4988186 w 7472601"/>
              <a:gd name="connsiteY92" fmla="*/ 5216467 h 6858000"/>
              <a:gd name="connsiteX93" fmla="*/ 4777334 w 7472601"/>
              <a:gd name="connsiteY93" fmla="*/ 5406072 h 6858000"/>
              <a:gd name="connsiteX94" fmla="*/ 4718341 w 7472601"/>
              <a:gd name="connsiteY94" fmla="*/ 5468043 h 6858000"/>
              <a:gd name="connsiteX95" fmla="*/ 4604655 w 7472601"/>
              <a:gd name="connsiteY95" fmla="*/ 5583434 h 6858000"/>
              <a:gd name="connsiteX96" fmla="*/ 4565074 w 7472601"/>
              <a:gd name="connsiteY96" fmla="*/ 5618550 h 6858000"/>
              <a:gd name="connsiteX97" fmla="*/ 4988186 w 7472601"/>
              <a:gd name="connsiteY97" fmla="*/ 5216467 h 6858000"/>
              <a:gd name="connsiteX98" fmla="*/ 4978032 w 7472601"/>
              <a:gd name="connsiteY98" fmla="*/ 5183809 h 6858000"/>
              <a:gd name="connsiteX99" fmla="*/ 4463413 w 7472601"/>
              <a:gd name="connsiteY99" fmla="*/ 5615162 h 6858000"/>
              <a:gd name="connsiteX100" fmla="*/ 4358134 w 7472601"/>
              <a:gd name="connsiteY100" fmla="*/ 5742791 h 6858000"/>
              <a:gd name="connsiteX101" fmla="*/ 4376219 w 7472601"/>
              <a:gd name="connsiteY101" fmla="*/ 5729027 h 6858000"/>
              <a:gd name="connsiteX102" fmla="*/ 4582340 w 7472601"/>
              <a:gd name="connsiteY102" fmla="*/ 5561037 h 6858000"/>
              <a:gd name="connsiteX103" fmla="*/ 4694684 w 7472601"/>
              <a:gd name="connsiteY103" fmla="*/ 5447098 h 6858000"/>
              <a:gd name="connsiteX104" fmla="*/ 4754123 w 7472601"/>
              <a:gd name="connsiteY104" fmla="*/ 5384643 h 6858000"/>
              <a:gd name="connsiteX105" fmla="*/ 4978032 w 7472601"/>
              <a:gd name="connsiteY105" fmla="*/ 5183809 h 6858000"/>
              <a:gd name="connsiteX106" fmla="*/ 1903353 w 7472601"/>
              <a:gd name="connsiteY106" fmla="*/ 5044827 h 6858000"/>
              <a:gd name="connsiteX107" fmla="*/ 1936931 w 7472601"/>
              <a:gd name="connsiteY107" fmla="*/ 5093954 h 6858000"/>
              <a:gd name="connsiteX108" fmla="*/ 2195868 w 7472601"/>
              <a:gd name="connsiteY108" fmla="*/ 5396574 h 6858000"/>
              <a:gd name="connsiteX109" fmla="*/ 2088852 w 7472601"/>
              <a:gd name="connsiteY109" fmla="*/ 5166123 h 6858000"/>
              <a:gd name="connsiteX110" fmla="*/ 1958241 w 7472601"/>
              <a:gd name="connsiteY110" fmla="*/ 5067955 h 6858000"/>
              <a:gd name="connsiteX111" fmla="*/ 1903353 w 7472601"/>
              <a:gd name="connsiteY111" fmla="*/ 5044827 h 6858000"/>
              <a:gd name="connsiteX112" fmla="*/ 1979378 w 7472601"/>
              <a:gd name="connsiteY112" fmla="*/ 4769504 h 6858000"/>
              <a:gd name="connsiteX113" fmla="*/ 2882120 w 7472601"/>
              <a:gd name="connsiteY113" fmla="*/ 5064547 h 6858000"/>
              <a:gd name="connsiteX114" fmla="*/ 2793103 w 7472601"/>
              <a:gd name="connsiteY114" fmla="*/ 5039699 h 6858000"/>
              <a:gd name="connsiteX115" fmla="*/ 2770041 w 7472601"/>
              <a:gd name="connsiteY115" fmla="*/ 5033634 h 6858000"/>
              <a:gd name="connsiteX116" fmla="*/ 1979378 w 7472601"/>
              <a:gd name="connsiteY116" fmla="*/ 4769504 h 6858000"/>
              <a:gd name="connsiteX117" fmla="*/ 1927410 w 7472601"/>
              <a:gd name="connsiteY117" fmla="*/ 4716164 h 6858000"/>
              <a:gd name="connsiteX118" fmla="*/ 1959587 w 7472601"/>
              <a:gd name="connsiteY118" fmla="*/ 4728849 h 6858000"/>
              <a:gd name="connsiteX119" fmla="*/ 2777707 w 7472601"/>
              <a:gd name="connsiteY119" fmla="*/ 5003991 h 6858000"/>
              <a:gd name="connsiteX120" fmla="*/ 2800768 w 7472601"/>
              <a:gd name="connsiteY120" fmla="*/ 5010056 h 6858000"/>
              <a:gd name="connsiteX121" fmla="*/ 2879408 w 7472601"/>
              <a:gd name="connsiteY121" fmla="*/ 5031590 h 6858000"/>
              <a:gd name="connsiteX122" fmla="*/ 2862295 w 7472601"/>
              <a:gd name="connsiteY122" fmla="*/ 5022958 h 6858000"/>
              <a:gd name="connsiteX123" fmla="*/ 2813343 w 7472601"/>
              <a:gd name="connsiteY123" fmla="*/ 4998369 h 6858000"/>
              <a:gd name="connsiteX124" fmla="*/ 2646245 w 7472601"/>
              <a:gd name="connsiteY124" fmla="*/ 4930999 h 6858000"/>
              <a:gd name="connsiteX125" fmla="*/ 1999243 w 7472601"/>
              <a:gd name="connsiteY125" fmla="*/ 4730524 h 6858000"/>
              <a:gd name="connsiteX126" fmla="*/ 1979527 w 7472601"/>
              <a:gd name="connsiteY126" fmla="*/ 4726651 h 6858000"/>
              <a:gd name="connsiteX127" fmla="*/ 1927410 w 7472601"/>
              <a:gd name="connsiteY127" fmla="*/ 4716164 h 6858000"/>
              <a:gd name="connsiteX128" fmla="*/ 1997014 w 7472601"/>
              <a:gd name="connsiteY128" fmla="*/ 4698007 h 6858000"/>
              <a:gd name="connsiteX129" fmla="*/ 2005458 w 7472601"/>
              <a:gd name="connsiteY129" fmla="*/ 4699540 h 6858000"/>
              <a:gd name="connsiteX130" fmla="*/ 2657186 w 7472601"/>
              <a:gd name="connsiteY130" fmla="*/ 4901687 h 6858000"/>
              <a:gd name="connsiteX131" fmla="*/ 2826662 w 7472601"/>
              <a:gd name="connsiteY131" fmla="*/ 4970362 h 6858000"/>
              <a:gd name="connsiteX132" fmla="*/ 2876100 w 7472601"/>
              <a:gd name="connsiteY132" fmla="*/ 4995397 h 6858000"/>
              <a:gd name="connsiteX133" fmla="*/ 3042600 w 7472601"/>
              <a:gd name="connsiteY133" fmla="*/ 5059532 h 6858000"/>
              <a:gd name="connsiteX134" fmla="*/ 1997014 w 7472601"/>
              <a:gd name="connsiteY134" fmla="*/ 4698007 h 6858000"/>
              <a:gd name="connsiteX135" fmla="*/ 2305292 w 7472601"/>
              <a:gd name="connsiteY135" fmla="*/ 4219492 h 6858000"/>
              <a:gd name="connsiteX136" fmla="*/ 3360922 w 7472601"/>
              <a:gd name="connsiteY136" fmla="*/ 4529373 h 6858000"/>
              <a:gd name="connsiteX137" fmla="*/ 3492420 w 7472601"/>
              <a:gd name="connsiteY137" fmla="*/ 4510145 h 6858000"/>
              <a:gd name="connsiteX138" fmla="*/ 3364086 w 7472601"/>
              <a:gd name="connsiteY138" fmla="*/ 4480340 h 6858000"/>
              <a:gd name="connsiteX139" fmla="*/ 3225818 w 7472601"/>
              <a:gd name="connsiteY139" fmla="*/ 4411822 h 6858000"/>
              <a:gd name="connsiteX140" fmla="*/ 3129696 w 7472601"/>
              <a:gd name="connsiteY140" fmla="*/ 4360704 h 6858000"/>
              <a:gd name="connsiteX141" fmla="*/ 2814545 w 7472601"/>
              <a:gd name="connsiteY141" fmla="*/ 4282955 h 6858000"/>
              <a:gd name="connsiteX142" fmla="*/ 2305292 w 7472601"/>
              <a:gd name="connsiteY142" fmla="*/ 4219492 h 6858000"/>
              <a:gd name="connsiteX143" fmla="*/ 2626982 w 7472601"/>
              <a:gd name="connsiteY143" fmla="*/ 4206450 h 6858000"/>
              <a:gd name="connsiteX144" fmla="*/ 2490617 w 7472601"/>
              <a:gd name="connsiteY144" fmla="*/ 4206951 h 6858000"/>
              <a:gd name="connsiteX145" fmla="*/ 2819869 w 7472601"/>
              <a:gd name="connsiteY145" fmla="*/ 4252936 h 6858000"/>
              <a:gd name="connsiteX146" fmla="*/ 3143018 w 7472601"/>
              <a:gd name="connsiteY146" fmla="*/ 4332698 h 6858000"/>
              <a:gd name="connsiteX147" fmla="*/ 3241520 w 7472601"/>
              <a:gd name="connsiteY147" fmla="*/ 4385112 h 6858000"/>
              <a:gd name="connsiteX148" fmla="*/ 3374575 w 7472601"/>
              <a:gd name="connsiteY148" fmla="*/ 4451517 h 6858000"/>
              <a:gd name="connsiteX149" fmla="*/ 3505221 w 7472601"/>
              <a:gd name="connsiteY149" fmla="*/ 4480757 h 6858000"/>
              <a:gd name="connsiteX150" fmla="*/ 2626982 w 7472601"/>
              <a:gd name="connsiteY150" fmla="*/ 4206450 h 6858000"/>
              <a:gd name="connsiteX151" fmla="*/ 1310106 w 7472601"/>
              <a:gd name="connsiteY151" fmla="*/ 3943217 h 6858000"/>
              <a:gd name="connsiteX152" fmla="*/ 854994 w 7472601"/>
              <a:gd name="connsiteY152" fmla="*/ 4399136 h 6858000"/>
              <a:gd name="connsiteX153" fmla="*/ 742462 w 7472601"/>
              <a:gd name="connsiteY153" fmla="*/ 4594648 h 6858000"/>
              <a:gd name="connsiteX154" fmla="*/ 820602 w 7472601"/>
              <a:gd name="connsiteY154" fmla="*/ 4485915 h 6858000"/>
              <a:gd name="connsiteX155" fmla="*/ 878295 w 7472601"/>
              <a:gd name="connsiteY155" fmla="*/ 4403594 h 6858000"/>
              <a:gd name="connsiteX156" fmla="*/ 1240607 w 7472601"/>
              <a:gd name="connsiteY156" fmla="*/ 4010401 h 6858000"/>
              <a:gd name="connsiteX157" fmla="*/ 1310106 w 7472601"/>
              <a:gd name="connsiteY157" fmla="*/ 3943217 h 6858000"/>
              <a:gd name="connsiteX158" fmla="*/ 1423113 w 7472601"/>
              <a:gd name="connsiteY158" fmla="*/ 3874565 h 6858000"/>
              <a:gd name="connsiteX159" fmla="*/ 1260565 w 7472601"/>
              <a:gd name="connsiteY159" fmla="*/ 4031982 h 6858000"/>
              <a:gd name="connsiteX160" fmla="*/ 901900 w 7472601"/>
              <a:gd name="connsiteY160" fmla="*/ 4421236 h 6858000"/>
              <a:gd name="connsiteX161" fmla="*/ 845044 w 7472601"/>
              <a:gd name="connsiteY161" fmla="*/ 4502436 h 6858000"/>
              <a:gd name="connsiteX162" fmla="*/ 685926 w 7472601"/>
              <a:gd name="connsiteY162" fmla="*/ 4703069 h 6858000"/>
              <a:gd name="connsiteX163" fmla="*/ 684248 w 7472601"/>
              <a:gd name="connsiteY163" fmla="*/ 4706721 h 6858000"/>
              <a:gd name="connsiteX164" fmla="*/ 1423113 w 7472601"/>
              <a:gd name="connsiteY164" fmla="*/ 3874565 h 6858000"/>
              <a:gd name="connsiteX165" fmla="*/ 3316479 w 7472601"/>
              <a:gd name="connsiteY165" fmla="*/ 3872136 h 6858000"/>
              <a:gd name="connsiteX166" fmla="*/ 3546806 w 7472601"/>
              <a:gd name="connsiteY166" fmla="*/ 4356139 h 6858000"/>
              <a:gd name="connsiteX167" fmla="*/ 3364433 w 7472601"/>
              <a:gd name="connsiteY167" fmla="*/ 3953121 h 6858000"/>
              <a:gd name="connsiteX168" fmla="*/ 3316479 w 7472601"/>
              <a:gd name="connsiteY168" fmla="*/ 3872136 h 6858000"/>
              <a:gd name="connsiteX169" fmla="*/ 3291335 w 7472601"/>
              <a:gd name="connsiteY169" fmla="*/ 3767420 h 6858000"/>
              <a:gd name="connsiteX170" fmla="*/ 3390805 w 7472601"/>
              <a:gd name="connsiteY170" fmla="*/ 3937163 h 6858000"/>
              <a:gd name="connsiteX171" fmla="*/ 3579062 w 7472601"/>
              <a:gd name="connsiteY171" fmla="*/ 4359040 h 6858000"/>
              <a:gd name="connsiteX172" fmla="*/ 3467355 w 7472601"/>
              <a:gd name="connsiteY172" fmla="*/ 3988130 h 6858000"/>
              <a:gd name="connsiteX173" fmla="*/ 3310753 w 7472601"/>
              <a:gd name="connsiteY173" fmla="*/ 3787140 h 6858000"/>
              <a:gd name="connsiteX174" fmla="*/ 3291335 w 7472601"/>
              <a:gd name="connsiteY174" fmla="*/ 3767420 h 6858000"/>
              <a:gd name="connsiteX175" fmla="*/ 1635889 w 7472601"/>
              <a:gd name="connsiteY175" fmla="*/ 3709494 h 6858000"/>
              <a:gd name="connsiteX176" fmla="*/ 1634800 w 7472601"/>
              <a:gd name="connsiteY176" fmla="*/ 3731111 h 6858000"/>
              <a:gd name="connsiteX177" fmla="*/ 1635889 w 7472601"/>
              <a:gd name="connsiteY177" fmla="*/ 3709494 h 6858000"/>
              <a:gd name="connsiteX178" fmla="*/ 1510397 w 7472601"/>
              <a:gd name="connsiteY178" fmla="*/ 3684705 h 6858000"/>
              <a:gd name="connsiteX179" fmla="*/ 1146550 w 7472601"/>
              <a:gd name="connsiteY179" fmla="*/ 3802012 h 6858000"/>
              <a:gd name="connsiteX180" fmla="*/ 698834 w 7472601"/>
              <a:gd name="connsiteY180" fmla="*/ 3952272 h 6858000"/>
              <a:gd name="connsiteX181" fmla="*/ 34256 w 7472601"/>
              <a:gd name="connsiteY181" fmla="*/ 4347603 h 6858000"/>
              <a:gd name="connsiteX182" fmla="*/ 527241 w 7472601"/>
              <a:gd name="connsiteY182" fmla="*/ 4065078 h 6858000"/>
              <a:gd name="connsiteX183" fmla="*/ 1510397 w 7472601"/>
              <a:gd name="connsiteY183" fmla="*/ 3684705 h 6858000"/>
              <a:gd name="connsiteX184" fmla="*/ 1313114 w 7472601"/>
              <a:gd name="connsiteY184" fmla="*/ 3655216 h 6858000"/>
              <a:gd name="connsiteX185" fmla="*/ 1109304 w 7472601"/>
              <a:gd name="connsiteY185" fmla="*/ 3669030 h 6858000"/>
              <a:gd name="connsiteX186" fmla="*/ 8129 w 7472601"/>
              <a:gd name="connsiteY186" fmla="*/ 4330519 h 6858000"/>
              <a:gd name="connsiteX187" fmla="*/ 687572 w 7472601"/>
              <a:gd name="connsiteY187" fmla="*/ 3925629 h 6858000"/>
              <a:gd name="connsiteX188" fmla="*/ 1138365 w 7472601"/>
              <a:gd name="connsiteY188" fmla="*/ 3774515 h 6858000"/>
              <a:gd name="connsiteX189" fmla="*/ 1505579 w 7472601"/>
              <a:gd name="connsiteY189" fmla="*/ 3655526 h 6858000"/>
              <a:gd name="connsiteX190" fmla="*/ 1313114 w 7472601"/>
              <a:gd name="connsiteY190" fmla="*/ 3655216 h 6858000"/>
              <a:gd name="connsiteX191" fmla="*/ 3655073 w 7472601"/>
              <a:gd name="connsiteY191" fmla="*/ 3650884 h 6858000"/>
              <a:gd name="connsiteX192" fmla="*/ 3989938 w 7472601"/>
              <a:gd name="connsiteY192" fmla="*/ 3991685 h 6858000"/>
              <a:gd name="connsiteX193" fmla="*/ 4393907 w 7472601"/>
              <a:gd name="connsiteY193" fmla="*/ 4261258 h 6858000"/>
              <a:gd name="connsiteX194" fmla="*/ 4648051 w 7472601"/>
              <a:gd name="connsiteY194" fmla="*/ 4374051 h 6858000"/>
              <a:gd name="connsiteX195" fmla="*/ 4383389 w 7472601"/>
              <a:gd name="connsiteY195" fmla="*/ 4184369 h 6858000"/>
              <a:gd name="connsiteX196" fmla="*/ 4165508 w 7472601"/>
              <a:gd name="connsiteY196" fmla="*/ 4035196 h 6858000"/>
              <a:gd name="connsiteX197" fmla="*/ 4068162 w 7472601"/>
              <a:gd name="connsiteY197" fmla="*/ 3953394 h 6858000"/>
              <a:gd name="connsiteX198" fmla="*/ 3981416 w 7472601"/>
              <a:gd name="connsiteY198" fmla="*/ 3880482 h 6858000"/>
              <a:gd name="connsiteX199" fmla="*/ 3800147 w 7472601"/>
              <a:gd name="connsiteY199" fmla="*/ 3749872 h 6858000"/>
              <a:gd name="connsiteX200" fmla="*/ 3655073 w 7472601"/>
              <a:gd name="connsiteY200" fmla="*/ 3650884 h 6858000"/>
              <a:gd name="connsiteX201" fmla="*/ 3670252 w 7472601"/>
              <a:gd name="connsiteY201" fmla="*/ 3622798 h 6858000"/>
              <a:gd name="connsiteX202" fmla="*/ 3817258 w 7472601"/>
              <a:gd name="connsiteY202" fmla="*/ 3723577 h 6858000"/>
              <a:gd name="connsiteX203" fmla="*/ 4000461 w 7472601"/>
              <a:gd name="connsiteY203" fmla="*/ 3855966 h 6858000"/>
              <a:gd name="connsiteX204" fmla="*/ 4088180 w 7472601"/>
              <a:gd name="connsiteY204" fmla="*/ 3929774 h 6858000"/>
              <a:gd name="connsiteX205" fmla="*/ 4184555 w 7472601"/>
              <a:gd name="connsiteY205" fmla="*/ 4010683 h 6858000"/>
              <a:gd name="connsiteX206" fmla="*/ 4399563 w 7472601"/>
              <a:gd name="connsiteY206" fmla="*/ 4158106 h 6858000"/>
              <a:gd name="connsiteX207" fmla="*/ 4684469 w 7472601"/>
              <a:gd name="connsiteY207" fmla="*/ 4364680 h 6858000"/>
              <a:gd name="connsiteX208" fmla="*/ 4690271 w 7472601"/>
              <a:gd name="connsiteY208" fmla="*/ 4370034 h 6858000"/>
              <a:gd name="connsiteX209" fmla="*/ 4136093 w 7472601"/>
              <a:gd name="connsiteY209" fmla="*/ 3858466 h 6858000"/>
              <a:gd name="connsiteX210" fmla="*/ 3670252 w 7472601"/>
              <a:gd name="connsiteY210" fmla="*/ 3622798 h 6858000"/>
              <a:gd name="connsiteX211" fmla="*/ 4440129 w 7472601"/>
              <a:gd name="connsiteY211" fmla="*/ 3448571 h 6858000"/>
              <a:gd name="connsiteX212" fmla="*/ 4856525 w 7472601"/>
              <a:gd name="connsiteY212" fmla="*/ 3915351 h 6858000"/>
              <a:gd name="connsiteX213" fmla="*/ 5059055 w 7472601"/>
              <a:gd name="connsiteY213" fmla="*/ 4108918 h 6858000"/>
              <a:gd name="connsiteX214" fmla="*/ 5290070 w 7472601"/>
              <a:gd name="connsiteY214" fmla="*/ 4263619 h 6858000"/>
              <a:gd name="connsiteX215" fmla="*/ 4834991 w 7472601"/>
              <a:gd name="connsiteY215" fmla="*/ 3830985 h 6858000"/>
              <a:gd name="connsiteX216" fmla="*/ 4440129 w 7472601"/>
              <a:gd name="connsiteY216" fmla="*/ 3448571 h 6858000"/>
              <a:gd name="connsiteX217" fmla="*/ 4441737 w 7472601"/>
              <a:gd name="connsiteY217" fmla="*/ 3399734 h 6858000"/>
              <a:gd name="connsiteX218" fmla="*/ 4431236 w 7472601"/>
              <a:gd name="connsiteY218" fmla="*/ 3400954 h 6858000"/>
              <a:gd name="connsiteX219" fmla="*/ 4557150 w 7472601"/>
              <a:gd name="connsiteY219" fmla="*/ 3510023 h 6858000"/>
              <a:gd name="connsiteX220" fmla="*/ 4856936 w 7472601"/>
              <a:gd name="connsiteY220" fmla="*/ 3809146 h 6858000"/>
              <a:gd name="connsiteX221" fmla="*/ 5111996 w 7472601"/>
              <a:gd name="connsiteY221" fmla="*/ 4065759 h 6858000"/>
              <a:gd name="connsiteX222" fmla="*/ 5388878 w 7472601"/>
              <a:gd name="connsiteY222" fmla="*/ 4300185 h 6858000"/>
              <a:gd name="connsiteX223" fmla="*/ 5425556 w 7472601"/>
              <a:gd name="connsiteY223" fmla="*/ 4308967 h 6858000"/>
              <a:gd name="connsiteX224" fmla="*/ 4943646 w 7472601"/>
              <a:gd name="connsiteY224" fmla="*/ 3822916 h 6858000"/>
              <a:gd name="connsiteX225" fmla="*/ 4594837 w 7472601"/>
              <a:gd name="connsiteY225" fmla="*/ 3532274 h 6858000"/>
              <a:gd name="connsiteX226" fmla="*/ 4441737 w 7472601"/>
              <a:gd name="connsiteY226" fmla="*/ 3399734 h 6858000"/>
              <a:gd name="connsiteX227" fmla="*/ 5425834 w 7472601"/>
              <a:gd name="connsiteY227" fmla="*/ 3162785 h 6858000"/>
              <a:gd name="connsiteX228" fmla="*/ 5401644 w 7472601"/>
              <a:gd name="connsiteY228" fmla="*/ 3617847 h 6858000"/>
              <a:gd name="connsiteX229" fmla="*/ 5467256 w 7472601"/>
              <a:gd name="connsiteY229" fmla="*/ 4175494 h 6858000"/>
              <a:gd name="connsiteX230" fmla="*/ 5448069 w 7472601"/>
              <a:gd name="connsiteY230" fmla="*/ 3567554 h 6858000"/>
              <a:gd name="connsiteX231" fmla="*/ 5425834 w 7472601"/>
              <a:gd name="connsiteY231" fmla="*/ 3162785 h 6858000"/>
              <a:gd name="connsiteX232" fmla="*/ 1318687 w 7472601"/>
              <a:gd name="connsiteY232" fmla="*/ 3113840 h 6858000"/>
              <a:gd name="connsiteX233" fmla="*/ 1066793 w 7472601"/>
              <a:gd name="connsiteY233" fmla="*/ 3212171 h 6858000"/>
              <a:gd name="connsiteX234" fmla="*/ 993319 w 7472601"/>
              <a:gd name="connsiteY234" fmla="*/ 3247648 h 6858000"/>
              <a:gd name="connsiteX235" fmla="*/ 853081 w 7472601"/>
              <a:gd name="connsiteY235" fmla="*/ 3312410 h 6858000"/>
              <a:gd name="connsiteX236" fmla="*/ 805957 w 7472601"/>
              <a:gd name="connsiteY236" fmla="*/ 3330443 h 6858000"/>
              <a:gd name="connsiteX237" fmla="*/ 1318687 w 7472601"/>
              <a:gd name="connsiteY237" fmla="*/ 3113840 h 6858000"/>
              <a:gd name="connsiteX238" fmla="*/ 5453702 w 7472601"/>
              <a:gd name="connsiteY238" fmla="*/ 3090882 h 6858000"/>
              <a:gd name="connsiteX239" fmla="*/ 5480135 w 7472601"/>
              <a:gd name="connsiteY239" fmla="*/ 3565802 h 6858000"/>
              <a:gd name="connsiteX240" fmla="*/ 5499023 w 7472601"/>
              <a:gd name="connsiteY240" fmla="*/ 4166310 h 6858000"/>
              <a:gd name="connsiteX241" fmla="*/ 5547022 w 7472601"/>
              <a:gd name="connsiteY241" fmla="*/ 3607838 h 6858000"/>
              <a:gd name="connsiteX242" fmla="*/ 5515964 w 7472601"/>
              <a:gd name="connsiteY242" fmla="*/ 3378541 h 6858000"/>
              <a:gd name="connsiteX243" fmla="*/ 5453702 w 7472601"/>
              <a:gd name="connsiteY243" fmla="*/ 3090882 h 6858000"/>
              <a:gd name="connsiteX244" fmla="*/ 1238695 w 7472601"/>
              <a:gd name="connsiteY244" fmla="*/ 3076820 h 6858000"/>
              <a:gd name="connsiteX245" fmla="*/ 716371 w 7472601"/>
              <a:gd name="connsiteY245" fmla="*/ 3293249 h 6858000"/>
              <a:gd name="connsiteX246" fmla="*/ 579522 w 7472601"/>
              <a:gd name="connsiteY246" fmla="*/ 3371759 h 6858000"/>
              <a:gd name="connsiteX247" fmla="*/ 600288 w 7472601"/>
              <a:gd name="connsiteY247" fmla="*/ 3365555 h 6858000"/>
              <a:gd name="connsiteX248" fmla="*/ 840692 w 7472601"/>
              <a:gd name="connsiteY248" fmla="*/ 3284921 h 6858000"/>
              <a:gd name="connsiteX249" fmla="*/ 979248 w 7472601"/>
              <a:gd name="connsiteY249" fmla="*/ 3221003 h 6858000"/>
              <a:gd name="connsiteX250" fmla="*/ 1053282 w 7472601"/>
              <a:gd name="connsiteY250" fmla="*/ 3185247 h 6858000"/>
              <a:gd name="connsiteX251" fmla="*/ 1320603 w 7472601"/>
              <a:gd name="connsiteY251" fmla="*/ 3081281 h 6858000"/>
              <a:gd name="connsiteX252" fmla="*/ 1238695 w 7472601"/>
              <a:gd name="connsiteY252" fmla="*/ 3076820 h 6858000"/>
              <a:gd name="connsiteX253" fmla="*/ 5425627 w 7472601"/>
              <a:gd name="connsiteY253" fmla="*/ 2954192 h 6858000"/>
              <a:gd name="connsiteX254" fmla="*/ 5470770 w 7472601"/>
              <a:gd name="connsiteY254" fmla="*/ 3005435 h 6858000"/>
              <a:gd name="connsiteX255" fmla="*/ 5519779 w 7472601"/>
              <a:gd name="connsiteY255" fmla="*/ 4359223 h 6858000"/>
              <a:gd name="connsiteX256" fmla="*/ 5520293 w 7472601"/>
              <a:gd name="connsiteY256" fmla="*/ 4360602 h 6858000"/>
              <a:gd name="connsiteX257" fmla="*/ 5767221 w 7472601"/>
              <a:gd name="connsiteY257" fmla="*/ 4665564 h 6858000"/>
              <a:gd name="connsiteX258" fmla="*/ 6937169 w 7472601"/>
              <a:gd name="connsiteY258" fmla="*/ 4815941 h 6858000"/>
              <a:gd name="connsiteX259" fmla="*/ 6953922 w 7472601"/>
              <a:gd name="connsiteY259" fmla="*/ 4890068 h 6858000"/>
              <a:gd name="connsiteX260" fmla="*/ 6071359 w 7472601"/>
              <a:gd name="connsiteY260" fmla="*/ 4770770 h 6858000"/>
              <a:gd name="connsiteX261" fmla="*/ 6038839 w 7472601"/>
              <a:gd name="connsiteY261" fmla="*/ 4764474 h 6858000"/>
              <a:gd name="connsiteX262" fmla="*/ 6038706 w 7472601"/>
              <a:gd name="connsiteY262" fmla="*/ 4763847 h 6858000"/>
              <a:gd name="connsiteX263" fmla="*/ 6037784 w 7472601"/>
              <a:gd name="connsiteY263" fmla="*/ 4764270 h 6858000"/>
              <a:gd name="connsiteX264" fmla="*/ 6038839 w 7472601"/>
              <a:gd name="connsiteY264" fmla="*/ 4764474 h 6858000"/>
              <a:gd name="connsiteX265" fmla="*/ 6040338 w 7472601"/>
              <a:gd name="connsiteY265" fmla="*/ 4771418 h 6858000"/>
              <a:gd name="connsiteX266" fmla="*/ 6024488 w 7472601"/>
              <a:gd name="connsiteY266" fmla="*/ 4809903 h 6858000"/>
              <a:gd name="connsiteX267" fmla="*/ 5599771 w 7472601"/>
              <a:gd name="connsiteY267" fmla="*/ 5509652 h 6858000"/>
              <a:gd name="connsiteX268" fmla="*/ 5548843 w 7472601"/>
              <a:gd name="connsiteY268" fmla="*/ 5563845 h 6858000"/>
              <a:gd name="connsiteX269" fmla="*/ 5940952 w 7472601"/>
              <a:gd name="connsiteY269" fmla="*/ 6250028 h 6858000"/>
              <a:gd name="connsiteX270" fmla="*/ 6043441 w 7472601"/>
              <a:gd name="connsiteY270" fmla="*/ 6665847 h 6858000"/>
              <a:gd name="connsiteX271" fmla="*/ 6093432 w 7472601"/>
              <a:gd name="connsiteY271" fmla="*/ 6858000 h 6858000"/>
              <a:gd name="connsiteX272" fmla="*/ 6034344 w 7472601"/>
              <a:gd name="connsiteY272" fmla="*/ 6858000 h 6858000"/>
              <a:gd name="connsiteX273" fmla="*/ 6026679 w 7472601"/>
              <a:gd name="connsiteY273" fmla="*/ 6836959 h 6858000"/>
              <a:gd name="connsiteX274" fmla="*/ 5800441 w 7472601"/>
              <a:gd name="connsiteY274" fmla="*/ 6335286 h 6858000"/>
              <a:gd name="connsiteX275" fmla="*/ 5526562 w 7472601"/>
              <a:gd name="connsiteY275" fmla="*/ 5705388 h 6858000"/>
              <a:gd name="connsiteX276" fmla="*/ 5519640 w 7472601"/>
              <a:gd name="connsiteY276" fmla="*/ 5683774 h 6858000"/>
              <a:gd name="connsiteX277" fmla="*/ 5844559 w 7472601"/>
              <a:gd name="connsiteY277" fmla="*/ 6553349 h 6858000"/>
              <a:gd name="connsiteX278" fmla="*/ 5975994 w 7472601"/>
              <a:gd name="connsiteY278" fmla="*/ 6858000 h 6858000"/>
              <a:gd name="connsiteX279" fmla="*/ 5898547 w 7472601"/>
              <a:gd name="connsiteY279" fmla="*/ 6858000 h 6858000"/>
              <a:gd name="connsiteX280" fmla="*/ 5682041 w 7472601"/>
              <a:gd name="connsiteY280" fmla="*/ 6355860 h 6858000"/>
              <a:gd name="connsiteX281" fmla="*/ 5461758 w 7472601"/>
              <a:gd name="connsiteY281" fmla="*/ 5820220 h 6858000"/>
              <a:gd name="connsiteX282" fmla="*/ 5237282 w 7472601"/>
              <a:gd name="connsiteY282" fmla="*/ 6579086 h 6858000"/>
              <a:gd name="connsiteX283" fmla="*/ 5115009 w 7472601"/>
              <a:gd name="connsiteY283" fmla="*/ 6858000 h 6858000"/>
              <a:gd name="connsiteX284" fmla="*/ 5028074 w 7472601"/>
              <a:gd name="connsiteY284" fmla="*/ 6858000 h 6858000"/>
              <a:gd name="connsiteX285" fmla="*/ 5079508 w 7472601"/>
              <a:gd name="connsiteY285" fmla="*/ 6749074 h 6858000"/>
              <a:gd name="connsiteX286" fmla="*/ 5371846 w 7472601"/>
              <a:gd name="connsiteY286" fmla="*/ 5924413 h 6858000"/>
              <a:gd name="connsiteX287" fmla="*/ 5270512 w 7472601"/>
              <a:gd name="connsiteY287" fmla="*/ 6138975 h 6858000"/>
              <a:gd name="connsiteX288" fmla="*/ 5062409 w 7472601"/>
              <a:gd name="connsiteY288" fmla="*/ 6653544 h 6858000"/>
              <a:gd name="connsiteX289" fmla="*/ 5036628 w 7472601"/>
              <a:gd name="connsiteY289" fmla="*/ 6754247 h 6858000"/>
              <a:gd name="connsiteX290" fmla="*/ 5009112 w 7472601"/>
              <a:gd name="connsiteY290" fmla="*/ 6858000 h 6858000"/>
              <a:gd name="connsiteX291" fmla="*/ 4976679 w 7472601"/>
              <a:gd name="connsiteY291" fmla="*/ 6858000 h 6858000"/>
              <a:gd name="connsiteX292" fmla="*/ 5006537 w 7472601"/>
              <a:gd name="connsiteY292" fmla="*/ 6747068 h 6858000"/>
              <a:gd name="connsiteX293" fmla="*/ 5032723 w 7472601"/>
              <a:gd name="connsiteY293" fmla="*/ 6644957 h 6858000"/>
              <a:gd name="connsiteX294" fmla="*/ 5242949 w 7472601"/>
              <a:gd name="connsiteY294" fmla="*/ 6125175 h 6858000"/>
              <a:gd name="connsiteX295" fmla="*/ 5286321 w 7472601"/>
              <a:gd name="connsiteY295" fmla="*/ 6033555 h 6858000"/>
              <a:gd name="connsiteX296" fmla="*/ 5008210 w 7472601"/>
              <a:gd name="connsiteY296" fmla="*/ 6649194 h 6858000"/>
              <a:gd name="connsiteX297" fmla="*/ 4986321 w 7472601"/>
              <a:gd name="connsiteY297" fmla="*/ 6765687 h 6858000"/>
              <a:gd name="connsiteX298" fmla="*/ 4973474 w 7472601"/>
              <a:gd name="connsiteY298" fmla="*/ 6858000 h 6858000"/>
              <a:gd name="connsiteX299" fmla="*/ 4907178 w 7472601"/>
              <a:gd name="connsiteY299" fmla="*/ 6858000 h 6858000"/>
              <a:gd name="connsiteX300" fmla="*/ 4910810 w 7472601"/>
              <a:gd name="connsiteY300" fmla="*/ 6829660 h 6858000"/>
              <a:gd name="connsiteX301" fmla="*/ 4987461 w 7472601"/>
              <a:gd name="connsiteY301" fmla="*/ 6432994 h 6858000"/>
              <a:gd name="connsiteX302" fmla="*/ 5179262 w 7472601"/>
              <a:gd name="connsiteY302" fmla="*/ 6035044 h 6858000"/>
              <a:gd name="connsiteX303" fmla="*/ 4689678 w 7472601"/>
              <a:gd name="connsiteY303" fmla="*/ 6440241 h 6858000"/>
              <a:gd name="connsiteX304" fmla="*/ 4477543 w 7472601"/>
              <a:gd name="connsiteY304" fmla="*/ 6674836 h 6858000"/>
              <a:gd name="connsiteX305" fmla="*/ 4329957 w 7472601"/>
              <a:gd name="connsiteY305" fmla="*/ 6858000 h 6858000"/>
              <a:gd name="connsiteX306" fmla="*/ 4218595 w 7472601"/>
              <a:gd name="connsiteY306" fmla="*/ 6858000 h 6858000"/>
              <a:gd name="connsiteX307" fmla="*/ 4368888 w 7472601"/>
              <a:gd name="connsiteY307" fmla="*/ 6668412 h 6858000"/>
              <a:gd name="connsiteX308" fmla="*/ 4563091 w 7472601"/>
              <a:gd name="connsiteY308" fmla="*/ 6442508 h 6858000"/>
              <a:gd name="connsiteX309" fmla="*/ 5387324 w 7472601"/>
              <a:gd name="connsiteY309" fmla="*/ 5705830 h 6858000"/>
              <a:gd name="connsiteX310" fmla="*/ 5073620 w 7472601"/>
              <a:gd name="connsiteY310" fmla="*/ 5955437 h 6858000"/>
              <a:gd name="connsiteX311" fmla="*/ 4689789 w 7472601"/>
              <a:gd name="connsiteY311" fmla="*/ 6268382 h 6858000"/>
              <a:gd name="connsiteX312" fmla="*/ 4418722 w 7472601"/>
              <a:gd name="connsiteY312" fmla="*/ 6570886 h 6858000"/>
              <a:gd name="connsiteX313" fmla="*/ 4214944 w 7472601"/>
              <a:gd name="connsiteY313" fmla="*/ 6858000 h 6858000"/>
              <a:gd name="connsiteX314" fmla="*/ 4177898 w 7472601"/>
              <a:gd name="connsiteY314" fmla="*/ 6858000 h 6858000"/>
              <a:gd name="connsiteX315" fmla="*/ 4391597 w 7472601"/>
              <a:gd name="connsiteY315" fmla="*/ 6556370 h 6858000"/>
              <a:gd name="connsiteX316" fmla="*/ 4668889 w 7472601"/>
              <a:gd name="connsiteY316" fmla="*/ 6246399 h 6858000"/>
              <a:gd name="connsiteX317" fmla="*/ 5055427 w 7472601"/>
              <a:gd name="connsiteY317" fmla="*/ 5931476 h 6858000"/>
              <a:gd name="connsiteX318" fmla="*/ 5371814 w 7472601"/>
              <a:gd name="connsiteY318" fmla="*/ 5678975 h 6858000"/>
              <a:gd name="connsiteX319" fmla="*/ 4987918 w 7472601"/>
              <a:gd name="connsiteY319" fmla="*/ 5838701 h 6858000"/>
              <a:gd name="connsiteX320" fmla="*/ 4317146 w 7472601"/>
              <a:gd name="connsiteY320" fmla="*/ 6587716 h 6858000"/>
              <a:gd name="connsiteX321" fmla="*/ 4171627 w 7472601"/>
              <a:gd name="connsiteY321" fmla="*/ 6858000 h 6858000"/>
              <a:gd name="connsiteX322" fmla="*/ 4081585 w 7472601"/>
              <a:gd name="connsiteY322" fmla="*/ 6858000 h 6858000"/>
              <a:gd name="connsiteX323" fmla="*/ 4238603 w 7472601"/>
              <a:gd name="connsiteY323" fmla="*/ 6559341 h 6858000"/>
              <a:gd name="connsiteX324" fmla="*/ 4778333 w 7472601"/>
              <a:gd name="connsiteY324" fmla="*/ 5873626 h 6858000"/>
              <a:gd name="connsiteX325" fmla="*/ 5414185 w 7472601"/>
              <a:gd name="connsiteY325" fmla="*/ 5573882 h 6858000"/>
              <a:gd name="connsiteX326" fmla="*/ 5959648 w 7472601"/>
              <a:gd name="connsiteY326" fmla="*/ 4760797 h 6858000"/>
              <a:gd name="connsiteX327" fmla="*/ 5355019 w 7472601"/>
              <a:gd name="connsiteY327" fmla="*/ 4734672 h 6858000"/>
              <a:gd name="connsiteX328" fmla="*/ 5083565 w 7472601"/>
              <a:gd name="connsiteY328" fmla="*/ 5179121 h 6858000"/>
              <a:gd name="connsiteX329" fmla="*/ 4713577 w 7472601"/>
              <a:gd name="connsiteY329" fmla="*/ 5616803 h 6858000"/>
              <a:gd name="connsiteX330" fmla="*/ 3989559 w 7472601"/>
              <a:gd name="connsiteY330" fmla="*/ 6145945 h 6858000"/>
              <a:gd name="connsiteX331" fmla="*/ 3939824 w 7472601"/>
              <a:gd name="connsiteY331" fmla="*/ 6066900 h 6858000"/>
              <a:gd name="connsiteX332" fmla="*/ 4584537 w 7472601"/>
              <a:gd name="connsiteY332" fmla="*/ 5324826 h 6858000"/>
              <a:gd name="connsiteX333" fmla="*/ 5037105 w 7472601"/>
              <a:gd name="connsiteY333" fmla="*/ 5088765 h 6858000"/>
              <a:gd name="connsiteX334" fmla="*/ 5039930 w 7472601"/>
              <a:gd name="connsiteY334" fmla="*/ 5089585 h 6858000"/>
              <a:gd name="connsiteX335" fmla="*/ 5263764 w 7472601"/>
              <a:gd name="connsiteY335" fmla="*/ 4735525 h 6858000"/>
              <a:gd name="connsiteX336" fmla="*/ 4086300 w 7472601"/>
              <a:gd name="connsiteY336" fmla="*/ 4884599 h 6858000"/>
              <a:gd name="connsiteX337" fmla="*/ 4085485 w 7472601"/>
              <a:gd name="connsiteY337" fmla="*/ 4899070 h 6858000"/>
              <a:gd name="connsiteX338" fmla="*/ 3871915 w 7472601"/>
              <a:gd name="connsiteY338" fmla="*/ 5253645 h 6858000"/>
              <a:gd name="connsiteX339" fmla="*/ 3799374 w 7472601"/>
              <a:gd name="connsiteY339" fmla="*/ 5466127 h 6858000"/>
              <a:gd name="connsiteX340" fmla="*/ 3498850 w 7472601"/>
              <a:gd name="connsiteY340" fmla="*/ 6661888 h 6858000"/>
              <a:gd name="connsiteX341" fmla="*/ 3399216 w 7472601"/>
              <a:gd name="connsiteY341" fmla="*/ 6858000 h 6858000"/>
              <a:gd name="connsiteX342" fmla="*/ 3303688 w 7472601"/>
              <a:gd name="connsiteY342" fmla="*/ 6858000 h 6858000"/>
              <a:gd name="connsiteX343" fmla="*/ 3391774 w 7472601"/>
              <a:gd name="connsiteY343" fmla="*/ 6697181 h 6858000"/>
              <a:gd name="connsiteX344" fmla="*/ 3735540 w 7472601"/>
              <a:gd name="connsiteY344" fmla="*/ 5546923 h 6858000"/>
              <a:gd name="connsiteX345" fmla="*/ 3729438 w 7472601"/>
              <a:gd name="connsiteY345" fmla="*/ 5569058 h 6858000"/>
              <a:gd name="connsiteX346" fmla="*/ 3707782 w 7472601"/>
              <a:gd name="connsiteY346" fmla="*/ 5644908 h 6858000"/>
              <a:gd name="connsiteX347" fmla="*/ 3583827 w 7472601"/>
              <a:gd name="connsiteY347" fmla="*/ 6039215 h 6858000"/>
              <a:gd name="connsiteX348" fmla="*/ 3547861 w 7472601"/>
              <a:gd name="connsiteY348" fmla="*/ 6129609 h 6858000"/>
              <a:gd name="connsiteX349" fmla="*/ 3490905 w 7472601"/>
              <a:gd name="connsiteY349" fmla="*/ 6277660 h 6858000"/>
              <a:gd name="connsiteX350" fmla="*/ 3455859 w 7472601"/>
              <a:gd name="connsiteY350" fmla="*/ 6391301 h 6858000"/>
              <a:gd name="connsiteX351" fmla="*/ 3429112 w 7472601"/>
              <a:gd name="connsiteY351" fmla="*/ 6479469 h 6858000"/>
              <a:gd name="connsiteX352" fmla="*/ 3304862 w 7472601"/>
              <a:gd name="connsiteY352" fmla="*/ 6796476 h 6858000"/>
              <a:gd name="connsiteX353" fmla="*/ 3276071 w 7472601"/>
              <a:gd name="connsiteY353" fmla="*/ 6858000 h 6858000"/>
              <a:gd name="connsiteX354" fmla="*/ 3240805 w 7472601"/>
              <a:gd name="connsiteY354" fmla="*/ 6858000 h 6858000"/>
              <a:gd name="connsiteX355" fmla="*/ 3275917 w 7472601"/>
              <a:gd name="connsiteY355" fmla="*/ 6783192 h 6858000"/>
              <a:gd name="connsiteX356" fmla="*/ 3399358 w 7472601"/>
              <a:gd name="connsiteY356" fmla="*/ 6469011 h 6858000"/>
              <a:gd name="connsiteX357" fmla="*/ 3425650 w 7472601"/>
              <a:gd name="connsiteY357" fmla="*/ 6381333 h 6858000"/>
              <a:gd name="connsiteX358" fmla="*/ 3460661 w 7472601"/>
              <a:gd name="connsiteY358" fmla="*/ 6266763 h 6858000"/>
              <a:gd name="connsiteX359" fmla="*/ 3518021 w 7472601"/>
              <a:gd name="connsiteY359" fmla="*/ 6117298 h 6858000"/>
              <a:gd name="connsiteX360" fmla="*/ 3554035 w 7472601"/>
              <a:gd name="connsiteY360" fmla="*/ 6027832 h 6858000"/>
              <a:gd name="connsiteX361" fmla="*/ 3677174 w 7472601"/>
              <a:gd name="connsiteY361" fmla="*/ 5636351 h 6858000"/>
              <a:gd name="connsiteX362" fmla="*/ 3698819 w 7472601"/>
              <a:gd name="connsiteY362" fmla="*/ 5560503 h 6858000"/>
              <a:gd name="connsiteX363" fmla="*/ 3702094 w 7472601"/>
              <a:gd name="connsiteY363" fmla="*/ 5549194 h 6858000"/>
              <a:gd name="connsiteX364" fmla="*/ 3398355 w 7472601"/>
              <a:gd name="connsiteY364" fmla="*/ 6094603 h 6858000"/>
              <a:gd name="connsiteX365" fmla="*/ 3193941 w 7472601"/>
              <a:gd name="connsiteY365" fmla="*/ 6798775 h 6858000"/>
              <a:gd name="connsiteX366" fmla="*/ 3184140 w 7472601"/>
              <a:gd name="connsiteY366" fmla="*/ 6858000 h 6858000"/>
              <a:gd name="connsiteX367" fmla="*/ 3099978 w 7472601"/>
              <a:gd name="connsiteY367" fmla="*/ 6858000 h 6858000"/>
              <a:gd name="connsiteX368" fmla="*/ 3101556 w 7472601"/>
              <a:gd name="connsiteY368" fmla="*/ 6843337 h 6858000"/>
              <a:gd name="connsiteX369" fmla="*/ 3370162 w 7472601"/>
              <a:gd name="connsiteY369" fmla="*/ 5785550 h 6858000"/>
              <a:gd name="connsiteX370" fmla="*/ 3746477 w 7472601"/>
              <a:gd name="connsiteY370" fmla="*/ 5377889 h 6858000"/>
              <a:gd name="connsiteX371" fmla="*/ 3863399 w 7472601"/>
              <a:gd name="connsiteY371" fmla="*/ 5087257 h 6858000"/>
              <a:gd name="connsiteX372" fmla="*/ 3968712 w 7472601"/>
              <a:gd name="connsiteY372" fmla="*/ 4913989 h 6858000"/>
              <a:gd name="connsiteX373" fmla="*/ 2792390 w 7472601"/>
              <a:gd name="connsiteY373" fmla="*/ 5382974 h 6858000"/>
              <a:gd name="connsiteX374" fmla="*/ 2714982 w 7472601"/>
              <a:gd name="connsiteY374" fmla="*/ 5427051 h 6858000"/>
              <a:gd name="connsiteX375" fmla="*/ 2813361 w 7472601"/>
              <a:gd name="connsiteY375" fmla="*/ 6023912 h 6858000"/>
              <a:gd name="connsiteX376" fmla="*/ 2688430 w 7472601"/>
              <a:gd name="connsiteY376" fmla="*/ 6801564 h 6858000"/>
              <a:gd name="connsiteX377" fmla="*/ 2629626 w 7472601"/>
              <a:gd name="connsiteY377" fmla="*/ 6763394 h 6858000"/>
              <a:gd name="connsiteX378" fmla="*/ 2565328 w 7472601"/>
              <a:gd name="connsiteY378" fmla="*/ 5516399 h 6858000"/>
              <a:gd name="connsiteX379" fmla="*/ 1922999 w 7472601"/>
              <a:gd name="connsiteY379" fmla="*/ 5980343 h 6858000"/>
              <a:gd name="connsiteX380" fmla="*/ 1950261 w 7472601"/>
              <a:gd name="connsiteY380" fmla="*/ 6405858 h 6858000"/>
              <a:gd name="connsiteX381" fmla="*/ 2365554 w 7472601"/>
              <a:gd name="connsiteY381" fmla="*/ 6759107 h 6858000"/>
              <a:gd name="connsiteX382" fmla="*/ 2424142 w 7472601"/>
              <a:gd name="connsiteY382" fmla="*/ 6858000 h 6858000"/>
              <a:gd name="connsiteX383" fmla="*/ 2395994 w 7472601"/>
              <a:gd name="connsiteY383" fmla="*/ 6858000 h 6858000"/>
              <a:gd name="connsiteX384" fmla="*/ 2392863 w 7472601"/>
              <a:gd name="connsiteY384" fmla="*/ 6852964 h 6858000"/>
              <a:gd name="connsiteX385" fmla="*/ 2017589 w 7472601"/>
              <a:gd name="connsiteY385" fmla="*/ 6493982 h 6858000"/>
              <a:gd name="connsiteX386" fmla="*/ 2147336 w 7472601"/>
              <a:gd name="connsiteY386" fmla="*/ 6594052 h 6858000"/>
              <a:gd name="connsiteX387" fmla="*/ 2207047 w 7472601"/>
              <a:gd name="connsiteY387" fmla="*/ 6654540 h 6858000"/>
              <a:gd name="connsiteX388" fmla="*/ 2299106 w 7472601"/>
              <a:gd name="connsiteY388" fmla="*/ 6778931 h 6858000"/>
              <a:gd name="connsiteX389" fmla="*/ 2314430 w 7472601"/>
              <a:gd name="connsiteY389" fmla="*/ 6801144 h 6858000"/>
              <a:gd name="connsiteX390" fmla="*/ 2352406 w 7472601"/>
              <a:gd name="connsiteY390" fmla="*/ 6858000 h 6858000"/>
              <a:gd name="connsiteX391" fmla="*/ 2314492 w 7472601"/>
              <a:gd name="connsiteY391" fmla="*/ 6858000 h 6858000"/>
              <a:gd name="connsiteX392" fmla="*/ 2288095 w 7472601"/>
              <a:gd name="connsiteY392" fmla="*/ 6818030 h 6858000"/>
              <a:gd name="connsiteX393" fmla="*/ 2272768 w 7472601"/>
              <a:gd name="connsiteY393" fmla="*/ 6795822 h 6858000"/>
              <a:gd name="connsiteX394" fmla="*/ 2182715 w 7472601"/>
              <a:gd name="connsiteY394" fmla="*/ 6675071 h 6858000"/>
              <a:gd name="connsiteX395" fmla="*/ 2032061 w 7472601"/>
              <a:gd name="connsiteY395" fmla="*/ 6541380 h 6858000"/>
              <a:gd name="connsiteX396" fmla="*/ 2257220 w 7472601"/>
              <a:gd name="connsiteY396" fmla="*/ 6826257 h 6858000"/>
              <a:gd name="connsiteX397" fmla="*/ 2281324 w 7472601"/>
              <a:gd name="connsiteY397" fmla="*/ 6858000 h 6858000"/>
              <a:gd name="connsiteX398" fmla="*/ 2242860 w 7472601"/>
              <a:gd name="connsiteY398" fmla="*/ 6858000 h 6858000"/>
              <a:gd name="connsiteX399" fmla="*/ 2232818 w 7472601"/>
              <a:gd name="connsiteY399" fmla="*/ 6844926 h 6858000"/>
              <a:gd name="connsiteX400" fmla="*/ 1990172 w 7472601"/>
              <a:gd name="connsiteY400" fmla="*/ 6542121 h 6858000"/>
              <a:gd name="connsiteX401" fmla="*/ 2124090 w 7472601"/>
              <a:gd name="connsiteY401" fmla="*/ 6761017 h 6858000"/>
              <a:gd name="connsiteX402" fmla="*/ 2200380 w 7472601"/>
              <a:gd name="connsiteY402" fmla="*/ 6858000 h 6858000"/>
              <a:gd name="connsiteX403" fmla="*/ 2147507 w 7472601"/>
              <a:gd name="connsiteY403" fmla="*/ 6858000 h 6858000"/>
              <a:gd name="connsiteX404" fmla="*/ 2070668 w 7472601"/>
              <a:gd name="connsiteY404" fmla="*/ 6761520 h 6858000"/>
              <a:gd name="connsiteX405" fmla="*/ 1975142 w 7472601"/>
              <a:gd name="connsiteY405" fmla="*/ 6585570 h 6858000"/>
              <a:gd name="connsiteX406" fmla="*/ 2050035 w 7472601"/>
              <a:gd name="connsiteY406" fmla="*/ 6813345 h 6858000"/>
              <a:gd name="connsiteX407" fmla="*/ 2063025 w 7472601"/>
              <a:gd name="connsiteY407" fmla="*/ 6858000 h 6858000"/>
              <a:gd name="connsiteX408" fmla="*/ 2021675 w 7472601"/>
              <a:gd name="connsiteY408" fmla="*/ 6858000 h 6858000"/>
              <a:gd name="connsiteX409" fmla="*/ 2019308 w 7472601"/>
              <a:gd name="connsiteY409" fmla="*/ 6847118 h 6858000"/>
              <a:gd name="connsiteX410" fmla="*/ 1938835 w 7472601"/>
              <a:gd name="connsiteY410" fmla="*/ 6551160 h 6858000"/>
              <a:gd name="connsiteX411" fmla="*/ 1953230 w 7472601"/>
              <a:gd name="connsiteY411" fmla="*/ 6759699 h 6858000"/>
              <a:gd name="connsiteX412" fmla="*/ 1956763 w 7472601"/>
              <a:gd name="connsiteY412" fmla="*/ 6778191 h 6858000"/>
              <a:gd name="connsiteX413" fmla="*/ 1967925 w 7472601"/>
              <a:gd name="connsiteY413" fmla="*/ 6858000 h 6858000"/>
              <a:gd name="connsiteX414" fmla="*/ 1936622 w 7472601"/>
              <a:gd name="connsiteY414" fmla="*/ 6858000 h 6858000"/>
              <a:gd name="connsiteX415" fmla="*/ 1926261 w 7472601"/>
              <a:gd name="connsiteY415" fmla="*/ 6784064 h 6858000"/>
              <a:gd name="connsiteX416" fmla="*/ 1922724 w 7472601"/>
              <a:gd name="connsiteY416" fmla="*/ 6765577 h 6858000"/>
              <a:gd name="connsiteX417" fmla="*/ 1904650 w 7472601"/>
              <a:gd name="connsiteY417" fmla="*/ 6639616 h 6858000"/>
              <a:gd name="connsiteX418" fmla="*/ 1885273 w 7472601"/>
              <a:gd name="connsiteY418" fmla="*/ 6858000 h 6858000"/>
              <a:gd name="connsiteX419" fmla="*/ 1854363 w 7472601"/>
              <a:gd name="connsiteY419" fmla="*/ 6858000 h 6858000"/>
              <a:gd name="connsiteX420" fmla="*/ 1880391 w 7472601"/>
              <a:gd name="connsiteY420" fmla="*/ 6603796 h 6858000"/>
              <a:gd name="connsiteX421" fmla="*/ 1818273 w 7472601"/>
              <a:gd name="connsiteY421" fmla="*/ 6715729 h 6858000"/>
              <a:gd name="connsiteX422" fmla="*/ 1794691 w 7472601"/>
              <a:gd name="connsiteY422" fmla="*/ 6843239 h 6858000"/>
              <a:gd name="connsiteX423" fmla="*/ 1794914 w 7472601"/>
              <a:gd name="connsiteY423" fmla="*/ 6858000 h 6858000"/>
              <a:gd name="connsiteX424" fmla="*/ 1746128 w 7472601"/>
              <a:gd name="connsiteY424" fmla="*/ 6858000 h 6858000"/>
              <a:gd name="connsiteX425" fmla="*/ 1753934 w 7472601"/>
              <a:gd name="connsiteY425" fmla="*/ 6724796 h 6858000"/>
              <a:gd name="connsiteX426" fmla="*/ 1792053 w 7472601"/>
              <a:gd name="connsiteY426" fmla="*/ 6572396 h 6858000"/>
              <a:gd name="connsiteX427" fmla="*/ 1862248 w 7472601"/>
              <a:gd name="connsiteY427" fmla="*/ 6266397 h 6858000"/>
              <a:gd name="connsiteX428" fmla="*/ 1862250 w 7472601"/>
              <a:gd name="connsiteY428" fmla="*/ 6033531 h 6858000"/>
              <a:gd name="connsiteX429" fmla="*/ 1211999 w 7472601"/>
              <a:gd name="connsiteY429" fmla="*/ 6683610 h 6858000"/>
              <a:gd name="connsiteX430" fmla="*/ 1213266 w 7472601"/>
              <a:gd name="connsiteY430" fmla="*/ 6691947 h 6858000"/>
              <a:gd name="connsiteX431" fmla="*/ 1203370 w 7472601"/>
              <a:gd name="connsiteY431" fmla="*/ 6850676 h 6858000"/>
              <a:gd name="connsiteX432" fmla="*/ 1203671 w 7472601"/>
              <a:gd name="connsiteY432" fmla="*/ 6858000 h 6858000"/>
              <a:gd name="connsiteX433" fmla="*/ 1143180 w 7472601"/>
              <a:gd name="connsiteY433" fmla="*/ 6858000 h 6858000"/>
              <a:gd name="connsiteX434" fmla="*/ 1142176 w 7472601"/>
              <a:gd name="connsiteY434" fmla="*/ 6766045 h 6858000"/>
              <a:gd name="connsiteX435" fmla="*/ 1067484 w 7472601"/>
              <a:gd name="connsiteY435" fmla="*/ 6858000 h 6858000"/>
              <a:gd name="connsiteX436" fmla="*/ 953928 w 7472601"/>
              <a:gd name="connsiteY436" fmla="*/ 6858000 h 6858000"/>
              <a:gd name="connsiteX437" fmla="*/ 959715 w 7472601"/>
              <a:gd name="connsiteY437" fmla="*/ 6850185 h 6858000"/>
              <a:gd name="connsiteX438" fmla="*/ 1483788 w 7472601"/>
              <a:gd name="connsiteY438" fmla="*/ 6259174 h 6858000"/>
              <a:gd name="connsiteX439" fmla="*/ 1100671 w 7472601"/>
              <a:gd name="connsiteY439" fmla="*/ 6252137 h 6858000"/>
              <a:gd name="connsiteX440" fmla="*/ 1090144 w 7472601"/>
              <a:gd name="connsiteY440" fmla="*/ 6256748 h 6858000"/>
              <a:gd name="connsiteX441" fmla="*/ 1095872 w 7472601"/>
              <a:gd name="connsiteY441" fmla="*/ 6271892 h 6858000"/>
              <a:gd name="connsiteX442" fmla="*/ 262785 w 7472601"/>
              <a:gd name="connsiteY442" fmla="*/ 6845450 h 6858000"/>
              <a:gd name="connsiteX443" fmla="*/ 209968 w 7472601"/>
              <a:gd name="connsiteY443" fmla="*/ 6770713 h 6858000"/>
              <a:gd name="connsiteX444" fmla="*/ 873460 w 7472601"/>
              <a:gd name="connsiteY444" fmla="*/ 6253768 h 6858000"/>
              <a:gd name="connsiteX445" fmla="*/ 192686 w 7472601"/>
              <a:gd name="connsiteY445" fmla="*/ 5849257 h 6858000"/>
              <a:gd name="connsiteX446" fmla="*/ 4696 w 7472601"/>
              <a:gd name="connsiteY446" fmla="*/ 5697668 h 6858000"/>
              <a:gd name="connsiteX447" fmla="*/ 0 w 7472601"/>
              <a:gd name="connsiteY447" fmla="*/ 5689984 h 6858000"/>
              <a:gd name="connsiteX448" fmla="*/ 0 w 7472601"/>
              <a:gd name="connsiteY448" fmla="*/ 5513472 h 6858000"/>
              <a:gd name="connsiteX449" fmla="*/ 174101 w 7472601"/>
              <a:gd name="connsiteY449" fmla="*/ 5620277 h 6858000"/>
              <a:gd name="connsiteX450" fmla="*/ 891800 w 7472601"/>
              <a:gd name="connsiteY450" fmla="*/ 6036935 h 6858000"/>
              <a:gd name="connsiteX451" fmla="*/ 1072219 w 7472601"/>
              <a:gd name="connsiteY451" fmla="*/ 6169443 h 6858000"/>
              <a:gd name="connsiteX452" fmla="*/ 1074117 w 7472601"/>
              <a:gd name="connsiteY452" fmla="*/ 6170301 h 6858000"/>
              <a:gd name="connsiteX453" fmla="*/ 1083114 w 7472601"/>
              <a:gd name="connsiteY453" fmla="*/ 6174131 h 6858000"/>
              <a:gd name="connsiteX454" fmla="*/ 1543010 w 7472601"/>
              <a:gd name="connsiteY454" fmla="*/ 6191140 h 6858000"/>
              <a:gd name="connsiteX455" fmla="*/ 1551080 w 7472601"/>
              <a:gd name="connsiteY455" fmla="*/ 6195006 h 6858000"/>
              <a:gd name="connsiteX456" fmla="*/ 2345443 w 7472601"/>
              <a:gd name="connsiteY456" fmla="*/ 5549882 h 6858000"/>
              <a:gd name="connsiteX457" fmla="*/ 1721499 w 7472601"/>
              <a:gd name="connsiteY457" fmla="*/ 5599969 h 6858000"/>
              <a:gd name="connsiteX458" fmla="*/ 767716 w 7472601"/>
              <a:gd name="connsiteY458" fmla="*/ 5472768 h 6858000"/>
              <a:gd name="connsiteX459" fmla="*/ 722147 w 7472601"/>
              <a:gd name="connsiteY459" fmla="*/ 5393091 h 6858000"/>
              <a:gd name="connsiteX460" fmla="*/ 1485552 w 7472601"/>
              <a:gd name="connsiteY460" fmla="*/ 5313202 h 6858000"/>
              <a:gd name="connsiteX461" fmla="*/ 2143004 w 7472601"/>
              <a:gd name="connsiteY461" fmla="*/ 5402420 h 6858000"/>
              <a:gd name="connsiteX462" fmla="*/ 1933391 w 7472601"/>
              <a:gd name="connsiteY462" fmla="*/ 5156971 h 6858000"/>
              <a:gd name="connsiteX463" fmla="*/ 1827118 w 7472601"/>
              <a:gd name="connsiteY463" fmla="*/ 4968410 h 6858000"/>
              <a:gd name="connsiteX464" fmla="*/ 1837349 w 7472601"/>
              <a:gd name="connsiteY464" fmla="*/ 4956357 h 6858000"/>
              <a:gd name="connsiteX465" fmla="*/ 2162835 w 7472601"/>
              <a:gd name="connsiteY465" fmla="*/ 5187853 h 6858000"/>
              <a:gd name="connsiteX466" fmla="*/ 2257167 w 7472601"/>
              <a:gd name="connsiteY466" fmla="*/ 5462123 h 6858000"/>
              <a:gd name="connsiteX467" fmla="*/ 2261598 w 7472601"/>
              <a:gd name="connsiteY467" fmla="*/ 5467998 h 6858000"/>
              <a:gd name="connsiteX468" fmla="*/ 2437177 w 7472601"/>
              <a:gd name="connsiteY468" fmla="*/ 5479608 h 6858000"/>
              <a:gd name="connsiteX469" fmla="*/ 2445247 w 7472601"/>
              <a:gd name="connsiteY469" fmla="*/ 5483476 h 6858000"/>
              <a:gd name="connsiteX470" fmla="*/ 2743626 w 7472601"/>
              <a:gd name="connsiteY470" fmla="*/ 5304819 h 6858000"/>
              <a:gd name="connsiteX471" fmla="*/ 3048102 w 7472601"/>
              <a:gd name="connsiteY471" fmla="*/ 5150595 h 6858000"/>
              <a:gd name="connsiteX472" fmla="*/ 1799414 w 7472601"/>
              <a:gd name="connsiteY472" fmla="*/ 4694732 h 6858000"/>
              <a:gd name="connsiteX473" fmla="*/ 1771735 w 7472601"/>
              <a:gd name="connsiteY473" fmla="*/ 4619929 h 6858000"/>
              <a:gd name="connsiteX474" fmla="*/ 3104273 w 7472601"/>
              <a:gd name="connsiteY474" fmla="*/ 5076159 h 6858000"/>
              <a:gd name="connsiteX475" fmla="*/ 3113245 w 7472601"/>
              <a:gd name="connsiteY475" fmla="*/ 5090705 h 6858000"/>
              <a:gd name="connsiteX476" fmla="*/ 3126294 w 7472601"/>
              <a:gd name="connsiteY476" fmla="*/ 5114400 h 6858000"/>
              <a:gd name="connsiteX477" fmla="*/ 3937433 w 7472601"/>
              <a:gd name="connsiteY477" fmla="*/ 4830473 h 6858000"/>
              <a:gd name="connsiteX478" fmla="*/ 3590475 w 7472601"/>
              <a:gd name="connsiteY478" fmla="*/ 4597974 h 6858000"/>
              <a:gd name="connsiteX479" fmla="*/ 3100264 w 7472601"/>
              <a:gd name="connsiteY479" fmla="*/ 4579845 h 6858000"/>
              <a:gd name="connsiteX480" fmla="*/ 2183576 w 7472601"/>
              <a:gd name="connsiteY480" fmla="*/ 4227150 h 6858000"/>
              <a:gd name="connsiteX481" fmla="*/ 2151029 w 7472601"/>
              <a:gd name="connsiteY481" fmla="*/ 4146947 h 6858000"/>
              <a:gd name="connsiteX482" fmla="*/ 3563434 w 7472601"/>
              <a:gd name="connsiteY482" fmla="*/ 4469115 h 6858000"/>
              <a:gd name="connsiteX483" fmla="*/ 3177952 w 7472601"/>
              <a:gd name="connsiteY483" fmla="*/ 3657386 h 6858000"/>
              <a:gd name="connsiteX484" fmla="*/ 3189263 w 7472601"/>
              <a:gd name="connsiteY484" fmla="*/ 3625726 h 6858000"/>
              <a:gd name="connsiteX485" fmla="*/ 3560912 w 7472601"/>
              <a:gd name="connsiteY485" fmla="*/ 4079863 h 6858000"/>
              <a:gd name="connsiteX486" fmla="*/ 3626636 w 7472601"/>
              <a:gd name="connsiteY486" fmla="*/ 4512230 h 6858000"/>
              <a:gd name="connsiteX487" fmla="*/ 3653088 w 7472601"/>
              <a:gd name="connsiteY487" fmla="*/ 4521417 h 6858000"/>
              <a:gd name="connsiteX488" fmla="*/ 3988128 w 7472601"/>
              <a:gd name="connsiteY488" fmla="*/ 4817267 h 6858000"/>
              <a:gd name="connsiteX489" fmla="*/ 4830582 w 7472601"/>
              <a:gd name="connsiteY489" fmla="*/ 4676000 h 6858000"/>
              <a:gd name="connsiteX490" fmla="*/ 4830100 w 7472601"/>
              <a:gd name="connsiteY490" fmla="*/ 4675554 h 6858000"/>
              <a:gd name="connsiteX491" fmla="*/ 4036318 w 7472601"/>
              <a:gd name="connsiteY491" fmla="*/ 4147013 h 6858000"/>
              <a:gd name="connsiteX492" fmla="*/ 3432098 w 7472601"/>
              <a:gd name="connsiteY492" fmla="*/ 3537312 h 6858000"/>
              <a:gd name="connsiteX493" fmla="*/ 3446761 w 7472601"/>
              <a:gd name="connsiteY493" fmla="*/ 3461278 h 6858000"/>
              <a:gd name="connsiteX494" fmla="*/ 4419733 w 7472601"/>
              <a:gd name="connsiteY494" fmla="*/ 3963555 h 6858000"/>
              <a:gd name="connsiteX495" fmla="*/ 4781371 w 7472601"/>
              <a:gd name="connsiteY495" fmla="*/ 4458604 h 6858000"/>
              <a:gd name="connsiteX496" fmla="*/ 4780440 w 7472601"/>
              <a:gd name="connsiteY496" fmla="*/ 4470290 h 6858000"/>
              <a:gd name="connsiteX497" fmla="*/ 4898954 w 7472601"/>
              <a:gd name="connsiteY497" fmla="*/ 4662092 h 6858000"/>
              <a:gd name="connsiteX498" fmla="*/ 4900699 w 7472601"/>
              <a:gd name="connsiteY498" fmla="*/ 4670867 h 6858000"/>
              <a:gd name="connsiteX499" fmla="*/ 5714511 w 7472601"/>
              <a:gd name="connsiteY499" fmla="*/ 4663483 h 6858000"/>
              <a:gd name="connsiteX500" fmla="*/ 5464793 w 7472601"/>
              <a:gd name="connsiteY500" fmla="*/ 4393556 h 6858000"/>
              <a:gd name="connsiteX501" fmla="*/ 5461897 w 7472601"/>
              <a:gd name="connsiteY501" fmla="*/ 4390879 h 6858000"/>
              <a:gd name="connsiteX502" fmla="*/ 4294126 w 7472601"/>
              <a:gd name="connsiteY502" fmla="*/ 3303048 h 6858000"/>
              <a:gd name="connsiteX503" fmla="*/ 4305321 w 7472601"/>
              <a:gd name="connsiteY503" fmla="*/ 3256953 h 6858000"/>
              <a:gd name="connsiteX504" fmla="*/ 4949299 w 7472601"/>
              <a:gd name="connsiteY504" fmla="*/ 3766336 h 6858000"/>
              <a:gd name="connsiteX505" fmla="*/ 5291452 w 7472601"/>
              <a:gd name="connsiteY505" fmla="*/ 4076801 h 6858000"/>
              <a:gd name="connsiteX506" fmla="*/ 5434998 w 7472601"/>
              <a:gd name="connsiteY506" fmla="*/ 4254100 h 6858000"/>
              <a:gd name="connsiteX507" fmla="*/ 5351015 w 7472601"/>
              <a:gd name="connsiteY507" fmla="*/ 3760989 h 6858000"/>
              <a:gd name="connsiteX508" fmla="*/ 5413780 w 7472601"/>
              <a:gd name="connsiteY508" fmla="*/ 2966265 h 6858000"/>
              <a:gd name="connsiteX509" fmla="*/ 5425627 w 7472601"/>
              <a:gd name="connsiteY509" fmla="*/ 2954192 h 6858000"/>
              <a:gd name="connsiteX510" fmla="*/ 6604735 w 7472601"/>
              <a:gd name="connsiteY510" fmla="*/ 2041381 h 6858000"/>
              <a:gd name="connsiteX511" fmla="*/ 7204487 w 7472601"/>
              <a:gd name="connsiteY511" fmla="*/ 2742112 h 6858000"/>
              <a:gd name="connsiteX512" fmla="*/ 7131592 w 7472601"/>
              <a:gd name="connsiteY512" fmla="*/ 2672096 h 6858000"/>
              <a:gd name="connsiteX513" fmla="*/ 6996344 w 7472601"/>
              <a:gd name="connsiteY513" fmla="*/ 2518310 h 6858000"/>
              <a:gd name="connsiteX514" fmla="*/ 6735495 w 7472601"/>
              <a:gd name="connsiteY514" fmla="*/ 2196890 h 6858000"/>
              <a:gd name="connsiteX515" fmla="*/ 6721901 w 7472601"/>
              <a:gd name="connsiteY515" fmla="*/ 2179274 h 6858000"/>
              <a:gd name="connsiteX516" fmla="*/ 6604735 w 7472601"/>
              <a:gd name="connsiteY516" fmla="*/ 2041381 h 6858000"/>
              <a:gd name="connsiteX517" fmla="*/ 6591670 w 7472601"/>
              <a:gd name="connsiteY517" fmla="*/ 1988277 h 6858000"/>
              <a:gd name="connsiteX518" fmla="*/ 6747349 w 7472601"/>
              <a:gd name="connsiteY518" fmla="*/ 2160069 h 6858000"/>
              <a:gd name="connsiteX519" fmla="*/ 6760943 w 7472601"/>
              <a:gd name="connsiteY519" fmla="*/ 2177686 h 6858000"/>
              <a:gd name="connsiteX520" fmla="*/ 7021065 w 7472601"/>
              <a:gd name="connsiteY520" fmla="*/ 2498102 h 6858000"/>
              <a:gd name="connsiteX521" fmla="*/ 7155223 w 7472601"/>
              <a:gd name="connsiteY521" fmla="*/ 2650386 h 6858000"/>
              <a:gd name="connsiteX522" fmla="*/ 7203167 w 7472601"/>
              <a:gd name="connsiteY522" fmla="*/ 2697288 h 6858000"/>
              <a:gd name="connsiteX523" fmla="*/ 6937703 w 7472601"/>
              <a:gd name="connsiteY523" fmla="*/ 2321981 h 6858000"/>
              <a:gd name="connsiteX524" fmla="*/ 6591670 w 7472601"/>
              <a:gd name="connsiteY524" fmla="*/ 1988277 h 6858000"/>
              <a:gd name="connsiteX525" fmla="*/ 5798671 w 7472601"/>
              <a:gd name="connsiteY525" fmla="*/ 1981601 h 6858000"/>
              <a:gd name="connsiteX526" fmla="*/ 5754709 w 7472601"/>
              <a:gd name="connsiteY526" fmla="*/ 2071454 h 6858000"/>
              <a:gd name="connsiteX527" fmla="*/ 5763044 w 7472601"/>
              <a:gd name="connsiteY527" fmla="*/ 2842206 h 6858000"/>
              <a:gd name="connsiteX528" fmla="*/ 5764974 w 7472601"/>
              <a:gd name="connsiteY528" fmla="*/ 2799609 h 6858000"/>
              <a:gd name="connsiteX529" fmla="*/ 5767665 w 7472601"/>
              <a:gd name="connsiteY529" fmla="*/ 2666409 h 6858000"/>
              <a:gd name="connsiteX530" fmla="*/ 5763055 w 7472601"/>
              <a:gd name="connsiteY530" fmla="*/ 2579705 h 6858000"/>
              <a:gd name="connsiteX531" fmla="*/ 5758079 w 7472601"/>
              <a:gd name="connsiteY531" fmla="*/ 2492508 h 6858000"/>
              <a:gd name="connsiteX532" fmla="*/ 5779325 w 7472601"/>
              <a:gd name="connsiteY532" fmla="*/ 2197069 h 6858000"/>
              <a:gd name="connsiteX533" fmla="*/ 5798671 w 7472601"/>
              <a:gd name="connsiteY533" fmla="*/ 1981601 h 6858000"/>
              <a:gd name="connsiteX534" fmla="*/ 5829202 w 7472601"/>
              <a:gd name="connsiteY534" fmla="*/ 1971679 h 6858000"/>
              <a:gd name="connsiteX535" fmla="*/ 5809558 w 7472601"/>
              <a:gd name="connsiteY535" fmla="*/ 2198043 h 6858000"/>
              <a:gd name="connsiteX536" fmla="*/ 5788653 w 7472601"/>
              <a:gd name="connsiteY536" fmla="*/ 2489430 h 6858000"/>
              <a:gd name="connsiteX537" fmla="*/ 5793439 w 7472601"/>
              <a:gd name="connsiteY537" fmla="*/ 2575235 h 6858000"/>
              <a:gd name="connsiteX538" fmla="*/ 5796837 w 7472601"/>
              <a:gd name="connsiteY538" fmla="*/ 2637633 h 6858000"/>
              <a:gd name="connsiteX539" fmla="*/ 5818614 w 7472601"/>
              <a:gd name="connsiteY539" fmla="*/ 2473055 h 6858000"/>
              <a:gd name="connsiteX540" fmla="*/ 5829202 w 7472601"/>
              <a:gd name="connsiteY540" fmla="*/ 1971679 h 6858000"/>
              <a:gd name="connsiteX541" fmla="*/ 5911389 w 7472601"/>
              <a:gd name="connsiteY541" fmla="*/ 1898371 h 6858000"/>
              <a:gd name="connsiteX542" fmla="*/ 6237627 w 7472601"/>
              <a:gd name="connsiteY542" fmla="*/ 2231921 h 6858000"/>
              <a:gd name="connsiteX543" fmla="*/ 5911389 w 7472601"/>
              <a:gd name="connsiteY543" fmla="*/ 1898371 h 6858000"/>
              <a:gd name="connsiteX544" fmla="*/ 6944437 w 7472601"/>
              <a:gd name="connsiteY544" fmla="*/ 1575402 h 6858000"/>
              <a:gd name="connsiteX545" fmla="*/ 6304730 w 7472601"/>
              <a:gd name="connsiteY545" fmla="*/ 1766654 h 6858000"/>
              <a:gd name="connsiteX546" fmla="*/ 6944437 w 7472601"/>
              <a:gd name="connsiteY546" fmla="*/ 1575402 h 6858000"/>
              <a:gd name="connsiteX547" fmla="*/ 7019523 w 7472601"/>
              <a:gd name="connsiteY547" fmla="*/ 1519450 h 6858000"/>
              <a:gd name="connsiteX548" fmla="*/ 6298091 w 7472601"/>
              <a:gd name="connsiteY548" fmla="*/ 1737122 h 6858000"/>
              <a:gd name="connsiteX549" fmla="*/ 7019523 w 7472601"/>
              <a:gd name="connsiteY549" fmla="*/ 1519450 h 6858000"/>
              <a:gd name="connsiteX550" fmla="*/ 2399523 w 7472601"/>
              <a:gd name="connsiteY550" fmla="*/ 1428234 h 6858000"/>
              <a:gd name="connsiteX551" fmla="*/ 2224982 w 7472601"/>
              <a:gd name="connsiteY551" fmla="*/ 1826201 h 6858000"/>
              <a:gd name="connsiteX552" fmla="*/ 2096099 w 7472601"/>
              <a:gd name="connsiteY552" fmla="*/ 2345900 h 6858000"/>
              <a:gd name="connsiteX553" fmla="*/ 2283317 w 7472601"/>
              <a:gd name="connsiteY553" fmla="*/ 1796925 h 6858000"/>
              <a:gd name="connsiteX554" fmla="*/ 2399523 w 7472601"/>
              <a:gd name="connsiteY554" fmla="*/ 1428234 h 6858000"/>
              <a:gd name="connsiteX555" fmla="*/ 2448558 w 7472601"/>
              <a:gd name="connsiteY555" fmla="*/ 1373435 h 6858000"/>
              <a:gd name="connsiteX556" fmla="*/ 2312521 w 7472601"/>
              <a:gd name="connsiteY556" fmla="*/ 1806140 h 6858000"/>
              <a:gd name="connsiteX557" fmla="*/ 2127533 w 7472601"/>
              <a:gd name="connsiteY557" fmla="*/ 2348380 h 6858000"/>
              <a:gd name="connsiteX558" fmla="*/ 2358080 w 7472601"/>
              <a:gd name="connsiteY558" fmla="*/ 1866134 h 6858000"/>
              <a:gd name="connsiteX559" fmla="*/ 2407436 w 7472601"/>
              <a:gd name="connsiteY559" fmla="*/ 1651070 h 6858000"/>
              <a:gd name="connsiteX560" fmla="*/ 2448558 w 7472601"/>
              <a:gd name="connsiteY560" fmla="*/ 1373435 h 6858000"/>
              <a:gd name="connsiteX561" fmla="*/ 278707 w 7472601"/>
              <a:gd name="connsiteY561" fmla="*/ 1352270 h 6858000"/>
              <a:gd name="connsiteX562" fmla="*/ 321570 w 7472601"/>
              <a:gd name="connsiteY562" fmla="*/ 1861610 h 6858000"/>
              <a:gd name="connsiteX563" fmla="*/ 294281 w 7472601"/>
              <a:gd name="connsiteY563" fmla="*/ 1440658 h 6858000"/>
              <a:gd name="connsiteX564" fmla="*/ 278707 w 7472601"/>
              <a:gd name="connsiteY564" fmla="*/ 1352270 h 6858000"/>
              <a:gd name="connsiteX565" fmla="*/ 1423821 w 7472601"/>
              <a:gd name="connsiteY565" fmla="*/ 1351958 h 6858000"/>
              <a:gd name="connsiteX566" fmla="*/ 1638521 w 7472601"/>
              <a:gd name="connsiteY566" fmla="*/ 1908470 h 6858000"/>
              <a:gd name="connsiteX567" fmla="*/ 1754199 w 7472601"/>
              <a:gd name="connsiteY567" fmla="*/ 2149284 h 6858000"/>
              <a:gd name="connsiteX568" fmla="*/ 1908359 w 7472601"/>
              <a:gd name="connsiteY568" fmla="*/ 2364988 h 6858000"/>
              <a:gd name="connsiteX569" fmla="*/ 1647661 w 7472601"/>
              <a:gd name="connsiteY569" fmla="*/ 1825945 h 6858000"/>
              <a:gd name="connsiteX570" fmla="*/ 1423821 w 7472601"/>
              <a:gd name="connsiteY570" fmla="*/ 1351958 h 6858000"/>
              <a:gd name="connsiteX571" fmla="*/ 1431890 w 7472601"/>
              <a:gd name="connsiteY571" fmla="*/ 1306475 h 6858000"/>
              <a:gd name="connsiteX572" fmla="*/ 1507597 w 7472601"/>
              <a:gd name="connsiteY572" fmla="*/ 1446132 h 6858000"/>
              <a:gd name="connsiteX573" fmla="*/ 1674586 w 7472601"/>
              <a:gd name="connsiteY573" fmla="*/ 1813832 h 6858000"/>
              <a:gd name="connsiteX574" fmla="*/ 1815950 w 7472601"/>
              <a:gd name="connsiteY574" fmla="*/ 2128564 h 6858000"/>
              <a:gd name="connsiteX575" fmla="*/ 1984242 w 7472601"/>
              <a:gd name="connsiteY575" fmla="*/ 2430829 h 6858000"/>
              <a:gd name="connsiteX576" fmla="*/ 2014023 w 7472601"/>
              <a:gd name="connsiteY576" fmla="*/ 2450995 h 6858000"/>
              <a:gd name="connsiteX577" fmla="*/ 1747337 w 7472601"/>
              <a:gd name="connsiteY577" fmla="*/ 1855264 h 6858000"/>
              <a:gd name="connsiteX578" fmla="*/ 1533749 w 7472601"/>
              <a:gd name="connsiteY578" fmla="*/ 1478656 h 6858000"/>
              <a:gd name="connsiteX579" fmla="*/ 1431890 w 7472601"/>
              <a:gd name="connsiteY579" fmla="*/ 1306475 h 6858000"/>
              <a:gd name="connsiteX580" fmla="*/ 5052692 w 7472601"/>
              <a:gd name="connsiteY580" fmla="*/ 1292994 h 6858000"/>
              <a:gd name="connsiteX581" fmla="*/ 5200661 w 7472601"/>
              <a:gd name="connsiteY581" fmla="*/ 1635186 h 6858000"/>
              <a:gd name="connsiteX582" fmla="*/ 5297138 w 7472601"/>
              <a:gd name="connsiteY582" fmla="*/ 1906351 h 6858000"/>
              <a:gd name="connsiteX583" fmla="*/ 5052692 w 7472601"/>
              <a:gd name="connsiteY583" fmla="*/ 1292994 h 6858000"/>
              <a:gd name="connsiteX584" fmla="*/ 5009948 w 7472601"/>
              <a:gd name="connsiteY584" fmla="*/ 1273619 h 6858000"/>
              <a:gd name="connsiteX585" fmla="*/ 5121777 w 7472601"/>
              <a:gd name="connsiteY585" fmla="*/ 1654213 h 6858000"/>
              <a:gd name="connsiteX586" fmla="*/ 5293545 w 7472601"/>
              <a:gd name="connsiteY586" fmla="*/ 2072247 h 6858000"/>
              <a:gd name="connsiteX587" fmla="*/ 5294042 w 7472601"/>
              <a:gd name="connsiteY587" fmla="*/ 2065019 h 6858000"/>
              <a:gd name="connsiteX588" fmla="*/ 5171936 w 7472601"/>
              <a:gd name="connsiteY588" fmla="*/ 1647613 h 6858000"/>
              <a:gd name="connsiteX589" fmla="*/ 5009948 w 7472601"/>
              <a:gd name="connsiteY589" fmla="*/ 1273619 h 6858000"/>
              <a:gd name="connsiteX590" fmla="*/ 655236 w 7472601"/>
              <a:gd name="connsiteY590" fmla="*/ 1268632 h 6858000"/>
              <a:gd name="connsiteX591" fmla="*/ 839521 w 7472601"/>
              <a:gd name="connsiteY591" fmla="*/ 1685315 h 6858000"/>
              <a:gd name="connsiteX592" fmla="*/ 1109416 w 7472601"/>
              <a:gd name="connsiteY592" fmla="*/ 2061663 h 6858000"/>
              <a:gd name="connsiteX593" fmla="*/ 1298300 w 7472601"/>
              <a:gd name="connsiteY593" fmla="*/ 2247742 h 6858000"/>
              <a:gd name="connsiteX594" fmla="*/ 1125871 w 7472601"/>
              <a:gd name="connsiteY594" fmla="*/ 1989513 h 6858000"/>
              <a:gd name="connsiteX595" fmla="*/ 981574 w 7472601"/>
              <a:gd name="connsiteY595" fmla="*/ 1783157 h 6858000"/>
              <a:gd name="connsiteX596" fmla="*/ 922198 w 7472601"/>
              <a:gd name="connsiteY596" fmla="*/ 1677437 h 6858000"/>
              <a:gd name="connsiteX597" fmla="*/ 869293 w 7472601"/>
              <a:gd name="connsiteY597" fmla="*/ 1583214 h 6858000"/>
              <a:gd name="connsiteX598" fmla="*/ 751431 w 7472601"/>
              <a:gd name="connsiteY598" fmla="*/ 1405731 h 6858000"/>
              <a:gd name="connsiteX599" fmla="*/ 655236 w 7472601"/>
              <a:gd name="connsiteY599" fmla="*/ 1268632 h 6858000"/>
              <a:gd name="connsiteX600" fmla="*/ 6516292 w 7472601"/>
              <a:gd name="connsiteY600" fmla="*/ 1263064 h 6858000"/>
              <a:gd name="connsiteX601" fmla="*/ 5736320 w 7472601"/>
              <a:gd name="connsiteY601" fmla="*/ 1501803 h 6858000"/>
              <a:gd name="connsiteX602" fmla="*/ 6516292 w 7472601"/>
              <a:gd name="connsiteY602" fmla="*/ 1263064 h 6858000"/>
              <a:gd name="connsiteX603" fmla="*/ 291466 w 7472601"/>
              <a:gd name="connsiteY603" fmla="*/ 1250369 h 6858000"/>
              <a:gd name="connsiteX604" fmla="*/ 323180 w 7472601"/>
              <a:gd name="connsiteY604" fmla="*/ 1435283 h 6858000"/>
              <a:gd name="connsiteX605" fmla="*/ 349381 w 7472601"/>
              <a:gd name="connsiteY605" fmla="*/ 1875041 h 6858000"/>
              <a:gd name="connsiteX606" fmla="*/ 374363 w 7472601"/>
              <a:gd name="connsiteY606" fmla="*/ 1506494 h 6858000"/>
              <a:gd name="connsiteX607" fmla="*/ 302168 w 7472601"/>
              <a:gd name="connsiteY607" fmla="*/ 1274495 h 6858000"/>
              <a:gd name="connsiteX608" fmla="*/ 291466 w 7472601"/>
              <a:gd name="connsiteY608" fmla="*/ 1250369 h 6858000"/>
              <a:gd name="connsiteX609" fmla="*/ 678222 w 7472601"/>
              <a:gd name="connsiteY609" fmla="*/ 1248670 h 6858000"/>
              <a:gd name="connsiteX610" fmla="*/ 775536 w 7472601"/>
              <a:gd name="connsiteY610" fmla="*/ 1388015 h 6858000"/>
              <a:gd name="connsiteX611" fmla="*/ 894529 w 7472601"/>
              <a:gd name="connsiteY611" fmla="*/ 1567739 h 6858000"/>
              <a:gd name="connsiteX612" fmla="*/ 948000 w 7472601"/>
              <a:gd name="connsiteY612" fmla="*/ 1663088 h 6858000"/>
              <a:gd name="connsiteX613" fmla="*/ 1006812 w 7472601"/>
              <a:gd name="connsiteY613" fmla="*/ 1767683 h 6858000"/>
              <a:gd name="connsiteX614" fmla="*/ 1149133 w 7472601"/>
              <a:gd name="connsiteY614" fmla="*/ 1971513 h 6858000"/>
              <a:gd name="connsiteX615" fmla="*/ 1333952 w 7472601"/>
              <a:gd name="connsiteY615" fmla="*/ 2251620 h 6858000"/>
              <a:gd name="connsiteX616" fmla="*/ 1337329 w 7472601"/>
              <a:gd name="connsiteY616" fmla="*/ 2258350 h 6858000"/>
              <a:gd name="connsiteX617" fmla="*/ 1014726 w 7472601"/>
              <a:gd name="connsiteY617" fmla="*/ 1615556 h 6858000"/>
              <a:gd name="connsiteX618" fmla="*/ 678222 w 7472601"/>
              <a:gd name="connsiteY618" fmla="*/ 1248670 h 6858000"/>
              <a:gd name="connsiteX619" fmla="*/ 6691602 w 7472601"/>
              <a:gd name="connsiteY619" fmla="*/ 1140573 h 6858000"/>
              <a:gd name="connsiteX620" fmla="*/ 6571100 w 7472601"/>
              <a:gd name="connsiteY620" fmla="*/ 1183662 h 6858000"/>
              <a:gd name="connsiteX621" fmla="*/ 6241687 w 7472601"/>
              <a:gd name="connsiteY621" fmla="*/ 1257600 h 6858000"/>
              <a:gd name="connsiteX622" fmla="*/ 5693009 w 7472601"/>
              <a:gd name="connsiteY622" fmla="*/ 1478256 h 6858000"/>
              <a:gd name="connsiteX623" fmla="*/ 6548420 w 7472601"/>
              <a:gd name="connsiteY623" fmla="*/ 1214599 h 6858000"/>
              <a:gd name="connsiteX624" fmla="*/ 6605473 w 7472601"/>
              <a:gd name="connsiteY624" fmla="*/ 1184686 h 6858000"/>
              <a:gd name="connsiteX625" fmla="*/ 6691602 w 7472601"/>
              <a:gd name="connsiteY625" fmla="*/ 1140573 h 6858000"/>
              <a:gd name="connsiteX626" fmla="*/ 4002475 w 7472601"/>
              <a:gd name="connsiteY626" fmla="*/ 1037802 h 6858000"/>
              <a:gd name="connsiteX627" fmla="*/ 4000324 w 7472601"/>
              <a:gd name="connsiteY627" fmla="*/ 1039362 h 6858000"/>
              <a:gd name="connsiteX628" fmla="*/ 4002862 w 7472601"/>
              <a:gd name="connsiteY628" fmla="*/ 1042866 h 6858000"/>
              <a:gd name="connsiteX629" fmla="*/ 4002475 w 7472601"/>
              <a:gd name="connsiteY629" fmla="*/ 1037802 h 6858000"/>
              <a:gd name="connsiteX630" fmla="*/ 506322 w 7472601"/>
              <a:gd name="connsiteY630" fmla="*/ 1020997 h 6858000"/>
              <a:gd name="connsiteX631" fmla="*/ 533068 w 7472601"/>
              <a:gd name="connsiteY631" fmla="*/ 1029409 h 6858000"/>
              <a:gd name="connsiteX632" fmla="*/ 1232525 w 7472601"/>
              <a:gd name="connsiteY632" fmla="*/ 1804675 h 6858000"/>
              <a:gd name="connsiteX633" fmla="*/ 1388858 w 7472601"/>
              <a:gd name="connsiteY633" fmla="*/ 2368011 h 6858000"/>
              <a:gd name="connsiteX634" fmla="*/ 1384098 w 7472601"/>
              <a:gd name="connsiteY634" fmla="*/ 2378125 h 6858000"/>
              <a:gd name="connsiteX635" fmla="*/ 1425393 w 7472601"/>
              <a:gd name="connsiteY635" fmla="*/ 2589124 h 6858000"/>
              <a:gd name="connsiteX636" fmla="*/ 1424001 w 7472601"/>
              <a:gd name="connsiteY636" fmla="*/ 2597541 h 6858000"/>
              <a:gd name="connsiteX637" fmla="*/ 2152729 w 7472601"/>
              <a:gd name="connsiteY637" fmla="*/ 2864487 h 6858000"/>
              <a:gd name="connsiteX638" fmla="*/ 2020609 w 7472601"/>
              <a:gd name="connsiteY638" fmla="*/ 2539671 h 6858000"/>
              <a:gd name="connsiteX639" fmla="*/ 2018920 w 7472601"/>
              <a:gd name="connsiteY639" fmla="*/ 2536309 h 6858000"/>
              <a:gd name="connsiteX640" fmla="*/ 1342441 w 7472601"/>
              <a:gd name="connsiteY640" fmla="*/ 1173017 h 6858000"/>
              <a:gd name="connsiteX641" fmla="*/ 1367925 w 7472601"/>
              <a:gd name="connsiteY641" fmla="*/ 1135648 h 6858000"/>
              <a:gd name="connsiteX642" fmla="*/ 1771401 w 7472601"/>
              <a:gd name="connsiteY642" fmla="*/ 1806673 h 6858000"/>
              <a:gd name="connsiteX643" fmla="*/ 1972385 w 7472601"/>
              <a:gd name="connsiteY643" fmla="*/ 2198735 h 6858000"/>
              <a:gd name="connsiteX644" fmla="*/ 2040892 w 7472601"/>
              <a:gd name="connsiteY644" fmla="*/ 2405205 h 6858000"/>
              <a:gd name="connsiteX645" fmla="*/ 2131689 w 7472601"/>
              <a:gd name="connsiteY645" fmla="*/ 1936926 h 6858000"/>
              <a:gd name="connsiteX646" fmla="*/ 2454820 w 7472601"/>
              <a:gd name="connsiteY646" fmla="*/ 1248808 h 6858000"/>
              <a:gd name="connsiteX647" fmla="*/ 2492512 w 7472601"/>
              <a:gd name="connsiteY647" fmla="*/ 1302920 h 6858000"/>
              <a:gd name="connsiteX648" fmla="*/ 2081216 w 7472601"/>
              <a:gd name="connsiteY648" fmla="*/ 2527513 h 6858000"/>
              <a:gd name="connsiteX649" fmla="*/ 2081211 w 7472601"/>
              <a:gd name="connsiteY649" fmla="*/ 2528916 h 6858000"/>
              <a:gd name="connsiteX650" fmla="*/ 2199067 w 7472601"/>
              <a:gd name="connsiteY650" fmla="*/ 2884061 h 6858000"/>
              <a:gd name="connsiteX651" fmla="*/ 3192586 w 7472601"/>
              <a:gd name="connsiteY651" fmla="*/ 3411496 h 6858000"/>
              <a:gd name="connsiteX652" fmla="*/ 3182620 w 7472601"/>
              <a:gd name="connsiteY652" fmla="*/ 3483279 h 6858000"/>
              <a:gd name="connsiteX653" fmla="*/ 2435119 w 7472601"/>
              <a:gd name="connsiteY653" fmla="*/ 3080173 h 6858000"/>
              <a:gd name="connsiteX654" fmla="*/ 2410152 w 7472601"/>
              <a:gd name="connsiteY654" fmla="*/ 3063751 h 6858000"/>
              <a:gd name="connsiteX655" fmla="*/ 2408099 w 7472601"/>
              <a:gd name="connsiteY655" fmla="*/ 3064403 h 6858000"/>
              <a:gd name="connsiteX656" fmla="*/ 2407218 w 7472601"/>
              <a:gd name="connsiteY656" fmla="*/ 3070324 h 6858000"/>
              <a:gd name="connsiteX657" fmla="*/ 2380138 w 7472601"/>
              <a:gd name="connsiteY657" fmla="*/ 3099341 h 6858000"/>
              <a:gd name="connsiteX658" fmla="*/ 1765923 w 7472601"/>
              <a:gd name="connsiteY658" fmla="*/ 3581043 h 6858000"/>
              <a:gd name="connsiteX659" fmla="*/ 1702258 w 7472601"/>
              <a:gd name="connsiteY659" fmla="*/ 3612286 h 6858000"/>
              <a:gd name="connsiteX660" fmla="*/ 1538370 w 7472601"/>
              <a:gd name="connsiteY660" fmla="*/ 3811804 h 6858000"/>
              <a:gd name="connsiteX661" fmla="*/ 542867 w 7472601"/>
              <a:gd name="connsiteY661" fmla="*/ 4944092 h 6858000"/>
              <a:gd name="connsiteX662" fmla="*/ 515800 w 7472601"/>
              <a:gd name="connsiteY662" fmla="*/ 4862180 h 6858000"/>
              <a:gd name="connsiteX663" fmla="*/ 909145 w 7472601"/>
              <a:gd name="connsiteY663" fmla="*/ 4199225 h 6858000"/>
              <a:gd name="connsiteX664" fmla="*/ 1214067 w 7472601"/>
              <a:gd name="connsiteY664" fmla="*/ 3908561 h 6858000"/>
              <a:gd name="connsiteX665" fmla="*/ 640967 w 7472601"/>
              <a:gd name="connsiteY665" fmla="*/ 4105601 h 6858000"/>
              <a:gd name="connsiteX666" fmla="*/ 112563 w 7472601"/>
              <a:gd name="connsiteY666" fmla="*/ 4396952 h 6858000"/>
              <a:gd name="connsiteX667" fmla="*/ 0 w 7472601"/>
              <a:gd name="connsiteY667" fmla="*/ 4466006 h 6858000"/>
              <a:gd name="connsiteX668" fmla="*/ 0 w 7472601"/>
              <a:gd name="connsiteY668" fmla="*/ 4233763 h 6858000"/>
              <a:gd name="connsiteX669" fmla="*/ 36881 w 7472601"/>
              <a:gd name="connsiteY669" fmla="*/ 4200118 h 6858000"/>
              <a:gd name="connsiteX670" fmla="*/ 910534 w 7472601"/>
              <a:gd name="connsiteY670" fmla="*/ 3629753 h 6858000"/>
              <a:gd name="connsiteX671" fmla="*/ 1578717 w 7472601"/>
              <a:gd name="connsiteY671" fmla="*/ 3575982 h 6858000"/>
              <a:gd name="connsiteX672" fmla="*/ 2338780 w 7472601"/>
              <a:gd name="connsiteY672" fmla="*/ 3033725 h 6858000"/>
              <a:gd name="connsiteX673" fmla="*/ 1807991 w 7472601"/>
              <a:gd name="connsiteY673" fmla="*/ 2807184 h 6858000"/>
              <a:gd name="connsiteX674" fmla="*/ 1416358 w 7472601"/>
              <a:gd name="connsiteY674" fmla="*/ 3112571 h 6858000"/>
              <a:gd name="connsiteX675" fmla="*/ 939066 w 7472601"/>
              <a:gd name="connsiteY675" fmla="*/ 3378798 h 6858000"/>
              <a:gd name="connsiteX676" fmla="*/ 115099 w 7472601"/>
              <a:gd name="connsiteY676" fmla="*/ 3607650 h 6858000"/>
              <a:gd name="connsiteX677" fmla="*/ 97284 w 7472601"/>
              <a:gd name="connsiteY677" fmla="*/ 3520393 h 6858000"/>
              <a:gd name="connsiteX678" fmla="*/ 922050 w 7472601"/>
              <a:gd name="connsiteY678" fmla="*/ 3074867 h 6858000"/>
              <a:gd name="connsiteX679" fmla="*/ 1405265 w 7472601"/>
              <a:gd name="connsiteY679" fmla="*/ 3016319 h 6858000"/>
              <a:gd name="connsiteX680" fmla="*/ 1407512 w 7472601"/>
              <a:gd name="connsiteY680" fmla="*/ 3018001 h 6858000"/>
              <a:gd name="connsiteX681" fmla="*/ 1726266 w 7472601"/>
              <a:gd name="connsiteY681" fmla="*/ 2777274 h 6858000"/>
              <a:gd name="connsiteX682" fmla="*/ 625390 w 7472601"/>
              <a:gd name="connsiteY682" fmla="*/ 2514541 h 6858000"/>
              <a:gd name="connsiteX683" fmla="*/ 619799 w 7472601"/>
              <a:gd name="connsiteY683" fmla="*/ 2527180 h 6858000"/>
              <a:gd name="connsiteX684" fmla="*/ 310030 w 7472601"/>
              <a:gd name="connsiteY684" fmla="*/ 2771818 h 6858000"/>
              <a:gd name="connsiteX685" fmla="*/ 173877 w 7472601"/>
              <a:gd name="connsiteY685" fmla="*/ 2937056 h 6858000"/>
              <a:gd name="connsiteX686" fmla="*/ 77889 w 7472601"/>
              <a:gd name="connsiteY686" fmla="*/ 3138440 h 6858000"/>
              <a:gd name="connsiteX687" fmla="*/ 0 w 7472601"/>
              <a:gd name="connsiteY687" fmla="*/ 3271395 h 6858000"/>
              <a:gd name="connsiteX688" fmla="*/ 0 w 7472601"/>
              <a:gd name="connsiteY688" fmla="*/ 3153002 h 6858000"/>
              <a:gd name="connsiteX689" fmla="*/ 2386 w 7472601"/>
              <a:gd name="connsiteY689" fmla="*/ 3149203 h 6858000"/>
              <a:gd name="connsiteX690" fmla="*/ 89753 w 7472601"/>
              <a:gd name="connsiteY690" fmla="*/ 2987702 h 6858000"/>
              <a:gd name="connsiteX691" fmla="*/ 76869 w 7472601"/>
              <a:gd name="connsiteY691" fmla="*/ 3005404 h 6858000"/>
              <a:gd name="connsiteX692" fmla="*/ 32049 w 7472601"/>
              <a:gd name="connsiteY692" fmla="*/ 3065814 h 6858000"/>
              <a:gd name="connsiteX693" fmla="*/ 0 w 7472601"/>
              <a:gd name="connsiteY693" fmla="*/ 3108744 h 6858000"/>
              <a:gd name="connsiteX694" fmla="*/ 0 w 7472601"/>
              <a:gd name="connsiteY694" fmla="*/ 3058059 h 6858000"/>
              <a:gd name="connsiteX695" fmla="*/ 7610 w 7472601"/>
              <a:gd name="connsiteY695" fmla="*/ 3047889 h 6858000"/>
              <a:gd name="connsiteX696" fmla="*/ 52419 w 7472601"/>
              <a:gd name="connsiteY696" fmla="*/ 2987479 h 6858000"/>
              <a:gd name="connsiteX697" fmla="*/ 59142 w 7472601"/>
              <a:gd name="connsiteY697" fmla="*/ 2978488 h 6858000"/>
              <a:gd name="connsiteX698" fmla="*/ 0 w 7472601"/>
              <a:gd name="connsiteY698" fmla="*/ 3015334 h 6858000"/>
              <a:gd name="connsiteX699" fmla="*/ 0 w 7472601"/>
              <a:gd name="connsiteY699" fmla="*/ 2914286 h 6858000"/>
              <a:gd name="connsiteX700" fmla="*/ 36383 w 7472601"/>
              <a:gd name="connsiteY700" fmla="*/ 2901128 h 6858000"/>
              <a:gd name="connsiteX701" fmla="*/ 156329 w 7472601"/>
              <a:gd name="connsiteY701" fmla="*/ 2840533 h 6858000"/>
              <a:gd name="connsiteX702" fmla="*/ 358355 w 7472601"/>
              <a:gd name="connsiteY702" fmla="*/ 2620471 h 6858000"/>
              <a:gd name="connsiteX703" fmla="*/ 510577 w 7472601"/>
              <a:gd name="connsiteY703" fmla="*/ 2501244 h 6858000"/>
              <a:gd name="connsiteX704" fmla="*/ 211967 w 7472601"/>
              <a:gd name="connsiteY704" fmla="*/ 2479171 h 6858000"/>
              <a:gd name="connsiteX705" fmla="*/ 0 w 7472601"/>
              <a:gd name="connsiteY705" fmla="*/ 2476398 h 6858000"/>
              <a:gd name="connsiteX706" fmla="*/ 0 w 7472601"/>
              <a:gd name="connsiteY706" fmla="*/ 2389189 h 6858000"/>
              <a:gd name="connsiteX707" fmla="*/ 103062 w 7472601"/>
              <a:gd name="connsiteY707" fmla="*/ 2389518 h 6858000"/>
              <a:gd name="connsiteX708" fmla="*/ 510734 w 7472601"/>
              <a:gd name="connsiteY708" fmla="*/ 2416201 h 6858000"/>
              <a:gd name="connsiteX709" fmla="*/ 279257 w 7472601"/>
              <a:gd name="connsiteY709" fmla="*/ 2092102 h 6858000"/>
              <a:gd name="connsiteX710" fmla="*/ 65265 w 7472601"/>
              <a:gd name="connsiteY710" fmla="*/ 2006049 h 6858000"/>
              <a:gd name="connsiteX711" fmla="*/ 0 w 7472601"/>
              <a:gd name="connsiteY711" fmla="*/ 1982532 h 6858000"/>
              <a:gd name="connsiteX712" fmla="*/ 0 w 7472601"/>
              <a:gd name="connsiteY712" fmla="*/ 1912789 h 6858000"/>
              <a:gd name="connsiteX713" fmla="*/ 97460 w 7472601"/>
              <a:gd name="connsiteY713" fmla="*/ 1953725 h 6858000"/>
              <a:gd name="connsiteX714" fmla="*/ 221272 w 7472601"/>
              <a:gd name="connsiteY714" fmla="*/ 1980766 h 6858000"/>
              <a:gd name="connsiteX715" fmla="*/ 116765 w 7472601"/>
              <a:gd name="connsiteY715" fmla="*/ 1911033 h 6858000"/>
              <a:gd name="connsiteX716" fmla="*/ 16405 w 7472601"/>
              <a:gd name="connsiteY716" fmla="*/ 1803412 h 6858000"/>
              <a:gd name="connsiteX717" fmla="*/ 0 w 7472601"/>
              <a:gd name="connsiteY717" fmla="*/ 1784777 h 6858000"/>
              <a:gd name="connsiteX718" fmla="*/ 0 w 7472601"/>
              <a:gd name="connsiteY718" fmla="*/ 1740082 h 6858000"/>
              <a:gd name="connsiteX719" fmla="*/ 39394 w 7472601"/>
              <a:gd name="connsiteY719" fmla="*/ 1784856 h 6858000"/>
              <a:gd name="connsiteX720" fmla="*/ 135813 w 7472601"/>
              <a:gd name="connsiteY720" fmla="*/ 1888838 h 6858000"/>
              <a:gd name="connsiteX721" fmla="*/ 242575 w 7472601"/>
              <a:gd name="connsiteY721" fmla="*/ 1958841 h 6858000"/>
              <a:gd name="connsiteX722" fmla="*/ 82197 w 7472601"/>
              <a:gd name="connsiteY722" fmla="*/ 1754826 h 6858000"/>
              <a:gd name="connsiteX723" fmla="*/ 0 w 7472601"/>
              <a:gd name="connsiteY723" fmla="*/ 1679650 h 6858000"/>
              <a:gd name="connsiteX724" fmla="*/ 0 w 7472601"/>
              <a:gd name="connsiteY724" fmla="*/ 1602463 h 6858000"/>
              <a:gd name="connsiteX725" fmla="*/ 84689 w 7472601"/>
              <a:gd name="connsiteY725" fmla="*/ 1677442 h 6858000"/>
              <a:gd name="connsiteX726" fmla="*/ 298437 w 7472601"/>
              <a:gd name="connsiteY726" fmla="*/ 1968019 h 6858000"/>
              <a:gd name="connsiteX727" fmla="*/ 227269 w 7472601"/>
              <a:gd name="connsiteY727" fmla="*/ 1114064 h 6858000"/>
              <a:gd name="connsiteX728" fmla="*/ 248003 w 7472601"/>
              <a:gd name="connsiteY728" fmla="*/ 1089613 h 6858000"/>
              <a:gd name="connsiteX729" fmla="*/ 427020 w 7472601"/>
              <a:gd name="connsiteY729" fmla="*/ 1619803 h 6858000"/>
              <a:gd name="connsiteX730" fmla="*/ 340345 w 7472601"/>
              <a:gd name="connsiteY730" fmla="*/ 2027739 h 6858000"/>
              <a:gd name="connsiteX731" fmla="*/ 360865 w 7472601"/>
              <a:gd name="connsiteY731" fmla="*/ 2044827 h 6858000"/>
              <a:gd name="connsiteX732" fmla="*/ 560414 w 7472601"/>
              <a:gd name="connsiteY732" fmla="*/ 2421457 h 6858000"/>
              <a:gd name="connsiteX733" fmla="*/ 1359703 w 7472601"/>
              <a:gd name="connsiteY733" fmla="*/ 2578554 h 6858000"/>
              <a:gd name="connsiteX734" fmla="*/ 1359422 w 7472601"/>
              <a:gd name="connsiteY734" fmla="*/ 2577994 h 6858000"/>
              <a:gd name="connsiteX735" fmla="*/ 828701 w 7472601"/>
              <a:gd name="connsiteY735" fmla="*/ 1839520 h 6858000"/>
              <a:gd name="connsiteX736" fmla="*/ 494427 w 7472601"/>
              <a:gd name="connsiteY736" fmla="*/ 1092333 h 6858000"/>
              <a:gd name="connsiteX737" fmla="*/ 506322 w 7472601"/>
              <a:gd name="connsiteY737" fmla="*/ 1020997 h 6858000"/>
              <a:gd name="connsiteX738" fmla="*/ 4570198 w 7472601"/>
              <a:gd name="connsiteY738" fmla="*/ 978081 h 6858000"/>
              <a:gd name="connsiteX739" fmla="*/ 4523691 w 7472601"/>
              <a:gd name="connsiteY739" fmla="*/ 1127776 h 6858000"/>
              <a:gd name="connsiteX740" fmla="*/ 4509875 w 7472601"/>
              <a:gd name="connsiteY740" fmla="*/ 1167552 h 6858000"/>
              <a:gd name="connsiteX741" fmla="*/ 4478168 w 7472601"/>
              <a:gd name="connsiteY741" fmla="*/ 1260735 h 6858000"/>
              <a:gd name="connsiteX742" fmla="*/ 4409309 w 7472601"/>
              <a:gd name="connsiteY742" fmla="*/ 1666996 h 6858000"/>
              <a:gd name="connsiteX743" fmla="*/ 4370031 w 7472601"/>
              <a:gd name="connsiteY743" fmla="*/ 1955666 h 6858000"/>
              <a:gd name="connsiteX744" fmla="*/ 4570198 w 7472601"/>
              <a:gd name="connsiteY744" fmla="*/ 978081 h 6858000"/>
              <a:gd name="connsiteX745" fmla="*/ 4557898 w 7472601"/>
              <a:gd name="connsiteY745" fmla="*/ 900011 h 6858000"/>
              <a:gd name="connsiteX746" fmla="*/ 4344840 w 7472601"/>
              <a:gd name="connsiteY746" fmla="*/ 1922038 h 6858000"/>
              <a:gd name="connsiteX747" fmla="*/ 4378710 w 7472601"/>
              <a:gd name="connsiteY747" fmla="*/ 1665516 h 6858000"/>
              <a:gd name="connsiteX748" fmla="*/ 4448798 w 7472601"/>
              <a:gd name="connsiteY748" fmla="*/ 1253024 h 6858000"/>
              <a:gd name="connsiteX749" fmla="*/ 4480315 w 7472601"/>
              <a:gd name="connsiteY749" fmla="*/ 1158454 h 6858000"/>
              <a:gd name="connsiteX750" fmla="*/ 4494133 w 7472601"/>
              <a:gd name="connsiteY750" fmla="*/ 1118676 h 6858000"/>
              <a:gd name="connsiteX751" fmla="*/ 4557898 w 7472601"/>
              <a:gd name="connsiteY751" fmla="*/ 900011 h 6858000"/>
              <a:gd name="connsiteX752" fmla="*/ 5870151 w 7472601"/>
              <a:gd name="connsiteY752" fmla="*/ 898890 h 6858000"/>
              <a:gd name="connsiteX753" fmla="*/ 5861335 w 7472601"/>
              <a:gd name="connsiteY753" fmla="*/ 899177 h 6858000"/>
              <a:gd name="connsiteX754" fmla="*/ 5843702 w 7472601"/>
              <a:gd name="connsiteY754" fmla="*/ 899748 h 6858000"/>
              <a:gd name="connsiteX755" fmla="*/ 5651107 w 7472601"/>
              <a:gd name="connsiteY755" fmla="*/ 920306 h 6858000"/>
              <a:gd name="connsiteX756" fmla="*/ 5459407 w 7472601"/>
              <a:gd name="connsiteY756" fmla="*/ 940975 h 6858000"/>
              <a:gd name="connsiteX757" fmla="*/ 5374846 w 7472601"/>
              <a:gd name="connsiteY757" fmla="*/ 941988 h 6858000"/>
              <a:gd name="connsiteX758" fmla="*/ 5256105 w 7472601"/>
              <a:gd name="connsiteY758" fmla="*/ 945632 h 6858000"/>
              <a:gd name="connsiteX759" fmla="*/ 5107071 w 7472601"/>
              <a:gd name="connsiteY759" fmla="*/ 969720 h 6858000"/>
              <a:gd name="connsiteX760" fmla="*/ 4998681 w 7472601"/>
              <a:gd name="connsiteY760" fmla="*/ 988771 h 6858000"/>
              <a:gd name="connsiteX761" fmla="*/ 5870151 w 7472601"/>
              <a:gd name="connsiteY761" fmla="*/ 898890 h 6858000"/>
              <a:gd name="connsiteX762" fmla="*/ 5504425 w 7472601"/>
              <a:gd name="connsiteY762" fmla="*/ 848067 h 6858000"/>
              <a:gd name="connsiteX763" fmla="*/ 4968849 w 7472601"/>
              <a:gd name="connsiteY763" fmla="*/ 962318 h 6858000"/>
              <a:gd name="connsiteX764" fmla="*/ 5104039 w 7472601"/>
              <a:gd name="connsiteY764" fmla="*/ 940634 h 6858000"/>
              <a:gd name="connsiteX765" fmla="*/ 5256311 w 7472601"/>
              <a:gd name="connsiteY765" fmla="*/ 916490 h 6858000"/>
              <a:gd name="connsiteX766" fmla="*/ 5377381 w 7472601"/>
              <a:gd name="connsiteY766" fmla="*/ 912671 h 6858000"/>
              <a:gd name="connsiteX767" fmla="*/ 5460148 w 7472601"/>
              <a:gd name="connsiteY767" fmla="*/ 911442 h 6858000"/>
              <a:gd name="connsiteX768" fmla="*/ 5648971 w 7472601"/>
              <a:gd name="connsiteY768" fmla="*/ 891331 h 6858000"/>
              <a:gd name="connsiteX769" fmla="*/ 5844807 w 7472601"/>
              <a:gd name="connsiteY769" fmla="*/ 870718 h 6858000"/>
              <a:gd name="connsiteX770" fmla="*/ 5862975 w 7472601"/>
              <a:gd name="connsiteY770" fmla="*/ 869756 h 6858000"/>
              <a:gd name="connsiteX771" fmla="*/ 5920887 w 7472601"/>
              <a:gd name="connsiteY771" fmla="*/ 865929 h 6858000"/>
              <a:gd name="connsiteX772" fmla="*/ 5504425 w 7472601"/>
              <a:gd name="connsiteY772" fmla="*/ 848067 h 6858000"/>
              <a:gd name="connsiteX773" fmla="*/ 3607114 w 7472601"/>
              <a:gd name="connsiteY773" fmla="*/ 467441 h 6858000"/>
              <a:gd name="connsiteX774" fmla="*/ 3296242 w 7472601"/>
              <a:gd name="connsiteY774" fmla="*/ 807991 h 6858000"/>
              <a:gd name="connsiteX775" fmla="*/ 3174674 w 7472601"/>
              <a:gd name="connsiteY775" fmla="*/ 919759 h 6858000"/>
              <a:gd name="connsiteX776" fmla="*/ 3042978 w 7472601"/>
              <a:gd name="connsiteY776" fmla="*/ 1054894 h 6858000"/>
              <a:gd name="connsiteX777" fmla="*/ 2968914 w 7472601"/>
              <a:gd name="connsiteY777" fmla="*/ 1133756 h 6858000"/>
              <a:gd name="connsiteX778" fmla="*/ 3103823 w 7472601"/>
              <a:gd name="connsiteY778" fmla="*/ 1026814 h 6858000"/>
              <a:gd name="connsiteX779" fmla="*/ 3607114 w 7472601"/>
              <a:gd name="connsiteY779" fmla="*/ 467441 h 6858000"/>
              <a:gd name="connsiteX780" fmla="*/ 3744487 w 7472601"/>
              <a:gd name="connsiteY780" fmla="*/ 383136 h 6858000"/>
              <a:gd name="connsiteX781" fmla="*/ 3970213 w 7472601"/>
              <a:gd name="connsiteY781" fmla="*/ 995559 h 6858000"/>
              <a:gd name="connsiteX782" fmla="*/ 3744487 w 7472601"/>
              <a:gd name="connsiteY782" fmla="*/ 383136 h 6858000"/>
              <a:gd name="connsiteX783" fmla="*/ 3624562 w 7472601"/>
              <a:gd name="connsiteY783" fmla="*/ 367041 h 6858000"/>
              <a:gd name="connsiteX784" fmla="*/ 3489712 w 7472601"/>
              <a:gd name="connsiteY784" fmla="*/ 485386 h 6858000"/>
              <a:gd name="connsiteX785" fmla="*/ 3182994 w 7472601"/>
              <a:gd name="connsiteY785" fmla="*/ 828265 h 6858000"/>
              <a:gd name="connsiteX786" fmla="*/ 2892114 w 7472601"/>
              <a:gd name="connsiteY786" fmla="*/ 1172635 h 6858000"/>
              <a:gd name="connsiteX787" fmla="*/ 3021459 w 7472601"/>
              <a:gd name="connsiteY787" fmla="*/ 1035385 h 6858000"/>
              <a:gd name="connsiteX788" fmla="*/ 3153873 w 7472601"/>
              <a:gd name="connsiteY788" fmla="*/ 898971 h 6858000"/>
              <a:gd name="connsiteX789" fmla="*/ 3276511 w 7472601"/>
              <a:gd name="connsiteY789" fmla="*/ 786423 h 6858000"/>
              <a:gd name="connsiteX790" fmla="*/ 3584154 w 7472601"/>
              <a:gd name="connsiteY790" fmla="*/ 448218 h 6858000"/>
              <a:gd name="connsiteX791" fmla="*/ 3624562 w 7472601"/>
              <a:gd name="connsiteY791" fmla="*/ 367041 h 6858000"/>
              <a:gd name="connsiteX792" fmla="*/ 3766672 w 7472601"/>
              <a:gd name="connsiteY792" fmla="*/ 359429 h 6858000"/>
              <a:gd name="connsiteX793" fmla="*/ 3996338 w 7472601"/>
              <a:gd name="connsiteY793" fmla="*/ 968237 h 6858000"/>
              <a:gd name="connsiteX794" fmla="*/ 3766672 w 7472601"/>
              <a:gd name="connsiteY794" fmla="*/ 359429 h 6858000"/>
              <a:gd name="connsiteX795" fmla="*/ 5805386 w 7472601"/>
              <a:gd name="connsiteY795" fmla="*/ 239240 h 6858000"/>
              <a:gd name="connsiteX796" fmla="*/ 5736947 w 7472601"/>
              <a:gd name="connsiteY796" fmla="*/ 261367 h 6858000"/>
              <a:gd name="connsiteX797" fmla="*/ 5427012 w 7472601"/>
              <a:gd name="connsiteY797" fmla="*/ 311272 h 6858000"/>
              <a:gd name="connsiteX798" fmla="*/ 5147818 w 7472601"/>
              <a:gd name="connsiteY798" fmla="*/ 322112 h 6858000"/>
              <a:gd name="connsiteX799" fmla="*/ 5060854 w 7472601"/>
              <a:gd name="connsiteY799" fmla="*/ 311882 h 6858000"/>
              <a:gd name="connsiteX800" fmla="*/ 4945989 w 7472601"/>
              <a:gd name="connsiteY800" fmla="*/ 300516 h 6858000"/>
              <a:gd name="connsiteX801" fmla="*/ 5410479 w 7472601"/>
              <a:gd name="connsiteY801" fmla="*/ 348434 h 6858000"/>
              <a:gd name="connsiteX802" fmla="*/ 5805386 w 7472601"/>
              <a:gd name="connsiteY802" fmla="*/ 239240 h 6858000"/>
              <a:gd name="connsiteX803" fmla="*/ 5905192 w 7472601"/>
              <a:gd name="connsiteY803" fmla="*/ 163079 h 6858000"/>
              <a:gd name="connsiteX804" fmla="*/ 5865655 w 7472601"/>
              <a:gd name="connsiteY804" fmla="*/ 171901 h 6858000"/>
              <a:gd name="connsiteX805" fmla="*/ 5259740 w 7472601"/>
              <a:gd name="connsiteY805" fmla="*/ 257013 h 6858000"/>
              <a:gd name="connsiteX806" fmla="*/ 5208466 w 7472601"/>
              <a:gd name="connsiteY806" fmla="*/ 257550 h 6858000"/>
              <a:gd name="connsiteX807" fmla="*/ 4980204 w 7472601"/>
              <a:gd name="connsiteY807" fmla="*/ 271903 h 6858000"/>
              <a:gd name="connsiteX808" fmla="*/ 5068068 w 7472601"/>
              <a:gd name="connsiteY808" fmla="*/ 282244 h 6858000"/>
              <a:gd name="connsiteX809" fmla="*/ 5153231 w 7472601"/>
              <a:gd name="connsiteY809" fmla="*/ 292240 h 6858000"/>
              <a:gd name="connsiteX810" fmla="*/ 5426491 w 7472601"/>
              <a:gd name="connsiteY810" fmla="*/ 281128 h 6858000"/>
              <a:gd name="connsiteX811" fmla="*/ 5731212 w 7472601"/>
              <a:gd name="connsiteY811" fmla="*/ 231951 h 6858000"/>
              <a:gd name="connsiteX812" fmla="*/ 5905192 w 7472601"/>
              <a:gd name="connsiteY812" fmla="*/ 163079 h 6858000"/>
              <a:gd name="connsiteX813" fmla="*/ 5944437 w 7472601"/>
              <a:gd name="connsiteY813" fmla="*/ 113829 h 6858000"/>
              <a:gd name="connsiteX814" fmla="*/ 5825032 w 7472601"/>
              <a:gd name="connsiteY814" fmla="*/ 146405 h 6858000"/>
              <a:gd name="connsiteX815" fmla="*/ 4955599 w 7472601"/>
              <a:gd name="connsiteY815" fmla="*/ 247008 h 6858000"/>
              <a:gd name="connsiteX816" fmla="*/ 5210104 w 7472601"/>
              <a:gd name="connsiteY816" fmla="*/ 228123 h 6858000"/>
              <a:gd name="connsiteX817" fmla="*/ 5261015 w 7472601"/>
              <a:gd name="connsiteY817" fmla="*/ 227087 h 6858000"/>
              <a:gd name="connsiteX818" fmla="*/ 5861181 w 7472601"/>
              <a:gd name="connsiteY818" fmla="*/ 143093 h 6858000"/>
              <a:gd name="connsiteX819" fmla="*/ 5961252 w 7472601"/>
              <a:gd name="connsiteY819" fmla="*/ 114820 h 6858000"/>
              <a:gd name="connsiteX820" fmla="*/ 5944437 w 7472601"/>
              <a:gd name="connsiteY820" fmla="*/ 113829 h 6858000"/>
              <a:gd name="connsiteX821" fmla="*/ 3882765 w 7472601"/>
              <a:gd name="connsiteY821" fmla="*/ 0 h 6858000"/>
              <a:gd name="connsiteX822" fmla="*/ 3995099 w 7472601"/>
              <a:gd name="connsiteY822" fmla="*/ 0 h 6858000"/>
              <a:gd name="connsiteX823" fmla="*/ 4163818 w 7472601"/>
              <a:gd name="connsiteY823" fmla="*/ 234104 h 6858000"/>
              <a:gd name="connsiteX824" fmla="*/ 4172099 w 7472601"/>
              <a:gd name="connsiteY824" fmla="*/ 234207 h 6858000"/>
              <a:gd name="connsiteX825" fmla="*/ 4784282 w 7472601"/>
              <a:gd name="connsiteY825" fmla="*/ 276561 h 6858000"/>
              <a:gd name="connsiteX826" fmla="*/ 4801687 w 7472601"/>
              <a:gd name="connsiteY826" fmla="*/ 267764 h 6858000"/>
              <a:gd name="connsiteX827" fmla="*/ 6082788 w 7472601"/>
              <a:gd name="connsiteY827" fmla="*/ 64119 h 6858000"/>
              <a:gd name="connsiteX828" fmla="*/ 6099442 w 7472601"/>
              <a:gd name="connsiteY828" fmla="*/ 82568 h 6858000"/>
              <a:gd name="connsiteX829" fmla="*/ 4804137 w 7472601"/>
              <a:gd name="connsiteY829" fmla="*/ 320931 h 6858000"/>
              <a:gd name="connsiteX830" fmla="*/ 4227047 w 7472601"/>
              <a:gd name="connsiteY830" fmla="*/ 313415 h 6858000"/>
              <a:gd name="connsiteX831" fmla="*/ 4346041 w 7472601"/>
              <a:gd name="connsiteY831" fmla="*/ 456086 h 6858000"/>
              <a:gd name="connsiteX832" fmla="*/ 4870967 w 7472601"/>
              <a:gd name="connsiteY832" fmla="*/ 963061 h 6858000"/>
              <a:gd name="connsiteX833" fmla="*/ 4889647 w 7472601"/>
              <a:gd name="connsiteY833" fmla="*/ 957147 h 6858000"/>
              <a:gd name="connsiteX834" fmla="*/ 5422504 w 7472601"/>
              <a:gd name="connsiteY834" fmla="*/ 805191 h 6858000"/>
              <a:gd name="connsiteX835" fmla="*/ 6087656 w 7472601"/>
              <a:gd name="connsiteY835" fmla="*/ 826703 h 6858000"/>
              <a:gd name="connsiteX836" fmla="*/ 6058717 w 7472601"/>
              <a:gd name="connsiteY836" fmla="*/ 865992 h 6858000"/>
              <a:gd name="connsiteX837" fmla="*/ 4974153 w 7472601"/>
              <a:gd name="connsiteY837" fmla="*/ 1045456 h 6858000"/>
              <a:gd name="connsiteX838" fmla="*/ 5627835 w 7472601"/>
              <a:gd name="connsiteY838" fmla="*/ 1472077 h 6858000"/>
              <a:gd name="connsiteX839" fmla="*/ 5629817 w 7472601"/>
              <a:gd name="connsiteY839" fmla="*/ 1471412 h 6858000"/>
              <a:gd name="connsiteX840" fmla="*/ 5634124 w 7472601"/>
              <a:gd name="connsiteY840" fmla="*/ 1470572 h 6858000"/>
              <a:gd name="connsiteX841" fmla="*/ 5755832 w 7472601"/>
              <a:gd name="connsiteY841" fmla="*/ 1383886 h 6858000"/>
              <a:gd name="connsiteX842" fmla="*/ 6014186 w 7472601"/>
              <a:gd name="connsiteY842" fmla="*/ 1279799 h 6858000"/>
              <a:gd name="connsiteX843" fmla="*/ 6901619 w 7472601"/>
              <a:gd name="connsiteY843" fmla="*/ 1047874 h 6858000"/>
              <a:gd name="connsiteX844" fmla="*/ 6931566 w 7472601"/>
              <a:gd name="connsiteY844" fmla="*/ 1062034 h 6858000"/>
              <a:gd name="connsiteX845" fmla="*/ 5790982 w 7472601"/>
              <a:gd name="connsiteY845" fmla="*/ 1561380 h 6858000"/>
              <a:gd name="connsiteX846" fmla="*/ 6188971 w 7472601"/>
              <a:gd name="connsiteY846" fmla="*/ 1755168 h 6858000"/>
              <a:gd name="connsiteX847" fmla="*/ 6202446 w 7472601"/>
              <a:gd name="connsiteY847" fmla="*/ 1752268 h 6858000"/>
              <a:gd name="connsiteX848" fmla="*/ 7179560 w 7472601"/>
              <a:gd name="connsiteY848" fmla="*/ 1467551 h 6858000"/>
              <a:gd name="connsiteX849" fmla="*/ 7158730 w 7472601"/>
              <a:gd name="connsiteY849" fmla="*/ 1507835 h 6858000"/>
              <a:gd name="connsiteX850" fmla="*/ 6326959 w 7472601"/>
              <a:gd name="connsiteY850" fmla="*/ 1817686 h 6858000"/>
              <a:gd name="connsiteX851" fmla="*/ 6537433 w 7472601"/>
              <a:gd name="connsiteY851" fmla="*/ 1907790 h 6858000"/>
              <a:gd name="connsiteX852" fmla="*/ 6550221 w 7472601"/>
              <a:gd name="connsiteY852" fmla="*/ 1910729 h 6858000"/>
              <a:gd name="connsiteX853" fmla="*/ 6964438 w 7472601"/>
              <a:gd name="connsiteY853" fmla="*/ 2209505 h 6858000"/>
              <a:gd name="connsiteX854" fmla="*/ 7367862 w 7472601"/>
              <a:gd name="connsiteY854" fmla="*/ 2806833 h 6858000"/>
              <a:gd name="connsiteX855" fmla="*/ 7364329 w 7472601"/>
              <a:gd name="connsiteY855" fmla="*/ 2826907 h 6858000"/>
              <a:gd name="connsiteX856" fmla="*/ 7290545 w 7472601"/>
              <a:gd name="connsiteY856" fmla="*/ 2850663 h 6858000"/>
              <a:gd name="connsiteX857" fmla="*/ 6472036 w 7472601"/>
              <a:gd name="connsiteY857" fmla="*/ 1959003 h 6858000"/>
              <a:gd name="connsiteX858" fmla="*/ 5792897 w 7472601"/>
              <a:gd name="connsiteY858" fmla="*/ 1647747 h 6858000"/>
              <a:gd name="connsiteX859" fmla="*/ 5842751 w 7472601"/>
              <a:gd name="connsiteY859" fmla="*/ 1816112 h 6858000"/>
              <a:gd name="connsiteX860" fmla="*/ 5847424 w 7472601"/>
              <a:gd name="connsiteY860" fmla="*/ 1815776 h 6858000"/>
              <a:gd name="connsiteX861" fmla="*/ 6399821 w 7472601"/>
              <a:gd name="connsiteY861" fmla="*/ 2344799 h 6858000"/>
              <a:gd name="connsiteX862" fmla="*/ 6323232 w 7472601"/>
              <a:gd name="connsiteY862" fmla="*/ 2389634 h 6858000"/>
              <a:gd name="connsiteX863" fmla="*/ 5942958 w 7472601"/>
              <a:gd name="connsiteY863" fmla="*/ 2077708 h 6858000"/>
              <a:gd name="connsiteX864" fmla="*/ 5921559 w 7472601"/>
              <a:gd name="connsiteY864" fmla="*/ 2378596 h 6858000"/>
              <a:gd name="connsiteX865" fmla="*/ 5817651 w 7472601"/>
              <a:gd name="connsiteY865" fmla="*/ 3023919 h 6858000"/>
              <a:gd name="connsiteX866" fmla="*/ 5729634 w 7472601"/>
              <a:gd name="connsiteY866" fmla="*/ 3051849 h 6858000"/>
              <a:gd name="connsiteX867" fmla="*/ 5611018 w 7472601"/>
              <a:gd name="connsiteY867" fmla="*/ 2316769 h 6858000"/>
              <a:gd name="connsiteX868" fmla="*/ 5687608 w 7472601"/>
              <a:gd name="connsiteY868" fmla="*/ 2039972 h 6858000"/>
              <a:gd name="connsiteX869" fmla="*/ 5657554 w 7472601"/>
              <a:gd name="connsiteY869" fmla="*/ 1576445 h 6858000"/>
              <a:gd name="connsiteX870" fmla="*/ 5150475 w 7472601"/>
              <a:gd name="connsiteY870" fmla="*/ 1274012 h 6858000"/>
              <a:gd name="connsiteX871" fmla="*/ 5349142 w 7472601"/>
              <a:gd name="connsiteY871" fmla="*/ 2204405 h 6858000"/>
              <a:gd name="connsiteX872" fmla="*/ 5262214 w 7472601"/>
              <a:gd name="connsiteY872" fmla="*/ 2233836 h 6858000"/>
              <a:gd name="connsiteX873" fmla="*/ 4981539 w 7472601"/>
              <a:gd name="connsiteY873" fmla="*/ 1542201 h 6858000"/>
              <a:gd name="connsiteX874" fmla="*/ 4958461 w 7472601"/>
              <a:gd name="connsiteY874" fmla="*/ 1136957 h 6858000"/>
              <a:gd name="connsiteX875" fmla="*/ 4655015 w 7472601"/>
              <a:gd name="connsiteY875" fmla="*/ 891426 h 6858000"/>
              <a:gd name="connsiteX876" fmla="*/ 4348002 w 7472601"/>
              <a:gd name="connsiteY876" fmla="*/ 2205895 h 6858000"/>
              <a:gd name="connsiteX877" fmla="*/ 4262250 w 7472601"/>
              <a:gd name="connsiteY877" fmla="*/ 2219972 h 6858000"/>
              <a:gd name="connsiteX878" fmla="*/ 4550611 w 7472601"/>
              <a:gd name="connsiteY878" fmla="*/ 817540 h 6858000"/>
              <a:gd name="connsiteX879" fmla="*/ 4564418 w 7472601"/>
              <a:gd name="connsiteY879" fmla="*/ 808293 h 6858000"/>
              <a:gd name="connsiteX880" fmla="*/ 4266388 w 7472601"/>
              <a:gd name="connsiteY880" fmla="*/ 500083 h 6858000"/>
              <a:gd name="connsiteX881" fmla="*/ 4032842 w 7472601"/>
              <a:gd name="connsiteY881" fmla="*/ 211809 h 6858000"/>
              <a:gd name="connsiteX882" fmla="*/ 3882765 w 7472601"/>
              <a:gd name="connsiteY882" fmla="*/ 0 h 6858000"/>
              <a:gd name="connsiteX883" fmla="*/ 3721337 w 7472601"/>
              <a:gd name="connsiteY883" fmla="*/ 0 h 6858000"/>
              <a:gd name="connsiteX884" fmla="*/ 3797544 w 7472601"/>
              <a:gd name="connsiteY884" fmla="*/ 0 h 6858000"/>
              <a:gd name="connsiteX885" fmla="*/ 3775734 w 7472601"/>
              <a:gd name="connsiteY885" fmla="*/ 95131 h 6858000"/>
              <a:gd name="connsiteX886" fmla="*/ 3724807 w 7472601"/>
              <a:gd name="connsiteY886" fmla="*/ 272257 h 6858000"/>
              <a:gd name="connsiteX887" fmla="*/ 3726844 w 7472601"/>
              <a:gd name="connsiteY887" fmla="*/ 282988 h 6858000"/>
              <a:gd name="connsiteX888" fmla="*/ 3742664 w 7472601"/>
              <a:gd name="connsiteY888" fmla="*/ 279918 h 6858000"/>
              <a:gd name="connsiteX889" fmla="*/ 4103910 w 7472601"/>
              <a:gd name="connsiteY889" fmla="*/ 1161917 h 6858000"/>
              <a:gd name="connsiteX890" fmla="*/ 4020269 w 7472601"/>
              <a:gd name="connsiteY890" fmla="*/ 1200406 h 6858000"/>
              <a:gd name="connsiteX891" fmla="*/ 3674882 w 7472601"/>
              <a:gd name="connsiteY891" fmla="*/ 488524 h 6858000"/>
              <a:gd name="connsiteX892" fmla="*/ 3132682 w 7472601"/>
              <a:gd name="connsiteY892" fmla="*/ 1072284 h 6858000"/>
              <a:gd name="connsiteX893" fmla="*/ 2716346 w 7472601"/>
              <a:gd name="connsiteY893" fmla="*/ 1276376 h 6858000"/>
              <a:gd name="connsiteX894" fmla="*/ 2716772 w 7472601"/>
              <a:gd name="connsiteY894" fmla="*/ 1255462 h 6858000"/>
              <a:gd name="connsiteX895" fmla="*/ 3471096 w 7472601"/>
              <a:gd name="connsiteY895" fmla="*/ 437072 h 6858000"/>
              <a:gd name="connsiteX896" fmla="*/ 3639057 w 7472601"/>
              <a:gd name="connsiteY896" fmla="*/ 286334 h 6858000"/>
              <a:gd name="connsiteX897" fmla="*/ 3640309 w 7472601"/>
              <a:gd name="connsiteY897" fmla="*/ 284664 h 6858000"/>
              <a:gd name="connsiteX898" fmla="*/ 3646022 w 7472601"/>
              <a:gd name="connsiteY898" fmla="*/ 276711 h 6858000"/>
              <a:gd name="connsiteX899" fmla="*/ 3707943 w 7472601"/>
              <a:gd name="connsiteY899" fmla="*/ 65958 h 6858000"/>
              <a:gd name="connsiteX900" fmla="*/ 3721337 w 7472601"/>
              <a:gd name="connsiteY900" fmla="*/ 0 h 6858000"/>
              <a:gd name="connsiteX901" fmla="*/ 2867960 w 7472601"/>
              <a:gd name="connsiteY901" fmla="*/ 0 h 6858000"/>
              <a:gd name="connsiteX902" fmla="*/ 2926351 w 7472601"/>
              <a:gd name="connsiteY902" fmla="*/ 0 h 6858000"/>
              <a:gd name="connsiteX903" fmla="*/ 2902823 w 7472601"/>
              <a:gd name="connsiteY903" fmla="*/ 262929 h 6858000"/>
              <a:gd name="connsiteX904" fmla="*/ 2940663 w 7472601"/>
              <a:gd name="connsiteY904" fmla="*/ 140884 h 6858000"/>
              <a:gd name="connsiteX905" fmla="*/ 2947039 w 7472601"/>
              <a:gd name="connsiteY905" fmla="*/ 122524 h 6858000"/>
              <a:gd name="connsiteX906" fmla="*/ 2984316 w 7472601"/>
              <a:gd name="connsiteY906" fmla="*/ 0 h 6858000"/>
              <a:gd name="connsiteX907" fmla="*/ 3016114 w 7472601"/>
              <a:gd name="connsiteY907" fmla="*/ 0 h 6858000"/>
              <a:gd name="connsiteX908" fmla="*/ 2979949 w 7472601"/>
              <a:gd name="connsiteY908" fmla="*/ 119274 h 6858000"/>
              <a:gd name="connsiteX909" fmla="*/ 3023879 w 7472601"/>
              <a:gd name="connsiteY909" fmla="*/ 0 h 6858000"/>
              <a:gd name="connsiteX910" fmla="*/ 3105400 w 7472601"/>
              <a:gd name="connsiteY910" fmla="*/ 0 h 6858000"/>
              <a:gd name="connsiteX911" fmla="*/ 3094669 w 7472601"/>
              <a:gd name="connsiteY911" fmla="*/ 30308 h 6858000"/>
              <a:gd name="connsiteX912" fmla="*/ 2901945 w 7472601"/>
              <a:gd name="connsiteY912" fmla="*/ 466538 h 6858000"/>
              <a:gd name="connsiteX913" fmla="*/ 2815209 w 7472601"/>
              <a:gd name="connsiteY913" fmla="*/ 497361 h 6858000"/>
              <a:gd name="connsiteX914" fmla="*/ 2844845 w 7472601"/>
              <a:gd name="connsiteY914" fmla="*/ 127638 h 6858000"/>
              <a:gd name="connsiteX915" fmla="*/ 2867960 w 7472601"/>
              <a:gd name="connsiteY915" fmla="*/ 0 h 6858000"/>
              <a:gd name="connsiteX916" fmla="*/ 1057230 w 7472601"/>
              <a:gd name="connsiteY916" fmla="*/ 0 h 6858000"/>
              <a:gd name="connsiteX917" fmla="*/ 1111003 w 7472601"/>
              <a:gd name="connsiteY917" fmla="*/ 0 h 6858000"/>
              <a:gd name="connsiteX918" fmla="*/ 1125553 w 7472601"/>
              <a:gd name="connsiteY918" fmla="*/ 52588 h 6858000"/>
              <a:gd name="connsiteX919" fmla="*/ 1304276 w 7472601"/>
              <a:gd name="connsiteY919" fmla="*/ 476275 h 6858000"/>
              <a:gd name="connsiteX920" fmla="*/ 1492066 w 7472601"/>
              <a:gd name="connsiteY920" fmla="*/ 886333 h 6858000"/>
              <a:gd name="connsiteX921" fmla="*/ 1423698 w 7472601"/>
              <a:gd name="connsiteY921" fmla="*/ 710817 h 6858000"/>
              <a:gd name="connsiteX922" fmla="*/ 1357609 w 7472601"/>
              <a:gd name="connsiteY922" fmla="*/ 532892 h 6858000"/>
              <a:gd name="connsiteX923" fmla="*/ 1309550 w 7472601"/>
              <a:gd name="connsiteY923" fmla="*/ 374031 h 6858000"/>
              <a:gd name="connsiteX924" fmla="*/ 1193673 w 7472601"/>
              <a:gd name="connsiteY924" fmla="*/ 49533 h 6858000"/>
              <a:gd name="connsiteX925" fmla="*/ 1164391 w 7472601"/>
              <a:gd name="connsiteY925" fmla="*/ 0 h 6858000"/>
              <a:gd name="connsiteX926" fmla="*/ 1200666 w 7472601"/>
              <a:gd name="connsiteY926" fmla="*/ 0 h 6858000"/>
              <a:gd name="connsiteX927" fmla="*/ 1223408 w 7472601"/>
              <a:gd name="connsiteY927" fmla="*/ 38996 h 6858000"/>
              <a:gd name="connsiteX928" fmla="*/ 1339635 w 7472601"/>
              <a:gd name="connsiteY928" fmla="*/ 365517 h 6858000"/>
              <a:gd name="connsiteX929" fmla="*/ 1387469 w 7472601"/>
              <a:gd name="connsiteY929" fmla="*/ 523079 h 6858000"/>
              <a:gd name="connsiteX930" fmla="*/ 1452685 w 7472601"/>
              <a:gd name="connsiteY930" fmla="*/ 699806 h 6858000"/>
              <a:gd name="connsiteX931" fmla="*/ 1492092 w 7472601"/>
              <a:gd name="connsiteY931" fmla="*/ 800424 h 6858000"/>
              <a:gd name="connsiteX932" fmla="*/ 1455302 w 7472601"/>
              <a:gd name="connsiteY932" fmla="*/ 632913 h 6858000"/>
              <a:gd name="connsiteX933" fmla="*/ 1222336 w 7472601"/>
              <a:gd name="connsiteY933" fmla="*/ 9480 h 6858000"/>
              <a:gd name="connsiteX934" fmla="*/ 1214634 w 7472601"/>
              <a:gd name="connsiteY934" fmla="*/ 0 h 6858000"/>
              <a:gd name="connsiteX935" fmla="*/ 1289827 w 7472601"/>
              <a:gd name="connsiteY935" fmla="*/ 0 h 6858000"/>
              <a:gd name="connsiteX936" fmla="*/ 1321076 w 7472601"/>
              <a:gd name="connsiteY936" fmla="*/ 59722 h 6858000"/>
              <a:gd name="connsiteX937" fmla="*/ 1512579 w 7472601"/>
              <a:gd name="connsiteY937" fmla="*/ 626441 h 6858000"/>
              <a:gd name="connsiteX938" fmla="*/ 1506076 w 7472601"/>
              <a:gd name="connsiteY938" fmla="*/ 1089289 h 6858000"/>
              <a:gd name="connsiteX939" fmla="*/ 1486346 w 7472601"/>
              <a:gd name="connsiteY939" fmla="*/ 1079919 h 6858000"/>
              <a:gd name="connsiteX940" fmla="*/ 1070511 w 7472601"/>
              <a:gd name="connsiteY940" fmla="*/ 48609 h 6858000"/>
              <a:gd name="connsiteX941" fmla="*/ 1057230 w 7472601"/>
              <a:gd name="connsiteY941" fmla="*/ 0 h 6858000"/>
              <a:gd name="connsiteX942" fmla="*/ 43151 w 7472601"/>
              <a:gd name="connsiteY942" fmla="*/ 0 h 6858000"/>
              <a:gd name="connsiteX943" fmla="*/ 95283 w 7472601"/>
              <a:gd name="connsiteY943" fmla="*/ 0 h 6858000"/>
              <a:gd name="connsiteX944" fmla="*/ 300708 w 7472601"/>
              <a:gd name="connsiteY944" fmla="*/ 154571 h 6858000"/>
              <a:gd name="connsiteX945" fmla="*/ 530414 w 7472601"/>
              <a:gd name="connsiteY945" fmla="*/ 354673 h 6858000"/>
              <a:gd name="connsiteX946" fmla="*/ 333785 w 7472601"/>
              <a:gd name="connsiteY946" fmla="*/ 161564 h 6858000"/>
              <a:gd name="connsiteX947" fmla="*/ 147005 w 7472601"/>
              <a:gd name="connsiteY947" fmla="*/ 0 h 6858000"/>
              <a:gd name="connsiteX948" fmla="*/ 272509 w 7472601"/>
              <a:gd name="connsiteY948" fmla="*/ 0 h 6858000"/>
              <a:gd name="connsiteX949" fmla="*/ 326276 w 7472601"/>
              <a:gd name="connsiteY949" fmla="*/ 45847 h 6858000"/>
              <a:gd name="connsiteX950" fmla="*/ 823759 w 7472601"/>
              <a:gd name="connsiteY950" fmla="*/ 574145 h 6858000"/>
              <a:gd name="connsiteX951" fmla="*/ 811254 w 7472601"/>
              <a:gd name="connsiteY951" fmla="*/ 665546 h 6858000"/>
              <a:gd name="connsiteX952" fmla="*/ 154042 w 7472601"/>
              <a:gd name="connsiteY952" fmla="*/ 261522 h 6858000"/>
              <a:gd name="connsiteX953" fmla="*/ 13550 w 7472601"/>
              <a:gd name="connsiteY953" fmla="*/ 158423 h 6858000"/>
              <a:gd name="connsiteX954" fmla="*/ 0 w 7472601"/>
              <a:gd name="connsiteY954" fmla="*/ 146618 h 6858000"/>
              <a:gd name="connsiteX955" fmla="*/ 0 w 7472601"/>
              <a:gd name="connsiteY955" fmla="*/ 59161 h 6858000"/>
              <a:gd name="connsiteX956" fmla="*/ 45427 w 7472601"/>
              <a:gd name="connsiteY956" fmla="*/ 101078 h 6858000"/>
              <a:gd name="connsiteX957" fmla="*/ 630103 w 7472601"/>
              <a:gd name="connsiteY957" fmla="*/ 485885 h 6858000"/>
              <a:gd name="connsiteX958" fmla="*/ 532040 w 7472601"/>
              <a:gd name="connsiteY958" fmla="*/ 399359 h 6858000"/>
              <a:gd name="connsiteX959" fmla="*/ 517618 w 7472601"/>
              <a:gd name="connsiteY959" fmla="*/ 385726 h 6858000"/>
              <a:gd name="connsiteX960" fmla="*/ 285074 w 7472601"/>
              <a:gd name="connsiteY960" fmla="*/ 182755 h 6858000"/>
              <a:gd name="connsiteX961" fmla="*/ 43151 w 7472601"/>
              <a:gd name="connsiteY961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356878 w 7472601"/>
              <a:gd name="connsiteY76" fmla="*/ 5981332 h 6858000"/>
              <a:gd name="connsiteX77" fmla="*/ 7467600 w 7472601"/>
              <a:gd name="connsiteY77" fmla="*/ 6163634 h 6858000"/>
              <a:gd name="connsiteX78" fmla="*/ 7448321 w 7472601"/>
              <a:gd name="connsiteY78" fmla="*/ 6190991 h 6858000"/>
              <a:gd name="connsiteX79" fmla="*/ 7467600 w 7472601"/>
              <a:gd name="connsiteY79" fmla="*/ 6221686 h 6858000"/>
              <a:gd name="connsiteX80" fmla="*/ 7467600 w 7472601"/>
              <a:gd name="connsiteY80" fmla="*/ 6334256 h 6858000"/>
              <a:gd name="connsiteX81" fmla="*/ 7454976 w 7472601"/>
              <a:gd name="connsiteY81" fmla="*/ 6318297 h 6858000"/>
              <a:gd name="connsiteX82" fmla="*/ 1456157 w 7472601"/>
              <a:gd name="connsiteY82" fmla="*/ 5371404 h 6858000"/>
              <a:gd name="connsiteX83" fmla="*/ 1244432 w 7472601"/>
              <a:gd name="connsiteY83" fmla="*/ 5385601 h 6858000"/>
              <a:gd name="connsiteX84" fmla="*/ 973990 w 7472601"/>
              <a:gd name="connsiteY84" fmla="*/ 5424940 h 6858000"/>
              <a:gd name="connsiteX85" fmla="*/ 1103809 w 7472601"/>
              <a:gd name="connsiteY85" fmla="*/ 5433720 h 6858000"/>
              <a:gd name="connsiteX86" fmla="*/ 1123454 w 7472601"/>
              <a:gd name="connsiteY86" fmla="*/ 5435727 h 6858000"/>
              <a:gd name="connsiteX87" fmla="*/ 1737017 w 7472601"/>
              <a:gd name="connsiteY87" fmla="*/ 5452183 h 6858000"/>
              <a:gd name="connsiteX88" fmla="*/ 1824397 w 7472601"/>
              <a:gd name="connsiteY88" fmla="*/ 5447757 h 6858000"/>
              <a:gd name="connsiteX89" fmla="*/ 2070059 w 7472601"/>
              <a:gd name="connsiteY89" fmla="*/ 5441660 h 6858000"/>
              <a:gd name="connsiteX90" fmla="*/ 1456157 w 7472601"/>
              <a:gd name="connsiteY90" fmla="*/ 5371404 h 6858000"/>
              <a:gd name="connsiteX91" fmla="*/ 4988186 w 7472601"/>
              <a:gd name="connsiteY91" fmla="*/ 5216467 h 6858000"/>
              <a:gd name="connsiteX92" fmla="*/ 4777334 w 7472601"/>
              <a:gd name="connsiteY92" fmla="*/ 5406072 h 6858000"/>
              <a:gd name="connsiteX93" fmla="*/ 4718341 w 7472601"/>
              <a:gd name="connsiteY93" fmla="*/ 5468043 h 6858000"/>
              <a:gd name="connsiteX94" fmla="*/ 4604655 w 7472601"/>
              <a:gd name="connsiteY94" fmla="*/ 5583434 h 6858000"/>
              <a:gd name="connsiteX95" fmla="*/ 4565074 w 7472601"/>
              <a:gd name="connsiteY95" fmla="*/ 5618550 h 6858000"/>
              <a:gd name="connsiteX96" fmla="*/ 4988186 w 7472601"/>
              <a:gd name="connsiteY96" fmla="*/ 5216467 h 6858000"/>
              <a:gd name="connsiteX97" fmla="*/ 4978032 w 7472601"/>
              <a:gd name="connsiteY97" fmla="*/ 5183809 h 6858000"/>
              <a:gd name="connsiteX98" fmla="*/ 4463413 w 7472601"/>
              <a:gd name="connsiteY98" fmla="*/ 5615162 h 6858000"/>
              <a:gd name="connsiteX99" fmla="*/ 4358134 w 7472601"/>
              <a:gd name="connsiteY99" fmla="*/ 5742791 h 6858000"/>
              <a:gd name="connsiteX100" fmla="*/ 4376219 w 7472601"/>
              <a:gd name="connsiteY100" fmla="*/ 5729027 h 6858000"/>
              <a:gd name="connsiteX101" fmla="*/ 4582340 w 7472601"/>
              <a:gd name="connsiteY101" fmla="*/ 5561037 h 6858000"/>
              <a:gd name="connsiteX102" fmla="*/ 4694684 w 7472601"/>
              <a:gd name="connsiteY102" fmla="*/ 5447098 h 6858000"/>
              <a:gd name="connsiteX103" fmla="*/ 4754123 w 7472601"/>
              <a:gd name="connsiteY103" fmla="*/ 5384643 h 6858000"/>
              <a:gd name="connsiteX104" fmla="*/ 4978032 w 7472601"/>
              <a:gd name="connsiteY104" fmla="*/ 5183809 h 6858000"/>
              <a:gd name="connsiteX105" fmla="*/ 1903353 w 7472601"/>
              <a:gd name="connsiteY105" fmla="*/ 5044827 h 6858000"/>
              <a:gd name="connsiteX106" fmla="*/ 1936931 w 7472601"/>
              <a:gd name="connsiteY106" fmla="*/ 5093954 h 6858000"/>
              <a:gd name="connsiteX107" fmla="*/ 2195868 w 7472601"/>
              <a:gd name="connsiteY107" fmla="*/ 5396574 h 6858000"/>
              <a:gd name="connsiteX108" fmla="*/ 2088852 w 7472601"/>
              <a:gd name="connsiteY108" fmla="*/ 5166123 h 6858000"/>
              <a:gd name="connsiteX109" fmla="*/ 1958241 w 7472601"/>
              <a:gd name="connsiteY109" fmla="*/ 5067955 h 6858000"/>
              <a:gd name="connsiteX110" fmla="*/ 1903353 w 7472601"/>
              <a:gd name="connsiteY110" fmla="*/ 5044827 h 6858000"/>
              <a:gd name="connsiteX111" fmla="*/ 1979378 w 7472601"/>
              <a:gd name="connsiteY111" fmla="*/ 4769504 h 6858000"/>
              <a:gd name="connsiteX112" fmla="*/ 2882120 w 7472601"/>
              <a:gd name="connsiteY112" fmla="*/ 5064547 h 6858000"/>
              <a:gd name="connsiteX113" fmla="*/ 2793103 w 7472601"/>
              <a:gd name="connsiteY113" fmla="*/ 5039699 h 6858000"/>
              <a:gd name="connsiteX114" fmla="*/ 2770041 w 7472601"/>
              <a:gd name="connsiteY114" fmla="*/ 5033634 h 6858000"/>
              <a:gd name="connsiteX115" fmla="*/ 1979378 w 7472601"/>
              <a:gd name="connsiteY115" fmla="*/ 4769504 h 6858000"/>
              <a:gd name="connsiteX116" fmla="*/ 1927410 w 7472601"/>
              <a:gd name="connsiteY116" fmla="*/ 4716164 h 6858000"/>
              <a:gd name="connsiteX117" fmla="*/ 1959587 w 7472601"/>
              <a:gd name="connsiteY117" fmla="*/ 4728849 h 6858000"/>
              <a:gd name="connsiteX118" fmla="*/ 2777707 w 7472601"/>
              <a:gd name="connsiteY118" fmla="*/ 5003991 h 6858000"/>
              <a:gd name="connsiteX119" fmla="*/ 2800768 w 7472601"/>
              <a:gd name="connsiteY119" fmla="*/ 5010056 h 6858000"/>
              <a:gd name="connsiteX120" fmla="*/ 2879408 w 7472601"/>
              <a:gd name="connsiteY120" fmla="*/ 5031590 h 6858000"/>
              <a:gd name="connsiteX121" fmla="*/ 2862295 w 7472601"/>
              <a:gd name="connsiteY121" fmla="*/ 5022958 h 6858000"/>
              <a:gd name="connsiteX122" fmla="*/ 2813343 w 7472601"/>
              <a:gd name="connsiteY122" fmla="*/ 4998369 h 6858000"/>
              <a:gd name="connsiteX123" fmla="*/ 2646245 w 7472601"/>
              <a:gd name="connsiteY123" fmla="*/ 4930999 h 6858000"/>
              <a:gd name="connsiteX124" fmla="*/ 1999243 w 7472601"/>
              <a:gd name="connsiteY124" fmla="*/ 4730524 h 6858000"/>
              <a:gd name="connsiteX125" fmla="*/ 1979527 w 7472601"/>
              <a:gd name="connsiteY125" fmla="*/ 4726651 h 6858000"/>
              <a:gd name="connsiteX126" fmla="*/ 1927410 w 7472601"/>
              <a:gd name="connsiteY126" fmla="*/ 4716164 h 6858000"/>
              <a:gd name="connsiteX127" fmla="*/ 1997014 w 7472601"/>
              <a:gd name="connsiteY127" fmla="*/ 4698007 h 6858000"/>
              <a:gd name="connsiteX128" fmla="*/ 2005458 w 7472601"/>
              <a:gd name="connsiteY128" fmla="*/ 4699540 h 6858000"/>
              <a:gd name="connsiteX129" fmla="*/ 2657186 w 7472601"/>
              <a:gd name="connsiteY129" fmla="*/ 4901687 h 6858000"/>
              <a:gd name="connsiteX130" fmla="*/ 2826662 w 7472601"/>
              <a:gd name="connsiteY130" fmla="*/ 4970362 h 6858000"/>
              <a:gd name="connsiteX131" fmla="*/ 2876100 w 7472601"/>
              <a:gd name="connsiteY131" fmla="*/ 4995397 h 6858000"/>
              <a:gd name="connsiteX132" fmla="*/ 3042600 w 7472601"/>
              <a:gd name="connsiteY132" fmla="*/ 5059532 h 6858000"/>
              <a:gd name="connsiteX133" fmla="*/ 1997014 w 7472601"/>
              <a:gd name="connsiteY133" fmla="*/ 4698007 h 6858000"/>
              <a:gd name="connsiteX134" fmla="*/ 2305292 w 7472601"/>
              <a:gd name="connsiteY134" fmla="*/ 4219492 h 6858000"/>
              <a:gd name="connsiteX135" fmla="*/ 3360922 w 7472601"/>
              <a:gd name="connsiteY135" fmla="*/ 4529373 h 6858000"/>
              <a:gd name="connsiteX136" fmla="*/ 3492420 w 7472601"/>
              <a:gd name="connsiteY136" fmla="*/ 4510145 h 6858000"/>
              <a:gd name="connsiteX137" fmla="*/ 3364086 w 7472601"/>
              <a:gd name="connsiteY137" fmla="*/ 4480340 h 6858000"/>
              <a:gd name="connsiteX138" fmla="*/ 3225818 w 7472601"/>
              <a:gd name="connsiteY138" fmla="*/ 4411822 h 6858000"/>
              <a:gd name="connsiteX139" fmla="*/ 3129696 w 7472601"/>
              <a:gd name="connsiteY139" fmla="*/ 4360704 h 6858000"/>
              <a:gd name="connsiteX140" fmla="*/ 2814545 w 7472601"/>
              <a:gd name="connsiteY140" fmla="*/ 4282955 h 6858000"/>
              <a:gd name="connsiteX141" fmla="*/ 2305292 w 7472601"/>
              <a:gd name="connsiteY141" fmla="*/ 4219492 h 6858000"/>
              <a:gd name="connsiteX142" fmla="*/ 2626982 w 7472601"/>
              <a:gd name="connsiteY142" fmla="*/ 4206450 h 6858000"/>
              <a:gd name="connsiteX143" fmla="*/ 2490617 w 7472601"/>
              <a:gd name="connsiteY143" fmla="*/ 4206951 h 6858000"/>
              <a:gd name="connsiteX144" fmla="*/ 2819869 w 7472601"/>
              <a:gd name="connsiteY144" fmla="*/ 4252936 h 6858000"/>
              <a:gd name="connsiteX145" fmla="*/ 3143018 w 7472601"/>
              <a:gd name="connsiteY145" fmla="*/ 4332698 h 6858000"/>
              <a:gd name="connsiteX146" fmla="*/ 3241520 w 7472601"/>
              <a:gd name="connsiteY146" fmla="*/ 4385112 h 6858000"/>
              <a:gd name="connsiteX147" fmla="*/ 3374575 w 7472601"/>
              <a:gd name="connsiteY147" fmla="*/ 4451517 h 6858000"/>
              <a:gd name="connsiteX148" fmla="*/ 3505221 w 7472601"/>
              <a:gd name="connsiteY148" fmla="*/ 4480757 h 6858000"/>
              <a:gd name="connsiteX149" fmla="*/ 2626982 w 7472601"/>
              <a:gd name="connsiteY149" fmla="*/ 4206450 h 6858000"/>
              <a:gd name="connsiteX150" fmla="*/ 1310106 w 7472601"/>
              <a:gd name="connsiteY150" fmla="*/ 3943217 h 6858000"/>
              <a:gd name="connsiteX151" fmla="*/ 854994 w 7472601"/>
              <a:gd name="connsiteY151" fmla="*/ 4399136 h 6858000"/>
              <a:gd name="connsiteX152" fmla="*/ 742462 w 7472601"/>
              <a:gd name="connsiteY152" fmla="*/ 4594648 h 6858000"/>
              <a:gd name="connsiteX153" fmla="*/ 820602 w 7472601"/>
              <a:gd name="connsiteY153" fmla="*/ 4485915 h 6858000"/>
              <a:gd name="connsiteX154" fmla="*/ 878295 w 7472601"/>
              <a:gd name="connsiteY154" fmla="*/ 4403594 h 6858000"/>
              <a:gd name="connsiteX155" fmla="*/ 1240607 w 7472601"/>
              <a:gd name="connsiteY155" fmla="*/ 4010401 h 6858000"/>
              <a:gd name="connsiteX156" fmla="*/ 1310106 w 7472601"/>
              <a:gd name="connsiteY156" fmla="*/ 3943217 h 6858000"/>
              <a:gd name="connsiteX157" fmla="*/ 1423113 w 7472601"/>
              <a:gd name="connsiteY157" fmla="*/ 3874565 h 6858000"/>
              <a:gd name="connsiteX158" fmla="*/ 1260565 w 7472601"/>
              <a:gd name="connsiteY158" fmla="*/ 4031982 h 6858000"/>
              <a:gd name="connsiteX159" fmla="*/ 901900 w 7472601"/>
              <a:gd name="connsiteY159" fmla="*/ 4421236 h 6858000"/>
              <a:gd name="connsiteX160" fmla="*/ 845044 w 7472601"/>
              <a:gd name="connsiteY160" fmla="*/ 4502436 h 6858000"/>
              <a:gd name="connsiteX161" fmla="*/ 685926 w 7472601"/>
              <a:gd name="connsiteY161" fmla="*/ 4703069 h 6858000"/>
              <a:gd name="connsiteX162" fmla="*/ 684248 w 7472601"/>
              <a:gd name="connsiteY162" fmla="*/ 4706721 h 6858000"/>
              <a:gd name="connsiteX163" fmla="*/ 1423113 w 7472601"/>
              <a:gd name="connsiteY163" fmla="*/ 3874565 h 6858000"/>
              <a:gd name="connsiteX164" fmla="*/ 3316479 w 7472601"/>
              <a:gd name="connsiteY164" fmla="*/ 3872136 h 6858000"/>
              <a:gd name="connsiteX165" fmla="*/ 3546806 w 7472601"/>
              <a:gd name="connsiteY165" fmla="*/ 4356139 h 6858000"/>
              <a:gd name="connsiteX166" fmla="*/ 3364433 w 7472601"/>
              <a:gd name="connsiteY166" fmla="*/ 3953121 h 6858000"/>
              <a:gd name="connsiteX167" fmla="*/ 3316479 w 7472601"/>
              <a:gd name="connsiteY167" fmla="*/ 3872136 h 6858000"/>
              <a:gd name="connsiteX168" fmla="*/ 3291335 w 7472601"/>
              <a:gd name="connsiteY168" fmla="*/ 3767420 h 6858000"/>
              <a:gd name="connsiteX169" fmla="*/ 3390805 w 7472601"/>
              <a:gd name="connsiteY169" fmla="*/ 3937163 h 6858000"/>
              <a:gd name="connsiteX170" fmla="*/ 3579062 w 7472601"/>
              <a:gd name="connsiteY170" fmla="*/ 4359040 h 6858000"/>
              <a:gd name="connsiteX171" fmla="*/ 3467355 w 7472601"/>
              <a:gd name="connsiteY171" fmla="*/ 3988130 h 6858000"/>
              <a:gd name="connsiteX172" fmla="*/ 3310753 w 7472601"/>
              <a:gd name="connsiteY172" fmla="*/ 3787140 h 6858000"/>
              <a:gd name="connsiteX173" fmla="*/ 3291335 w 7472601"/>
              <a:gd name="connsiteY173" fmla="*/ 3767420 h 6858000"/>
              <a:gd name="connsiteX174" fmla="*/ 1635889 w 7472601"/>
              <a:gd name="connsiteY174" fmla="*/ 3709494 h 6858000"/>
              <a:gd name="connsiteX175" fmla="*/ 1634800 w 7472601"/>
              <a:gd name="connsiteY175" fmla="*/ 3731111 h 6858000"/>
              <a:gd name="connsiteX176" fmla="*/ 1635889 w 7472601"/>
              <a:gd name="connsiteY176" fmla="*/ 3709494 h 6858000"/>
              <a:gd name="connsiteX177" fmla="*/ 1510397 w 7472601"/>
              <a:gd name="connsiteY177" fmla="*/ 3684705 h 6858000"/>
              <a:gd name="connsiteX178" fmla="*/ 1146550 w 7472601"/>
              <a:gd name="connsiteY178" fmla="*/ 3802012 h 6858000"/>
              <a:gd name="connsiteX179" fmla="*/ 698834 w 7472601"/>
              <a:gd name="connsiteY179" fmla="*/ 3952272 h 6858000"/>
              <a:gd name="connsiteX180" fmla="*/ 34256 w 7472601"/>
              <a:gd name="connsiteY180" fmla="*/ 4347603 h 6858000"/>
              <a:gd name="connsiteX181" fmla="*/ 527241 w 7472601"/>
              <a:gd name="connsiteY181" fmla="*/ 4065078 h 6858000"/>
              <a:gd name="connsiteX182" fmla="*/ 1510397 w 7472601"/>
              <a:gd name="connsiteY182" fmla="*/ 3684705 h 6858000"/>
              <a:gd name="connsiteX183" fmla="*/ 1313114 w 7472601"/>
              <a:gd name="connsiteY183" fmla="*/ 3655216 h 6858000"/>
              <a:gd name="connsiteX184" fmla="*/ 1109304 w 7472601"/>
              <a:gd name="connsiteY184" fmla="*/ 3669030 h 6858000"/>
              <a:gd name="connsiteX185" fmla="*/ 8129 w 7472601"/>
              <a:gd name="connsiteY185" fmla="*/ 4330519 h 6858000"/>
              <a:gd name="connsiteX186" fmla="*/ 687572 w 7472601"/>
              <a:gd name="connsiteY186" fmla="*/ 3925629 h 6858000"/>
              <a:gd name="connsiteX187" fmla="*/ 1138365 w 7472601"/>
              <a:gd name="connsiteY187" fmla="*/ 3774515 h 6858000"/>
              <a:gd name="connsiteX188" fmla="*/ 1505579 w 7472601"/>
              <a:gd name="connsiteY188" fmla="*/ 3655526 h 6858000"/>
              <a:gd name="connsiteX189" fmla="*/ 1313114 w 7472601"/>
              <a:gd name="connsiteY189" fmla="*/ 3655216 h 6858000"/>
              <a:gd name="connsiteX190" fmla="*/ 3655073 w 7472601"/>
              <a:gd name="connsiteY190" fmla="*/ 3650884 h 6858000"/>
              <a:gd name="connsiteX191" fmla="*/ 3989938 w 7472601"/>
              <a:gd name="connsiteY191" fmla="*/ 3991685 h 6858000"/>
              <a:gd name="connsiteX192" fmla="*/ 4393907 w 7472601"/>
              <a:gd name="connsiteY192" fmla="*/ 4261258 h 6858000"/>
              <a:gd name="connsiteX193" fmla="*/ 4648051 w 7472601"/>
              <a:gd name="connsiteY193" fmla="*/ 4374051 h 6858000"/>
              <a:gd name="connsiteX194" fmla="*/ 4383389 w 7472601"/>
              <a:gd name="connsiteY194" fmla="*/ 4184369 h 6858000"/>
              <a:gd name="connsiteX195" fmla="*/ 4165508 w 7472601"/>
              <a:gd name="connsiteY195" fmla="*/ 4035196 h 6858000"/>
              <a:gd name="connsiteX196" fmla="*/ 4068162 w 7472601"/>
              <a:gd name="connsiteY196" fmla="*/ 3953394 h 6858000"/>
              <a:gd name="connsiteX197" fmla="*/ 3981416 w 7472601"/>
              <a:gd name="connsiteY197" fmla="*/ 3880482 h 6858000"/>
              <a:gd name="connsiteX198" fmla="*/ 3800147 w 7472601"/>
              <a:gd name="connsiteY198" fmla="*/ 3749872 h 6858000"/>
              <a:gd name="connsiteX199" fmla="*/ 3655073 w 7472601"/>
              <a:gd name="connsiteY199" fmla="*/ 3650884 h 6858000"/>
              <a:gd name="connsiteX200" fmla="*/ 3670252 w 7472601"/>
              <a:gd name="connsiteY200" fmla="*/ 3622798 h 6858000"/>
              <a:gd name="connsiteX201" fmla="*/ 3817258 w 7472601"/>
              <a:gd name="connsiteY201" fmla="*/ 3723577 h 6858000"/>
              <a:gd name="connsiteX202" fmla="*/ 4000461 w 7472601"/>
              <a:gd name="connsiteY202" fmla="*/ 3855966 h 6858000"/>
              <a:gd name="connsiteX203" fmla="*/ 4088180 w 7472601"/>
              <a:gd name="connsiteY203" fmla="*/ 3929774 h 6858000"/>
              <a:gd name="connsiteX204" fmla="*/ 4184555 w 7472601"/>
              <a:gd name="connsiteY204" fmla="*/ 4010683 h 6858000"/>
              <a:gd name="connsiteX205" fmla="*/ 4399563 w 7472601"/>
              <a:gd name="connsiteY205" fmla="*/ 4158106 h 6858000"/>
              <a:gd name="connsiteX206" fmla="*/ 4684469 w 7472601"/>
              <a:gd name="connsiteY206" fmla="*/ 4364680 h 6858000"/>
              <a:gd name="connsiteX207" fmla="*/ 4690271 w 7472601"/>
              <a:gd name="connsiteY207" fmla="*/ 4370034 h 6858000"/>
              <a:gd name="connsiteX208" fmla="*/ 4136093 w 7472601"/>
              <a:gd name="connsiteY208" fmla="*/ 3858466 h 6858000"/>
              <a:gd name="connsiteX209" fmla="*/ 3670252 w 7472601"/>
              <a:gd name="connsiteY209" fmla="*/ 3622798 h 6858000"/>
              <a:gd name="connsiteX210" fmla="*/ 4440129 w 7472601"/>
              <a:gd name="connsiteY210" fmla="*/ 3448571 h 6858000"/>
              <a:gd name="connsiteX211" fmla="*/ 4856525 w 7472601"/>
              <a:gd name="connsiteY211" fmla="*/ 3915351 h 6858000"/>
              <a:gd name="connsiteX212" fmla="*/ 5059055 w 7472601"/>
              <a:gd name="connsiteY212" fmla="*/ 4108918 h 6858000"/>
              <a:gd name="connsiteX213" fmla="*/ 5290070 w 7472601"/>
              <a:gd name="connsiteY213" fmla="*/ 4263619 h 6858000"/>
              <a:gd name="connsiteX214" fmla="*/ 4834991 w 7472601"/>
              <a:gd name="connsiteY214" fmla="*/ 3830985 h 6858000"/>
              <a:gd name="connsiteX215" fmla="*/ 4440129 w 7472601"/>
              <a:gd name="connsiteY215" fmla="*/ 3448571 h 6858000"/>
              <a:gd name="connsiteX216" fmla="*/ 4441737 w 7472601"/>
              <a:gd name="connsiteY216" fmla="*/ 3399734 h 6858000"/>
              <a:gd name="connsiteX217" fmla="*/ 4431236 w 7472601"/>
              <a:gd name="connsiteY217" fmla="*/ 3400954 h 6858000"/>
              <a:gd name="connsiteX218" fmla="*/ 4557150 w 7472601"/>
              <a:gd name="connsiteY218" fmla="*/ 3510023 h 6858000"/>
              <a:gd name="connsiteX219" fmla="*/ 4856936 w 7472601"/>
              <a:gd name="connsiteY219" fmla="*/ 3809146 h 6858000"/>
              <a:gd name="connsiteX220" fmla="*/ 5111996 w 7472601"/>
              <a:gd name="connsiteY220" fmla="*/ 4065759 h 6858000"/>
              <a:gd name="connsiteX221" fmla="*/ 5388878 w 7472601"/>
              <a:gd name="connsiteY221" fmla="*/ 4300185 h 6858000"/>
              <a:gd name="connsiteX222" fmla="*/ 5425556 w 7472601"/>
              <a:gd name="connsiteY222" fmla="*/ 4308967 h 6858000"/>
              <a:gd name="connsiteX223" fmla="*/ 4943646 w 7472601"/>
              <a:gd name="connsiteY223" fmla="*/ 3822916 h 6858000"/>
              <a:gd name="connsiteX224" fmla="*/ 4594837 w 7472601"/>
              <a:gd name="connsiteY224" fmla="*/ 3532274 h 6858000"/>
              <a:gd name="connsiteX225" fmla="*/ 4441737 w 7472601"/>
              <a:gd name="connsiteY225" fmla="*/ 3399734 h 6858000"/>
              <a:gd name="connsiteX226" fmla="*/ 5425834 w 7472601"/>
              <a:gd name="connsiteY226" fmla="*/ 3162785 h 6858000"/>
              <a:gd name="connsiteX227" fmla="*/ 5401644 w 7472601"/>
              <a:gd name="connsiteY227" fmla="*/ 3617847 h 6858000"/>
              <a:gd name="connsiteX228" fmla="*/ 5467256 w 7472601"/>
              <a:gd name="connsiteY228" fmla="*/ 4175494 h 6858000"/>
              <a:gd name="connsiteX229" fmla="*/ 5448069 w 7472601"/>
              <a:gd name="connsiteY229" fmla="*/ 3567554 h 6858000"/>
              <a:gd name="connsiteX230" fmla="*/ 5425834 w 7472601"/>
              <a:gd name="connsiteY230" fmla="*/ 3162785 h 6858000"/>
              <a:gd name="connsiteX231" fmla="*/ 1318687 w 7472601"/>
              <a:gd name="connsiteY231" fmla="*/ 3113840 h 6858000"/>
              <a:gd name="connsiteX232" fmla="*/ 1066793 w 7472601"/>
              <a:gd name="connsiteY232" fmla="*/ 3212171 h 6858000"/>
              <a:gd name="connsiteX233" fmla="*/ 993319 w 7472601"/>
              <a:gd name="connsiteY233" fmla="*/ 3247648 h 6858000"/>
              <a:gd name="connsiteX234" fmla="*/ 853081 w 7472601"/>
              <a:gd name="connsiteY234" fmla="*/ 3312410 h 6858000"/>
              <a:gd name="connsiteX235" fmla="*/ 805957 w 7472601"/>
              <a:gd name="connsiteY235" fmla="*/ 3330443 h 6858000"/>
              <a:gd name="connsiteX236" fmla="*/ 1318687 w 7472601"/>
              <a:gd name="connsiteY236" fmla="*/ 3113840 h 6858000"/>
              <a:gd name="connsiteX237" fmla="*/ 5453702 w 7472601"/>
              <a:gd name="connsiteY237" fmla="*/ 3090882 h 6858000"/>
              <a:gd name="connsiteX238" fmla="*/ 5480135 w 7472601"/>
              <a:gd name="connsiteY238" fmla="*/ 3565802 h 6858000"/>
              <a:gd name="connsiteX239" fmla="*/ 5499023 w 7472601"/>
              <a:gd name="connsiteY239" fmla="*/ 4166310 h 6858000"/>
              <a:gd name="connsiteX240" fmla="*/ 5547022 w 7472601"/>
              <a:gd name="connsiteY240" fmla="*/ 3607838 h 6858000"/>
              <a:gd name="connsiteX241" fmla="*/ 5515964 w 7472601"/>
              <a:gd name="connsiteY241" fmla="*/ 3378541 h 6858000"/>
              <a:gd name="connsiteX242" fmla="*/ 5453702 w 7472601"/>
              <a:gd name="connsiteY242" fmla="*/ 3090882 h 6858000"/>
              <a:gd name="connsiteX243" fmla="*/ 1238695 w 7472601"/>
              <a:gd name="connsiteY243" fmla="*/ 3076820 h 6858000"/>
              <a:gd name="connsiteX244" fmla="*/ 716371 w 7472601"/>
              <a:gd name="connsiteY244" fmla="*/ 3293249 h 6858000"/>
              <a:gd name="connsiteX245" fmla="*/ 579522 w 7472601"/>
              <a:gd name="connsiteY245" fmla="*/ 3371759 h 6858000"/>
              <a:gd name="connsiteX246" fmla="*/ 600288 w 7472601"/>
              <a:gd name="connsiteY246" fmla="*/ 3365555 h 6858000"/>
              <a:gd name="connsiteX247" fmla="*/ 840692 w 7472601"/>
              <a:gd name="connsiteY247" fmla="*/ 3284921 h 6858000"/>
              <a:gd name="connsiteX248" fmla="*/ 979248 w 7472601"/>
              <a:gd name="connsiteY248" fmla="*/ 3221003 h 6858000"/>
              <a:gd name="connsiteX249" fmla="*/ 1053282 w 7472601"/>
              <a:gd name="connsiteY249" fmla="*/ 3185247 h 6858000"/>
              <a:gd name="connsiteX250" fmla="*/ 1320603 w 7472601"/>
              <a:gd name="connsiteY250" fmla="*/ 3081281 h 6858000"/>
              <a:gd name="connsiteX251" fmla="*/ 1238695 w 7472601"/>
              <a:gd name="connsiteY251" fmla="*/ 3076820 h 6858000"/>
              <a:gd name="connsiteX252" fmla="*/ 5425627 w 7472601"/>
              <a:gd name="connsiteY252" fmla="*/ 2954192 h 6858000"/>
              <a:gd name="connsiteX253" fmla="*/ 5470770 w 7472601"/>
              <a:gd name="connsiteY253" fmla="*/ 3005435 h 6858000"/>
              <a:gd name="connsiteX254" fmla="*/ 5519779 w 7472601"/>
              <a:gd name="connsiteY254" fmla="*/ 4359223 h 6858000"/>
              <a:gd name="connsiteX255" fmla="*/ 5520293 w 7472601"/>
              <a:gd name="connsiteY255" fmla="*/ 4360602 h 6858000"/>
              <a:gd name="connsiteX256" fmla="*/ 5767221 w 7472601"/>
              <a:gd name="connsiteY256" fmla="*/ 4665564 h 6858000"/>
              <a:gd name="connsiteX257" fmla="*/ 6937169 w 7472601"/>
              <a:gd name="connsiteY257" fmla="*/ 4815941 h 6858000"/>
              <a:gd name="connsiteX258" fmla="*/ 6953922 w 7472601"/>
              <a:gd name="connsiteY258" fmla="*/ 4890068 h 6858000"/>
              <a:gd name="connsiteX259" fmla="*/ 6071359 w 7472601"/>
              <a:gd name="connsiteY259" fmla="*/ 4770770 h 6858000"/>
              <a:gd name="connsiteX260" fmla="*/ 6038839 w 7472601"/>
              <a:gd name="connsiteY260" fmla="*/ 4764474 h 6858000"/>
              <a:gd name="connsiteX261" fmla="*/ 6038706 w 7472601"/>
              <a:gd name="connsiteY261" fmla="*/ 4763847 h 6858000"/>
              <a:gd name="connsiteX262" fmla="*/ 6037784 w 7472601"/>
              <a:gd name="connsiteY262" fmla="*/ 4764270 h 6858000"/>
              <a:gd name="connsiteX263" fmla="*/ 6038839 w 7472601"/>
              <a:gd name="connsiteY263" fmla="*/ 4764474 h 6858000"/>
              <a:gd name="connsiteX264" fmla="*/ 6040338 w 7472601"/>
              <a:gd name="connsiteY264" fmla="*/ 4771418 h 6858000"/>
              <a:gd name="connsiteX265" fmla="*/ 6024488 w 7472601"/>
              <a:gd name="connsiteY265" fmla="*/ 4809903 h 6858000"/>
              <a:gd name="connsiteX266" fmla="*/ 5599771 w 7472601"/>
              <a:gd name="connsiteY266" fmla="*/ 5509652 h 6858000"/>
              <a:gd name="connsiteX267" fmla="*/ 5548843 w 7472601"/>
              <a:gd name="connsiteY267" fmla="*/ 5563845 h 6858000"/>
              <a:gd name="connsiteX268" fmla="*/ 5940952 w 7472601"/>
              <a:gd name="connsiteY268" fmla="*/ 6250028 h 6858000"/>
              <a:gd name="connsiteX269" fmla="*/ 6043441 w 7472601"/>
              <a:gd name="connsiteY269" fmla="*/ 6665847 h 6858000"/>
              <a:gd name="connsiteX270" fmla="*/ 6093432 w 7472601"/>
              <a:gd name="connsiteY270" fmla="*/ 6858000 h 6858000"/>
              <a:gd name="connsiteX271" fmla="*/ 6034344 w 7472601"/>
              <a:gd name="connsiteY271" fmla="*/ 6858000 h 6858000"/>
              <a:gd name="connsiteX272" fmla="*/ 6026679 w 7472601"/>
              <a:gd name="connsiteY272" fmla="*/ 6836959 h 6858000"/>
              <a:gd name="connsiteX273" fmla="*/ 5800441 w 7472601"/>
              <a:gd name="connsiteY273" fmla="*/ 6335286 h 6858000"/>
              <a:gd name="connsiteX274" fmla="*/ 5526562 w 7472601"/>
              <a:gd name="connsiteY274" fmla="*/ 5705388 h 6858000"/>
              <a:gd name="connsiteX275" fmla="*/ 5519640 w 7472601"/>
              <a:gd name="connsiteY275" fmla="*/ 5683774 h 6858000"/>
              <a:gd name="connsiteX276" fmla="*/ 5844559 w 7472601"/>
              <a:gd name="connsiteY276" fmla="*/ 6553349 h 6858000"/>
              <a:gd name="connsiteX277" fmla="*/ 5975994 w 7472601"/>
              <a:gd name="connsiteY277" fmla="*/ 6858000 h 6858000"/>
              <a:gd name="connsiteX278" fmla="*/ 5898547 w 7472601"/>
              <a:gd name="connsiteY278" fmla="*/ 6858000 h 6858000"/>
              <a:gd name="connsiteX279" fmla="*/ 5682041 w 7472601"/>
              <a:gd name="connsiteY279" fmla="*/ 6355860 h 6858000"/>
              <a:gd name="connsiteX280" fmla="*/ 5461758 w 7472601"/>
              <a:gd name="connsiteY280" fmla="*/ 5820220 h 6858000"/>
              <a:gd name="connsiteX281" fmla="*/ 5237282 w 7472601"/>
              <a:gd name="connsiteY281" fmla="*/ 6579086 h 6858000"/>
              <a:gd name="connsiteX282" fmla="*/ 5115009 w 7472601"/>
              <a:gd name="connsiteY282" fmla="*/ 6858000 h 6858000"/>
              <a:gd name="connsiteX283" fmla="*/ 5028074 w 7472601"/>
              <a:gd name="connsiteY283" fmla="*/ 6858000 h 6858000"/>
              <a:gd name="connsiteX284" fmla="*/ 5079508 w 7472601"/>
              <a:gd name="connsiteY284" fmla="*/ 6749074 h 6858000"/>
              <a:gd name="connsiteX285" fmla="*/ 5371846 w 7472601"/>
              <a:gd name="connsiteY285" fmla="*/ 5924413 h 6858000"/>
              <a:gd name="connsiteX286" fmla="*/ 5270512 w 7472601"/>
              <a:gd name="connsiteY286" fmla="*/ 6138975 h 6858000"/>
              <a:gd name="connsiteX287" fmla="*/ 5062409 w 7472601"/>
              <a:gd name="connsiteY287" fmla="*/ 6653544 h 6858000"/>
              <a:gd name="connsiteX288" fmla="*/ 5036628 w 7472601"/>
              <a:gd name="connsiteY288" fmla="*/ 6754247 h 6858000"/>
              <a:gd name="connsiteX289" fmla="*/ 5009112 w 7472601"/>
              <a:gd name="connsiteY289" fmla="*/ 6858000 h 6858000"/>
              <a:gd name="connsiteX290" fmla="*/ 4976679 w 7472601"/>
              <a:gd name="connsiteY290" fmla="*/ 6858000 h 6858000"/>
              <a:gd name="connsiteX291" fmla="*/ 5006537 w 7472601"/>
              <a:gd name="connsiteY291" fmla="*/ 6747068 h 6858000"/>
              <a:gd name="connsiteX292" fmla="*/ 5032723 w 7472601"/>
              <a:gd name="connsiteY292" fmla="*/ 6644957 h 6858000"/>
              <a:gd name="connsiteX293" fmla="*/ 5242949 w 7472601"/>
              <a:gd name="connsiteY293" fmla="*/ 6125175 h 6858000"/>
              <a:gd name="connsiteX294" fmla="*/ 5286321 w 7472601"/>
              <a:gd name="connsiteY294" fmla="*/ 6033555 h 6858000"/>
              <a:gd name="connsiteX295" fmla="*/ 5008210 w 7472601"/>
              <a:gd name="connsiteY295" fmla="*/ 6649194 h 6858000"/>
              <a:gd name="connsiteX296" fmla="*/ 4986321 w 7472601"/>
              <a:gd name="connsiteY296" fmla="*/ 6765687 h 6858000"/>
              <a:gd name="connsiteX297" fmla="*/ 4973474 w 7472601"/>
              <a:gd name="connsiteY297" fmla="*/ 6858000 h 6858000"/>
              <a:gd name="connsiteX298" fmla="*/ 4907178 w 7472601"/>
              <a:gd name="connsiteY298" fmla="*/ 6858000 h 6858000"/>
              <a:gd name="connsiteX299" fmla="*/ 4910810 w 7472601"/>
              <a:gd name="connsiteY299" fmla="*/ 6829660 h 6858000"/>
              <a:gd name="connsiteX300" fmla="*/ 4987461 w 7472601"/>
              <a:gd name="connsiteY300" fmla="*/ 6432994 h 6858000"/>
              <a:gd name="connsiteX301" fmla="*/ 5179262 w 7472601"/>
              <a:gd name="connsiteY301" fmla="*/ 6035044 h 6858000"/>
              <a:gd name="connsiteX302" fmla="*/ 4689678 w 7472601"/>
              <a:gd name="connsiteY302" fmla="*/ 6440241 h 6858000"/>
              <a:gd name="connsiteX303" fmla="*/ 4477543 w 7472601"/>
              <a:gd name="connsiteY303" fmla="*/ 6674836 h 6858000"/>
              <a:gd name="connsiteX304" fmla="*/ 4329957 w 7472601"/>
              <a:gd name="connsiteY304" fmla="*/ 6858000 h 6858000"/>
              <a:gd name="connsiteX305" fmla="*/ 4218595 w 7472601"/>
              <a:gd name="connsiteY305" fmla="*/ 6858000 h 6858000"/>
              <a:gd name="connsiteX306" fmla="*/ 4368888 w 7472601"/>
              <a:gd name="connsiteY306" fmla="*/ 6668412 h 6858000"/>
              <a:gd name="connsiteX307" fmla="*/ 4563091 w 7472601"/>
              <a:gd name="connsiteY307" fmla="*/ 6442508 h 6858000"/>
              <a:gd name="connsiteX308" fmla="*/ 5387324 w 7472601"/>
              <a:gd name="connsiteY308" fmla="*/ 5705830 h 6858000"/>
              <a:gd name="connsiteX309" fmla="*/ 5073620 w 7472601"/>
              <a:gd name="connsiteY309" fmla="*/ 5955437 h 6858000"/>
              <a:gd name="connsiteX310" fmla="*/ 4689789 w 7472601"/>
              <a:gd name="connsiteY310" fmla="*/ 6268382 h 6858000"/>
              <a:gd name="connsiteX311" fmla="*/ 4418722 w 7472601"/>
              <a:gd name="connsiteY311" fmla="*/ 6570886 h 6858000"/>
              <a:gd name="connsiteX312" fmla="*/ 4214944 w 7472601"/>
              <a:gd name="connsiteY312" fmla="*/ 6858000 h 6858000"/>
              <a:gd name="connsiteX313" fmla="*/ 4177898 w 7472601"/>
              <a:gd name="connsiteY313" fmla="*/ 6858000 h 6858000"/>
              <a:gd name="connsiteX314" fmla="*/ 4391597 w 7472601"/>
              <a:gd name="connsiteY314" fmla="*/ 6556370 h 6858000"/>
              <a:gd name="connsiteX315" fmla="*/ 4668889 w 7472601"/>
              <a:gd name="connsiteY315" fmla="*/ 6246399 h 6858000"/>
              <a:gd name="connsiteX316" fmla="*/ 5055427 w 7472601"/>
              <a:gd name="connsiteY316" fmla="*/ 5931476 h 6858000"/>
              <a:gd name="connsiteX317" fmla="*/ 5371814 w 7472601"/>
              <a:gd name="connsiteY317" fmla="*/ 5678975 h 6858000"/>
              <a:gd name="connsiteX318" fmla="*/ 4987918 w 7472601"/>
              <a:gd name="connsiteY318" fmla="*/ 5838701 h 6858000"/>
              <a:gd name="connsiteX319" fmla="*/ 4317146 w 7472601"/>
              <a:gd name="connsiteY319" fmla="*/ 6587716 h 6858000"/>
              <a:gd name="connsiteX320" fmla="*/ 4171627 w 7472601"/>
              <a:gd name="connsiteY320" fmla="*/ 6858000 h 6858000"/>
              <a:gd name="connsiteX321" fmla="*/ 4081585 w 7472601"/>
              <a:gd name="connsiteY321" fmla="*/ 6858000 h 6858000"/>
              <a:gd name="connsiteX322" fmla="*/ 4238603 w 7472601"/>
              <a:gd name="connsiteY322" fmla="*/ 6559341 h 6858000"/>
              <a:gd name="connsiteX323" fmla="*/ 4778333 w 7472601"/>
              <a:gd name="connsiteY323" fmla="*/ 5873626 h 6858000"/>
              <a:gd name="connsiteX324" fmla="*/ 5414185 w 7472601"/>
              <a:gd name="connsiteY324" fmla="*/ 5573882 h 6858000"/>
              <a:gd name="connsiteX325" fmla="*/ 5959648 w 7472601"/>
              <a:gd name="connsiteY325" fmla="*/ 4760797 h 6858000"/>
              <a:gd name="connsiteX326" fmla="*/ 5355019 w 7472601"/>
              <a:gd name="connsiteY326" fmla="*/ 4734672 h 6858000"/>
              <a:gd name="connsiteX327" fmla="*/ 5083565 w 7472601"/>
              <a:gd name="connsiteY327" fmla="*/ 5179121 h 6858000"/>
              <a:gd name="connsiteX328" fmla="*/ 4713577 w 7472601"/>
              <a:gd name="connsiteY328" fmla="*/ 5616803 h 6858000"/>
              <a:gd name="connsiteX329" fmla="*/ 3989559 w 7472601"/>
              <a:gd name="connsiteY329" fmla="*/ 6145945 h 6858000"/>
              <a:gd name="connsiteX330" fmla="*/ 3939824 w 7472601"/>
              <a:gd name="connsiteY330" fmla="*/ 6066900 h 6858000"/>
              <a:gd name="connsiteX331" fmla="*/ 4584537 w 7472601"/>
              <a:gd name="connsiteY331" fmla="*/ 5324826 h 6858000"/>
              <a:gd name="connsiteX332" fmla="*/ 5037105 w 7472601"/>
              <a:gd name="connsiteY332" fmla="*/ 5088765 h 6858000"/>
              <a:gd name="connsiteX333" fmla="*/ 5039930 w 7472601"/>
              <a:gd name="connsiteY333" fmla="*/ 5089585 h 6858000"/>
              <a:gd name="connsiteX334" fmla="*/ 5263764 w 7472601"/>
              <a:gd name="connsiteY334" fmla="*/ 4735525 h 6858000"/>
              <a:gd name="connsiteX335" fmla="*/ 4086300 w 7472601"/>
              <a:gd name="connsiteY335" fmla="*/ 4884599 h 6858000"/>
              <a:gd name="connsiteX336" fmla="*/ 4085485 w 7472601"/>
              <a:gd name="connsiteY336" fmla="*/ 4899070 h 6858000"/>
              <a:gd name="connsiteX337" fmla="*/ 3871915 w 7472601"/>
              <a:gd name="connsiteY337" fmla="*/ 5253645 h 6858000"/>
              <a:gd name="connsiteX338" fmla="*/ 3799374 w 7472601"/>
              <a:gd name="connsiteY338" fmla="*/ 5466127 h 6858000"/>
              <a:gd name="connsiteX339" fmla="*/ 3498850 w 7472601"/>
              <a:gd name="connsiteY339" fmla="*/ 6661888 h 6858000"/>
              <a:gd name="connsiteX340" fmla="*/ 3399216 w 7472601"/>
              <a:gd name="connsiteY340" fmla="*/ 6858000 h 6858000"/>
              <a:gd name="connsiteX341" fmla="*/ 3303688 w 7472601"/>
              <a:gd name="connsiteY341" fmla="*/ 6858000 h 6858000"/>
              <a:gd name="connsiteX342" fmla="*/ 3391774 w 7472601"/>
              <a:gd name="connsiteY342" fmla="*/ 6697181 h 6858000"/>
              <a:gd name="connsiteX343" fmla="*/ 3735540 w 7472601"/>
              <a:gd name="connsiteY343" fmla="*/ 5546923 h 6858000"/>
              <a:gd name="connsiteX344" fmla="*/ 3729438 w 7472601"/>
              <a:gd name="connsiteY344" fmla="*/ 5569058 h 6858000"/>
              <a:gd name="connsiteX345" fmla="*/ 3707782 w 7472601"/>
              <a:gd name="connsiteY345" fmla="*/ 5644908 h 6858000"/>
              <a:gd name="connsiteX346" fmla="*/ 3583827 w 7472601"/>
              <a:gd name="connsiteY346" fmla="*/ 6039215 h 6858000"/>
              <a:gd name="connsiteX347" fmla="*/ 3547861 w 7472601"/>
              <a:gd name="connsiteY347" fmla="*/ 6129609 h 6858000"/>
              <a:gd name="connsiteX348" fmla="*/ 3490905 w 7472601"/>
              <a:gd name="connsiteY348" fmla="*/ 6277660 h 6858000"/>
              <a:gd name="connsiteX349" fmla="*/ 3455859 w 7472601"/>
              <a:gd name="connsiteY349" fmla="*/ 6391301 h 6858000"/>
              <a:gd name="connsiteX350" fmla="*/ 3429112 w 7472601"/>
              <a:gd name="connsiteY350" fmla="*/ 6479469 h 6858000"/>
              <a:gd name="connsiteX351" fmla="*/ 3304862 w 7472601"/>
              <a:gd name="connsiteY351" fmla="*/ 6796476 h 6858000"/>
              <a:gd name="connsiteX352" fmla="*/ 3276071 w 7472601"/>
              <a:gd name="connsiteY352" fmla="*/ 6858000 h 6858000"/>
              <a:gd name="connsiteX353" fmla="*/ 3240805 w 7472601"/>
              <a:gd name="connsiteY353" fmla="*/ 6858000 h 6858000"/>
              <a:gd name="connsiteX354" fmla="*/ 3275917 w 7472601"/>
              <a:gd name="connsiteY354" fmla="*/ 6783192 h 6858000"/>
              <a:gd name="connsiteX355" fmla="*/ 3399358 w 7472601"/>
              <a:gd name="connsiteY355" fmla="*/ 6469011 h 6858000"/>
              <a:gd name="connsiteX356" fmla="*/ 3425650 w 7472601"/>
              <a:gd name="connsiteY356" fmla="*/ 6381333 h 6858000"/>
              <a:gd name="connsiteX357" fmla="*/ 3460661 w 7472601"/>
              <a:gd name="connsiteY357" fmla="*/ 6266763 h 6858000"/>
              <a:gd name="connsiteX358" fmla="*/ 3518021 w 7472601"/>
              <a:gd name="connsiteY358" fmla="*/ 6117298 h 6858000"/>
              <a:gd name="connsiteX359" fmla="*/ 3554035 w 7472601"/>
              <a:gd name="connsiteY359" fmla="*/ 6027832 h 6858000"/>
              <a:gd name="connsiteX360" fmla="*/ 3677174 w 7472601"/>
              <a:gd name="connsiteY360" fmla="*/ 5636351 h 6858000"/>
              <a:gd name="connsiteX361" fmla="*/ 3698819 w 7472601"/>
              <a:gd name="connsiteY361" fmla="*/ 5560503 h 6858000"/>
              <a:gd name="connsiteX362" fmla="*/ 3702094 w 7472601"/>
              <a:gd name="connsiteY362" fmla="*/ 5549194 h 6858000"/>
              <a:gd name="connsiteX363" fmla="*/ 3398355 w 7472601"/>
              <a:gd name="connsiteY363" fmla="*/ 6094603 h 6858000"/>
              <a:gd name="connsiteX364" fmla="*/ 3193941 w 7472601"/>
              <a:gd name="connsiteY364" fmla="*/ 6798775 h 6858000"/>
              <a:gd name="connsiteX365" fmla="*/ 3184140 w 7472601"/>
              <a:gd name="connsiteY365" fmla="*/ 6858000 h 6858000"/>
              <a:gd name="connsiteX366" fmla="*/ 3099978 w 7472601"/>
              <a:gd name="connsiteY366" fmla="*/ 6858000 h 6858000"/>
              <a:gd name="connsiteX367" fmla="*/ 3101556 w 7472601"/>
              <a:gd name="connsiteY367" fmla="*/ 6843337 h 6858000"/>
              <a:gd name="connsiteX368" fmla="*/ 3370162 w 7472601"/>
              <a:gd name="connsiteY368" fmla="*/ 5785550 h 6858000"/>
              <a:gd name="connsiteX369" fmla="*/ 3746477 w 7472601"/>
              <a:gd name="connsiteY369" fmla="*/ 5377889 h 6858000"/>
              <a:gd name="connsiteX370" fmla="*/ 3863399 w 7472601"/>
              <a:gd name="connsiteY370" fmla="*/ 5087257 h 6858000"/>
              <a:gd name="connsiteX371" fmla="*/ 3968712 w 7472601"/>
              <a:gd name="connsiteY371" fmla="*/ 4913989 h 6858000"/>
              <a:gd name="connsiteX372" fmla="*/ 2792390 w 7472601"/>
              <a:gd name="connsiteY372" fmla="*/ 5382974 h 6858000"/>
              <a:gd name="connsiteX373" fmla="*/ 2714982 w 7472601"/>
              <a:gd name="connsiteY373" fmla="*/ 5427051 h 6858000"/>
              <a:gd name="connsiteX374" fmla="*/ 2813361 w 7472601"/>
              <a:gd name="connsiteY374" fmla="*/ 6023912 h 6858000"/>
              <a:gd name="connsiteX375" fmla="*/ 2688430 w 7472601"/>
              <a:gd name="connsiteY375" fmla="*/ 6801564 h 6858000"/>
              <a:gd name="connsiteX376" fmla="*/ 2629626 w 7472601"/>
              <a:gd name="connsiteY376" fmla="*/ 6763394 h 6858000"/>
              <a:gd name="connsiteX377" fmla="*/ 2565328 w 7472601"/>
              <a:gd name="connsiteY377" fmla="*/ 5516399 h 6858000"/>
              <a:gd name="connsiteX378" fmla="*/ 1922999 w 7472601"/>
              <a:gd name="connsiteY378" fmla="*/ 5980343 h 6858000"/>
              <a:gd name="connsiteX379" fmla="*/ 1950261 w 7472601"/>
              <a:gd name="connsiteY379" fmla="*/ 6405858 h 6858000"/>
              <a:gd name="connsiteX380" fmla="*/ 2365554 w 7472601"/>
              <a:gd name="connsiteY380" fmla="*/ 6759107 h 6858000"/>
              <a:gd name="connsiteX381" fmla="*/ 2424142 w 7472601"/>
              <a:gd name="connsiteY381" fmla="*/ 6858000 h 6858000"/>
              <a:gd name="connsiteX382" fmla="*/ 2395994 w 7472601"/>
              <a:gd name="connsiteY382" fmla="*/ 6858000 h 6858000"/>
              <a:gd name="connsiteX383" fmla="*/ 2392863 w 7472601"/>
              <a:gd name="connsiteY383" fmla="*/ 6852964 h 6858000"/>
              <a:gd name="connsiteX384" fmla="*/ 2017589 w 7472601"/>
              <a:gd name="connsiteY384" fmla="*/ 6493982 h 6858000"/>
              <a:gd name="connsiteX385" fmla="*/ 2147336 w 7472601"/>
              <a:gd name="connsiteY385" fmla="*/ 6594052 h 6858000"/>
              <a:gd name="connsiteX386" fmla="*/ 2207047 w 7472601"/>
              <a:gd name="connsiteY386" fmla="*/ 6654540 h 6858000"/>
              <a:gd name="connsiteX387" fmla="*/ 2299106 w 7472601"/>
              <a:gd name="connsiteY387" fmla="*/ 6778931 h 6858000"/>
              <a:gd name="connsiteX388" fmla="*/ 2314430 w 7472601"/>
              <a:gd name="connsiteY388" fmla="*/ 6801144 h 6858000"/>
              <a:gd name="connsiteX389" fmla="*/ 2352406 w 7472601"/>
              <a:gd name="connsiteY389" fmla="*/ 6858000 h 6858000"/>
              <a:gd name="connsiteX390" fmla="*/ 2314492 w 7472601"/>
              <a:gd name="connsiteY390" fmla="*/ 6858000 h 6858000"/>
              <a:gd name="connsiteX391" fmla="*/ 2288095 w 7472601"/>
              <a:gd name="connsiteY391" fmla="*/ 6818030 h 6858000"/>
              <a:gd name="connsiteX392" fmla="*/ 2272768 w 7472601"/>
              <a:gd name="connsiteY392" fmla="*/ 6795822 h 6858000"/>
              <a:gd name="connsiteX393" fmla="*/ 2182715 w 7472601"/>
              <a:gd name="connsiteY393" fmla="*/ 6675071 h 6858000"/>
              <a:gd name="connsiteX394" fmla="*/ 2032061 w 7472601"/>
              <a:gd name="connsiteY394" fmla="*/ 6541380 h 6858000"/>
              <a:gd name="connsiteX395" fmla="*/ 2257220 w 7472601"/>
              <a:gd name="connsiteY395" fmla="*/ 6826257 h 6858000"/>
              <a:gd name="connsiteX396" fmla="*/ 2281324 w 7472601"/>
              <a:gd name="connsiteY396" fmla="*/ 6858000 h 6858000"/>
              <a:gd name="connsiteX397" fmla="*/ 2242860 w 7472601"/>
              <a:gd name="connsiteY397" fmla="*/ 6858000 h 6858000"/>
              <a:gd name="connsiteX398" fmla="*/ 2232818 w 7472601"/>
              <a:gd name="connsiteY398" fmla="*/ 6844926 h 6858000"/>
              <a:gd name="connsiteX399" fmla="*/ 1990172 w 7472601"/>
              <a:gd name="connsiteY399" fmla="*/ 6542121 h 6858000"/>
              <a:gd name="connsiteX400" fmla="*/ 2124090 w 7472601"/>
              <a:gd name="connsiteY400" fmla="*/ 6761017 h 6858000"/>
              <a:gd name="connsiteX401" fmla="*/ 2200380 w 7472601"/>
              <a:gd name="connsiteY401" fmla="*/ 6858000 h 6858000"/>
              <a:gd name="connsiteX402" fmla="*/ 2147507 w 7472601"/>
              <a:gd name="connsiteY402" fmla="*/ 6858000 h 6858000"/>
              <a:gd name="connsiteX403" fmla="*/ 2070668 w 7472601"/>
              <a:gd name="connsiteY403" fmla="*/ 6761520 h 6858000"/>
              <a:gd name="connsiteX404" fmla="*/ 1975142 w 7472601"/>
              <a:gd name="connsiteY404" fmla="*/ 6585570 h 6858000"/>
              <a:gd name="connsiteX405" fmla="*/ 2050035 w 7472601"/>
              <a:gd name="connsiteY405" fmla="*/ 6813345 h 6858000"/>
              <a:gd name="connsiteX406" fmla="*/ 2063025 w 7472601"/>
              <a:gd name="connsiteY406" fmla="*/ 6858000 h 6858000"/>
              <a:gd name="connsiteX407" fmla="*/ 2021675 w 7472601"/>
              <a:gd name="connsiteY407" fmla="*/ 6858000 h 6858000"/>
              <a:gd name="connsiteX408" fmla="*/ 2019308 w 7472601"/>
              <a:gd name="connsiteY408" fmla="*/ 6847118 h 6858000"/>
              <a:gd name="connsiteX409" fmla="*/ 1938835 w 7472601"/>
              <a:gd name="connsiteY409" fmla="*/ 6551160 h 6858000"/>
              <a:gd name="connsiteX410" fmla="*/ 1953230 w 7472601"/>
              <a:gd name="connsiteY410" fmla="*/ 6759699 h 6858000"/>
              <a:gd name="connsiteX411" fmla="*/ 1956763 w 7472601"/>
              <a:gd name="connsiteY411" fmla="*/ 6778191 h 6858000"/>
              <a:gd name="connsiteX412" fmla="*/ 1967925 w 7472601"/>
              <a:gd name="connsiteY412" fmla="*/ 6858000 h 6858000"/>
              <a:gd name="connsiteX413" fmla="*/ 1936622 w 7472601"/>
              <a:gd name="connsiteY413" fmla="*/ 6858000 h 6858000"/>
              <a:gd name="connsiteX414" fmla="*/ 1926261 w 7472601"/>
              <a:gd name="connsiteY414" fmla="*/ 6784064 h 6858000"/>
              <a:gd name="connsiteX415" fmla="*/ 1922724 w 7472601"/>
              <a:gd name="connsiteY415" fmla="*/ 6765577 h 6858000"/>
              <a:gd name="connsiteX416" fmla="*/ 1904650 w 7472601"/>
              <a:gd name="connsiteY416" fmla="*/ 6639616 h 6858000"/>
              <a:gd name="connsiteX417" fmla="*/ 1885273 w 7472601"/>
              <a:gd name="connsiteY417" fmla="*/ 6858000 h 6858000"/>
              <a:gd name="connsiteX418" fmla="*/ 1854363 w 7472601"/>
              <a:gd name="connsiteY418" fmla="*/ 6858000 h 6858000"/>
              <a:gd name="connsiteX419" fmla="*/ 1880391 w 7472601"/>
              <a:gd name="connsiteY419" fmla="*/ 6603796 h 6858000"/>
              <a:gd name="connsiteX420" fmla="*/ 1818273 w 7472601"/>
              <a:gd name="connsiteY420" fmla="*/ 6715729 h 6858000"/>
              <a:gd name="connsiteX421" fmla="*/ 1794691 w 7472601"/>
              <a:gd name="connsiteY421" fmla="*/ 6843239 h 6858000"/>
              <a:gd name="connsiteX422" fmla="*/ 1794914 w 7472601"/>
              <a:gd name="connsiteY422" fmla="*/ 6858000 h 6858000"/>
              <a:gd name="connsiteX423" fmla="*/ 1746128 w 7472601"/>
              <a:gd name="connsiteY423" fmla="*/ 6858000 h 6858000"/>
              <a:gd name="connsiteX424" fmla="*/ 1753934 w 7472601"/>
              <a:gd name="connsiteY424" fmla="*/ 6724796 h 6858000"/>
              <a:gd name="connsiteX425" fmla="*/ 1792053 w 7472601"/>
              <a:gd name="connsiteY425" fmla="*/ 6572396 h 6858000"/>
              <a:gd name="connsiteX426" fmla="*/ 1862248 w 7472601"/>
              <a:gd name="connsiteY426" fmla="*/ 6266397 h 6858000"/>
              <a:gd name="connsiteX427" fmla="*/ 1862250 w 7472601"/>
              <a:gd name="connsiteY427" fmla="*/ 6033531 h 6858000"/>
              <a:gd name="connsiteX428" fmla="*/ 1211999 w 7472601"/>
              <a:gd name="connsiteY428" fmla="*/ 6683610 h 6858000"/>
              <a:gd name="connsiteX429" fmla="*/ 1213266 w 7472601"/>
              <a:gd name="connsiteY429" fmla="*/ 6691947 h 6858000"/>
              <a:gd name="connsiteX430" fmla="*/ 1203370 w 7472601"/>
              <a:gd name="connsiteY430" fmla="*/ 6850676 h 6858000"/>
              <a:gd name="connsiteX431" fmla="*/ 1203671 w 7472601"/>
              <a:gd name="connsiteY431" fmla="*/ 6858000 h 6858000"/>
              <a:gd name="connsiteX432" fmla="*/ 1143180 w 7472601"/>
              <a:gd name="connsiteY432" fmla="*/ 6858000 h 6858000"/>
              <a:gd name="connsiteX433" fmla="*/ 1142176 w 7472601"/>
              <a:gd name="connsiteY433" fmla="*/ 6766045 h 6858000"/>
              <a:gd name="connsiteX434" fmla="*/ 1067484 w 7472601"/>
              <a:gd name="connsiteY434" fmla="*/ 6858000 h 6858000"/>
              <a:gd name="connsiteX435" fmla="*/ 953928 w 7472601"/>
              <a:gd name="connsiteY435" fmla="*/ 6858000 h 6858000"/>
              <a:gd name="connsiteX436" fmla="*/ 959715 w 7472601"/>
              <a:gd name="connsiteY436" fmla="*/ 6850185 h 6858000"/>
              <a:gd name="connsiteX437" fmla="*/ 1483788 w 7472601"/>
              <a:gd name="connsiteY437" fmla="*/ 6259174 h 6858000"/>
              <a:gd name="connsiteX438" fmla="*/ 1100671 w 7472601"/>
              <a:gd name="connsiteY438" fmla="*/ 6252137 h 6858000"/>
              <a:gd name="connsiteX439" fmla="*/ 1090144 w 7472601"/>
              <a:gd name="connsiteY439" fmla="*/ 6256748 h 6858000"/>
              <a:gd name="connsiteX440" fmla="*/ 1095872 w 7472601"/>
              <a:gd name="connsiteY440" fmla="*/ 6271892 h 6858000"/>
              <a:gd name="connsiteX441" fmla="*/ 262785 w 7472601"/>
              <a:gd name="connsiteY441" fmla="*/ 6845450 h 6858000"/>
              <a:gd name="connsiteX442" fmla="*/ 209968 w 7472601"/>
              <a:gd name="connsiteY442" fmla="*/ 6770713 h 6858000"/>
              <a:gd name="connsiteX443" fmla="*/ 873460 w 7472601"/>
              <a:gd name="connsiteY443" fmla="*/ 6253768 h 6858000"/>
              <a:gd name="connsiteX444" fmla="*/ 192686 w 7472601"/>
              <a:gd name="connsiteY444" fmla="*/ 5849257 h 6858000"/>
              <a:gd name="connsiteX445" fmla="*/ 4696 w 7472601"/>
              <a:gd name="connsiteY445" fmla="*/ 5697668 h 6858000"/>
              <a:gd name="connsiteX446" fmla="*/ 0 w 7472601"/>
              <a:gd name="connsiteY446" fmla="*/ 5689984 h 6858000"/>
              <a:gd name="connsiteX447" fmla="*/ 0 w 7472601"/>
              <a:gd name="connsiteY447" fmla="*/ 5513472 h 6858000"/>
              <a:gd name="connsiteX448" fmla="*/ 174101 w 7472601"/>
              <a:gd name="connsiteY448" fmla="*/ 5620277 h 6858000"/>
              <a:gd name="connsiteX449" fmla="*/ 891800 w 7472601"/>
              <a:gd name="connsiteY449" fmla="*/ 6036935 h 6858000"/>
              <a:gd name="connsiteX450" fmla="*/ 1072219 w 7472601"/>
              <a:gd name="connsiteY450" fmla="*/ 6169443 h 6858000"/>
              <a:gd name="connsiteX451" fmla="*/ 1074117 w 7472601"/>
              <a:gd name="connsiteY451" fmla="*/ 6170301 h 6858000"/>
              <a:gd name="connsiteX452" fmla="*/ 1083114 w 7472601"/>
              <a:gd name="connsiteY452" fmla="*/ 6174131 h 6858000"/>
              <a:gd name="connsiteX453" fmla="*/ 1543010 w 7472601"/>
              <a:gd name="connsiteY453" fmla="*/ 6191140 h 6858000"/>
              <a:gd name="connsiteX454" fmla="*/ 1551080 w 7472601"/>
              <a:gd name="connsiteY454" fmla="*/ 6195006 h 6858000"/>
              <a:gd name="connsiteX455" fmla="*/ 2345443 w 7472601"/>
              <a:gd name="connsiteY455" fmla="*/ 5549882 h 6858000"/>
              <a:gd name="connsiteX456" fmla="*/ 1721499 w 7472601"/>
              <a:gd name="connsiteY456" fmla="*/ 5599969 h 6858000"/>
              <a:gd name="connsiteX457" fmla="*/ 767716 w 7472601"/>
              <a:gd name="connsiteY457" fmla="*/ 5472768 h 6858000"/>
              <a:gd name="connsiteX458" fmla="*/ 722147 w 7472601"/>
              <a:gd name="connsiteY458" fmla="*/ 5393091 h 6858000"/>
              <a:gd name="connsiteX459" fmla="*/ 1485552 w 7472601"/>
              <a:gd name="connsiteY459" fmla="*/ 5313202 h 6858000"/>
              <a:gd name="connsiteX460" fmla="*/ 2143004 w 7472601"/>
              <a:gd name="connsiteY460" fmla="*/ 5402420 h 6858000"/>
              <a:gd name="connsiteX461" fmla="*/ 1933391 w 7472601"/>
              <a:gd name="connsiteY461" fmla="*/ 5156971 h 6858000"/>
              <a:gd name="connsiteX462" fmla="*/ 1827118 w 7472601"/>
              <a:gd name="connsiteY462" fmla="*/ 4968410 h 6858000"/>
              <a:gd name="connsiteX463" fmla="*/ 1837349 w 7472601"/>
              <a:gd name="connsiteY463" fmla="*/ 4956357 h 6858000"/>
              <a:gd name="connsiteX464" fmla="*/ 2162835 w 7472601"/>
              <a:gd name="connsiteY464" fmla="*/ 5187853 h 6858000"/>
              <a:gd name="connsiteX465" fmla="*/ 2257167 w 7472601"/>
              <a:gd name="connsiteY465" fmla="*/ 5462123 h 6858000"/>
              <a:gd name="connsiteX466" fmla="*/ 2261598 w 7472601"/>
              <a:gd name="connsiteY466" fmla="*/ 5467998 h 6858000"/>
              <a:gd name="connsiteX467" fmla="*/ 2437177 w 7472601"/>
              <a:gd name="connsiteY467" fmla="*/ 5479608 h 6858000"/>
              <a:gd name="connsiteX468" fmla="*/ 2445247 w 7472601"/>
              <a:gd name="connsiteY468" fmla="*/ 5483476 h 6858000"/>
              <a:gd name="connsiteX469" fmla="*/ 2743626 w 7472601"/>
              <a:gd name="connsiteY469" fmla="*/ 5304819 h 6858000"/>
              <a:gd name="connsiteX470" fmla="*/ 3048102 w 7472601"/>
              <a:gd name="connsiteY470" fmla="*/ 5150595 h 6858000"/>
              <a:gd name="connsiteX471" fmla="*/ 1799414 w 7472601"/>
              <a:gd name="connsiteY471" fmla="*/ 4694732 h 6858000"/>
              <a:gd name="connsiteX472" fmla="*/ 1771735 w 7472601"/>
              <a:gd name="connsiteY472" fmla="*/ 4619929 h 6858000"/>
              <a:gd name="connsiteX473" fmla="*/ 3104273 w 7472601"/>
              <a:gd name="connsiteY473" fmla="*/ 5076159 h 6858000"/>
              <a:gd name="connsiteX474" fmla="*/ 3113245 w 7472601"/>
              <a:gd name="connsiteY474" fmla="*/ 5090705 h 6858000"/>
              <a:gd name="connsiteX475" fmla="*/ 3126294 w 7472601"/>
              <a:gd name="connsiteY475" fmla="*/ 5114400 h 6858000"/>
              <a:gd name="connsiteX476" fmla="*/ 3937433 w 7472601"/>
              <a:gd name="connsiteY476" fmla="*/ 4830473 h 6858000"/>
              <a:gd name="connsiteX477" fmla="*/ 3590475 w 7472601"/>
              <a:gd name="connsiteY477" fmla="*/ 4597974 h 6858000"/>
              <a:gd name="connsiteX478" fmla="*/ 3100264 w 7472601"/>
              <a:gd name="connsiteY478" fmla="*/ 4579845 h 6858000"/>
              <a:gd name="connsiteX479" fmla="*/ 2183576 w 7472601"/>
              <a:gd name="connsiteY479" fmla="*/ 4227150 h 6858000"/>
              <a:gd name="connsiteX480" fmla="*/ 2151029 w 7472601"/>
              <a:gd name="connsiteY480" fmla="*/ 4146947 h 6858000"/>
              <a:gd name="connsiteX481" fmla="*/ 3563434 w 7472601"/>
              <a:gd name="connsiteY481" fmla="*/ 4469115 h 6858000"/>
              <a:gd name="connsiteX482" fmla="*/ 3177952 w 7472601"/>
              <a:gd name="connsiteY482" fmla="*/ 3657386 h 6858000"/>
              <a:gd name="connsiteX483" fmla="*/ 3189263 w 7472601"/>
              <a:gd name="connsiteY483" fmla="*/ 3625726 h 6858000"/>
              <a:gd name="connsiteX484" fmla="*/ 3560912 w 7472601"/>
              <a:gd name="connsiteY484" fmla="*/ 4079863 h 6858000"/>
              <a:gd name="connsiteX485" fmla="*/ 3626636 w 7472601"/>
              <a:gd name="connsiteY485" fmla="*/ 4512230 h 6858000"/>
              <a:gd name="connsiteX486" fmla="*/ 3653088 w 7472601"/>
              <a:gd name="connsiteY486" fmla="*/ 4521417 h 6858000"/>
              <a:gd name="connsiteX487" fmla="*/ 3988128 w 7472601"/>
              <a:gd name="connsiteY487" fmla="*/ 4817267 h 6858000"/>
              <a:gd name="connsiteX488" fmla="*/ 4830582 w 7472601"/>
              <a:gd name="connsiteY488" fmla="*/ 4676000 h 6858000"/>
              <a:gd name="connsiteX489" fmla="*/ 4830100 w 7472601"/>
              <a:gd name="connsiteY489" fmla="*/ 4675554 h 6858000"/>
              <a:gd name="connsiteX490" fmla="*/ 4036318 w 7472601"/>
              <a:gd name="connsiteY490" fmla="*/ 4147013 h 6858000"/>
              <a:gd name="connsiteX491" fmla="*/ 3432098 w 7472601"/>
              <a:gd name="connsiteY491" fmla="*/ 3537312 h 6858000"/>
              <a:gd name="connsiteX492" fmla="*/ 3446761 w 7472601"/>
              <a:gd name="connsiteY492" fmla="*/ 3461278 h 6858000"/>
              <a:gd name="connsiteX493" fmla="*/ 4419733 w 7472601"/>
              <a:gd name="connsiteY493" fmla="*/ 3963555 h 6858000"/>
              <a:gd name="connsiteX494" fmla="*/ 4781371 w 7472601"/>
              <a:gd name="connsiteY494" fmla="*/ 4458604 h 6858000"/>
              <a:gd name="connsiteX495" fmla="*/ 4780440 w 7472601"/>
              <a:gd name="connsiteY495" fmla="*/ 4470290 h 6858000"/>
              <a:gd name="connsiteX496" fmla="*/ 4898954 w 7472601"/>
              <a:gd name="connsiteY496" fmla="*/ 4662092 h 6858000"/>
              <a:gd name="connsiteX497" fmla="*/ 4900699 w 7472601"/>
              <a:gd name="connsiteY497" fmla="*/ 4670867 h 6858000"/>
              <a:gd name="connsiteX498" fmla="*/ 5714511 w 7472601"/>
              <a:gd name="connsiteY498" fmla="*/ 4663483 h 6858000"/>
              <a:gd name="connsiteX499" fmla="*/ 5464793 w 7472601"/>
              <a:gd name="connsiteY499" fmla="*/ 4393556 h 6858000"/>
              <a:gd name="connsiteX500" fmla="*/ 5461897 w 7472601"/>
              <a:gd name="connsiteY500" fmla="*/ 4390879 h 6858000"/>
              <a:gd name="connsiteX501" fmla="*/ 4294126 w 7472601"/>
              <a:gd name="connsiteY501" fmla="*/ 3303048 h 6858000"/>
              <a:gd name="connsiteX502" fmla="*/ 4305321 w 7472601"/>
              <a:gd name="connsiteY502" fmla="*/ 3256953 h 6858000"/>
              <a:gd name="connsiteX503" fmla="*/ 4949299 w 7472601"/>
              <a:gd name="connsiteY503" fmla="*/ 3766336 h 6858000"/>
              <a:gd name="connsiteX504" fmla="*/ 5291452 w 7472601"/>
              <a:gd name="connsiteY504" fmla="*/ 4076801 h 6858000"/>
              <a:gd name="connsiteX505" fmla="*/ 5434998 w 7472601"/>
              <a:gd name="connsiteY505" fmla="*/ 4254100 h 6858000"/>
              <a:gd name="connsiteX506" fmla="*/ 5351015 w 7472601"/>
              <a:gd name="connsiteY506" fmla="*/ 3760989 h 6858000"/>
              <a:gd name="connsiteX507" fmla="*/ 5413780 w 7472601"/>
              <a:gd name="connsiteY507" fmla="*/ 2966265 h 6858000"/>
              <a:gd name="connsiteX508" fmla="*/ 5425627 w 7472601"/>
              <a:gd name="connsiteY508" fmla="*/ 2954192 h 6858000"/>
              <a:gd name="connsiteX509" fmla="*/ 6604735 w 7472601"/>
              <a:gd name="connsiteY509" fmla="*/ 2041381 h 6858000"/>
              <a:gd name="connsiteX510" fmla="*/ 7204487 w 7472601"/>
              <a:gd name="connsiteY510" fmla="*/ 2742112 h 6858000"/>
              <a:gd name="connsiteX511" fmla="*/ 7131592 w 7472601"/>
              <a:gd name="connsiteY511" fmla="*/ 2672096 h 6858000"/>
              <a:gd name="connsiteX512" fmla="*/ 6996344 w 7472601"/>
              <a:gd name="connsiteY512" fmla="*/ 2518310 h 6858000"/>
              <a:gd name="connsiteX513" fmla="*/ 6735495 w 7472601"/>
              <a:gd name="connsiteY513" fmla="*/ 2196890 h 6858000"/>
              <a:gd name="connsiteX514" fmla="*/ 6721901 w 7472601"/>
              <a:gd name="connsiteY514" fmla="*/ 2179274 h 6858000"/>
              <a:gd name="connsiteX515" fmla="*/ 6604735 w 7472601"/>
              <a:gd name="connsiteY515" fmla="*/ 2041381 h 6858000"/>
              <a:gd name="connsiteX516" fmla="*/ 6591670 w 7472601"/>
              <a:gd name="connsiteY516" fmla="*/ 1988277 h 6858000"/>
              <a:gd name="connsiteX517" fmla="*/ 6747349 w 7472601"/>
              <a:gd name="connsiteY517" fmla="*/ 2160069 h 6858000"/>
              <a:gd name="connsiteX518" fmla="*/ 6760943 w 7472601"/>
              <a:gd name="connsiteY518" fmla="*/ 2177686 h 6858000"/>
              <a:gd name="connsiteX519" fmla="*/ 7021065 w 7472601"/>
              <a:gd name="connsiteY519" fmla="*/ 2498102 h 6858000"/>
              <a:gd name="connsiteX520" fmla="*/ 7155223 w 7472601"/>
              <a:gd name="connsiteY520" fmla="*/ 2650386 h 6858000"/>
              <a:gd name="connsiteX521" fmla="*/ 7203167 w 7472601"/>
              <a:gd name="connsiteY521" fmla="*/ 2697288 h 6858000"/>
              <a:gd name="connsiteX522" fmla="*/ 6937703 w 7472601"/>
              <a:gd name="connsiteY522" fmla="*/ 2321981 h 6858000"/>
              <a:gd name="connsiteX523" fmla="*/ 6591670 w 7472601"/>
              <a:gd name="connsiteY523" fmla="*/ 1988277 h 6858000"/>
              <a:gd name="connsiteX524" fmla="*/ 5798671 w 7472601"/>
              <a:gd name="connsiteY524" fmla="*/ 1981601 h 6858000"/>
              <a:gd name="connsiteX525" fmla="*/ 5754709 w 7472601"/>
              <a:gd name="connsiteY525" fmla="*/ 2071454 h 6858000"/>
              <a:gd name="connsiteX526" fmla="*/ 5763044 w 7472601"/>
              <a:gd name="connsiteY526" fmla="*/ 2842206 h 6858000"/>
              <a:gd name="connsiteX527" fmla="*/ 5764974 w 7472601"/>
              <a:gd name="connsiteY527" fmla="*/ 2799609 h 6858000"/>
              <a:gd name="connsiteX528" fmla="*/ 5767665 w 7472601"/>
              <a:gd name="connsiteY528" fmla="*/ 2666409 h 6858000"/>
              <a:gd name="connsiteX529" fmla="*/ 5763055 w 7472601"/>
              <a:gd name="connsiteY529" fmla="*/ 2579705 h 6858000"/>
              <a:gd name="connsiteX530" fmla="*/ 5758079 w 7472601"/>
              <a:gd name="connsiteY530" fmla="*/ 2492508 h 6858000"/>
              <a:gd name="connsiteX531" fmla="*/ 5779325 w 7472601"/>
              <a:gd name="connsiteY531" fmla="*/ 2197069 h 6858000"/>
              <a:gd name="connsiteX532" fmla="*/ 5798671 w 7472601"/>
              <a:gd name="connsiteY532" fmla="*/ 1981601 h 6858000"/>
              <a:gd name="connsiteX533" fmla="*/ 5829202 w 7472601"/>
              <a:gd name="connsiteY533" fmla="*/ 1971679 h 6858000"/>
              <a:gd name="connsiteX534" fmla="*/ 5809558 w 7472601"/>
              <a:gd name="connsiteY534" fmla="*/ 2198043 h 6858000"/>
              <a:gd name="connsiteX535" fmla="*/ 5788653 w 7472601"/>
              <a:gd name="connsiteY535" fmla="*/ 2489430 h 6858000"/>
              <a:gd name="connsiteX536" fmla="*/ 5793439 w 7472601"/>
              <a:gd name="connsiteY536" fmla="*/ 2575235 h 6858000"/>
              <a:gd name="connsiteX537" fmla="*/ 5796837 w 7472601"/>
              <a:gd name="connsiteY537" fmla="*/ 2637633 h 6858000"/>
              <a:gd name="connsiteX538" fmla="*/ 5818614 w 7472601"/>
              <a:gd name="connsiteY538" fmla="*/ 2473055 h 6858000"/>
              <a:gd name="connsiteX539" fmla="*/ 5829202 w 7472601"/>
              <a:gd name="connsiteY539" fmla="*/ 1971679 h 6858000"/>
              <a:gd name="connsiteX540" fmla="*/ 5911389 w 7472601"/>
              <a:gd name="connsiteY540" fmla="*/ 1898371 h 6858000"/>
              <a:gd name="connsiteX541" fmla="*/ 6237627 w 7472601"/>
              <a:gd name="connsiteY541" fmla="*/ 2231921 h 6858000"/>
              <a:gd name="connsiteX542" fmla="*/ 5911389 w 7472601"/>
              <a:gd name="connsiteY542" fmla="*/ 1898371 h 6858000"/>
              <a:gd name="connsiteX543" fmla="*/ 6944437 w 7472601"/>
              <a:gd name="connsiteY543" fmla="*/ 1575402 h 6858000"/>
              <a:gd name="connsiteX544" fmla="*/ 6304730 w 7472601"/>
              <a:gd name="connsiteY544" fmla="*/ 1766654 h 6858000"/>
              <a:gd name="connsiteX545" fmla="*/ 6944437 w 7472601"/>
              <a:gd name="connsiteY545" fmla="*/ 1575402 h 6858000"/>
              <a:gd name="connsiteX546" fmla="*/ 7019523 w 7472601"/>
              <a:gd name="connsiteY546" fmla="*/ 1519450 h 6858000"/>
              <a:gd name="connsiteX547" fmla="*/ 6298091 w 7472601"/>
              <a:gd name="connsiteY547" fmla="*/ 1737122 h 6858000"/>
              <a:gd name="connsiteX548" fmla="*/ 7019523 w 7472601"/>
              <a:gd name="connsiteY548" fmla="*/ 1519450 h 6858000"/>
              <a:gd name="connsiteX549" fmla="*/ 2399523 w 7472601"/>
              <a:gd name="connsiteY549" fmla="*/ 1428234 h 6858000"/>
              <a:gd name="connsiteX550" fmla="*/ 2224982 w 7472601"/>
              <a:gd name="connsiteY550" fmla="*/ 1826201 h 6858000"/>
              <a:gd name="connsiteX551" fmla="*/ 2096099 w 7472601"/>
              <a:gd name="connsiteY551" fmla="*/ 2345900 h 6858000"/>
              <a:gd name="connsiteX552" fmla="*/ 2283317 w 7472601"/>
              <a:gd name="connsiteY552" fmla="*/ 1796925 h 6858000"/>
              <a:gd name="connsiteX553" fmla="*/ 2399523 w 7472601"/>
              <a:gd name="connsiteY553" fmla="*/ 1428234 h 6858000"/>
              <a:gd name="connsiteX554" fmla="*/ 2448558 w 7472601"/>
              <a:gd name="connsiteY554" fmla="*/ 1373435 h 6858000"/>
              <a:gd name="connsiteX555" fmla="*/ 2312521 w 7472601"/>
              <a:gd name="connsiteY555" fmla="*/ 1806140 h 6858000"/>
              <a:gd name="connsiteX556" fmla="*/ 2127533 w 7472601"/>
              <a:gd name="connsiteY556" fmla="*/ 2348380 h 6858000"/>
              <a:gd name="connsiteX557" fmla="*/ 2358080 w 7472601"/>
              <a:gd name="connsiteY557" fmla="*/ 1866134 h 6858000"/>
              <a:gd name="connsiteX558" fmla="*/ 2407436 w 7472601"/>
              <a:gd name="connsiteY558" fmla="*/ 1651070 h 6858000"/>
              <a:gd name="connsiteX559" fmla="*/ 2448558 w 7472601"/>
              <a:gd name="connsiteY559" fmla="*/ 1373435 h 6858000"/>
              <a:gd name="connsiteX560" fmla="*/ 278707 w 7472601"/>
              <a:gd name="connsiteY560" fmla="*/ 1352270 h 6858000"/>
              <a:gd name="connsiteX561" fmla="*/ 321570 w 7472601"/>
              <a:gd name="connsiteY561" fmla="*/ 1861610 h 6858000"/>
              <a:gd name="connsiteX562" fmla="*/ 294281 w 7472601"/>
              <a:gd name="connsiteY562" fmla="*/ 1440658 h 6858000"/>
              <a:gd name="connsiteX563" fmla="*/ 278707 w 7472601"/>
              <a:gd name="connsiteY563" fmla="*/ 1352270 h 6858000"/>
              <a:gd name="connsiteX564" fmla="*/ 1423821 w 7472601"/>
              <a:gd name="connsiteY564" fmla="*/ 1351958 h 6858000"/>
              <a:gd name="connsiteX565" fmla="*/ 1638521 w 7472601"/>
              <a:gd name="connsiteY565" fmla="*/ 1908470 h 6858000"/>
              <a:gd name="connsiteX566" fmla="*/ 1754199 w 7472601"/>
              <a:gd name="connsiteY566" fmla="*/ 2149284 h 6858000"/>
              <a:gd name="connsiteX567" fmla="*/ 1908359 w 7472601"/>
              <a:gd name="connsiteY567" fmla="*/ 2364988 h 6858000"/>
              <a:gd name="connsiteX568" fmla="*/ 1647661 w 7472601"/>
              <a:gd name="connsiteY568" fmla="*/ 1825945 h 6858000"/>
              <a:gd name="connsiteX569" fmla="*/ 1423821 w 7472601"/>
              <a:gd name="connsiteY569" fmla="*/ 1351958 h 6858000"/>
              <a:gd name="connsiteX570" fmla="*/ 1431890 w 7472601"/>
              <a:gd name="connsiteY570" fmla="*/ 1306475 h 6858000"/>
              <a:gd name="connsiteX571" fmla="*/ 1507597 w 7472601"/>
              <a:gd name="connsiteY571" fmla="*/ 1446132 h 6858000"/>
              <a:gd name="connsiteX572" fmla="*/ 1674586 w 7472601"/>
              <a:gd name="connsiteY572" fmla="*/ 1813832 h 6858000"/>
              <a:gd name="connsiteX573" fmla="*/ 1815950 w 7472601"/>
              <a:gd name="connsiteY573" fmla="*/ 2128564 h 6858000"/>
              <a:gd name="connsiteX574" fmla="*/ 1984242 w 7472601"/>
              <a:gd name="connsiteY574" fmla="*/ 2430829 h 6858000"/>
              <a:gd name="connsiteX575" fmla="*/ 2014023 w 7472601"/>
              <a:gd name="connsiteY575" fmla="*/ 2450995 h 6858000"/>
              <a:gd name="connsiteX576" fmla="*/ 1747337 w 7472601"/>
              <a:gd name="connsiteY576" fmla="*/ 1855264 h 6858000"/>
              <a:gd name="connsiteX577" fmla="*/ 1533749 w 7472601"/>
              <a:gd name="connsiteY577" fmla="*/ 1478656 h 6858000"/>
              <a:gd name="connsiteX578" fmla="*/ 1431890 w 7472601"/>
              <a:gd name="connsiteY578" fmla="*/ 1306475 h 6858000"/>
              <a:gd name="connsiteX579" fmla="*/ 5052692 w 7472601"/>
              <a:gd name="connsiteY579" fmla="*/ 1292994 h 6858000"/>
              <a:gd name="connsiteX580" fmla="*/ 5200661 w 7472601"/>
              <a:gd name="connsiteY580" fmla="*/ 1635186 h 6858000"/>
              <a:gd name="connsiteX581" fmla="*/ 5297138 w 7472601"/>
              <a:gd name="connsiteY581" fmla="*/ 1906351 h 6858000"/>
              <a:gd name="connsiteX582" fmla="*/ 5052692 w 7472601"/>
              <a:gd name="connsiteY582" fmla="*/ 1292994 h 6858000"/>
              <a:gd name="connsiteX583" fmla="*/ 5009948 w 7472601"/>
              <a:gd name="connsiteY583" fmla="*/ 1273619 h 6858000"/>
              <a:gd name="connsiteX584" fmla="*/ 5121777 w 7472601"/>
              <a:gd name="connsiteY584" fmla="*/ 1654213 h 6858000"/>
              <a:gd name="connsiteX585" fmla="*/ 5293545 w 7472601"/>
              <a:gd name="connsiteY585" fmla="*/ 2072247 h 6858000"/>
              <a:gd name="connsiteX586" fmla="*/ 5294042 w 7472601"/>
              <a:gd name="connsiteY586" fmla="*/ 2065019 h 6858000"/>
              <a:gd name="connsiteX587" fmla="*/ 5171936 w 7472601"/>
              <a:gd name="connsiteY587" fmla="*/ 1647613 h 6858000"/>
              <a:gd name="connsiteX588" fmla="*/ 5009948 w 7472601"/>
              <a:gd name="connsiteY588" fmla="*/ 1273619 h 6858000"/>
              <a:gd name="connsiteX589" fmla="*/ 655236 w 7472601"/>
              <a:gd name="connsiteY589" fmla="*/ 1268632 h 6858000"/>
              <a:gd name="connsiteX590" fmla="*/ 839521 w 7472601"/>
              <a:gd name="connsiteY590" fmla="*/ 1685315 h 6858000"/>
              <a:gd name="connsiteX591" fmla="*/ 1109416 w 7472601"/>
              <a:gd name="connsiteY591" fmla="*/ 2061663 h 6858000"/>
              <a:gd name="connsiteX592" fmla="*/ 1298300 w 7472601"/>
              <a:gd name="connsiteY592" fmla="*/ 2247742 h 6858000"/>
              <a:gd name="connsiteX593" fmla="*/ 1125871 w 7472601"/>
              <a:gd name="connsiteY593" fmla="*/ 1989513 h 6858000"/>
              <a:gd name="connsiteX594" fmla="*/ 981574 w 7472601"/>
              <a:gd name="connsiteY594" fmla="*/ 1783157 h 6858000"/>
              <a:gd name="connsiteX595" fmla="*/ 922198 w 7472601"/>
              <a:gd name="connsiteY595" fmla="*/ 1677437 h 6858000"/>
              <a:gd name="connsiteX596" fmla="*/ 869293 w 7472601"/>
              <a:gd name="connsiteY596" fmla="*/ 1583214 h 6858000"/>
              <a:gd name="connsiteX597" fmla="*/ 751431 w 7472601"/>
              <a:gd name="connsiteY597" fmla="*/ 1405731 h 6858000"/>
              <a:gd name="connsiteX598" fmla="*/ 655236 w 7472601"/>
              <a:gd name="connsiteY598" fmla="*/ 1268632 h 6858000"/>
              <a:gd name="connsiteX599" fmla="*/ 6516292 w 7472601"/>
              <a:gd name="connsiteY599" fmla="*/ 1263064 h 6858000"/>
              <a:gd name="connsiteX600" fmla="*/ 5736320 w 7472601"/>
              <a:gd name="connsiteY600" fmla="*/ 1501803 h 6858000"/>
              <a:gd name="connsiteX601" fmla="*/ 6516292 w 7472601"/>
              <a:gd name="connsiteY601" fmla="*/ 1263064 h 6858000"/>
              <a:gd name="connsiteX602" fmla="*/ 291466 w 7472601"/>
              <a:gd name="connsiteY602" fmla="*/ 1250369 h 6858000"/>
              <a:gd name="connsiteX603" fmla="*/ 323180 w 7472601"/>
              <a:gd name="connsiteY603" fmla="*/ 1435283 h 6858000"/>
              <a:gd name="connsiteX604" fmla="*/ 349381 w 7472601"/>
              <a:gd name="connsiteY604" fmla="*/ 1875041 h 6858000"/>
              <a:gd name="connsiteX605" fmla="*/ 374363 w 7472601"/>
              <a:gd name="connsiteY605" fmla="*/ 1506494 h 6858000"/>
              <a:gd name="connsiteX606" fmla="*/ 302168 w 7472601"/>
              <a:gd name="connsiteY606" fmla="*/ 1274495 h 6858000"/>
              <a:gd name="connsiteX607" fmla="*/ 291466 w 7472601"/>
              <a:gd name="connsiteY607" fmla="*/ 1250369 h 6858000"/>
              <a:gd name="connsiteX608" fmla="*/ 678222 w 7472601"/>
              <a:gd name="connsiteY608" fmla="*/ 1248670 h 6858000"/>
              <a:gd name="connsiteX609" fmla="*/ 775536 w 7472601"/>
              <a:gd name="connsiteY609" fmla="*/ 1388015 h 6858000"/>
              <a:gd name="connsiteX610" fmla="*/ 894529 w 7472601"/>
              <a:gd name="connsiteY610" fmla="*/ 1567739 h 6858000"/>
              <a:gd name="connsiteX611" fmla="*/ 948000 w 7472601"/>
              <a:gd name="connsiteY611" fmla="*/ 1663088 h 6858000"/>
              <a:gd name="connsiteX612" fmla="*/ 1006812 w 7472601"/>
              <a:gd name="connsiteY612" fmla="*/ 1767683 h 6858000"/>
              <a:gd name="connsiteX613" fmla="*/ 1149133 w 7472601"/>
              <a:gd name="connsiteY613" fmla="*/ 1971513 h 6858000"/>
              <a:gd name="connsiteX614" fmla="*/ 1333952 w 7472601"/>
              <a:gd name="connsiteY614" fmla="*/ 2251620 h 6858000"/>
              <a:gd name="connsiteX615" fmla="*/ 1337329 w 7472601"/>
              <a:gd name="connsiteY615" fmla="*/ 2258350 h 6858000"/>
              <a:gd name="connsiteX616" fmla="*/ 1014726 w 7472601"/>
              <a:gd name="connsiteY616" fmla="*/ 1615556 h 6858000"/>
              <a:gd name="connsiteX617" fmla="*/ 678222 w 7472601"/>
              <a:gd name="connsiteY617" fmla="*/ 1248670 h 6858000"/>
              <a:gd name="connsiteX618" fmla="*/ 6691602 w 7472601"/>
              <a:gd name="connsiteY618" fmla="*/ 1140573 h 6858000"/>
              <a:gd name="connsiteX619" fmla="*/ 6571100 w 7472601"/>
              <a:gd name="connsiteY619" fmla="*/ 1183662 h 6858000"/>
              <a:gd name="connsiteX620" fmla="*/ 6241687 w 7472601"/>
              <a:gd name="connsiteY620" fmla="*/ 1257600 h 6858000"/>
              <a:gd name="connsiteX621" fmla="*/ 5693009 w 7472601"/>
              <a:gd name="connsiteY621" fmla="*/ 1478256 h 6858000"/>
              <a:gd name="connsiteX622" fmla="*/ 6548420 w 7472601"/>
              <a:gd name="connsiteY622" fmla="*/ 1214599 h 6858000"/>
              <a:gd name="connsiteX623" fmla="*/ 6605473 w 7472601"/>
              <a:gd name="connsiteY623" fmla="*/ 1184686 h 6858000"/>
              <a:gd name="connsiteX624" fmla="*/ 6691602 w 7472601"/>
              <a:gd name="connsiteY624" fmla="*/ 1140573 h 6858000"/>
              <a:gd name="connsiteX625" fmla="*/ 4002475 w 7472601"/>
              <a:gd name="connsiteY625" fmla="*/ 1037802 h 6858000"/>
              <a:gd name="connsiteX626" fmla="*/ 4000324 w 7472601"/>
              <a:gd name="connsiteY626" fmla="*/ 1039362 h 6858000"/>
              <a:gd name="connsiteX627" fmla="*/ 4002862 w 7472601"/>
              <a:gd name="connsiteY627" fmla="*/ 1042866 h 6858000"/>
              <a:gd name="connsiteX628" fmla="*/ 4002475 w 7472601"/>
              <a:gd name="connsiteY628" fmla="*/ 1037802 h 6858000"/>
              <a:gd name="connsiteX629" fmla="*/ 506322 w 7472601"/>
              <a:gd name="connsiteY629" fmla="*/ 1020997 h 6858000"/>
              <a:gd name="connsiteX630" fmla="*/ 533068 w 7472601"/>
              <a:gd name="connsiteY630" fmla="*/ 1029409 h 6858000"/>
              <a:gd name="connsiteX631" fmla="*/ 1232525 w 7472601"/>
              <a:gd name="connsiteY631" fmla="*/ 1804675 h 6858000"/>
              <a:gd name="connsiteX632" fmla="*/ 1388858 w 7472601"/>
              <a:gd name="connsiteY632" fmla="*/ 2368011 h 6858000"/>
              <a:gd name="connsiteX633" fmla="*/ 1384098 w 7472601"/>
              <a:gd name="connsiteY633" fmla="*/ 2378125 h 6858000"/>
              <a:gd name="connsiteX634" fmla="*/ 1425393 w 7472601"/>
              <a:gd name="connsiteY634" fmla="*/ 2589124 h 6858000"/>
              <a:gd name="connsiteX635" fmla="*/ 1424001 w 7472601"/>
              <a:gd name="connsiteY635" fmla="*/ 2597541 h 6858000"/>
              <a:gd name="connsiteX636" fmla="*/ 2152729 w 7472601"/>
              <a:gd name="connsiteY636" fmla="*/ 2864487 h 6858000"/>
              <a:gd name="connsiteX637" fmla="*/ 2020609 w 7472601"/>
              <a:gd name="connsiteY637" fmla="*/ 2539671 h 6858000"/>
              <a:gd name="connsiteX638" fmla="*/ 2018920 w 7472601"/>
              <a:gd name="connsiteY638" fmla="*/ 2536309 h 6858000"/>
              <a:gd name="connsiteX639" fmla="*/ 1342441 w 7472601"/>
              <a:gd name="connsiteY639" fmla="*/ 1173017 h 6858000"/>
              <a:gd name="connsiteX640" fmla="*/ 1367925 w 7472601"/>
              <a:gd name="connsiteY640" fmla="*/ 1135648 h 6858000"/>
              <a:gd name="connsiteX641" fmla="*/ 1771401 w 7472601"/>
              <a:gd name="connsiteY641" fmla="*/ 1806673 h 6858000"/>
              <a:gd name="connsiteX642" fmla="*/ 1972385 w 7472601"/>
              <a:gd name="connsiteY642" fmla="*/ 2198735 h 6858000"/>
              <a:gd name="connsiteX643" fmla="*/ 2040892 w 7472601"/>
              <a:gd name="connsiteY643" fmla="*/ 2405205 h 6858000"/>
              <a:gd name="connsiteX644" fmla="*/ 2131689 w 7472601"/>
              <a:gd name="connsiteY644" fmla="*/ 1936926 h 6858000"/>
              <a:gd name="connsiteX645" fmla="*/ 2454820 w 7472601"/>
              <a:gd name="connsiteY645" fmla="*/ 1248808 h 6858000"/>
              <a:gd name="connsiteX646" fmla="*/ 2492512 w 7472601"/>
              <a:gd name="connsiteY646" fmla="*/ 1302920 h 6858000"/>
              <a:gd name="connsiteX647" fmla="*/ 2081216 w 7472601"/>
              <a:gd name="connsiteY647" fmla="*/ 2527513 h 6858000"/>
              <a:gd name="connsiteX648" fmla="*/ 2081211 w 7472601"/>
              <a:gd name="connsiteY648" fmla="*/ 2528916 h 6858000"/>
              <a:gd name="connsiteX649" fmla="*/ 2199067 w 7472601"/>
              <a:gd name="connsiteY649" fmla="*/ 2884061 h 6858000"/>
              <a:gd name="connsiteX650" fmla="*/ 3192586 w 7472601"/>
              <a:gd name="connsiteY650" fmla="*/ 3411496 h 6858000"/>
              <a:gd name="connsiteX651" fmla="*/ 3182620 w 7472601"/>
              <a:gd name="connsiteY651" fmla="*/ 3483279 h 6858000"/>
              <a:gd name="connsiteX652" fmla="*/ 2435119 w 7472601"/>
              <a:gd name="connsiteY652" fmla="*/ 3080173 h 6858000"/>
              <a:gd name="connsiteX653" fmla="*/ 2410152 w 7472601"/>
              <a:gd name="connsiteY653" fmla="*/ 3063751 h 6858000"/>
              <a:gd name="connsiteX654" fmla="*/ 2408099 w 7472601"/>
              <a:gd name="connsiteY654" fmla="*/ 3064403 h 6858000"/>
              <a:gd name="connsiteX655" fmla="*/ 2407218 w 7472601"/>
              <a:gd name="connsiteY655" fmla="*/ 3070324 h 6858000"/>
              <a:gd name="connsiteX656" fmla="*/ 2380138 w 7472601"/>
              <a:gd name="connsiteY656" fmla="*/ 3099341 h 6858000"/>
              <a:gd name="connsiteX657" fmla="*/ 1765923 w 7472601"/>
              <a:gd name="connsiteY657" fmla="*/ 3581043 h 6858000"/>
              <a:gd name="connsiteX658" fmla="*/ 1702258 w 7472601"/>
              <a:gd name="connsiteY658" fmla="*/ 3612286 h 6858000"/>
              <a:gd name="connsiteX659" fmla="*/ 1538370 w 7472601"/>
              <a:gd name="connsiteY659" fmla="*/ 3811804 h 6858000"/>
              <a:gd name="connsiteX660" fmla="*/ 542867 w 7472601"/>
              <a:gd name="connsiteY660" fmla="*/ 4944092 h 6858000"/>
              <a:gd name="connsiteX661" fmla="*/ 515800 w 7472601"/>
              <a:gd name="connsiteY661" fmla="*/ 4862180 h 6858000"/>
              <a:gd name="connsiteX662" fmla="*/ 909145 w 7472601"/>
              <a:gd name="connsiteY662" fmla="*/ 4199225 h 6858000"/>
              <a:gd name="connsiteX663" fmla="*/ 1214067 w 7472601"/>
              <a:gd name="connsiteY663" fmla="*/ 3908561 h 6858000"/>
              <a:gd name="connsiteX664" fmla="*/ 640967 w 7472601"/>
              <a:gd name="connsiteY664" fmla="*/ 4105601 h 6858000"/>
              <a:gd name="connsiteX665" fmla="*/ 112563 w 7472601"/>
              <a:gd name="connsiteY665" fmla="*/ 4396952 h 6858000"/>
              <a:gd name="connsiteX666" fmla="*/ 0 w 7472601"/>
              <a:gd name="connsiteY666" fmla="*/ 4466006 h 6858000"/>
              <a:gd name="connsiteX667" fmla="*/ 0 w 7472601"/>
              <a:gd name="connsiteY667" fmla="*/ 4233763 h 6858000"/>
              <a:gd name="connsiteX668" fmla="*/ 36881 w 7472601"/>
              <a:gd name="connsiteY668" fmla="*/ 4200118 h 6858000"/>
              <a:gd name="connsiteX669" fmla="*/ 910534 w 7472601"/>
              <a:gd name="connsiteY669" fmla="*/ 3629753 h 6858000"/>
              <a:gd name="connsiteX670" fmla="*/ 1578717 w 7472601"/>
              <a:gd name="connsiteY670" fmla="*/ 3575982 h 6858000"/>
              <a:gd name="connsiteX671" fmla="*/ 2338780 w 7472601"/>
              <a:gd name="connsiteY671" fmla="*/ 3033725 h 6858000"/>
              <a:gd name="connsiteX672" fmla="*/ 1807991 w 7472601"/>
              <a:gd name="connsiteY672" fmla="*/ 2807184 h 6858000"/>
              <a:gd name="connsiteX673" fmla="*/ 1416358 w 7472601"/>
              <a:gd name="connsiteY673" fmla="*/ 3112571 h 6858000"/>
              <a:gd name="connsiteX674" fmla="*/ 939066 w 7472601"/>
              <a:gd name="connsiteY674" fmla="*/ 3378798 h 6858000"/>
              <a:gd name="connsiteX675" fmla="*/ 115099 w 7472601"/>
              <a:gd name="connsiteY675" fmla="*/ 3607650 h 6858000"/>
              <a:gd name="connsiteX676" fmla="*/ 97284 w 7472601"/>
              <a:gd name="connsiteY676" fmla="*/ 3520393 h 6858000"/>
              <a:gd name="connsiteX677" fmla="*/ 922050 w 7472601"/>
              <a:gd name="connsiteY677" fmla="*/ 3074867 h 6858000"/>
              <a:gd name="connsiteX678" fmla="*/ 1405265 w 7472601"/>
              <a:gd name="connsiteY678" fmla="*/ 3016319 h 6858000"/>
              <a:gd name="connsiteX679" fmla="*/ 1407512 w 7472601"/>
              <a:gd name="connsiteY679" fmla="*/ 3018001 h 6858000"/>
              <a:gd name="connsiteX680" fmla="*/ 1726266 w 7472601"/>
              <a:gd name="connsiteY680" fmla="*/ 2777274 h 6858000"/>
              <a:gd name="connsiteX681" fmla="*/ 625390 w 7472601"/>
              <a:gd name="connsiteY681" fmla="*/ 2514541 h 6858000"/>
              <a:gd name="connsiteX682" fmla="*/ 619799 w 7472601"/>
              <a:gd name="connsiteY682" fmla="*/ 2527180 h 6858000"/>
              <a:gd name="connsiteX683" fmla="*/ 310030 w 7472601"/>
              <a:gd name="connsiteY683" fmla="*/ 2771818 h 6858000"/>
              <a:gd name="connsiteX684" fmla="*/ 173877 w 7472601"/>
              <a:gd name="connsiteY684" fmla="*/ 2937056 h 6858000"/>
              <a:gd name="connsiteX685" fmla="*/ 77889 w 7472601"/>
              <a:gd name="connsiteY685" fmla="*/ 3138440 h 6858000"/>
              <a:gd name="connsiteX686" fmla="*/ 0 w 7472601"/>
              <a:gd name="connsiteY686" fmla="*/ 3271395 h 6858000"/>
              <a:gd name="connsiteX687" fmla="*/ 0 w 7472601"/>
              <a:gd name="connsiteY687" fmla="*/ 3153002 h 6858000"/>
              <a:gd name="connsiteX688" fmla="*/ 2386 w 7472601"/>
              <a:gd name="connsiteY688" fmla="*/ 3149203 h 6858000"/>
              <a:gd name="connsiteX689" fmla="*/ 89753 w 7472601"/>
              <a:gd name="connsiteY689" fmla="*/ 2987702 h 6858000"/>
              <a:gd name="connsiteX690" fmla="*/ 76869 w 7472601"/>
              <a:gd name="connsiteY690" fmla="*/ 3005404 h 6858000"/>
              <a:gd name="connsiteX691" fmla="*/ 32049 w 7472601"/>
              <a:gd name="connsiteY691" fmla="*/ 3065814 h 6858000"/>
              <a:gd name="connsiteX692" fmla="*/ 0 w 7472601"/>
              <a:gd name="connsiteY692" fmla="*/ 3108744 h 6858000"/>
              <a:gd name="connsiteX693" fmla="*/ 0 w 7472601"/>
              <a:gd name="connsiteY693" fmla="*/ 3058059 h 6858000"/>
              <a:gd name="connsiteX694" fmla="*/ 7610 w 7472601"/>
              <a:gd name="connsiteY694" fmla="*/ 3047889 h 6858000"/>
              <a:gd name="connsiteX695" fmla="*/ 52419 w 7472601"/>
              <a:gd name="connsiteY695" fmla="*/ 2987479 h 6858000"/>
              <a:gd name="connsiteX696" fmla="*/ 59142 w 7472601"/>
              <a:gd name="connsiteY696" fmla="*/ 2978488 h 6858000"/>
              <a:gd name="connsiteX697" fmla="*/ 0 w 7472601"/>
              <a:gd name="connsiteY697" fmla="*/ 3015334 h 6858000"/>
              <a:gd name="connsiteX698" fmla="*/ 0 w 7472601"/>
              <a:gd name="connsiteY698" fmla="*/ 2914286 h 6858000"/>
              <a:gd name="connsiteX699" fmla="*/ 36383 w 7472601"/>
              <a:gd name="connsiteY699" fmla="*/ 2901128 h 6858000"/>
              <a:gd name="connsiteX700" fmla="*/ 156329 w 7472601"/>
              <a:gd name="connsiteY700" fmla="*/ 2840533 h 6858000"/>
              <a:gd name="connsiteX701" fmla="*/ 358355 w 7472601"/>
              <a:gd name="connsiteY701" fmla="*/ 2620471 h 6858000"/>
              <a:gd name="connsiteX702" fmla="*/ 510577 w 7472601"/>
              <a:gd name="connsiteY702" fmla="*/ 2501244 h 6858000"/>
              <a:gd name="connsiteX703" fmla="*/ 211967 w 7472601"/>
              <a:gd name="connsiteY703" fmla="*/ 2479171 h 6858000"/>
              <a:gd name="connsiteX704" fmla="*/ 0 w 7472601"/>
              <a:gd name="connsiteY704" fmla="*/ 2476398 h 6858000"/>
              <a:gd name="connsiteX705" fmla="*/ 0 w 7472601"/>
              <a:gd name="connsiteY705" fmla="*/ 2389189 h 6858000"/>
              <a:gd name="connsiteX706" fmla="*/ 103062 w 7472601"/>
              <a:gd name="connsiteY706" fmla="*/ 2389518 h 6858000"/>
              <a:gd name="connsiteX707" fmla="*/ 510734 w 7472601"/>
              <a:gd name="connsiteY707" fmla="*/ 2416201 h 6858000"/>
              <a:gd name="connsiteX708" fmla="*/ 279257 w 7472601"/>
              <a:gd name="connsiteY708" fmla="*/ 2092102 h 6858000"/>
              <a:gd name="connsiteX709" fmla="*/ 65265 w 7472601"/>
              <a:gd name="connsiteY709" fmla="*/ 2006049 h 6858000"/>
              <a:gd name="connsiteX710" fmla="*/ 0 w 7472601"/>
              <a:gd name="connsiteY710" fmla="*/ 1982532 h 6858000"/>
              <a:gd name="connsiteX711" fmla="*/ 0 w 7472601"/>
              <a:gd name="connsiteY711" fmla="*/ 1912789 h 6858000"/>
              <a:gd name="connsiteX712" fmla="*/ 97460 w 7472601"/>
              <a:gd name="connsiteY712" fmla="*/ 1953725 h 6858000"/>
              <a:gd name="connsiteX713" fmla="*/ 221272 w 7472601"/>
              <a:gd name="connsiteY713" fmla="*/ 1980766 h 6858000"/>
              <a:gd name="connsiteX714" fmla="*/ 116765 w 7472601"/>
              <a:gd name="connsiteY714" fmla="*/ 1911033 h 6858000"/>
              <a:gd name="connsiteX715" fmla="*/ 16405 w 7472601"/>
              <a:gd name="connsiteY715" fmla="*/ 1803412 h 6858000"/>
              <a:gd name="connsiteX716" fmla="*/ 0 w 7472601"/>
              <a:gd name="connsiteY716" fmla="*/ 1784777 h 6858000"/>
              <a:gd name="connsiteX717" fmla="*/ 0 w 7472601"/>
              <a:gd name="connsiteY717" fmla="*/ 1740082 h 6858000"/>
              <a:gd name="connsiteX718" fmla="*/ 39394 w 7472601"/>
              <a:gd name="connsiteY718" fmla="*/ 1784856 h 6858000"/>
              <a:gd name="connsiteX719" fmla="*/ 135813 w 7472601"/>
              <a:gd name="connsiteY719" fmla="*/ 1888838 h 6858000"/>
              <a:gd name="connsiteX720" fmla="*/ 242575 w 7472601"/>
              <a:gd name="connsiteY720" fmla="*/ 1958841 h 6858000"/>
              <a:gd name="connsiteX721" fmla="*/ 82197 w 7472601"/>
              <a:gd name="connsiteY721" fmla="*/ 1754826 h 6858000"/>
              <a:gd name="connsiteX722" fmla="*/ 0 w 7472601"/>
              <a:gd name="connsiteY722" fmla="*/ 1679650 h 6858000"/>
              <a:gd name="connsiteX723" fmla="*/ 0 w 7472601"/>
              <a:gd name="connsiteY723" fmla="*/ 1602463 h 6858000"/>
              <a:gd name="connsiteX724" fmla="*/ 84689 w 7472601"/>
              <a:gd name="connsiteY724" fmla="*/ 1677442 h 6858000"/>
              <a:gd name="connsiteX725" fmla="*/ 298437 w 7472601"/>
              <a:gd name="connsiteY725" fmla="*/ 1968019 h 6858000"/>
              <a:gd name="connsiteX726" fmla="*/ 227269 w 7472601"/>
              <a:gd name="connsiteY726" fmla="*/ 1114064 h 6858000"/>
              <a:gd name="connsiteX727" fmla="*/ 248003 w 7472601"/>
              <a:gd name="connsiteY727" fmla="*/ 1089613 h 6858000"/>
              <a:gd name="connsiteX728" fmla="*/ 427020 w 7472601"/>
              <a:gd name="connsiteY728" fmla="*/ 1619803 h 6858000"/>
              <a:gd name="connsiteX729" fmla="*/ 340345 w 7472601"/>
              <a:gd name="connsiteY729" fmla="*/ 2027739 h 6858000"/>
              <a:gd name="connsiteX730" fmla="*/ 360865 w 7472601"/>
              <a:gd name="connsiteY730" fmla="*/ 2044827 h 6858000"/>
              <a:gd name="connsiteX731" fmla="*/ 560414 w 7472601"/>
              <a:gd name="connsiteY731" fmla="*/ 2421457 h 6858000"/>
              <a:gd name="connsiteX732" fmla="*/ 1359703 w 7472601"/>
              <a:gd name="connsiteY732" fmla="*/ 2578554 h 6858000"/>
              <a:gd name="connsiteX733" fmla="*/ 1359422 w 7472601"/>
              <a:gd name="connsiteY733" fmla="*/ 2577994 h 6858000"/>
              <a:gd name="connsiteX734" fmla="*/ 828701 w 7472601"/>
              <a:gd name="connsiteY734" fmla="*/ 1839520 h 6858000"/>
              <a:gd name="connsiteX735" fmla="*/ 494427 w 7472601"/>
              <a:gd name="connsiteY735" fmla="*/ 1092333 h 6858000"/>
              <a:gd name="connsiteX736" fmla="*/ 506322 w 7472601"/>
              <a:gd name="connsiteY736" fmla="*/ 1020997 h 6858000"/>
              <a:gd name="connsiteX737" fmla="*/ 4570198 w 7472601"/>
              <a:gd name="connsiteY737" fmla="*/ 978081 h 6858000"/>
              <a:gd name="connsiteX738" fmla="*/ 4523691 w 7472601"/>
              <a:gd name="connsiteY738" fmla="*/ 1127776 h 6858000"/>
              <a:gd name="connsiteX739" fmla="*/ 4509875 w 7472601"/>
              <a:gd name="connsiteY739" fmla="*/ 1167552 h 6858000"/>
              <a:gd name="connsiteX740" fmla="*/ 4478168 w 7472601"/>
              <a:gd name="connsiteY740" fmla="*/ 1260735 h 6858000"/>
              <a:gd name="connsiteX741" fmla="*/ 4409309 w 7472601"/>
              <a:gd name="connsiteY741" fmla="*/ 1666996 h 6858000"/>
              <a:gd name="connsiteX742" fmla="*/ 4370031 w 7472601"/>
              <a:gd name="connsiteY742" fmla="*/ 1955666 h 6858000"/>
              <a:gd name="connsiteX743" fmla="*/ 4570198 w 7472601"/>
              <a:gd name="connsiteY743" fmla="*/ 978081 h 6858000"/>
              <a:gd name="connsiteX744" fmla="*/ 4557898 w 7472601"/>
              <a:gd name="connsiteY744" fmla="*/ 900011 h 6858000"/>
              <a:gd name="connsiteX745" fmla="*/ 4344840 w 7472601"/>
              <a:gd name="connsiteY745" fmla="*/ 1922038 h 6858000"/>
              <a:gd name="connsiteX746" fmla="*/ 4378710 w 7472601"/>
              <a:gd name="connsiteY746" fmla="*/ 1665516 h 6858000"/>
              <a:gd name="connsiteX747" fmla="*/ 4448798 w 7472601"/>
              <a:gd name="connsiteY747" fmla="*/ 1253024 h 6858000"/>
              <a:gd name="connsiteX748" fmla="*/ 4480315 w 7472601"/>
              <a:gd name="connsiteY748" fmla="*/ 1158454 h 6858000"/>
              <a:gd name="connsiteX749" fmla="*/ 4494133 w 7472601"/>
              <a:gd name="connsiteY749" fmla="*/ 1118676 h 6858000"/>
              <a:gd name="connsiteX750" fmla="*/ 4557898 w 7472601"/>
              <a:gd name="connsiteY750" fmla="*/ 900011 h 6858000"/>
              <a:gd name="connsiteX751" fmla="*/ 5870151 w 7472601"/>
              <a:gd name="connsiteY751" fmla="*/ 898890 h 6858000"/>
              <a:gd name="connsiteX752" fmla="*/ 5861335 w 7472601"/>
              <a:gd name="connsiteY752" fmla="*/ 899177 h 6858000"/>
              <a:gd name="connsiteX753" fmla="*/ 5843702 w 7472601"/>
              <a:gd name="connsiteY753" fmla="*/ 899748 h 6858000"/>
              <a:gd name="connsiteX754" fmla="*/ 5651107 w 7472601"/>
              <a:gd name="connsiteY754" fmla="*/ 920306 h 6858000"/>
              <a:gd name="connsiteX755" fmla="*/ 5459407 w 7472601"/>
              <a:gd name="connsiteY755" fmla="*/ 940975 h 6858000"/>
              <a:gd name="connsiteX756" fmla="*/ 5374846 w 7472601"/>
              <a:gd name="connsiteY756" fmla="*/ 941988 h 6858000"/>
              <a:gd name="connsiteX757" fmla="*/ 5256105 w 7472601"/>
              <a:gd name="connsiteY757" fmla="*/ 945632 h 6858000"/>
              <a:gd name="connsiteX758" fmla="*/ 5107071 w 7472601"/>
              <a:gd name="connsiteY758" fmla="*/ 969720 h 6858000"/>
              <a:gd name="connsiteX759" fmla="*/ 4998681 w 7472601"/>
              <a:gd name="connsiteY759" fmla="*/ 988771 h 6858000"/>
              <a:gd name="connsiteX760" fmla="*/ 5870151 w 7472601"/>
              <a:gd name="connsiteY760" fmla="*/ 898890 h 6858000"/>
              <a:gd name="connsiteX761" fmla="*/ 5504425 w 7472601"/>
              <a:gd name="connsiteY761" fmla="*/ 848067 h 6858000"/>
              <a:gd name="connsiteX762" fmla="*/ 4968849 w 7472601"/>
              <a:gd name="connsiteY762" fmla="*/ 962318 h 6858000"/>
              <a:gd name="connsiteX763" fmla="*/ 5104039 w 7472601"/>
              <a:gd name="connsiteY763" fmla="*/ 940634 h 6858000"/>
              <a:gd name="connsiteX764" fmla="*/ 5256311 w 7472601"/>
              <a:gd name="connsiteY764" fmla="*/ 916490 h 6858000"/>
              <a:gd name="connsiteX765" fmla="*/ 5377381 w 7472601"/>
              <a:gd name="connsiteY765" fmla="*/ 912671 h 6858000"/>
              <a:gd name="connsiteX766" fmla="*/ 5460148 w 7472601"/>
              <a:gd name="connsiteY766" fmla="*/ 911442 h 6858000"/>
              <a:gd name="connsiteX767" fmla="*/ 5648971 w 7472601"/>
              <a:gd name="connsiteY767" fmla="*/ 891331 h 6858000"/>
              <a:gd name="connsiteX768" fmla="*/ 5844807 w 7472601"/>
              <a:gd name="connsiteY768" fmla="*/ 870718 h 6858000"/>
              <a:gd name="connsiteX769" fmla="*/ 5862975 w 7472601"/>
              <a:gd name="connsiteY769" fmla="*/ 869756 h 6858000"/>
              <a:gd name="connsiteX770" fmla="*/ 5920887 w 7472601"/>
              <a:gd name="connsiteY770" fmla="*/ 865929 h 6858000"/>
              <a:gd name="connsiteX771" fmla="*/ 5504425 w 7472601"/>
              <a:gd name="connsiteY771" fmla="*/ 848067 h 6858000"/>
              <a:gd name="connsiteX772" fmla="*/ 3607114 w 7472601"/>
              <a:gd name="connsiteY772" fmla="*/ 467441 h 6858000"/>
              <a:gd name="connsiteX773" fmla="*/ 3296242 w 7472601"/>
              <a:gd name="connsiteY773" fmla="*/ 807991 h 6858000"/>
              <a:gd name="connsiteX774" fmla="*/ 3174674 w 7472601"/>
              <a:gd name="connsiteY774" fmla="*/ 919759 h 6858000"/>
              <a:gd name="connsiteX775" fmla="*/ 3042978 w 7472601"/>
              <a:gd name="connsiteY775" fmla="*/ 1054894 h 6858000"/>
              <a:gd name="connsiteX776" fmla="*/ 2968914 w 7472601"/>
              <a:gd name="connsiteY776" fmla="*/ 1133756 h 6858000"/>
              <a:gd name="connsiteX777" fmla="*/ 3103823 w 7472601"/>
              <a:gd name="connsiteY777" fmla="*/ 1026814 h 6858000"/>
              <a:gd name="connsiteX778" fmla="*/ 3607114 w 7472601"/>
              <a:gd name="connsiteY778" fmla="*/ 467441 h 6858000"/>
              <a:gd name="connsiteX779" fmla="*/ 3744487 w 7472601"/>
              <a:gd name="connsiteY779" fmla="*/ 383136 h 6858000"/>
              <a:gd name="connsiteX780" fmla="*/ 3970213 w 7472601"/>
              <a:gd name="connsiteY780" fmla="*/ 995559 h 6858000"/>
              <a:gd name="connsiteX781" fmla="*/ 3744487 w 7472601"/>
              <a:gd name="connsiteY781" fmla="*/ 383136 h 6858000"/>
              <a:gd name="connsiteX782" fmla="*/ 3624562 w 7472601"/>
              <a:gd name="connsiteY782" fmla="*/ 367041 h 6858000"/>
              <a:gd name="connsiteX783" fmla="*/ 3489712 w 7472601"/>
              <a:gd name="connsiteY783" fmla="*/ 485386 h 6858000"/>
              <a:gd name="connsiteX784" fmla="*/ 3182994 w 7472601"/>
              <a:gd name="connsiteY784" fmla="*/ 828265 h 6858000"/>
              <a:gd name="connsiteX785" fmla="*/ 2892114 w 7472601"/>
              <a:gd name="connsiteY785" fmla="*/ 1172635 h 6858000"/>
              <a:gd name="connsiteX786" fmla="*/ 3021459 w 7472601"/>
              <a:gd name="connsiteY786" fmla="*/ 1035385 h 6858000"/>
              <a:gd name="connsiteX787" fmla="*/ 3153873 w 7472601"/>
              <a:gd name="connsiteY787" fmla="*/ 898971 h 6858000"/>
              <a:gd name="connsiteX788" fmla="*/ 3276511 w 7472601"/>
              <a:gd name="connsiteY788" fmla="*/ 786423 h 6858000"/>
              <a:gd name="connsiteX789" fmla="*/ 3584154 w 7472601"/>
              <a:gd name="connsiteY789" fmla="*/ 448218 h 6858000"/>
              <a:gd name="connsiteX790" fmla="*/ 3624562 w 7472601"/>
              <a:gd name="connsiteY790" fmla="*/ 367041 h 6858000"/>
              <a:gd name="connsiteX791" fmla="*/ 3766672 w 7472601"/>
              <a:gd name="connsiteY791" fmla="*/ 359429 h 6858000"/>
              <a:gd name="connsiteX792" fmla="*/ 3996338 w 7472601"/>
              <a:gd name="connsiteY792" fmla="*/ 968237 h 6858000"/>
              <a:gd name="connsiteX793" fmla="*/ 3766672 w 7472601"/>
              <a:gd name="connsiteY793" fmla="*/ 359429 h 6858000"/>
              <a:gd name="connsiteX794" fmla="*/ 5805386 w 7472601"/>
              <a:gd name="connsiteY794" fmla="*/ 239240 h 6858000"/>
              <a:gd name="connsiteX795" fmla="*/ 5736947 w 7472601"/>
              <a:gd name="connsiteY795" fmla="*/ 261367 h 6858000"/>
              <a:gd name="connsiteX796" fmla="*/ 5427012 w 7472601"/>
              <a:gd name="connsiteY796" fmla="*/ 311272 h 6858000"/>
              <a:gd name="connsiteX797" fmla="*/ 5147818 w 7472601"/>
              <a:gd name="connsiteY797" fmla="*/ 322112 h 6858000"/>
              <a:gd name="connsiteX798" fmla="*/ 5060854 w 7472601"/>
              <a:gd name="connsiteY798" fmla="*/ 311882 h 6858000"/>
              <a:gd name="connsiteX799" fmla="*/ 4945989 w 7472601"/>
              <a:gd name="connsiteY799" fmla="*/ 300516 h 6858000"/>
              <a:gd name="connsiteX800" fmla="*/ 5410479 w 7472601"/>
              <a:gd name="connsiteY800" fmla="*/ 348434 h 6858000"/>
              <a:gd name="connsiteX801" fmla="*/ 5805386 w 7472601"/>
              <a:gd name="connsiteY801" fmla="*/ 239240 h 6858000"/>
              <a:gd name="connsiteX802" fmla="*/ 5905192 w 7472601"/>
              <a:gd name="connsiteY802" fmla="*/ 163079 h 6858000"/>
              <a:gd name="connsiteX803" fmla="*/ 5865655 w 7472601"/>
              <a:gd name="connsiteY803" fmla="*/ 171901 h 6858000"/>
              <a:gd name="connsiteX804" fmla="*/ 5259740 w 7472601"/>
              <a:gd name="connsiteY804" fmla="*/ 257013 h 6858000"/>
              <a:gd name="connsiteX805" fmla="*/ 5208466 w 7472601"/>
              <a:gd name="connsiteY805" fmla="*/ 257550 h 6858000"/>
              <a:gd name="connsiteX806" fmla="*/ 4980204 w 7472601"/>
              <a:gd name="connsiteY806" fmla="*/ 271903 h 6858000"/>
              <a:gd name="connsiteX807" fmla="*/ 5068068 w 7472601"/>
              <a:gd name="connsiteY807" fmla="*/ 282244 h 6858000"/>
              <a:gd name="connsiteX808" fmla="*/ 5153231 w 7472601"/>
              <a:gd name="connsiteY808" fmla="*/ 292240 h 6858000"/>
              <a:gd name="connsiteX809" fmla="*/ 5426491 w 7472601"/>
              <a:gd name="connsiteY809" fmla="*/ 281128 h 6858000"/>
              <a:gd name="connsiteX810" fmla="*/ 5731212 w 7472601"/>
              <a:gd name="connsiteY810" fmla="*/ 231951 h 6858000"/>
              <a:gd name="connsiteX811" fmla="*/ 5905192 w 7472601"/>
              <a:gd name="connsiteY811" fmla="*/ 163079 h 6858000"/>
              <a:gd name="connsiteX812" fmla="*/ 5944437 w 7472601"/>
              <a:gd name="connsiteY812" fmla="*/ 113829 h 6858000"/>
              <a:gd name="connsiteX813" fmla="*/ 5825032 w 7472601"/>
              <a:gd name="connsiteY813" fmla="*/ 146405 h 6858000"/>
              <a:gd name="connsiteX814" fmla="*/ 4955599 w 7472601"/>
              <a:gd name="connsiteY814" fmla="*/ 247008 h 6858000"/>
              <a:gd name="connsiteX815" fmla="*/ 5210104 w 7472601"/>
              <a:gd name="connsiteY815" fmla="*/ 228123 h 6858000"/>
              <a:gd name="connsiteX816" fmla="*/ 5261015 w 7472601"/>
              <a:gd name="connsiteY816" fmla="*/ 227087 h 6858000"/>
              <a:gd name="connsiteX817" fmla="*/ 5861181 w 7472601"/>
              <a:gd name="connsiteY817" fmla="*/ 143093 h 6858000"/>
              <a:gd name="connsiteX818" fmla="*/ 5961252 w 7472601"/>
              <a:gd name="connsiteY818" fmla="*/ 114820 h 6858000"/>
              <a:gd name="connsiteX819" fmla="*/ 5944437 w 7472601"/>
              <a:gd name="connsiteY819" fmla="*/ 113829 h 6858000"/>
              <a:gd name="connsiteX820" fmla="*/ 3882765 w 7472601"/>
              <a:gd name="connsiteY820" fmla="*/ 0 h 6858000"/>
              <a:gd name="connsiteX821" fmla="*/ 3995099 w 7472601"/>
              <a:gd name="connsiteY821" fmla="*/ 0 h 6858000"/>
              <a:gd name="connsiteX822" fmla="*/ 4163818 w 7472601"/>
              <a:gd name="connsiteY822" fmla="*/ 234104 h 6858000"/>
              <a:gd name="connsiteX823" fmla="*/ 4172099 w 7472601"/>
              <a:gd name="connsiteY823" fmla="*/ 234207 h 6858000"/>
              <a:gd name="connsiteX824" fmla="*/ 4784282 w 7472601"/>
              <a:gd name="connsiteY824" fmla="*/ 276561 h 6858000"/>
              <a:gd name="connsiteX825" fmla="*/ 4801687 w 7472601"/>
              <a:gd name="connsiteY825" fmla="*/ 267764 h 6858000"/>
              <a:gd name="connsiteX826" fmla="*/ 6082788 w 7472601"/>
              <a:gd name="connsiteY826" fmla="*/ 64119 h 6858000"/>
              <a:gd name="connsiteX827" fmla="*/ 6099442 w 7472601"/>
              <a:gd name="connsiteY827" fmla="*/ 82568 h 6858000"/>
              <a:gd name="connsiteX828" fmla="*/ 4804137 w 7472601"/>
              <a:gd name="connsiteY828" fmla="*/ 320931 h 6858000"/>
              <a:gd name="connsiteX829" fmla="*/ 4227047 w 7472601"/>
              <a:gd name="connsiteY829" fmla="*/ 313415 h 6858000"/>
              <a:gd name="connsiteX830" fmla="*/ 4346041 w 7472601"/>
              <a:gd name="connsiteY830" fmla="*/ 456086 h 6858000"/>
              <a:gd name="connsiteX831" fmla="*/ 4870967 w 7472601"/>
              <a:gd name="connsiteY831" fmla="*/ 963061 h 6858000"/>
              <a:gd name="connsiteX832" fmla="*/ 4889647 w 7472601"/>
              <a:gd name="connsiteY832" fmla="*/ 957147 h 6858000"/>
              <a:gd name="connsiteX833" fmla="*/ 5422504 w 7472601"/>
              <a:gd name="connsiteY833" fmla="*/ 805191 h 6858000"/>
              <a:gd name="connsiteX834" fmla="*/ 6087656 w 7472601"/>
              <a:gd name="connsiteY834" fmla="*/ 826703 h 6858000"/>
              <a:gd name="connsiteX835" fmla="*/ 6058717 w 7472601"/>
              <a:gd name="connsiteY835" fmla="*/ 865992 h 6858000"/>
              <a:gd name="connsiteX836" fmla="*/ 4974153 w 7472601"/>
              <a:gd name="connsiteY836" fmla="*/ 1045456 h 6858000"/>
              <a:gd name="connsiteX837" fmla="*/ 5627835 w 7472601"/>
              <a:gd name="connsiteY837" fmla="*/ 1472077 h 6858000"/>
              <a:gd name="connsiteX838" fmla="*/ 5629817 w 7472601"/>
              <a:gd name="connsiteY838" fmla="*/ 1471412 h 6858000"/>
              <a:gd name="connsiteX839" fmla="*/ 5634124 w 7472601"/>
              <a:gd name="connsiteY839" fmla="*/ 1470572 h 6858000"/>
              <a:gd name="connsiteX840" fmla="*/ 5755832 w 7472601"/>
              <a:gd name="connsiteY840" fmla="*/ 1383886 h 6858000"/>
              <a:gd name="connsiteX841" fmla="*/ 6014186 w 7472601"/>
              <a:gd name="connsiteY841" fmla="*/ 1279799 h 6858000"/>
              <a:gd name="connsiteX842" fmla="*/ 6901619 w 7472601"/>
              <a:gd name="connsiteY842" fmla="*/ 1047874 h 6858000"/>
              <a:gd name="connsiteX843" fmla="*/ 6931566 w 7472601"/>
              <a:gd name="connsiteY843" fmla="*/ 1062034 h 6858000"/>
              <a:gd name="connsiteX844" fmla="*/ 5790982 w 7472601"/>
              <a:gd name="connsiteY844" fmla="*/ 1561380 h 6858000"/>
              <a:gd name="connsiteX845" fmla="*/ 6188971 w 7472601"/>
              <a:gd name="connsiteY845" fmla="*/ 1755168 h 6858000"/>
              <a:gd name="connsiteX846" fmla="*/ 6202446 w 7472601"/>
              <a:gd name="connsiteY846" fmla="*/ 1752268 h 6858000"/>
              <a:gd name="connsiteX847" fmla="*/ 7179560 w 7472601"/>
              <a:gd name="connsiteY847" fmla="*/ 1467551 h 6858000"/>
              <a:gd name="connsiteX848" fmla="*/ 7158730 w 7472601"/>
              <a:gd name="connsiteY848" fmla="*/ 1507835 h 6858000"/>
              <a:gd name="connsiteX849" fmla="*/ 6326959 w 7472601"/>
              <a:gd name="connsiteY849" fmla="*/ 1817686 h 6858000"/>
              <a:gd name="connsiteX850" fmla="*/ 6537433 w 7472601"/>
              <a:gd name="connsiteY850" fmla="*/ 1907790 h 6858000"/>
              <a:gd name="connsiteX851" fmla="*/ 6550221 w 7472601"/>
              <a:gd name="connsiteY851" fmla="*/ 1910729 h 6858000"/>
              <a:gd name="connsiteX852" fmla="*/ 6964438 w 7472601"/>
              <a:gd name="connsiteY852" fmla="*/ 2209505 h 6858000"/>
              <a:gd name="connsiteX853" fmla="*/ 7367862 w 7472601"/>
              <a:gd name="connsiteY853" fmla="*/ 2806833 h 6858000"/>
              <a:gd name="connsiteX854" fmla="*/ 7364329 w 7472601"/>
              <a:gd name="connsiteY854" fmla="*/ 2826907 h 6858000"/>
              <a:gd name="connsiteX855" fmla="*/ 7290545 w 7472601"/>
              <a:gd name="connsiteY855" fmla="*/ 2850663 h 6858000"/>
              <a:gd name="connsiteX856" fmla="*/ 6472036 w 7472601"/>
              <a:gd name="connsiteY856" fmla="*/ 1959003 h 6858000"/>
              <a:gd name="connsiteX857" fmla="*/ 5792897 w 7472601"/>
              <a:gd name="connsiteY857" fmla="*/ 1647747 h 6858000"/>
              <a:gd name="connsiteX858" fmla="*/ 5842751 w 7472601"/>
              <a:gd name="connsiteY858" fmla="*/ 1816112 h 6858000"/>
              <a:gd name="connsiteX859" fmla="*/ 5847424 w 7472601"/>
              <a:gd name="connsiteY859" fmla="*/ 1815776 h 6858000"/>
              <a:gd name="connsiteX860" fmla="*/ 6399821 w 7472601"/>
              <a:gd name="connsiteY860" fmla="*/ 2344799 h 6858000"/>
              <a:gd name="connsiteX861" fmla="*/ 6323232 w 7472601"/>
              <a:gd name="connsiteY861" fmla="*/ 2389634 h 6858000"/>
              <a:gd name="connsiteX862" fmla="*/ 5942958 w 7472601"/>
              <a:gd name="connsiteY862" fmla="*/ 2077708 h 6858000"/>
              <a:gd name="connsiteX863" fmla="*/ 5921559 w 7472601"/>
              <a:gd name="connsiteY863" fmla="*/ 2378596 h 6858000"/>
              <a:gd name="connsiteX864" fmla="*/ 5817651 w 7472601"/>
              <a:gd name="connsiteY864" fmla="*/ 3023919 h 6858000"/>
              <a:gd name="connsiteX865" fmla="*/ 5729634 w 7472601"/>
              <a:gd name="connsiteY865" fmla="*/ 3051849 h 6858000"/>
              <a:gd name="connsiteX866" fmla="*/ 5611018 w 7472601"/>
              <a:gd name="connsiteY866" fmla="*/ 2316769 h 6858000"/>
              <a:gd name="connsiteX867" fmla="*/ 5687608 w 7472601"/>
              <a:gd name="connsiteY867" fmla="*/ 2039972 h 6858000"/>
              <a:gd name="connsiteX868" fmla="*/ 5657554 w 7472601"/>
              <a:gd name="connsiteY868" fmla="*/ 1576445 h 6858000"/>
              <a:gd name="connsiteX869" fmla="*/ 5150475 w 7472601"/>
              <a:gd name="connsiteY869" fmla="*/ 1274012 h 6858000"/>
              <a:gd name="connsiteX870" fmla="*/ 5349142 w 7472601"/>
              <a:gd name="connsiteY870" fmla="*/ 2204405 h 6858000"/>
              <a:gd name="connsiteX871" fmla="*/ 5262214 w 7472601"/>
              <a:gd name="connsiteY871" fmla="*/ 2233836 h 6858000"/>
              <a:gd name="connsiteX872" fmla="*/ 4981539 w 7472601"/>
              <a:gd name="connsiteY872" fmla="*/ 1542201 h 6858000"/>
              <a:gd name="connsiteX873" fmla="*/ 4958461 w 7472601"/>
              <a:gd name="connsiteY873" fmla="*/ 1136957 h 6858000"/>
              <a:gd name="connsiteX874" fmla="*/ 4655015 w 7472601"/>
              <a:gd name="connsiteY874" fmla="*/ 891426 h 6858000"/>
              <a:gd name="connsiteX875" fmla="*/ 4348002 w 7472601"/>
              <a:gd name="connsiteY875" fmla="*/ 2205895 h 6858000"/>
              <a:gd name="connsiteX876" fmla="*/ 4262250 w 7472601"/>
              <a:gd name="connsiteY876" fmla="*/ 2219972 h 6858000"/>
              <a:gd name="connsiteX877" fmla="*/ 4550611 w 7472601"/>
              <a:gd name="connsiteY877" fmla="*/ 817540 h 6858000"/>
              <a:gd name="connsiteX878" fmla="*/ 4564418 w 7472601"/>
              <a:gd name="connsiteY878" fmla="*/ 808293 h 6858000"/>
              <a:gd name="connsiteX879" fmla="*/ 4266388 w 7472601"/>
              <a:gd name="connsiteY879" fmla="*/ 500083 h 6858000"/>
              <a:gd name="connsiteX880" fmla="*/ 4032842 w 7472601"/>
              <a:gd name="connsiteY880" fmla="*/ 211809 h 6858000"/>
              <a:gd name="connsiteX881" fmla="*/ 3882765 w 7472601"/>
              <a:gd name="connsiteY881" fmla="*/ 0 h 6858000"/>
              <a:gd name="connsiteX882" fmla="*/ 3721337 w 7472601"/>
              <a:gd name="connsiteY882" fmla="*/ 0 h 6858000"/>
              <a:gd name="connsiteX883" fmla="*/ 3797544 w 7472601"/>
              <a:gd name="connsiteY883" fmla="*/ 0 h 6858000"/>
              <a:gd name="connsiteX884" fmla="*/ 3775734 w 7472601"/>
              <a:gd name="connsiteY884" fmla="*/ 95131 h 6858000"/>
              <a:gd name="connsiteX885" fmla="*/ 3724807 w 7472601"/>
              <a:gd name="connsiteY885" fmla="*/ 272257 h 6858000"/>
              <a:gd name="connsiteX886" fmla="*/ 3726844 w 7472601"/>
              <a:gd name="connsiteY886" fmla="*/ 282988 h 6858000"/>
              <a:gd name="connsiteX887" fmla="*/ 3742664 w 7472601"/>
              <a:gd name="connsiteY887" fmla="*/ 279918 h 6858000"/>
              <a:gd name="connsiteX888" fmla="*/ 4103910 w 7472601"/>
              <a:gd name="connsiteY888" fmla="*/ 1161917 h 6858000"/>
              <a:gd name="connsiteX889" fmla="*/ 4020269 w 7472601"/>
              <a:gd name="connsiteY889" fmla="*/ 1200406 h 6858000"/>
              <a:gd name="connsiteX890" fmla="*/ 3674882 w 7472601"/>
              <a:gd name="connsiteY890" fmla="*/ 488524 h 6858000"/>
              <a:gd name="connsiteX891" fmla="*/ 3132682 w 7472601"/>
              <a:gd name="connsiteY891" fmla="*/ 1072284 h 6858000"/>
              <a:gd name="connsiteX892" fmla="*/ 2716346 w 7472601"/>
              <a:gd name="connsiteY892" fmla="*/ 1276376 h 6858000"/>
              <a:gd name="connsiteX893" fmla="*/ 2716772 w 7472601"/>
              <a:gd name="connsiteY893" fmla="*/ 1255462 h 6858000"/>
              <a:gd name="connsiteX894" fmla="*/ 3471096 w 7472601"/>
              <a:gd name="connsiteY894" fmla="*/ 437072 h 6858000"/>
              <a:gd name="connsiteX895" fmla="*/ 3639057 w 7472601"/>
              <a:gd name="connsiteY895" fmla="*/ 286334 h 6858000"/>
              <a:gd name="connsiteX896" fmla="*/ 3640309 w 7472601"/>
              <a:gd name="connsiteY896" fmla="*/ 284664 h 6858000"/>
              <a:gd name="connsiteX897" fmla="*/ 3646022 w 7472601"/>
              <a:gd name="connsiteY897" fmla="*/ 276711 h 6858000"/>
              <a:gd name="connsiteX898" fmla="*/ 3707943 w 7472601"/>
              <a:gd name="connsiteY898" fmla="*/ 65958 h 6858000"/>
              <a:gd name="connsiteX899" fmla="*/ 3721337 w 7472601"/>
              <a:gd name="connsiteY899" fmla="*/ 0 h 6858000"/>
              <a:gd name="connsiteX900" fmla="*/ 2867960 w 7472601"/>
              <a:gd name="connsiteY900" fmla="*/ 0 h 6858000"/>
              <a:gd name="connsiteX901" fmla="*/ 2926351 w 7472601"/>
              <a:gd name="connsiteY901" fmla="*/ 0 h 6858000"/>
              <a:gd name="connsiteX902" fmla="*/ 2902823 w 7472601"/>
              <a:gd name="connsiteY902" fmla="*/ 262929 h 6858000"/>
              <a:gd name="connsiteX903" fmla="*/ 2940663 w 7472601"/>
              <a:gd name="connsiteY903" fmla="*/ 140884 h 6858000"/>
              <a:gd name="connsiteX904" fmla="*/ 2947039 w 7472601"/>
              <a:gd name="connsiteY904" fmla="*/ 122524 h 6858000"/>
              <a:gd name="connsiteX905" fmla="*/ 2984316 w 7472601"/>
              <a:gd name="connsiteY905" fmla="*/ 0 h 6858000"/>
              <a:gd name="connsiteX906" fmla="*/ 3016114 w 7472601"/>
              <a:gd name="connsiteY906" fmla="*/ 0 h 6858000"/>
              <a:gd name="connsiteX907" fmla="*/ 2979949 w 7472601"/>
              <a:gd name="connsiteY907" fmla="*/ 119274 h 6858000"/>
              <a:gd name="connsiteX908" fmla="*/ 3023879 w 7472601"/>
              <a:gd name="connsiteY908" fmla="*/ 0 h 6858000"/>
              <a:gd name="connsiteX909" fmla="*/ 3105400 w 7472601"/>
              <a:gd name="connsiteY909" fmla="*/ 0 h 6858000"/>
              <a:gd name="connsiteX910" fmla="*/ 3094669 w 7472601"/>
              <a:gd name="connsiteY910" fmla="*/ 30308 h 6858000"/>
              <a:gd name="connsiteX911" fmla="*/ 2901945 w 7472601"/>
              <a:gd name="connsiteY911" fmla="*/ 466538 h 6858000"/>
              <a:gd name="connsiteX912" fmla="*/ 2815209 w 7472601"/>
              <a:gd name="connsiteY912" fmla="*/ 497361 h 6858000"/>
              <a:gd name="connsiteX913" fmla="*/ 2844845 w 7472601"/>
              <a:gd name="connsiteY913" fmla="*/ 127638 h 6858000"/>
              <a:gd name="connsiteX914" fmla="*/ 2867960 w 7472601"/>
              <a:gd name="connsiteY914" fmla="*/ 0 h 6858000"/>
              <a:gd name="connsiteX915" fmla="*/ 1057230 w 7472601"/>
              <a:gd name="connsiteY915" fmla="*/ 0 h 6858000"/>
              <a:gd name="connsiteX916" fmla="*/ 1111003 w 7472601"/>
              <a:gd name="connsiteY916" fmla="*/ 0 h 6858000"/>
              <a:gd name="connsiteX917" fmla="*/ 1125553 w 7472601"/>
              <a:gd name="connsiteY917" fmla="*/ 52588 h 6858000"/>
              <a:gd name="connsiteX918" fmla="*/ 1304276 w 7472601"/>
              <a:gd name="connsiteY918" fmla="*/ 476275 h 6858000"/>
              <a:gd name="connsiteX919" fmla="*/ 1492066 w 7472601"/>
              <a:gd name="connsiteY919" fmla="*/ 886333 h 6858000"/>
              <a:gd name="connsiteX920" fmla="*/ 1423698 w 7472601"/>
              <a:gd name="connsiteY920" fmla="*/ 710817 h 6858000"/>
              <a:gd name="connsiteX921" fmla="*/ 1357609 w 7472601"/>
              <a:gd name="connsiteY921" fmla="*/ 532892 h 6858000"/>
              <a:gd name="connsiteX922" fmla="*/ 1309550 w 7472601"/>
              <a:gd name="connsiteY922" fmla="*/ 374031 h 6858000"/>
              <a:gd name="connsiteX923" fmla="*/ 1193673 w 7472601"/>
              <a:gd name="connsiteY923" fmla="*/ 49533 h 6858000"/>
              <a:gd name="connsiteX924" fmla="*/ 1164391 w 7472601"/>
              <a:gd name="connsiteY924" fmla="*/ 0 h 6858000"/>
              <a:gd name="connsiteX925" fmla="*/ 1200666 w 7472601"/>
              <a:gd name="connsiteY925" fmla="*/ 0 h 6858000"/>
              <a:gd name="connsiteX926" fmla="*/ 1223408 w 7472601"/>
              <a:gd name="connsiteY926" fmla="*/ 38996 h 6858000"/>
              <a:gd name="connsiteX927" fmla="*/ 1339635 w 7472601"/>
              <a:gd name="connsiteY927" fmla="*/ 365517 h 6858000"/>
              <a:gd name="connsiteX928" fmla="*/ 1387469 w 7472601"/>
              <a:gd name="connsiteY928" fmla="*/ 523079 h 6858000"/>
              <a:gd name="connsiteX929" fmla="*/ 1452685 w 7472601"/>
              <a:gd name="connsiteY929" fmla="*/ 699806 h 6858000"/>
              <a:gd name="connsiteX930" fmla="*/ 1492092 w 7472601"/>
              <a:gd name="connsiteY930" fmla="*/ 800424 h 6858000"/>
              <a:gd name="connsiteX931" fmla="*/ 1455302 w 7472601"/>
              <a:gd name="connsiteY931" fmla="*/ 632913 h 6858000"/>
              <a:gd name="connsiteX932" fmla="*/ 1222336 w 7472601"/>
              <a:gd name="connsiteY932" fmla="*/ 9480 h 6858000"/>
              <a:gd name="connsiteX933" fmla="*/ 1214634 w 7472601"/>
              <a:gd name="connsiteY933" fmla="*/ 0 h 6858000"/>
              <a:gd name="connsiteX934" fmla="*/ 1289827 w 7472601"/>
              <a:gd name="connsiteY934" fmla="*/ 0 h 6858000"/>
              <a:gd name="connsiteX935" fmla="*/ 1321076 w 7472601"/>
              <a:gd name="connsiteY935" fmla="*/ 59722 h 6858000"/>
              <a:gd name="connsiteX936" fmla="*/ 1512579 w 7472601"/>
              <a:gd name="connsiteY936" fmla="*/ 626441 h 6858000"/>
              <a:gd name="connsiteX937" fmla="*/ 1506076 w 7472601"/>
              <a:gd name="connsiteY937" fmla="*/ 1089289 h 6858000"/>
              <a:gd name="connsiteX938" fmla="*/ 1486346 w 7472601"/>
              <a:gd name="connsiteY938" fmla="*/ 1079919 h 6858000"/>
              <a:gd name="connsiteX939" fmla="*/ 1070511 w 7472601"/>
              <a:gd name="connsiteY939" fmla="*/ 48609 h 6858000"/>
              <a:gd name="connsiteX940" fmla="*/ 1057230 w 7472601"/>
              <a:gd name="connsiteY940" fmla="*/ 0 h 6858000"/>
              <a:gd name="connsiteX941" fmla="*/ 43151 w 7472601"/>
              <a:gd name="connsiteY941" fmla="*/ 0 h 6858000"/>
              <a:gd name="connsiteX942" fmla="*/ 95283 w 7472601"/>
              <a:gd name="connsiteY942" fmla="*/ 0 h 6858000"/>
              <a:gd name="connsiteX943" fmla="*/ 300708 w 7472601"/>
              <a:gd name="connsiteY943" fmla="*/ 154571 h 6858000"/>
              <a:gd name="connsiteX944" fmla="*/ 530414 w 7472601"/>
              <a:gd name="connsiteY944" fmla="*/ 354673 h 6858000"/>
              <a:gd name="connsiteX945" fmla="*/ 333785 w 7472601"/>
              <a:gd name="connsiteY945" fmla="*/ 161564 h 6858000"/>
              <a:gd name="connsiteX946" fmla="*/ 147005 w 7472601"/>
              <a:gd name="connsiteY946" fmla="*/ 0 h 6858000"/>
              <a:gd name="connsiteX947" fmla="*/ 272509 w 7472601"/>
              <a:gd name="connsiteY947" fmla="*/ 0 h 6858000"/>
              <a:gd name="connsiteX948" fmla="*/ 326276 w 7472601"/>
              <a:gd name="connsiteY948" fmla="*/ 45847 h 6858000"/>
              <a:gd name="connsiteX949" fmla="*/ 823759 w 7472601"/>
              <a:gd name="connsiteY949" fmla="*/ 574145 h 6858000"/>
              <a:gd name="connsiteX950" fmla="*/ 811254 w 7472601"/>
              <a:gd name="connsiteY950" fmla="*/ 665546 h 6858000"/>
              <a:gd name="connsiteX951" fmla="*/ 154042 w 7472601"/>
              <a:gd name="connsiteY951" fmla="*/ 261522 h 6858000"/>
              <a:gd name="connsiteX952" fmla="*/ 13550 w 7472601"/>
              <a:gd name="connsiteY952" fmla="*/ 158423 h 6858000"/>
              <a:gd name="connsiteX953" fmla="*/ 0 w 7472601"/>
              <a:gd name="connsiteY953" fmla="*/ 146618 h 6858000"/>
              <a:gd name="connsiteX954" fmla="*/ 0 w 7472601"/>
              <a:gd name="connsiteY954" fmla="*/ 59161 h 6858000"/>
              <a:gd name="connsiteX955" fmla="*/ 45427 w 7472601"/>
              <a:gd name="connsiteY955" fmla="*/ 101078 h 6858000"/>
              <a:gd name="connsiteX956" fmla="*/ 630103 w 7472601"/>
              <a:gd name="connsiteY956" fmla="*/ 485885 h 6858000"/>
              <a:gd name="connsiteX957" fmla="*/ 532040 w 7472601"/>
              <a:gd name="connsiteY957" fmla="*/ 399359 h 6858000"/>
              <a:gd name="connsiteX958" fmla="*/ 517618 w 7472601"/>
              <a:gd name="connsiteY958" fmla="*/ 385726 h 6858000"/>
              <a:gd name="connsiteX959" fmla="*/ 285074 w 7472601"/>
              <a:gd name="connsiteY959" fmla="*/ 182755 h 6858000"/>
              <a:gd name="connsiteX960" fmla="*/ 43151 w 7472601"/>
              <a:gd name="connsiteY960" fmla="*/ 0 h 6858000"/>
              <a:gd name="connsiteX0" fmla="*/ 369702 w 7472601"/>
              <a:gd name="connsiteY0" fmla="*/ 6712169 h 6858000"/>
              <a:gd name="connsiteX1" fmla="*/ 366575 w 7472601"/>
              <a:gd name="connsiteY1" fmla="*/ 6715556 h 6858000"/>
              <a:gd name="connsiteX2" fmla="*/ 371637 w 7472601"/>
              <a:gd name="connsiteY2" fmla="*/ 6713954 h 6858000"/>
              <a:gd name="connsiteX3" fmla="*/ 369702 w 7472601"/>
              <a:gd name="connsiteY3" fmla="*/ 6712169 h 6858000"/>
              <a:gd name="connsiteX4" fmla="*/ 7088673 w 7472601"/>
              <a:gd name="connsiteY4" fmla="*/ 6610396 h 6858000"/>
              <a:gd name="connsiteX5" fmla="*/ 7440138 w 7472601"/>
              <a:gd name="connsiteY5" fmla="*/ 6622648 h 6858000"/>
              <a:gd name="connsiteX6" fmla="*/ 7467600 w 7472601"/>
              <a:gd name="connsiteY6" fmla="*/ 6628217 h 6858000"/>
              <a:gd name="connsiteX7" fmla="*/ 7467600 w 7472601"/>
              <a:gd name="connsiteY7" fmla="*/ 6668575 h 6858000"/>
              <a:gd name="connsiteX8" fmla="*/ 7392322 w 7472601"/>
              <a:gd name="connsiteY8" fmla="*/ 6658238 h 6858000"/>
              <a:gd name="connsiteX9" fmla="*/ 7467600 w 7472601"/>
              <a:gd name="connsiteY9" fmla="*/ 6683873 h 6858000"/>
              <a:gd name="connsiteX10" fmla="*/ 7467600 w 7472601"/>
              <a:gd name="connsiteY10" fmla="*/ 6714215 h 6858000"/>
              <a:gd name="connsiteX11" fmla="*/ 7447383 w 7472601"/>
              <a:gd name="connsiteY11" fmla="*/ 6707202 h 6858000"/>
              <a:gd name="connsiteX12" fmla="*/ 7289862 w 7472601"/>
              <a:gd name="connsiteY12" fmla="*/ 6659827 h 6858000"/>
              <a:gd name="connsiteX13" fmla="*/ 7434024 w 7472601"/>
              <a:gd name="connsiteY13" fmla="*/ 6722130 h 6858000"/>
              <a:gd name="connsiteX14" fmla="*/ 7467600 w 7472601"/>
              <a:gd name="connsiteY14" fmla="*/ 6736157 h 6858000"/>
              <a:gd name="connsiteX15" fmla="*/ 7467600 w 7472601"/>
              <a:gd name="connsiteY15" fmla="*/ 6767913 h 6858000"/>
              <a:gd name="connsiteX16" fmla="*/ 7392158 w 7472601"/>
              <a:gd name="connsiteY16" fmla="*/ 6771365 h 6858000"/>
              <a:gd name="connsiteX17" fmla="*/ 7467600 w 7472601"/>
              <a:gd name="connsiteY17" fmla="*/ 6805948 h 6858000"/>
              <a:gd name="connsiteX18" fmla="*/ 7467600 w 7472601"/>
              <a:gd name="connsiteY18" fmla="*/ 6831490 h 6858000"/>
              <a:gd name="connsiteX19" fmla="*/ 7410696 w 7472601"/>
              <a:gd name="connsiteY19" fmla="*/ 6803861 h 6858000"/>
              <a:gd name="connsiteX20" fmla="*/ 7088673 w 7472601"/>
              <a:gd name="connsiteY20" fmla="*/ 6610396 h 6858000"/>
              <a:gd name="connsiteX21" fmla="*/ 1019354 w 7472601"/>
              <a:gd name="connsiteY21" fmla="*/ 6315006 h 6858000"/>
              <a:gd name="connsiteX22" fmla="*/ 441046 w 7472601"/>
              <a:gd name="connsiteY22" fmla="*/ 6691153 h 6858000"/>
              <a:gd name="connsiteX23" fmla="*/ 1019354 w 7472601"/>
              <a:gd name="connsiteY23" fmla="*/ 6315006 h 6858000"/>
              <a:gd name="connsiteX24" fmla="*/ 991680 w 7472601"/>
              <a:gd name="connsiteY24" fmla="*/ 6298413 h 6858000"/>
              <a:gd name="connsiteX25" fmla="*/ 409060 w 7472601"/>
              <a:gd name="connsiteY25" fmla="*/ 6671470 h 6858000"/>
              <a:gd name="connsiteX26" fmla="*/ 991680 w 7472601"/>
              <a:gd name="connsiteY26" fmla="*/ 6298413 h 6858000"/>
              <a:gd name="connsiteX27" fmla="*/ 103333 w 7472601"/>
              <a:gd name="connsiteY27" fmla="*/ 5699602 h 6858000"/>
              <a:gd name="connsiteX28" fmla="*/ 233938 w 7472601"/>
              <a:gd name="connsiteY28" fmla="*/ 5809416 h 6858000"/>
              <a:gd name="connsiteX29" fmla="*/ 883580 w 7472601"/>
              <a:gd name="connsiteY29" fmla="*/ 6180710 h 6858000"/>
              <a:gd name="connsiteX30" fmla="*/ 487337 w 7472601"/>
              <a:gd name="connsiteY30" fmla="*/ 5950182 h 6858000"/>
              <a:gd name="connsiteX31" fmla="*/ 354051 w 7472601"/>
              <a:gd name="connsiteY31" fmla="*/ 5854912 h 6858000"/>
              <a:gd name="connsiteX32" fmla="*/ 195436 w 7472601"/>
              <a:gd name="connsiteY32" fmla="*/ 5755068 h 6858000"/>
              <a:gd name="connsiteX33" fmla="*/ 103333 w 7472601"/>
              <a:gd name="connsiteY33" fmla="*/ 5699602 h 6858000"/>
              <a:gd name="connsiteX34" fmla="*/ 5539432 w 7472601"/>
              <a:gd name="connsiteY34" fmla="*/ 5642928 h 6858000"/>
              <a:gd name="connsiteX35" fmla="*/ 5555462 w 7472601"/>
              <a:gd name="connsiteY35" fmla="*/ 5694454 h 6858000"/>
              <a:gd name="connsiteX36" fmla="*/ 5828270 w 7472601"/>
              <a:gd name="connsiteY36" fmla="*/ 6320663 h 6858000"/>
              <a:gd name="connsiteX37" fmla="*/ 5947416 w 7472601"/>
              <a:gd name="connsiteY37" fmla="*/ 6574846 h 6858000"/>
              <a:gd name="connsiteX38" fmla="*/ 5539432 w 7472601"/>
              <a:gd name="connsiteY38" fmla="*/ 5642928 h 6858000"/>
              <a:gd name="connsiteX39" fmla="*/ 51253 w 7472601"/>
              <a:gd name="connsiteY39" fmla="*/ 5631825 h 6858000"/>
              <a:gd name="connsiteX40" fmla="*/ 211622 w 7472601"/>
              <a:gd name="connsiteY40" fmla="*/ 5728803 h 6858000"/>
              <a:gd name="connsiteX41" fmla="*/ 371652 w 7472601"/>
              <a:gd name="connsiteY41" fmla="*/ 5829062 h 6858000"/>
              <a:gd name="connsiteX42" fmla="*/ 505903 w 7472601"/>
              <a:gd name="connsiteY42" fmla="*/ 5925221 h 6858000"/>
              <a:gd name="connsiteX43" fmla="*/ 899240 w 7472601"/>
              <a:gd name="connsiteY43" fmla="*/ 6153068 h 6858000"/>
              <a:gd name="connsiteX44" fmla="*/ 988114 w 7472601"/>
              <a:gd name="connsiteY44" fmla="*/ 6174204 h 6858000"/>
              <a:gd name="connsiteX45" fmla="*/ 845971 w 7472601"/>
              <a:gd name="connsiteY45" fmla="*/ 6067177 h 6858000"/>
              <a:gd name="connsiteX46" fmla="*/ 448057 w 7472601"/>
              <a:gd name="connsiteY46" fmla="*/ 5841376 h 6858000"/>
              <a:gd name="connsiteX47" fmla="*/ 51253 w 7472601"/>
              <a:gd name="connsiteY47" fmla="*/ 5631825 h 6858000"/>
              <a:gd name="connsiteX48" fmla="*/ 2606687 w 7472601"/>
              <a:gd name="connsiteY48" fmla="*/ 5630718 h 6858000"/>
              <a:gd name="connsiteX49" fmla="*/ 2645658 w 7472601"/>
              <a:gd name="connsiteY49" fmla="*/ 6640259 h 6858000"/>
              <a:gd name="connsiteX50" fmla="*/ 2606687 w 7472601"/>
              <a:gd name="connsiteY50" fmla="*/ 5630718 h 6858000"/>
              <a:gd name="connsiteX51" fmla="*/ 3642057 w 7472601"/>
              <a:gd name="connsiteY51" fmla="*/ 5573487 h 6858000"/>
              <a:gd name="connsiteX52" fmla="*/ 3632981 w 7472601"/>
              <a:gd name="connsiteY52" fmla="*/ 5579437 h 6858000"/>
              <a:gd name="connsiteX53" fmla="*/ 3382436 w 7472601"/>
              <a:gd name="connsiteY53" fmla="*/ 5952726 h 6858000"/>
              <a:gd name="connsiteX54" fmla="*/ 3191929 w 7472601"/>
              <a:gd name="connsiteY54" fmla="*/ 6662669 h 6858000"/>
              <a:gd name="connsiteX55" fmla="*/ 3369898 w 7472601"/>
              <a:gd name="connsiteY55" fmla="*/ 6081771 h 6858000"/>
              <a:gd name="connsiteX56" fmla="*/ 3642057 w 7472601"/>
              <a:gd name="connsiteY56" fmla="*/ 5573487 h 6858000"/>
              <a:gd name="connsiteX57" fmla="*/ 2650666 w 7472601"/>
              <a:gd name="connsiteY57" fmla="*/ 5530686 h 6858000"/>
              <a:gd name="connsiteX58" fmla="*/ 2650249 w 7472601"/>
              <a:gd name="connsiteY58" fmla="*/ 5532101 h 6858000"/>
              <a:gd name="connsiteX59" fmla="*/ 2663808 w 7472601"/>
              <a:gd name="connsiteY59" fmla="*/ 6535215 h 6858000"/>
              <a:gd name="connsiteX60" fmla="*/ 2665418 w 7472601"/>
              <a:gd name="connsiteY60" fmla="*/ 6132756 h 6858000"/>
              <a:gd name="connsiteX61" fmla="*/ 2650666 w 7472601"/>
              <a:gd name="connsiteY61" fmla="*/ 5530686 h 6858000"/>
              <a:gd name="connsiteX62" fmla="*/ 2680277 w 7472601"/>
              <a:gd name="connsiteY62" fmla="*/ 5479204 h 6858000"/>
              <a:gd name="connsiteX63" fmla="*/ 2678972 w 7472601"/>
              <a:gd name="connsiteY63" fmla="*/ 5481582 h 6858000"/>
              <a:gd name="connsiteX64" fmla="*/ 2696666 w 7472601"/>
              <a:gd name="connsiteY64" fmla="*/ 6133836 h 6858000"/>
              <a:gd name="connsiteX65" fmla="*/ 2695769 w 7472601"/>
              <a:gd name="connsiteY65" fmla="*/ 6390955 h 6858000"/>
              <a:gd name="connsiteX66" fmla="*/ 2739893 w 7472601"/>
              <a:gd name="connsiteY66" fmla="*/ 6108357 h 6858000"/>
              <a:gd name="connsiteX67" fmla="*/ 2680277 w 7472601"/>
              <a:gd name="connsiteY67" fmla="*/ 5479204 h 6858000"/>
              <a:gd name="connsiteX68" fmla="*/ 1132195 w 7472601"/>
              <a:gd name="connsiteY68" fmla="*/ 5467980 h 6858000"/>
              <a:gd name="connsiteX69" fmla="*/ 1679056 w 7472601"/>
              <a:gd name="connsiteY69" fmla="*/ 5516907 h 6858000"/>
              <a:gd name="connsiteX70" fmla="*/ 2128648 w 7472601"/>
              <a:gd name="connsiteY70" fmla="*/ 5474249 h 6858000"/>
              <a:gd name="connsiteX71" fmla="*/ 1825619 w 7472601"/>
              <a:gd name="connsiteY71" fmla="*/ 5478447 h 6858000"/>
              <a:gd name="connsiteX72" fmla="*/ 1737798 w 7472601"/>
              <a:gd name="connsiteY72" fmla="*/ 5483353 h 6858000"/>
              <a:gd name="connsiteX73" fmla="*/ 1132195 w 7472601"/>
              <a:gd name="connsiteY73" fmla="*/ 5467980 h 6858000"/>
              <a:gd name="connsiteX74" fmla="*/ 7454976 w 7472601"/>
              <a:gd name="connsiteY74" fmla="*/ 6318297 h 6858000"/>
              <a:gd name="connsiteX75" fmla="*/ 7467600 w 7472601"/>
              <a:gd name="connsiteY75" fmla="*/ 6012219 h 6858000"/>
              <a:gd name="connsiteX76" fmla="*/ 7467600 w 7472601"/>
              <a:gd name="connsiteY76" fmla="*/ 6163634 h 6858000"/>
              <a:gd name="connsiteX77" fmla="*/ 7448321 w 7472601"/>
              <a:gd name="connsiteY77" fmla="*/ 6190991 h 6858000"/>
              <a:gd name="connsiteX78" fmla="*/ 7467600 w 7472601"/>
              <a:gd name="connsiteY78" fmla="*/ 6221686 h 6858000"/>
              <a:gd name="connsiteX79" fmla="*/ 7467600 w 7472601"/>
              <a:gd name="connsiteY79" fmla="*/ 6334256 h 6858000"/>
              <a:gd name="connsiteX80" fmla="*/ 7454976 w 7472601"/>
              <a:gd name="connsiteY80" fmla="*/ 6318297 h 6858000"/>
              <a:gd name="connsiteX81" fmla="*/ 1456157 w 7472601"/>
              <a:gd name="connsiteY81" fmla="*/ 5371404 h 6858000"/>
              <a:gd name="connsiteX82" fmla="*/ 1244432 w 7472601"/>
              <a:gd name="connsiteY82" fmla="*/ 5385601 h 6858000"/>
              <a:gd name="connsiteX83" fmla="*/ 973990 w 7472601"/>
              <a:gd name="connsiteY83" fmla="*/ 5424940 h 6858000"/>
              <a:gd name="connsiteX84" fmla="*/ 1103809 w 7472601"/>
              <a:gd name="connsiteY84" fmla="*/ 5433720 h 6858000"/>
              <a:gd name="connsiteX85" fmla="*/ 1123454 w 7472601"/>
              <a:gd name="connsiteY85" fmla="*/ 5435727 h 6858000"/>
              <a:gd name="connsiteX86" fmla="*/ 1737017 w 7472601"/>
              <a:gd name="connsiteY86" fmla="*/ 5452183 h 6858000"/>
              <a:gd name="connsiteX87" fmla="*/ 1824397 w 7472601"/>
              <a:gd name="connsiteY87" fmla="*/ 5447757 h 6858000"/>
              <a:gd name="connsiteX88" fmla="*/ 2070059 w 7472601"/>
              <a:gd name="connsiteY88" fmla="*/ 5441660 h 6858000"/>
              <a:gd name="connsiteX89" fmla="*/ 1456157 w 7472601"/>
              <a:gd name="connsiteY89" fmla="*/ 5371404 h 6858000"/>
              <a:gd name="connsiteX90" fmla="*/ 4988186 w 7472601"/>
              <a:gd name="connsiteY90" fmla="*/ 5216467 h 6858000"/>
              <a:gd name="connsiteX91" fmla="*/ 4777334 w 7472601"/>
              <a:gd name="connsiteY91" fmla="*/ 5406072 h 6858000"/>
              <a:gd name="connsiteX92" fmla="*/ 4718341 w 7472601"/>
              <a:gd name="connsiteY92" fmla="*/ 5468043 h 6858000"/>
              <a:gd name="connsiteX93" fmla="*/ 4604655 w 7472601"/>
              <a:gd name="connsiteY93" fmla="*/ 5583434 h 6858000"/>
              <a:gd name="connsiteX94" fmla="*/ 4565074 w 7472601"/>
              <a:gd name="connsiteY94" fmla="*/ 5618550 h 6858000"/>
              <a:gd name="connsiteX95" fmla="*/ 4988186 w 7472601"/>
              <a:gd name="connsiteY95" fmla="*/ 5216467 h 6858000"/>
              <a:gd name="connsiteX96" fmla="*/ 4978032 w 7472601"/>
              <a:gd name="connsiteY96" fmla="*/ 5183809 h 6858000"/>
              <a:gd name="connsiteX97" fmla="*/ 4463413 w 7472601"/>
              <a:gd name="connsiteY97" fmla="*/ 5615162 h 6858000"/>
              <a:gd name="connsiteX98" fmla="*/ 4358134 w 7472601"/>
              <a:gd name="connsiteY98" fmla="*/ 5742791 h 6858000"/>
              <a:gd name="connsiteX99" fmla="*/ 4376219 w 7472601"/>
              <a:gd name="connsiteY99" fmla="*/ 5729027 h 6858000"/>
              <a:gd name="connsiteX100" fmla="*/ 4582340 w 7472601"/>
              <a:gd name="connsiteY100" fmla="*/ 5561037 h 6858000"/>
              <a:gd name="connsiteX101" fmla="*/ 4694684 w 7472601"/>
              <a:gd name="connsiteY101" fmla="*/ 5447098 h 6858000"/>
              <a:gd name="connsiteX102" fmla="*/ 4754123 w 7472601"/>
              <a:gd name="connsiteY102" fmla="*/ 5384643 h 6858000"/>
              <a:gd name="connsiteX103" fmla="*/ 4978032 w 7472601"/>
              <a:gd name="connsiteY103" fmla="*/ 5183809 h 6858000"/>
              <a:gd name="connsiteX104" fmla="*/ 1903353 w 7472601"/>
              <a:gd name="connsiteY104" fmla="*/ 5044827 h 6858000"/>
              <a:gd name="connsiteX105" fmla="*/ 1936931 w 7472601"/>
              <a:gd name="connsiteY105" fmla="*/ 5093954 h 6858000"/>
              <a:gd name="connsiteX106" fmla="*/ 2195868 w 7472601"/>
              <a:gd name="connsiteY106" fmla="*/ 5396574 h 6858000"/>
              <a:gd name="connsiteX107" fmla="*/ 2088852 w 7472601"/>
              <a:gd name="connsiteY107" fmla="*/ 5166123 h 6858000"/>
              <a:gd name="connsiteX108" fmla="*/ 1958241 w 7472601"/>
              <a:gd name="connsiteY108" fmla="*/ 5067955 h 6858000"/>
              <a:gd name="connsiteX109" fmla="*/ 1903353 w 7472601"/>
              <a:gd name="connsiteY109" fmla="*/ 5044827 h 6858000"/>
              <a:gd name="connsiteX110" fmla="*/ 1979378 w 7472601"/>
              <a:gd name="connsiteY110" fmla="*/ 4769504 h 6858000"/>
              <a:gd name="connsiteX111" fmla="*/ 2882120 w 7472601"/>
              <a:gd name="connsiteY111" fmla="*/ 5064547 h 6858000"/>
              <a:gd name="connsiteX112" fmla="*/ 2793103 w 7472601"/>
              <a:gd name="connsiteY112" fmla="*/ 5039699 h 6858000"/>
              <a:gd name="connsiteX113" fmla="*/ 2770041 w 7472601"/>
              <a:gd name="connsiteY113" fmla="*/ 5033634 h 6858000"/>
              <a:gd name="connsiteX114" fmla="*/ 1979378 w 7472601"/>
              <a:gd name="connsiteY114" fmla="*/ 4769504 h 6858000"/>
              <a:gd name="connsiteX115" fmla="*/ 1927410 w 7472601"/>
              <a:gd name="connsiteY115" fmla="*/ 4716164 h 6858000"/>
              <a:gd name="connsiteX116" fmla="*/ 1959587 w 7472601"/>
              <a:gd name="connsiteY116" fmla="*/ 4728849 h 6858000"/>
              <a:gd name="connsiteX117" fmla="*/ 2777707 w 7472601"/>
              <a:gd name="connsiteY117" fmla="*/ 5003991 h 6858000"/>
              <a:gd name="connsiteX118" fmla="*/ 2800768 w 7472601"/>
              <a:gd name="connsiteY118" fmla="*/ 5010056 h 6858000"/>
              <a:gd name="connsiteX119" fmla="*/ 2879408 w 7472601"/>
              <a:gd name="connsiteY119" fmla="*/ 5031590 h 6858000"/>
              <a:gd name="connsiteX120" fmla="*/ 2862295 w 7472601"/>
              <a:gd name="connsiteY120" fmla="*/ 5022958 h 6858000"/>
              <a:gd name="connsiteX121" fmla="*/ 2813343 w 7472601"/>
              <a:gd name="connsiteY121" fmla="*/ 4998369 h 6858000"/>
              <a:gd name="connsiteX122" fmla="*/ 2646245 w 7472601"/>
              <a:gd name="connsiteY122" fmla="*/ 4930999 h 6858000"/>
              <a:gd name="connsiteX123" fmla="*/ 1999243 w 7472601"/>
              <a:gd name="connsiteY123" fmla="*/ 4730524 h 6858000"/>
              <a:gd name="connsiteX124" fmla="*/ 1979527 w 7472601"/>
              <a:gd name="connsiteY124" fmla="*/ 4726651 h 6858000"/>
              <a:gd name="connsiteX125" fmla="*/ 1927410 w 7472601"/>
              <a:gd name="connsiteY125" fmla="*/ 4716164 h 6858000"/>
              <a:gd name="connsiteX126" fmla="*/ 1997014 w 7472601"/>
              <a:gd name="connsiteY126" fmla="*/ 4698007 h 6858000"/>
              <a:gd name="connsiteX127" fmla="*/ 2005458 w 7472601"/>
              <a:gd name="connsiteY127" fmla="*/ 4699540 h 6858000"/>
              <a:gd name="connsiteX128" fmla="*/ 2657186 w 7472601"/>
              <a:gd name="connsiteY128" fmla="*/ 4901687 h 6858000"/>
              <a:gd name="connsiteX129" fmla="*/ 2826662 w 7472601"/>
              <a:gd name="connsiteY129" fmla="*/ 4970362 h 6858000"/>
              <a:gd name="connsiteX130" fmla="*/ 2876100 w 7472601"/>
              <a:gd name="connsiteY130" fmla="*/ 4995397 h 6858000"/>
              <a:gd name="connsiteX131" fmla="*/ 3042600 w 7472601"/>
              <a:gd name="connsiteY131" fmla="*/ 5059532 h 6858000"/>
              <a:gd name="connsiteX132" fmla="*/ 1997014 w 7472601"/>
              <a:gd name="connsiteY132" fmla="*/ 4698007 h 6858000"/>
              <a:gd name="connsiteX133" fmla="*/ 2305292 w 7472601"/>
              <a:gd name="connsiteY133" fmla="*/ 4219492 h 6858000"/>
              <a:gd name="connsiteX134" fmla="*/ 3360922 w 7472601"/>
              <a:gd name="connsiteY134" fmla="*/ 4529373 h 6858000"/>
              <a:gd name="connsiteX135" fmla="*/ 3492420 w 7472601"/>
              <a:gd name="connsiteY135" fmla="*/ 4510145 h 6858000"/>
              <a:gd name="connsiteX136" fmla="*/ 3364086 w 7472601"/>
              <a:gd name="connsiteY136" fmla="*/ 4480340 h 6858000"/>
              <a:gd name="connsiteX137" fmla="*/ 3225818 w 7472601"/>
              <a:gd name="connsiteY137" fmla="*/ 4411822 h 6858000"/>
              <a:gd name="connsiteX138" fmla="*/ 3129696 w 7472601"/>
              <a:gd name="connsiteY138" fmla="*/ 4360704 h 6858000"/>
              <a:gd name="connsiteX139" fmla="*/ 2814545 w 7472601"/>
              <a:gd name="connsiteY139" fmla="*/ 4282955 h 6858000"/>
              <a:gd name="connsiteX140" fmla="*/ 2305292 w 7472601"/>
              <a:gd name="connsiteY140" fmla="*/ 4219492 h 6858000"/>
              <a:gd name="connsiteX141" fmla="*/ 2626982 w 7472601"/>
              <a:gd name="connsiteY141" fmla="*/ 4206450 h 6858000"/>
              <a:gd name="connsiteX142" fmla="*/ 2490617 w 7472601"/>
              <a:gd name="connsiteY142" fmla="*/ 4206951 h 6858000"/>
              <a:gd name="connsiteX143" fmla="*/ 2819869 w 7472601"/>
              <a:gd name="connsiteY143" fmla="*/ 4252936 h 6858000"/>
              <a:gd name="connsiteX144" fmla="*/ 3143018 w 7472601"/>
              <a:gd name="connsiteY144" fmla="*/ 4332698 h 6858000"/>
              <a:gd name="connsiteX145" fmla="*/ 3241520 w 7472601"/>
              <a:gd name="connsiteY145" fmla="*/ 4385112 h 6858000"/>
              <a:gd name="connsiteX146" fmla="*/ 3374575 w 7472601"/>
              <a:gd name="connsiteY146" fmla="*/ 4451517 h 6858000"/>
              <a:gd name="connsiteX147" fmla="*/ 3505221 w 7472601"/>
              <a:gd name="connsiteY147" fmla="*/ 4480757 h 6858000"/>
              <a:gd name="connsiteX148" fmla="*/ 2626982 w 7472601"/>
              <a:gd name="connsiteY148" fmla="*/ 4206450 h 6858000"/>
              <a:gd name="connsiteX149" fmla="*/ 1310106 w 7472601"/>
              <a:gd name="connsiteY149" fmla="*/ 3943217 h 6858000"/>
              <a:gd name="connsiteX150" fmla="*/ 854994 w 7472601"/>
              <a:gd name="connsiteY150" fmla="*/ 4399136 h 6858000"/>
              <a:gd name="connsiteX151" fmla="*/ 742462 w 7472601"/>
              <a:gd name="connsiteY151" fmla="*/ 4594648 h 6858000"/>
              <a:gd name="connsiteX152" fmla="*/ 820602 w 7472601"/>
              <a:gd name="connsiteY152" fmla="*/ 4485915 h 6858000"/>
              <a:gd name="connsiteX153" fmla="*/ 878295 w 7472601"/>
              <a:gd name="connsiteY153" fmla="*/ 4403594 h 6858000"/>
              <a:gd name="connsiteX154" fmla="*/ 1240607 w 7472601"/>
              <a:gd name="connsiteY154" fmla="*/ 4010401 h 6858000"/>
              <a:gd name="connsiteX155" fmla="*/ 1310106 w 7472601"/>
              <a:gd name="connsiteY155" fmla="*/ 3943217 h 6858000"/>
              <a:gd name="connsiteX156" fmla="*/ 1423113 w 7472601"/>
              <a:gd name="connsiteY156" fmla="*/ 3874565 h 6858000"/>
              <a:gd name="connsiteX157" fmla="*/ 1260565 w 7472601"/>
              <a:gd name="connsiteY157" fmla="*/ 4031982 h 6858000"/>
              <a:gd name="connsiteX158" fmla="*/ 901900 w 7472601"/>
              <a:gd name="connsiteY158" fmla="*/ 4421236 h 6858000"/>
              <a:gd name="connsiteX159" fmla="*/ 845044 w 7472601"/>
              <a:gd name="connsiteY159" fmla="*/ 4502436 h 6858000"/>
              <a:gd name="connsiteX160" fmla="*/ 685926 w 7472601"/>
              <a:gd name="connsiteY160" fmla="*/ 4703069 h 6858000"/>
              <a:gd name="connsiteX161" fmla="*/ 684248 w 7472601"/>
              <a:gd name="connsiteY161" fmla="*/ 4706721 h 6858000"/>
              <a:gd name="connsiteX162" fmla="*/ 1423113 w 7472601"/>
              <a:gd name="connsiteY162" fmla="*/ 3874565 h 6858000"/>
              <a:gd name="connsiteX163" fmla="*/ 3316479 w 7472601"/>
              <a:gd name="connsiteY163" fmla="*/ 3872136 h 6858000"/>
              <a:gd name="connsiteX164" fmla="*/ 3546806 w 7472601"/>
              <a:gd name="connsiteY164" fmla="*/ 4356139 h 6858000"/>
              <a:gd name="connsiteX165" fmla="*/ 3364433 w 7472601"/>
              <a:gd name="connsiteY165" fmla="*/ 3953121 h 6858000"/>
              <a:gd name="connsiteX166" fmla="*/ 3316479 w 7472601"/>
              <a:gd name="connsiteY166" fmla="*/ 3872136 h 6858000"/>
              <a:gd name="connsiteX167" fmla="*/ 3291335 w 7472601"/>
              <a:gd name="connsiteY167" fmla="*/ 3767420 h 6858000"/>
              <a:gd name="connsiteX168" fmla="*/ 3390805 w 7472601"/>
              <a:gd name="connsiteY168" fmla="*/ 3937163 h 6858000"/>
              <a:gd name="connsiteX169" fmla="*/ 3579062 w 7472601"/>
              <a:gd name="connsiteY169" fmla="*/ 4359040 h 6858000"/>
              <a:gd name="connsiteX170" fmla="*/ 3467355 w 7472601"/>
              <a:gd name="connsiteY170" fmla="*/ 3988130 h 6858000"/>
              <a:gd name="connsiteX171" fmla="*/ 3310753 w 7472601"/>
              <a:gd name="connsiteY171" fmla="*/ 3787140 h 6858000"/>
              <a:gd name="connsiteX172" fmla="*/ 3291335 w 7472601"/>
              <a:gd name="connsiteY172" fmla="*/ 3767420 h 6858000"/>
              <a:gd name="connsiteX173" fmla="*/ 1635889 w 7472601"/>
              <a:gd name="connsiteY173" fmla="*/ 3709494 h 6858000"/>
              <a:gd name="connsiteX174" fmla="*/ 1634800 w 7472601"/>
              <a:gd name="connsiteY174" fmla="*/ 3731111 h 6858000"/>
              <a:gd name="connsiteX175" fmla="*/ 1635889 w 7472601"/>
              <a:gd name="connsiteY175" fmla="*/ 3709494 h 6858000"/>
              <a:gd name="connsiteX176" fmla="*/ 1510397 w 7472601"/>
              <a:gd name="connsiteY176" fmla="*/ 3684705 h 6858000"/>
              <a:gd name="connsiteX177" fmla="*/ 1146550 w 7472601"/>
              <a:gd name="connsiteY177" fmla="*/ 3802012 h 6858000"/>
              <a:gd name="connsiteX178" fmla="*/ 698834 w 7472601"/>
              <a:gd name="connsiteY178" fmla="*/ 3952272 h 6858000"/>
              <a:gd name="connsiteX179" fmla="*/ 34256 w 7472601"/>
              <a:gd name="connsiteY179" fmla="*/ 4347603 h 6858000"/>
              <a:gd name="connsiteX180" fmla="*/ 527241 w 7472601"/>
              <a:gd name="connsiteY180" fmla="*/ 4065078 h 6858000"/>
              <a:gd name="connsiteX181" fmla="*/ 1510397 w 7472601"/>
              <a:gd name="connsiteY181" fmla="*/ 3684705 h 6858000"/>
              <a:gd name="connsiteX182" fmla="*/ 1313114 w 7472601"/>
              <a:gd name="connsiteY182" fmla="*/ 3655216 h 6858000"/>
              <a:gd name="connsiteX183" fmla="*/ 1109304 w 7472601"/>
              <a:gd name="connsiteY183" fmla="*/ 3669030 h 6858000"/>
              <a:gd name="connsiteX184" fmla="*/ 8129 w 7472601"/>
              <a:gd name="connsiteY184" fmla="*/ 4330519 h 6858000"/>
              <a:gd name="connsiteX185" fmla="*/ 687572 w 7472601"/>
              <a:gd name="connsiteY185" fmla="*/ 3925629 h 6858000"/>
              <a:gd name="connsiteX186" fmla="*/ 1138365 w 7472601"/>
              <a:gd name="connsiteY186" fmla="*/ 3774515 h 6858000"/>
              <a:gd name="connsiteX187" fmla="*/ 1505579 w 7472601"/>
              <a:gd name="connsiteY187" fmla="*/ 3655526 h 6858000"/>
              <a:gd name="connsiteX188" fmla="*/ 1313114 w 7472601"/>
              <a:gd name="connsiteY188" fmla="*/ 3655216 h 6858000"/>
              <a:gd name="connsiteX189" fmla="*/ 3655073 w 7472601"/>
              <a:gd name="connsiteY189" fmla="*/ 3650884 h 6858000"/>
              <a:gd name="connsiteX190" fmla="*/ 3989938 w 7472601"/>
              <a:gd name="connsiteY190" fmla="*/ 3991685 h 6858000"/>
              <a:gd name="connsiteX191" fmla="*/ 4393907 w 7472601"/>
              <a:gd name="connsiteY191" fmla="*/ 4261258 h 6858000"/>
              <a:gd name="connsiteX192" fmla="*/ 4648051 w 7472601"/>
              <a:gd name="connsiteY192" fmla="*/ 4374051 h 6858000"/>
              <a:gd name="connsiteX193" fmla="*/ 4383389 w 7472601"/>
              <a:gd name="connsiteY193" fmla="*/ 4184369 h 6858000"/>
              <a:gd name="connsiteX194" fmla="*/ 4165508 w 7472601"/>
              <a:gd name="connsiteY194" fmla="*/ 4035196 h 6858000"/>
              <a:gd name="connsiteX195" fmla="*/ 4068162 w 7472601"/>
              <a:gd name="connsiteY195" fmla="*/ 3953394 h 6858000"/>
              <a:gd name="connsiteX196" fmla="*/ 3981416 w 7472601"/>
              <a:gd name="connsiteY196" fmla="*/ 3880482 h 6858000"/>
              <a:gd name="connsiteX197" fmla="*/ 3800147 w 7472601"/>
              <a:gd name="connsiteY197" fmla="*/ 3749872 h 6858000"/>
              <a:gd name="connsiteX198" fmla="*/ 3655073 w 7472601"/>
              <a:gd name="connsiteY198" fmla="*/ 3650884 h 6858000"/>
              <a:gd name="connsiteX199" fmla="*/ 3670252 w 7472601"/>
              <a:gd name="connsiteY199" fmla="*/ 3622798 h 6858000"/>
              <a:gd name="connsiteX200" fmla="*/ 3817258 w 7472601"/>
              <a:gd name="connsiteY200" fmla="*/ 3723577 h 6858000"/>
              <a:gd name="connsiteX201" fmla="*/ 4000461 w 7472601"/>
              <a:gd name="connsiteY201" fmla="*/ 3855966 h 6858000"/>
              <a:gd name="connsiteX202" fmla="*/ 4088180 w 7472601"/>
              <a:gd name="connsiteY202" fmla="*/ 3929774 h 6858000"/>
              <a:gd name="connsiteX203" fmla="*/ 4184555 w 7472601"/>
              <a:gd name="connsiteY203" fmla="*/ 4010683 h 6858000"/>
              <a:gd name="connsiteX204" fmla="*/ 4399563 w 7472601"/>
              <a:gd name="connsiteY204" fmla="*/ 4158106 h 6858000"/>
              <a:gd name="connsiteX205" fmla="*/ 4684469 w 7472601"/>
              <a:gd name="connsiteY205" fmla="*/ 4364680 h 6858000"/>
              <a:gd name="connsiteX206" fmla="*/ 4690271 w 7472601"/>
              <a:gd name="connsiteY206" fmla="*/ 4370034 h 6858000"/>
              <a:gd name="connsiteX207" fmla="*/ 4136093 w 7472601"/>
              <a:gd name="connsiteY207" fmla="*/ 3858466 h 6858000"/>
              <a:gd name="connsiteX208" fmla="*/ 3670252 w 7472601"/>
              <a:gd name="connsiteY208" fmla="*/ 3622798 h 6858000"/>
              <a:gd name="connsiteX209" fmla="*/ 4440129 w 7472601"/>
              <a:gd name="connsiteY209" fmla="*/ 3448571 h 6858000"/>
              <a:gd name="connsiteX210" fmla="*/ 4856525 w 7472601"/>
              <a:gd name="connsiteY210" fmla="*/ 3915351 h 6858000"/>
              <a:gd name="connsiteX211" fmla="*/ 5059055 w 7472601"/>
              <a:gd name="connsiteY211" fmla="*/ 4108918 h 6858000"/>
              <a:gd name="connsiteX212" fmla="*/ 5290070 w 7472601"/>
              <a:gd name="connsiteY212" fmla="*/ 4263619 h 6858000"/>
              <a:gd name="connsiteX213" fmla="*/ 4834991 w 7472601"/>
              <a:gd name="connsiteY213" fmla="*/ 3830985 h 6858000"/>
              <a:gd name="connsiteX214" fmla="*/ 4440129 w 7472601"/>
              <a:gd name="connsiteY214" fmla="*/ 3448571 h 6858000"/>
              <a:gd name="connsiteX215" fmla="*/ 4441737 w 7472601"/>
              <a:gd name="connsiteY215" fmla="*/ 3399734 h 6858000"/>
              <a:gd name="connsiteX216" fmla="*/ 4431236 w 7472601"/>
              <a:gd name="connsiteY216" fmla="*/ 3400954 h 6858000"/>
              <a:gd name="connsiteX217" fmla="*/ 4557150 w 7472601"/>
              <a:gd name="connsiteY217" fmla="*/ 3510023 h 6858000"/>
              <a:gd name="connsiteX218" fmla="*/ 4856936 w 7472601"/>
              <a:gd name="connsiteY218" fmla="*/ 3809146 h 6858000"/>
              <a:gd name="connsiteX219" fmla="*/ 5111996 w 7472601"/>
              <a:gd name="connsiteY219" fmla="*/ 4065759 h 6858000"/>
              <a:gd name="connsiteX220" fmla="*/ 5388878 w 7472601"/>
              <a:gd name="connsiteY220" fmla="*/ 4300185 h 6858000"/>
              <a:gd name="connsiteX221" fmla="*/ 5425556 w 7472601"/>
              <a:gd name="connsiteY221" fmla="*/ 4308967 h 6858000"/>
              <a:gd name="connsiteX222" fmla="*/ 4943646 w 7472601"/>
              <a:gd name="connsiteY222" fmla="*/ 3822916 h 6858000"/>
              <a:gd name="connsiteX223" fmla="*/ 4594837 w 7472601"/>
              <a:gd name="connsiteY223" fmla="*/ 3532274 h 6858000"/>
              <a:gd name="connsiteX224" fmla="*/ 4441737 w 7472601"/>
              <a:gd name="connsiteY224" fmla="*/ 3399734 h 6858000"/>
              <a:gd name="connsiteX225" fmla="*/ 5425834 w 7472601"/>
              <a:gd name="connsiteY225" fmla="*/ 3162785 h 6858000"/>
              <a:gd name="connsiteX226" fmla="*/ 5401644 w 7472601"/>
              <a:gd name="connsiteY226" fmla="*/ 3617847 h 6858000"/>
              <a:gd name="connsiteX227" fmla="*/ 5467256 w 7472601"/>
              <a:gd name="connsiteY227" fmla="*/ 4175494 h 6858000"/>
              <a:gd name="connsiteX228" fmla="*/ 5448069 w 7472601"/>
              <a:gd name="connsiteY228" fmla="*/ 3567554 h 6858000"/>
              <a:gd name="connsiteX229" fmla="*/ 5425834 w 7472601"/>
              <a:gd name="connsiteY229" fmla="*/ 3162785 h 6858000"/>
              <a:gd name="connsiteX230" fmla="*/ 1318687 w 7472601"/>
              <a:gd name="connsiteY230" fmla="*/ 3113840 h 6858000"/>
              <a:gd name="connsiteX231" fmla="*/ 1066793 w 7472601"/>
              <a:gd name="connsiteY231" fmla="*/ 3212171 h 6858000"/>
              <a:gd name="connsiteX232" fmla="*/ 993319 w 7472601"/>
              <a:gd name="connsiteY232" fmla="*/ 3247648 h 6858000"/>
              <a:gd name="connsiteX233" fmla="*/ 853081 w 7472601"/>
              <a:gd name="connsiteY233" fmla="*/ 3312410 h 6858000"/>
              <a:gd name="connsiteX234" fmla="*/ 805957 w 7472601"/>
              <a:gd name="connsiteY234" fmla="*/ 3330443 h 6858000"/>
              <a:gd name="connsiteX235" fmla="*/ 1318687 w 7472601"/>
              <a:gd name="connsiteY235" fmla="*/ 3113840 h 6858000"/>
              <a:gd name="connsiteX236" fmla="*/ 5453702 w 7472601"/>
              <a:gd name="connsiteY236" fmla="*/ 3090882 h 6858000"/>
              <a:gd name="connsiteX237" fmla="*/ 5480135 w 7472601"/>
              <a:gd name="connsiteY237" fmla="*/ 3565802 h 6858000"/>
              <a:gd name="connsiteX238" fmla="*/ 5499023 w 7472601"/>
              <a:gd name="connsiteY238" fmla="*/ 4166310 h 6858000"/>
              <a:gd name="connsiteX239" fmla="*/ 5547022 w 7472601"/>
              <a:gd name="connsiteY239" fmla="*/ 3607838 h 6858000"/>
              <a:gd name="connsiteX240" fmla="*/ 5515964 w 7472601"/>
              <a:gd name="connsiteY240" fmla="*/ 3378541 h 6858000"/>
              <a:gd name="connsiteX241" fmla="*/ 5453702 w 7472601"/>
              <a:gd name="connsiteY241" fmla="*/ 3090882 h 6858000"/>
              <a:gd name="connsiteX242" fmla="*/ 1238695 w 7472601"/>
              <a:gd name="connsiteY242" fmla="*/ 3076820 h 6858000"/>
              <a:gd name="connsiteX243" fmla="*/ 716371 w 7472601"/>
              <a:gd name="connsiteY243" fmla="*/ 3293249 h 6858000"/>
              <a:gd name="connsiteX244" fmla="*/ 579522 w 7472601"/>
              <a:gd name="connsiteY244" fmla="*/ 3371759 h 6858000"/>
              <a:gd name="connsiteX245" fmla="*/ 600288 w 7472601"/>
              <a:gd name="connsiteY245" fmla="*/ 3365555 h 6858000"/>
              <a:gd name="connsiteX246" fmla="*/ 840692 w 7472601"/>
              <a:gd name="connsiteY246" fmla="*/ 3284921 h 6858000"/>
              <a:gd name="connsiteX247" fmla="*/ 979248 w 7472601"/>
              <a:gd name="connsiteY247" fmla="*/ 3221003 h 6858000"/>
              <a:gd name="connsiteX248" fmla="*/ 1053282 w 7472601"/>
              <a:gd name="connsiteY248" fmla="*/ 3185247 h 6858000"/>
              <a:gd name="connsiteX249" fmla="*/ 1320603 w 7472601"/>
              <a:gd name="connsiteY249" fmla="*/ 3081281 h 6858000"/>
              <a:gd name="connsiteX250" fmla="*/ 1238695 w 7472601"/>
              <a:gd name="connsiteY250" fmla="*/ 3076820 h 6858000"/>
              <a:gd name="connsiteX251" fmla="*/ 5425627 w 7472601"/>
              <a:gd name="connsiteY251" fmla="*/ 2954192 h 6858000"/>
              <a:gd name="connsiteX252" fmla="*/ 5470770 w 7472601"/>
              <a:gd name="connsiteY252" fmla="*/ 3005435 h 6858000"/>
              <a:gd name="connsiteX253" fmla="*/ 5519779 w 7472601"/>
              <a:gd name="connsiteY253" fmla="*/ 4359223 h 6858000"/>
              <a:gd name="connsiteX254" fmla="*/ 5520293 w 7472601"/>
              <a:gd name="connsiteY254" fmla="*/ 4360602 h 6858000"/>
              <a:gd name="connsiteX255" fmla="*/ 5767221 w 7472601"/>
              <a:gd name="connsiteY255" fmla="*/ 4665564 h 6858000"/>
              <a:gd name="connsiteX256" fmla="*/ 6937169 w 7472601"/>
              <a:gd name="connsiteY256" fmla="*/ 4815941 h 6858000"/>
              <a:gd name="connsiteX257" fmla="*/ 6953922 w 7472601"/>
              <a:gd name="connsiteY257" fmla="*/ 4890068 h 6858000"/>
              <a:gd name="connsiteX258" fmla="*/ 6071359 w 7472601"/>
              <a:gd name="connsiteY258" fmla="*/ 4770770 h 6858000"/>
              <a:gd name="connsiteX259" fmla="*/ 6038839 w 7472601"/>
              <a:gd name="connsiteY259" fmla="*/ 4764474 h 6858000"/>
              <a:gd name="connsiteX260" fmla="*/ 6038706 w 7472601"/>
              <a:gd name="connsiteY260" fmla="*/ 4763847 h 6858000"/>
              <a:gd name="connsiteX261" fmla="*/ 6037784 w 7472601"/>
              <a:gd name="connsiteY261" fmla="*/ 4764270 h 6858000"/>
              <a:gd name="connsiteX262" fmla="*/ 6038839 w 7472601"/>
              <a:gd name="connsiteY262" fmla="*/ 4764474 h 6858000"/>
              <a:gd name="connsiteX263" fmla="*/ 6040338 w 7472601"/>
              <a:gd name="connsiteY263" fmla="*/ 4771418 h 6858000"/>
              <a:gd name="connsiteX264" fmla="*/ 6024488 w 7472601"/>
              <a:gd name="connsiteY264" fmla="*/ 4809903 h 6858000"/>
              <a:gd name="connsiteX265" fmla="*/ 5599771 w 7472601"/>
              <a:gd name="connsiteY265" fmla="*/ 5509652 h 6858000"/>
              <a:gd name="connsiteX266" fmla="*/ 5548843 w 7472601"/>
              <a:gd name="connsiteY266" fmla="*/ 5563845 h 6858000"/>
              <a:gd name="connsiteX267" fmla="*/ 5940952 w 7472601"/>
              <a:gd name="connsiteY267" fmla="*/ 6250028 h 6858000"/>
              <a:gd name="connsiteX268" fmla="*/ 6043441 w 7472601"/>
              <a:gd name="connsiteY268" fmla="*/ 6665847 h 6858000"/>
              <a:gd name="connsiteX269" fmla="*/ 6093432 w 7472601"/>
              <a:gd name="connsiteY269" fmla="*/ 6858000 h 6858000"/>
              <a:gd name="connsiteX270" fmla="*/ 6034344 w 7472601"/>
              <a:gd name="connsiteY270" fmla="*/ 6858000 h 6858000"/>
              <a:gd name="connsiteX271" fmla="*/ 6026679 w 7472601"/>
              <a:gd name="connsiteY271" fmla="*/ 6836959 h 6858000"/>
              <a:gd name="connsiteX272" fmla="*/ 5800441 w 7472601"/>
              <a:gd name="connsiteY272" fmla="*/ 6335286 h 6858000"/>
              <a:gd name="connsiteX273" fmla="*/ 5526562 w 7472601"/>
              <a:gd name="connsiteY273" fmla="*/ 5705388 h 6858000"/>
              <a:gd name="connsiteX274" fmla="*/ 5519640 w 7472601"/>
              <a:gd name="connsiteY274" fmla="*/ 5683774 h 6858000"/>
              <a:gd name="connsiteX275" fmla="*/ 5844559 w 7472601"/>
              <a:gd name="connsiteY275" fmla="*/ 6553349 h 6858000"/>
              <a:gd name="connsiteX276" fmla="*/ 5975994 w 7472601"/>
              <a:gd name="connsiteY276" fmla="*/ 6858000 h 6858000"/>
              <a:gd name="connsiteX277" fmla="*/ 5898547 w 7472601"/>
              <a:gd name="connsiteY277" fmla="*/ 6858000 h 6858000"/>
              <a:gd name="connsiteX278" fmla="*/ 5682041 w 7472601"/>
              <a:gd name="connsiteY278" fmla="*/ 6355860 h 6858000"/>
              <a:gd name="connsiteX279" fmla="*/ 5461758 w 7472601"/>
              <a:gd name="connsiteY279" fmla="*/ 5820220 h 6858000"/>
              <a:gd name="connsiteX280" fmla="*/ 5237282 w 7472601"/>
              <a:gd name="connsiteY280" fmla="*/ 6579086 h 6858000"/>
              <a:gd name="connsiteX281" fmla="*/ 5115009 w 7472601"/>
              <a:gd name="connsiteY281" fmla="*/ 6858000 h 6858000"/>
              <a:gd name="connsiteX282" fmla="*/ 5028074 w 7472601"/>
              <a:gd name="connsiteY282" fmla="*/ 6858000 h 6858000"/>
              <a:gd name="connsiteX283" fmla="*/ 5079508 w 7472601"/>
              <a:gd name="connsiteY283" fmla="*/ 6749074 h 6858000"/>
              <a:gd name="connsiteX284" fmla="*/ 5371846 w 7472601"/>
              <a:gd name="connsiteY284" fmla="*/ 5924413 h 6858000"/>
              <a:gd name="connsiteX285" fmla="*/ 5270512 w 7472601"/>
              <a:gd name="connsiteY285" fmla="*/ 6138975 h 6858000"/>
              <a:gd name="connsiteX286" fmla="*/ 5062409 w 7472601"/>
              <a:gd name="connsiteY286" fmla="*/ 6653544 h 6858000"/>
              <a:gd name="connsiteX287" fmla="*/ 5036628 w 7472601"/>
              <a:gd name="connsiteY287" fmla="*/ 6754247 h 6858000"/>
              <a:gd name="connsiteX288" fmla="*/ 5009112 w 7472601"/>
              <a:gd name="connsiteY288" fmla="*/ 6858000 h 6858000"/>
              <a:gd name="connsiteX289" fmla="*/ 4976679 w 7472601"/>
              <a:gd name="connsiteY289" fmla="*/ 6858000 h 6858000"/>
              <a:gd name="connsiteX290" fmla="*/ 5006537 w 7472601"/>
              <a:gd name="connsiteY290" fmla="*/ 6747068 h 6858000"/>
              <a:gd name="connsiteX291" fmla="*/ 5032723 w 7472601"/>
              <a:gd name="connsiteY291" fmla="*/ 6644957 h 6858000"/>
              <a:gd name="connsiteX292" fmla="*/ 5242949 w 7472601"/>
              <a:gd name="connsiteY292" fmla="*/ 6125175 h 6858000"/>
              <a:gd name="connsiteX293" fmla="*/ 5286321 w 7472601"/>
              <a:gd name="connsiteY293" fmla="*/ 6033555 h 6858000"/>
              <a:gd name="connsiteX294" fmla="*/ 5008210 w 7472601"/>
              <a:gd name="connsiteY294" fmla="*/ 6649194 h 6858000"/>
              <a:gd name="connsiteX295" fmla="*/ 4986321 w 7472601"/>
              <a:gd name="connsiteY295" fmla="*/ 6765687 h 6858000"/>
              <a:gd name="connsiteX296" fmla="*/ 4973474 w 7472601"/>
              <a:gd name="connsiteY296" fmla="*/ 6858000 h 6858000"/>
              <a:gd name="connsiteX297" fmla="*/ 4907178 w 7472601"/>
              <a:gd name="connsiteY297" fmla="*/ 6858000 h 6858000"/>
              <a:gd name="connsiteX298" fmla="*/ 4910810 w 7472601"/>
              <a:gd name="connsiteY298" fmla="*/ 6829660 h 6858000"/>
              <a:gd name="connsiteX299" fmla="*/ 4987461 w 7472601"/>
              <a:gd name="connsiteY299" fmla="*/ 6432994 h 6858000"/>
              <a:gd name="connsiteX300" fmla="*/ 5179262 w 7472601"/>
              <a:gd name="connsiteY300" fmla="*/ 6035044 h 6858000"/>
              <a:gd name="connsiteX301" fmla="*/ 4689678 w 7472601"/>
              <a:gd name="connsiteY301" fmla="*/ 6440241 h 6858000"/>
              <a:gd name="connsiteX302" fmla="*/ 4477543 w 7472601"/>
              <a:gd name="connsiteY302" fmla="*/ 6674836 h 6858000"/>
              <a:gd name="connsiteX303" fmla="*/ 4329957 w 7472601"/>
              <a:gd name="connsiteY303" fmla="*/ 6858000 h 6858000"/>
              <a:gd name="connsiteX304" fmla="*/ 4218595 w 7472601"/>
              <a:gd name="connsiteY304" fmla="*/ 6858000 h 6858000"/>
              <a:gd name="connsiteX305" fmla="*/ 4368888 w 7472601"/>
              <a:gd name="connsiteY305" fmla="*/ 6668412 h 6858000"/>
              <a:gd name="connsiteX306" fmla="*/ 4563091 w 7472601"/>
              <a:gd name="connsiteY306" fmla="*/ 6442508 h 6858000"/>
              <a:gd name="connsiteX307" fmla="*/ 5387324 w 7472601"/>
              <a:gd name="connsiteY307" fmla="*/ 5705830 h 6858000"/>
              <a:gd name="connsiteX308" fmla="*/ 5073620 w 7472601"/>
              <a:gd name="connsiteY308" fmla="*/ 5955437 h 6858000"/>
              <a:gd name="connsiteX309" fmla="*/ 4689789 w 7472601"/>
              <a:gd name="connsiteY309" fmla="*/ 6268382 h 6858000"/>
              <a:gd name="connsiteX310" fmla="*/ 4418722 w 7472601"/>
              <a:gd name="connsiteY310" fmla="*/ 6570886 h 6858000"/>
              <a:gd name="connsiteX311" fmla="*/ 4214944 w 7472601"/>
              <a:gd name="connsiteY311" fmla="*/ 6858000 h 6858000"/>
              <a:gd name="connsiteX312" fmla="*/ 4177898 w 7472601"/>
              <a:gd name="connsiteY312" fmla="*/ 6858000 h 6858000"/>
              <a:gd name="connsiteX313" fmla="*/ 4391597 w 7472601"/>
              <a:gd name="connsiteY313" fmla="*/ 6556370 h 6858000"/>
              <a:gd name="connsiteX314" fmla="*/ 4668889 w 7472601"/>
              <a:gd name="connsiteY314" fmla="*/ 6246399 h 6858000"/>
              <a:gd name="connsiteX315" fmla="*/ 5055427 w 7472601"/>
              <a:gd name="connsiteY315" fmla="*/ 5931476 h 6858000"/>
              <a:gd name="connsiteX316" fmla="*/ 5371814 w 7472601"/>
              <a:gd name="connsiteY316" fmla="*/ 5678975 h 6858000"/>
              <a:gd name="connsiteX317" fmla="*/ 4987918 w 7472601"/>
              <a:gd name="connsiteY317" fmla="*/ 5838701 h 6858000"/>
              <a:gd name="connsiteX318" fmla="*/ 4317146 w 7472601"/>
              <a:gd name="connsiteY318" fmla="*/ 6587716 h 6858000"/>
              <a:gd name="connsiteX319" fmla="*/ 4171627 w 7472601"/>
              <a:gd name="connsiteY319" fmla="*/ 6858000 h 6858000"/>
              <a:gd name="connsiteX320" fmla="*/ 4081585 w 7472601"/>
              <a:gd name="connsiteY320" fmla="*/ 6858000 h 6858000"/>
              <a:gd name="connsiteX321" fmla="*/ 4238603 w 7472601"/>
              <a:gd name="connsiteY321" fmla="*/ 6559341 h 6858000"/>
              <a:gd name="connsiteX322" fmla="*/ 4778333 w 7472601"/>
              <a:gd name="connsiteY322" fmla="*/ 5873626 h 6858000"/>
              <a:gd name="connsiteX323" fmla="*/ 5414185 w 7472601"/>
              <a:gd name="connsiteY323" fmla="*/ 5573882 h 6858000"/>
              <a:gd name="connsiteX324" fmla="*/ 5959648 w 7472601"/>
              <a:gd name="connsiteY324" fmla="*/ 4760797 h 6858000"/>
              <a:gd name="connsiteX325" fmla="*/ 5355019 w 7472601"/>
              <a:gd name="connsiteY325" fmla="*/ 4734672 h 6858000"/>
              <a:gd name="connsiteX326" fmla="*/ 5083565 w 7472601"/>
              <a:gd name="connsiteY326" fmla="*/ 5179121 h 6858000"/>
              <a:gd name="connsiteX327" fmla="*/ 4713577 w 7472601"/>
              <a:gd name="connsiteY327" fmla="*/ 5616803 h 6858000"/>
              <a:gd name="connsiteX328" fmla="*/ 3989559 w 7472601"/>
              <a:gd name="connsiteY328" fmla="*/ 6145945 h 6858000"/>
              <a:gd name="connsiteX329" fmla="*/ 3939824 w 7472601"/>
              <a:gd name="connsiteY329" fmla="*/ 6066900 h 6858000"/>
              <a:gd name="connsiteX330" fmla="*/ 4584537 w 7472601"/>
              <a:gd name="connsiteY330" fmla="*/ 5324826 h 6858000"/>
              <a:gd name="connsiteX331" fmla="*/ 5037105 w 7472601"/>
              <a:gd name="connsiteY331" fmla="*/ 5088765 h 6858000"/>
              <a:gd name="connsiteX332" fmla="*/ 5039930 w 7472601"/>
              <a:gd name="connsiteY332" fmla="*/ 5089585 h 6858000"/>
              <a:gd name="connsiteX333" fmla="*/ 5263764 w 7472601"/>
              <a:gd name="connsiteY333" fmla="*/ 4735525 h 6858000"/>
              <a:gd name="connsiteX334" fmla="*/ 4086300 w 7472601"/>
              <a:gd name="connsiteY334" fmla="*/ 4884599 h 6858000"/>
              <a:gd name="connsiteX335" fmla="*/ 4085485 w 7472601"/>
              <a:gd name="connsiteY335" fmla="*/ 4899070 h 6858000"/>
              <a:gd name="connsiteX336" fmla="*/ 3871915 w 7472601"/>
              <a:gd name="connsiteY336" fmla="*/ 5253645 h 6858000"/>
              <a:gd name="connsiteX337" fmla="*/ 3799374 w 7472601"/>
              <a:gd name="connsiteY337" fmla="*/ 5466127 h 6858000"/>
              <a:gd name="connsiteX338" fmla="*/ 3498850 w 7472601"/>
              <a:gd name="connsiteY338" fmla="*/ 6661888 h 6858000"/>
              <a:gd name="connsiteX339" fmla="*/ 3399216 w 7472601"/>
              <a:gd name="connsiteY339" fmla="*/ 6858000 h 6858000"/>
              <a:gd name="connsiteX340" fmla="*/ 3303688 w 7472601"/>
              <a:gd name="connsiteY340" fmla="*/ 6858000 h 6858000"/>
              <a:gd name="connsiteX341" fmla="*/ 3391774 w 7472601"/>
              <a:gd name="connsiteY341" fmla="*/ 6697181 h 6858000"/>
              <a:gd name="connsiteX342" fmla="*/ 3735540 w 7472601"/>
              <a:gd name="connsiteY342" fmla="*/ 5546923 h 6858000"/>
              <a:gd name="connsiteX343" fmla="*/ 3729438 w 7472601"/>
              <a:gd name="connsiteY343" fmla="*/ 5569058 h 6858000"/>
              <a:gd name="connsiteX344" fmla="*/ 3707782 w 7472601"/>
              <a:gd name="connsiteY344" fmla="*/ 5644908 h 6858000"/>
              <a:gd name="connsiteX345" fmla="*/ 3583827 w 7472601"/>
              <a:gd name="connsiteY345" fmla="*/ 6039215 h 6858000"/>
              <a:gd name="connsiteX346" fmla="*/ 3547861 w 7472601"/>
              <a:gd name="connsiteY346" fmla="*/ 6129609 h 6858000"/>
              <a:gd name="connsiteX347" fmla="*/ 3490905 w 7472601"/>
              <a:gd name="connsiteY347" fmla="*/ 6277660 h 6858000"/>
              <a:gd name="connsiteX348" fmla="*/ 3455859 w 7472601"/>
              <a:gd name="connsiteY348" fmla="*/ 6391301 h 6858000"/>
              <a:gd name="connsiteX349" fmla="*/ 3429112 w 7472601"/>
              <a:gd name="connsiteY349" fmla="*/ 6479469 h 6858000"/>
              <a:gd name="connsiteX350" fmla="*/ 3304862 w 7472601"/>
              <a:gd name="connsiteY350" fmla="*/ 6796476 h 6858000"/>
              <a:gd name="connsiteX351" fmla="*/ 3276071 w 7472601"/>
              <a:gd name="connsiteY351" fmla="*/ 6858000 h 6858000"/>
              <a:gd name="connsiteX352" fmla="*/ 3240805 w 7472601"/>
              <a:gd name="connsiteY352" fmla="*/ 6858000 h 6858000"/>
              <a:gd name="connsiteX353" fmla="*/ 3275917 w 7472601"/>
              <a:gd name="connsiteY353" fmla="*/ 6783192 h 6858000"/>
              <a:gd name="connsiteX354" fmla="*/ 3399358 w 7472601"/>
              <a:gd name="connsiteY354" fmla="*/ 6469011 h 6858000"/>
              <a:gd name="connsiteX355" fmla="*/ 3425650 w 7472601"/>
              <a:gd name="connsiteY355" fmla="*/ 6381333 h 6858000"/>
              <a:gd name="connsiteX356" fmla="*/ 3460661 w 7472601"/>
              <a:gd name="connsiteY356" fmla="*/ 6266763 h 6858000"/>
              <a:gd name="connsiteX357" fmla="*/ 3518021 w 7472601"/>
              <a:gd name="connsiteY357" fmla="*/ 6117298 h 6858000"/>
              <a:gd name="connsiteX358" fmla="*/ 3554035 w 7472601"/>
              <a:gd name="connsiteY358" fmla="*/ 6027832 h 6858000"/>
              <a:gd name="connsiteX359" fmla="*/ 3677174 w 7472601"/>
              <a:gd name="connsiteY359" fmla="*/ 5636351 h 6858000"/>
              <a:gd name="connsiteX360" fmla="*/ 3698819 w 7472601"/>
              <a:gd name="connsiteY360" fmla="*/ 5560503 h 6858000"/>
              <a:gd name="connsiteX361" fmla="*/ 3702094 w 7472601"/>
              <a:gd name="connsiteY361" fmla="*/ 5549194 h 6858000"/>
              <a:gd name="connsiteX362" fmla="*/ 3398355 w 7472601"/>
              <a:gd name="connsiteY362" fmla="*/ 6094603 h 6858000"/>
              <a:gd name="connsiteX363" fmla="*/ 3193941 w 7472601"/>
              <a:gd name="connsiteY363" fmla="*/ 6798775 h 6858000"/>
              <a:gd name="connsiteX364" fmla="*/ 3184140 w 7472601"/>
              <a:gd name="connsiteY364" fmla="*/ 6858000 h 6858000"/>
              <a:gd name="connsiteX365" fmla="*/ 3099978 w 7472601"/>
              <a:gd name="connsiteY365" fmla="*/ 6858000 h 6858000"/>
              <a:gd name="connsiteX366" fmla="*/ 3101556 w 7472601"/>
              <a:gd name="connsiteY366" fmla="*/ 6843337 h 6858000"/>
              <a:gd name="connsiteX367" fmla="*/ 3370162 w 7472601"/>
              <a:gd name="connsiteY367" fmla="*/ 5785550 h 6858000"/>
              <a:gd name="connsiteX368" fmla="*/ 3746477 w 7472601"/>
              <a:gd name="connsiteY368" fmla="*/ 5377889 h 6858000"/>
              <a:gd name="connsiteX369" fmla="*/ 3863399 w 7472601"/>
              <a:gd name="connsiteY369" fmla="*/ 5087257 h 6858000"/>
              <a:gd name="connsiteX370" fmla="*/ 3968712 w 7472601"/>
              <a:gd name="connsiteY370" fmla="*/ 4913989 h 6858000"/>
              <a:gd name="connsiteX371" fmla="*/ 2792390 w 7472601"/>
              <a:gd name="connsiteY371" fmla="*/ 5382974 h 6858000"/>
              <a:gd name="connsiteX372" fmla="*/ 2714982 w 7472601"/>
              <a:gd name="connsiteY372" fmla="*/ 5427051 h 6858000"/>
              <a:gd name="connsiteX373" fmla="*/ 2813361 w 7472601"/>
              <a:gd name="connsiteY373" fmla="*/ 6023912 h 6858000"/>
              <a:gd name="connsiteX374" fmla="*/ 2688430 w 7472601"/>
              <a:gd name="connsiteY374" fmla="*/ 6801564 h 6858000"/>
              <a:gd name="connsiteX375" fmla="*/ 2629626 w 7472601"/>
              <a:gd name="connsiteY375" fmla="*/ 6763394 h 6858000"/>
              <a:gd name="connsiteX376" fmla="*/ 2565328 w 7472601"/>
              <a:gd name="connsiteY376" fmla="*/ 5516399 h 6858000"/>
              <a:gd name="connsiteX377" fmla="*/ 1922999 w 7472601"/>
              <a:gd name="connsiteY377" fmla="*/ 5980343 h 6858000"/>
              <a:gd name="connsiteX378" fmla="*/ 1950261 w 7472601"/>
              <a:gd name="connsiteY378" fmla="*/ 6405858 h 6858000"/>
              <a:gd name="connsiteX379" fmla="*/ 2365554 w 7472601"/>
              <a:gd name="connsiteY379" fmla="*/ 6759107 h 6858000"/>
              <a:gd name="connsiteX380" fmla="*/ 2424142 w 7472601"/>
              <a:gd name="connsiteY380" fmla="*/ 6858000 h 6858000"/>
              <a:gd name="connsiteX381" fmla="*/ 2395994 w 7472601"/>
              <a:gd name="connsiteY381" fmla="*/ 6858000 h 6858000"/>
              <a:gd name="connsiteX382" fmla="*/ 2392863 w 7472601"/>
              <a:gd name="connsiteY382" fmla="*/ 6852964 h 6858000"/>
              <a:gd name="connsiteX383" fmla="*/ 2017589 w 7472601"/>
              <a:gd name="connsiteY383" fmla="*/ 6493982 h 6858000"/>
              <a:gd name="connsiteX384" fmla="*/ 2147336 w 7472601"/>
              <a:gd name="connsiteY384" fmla="*/ 6594052 h 6858000"/>
              <a:gd name="connsiteX385" fmla="*/ 2207047 w 7472601"/>
              <a:gd name="connsiteY385" fmla="*/ 6654540 h 6858000"/>
              <a:gd name="connsiteX386" fmla="*/ 2299106 w 7472601"/>
              <a:gd name="connsiteY386" fmla="*/ 6778931 h 6858000"/>
              <a:gd name="connsiteX387" fmla="*/ 2314430 w 7472601"/>
              <a:gd name="connsiteY387" fmla="*/ 6801144 h 6858000"/>
              <a:gd name="connsiteX388" fmla="*/ 2352406 w 7472601"/>
              <a:gd name="connsiteY388" fmla="*/ 6858000 h 6858000"/>
              <a:gd name="connsiteX389" fmla="*/ 2314492 w 7472601"/>
              <a:gd name="connsiteY389" fmla="*/ 6858000 h 6858000"/>
              <a:gd name="connsiteX390" fmla="*/ 2288095 w 7472601"/>
              <a:gd name="connsiteY390" fmla="*/ 6818030 h 6858000"/>
              <a:gd name="connsiteX391" fmla="*/ 2272768 w 7472601"/>
              <a:gd name="connsiteY391" fmla="*/ 6795822 h 6858000"/>
              <a:gd name="connsiteX392" fmla="*/ 2182715 w 7472601"/>
              <a:gd name="connsiteY392" fmla="*/ 6675071 h 6858000"/>
              <a:gd name="connsiteX393" fmla="*/ 2032061 w 7472601"/>
              <a:gd name="connsiteY393" fmla="*/ 6541380 h 6858000"/>
              <a:gd name="connsiteX394" fmla="*/ 2257220 w 7472601"/>
              <a:gd name="connsiteY394" fmla="*/ 6826257 h 6858000"/>
              <a:gd name="connsiteX395" fmla="*/ 2281324 w 7472601"/>
              <a:gd name="connsiteY395" fmla="*/ 6858000 h 6858000"/>
              <a:gd name="connsiteX396" fmla="*/ 2242860 w 7472601"/>
              <a:gd name="connsiteY396" fmla="*/ 6858000 h 6858000"/>
              <a:gd name="connsiteX397" fmla="*/ 2232818 w 7472601"/>
              <a:gd name="connsiteY397" fmla="*/ 6844926 h 6858000"/>
              <a:gd name="connsiteX398" fmla="*/ 1990172 w 7472601"/>
              <a:gd name="connsiteY398" fmla="*/ 6542121 h 6858000"/>
              <a:gd name="connsiteX399" fmla="*/ 2124090 w 7472601"/>
              <a:gd name="connsiteY399" fmla="*/ 6761017 h 6858000"/>
              <a:gd name="connsiteX400" fmla="*/ 2200380 w 7472601"/>
              <a:gd name="connsiteY400" fmla="*/ 6858000 h 6858000"/>
              <a:gd name="connsiteX401" fmla="*/ 2147507 w 7472601"/>
              <a:gd name="connsiteY401" fmla="*/ 6858000 h 6858000"/>
              <a:gd name="connsiteX402" fmla="*/ 2070668 w 7472601"/>
              <a:gd name="connsiteY402" fmla="*/ 6761520 h 6858000"/>
              <a:gd name="connsiteX403" fmla="*/ 1975142 w 7472601"/>
              <a:gd name="connsiteY403" fmla="*/ 6585570 h 6858000"/>
              <a:gd name="connsiteX404" fmla="*/ 2050035 w 7472601"/>
              <a:gd name="connsiteY404" fmla="*/ 6813345 h 6858000"/>
              <a:gd name="connsiteX405" fmla="*/ 2063025 w 7472601"/>
              <a:gd name="connsiteY405" fmla="*/ 6858000 h 6858000"/>
              <a:gd name="connsiteX406" fmla="*/ 2021675 w 7472601"/>
              <a:gd name="connsiteY406" fmla="*/ 6858000 h 6858000"/>
              <a:gd name="connsiteX407" fmla="*/ 2019308 w 7472601"/>
              <a:gd name="connsiteY407" fmla="*/ 6847118 h 6858000"/>
              <a:gd name="connsiteX408" fmla="*/ 1938835 w 7472601"/>
              <a:gd name="connsiteY408" fmla="*/ 6551160 h 6858000"/>
              <a:gd name="connsiteX409" fmla="*/ 1953230 w 7472601"/>
              <a:gd name="connsiteY409" fmla="*/ 6759699 h 6858000"/>
              <a:gd name="connsiteX410" fmla="*/ 1956763 w 7472601"/>
              <a:gd name="connsiteY410" fmla="*/ 6778191 h 6858000"/>
              <a:gd name="connsiteX411" fmla="*/ 1967925 w 7472601"/>
              <a:gd name="connsiteY411" fmla="*/ 6858000 h 6858000"/>
              <a:gd name="connsiteX412" fmla="*/ 1936622 w 7472601"/>
              <a:gd name="connsiteY412" fmla="*/ 6858000 h 6858000"/>
              <a:gd name="connsiteX413" fmla="*/ 1926261 w 7472601"/>
              <a:gd name="connsiteY413" fmla="*/ 6784064 h 6858000"/>
              <a:gd name="connsiteX414" fmla="*/ 1922724 w 7472601"/>
              <a:gd name="connsiteY414" fmla="*/ 6765577 h 6858000"/>
              <a:gd name="connsiteX415" fmla="*/ 1904650 w 7472601"/>
              <a:gd name="connsiteY415" fmla="*/ 6639616 h 6858000"/>
              <a:gd name="connsiteX416" fmla="*/ 1885273 w 7472601"/>
              <a:gd name="connsiteY416" fmla="*/ 6858000 h 6858000"/>
              <a:gd name="connsiteX417" fmla="*/ 1854363 w 7472601"/>
              <a:gd name="connsiteY417" fmla="*/ 6858000 h 6858000"/>
              <a:gd name="connsiteX418" fmla="*/ 1880391 w 7472601"/>
              <a:gd name="connsiteY418" fmla="*/ 6603796 h 6858000"/>
              <a:gd name="connsiteX419" fmla="*/ 1818273 w 7472601"/>
              <a:gd name="connsiteY419" fmla="*/ 6715729 h 6858000"/>
              <a:gd name="connsiteX420" fmla="*/ 1794691 w 7472601"/>
              <a:gd name="connsiteY420" fmla="*/ 6843239 h 6858000"/>
              <a:gd name="connsiteX421" fmla="*/ 1794914 w 7472601"/>
              <a:gd name="connsiteY421" fmla="*/ 6858000 h 6858000"/>
              <a:gd name="connsiteX422" fmla="*/ 1746128 w 7472601"/>
              <a:gd name="connsiteY422" fmla="*/ 6858000 h 6858000"/>
              <a:gd name="connsiteX423" fmla="*/ 1753934 w 7472601"/>
              <a:gd name="connsiteY423" fmla="*/ 6724796 h 6858000"/>
              <a:gd name="connsiteX424" fmla="*/ 1792053 w 7472601"/>
              <a:gd name="connsiteY424" fmla="*/ 6572396 h 6858000"/>
              <a:gd name="connsiteX425" fmla="*/ 1862248 w 7472601"/>
              <a:gd name="connsiteY425" fmla="*/ 6266397 h 6858000"/>
              <a:gd name="connsiteX426" fmla="*/ 1862250 w 7472601"/>
              <a:gd name="connsiteY426" fmla="*/ 6033531 h 6858000"/>
              <a:gd name="connsiteX427" fmla="*/ 1211999 w 7472601"/>
              <a:gd name="connsiteY427" fmla="*/ 6683610 h 6858000"/>
              <a:gd name="connsiteX428" fmla="*/ 1213266 w 7472601"/>
              <a:gd name="connsiteY428" fmla="*/ 6691947 h 6858000"/>
              <a:gd name="connsiteX429" fmla="*/ 1203370 w 7472601"/>
              <a:gd name="connsiteY429" fmla="*/ 6850676 h 6858000"/>
              <a:gd name="connsiteX430" fmla="*/ 1203671 w 7472601"/>
              <a:gd name="connsiteY430" fmla="*/ 6858000 h 6858000"/>
              <a:gd name="connsiteX431" fmla="*/ 1143180 w 7472601"/>
              <a:gd name="connsiteY431" fmla="*/ 6858000 h 6858000"/>
              <a:gd name="connsiteX432" fmla="*/ 1142176 w 7472601"/>
              <a:gd name="connsiteY432" fmla="*/ 6766045 h 6858000"/>
              <a:gd name="connsiteX433" fmla="*/ 1067484 w 7472601"/>
              <a:gd name="connsiteY433" fmla="*/ 6858000 h 6858000"/>
              <a:gd name="connsiteX434" fmla="*/ 953928 w 7472601"/>
              <a:gd name="connsiteY434" fmla="*/ 6858000 h 6858000"/>
              <a:gd name="connsiteX435" fmla="*/ 959715 w 7472601"/>
              <a:gd name="connsiteY435" fmla="*/ 6850185 h 6858000"/>
              <a:gd name="connsiteX436" fmla="*/ 1483788 w 7472601"/>
              <a:gd name="connsiteY436" fmla="*/ 6259174 h 6858000"/>
              <a:gd name="connsiteX437" fmla="*/ 1100671 w 7472601"/>
              <a:gd name="connsiteY437" fmla="*/ 6252137 h 6858000"/>
              <a:gd name="connsiteX438" fmla="*/ 1090144 w 7472601"/>
              <a:gd name="connsiteY438" fmla="*/ 6256748 h 6858000"/>
              <a:gd name="connsiteX439" fmla="*/ 1095872 w 7472601"/>
              <a:gd name="connsiteY439" fmla="*/ 6271892 h 6858000"/>
              <a:gd name="connsiteX440" fmla="*/ 262785 w 7472601"/>
              <a:gd name="connsiteY440" fmla="*/ 6845450 h 6858000"/>
              <a:gd name="connsiteX441" fmla="*/ 209968 w 7472601"/>
              <a:gd name="connsiteY441" fmla="*/ 6770713 h 6858000"/>
              <a:gd name="connsiteX442" fmla="*/ 873460 w 7472601"/>
              <a:gd name="connsiteY442" fmla="*/ 6253768 h 6858000"/>
              <a:gd name="connsiteX443" fmla="*/ 192686 w 7472601"/>
              <a:gd name="connsiteY443" fmla="*/ 5849257 h 6858000"/>
              <a:gd name="connsiteX444" fmla="*/ 4696 w 7472601"/>
              <a:gd name="connsiteY444" fmla="*/ 5697668 h 6858000"/>
              <a:gd name="connsiteX445" fmla="*/ 0 w 7472601"/>
              <a:gd name="connsiteY445" fmla="*/ 5689984 h 6858000"/>
              <a:gd name="connsiteX446" fmla="*/ 0 w 7472601"/>
              <a:gd name="connsiteY446" fmla="*/ 5513472 h 6858000"/>
              <a:gd name="connsiteX447" fmla="*/ 174101 w 7472601"/>
              <a:gd name="connsiteY447" fmla="*/ 5620277 h 6858000"/>
              <a:gd name="connsiteX448" fmla="*/ 891800 w 7472601"/>
              <a:gd name="connsiteY448" fmla="*/ 6036935 h 6858000"/>
              <a:gd name="connsiteX449" fmla="*/ 1072219 w 7472601"/>
              <a:gd name="connsiteY449" fmla="*/ 6169443 h 6858000"/>
              <a:gd name="connsiteX450" fmla="*/ 1074117 w 7472601"/>
              <a:gd name="connsiteY450" fmla="*/ 6170301 h 6858000"/>
              <a:gd name="connsiteX451" fmla="*/ 1083114 w 7472601"/>
              <a:gd name="connsiteY451" fmla="*/ 6174131 h 6858000"/>
              <a:gd name="connsiteX452" fmla="*/ 1543010 w 7472601"/>
              <a:gd name="connsiteY452" fmla="*/ 6191140 h 6858000"/>
              <a:gd name="connsiteX453" fmla="*/ 1551080 w 7472601"/>
              <a:gd name="connsiteY453" fmla="*/ 6195006 h 6858000"/>
              <a:gd name="connsiteX454" fmla="*/ 2345443 w 7472601"/>
              <a:gd name="connsiteY454" fmla="*/ 5549882 h 6858000"/>
              <a:gd name="connsiteX455" fmla="*/ 1721499 w 7472601"/>
              <a:gd name="connsiteY455" fmla="*/ 5599969 h 6858000"/>
              <a:gd name="connsiteX456" fmla="*/ 767716 w 7472601"/>
              <a:gd name="connsiteY456" fmla="*/ 5472768 h 6858000"/>
              <a:gd name="connsiteX457" fmla="*/ 722147 w 7472601"/>
              <a:gd name="connsiteY457" fmla="*/ 5393091 h 6858000"/>
              <a:gd name="connsiteX458" fmla="*/ 1485552 w 7472601"/>
              <a:gd name="connsiteY458" fmla="*/ 5313202 h 6858000"/>
              <a:gd name="connsiteX459" fmla="*/ 2143004 w 7472601"/>
              <a:gd name="connsiteY459" fmla="*/ 5402420 h 6858000"/>
              <a:gd name="connsiteX460" fmla="*/ 1933391 w 7472601"/>
              <a:gd name="connsiteY460" fmla="*/ 5156971 h 6858000"/>
              <a:gd name="connsiteX461" fmla="*/ 1827118 w 7472601"/>
              <a:gd name="connsiteY461" fmla="*/ 4968410 h 6858000"/>
              <a:gd name="connsiteX462" fmla="*/ 1837349 w 7472601"/>
              <a:gd name="connsiteY462" fmla="*/ 4956357 h 6858000"/>
              <a:gd name="connsiteX463" fmla="*/ 2162835 w 7472601"/>
              <a:gd name="connsiteY463" fmla="*/ 5187853 h 6858000"/>
              <a:gd name="connsiteX464" fmla="*/ 2257167 w 7472601"/>
              <a:gd name="connsiteY464" fmla="*/ 5462123 h 6858000"/>
              <a:gd name="connsiteX465" fmla="*/ 2261598 w 7472601"/>
              <a:gd name="connsiteY465" fmla="*/ 5467998 h 6858000"/>
              <a:gd name="connsiteX466" fmla="*/ 2437177 w 7472601"/>
              <a:gd name="connsiteY466" fmla="*/ 5479608 h 6858000"/>
              <a:gd name="connsiteX467" fmla="*/ 2445247 w 7472601"/>
              <a:gd name="connsiteY467" fmla="*/ 5483476 h 6858000"/>
              <a:gd name="connsiteX468" fmla="*/ 2743626 w 7472601"/>
              <a:gd name="connsiteY468" fmla="*/ 5304819 h 6858000"/>
              <a:gd name="connsiteX469" fmla="*/ 3048102 w 7472601"/>
              <a:gd name="connsiteY469" fmla="*/ 5150595 h 6858000"/>
              <a:gd name="connsiteX470" fmla="*/ 1799414 w 7472601"/>
              <a:gd name="connsiteY470" fmla="*/ 4694732 h 6858000"/>
              <a:gd name="connsiteX471" fmla="*/ 1771735 w 7472601"/>
              <a:gd name="connsiteY471" fmla="*/ 4619929 h 6858000"/>
              <a:gd name="connsiteX472" fmla="*/ 3104273 w 7472601"/>
              <a:gd name="connsiteY472" fmla="*/ 5076159 h 6858000"/>
              <a:gd name="connsiteX473" fmla="*/ 3113245 w 7472601"/>
              <a:gd name="connsiteY473" fmla="*/ 5090705 h 6858000"/>
              <a:gd name="connsiteX474" fmla="*/ 3126294 w 7472601"/>
              <a:gd name="connsiteY474" fmla="*/ 5114400 h 6858000"/>
              <a:gd name="connsiteX475" fmla="*/ 3937433 w 7472601"/>
              <a:gd name="connsiteY475" fmla="*/ 4830473 h 6858000"/>
              <a:gd name="connsiteX476" fmla="*/ 3590475 w 7472601"/>
              <a:gd name="connsiteY476" fmla="*/ 4597974 h 6858000"/>
              <a:gd name="connsiteX477" fmla="*/ 3100264 w 7472601"/>
              <a:gd name="connsiteY477" fmla="*/ 4579845 h 6858000"/>
              <a:gd name="connsiteX478" fmla="*/ 2183576 w 7472601"/>
              <a:gd name="connsiteY478" fmla="*/ 4227150 h 6858000"/>
              <a:gd name="connsiteX479" fmla="*/ 2151029 w 7472601"/>
              <a:gd name="connsiteY479" fmla="*/ 4146947 h 6858000"/>
              <a:gd name="connsiteX480" fmla="*/ 3563434 w 7472601"/>
              <a:gd name="connsiteY480" fmla="*/ 4469115 h 6858000"/>
              <a:gd name="connsiteX481" fmla="*/ 3177952 w 7472601"/>
              <a:gd name="connsiteY481" fmla="*/ 3657386 h 6858000"/>
              <a:gd name="connsiteX482" fmla="*/ 3189263 w 7472601"/>
              <a:gd name="connsiteY482" fmla="*/ 3625726 h 6858000"/>
              <a:gd name="connsiteX483" fmla="*/ 3560912 w 7472601"/>
              <a:gd name="connsiteY483" fmla="*/ 4079863 h 6858000"/>
              <a:gd name="connsiteX484" fmla="*/ 3626636 w 7472601"/>
              <a:gd name="connsiteY484" fmla="*/ 4512230 h 6858000"/>
              <a:gd name="connsiteX485" fmla="*/ 3653088 w 7472601"/>
              <a:gd name="connsiteY485" fmla="*/ 4521417 h 6858000"/>
              <a:gd name="connsiteX486" fmla="*/ 3988128 w 7472601"/>
              <a:gd name="connsiteY486" fmla="*/ 4817267 h 6858000"/>
              <a:gd name="connsiteX487" fmla="*/ 4830582 w 7472601"/>
              <a:gd name="connsiteY487" fmla="*/ 4676000 h 6858000"/>
              <a:gd name="connsiteX488" fmla="*/ 4830100 w 7472601"/>
              <a:gd name="connsiteY488" fmla="*/ 4675554 h 6858000"/>
              <a:gd name="connsiteX489" fmla="*/ 4036318 w 7472601"/>
              <a:gd name="connsiteY489" fmla="*/ 4147013 h 6858000"/>
              <a:gd name="connsiteX490" fmla="*/ 3432098 w 7472601"/>
              <a:gd name="connsiteY490" fmla="*/ 3537312 h 6858000"/>
              <a:gd name="connsiteX491" fmla="*/ 3446761 w 7472601"/>
              <a:gd name="connsiteY491" fmla="*/ 3461278 h 6858000"/>
              <a:gd name="connsiteX492" fmla="*/ 4419733 w 7472601"/>
              <a:gd name="connsiteY492" fmla="*/ 3963555 h 6858000"/>
              <a:gd name="connsiteX493" fmla="*/ 4781371 w 7472601"/>
              <a:gd name="connsiteY493" fmla="*/ 4458604 h 6858000"/>
              <a:gd name="connsiteX494" fmla="*/ 4780440 w 7472601"/>
              <a:gd name="connsiteY494" fmla="*/ 4470290 h 6858000"/>
              <a:gd name="connsiteX495" fmla="*/ 4898954 w 7472601"/>
              <a:gd name="connsiteY495" fmla="*/ 4662092 h 6858000"/>
              <a:gd name="connsiteX496" fmla="*/ 4900699 w 7472601"/>
              <a:gd name="connsiteY496" fmla="*/ 4670867 h 6858000"/>
              <a:gd name="connsiteX497" fmla="*/ 5714511 w 7472601"/>
              <a:gd name="connsiteY497" fmla="*/ 4663483 h 6858000"/>
              <a:gd name="connsiteX498" fmla="*/ 5464793 w 7472601"/>
              <a:gd name="connsiteY498" fmla="*/ 4393556 h 6858000"/>
              <a:gd name="connsiteX499" fmla="*/ 5461897 w 7472601"/>
              <a:gd name="connsiteY499" fmla="*/ 4390879 h 6858000"/>
              <a:gd name="connsiteX500" fmla="*/ 4294126 w 7472601"/>
              <a:gd name="connsiteY500" fmla="*/ 3303048 h 6858000"/>
              <a:gd name="connsiteX501" fmla="*/ 4305321 w 7472601"/>
              <a:gd name="connsiteY501" fmla="*/ 3256953 h 6858000"/>
              <a:gd name="connsiteX502" fmla="*/ 4949299 w 7472601"/>
              <a:gd name="connsiteY502" fmla="*/ 3766336 h 6858000"/>
              <a:gd name="connsiteX503" fmla="*/ 5291452 w 7472601"/>
              <a:gd name="connsiteY503" fmla="*/ 4076801 h 6858000"/>
              <a:gd name="connsiteX504" fmla="*/ 5434998 w 7472601"/>
              <a:gd name="connsiteY504" fmla="*/ 4254100 h 6858000"/>
              <a:gd name="connsiteX505" fmla="*/ 5351015 w 7472601"/>
              <a:gd name="connsiteY505" fmla="*/ 3760989 h 6858000"/>
              <a:gd name="connsiteX506" fmla="*/ 5413780 w 7472601"/>
              <a:gd name="connsiteY506" fmla="*/ 2966265 h 6858000"/>
              <a:gd name="connsiteX507" fmla="*/ 5425627 w 7472601"/>
              <a:gd name="connsiteY507" fmla="*/ 2954192 h 6858000"/>
              <a:gd name="connsiteX508" fmla="*/ 6604735 w 7472601"/>
              <a:gd name="connsiteY508" fmla="*/ 2041381 h 6858000"/>
              <a:gd name="connsiteX509" fmla="*/ 7204487 w 7472601"/>
              <a:gd name="connsiteY509" fmla="*/ 2742112 h 6858000"/>
              <a:gd name="connsiteX510" fmla="*/ 7131592 w 7472601"/>
              <a:gd name="connsiteY510" fmla="*/ 2672096 h 6858000"/>
              <a:gd name="connsiteX511" fmla="*/ 6996344 w 7472601"/>
              <a:gd name="connsiteY511" fmla="*/ 2518310 h 6858000"/>
              <a:gd name="connsiteX512" fmla="*/ 6735495 w 7472601"/>
              <a:gd name="connsiteY512" fmla="*/ 2196890 h 6858000"/>
              <a:gd name="connsiteX513" fmla="*/ 6721901 w 7472601"/>
              <a:gd name="connsiteY513" fmla="*/ 2179274 h 6858000"/>
              <a:gd name="connsiteX514" fmla="*/ 6604735 w 7472601"/>
              <a:gd name="connsiteY514" fmla="*/ 2041381 h 6858000"/>
              <a:gd name="connsiteX515" fmla="*/ 6591670 w 7472601"/>
              <a:gd name="connsiteY515" fmla="*/ 1988277 h 6858000"/>
              <a:gd name="connsiteX516" fmla="*/ 6747349 w 7472601"/>
              <a:gd name="connsiteY516" fmla="*/ 2160069 h 6858000"/>
              <a:gd name="connsiteX517" fmla="*/ 6760943 w 7472601"/>
              <a:gd name="connsiteY517" fmla="*/ 2177686 h 6858000"/>
              <a:gd name="connsiteX518" fmla="*/ 7021065 w 7472601"/>
              <a:gd name="connsiteY518" fmla="*/ 2498102 h 6858000"/>
              <a:gd name="connsiteX519" fmla="*/ 7155223 w 7472601"/>
              <a:gd name="connsiteY519" fmla="*/ 2650386 h 6858000"/>
              <a:gd name="connsiteX520" fmla="*/ 7203167 w 7472601"/>
              <a:gd name="connsiteY520" fmla="*/ 2697288 h 6858000"/>
              <a:gd name="connsiteX521" fmla="*/ 6937703 w 7472601"/>
              <a:gd name="connsiteY521" fmla="*/ 2321981 h 6858000"/>
              <a:gd name="connsiteX522" fmla="*/ 6591670 w 7472601"/>
              <a:gd name="connsiteY522" fmla="*/ 1988277 h 6858000"/>
              <a:gd name="connsiteX523" fmla="*/ 5798671 w 7472601"/>
              <a:gd name="connsiteY523" fmla="*/ 1981601 h 6858000"/>
              <a:gd name="connsiteX524" fmla="*/ 5754709 w 7472601"/>
              <a:gd name="connsiteY524" fmla="*/ 2071454 h 6858000"/>
              <a:gd name="connsiteX525" fmla="*/ 5763044 w 7472601"/>
              <a:gd name="connsiteY525" fmla="*/ 2842206 h 6858000"/>
              <a:gd name="connsiteX526" fmla="*/ 5764974 w 7472601"/>
              <a:gd name="connsiteY526" fmla="*/ 2799609 h 6858000"/>
              <a:gd name="connsiteX527" fmla="*/ 5767665 w 7472601"/>
              <a:gd name="connsiteY527" fmla="*/ 2666409 h 6858000"/>
              <a:gd name="connsiteX528" fmla="*/ 5763055 w 7472601"/>
              <a:gd name="connsiteY528" fmla="*/ 2579705 h 6858000"/>
              <a:gd name="connsiteX529" fmla="*/ 5758079 w 7472601"/>
              <a:gd name="connsiteY529" fmla="*/ 2492508 h 6858000"/>
              <a:gd name="connsiteX530" fmla="*/ 5779325 w 7472601"/>
              <a:gd name="connsiteY530" fmla="*/ 2197069 h 6858000"/>
              <a:gd name="connsiteX531" fmla="*/ 5798671 w 7472601"/>
              <a:gd name="connsiteY531" fmla="*/ 1981601 h 6858000"/>
              <a:gd name="connsiteX532" fmla="*/ 5829202 w 7472601"/>
              <a:gd name="connsiteY532" fmla="*/ 1971679 h 6858000"/>
              <a:gd name="connsiteX533" fmla="*/ 5809558 w 7472601"/>
              <a:gd name="connsiteY533" fmla="*/ 2198043 h 6858000"/>
              <a:gd name="connsiteX534" fmla="*/ 5788653 w 7472601"/>
              <a:gd name="connsiteY534" fmla="*/ 2489430 h 6858000"/>
              <a:gd name="connsiteX535" fmla="*/ 5793439 w 7472601"/>
              <a:gd name="connsiteY535" fmla="*/ 2575235 h 6858000"/>
              <a:gd name="connsiteX536" fmla="*/ 5796837 w 7472601"/>
              <a:gd name="connsiteY536" fmla="*/ 2637633 h 6858000"/>
              <a:gd name="connsiteX537" fmla="*/ 5818614 w 7472601"/>
              <a:gd name="connsiteY537" fmla="*/ 2473055 h 6858000"/>
              <a:gd name="connsiteX538" fmla="*/ 5829202 w 7472601"/>
              <a:gd name="connsiteY538" fmla="*/ 1971679 h 6858000"/>
              <a:gd name="connsiteX539" fmla="*/ 5911389 w 7472601"/>
              <a:gd name="connsiteY539" fmla="*/ 1898371 h 6858000"/>
              <a:gd name="connsiteX540" fmla="*/ 6237627 w 7472601"/>
              <a:gd name="connsiteY540" fmla="*/ 2231921 h 6858000"/>
              <a:gd name="connsiteX541" fmla="*/ 5911389 w 7472601"/>
              <a:gd name="connsiteY541" fmla="*/ 1898371 h 6858000"/>
              <a:gd name="connsiteX542" fmla="*/ 6944437 w 7472601"/>
              <a:gd name="connsiteY542" fmla="*/ 1575402 h 6858000"/>
              <a:gd name="connsiteX543" fmla="*/ 6304730 w 7472601"/>
              <a:gd name="connsiteY543" fmla="*/ 1766654 h 6858000"/>
              <a:gd name="connsiteX544" fmla="*/ 6944437 w 7472601"/>
              <a:gd name="connsiteY544" fmla="*/ 1575402 h 6858000"/>
              <a:gd name="connsiteX545" fmla="*/ 7019523 w 7472601"/>
              <a:gd name="connsiteY545" fmla="*/ 1519450 h 6858000"/>
              <a:gd name="connsiteX546" fmla="*/ 6298091 w 7472601"/>
              <a:gd name="connsiteY546" fmla="*/ 1737122 h 6858000"/>
              <a:gd name="connsiteX547" fmla="*/ 7019523 w 7472601"/>
              <a:gd name="connsiteY547" fmla="*/ 1519450 h 6858000"/>
              <a:gd name="connsiteX548" fmla="*/ 2399523 w 7472601"/>
              <a:gd name="connsiteY548" fmla="*/ 1428234 h 6858000"/>
              <a:gd name="connsiteX549" fmla="*/ 2224982 w 7472601"/>
              <a:gd name="connsiteY549" fmla="*/ 1826201 h 6858000"/>
              <a:gd name="connsiteX550" fmla="*/ 2096099 w 7472601"/>
              <a:gd name="connsiteY550" fmla="*/ 2345900 h 6858000"/>
              <a:gd name="connsiteX551" fmla="*/ 2283317 w 7472601"/>
              <a:gd name="connsiteY551" fmla="*/ 1796925 h 6858000"/>
              <a:gd name="connsiteX552" fmla="*/ 2399523 w 7472601"/>
              <a:gd name="connsiteY552" fmla="*/ 1428234 h 6858000"/>
              <a:gd name="connsiteX553" fmla="*/ 2448558 w 7472601"/>
              <a:gd name="connsiteY553" fmla="*/ 1373435 h 6858000"/>
              <a:gd name="connsiteX554" fmla="*/ 2312521 w 7472601"/>
              <a:gd name="connsiteY554" fmla="*/ 1806140 h 6858000"/>
              <a:gd name="connsiteX555" fmla="*/ 2127533 w 7472601"/>
              <a:gd name="connsiteY555" fmla="*/ 2348380 h 6858000"/>
              <a:gd name="connsiteX556" fmla="*/ 2358080 w 7472601"/>
              <a:gd name="connsiteY556" fmla="*/ 1866134 h 6858000"/>
              <a:gd name="connsiteX557" fmla="*/ 2407436 w 7472601"/>
              <a:gd name="connsiteY557" fmla="*/ 1651070 h 6858000"/>
              <a:gd name="connsiteX558" fmla="*/ 2448558 w 7472601"/>
              <a:gd name="connsiteY558" fmla="*/ 1373435 h 6858000"/>
              <a:gd name="connsiteX559" fmla="*/ 278707 w 7472601"/>
              <a:gd name="connsiteY559" fmla="*/ 1352270 h 6858000"/>
              <a:gd name="connsiteX560" fmla="*/ 321570 w 7472601"/>
              <a:gd name="connsiteY560" fmla="*/ 1861610 h 6858000"/>
              <a:gd name="connsiteX561" fmla="*/ 294281 w 7472601"/>
              <a:gd name="connsiteY561" fmla="*/ 1440658 h 6858000"/>
              <a:gd name="connsiteX562" fmla="*/ 278707 w 7472601"/>
              <a:gd name="connsiteY562" fmla="*/ 1352270 h 6858000"/>
              <a:gd name="connsiteX563" fmla="*/ 1423821 w 7472601"/>
              <a:gd name="connsiteY563" fmla="*/ 1351958 h 6858000"/>
              <a:gd name="connsiteX564" fmla="*/ 1638521 w 7472601"/>
              <a:gd name="connsiteY564" fmla="*/ 1908470 h 6858000"/>
              <a:gd name="connsiteX565" fmla="*/ 1754199 w 7472601"/>
              <a:gd name="connsiteY565" fmla="*/ 2149284 h 6858000"/>
              <a:gd name="connsiteX566" fmla="*/ 1908359 w 7472601"/>
              <a:gd name="connsiteY566" fmla="*/ 2364988 h 6858000"/>
              <a:gd name="connsiteX567" fmla="*/ 1647661 w 7472601"/>
              <a:gd name="connsiteY567" fmla="*/ 1825945 h 6858000"/>
              <a:gd name="connsiteX568" fmla="*/ 1423821 w 7472601"/>
              <a:gd name="connsiteY568" fmla="*/ 1351958 h 6858000"/>
              <a:gd name="connsiteX569" fmla="*/ 1431890 w 7472601"/>
              <a:gd name="connsiteY569" fmla="*/ 1306475 h 6858000"/>
              <a:gd name="connsiteX570" fmla="*/ 1507597 w 7472601"/>
              <a:gd name="connsiteY570" fmla="*/ 1446132 h 6858000"/>
              <a:gd name="connsiteX571" fmla="*/ 1674586 w 7472601"/>
              <a:gd name="connsiteY571" fmla="*/ 1813832 h 6858000"/>
              <a:gd name="connsiteX572" fmla="*/ 1815950 w 7472601"/>
              <a:gd name="connsiteY572" fmla="*/ 2128564 h 6858000"/>
              <a:gd name="connsiteX573" fmla="*/ 1984242 w 7472601"/>
              <a:gd name="connsiteY573" fmla="*/ 2430829 h 6858000"/>
              <a:gd name="connsiteX574" fmla="*/ 2014023 w 7472601"/>
              <a:gd name="connsiteY574" fmla="*/ 2450995 h 6858000"/>
              <a:gd name="connsiteX575" fmla="*/ 1747337 w 7472601"/>
              <a:gd name="connsiteY575" fmla="*/ 1855264 h 6858000"/>
              <a:gd name="connsiteX576" fmla="*/ 1533749 w 7472601"/>
              <a:gd name="connsiteY576" fmla="*/ 1478656 h 6858000"/>
              <a:gd name="connsiteX577" fmla="*/ 1431890 w 7472601"/>
              <a:gd name="connsiteY577" fmla="*/ 1306475 h 6858000"/>
              <a:gd name="connsiteX578" fmla="*/ 5052692 w 7472601"/>
              <a:gd name="connsiteY578" fmla="*/ 1292994 h 6858000"/>
              <a:gd name="connsiteX579" fmla="*/ 5200661 w 7472601"/>
              <a:gd name="connsiteY579" fmla="*/ 1635186 h 6858000"/>
              <a:gd name="connsiteX580" fmla="*/ 5297138 w 7472601"/>
              <a:gd name="connsiteY580" fmla="*/ 1906351 h 6858000"/>
              <a:gd name="connsiteX581" fmla="*/ 5052692 w 7472601"/>
              <a:gd name="connsiteY581" fmla="*/ 1292994 h 6858000"/>
              <a:gd name="connsiteX582" fmla="*/ 5009948 w 7472601"/>
              <a:gd name="connsiteY582" fmla="*/ 1273619 h 6858000"/>
              <a:gd name="connsiteX583" fmla="*/ 5121777 w 7472601"/>
              <a:gd name="connsiteY583" fmla="*/ 1654213 h 6858000"/>
              <a:gd name="connsiteX584" fmla="*/ 5293545 w 7472601"/>
              <a:gd name="connsiteY584" fmla="*/ 2072247 h 6858000"/>
              <a:gd name="connsiteX585" fmla="*/ 5294042 w 7472601"/>
              <a:gd name="connsiteY585" fmla="*/ 2065019 h 6858000"/>
              <a:gd name="connsiteX586" fmla="*/ 5171936 w 7472601"/>
              <a:gd name="connsiteY586" fmla="*/ 1647613 h 6858000"/>
              <a:gd name="connsiteX587" fmla="*/ 5009948 w 7472601"/>
              <a:gd name="connsiteY587" fmla="*/ 1273619 h 6858000"/>
              <a:gd name="connsiteX588" fmla="*/ 655236 w 7472601"/>
              <a:gd name="connsiteY588" fmla="*/ 1268632 h 6858000"/>
              <a:gd name="connsiteX589" fmla="*/ 839521 w 7472601"/>
              <a:gd name="connsiteY589" fmla="*/ 1685315 h 6858000"/>
              <a:gd name="connsiteX590" fmla="*/ 1109416 w 7472601"/>
              <a:gd name="connsiteY590" fmla="*/ 2061663 h 6858000"/>
              <a:gd name="connsiteX591" fmla="*/ 1298300 w 7472601"/>
              <a:gd name="connsiteY591" fmla="*/ 2247742 h 6858000"/>
              <a:gd name="connsiteX592" fmla="*/ 1125871 w 7472601"/>
              <a:gd name="connsiteY592" fmla="*/ 1989513 h 6858000"/>
              <a:gd name="connsiteX593" fmla="*/ 981574 w 7472601"/>
              <a:gd name="connsiteY593" fmla="*/ 1783157 h 6858000"/>
              <a:gd name="connsiteX594" fmla="*/ 922198 w 7472601"/>
              <a:gd name="connsiteY594" fmla="*/ 1677437 h 6858000"/>
              <a:gd name="connsiteX595" fmla="*/ 869293 w 7472601"/>
              <a:gd name="connsiteY595" fmla="*/ 1583214 h 6858000"/>
              <a:gd name="connsiteX596" fmla="*/ 751431 w 7472601"/>
              <a:gd name="connsiteY596" fmla="*/ 1405731 h 6858000"/>
              <a:gd name="connsiteX597" fmla="*/ 655236 w 7472601"/>
              <a:gd name="connsiteY597" fmla="*/ 1268632 h 6858000"/>
              <a:gd name="connsiteX598" fmla="*/ 6516292 w 7472601"/>
              <a:gd name="connsiteY598" fmla="*/ 1263064 h 6858000"/>
              <a:gd name="connsiteX599" fmla="*/ 5736320 w 7472601"/>
              <a:gd name="connsiteY599" fmla="*/ 1501803 h 6858000"/>
              <a:gd name="connsiteX600" fmla="*/ 6516292 w 7472601"/>
              <a:gd name="connsiteY600" fmla="*/ 1263064 h 6858000"/>
              <a:gd name="connsiteX601" fmla="*/ 291466 w 7472601"/>
              <a:gd name="connsiteY601" fmla="*/ 1250369 h 6858000"/>
              <a:gd name="connsiteX602" fmla="*/ 323180 w 7472601"/>
              <a:gd name="connsiteY602" fmla="*/ 1435283 h 6858000"/>
              <a:gd name="connsiteX603" fmla="*/ 349381 w 7472601"/>
              <a:gd name="connsiteY603" fmla="*/ 1875041 h 6858000"/>
              <a:gd name="connsiteX604" fmla="*/ 374363 w 7472601"/>
              <a:gd name="connsiteY604" fmla="*/ 1506494 h 6858000"/>
              <a:gd name="connsiteX605" fmla="*/ 302168 w 7472601"/>
              <a:gd name="connsiteY605" fmla="*/ 1274495 h 6858000"/>
              <a:gd name="connsiteX606" fmla="*/ 291466 w 7472601"/>
              <a:gd name="connsiteY606" fmla="*/ 1250369 h 6858000"/>
              <a:gd name="connsiteX607" fmla="*/ 678222 w 7472601"/>
              <a:gd name="connsiteY607" fmla="*/ 1248670 h 6858000"/>
              <a:gd name="connsiteX608" fmla="*/ 775536 w 7472601"/>
              <a:gd name="connsiteY608" fmla="*/ 1388015 h 6858000"/>
              <a:gd name="connsiteX609" fmla="*/ 894529 w 7472601"/>
              <a:gd name="connsiteY609" fmla="*/ 1567739 h 6858000"/>
              <a:gd name="connsiteX610" fmla="*/ 948000 w 7472601"/>
              <a:gd name="connsiteY610" fmla="*/ 1663088 h 6858000"/>
              <a:gd name="connsiteX611" fmla="*/ 1006812 w 7472601"/>
              <a:gd name="connsiteY611" fmla="*/ 1767683 h 6858000"/>
              <a:gd name="connsiteX612" fmla="*/ 1149133 w 7472601"/>
              <a:gd name="connsiteY612" fmla="*/ 1971513 h 6858000"/>
              <a:gd name="connsiteX613" fmla="*/ 1333952 w 7472601"/>
              <a:gd name="connsiteY613" fmla="*/ 2251620 h 6858000"/>
              <a:gd name="connsiteX614" fmla="*/ 1337329 w 7472601"/>
              <a:gd name="connsiteY614" fmla="*/ 2258350 h 6858000"/>
              <a:gd name="connsiteX615" fmla="*/ 1014726 w 7472601"/>
              <a:gd name="connsiteY615" fmla="*/ 1615556 h 6858000"/>
              <a:gd name="connsiteX616" fmla="*/ 678222 w 7472601"/>
              <a:gd name="connsiteY616" fmla="*/ 1248670 h 6858000"/>
              <a:gd name="connsiteX617" fmla="*/ 6691602 w 7472601"/>
              <a:gd name="connsiteY617" fmla="*/ 1140573 h 6858000"/>
              <a:gd name="connsiteX618" fmla="*/ 6571100 w 7472601"/>
              <a:gd name="connsiteY618" fmla="*/ 1183662 h 6858000"/>
              <a:gd name="connsiteX619" fmla="*/ 6241687 w 7472601"/>
              <a:gd name="connsiteY619" fmla="*/ 1257600 h 6858000"/>
              <a:gd name="connsiteX620" fmla="*/ 5693009 w 7472601"/>
              <a:gd name="connsiteY620" fmla="*/ 1478256 h 6858000"/>
              <a:gd name="connsiteX621" fmla="*/ 6548420 w 7472601"/>
              <a:gd name="connsiteY621" fmla="*/ 1214599 h 6858000"/>
              <a:gd name="connsiteX622" fmla="*/ 6605473 w 7472601"/>
              <a:gd name="connsiteY622" fmla="*/ 1184686 h 6858000"/>
              <a:gd name="connsiteX623" fmla="*/ 6691602 w 7472601"/>
              <a:gd name="connsiteY623" fmla="*/ 1140573 h 6858000"/>
              <a:gd name="connsiteX624" fmla="*/ 4002475 w 7472601"/>
              <a:gd name="connsiteY624" fmla="*/ 1037802 h 6858000"/>
              <a:gd name="connsiteX625" fmla="*/ 4000324 w 7472601"/>
              <a:gd name="connsiteY625" fmla="*/ 1039362 h 6858000"/>
              <a:gd name="connsiteX626" fmla="*/ 4002862 w 7472601"/>
              <a:gd name="connsiteY626" fmla="*/ 1042866 h 6858000"/>
              <a:gd name="connsiteX627" fmla="*/ 4002475 w 7472601"/>
              <a:gd name="connsiteY627" fmla="*/ 1037802 h 6858000"/>
              <a:gd name="connsiteX628" fmla="*/ 506322 w 7472601"/>
              <a:gd name="connsiteY628" fmla="*/ 1020997 h 6858000"/>
              <a:gd name="connsiteX629" fmla="*/ 533068 w 7472601"/>
              <a:gd name="connsiteY629" fmla="*/ 1029409 h 6858000"/>
              <a:gd name="connsiteX630" fmla="*/ 1232525 w 7472601"/>
              <a:gd name="connsiteY630" fmla="*/ 1804675 h 6858000"/>
              <a:gd name="connsiteX631" fmla="*/ 1388858 w 7472601"/>
              <a:gd name="connsiteY631" fmla="*/ 2368011 h 6858000"/>
              <a:gd name="connsiteX632" fmla="*/ 1384098 w 7472601"/>
              <a:gd name="connsiteY632" fmla="*/ 2378125 h 6858000"/>
              <a:gd name="connsiteX633" fmla="*/ 1425393 w 7472601"/>
              <a:gd name="connsiteY633" fmla="*/ 2589124 h 6858000"/>
              <a:gd name="connsiteX634" fmla="*/ 1424001 w 7472601"/>
              <a:gd name="connsiteY634" fmla="*/ 2597541 h 6858000"/>
              <a:gd name="connsiteX635" fmla="*/ 2152729 w 7472601"/>
              <a:gd name="connsiteY635" fmla="*/ 2864487 h 6858000"/>
              <a:gd name="connsiteX636" fmla="*/ 2020609 w 7472601"/>
              <a:gd name="connsiteY636" fmla="*/ 2539671 h 6858000"/>
              <a:gd name="connsiteX637" fmla="*/ 2018920 w 7472601"/>
              <a:gd name="connsiteY637" fmla="*/ 2536309 h 6858000"/>
              <a:gd name="connsiteX638" fmla="*/ 1342441 w 7472601"/>
              <a:gd name="connsiteY638" fmla="*/ 1173017 h 6858000"/>
              <a:gd name="connsiteX639" fmla="*/ 1367925 w 7472601"/>
              <a:gd name="connsiteY639" fmla="*/ 1135648 h 6858000"/>
              <a:gd name="connsiteX640" fmla="*/ 1771401 w 7472601"/>
              <a:gd name="connsiteY640" fmla="*/ 1806673 h 6858000"/>
              <a:gd name="connsiteX641" fmla="*/ 1972385 w 7472601"/>
              <a:gd name="connsiteY641" fmla="*/ 2198735 h 6858000"/>
              <a:gd name="connsiteX642" fmla="*/ 2040892 w 7472601"/>
              <a:gd name="connsiteY642" fmla="*/ 2405205 h 6858000"/>
              <a:gd name="connsiteX643" fmla="*/ 2131689 w 7472601"/>
              <a:gd name="connsiteY643" fmla="*/ 1936926 h 6858000"/>
              <a:gd name="connsiteX644" fmla="*/ 2454820 w 7472601"/>
              <a:gd name="connsiteY644" fmla="*/ 1248808 h 6858000"/>
              <a:gd name="connsiteX645" fmla="*/ 2492512 w 7472601"/>
              <a:gd name="connsiteY645" fmla="*/ 1302920 h 6858000"/>
              <a:gd name="connsiteX646" fmla="*/ 2081216 w 7472601"/>
              <a:gd name="connsiteY646" fmla="*/ 2527513 h 6858000"/>
              <a:gd name="connsiteX647" fmla="*/ 2081211 w 7472601"/>
              <a:gd name="connsiteY647" fmla="*/ 2528916 h 6858000"/>
              <a:gd name="connsiteX648" fmla="*/ 2199067 w 7472601"/>
              <a:gd name="connsiteY648" fmla="*/ 2884061 h 6858000"/>
              <a:gd name="connsiteX649" fmla="*/ 3192586 w 7472601"/>
              <a:gd name="connsiteY649" fmla="*/ 3411496 h 6858000"/>
              <a:gd name="connsiteX650" fmla="*/ 3182620 w 7472601"/>
              <a:gd name="connsiteY650" fmla="*/ 3483279 h 6858000"/>
              <a:gd name="connsiteX651" fmla="*/ 2435119 w 7472601"/>
              <a:gd name="connsiteY651" fmla="*/ 3080173 h 6858000"/>
              <a:gd name="connsiteX652" fmla="*/ 2410152 w 7472601"/>
              <a:gd name="connsiteY652" fmla="*/ 3063751 h 6858000"/>
              <a:gd name="connsiteX653" fmla="*/ 2408099 w 7472601"/>
              <a:gd name="connsiteY653" fmla="*/ 3064403 h 6858000"/>
              <a:gd name="connsiteX654" fmla="*/ 2407218 w 7472601"/>
              <a:gd name="connsiteY654" fmla="*/ 3070324 h 6858000"/>
              <a:gd name="connsiteX655" fmla="*/ 2380138 w 7472601"/>
              <a:gd name="connsiteY655" fmla="*/ 3099341 h 6858000"/>
              <a:gd name="connsiteX656" fmla="*/ 1765923 w 7472601"/>
              <a:gd name="connsiteY656" fmla="*/ 3581043 h 6858000"/>
              <a:gd name="connsiteX657" fmla="*/ 1702258 w 7472601"/>
              <a:gd name="connsiteY657" fmla="*/ 3612286 h 6858000"/>
              <a:gd name="connsiteX658" fmla="*/ 1538370 w 7472601"/>
              <a:gd name="connsiteY658" fmla="*/ 3811804 h 6858000"/>
              <a:gd name="connsiteX659" fmla="*/ 542867 w 7472601"/>
              <a:gd name="connsiteY659" fmla="*/ 4944092 h 6858000"/>
              <a:gd name="connsiteX660" fmla="*/ 515800 w 7472601"/>
              <a:gd name="connsiteY660" fmla="*/ 4862180 h 6858000"/>
              <a:gd name="connsiteX661" fmla="*/ 909145 w 7472601"/>
              <a:gd name="connsiteY661" fmla="*/ 4199225 h 6858000"/>
              <a:gd name="connsiteX662" fmla="*/ 1214067 w 7472601"/>
              <a:gd name="connsiteY662" fmla="*/ 3908561 h 6858000"/>
              <a:gd name="connsiteX663" fmla="*/ 640967 w 7472601"/>
              <a:gd name="connsiteY663" fmla="*/ 4105601 h 6858000"/>
              <a:gd name="connsiteX664" fmla="*/ 112563 w 7472601"/>
              <a:gd name="connsiteY664" fmla="*/ 4396952 h 6858000"/>
              <a:gd name="connsiteX665" fmla="*/ 0 w 7472601"/>
              <a:gd name="connsiteY665" fmla="*/ 4466006 h 6858000"/>
              <a:gd name="connsiteX666" fmla="*/ 0 w 7472601"/>
              <a:gd name="connsiteY666" fmla="*/ 4233763 h 6858000"/>
              <a:gd name="connsiteX667" fmla="*/ 36881 w 7472601"/>
              <a:gd name="connsiteY667" fmla="*/ 4200118 h 6858000"/>
              <a:gd name="connsiteX668" fmla="*/ 910534 w 7472601"/>
              <a:gd name="connsiteY668" fmla="*/ 3629753 h 6858000"/>
              <a:gd name="connsiteX669" fmla="*/ 1578717 w 7472601"/>
              <a:gd name="connsiteY669" fmla="*/ 3575982 h 6858000"/>
              <a:gd name="connsiteX670" fmla="*/ 2338780 w 7472601"/>
              <a:gd name="connsiteY670" fmla="*/ 3033725 h 6858000"/>
              <a:gd name="connsiteX671" fmla="*/ 1807991 w 7472601"/>
              <a:gd name="connsiteY671" fmla="*/ 2807184 h 6858000"/>
              <a:gd name="connsiteX672" fmla="*/ 1416358 w 7472601"/>
              <a:gd name="connsiteY672" fmla="*/ 3112571 h 6858000"/>
              <a:gd name="connsiteX673" fmla="*/ 939066 w 7472601"/>
              <a:gd name="connsiteY673" fmla="*/ 3378798 h 6858000"/>
              <a:gd name="connsiteX674" fmla="*/ 115099 w 7472601"/>
              <a:gd name="connsiteY674" fmla="*/ 3607650 h 6858000"/>
              <a:gd name="connsiteX675" fmla="*/ 97284 w 7472601"/>
              <a:gd name="connsiteY675" fmla="*/ 3520393 h 6858000"/>
              <a:gd name="connsiteX676" fmla="*/ 922050 w 7472601"/>
              <a:gd name="connsiteY676" fmla="*/ 3074867 h 6858000"/>
              <a:gd name="connsiteX677" fmla="*/ 1405265 w 7472601"/>
              <a:gd name="connsiteY677" fmla="*/ 3016319 h 6858000"/>
              <a:gd name="connsiteX678" fmla="*/ 1407512 w 7472601"/>
              <a:gd name="connsiteY678" fmla="*/ 3018001 h 6858000"/>
              <a:gd name="connsiteX679" fmla="*/ 1726266 w 7472601"/>
              <a:gd name="connsiteY679" fmla="*/ 2777274 h 6858000"/>
              <a:gd name="connsiteX680" fmla="*/ 625390 w 7472601"/>
              <a:gd name="connsiteY680" fmla="*/ 2514541 h 6858000"/>
              <a:gd name="connsiteX681" fmla="*/ 619799 w 7472601"/>
              <a:gd name="connsiteY681" fmla="*/ 2527180 h 6858000"/>
              <a:gd name="connsiteX682" fmla="*/ 310030 w 7472601"/>
              <a:gd name="connsiteY682" fmla="*/ 2771818 h 6858000"/>
              <a:gd name="connsiteX683" fmla="*/ 173877 w 7472601"/>
              <a:gd name="connsiteY683" fmla="*/ 2937056 h 6858000"/>
              <a:gd name="connsiteX684" fmla="*/ 77889 w 7472601"/>
              <a:gd name="connsiteY684" fmla="*/ 3138440 h 6858000"/>
              <a:gd name="connsiteX685" fmla="*/ 0 w 7472601"/>
              <a:gd name="connsiteY685" fmla="*/ 3271395 h 6858000"/>
              <a:gd name="connsiteX686" fmla="*/ 0 w 7472601"/>
              <a:gd name="connsiteY686" fmla="*/ 3153002 h 6858000"/>
              <a:gd name="connsiteX687" fmla="*/ 2386 w 7472601"/>
              <a:gd name="connsiteY687" fmla="*/ 3149203 h 6858000"/>
              <a:gd name="connsiteX688" fmla="*/ 89753 w 7472601"/>
              <a:gd name="connsiteY688" fmla="*/ 2987702 h 6858000"/>
              <a:gd name="connsiteX689" fmla="*/ 76869 w 7472601"/>
              <a:gd name="connsiteY689" fmla="*/ 3005404 h 6858000"/>
              <a:gd name="connsiteX690" fmla="*/ 32049 w 7472601"/>
              <a:gd name="connsiteY690" fmla="*/ 3065814 h 6858000"/>
              <a:gd name="connsiteX691" fmla="*/ 0 w 7472601"/>
              <a:gd name="connsiteY691" fmla="*/ 3108744 h 6858000"/>
              <a:gd name="connsiteX692" fmla="*/ 0 w 7472601"/>
              <a:gd name="connsiteY692" fmla="*/ 3058059 h 6858000"/>
              <a:gd name="connsiteX693" fmla="*/ 7610 w 7472601"/>
              <a:gd name="connsiteY693" fmla="*/ 3047889 h 6858000"/>
              <a:gd name="connsiteX694" fmla="*/ 52419 w 7472601"/>
              <a:gd name="connsiteY694" fmla="*/ 2987479 h 6858000"/>
              <a:gd name="connsiteX695" fmla="*/ 59142 w 7472601"/>
              <a:gd name="connsiteY695" fmla="*/ 2978488 h 6858000"/>
              <a:gd name="connsiteX696" fmla="*/ 0 w 7472601"/>
              <a:gd name="connsiteY696" fmla="*/ 3015334 h 6858000"/>
              <a:gd name="connsiteX697" fmla="*/ 0 w 7472601"/>
              <a:gd name="connsiteY697" fmla="*/ 2914286 h 6858000"/>
              <a:gd name="connsiteX698" fmla="*/ 36383 w 7472601"/>
              <a:gd name="connsiteY698" fmla="*/ 2901128 h 6858000"/>
              <a:gd name="connsiteX699" fmla="*/ 156329 w 7472601"/>
              <a:gd name="connsiteY699" fmla="*/ 2840533 h 6858000"/>
              <a:gd name="connsiteX700" fmla="*/ 358355 w 7472601"/>
              <a:gd name="connsiteY700" fmla="*/ 2620471 h 6858000"/>
              <a:gd name="connsiteX701" fmla="*/ 510577 w 7472601"/>
              <a:gd name="connsiteY701" fmla="*/ 2501244 h 6858000"/>
              <a:gd name="connsiteX702" fmla="*/ 211967 w 7472601"/>
              <a:gd name="connsiteY702" fmla="*/ 2479171 h 6858000"/>
              <a:gd name="connsiteX703" fmla="*/ 0 w 7472601"/>
              <a:gd name="connsiteY703" fmla="*/ 2476398 h 6858000"/>
              <a:gd name="connsiteX704" fmla="*/ 0 w 7472601"/>
              <a:gd name="connsiteY704" fmla="*/ 2389189 h 6858000"/>
              <a:gd name="connsiteX705" fmla="*/ 103062 w 7472601"/>
              <a:gd name="connsiteY705" fmla="*/ 2389518 h 6858000"/>
              <a:gd name="connsiteX706" fmla="*/ 510734 w 7472601"/>
              <a:gd name="connsiteY706" fmla="*/ 2416201 h 6858000"/>
              <a:gd name="connsiteX707" fmla="*/ 279257 w 7472601"/>
              <a:gd name="connsiteY707" fmla="*/ 2092102 h 6858000"/>
              <a:gd name="connsiteX708" fmla="*/ 65265 w 7472601"/>
              <a:gd name="connsiteY708" fmla="*/ 2006049 h 6858000"/>
              <a:gd name="connsiteX709" fmla="*/ 0 w 7472601"/>
              <a:gd name="connsiteY709" fmla="*/ 1982532 h 6858000"/>
              <a:gd name="connsiteX710" fmla="*/ 0 w 7472601"/>
              <a:gd name="connsiteY710" fmla="*/ 1912789 h 6858000"/>
              <a:gd name="connsiteX711" fmla="*/ 97460 w 7472601"/>
              <a:gd name="connsiteY711" fmla="*/ 1953725 h 6858000"/>
              <a:gd name="connsiteX712" fmla="*/ 221272 w 7472601"/>
              <a:gd name="connsiteY712" fmla="*/ 1980766 h 6858000"/>
              <a:gd name="connsiteX713" fmla="*/ 116765 w 7472601"/>
              <a:gd name="connsiteY713" fmla="*/ 1911033 h 6858000"/>
              <a:gd name="connsiteX714" fmla="*/ 16405 w 7472601"/>
              <a:gd name="connsiteY714" fmla="*/ 1803412 h 6858000"/>
              <a:gd name="connsiteX715" fmla="*/ 0 w 7472601"/>
              <a:gd name="connsiteY715" fmla="*/ 1784777 h 6858000"/>
              <a:gd name="connsiteX716" fmla="*/ 0 w 7472601"/>
              <a:gd name="connsiteY716" fmla="*/ 1740082 h 6858000"/>
              <a:gd name="connsiteX717" fmla="*/ 39394 w 7472601"/>
              <a:gd name="connsiteY717" fmla="*/ 1784856 h 6858000"/>
              <a:gd name="connsiteX718" fmla="*/ 135813 w 7472601"/>
              <a:gd name="connsiteY718" fmla="*/ 1888838 h 6858000"/>
              <a:gd name="connsiteX719" fmla="*/ 242575 w 7472601"/>
              <a:gd name="connsiteY719" fmla="*/ 1958841 h 6858000"/>
              <a:gd name="connsiteX720" fmla="*/ 82197 w 7472601"/>
              <a:gd name="connsiteY720" fmla="*/ 1754826 h 6858000"/>
              <a:gd name="connsiteX721" fmla="*/ 0 w 7472601"/>
              <a:gd name="connsiteY721" fmla="*/ 1679650 h 6858000"/>
              <a:gd name="connsiteX722" fmla="*/ 0 w 7472601"/>
              <a:gd name="connsiteY722" fmla="*/ 1602463 h 6858000"/>
              <a:gd name="connsiteX723" fmla="*/ 84689 w 7472601"/>
              <a:gd name="connsiteY723" fmla="*/ 1677442 h 6858000"/>
              <a:gd name="connsiteX724" fmla="*/ 298437 w 7472601"/>
              <a:gd name="connsiteY724" fmla="*/ 1968019 h 6858000"/>
              <a:gd name="connsiteX725" fmla="*/ 227269 w 7472601"/>
              <a:gd name="connsiteY725" fmla="*/ 1114064 h 6858000"/>
              <a:gd name="connsiteX726" fmla="*/ 248003 w 7472601"/>
              <a:gd name="connsiteY726" fmla="*/ 1089613 h 6858000"/>
              <a:gd name="connsiteX727" fmla="*/ 427020 w 7472601"/>
              <a:gd name="connsiteY727" fmla="*/ 1619803 h 6858000"/>
              <a:gd name="connsiteX728" fmla="*/ 340345 w 7472601"/>
              <a:gd name="connsiteY728" fmla="*/ 2027739 h 6858000"/>
              <a:gd name="connsiteX729" fmla="*/ 360865 w 7472601"/>
              <a:gd name="connsiteY729" fmla="*/ 2044827 h 6858000"/>
              <a:gd name="connsiteX730" fmla="*/ 560414 w 7472601"/>
              <a:gd name="connsiteY730" fmla="*/ 2421457 h 6858000"/>
              <a:gd name="connsiteX731" fmla="*/ 1359703 w 7472601"/>
              <a:gd name="connsiteY731" fmla="*/ 2578554 h 6858000"/>
              <a:gd name="connsiteX732" fmla="*/ 1359422 w 7472601"/>
              <a:gd name="connsiteY732" fmla="*/ 2577994 h 6858000"/>
              <a:gd name="connsiteX733" fmla="*/ 828701 w 7472601"/>
              <a:gd name="connsiteY733" fmla="*/ 1839520 h 6858000"/>
              <a:gd name="connsiteX734" fmla="*/ 494427 w 7472601"/>
              <a:gd name="connsiteY734" fmla="*/ 1092333 h 6858000"/>
              <a:gd name="connsiteX735" fmla="*/ 506322 w 7472601"/>
              <a:gd name="connsiteY735" fmla="*/ 1020997 h 6858000"/>
              <a:gd name="connsiteX736" fmla="*/ 4570198 w 7472601"/>
              <a:gd name="connsiteY736" fmla="*/ 978081 h 6858000"/>
              <a:gd name="connsiteX737" fmla="*/ 4523691 w 7472601"/>
              <a:gd name="connsiteY737" fmla="*/ 1127776 h 6858000"/>
              <a:gd name="connsiteX738" fmla="*/ 4509875 w 7472601"/>
              <a:gd name="connsiteY738" fmla="*/ 1167552 h 6858000"/>
              <a:gd name="connsiteX739" fmla="*/ 4478168 w 7472601"/>
              <a:gd name="connsiteY739" fmla="*/ 1260735 h 6858000"/>
              <a:gd name="connsiteX740" fmla="*/ 4409309 w 7472601"/>
              <a:gd name="connsiteY740" fmla="*/ 1666996 h 6858000"/>
              <a:gd name="connsiteX741" fmla="*/ 4370031 w 7472601"/>
              <a:gd name="connsiteY741" fmla="*/ 1955666 h 6858000"/>
              <a:gd name="connsiteX742" fmla="*/ 4570198 w 7472601"/>
              <a:gd name="connsiteY742" fmla="*/ 978081 h 6858000"/>
              <a:gd name="connsiteX743" fmla="*/ 4557898 w 7472601"/>
              <a:gd name="connsiteY743" fmla="*/ 900011 h 6858000"/>
              <a:gd name="connsiteX744" fmla="*/ 4344840 w 7472601"/>
              <a:gd name="connsiteY744" fmla="*/ 1922038 h 6858000"/>
              <a:gd name="connsiteX745" fmla="*/ 4378710 w 7472601"/>
              <a:gd name="connsiteY745" fmla="*/ 1665516 h 6858000"/>
              <a:gd name="connsiteX746" fmla="*/ 4448798 w 7472601"/>
              <a:gd name="connsiteY746" fmla="*/ 1253024 h 6858000"/>
              <a:gd name="connsiteX747" fmla="*/ 4480315 w 7472601"/>
              <a:gd name="connsiteY747" fmla="*/ 1158454 h 6858000"/>
              <a:gd name="connsiteX748" fmla="*/ 4494133 w 7472601"/>
              <a:gd name="connsiteY748" fmla="*/ 1118676 h 6858000"/>
              <a:gd name="connsiteX749" fmla="*/ 4557898 w 7472601"/>
              <a:gd name="connsiteY749" fmla="*/ 900011 h 6858000"/>
              <a:gd name="connsiteX750" fmla="*/ 5870151 w 7472601"/>
              <a:gd name="connsiteY750" fmla="*/ 898890 h 6858000"/>
              <a:gd name="connsiteX751" fmla="*/ 5861335 w 7472601"/>
              <a:gd name="connsiteY751" fmla="*/ 899177 h 6858000"/>
              <a:gd name="connsiteX752" fmla="*/ 5843702 w 7472601"/>
              <a:gd name="connsiteY752" fmla="*/ 899748 h 6858000"/>
              <a:gd name="connsiteX753" fmla="*/ 5651107 w 7472601"/>
              <a:gd name="connsiteY753" fmla="*/ 920306 h 6858000"/>
              <a:gd name="connsiteX754" fmla="*/ 5459407 w 7472601"/>
              <a:gd name="connsiteY754" fmla="*/ 940975 h 6858000"/>
              <a:gd name="connsiteX755" fmla="*/ 5374846 w 7472601"/>
              <a:gd name="connsiteY755" fmla="*/ 941988 h 6858000"/>
              <a:gd name="connsiteX756" fmla="*/ 5256105 w 7472601"/>
              <a:gd name="connsiteY756" fmla="*/ 945632 h 6858000"/>
              <a:gd name="connsiteX757" fmla="*/ 5107071 w 7472601"/>
              <a:gd name="connsiteY757" fmla="*/ 969720 h 6858000"/>
              <a:gd name="connsiteX758" fmla="*/ 4998681 w 7472601"/>
              <a:gd name="connsiteY758" fmla="*/ 988771 h 6858000"/>
              <a:gd name="connsiteX759" fmla="*/ 5870151 w 7472601"/>
              <a:gd name="connsiteY759" fmla="*/ 898890 h 6858000"/>
              <a:gd name="connsiteX760" fmla="*/ 5504425 w 7472601"/>
              <a:gd name="connsiteY760" fmla="*/ 848067 h 6858000"/>
              <a:gd name="connsiteX761" fmla="*/ 4968849 w 7472601"/>
              <a:gd name="connsiteY761" fmla="*/ 962318 h 6858000"/>
              <a:gd name="connsiteX762" fmla="*/ 5104039 w 7472601"/>
              <a:gd name="connsiteY762" fmla="*/ 940634 h 6858000"/>
              <a:gd name="connsiteX763" fmla="*/ 5256311 w 7472601"/>
              <a:gd name="connsiteY763" fmla="*/ 916490 h 6858000"/>
              <a:gd name="connsiteX764" fmla="*/ 5377381 w 7472601"/>
              <a:gd name="connsiteY764" fmla="*/ 912671 h 6858000"/>
              <a:gd name="connsiteX765" fmla="*/ 5460148 w 7472601"/>
              <a:gd name="connsiteY765" fmla="*/ 911442 h 6858000"/>
              <a:gd name="connsiteX766" fmla="*/ 5648971 w 7472601"/>
              <a:gd name="connsiteY766" fmla="*/ 891331 h 6858000"/>
              <a:gd name="connsiteX767" fmla="*/ 5844807 w 7472601"/>
              <a:gd name="connsiteY767" fmla="*/ 870718 h 6858000"/>
              <a:gd name="connsiteX768" fmla="*/ 5862975 w 7472601"/>
              <a:gd name="connsiteY768" fmla="*/ 869756 h 6858000"/>
              <a:gd name="connsiteX769" fmla="*/ 5920887 w 7472601"/>
              <a:gd name="connsiteY769" fmla="*/ 865929 h 6858000"/>
              <a:gd name="connsiteX770" fmla="*/ 5504425 w 7472601"/>
              <a:gd name="connsiteY770" fmla="*/ 848067 h 6858000"/>
              <a:gd name="connsiteX771" fmla="*/ 3607114 w 7472601"/>
              <a:gd name="connsiteY771" fmla="*/ 467441 h 6858000"/>
              <a:gd name="connsiteX772" fmla="*/ 3296242 w 7472601"/>
              <a:gd name="connsiteY772" fmla="*/ 807991 h 6858000"/>
              <a:gd name="connsiteX773" fmla="*/ 3174674 w 7472601"/>
              <a:gd name="connsiteY773" fmla="*/ 919759 h 6858000"/>
              <a:gd name="connsiteX774" fmla="*/ 3042978 w 7472601"/>
              <a:gd name="connsiteY774" fmla="*/ 1054894 h 6858000"/>
              <a:gd name="connsiteX775" fmla="*/ 2968914 w 7472601"/>
              <a:gd name="connsiteY775" fmla="*/ 1133756 h 6858000"/>
              <a:gd name="connsiteX776" fmla="*/ 3103823 w 7472601"/>
              <a:gd name="connsiteY776" fmla="*/ 1026814 h 6858000"/>
              <a:gd name="connsiteX777" fmla="*/ 3607114 w 7472601"/>
              <a:gd name="connsiteY777" fmla="*/ 467441 h 6858000"/>
              <a:gd name="connsiteX778" fmla="*/ 3744487 w 7472601"/>
              <a:gd name="connsiteY778" fmla="*/ 383136 h 6858000"/>
              <a:gd name="connsiteX779" fmla="*/ 3970213 w 7472601"/>
              <a:gd name="connsiteY779" fmla="*/ 995559 h 6858000"/>
              <a:gd name="connsiteX780" fmla="*/ 3744487 w 7472601"/>
              <a:gd name="connsiteY780" fmla="*/ 383136 h 6858000"/>
              <a:gd name="connsiteX781" fmla="*/ 3624562 w 7472601"/>
              <a:gd name="connsiteY781" fmla="*/ 367041 h 6858000"/>
              <a:gd name="connsiteX782" fmla="*/ 3489712 w 7472601"/>
              <a:gd name="connsiteY782" fmla="*/ 485386 h 6858000"/>
              <a:gd name="connsiteX783" fmla="*/ 3182994 w 7472601"/>
              <a:gd name="connsiteY783" fmla="*/ 828265 h 6858000"/>
              <a:gd name="connsiteX784" fmla="*/ 2892114 w 7472601"/>
              <a:gd name="connsiteY784" fmla="*/ 1172635 h 6858000"/>
              <a:gd name="connsiteX785" fmla="*/ 3021459 w 7472601"/>
              <a:gd name="connsiteY785" fmla="*/ 1035385 h 6858000"/>
              <a:gd name="connsiteX786" fmla="*/ 3153873 w 7472601"/>
              <a:gd name="connsiteY786" fmla="*/ 898971 h 6858000"/>
              <a:gd name="connsiteX787" fmla="*/ 3276511 w 7472601"/>
              <a:gd name="connsiteY787" fmla="*/ 786423 h 6858000"/>
              <a:gd name="connsiteX788" fmla="*/ 3584154 w 7472601"/>
              <a:gd name="connsiteY788" fmla="*/ 448218 h 6858000"/>
              <a:gd name="connsiteX789" fmla="*/ 3624562 w 7472601"/>
              <a:gd name="connsiteY789" fmla="*/ 367041 h 6858000"/>
              <a:gd name="connsiteX790" fmla="*/ 3766672 w 7472601"/>
              <a:gd name="connsiteY790" fmla="*/ 359429 h 6858000"/>
              <a:gd name="connsiteX791" fmla="*/ 3996338 w 7472601"/>
              <a:gd name="connsiteY791" fmla="*/ 968237 h 6858000"/>
              <a:gd name="connsiteX792" fmla="*/ 3766672 w 7472601"/>
              <a:gd name="connsiteY792" fmla="*/ 359429 h 6858000"/>
              <a:gd name="connsiteX793" fmla="*/ 5805386 w 7472601"/>
              <a:gd name="connsiteY793" fmla="*/ 239240 h 6858000"/>
              <a:gd name="connsiteX794" fmla="*/ 5736947 w 7472601"/>
              <a:gd name="connsiteY794" fmla="*/ 261367 h 6858000"/>
              <a:gd name="connsiteX795" fmla="*/ 5427012 w 7472601"/>
              <a:gd name="connsiteY795" fmla="*/ 311272 h 6858000"/>
              <a:gd name="connsiteX796" fmla="*/ 5147818 w 7472601"/>
              <a:gd name="connsiteY796" fmla="*/ 322112 h 6858000"/>
              <a:gd name="connsiteX797" fmla="*/ 5060854 w 7472601"/>
              <a:gd name="connsiteY797" fmla="*/ 311882 h 6858000"/>
              <a:gd name="connsiteX798" fmla="*/ 4945989 w 7472601"/>
              <a:gd name="connsiteY798" fmla="*/ 300516 h 6858000"/>
              <a:gd name="connsiteX799" fmla="*/ 5410479 w 7472601"/>
              <a:gd name="connsiteY799" fmla="*/ 348434 h 6858000"/>
              <a:gd name="connsiteX800" fmla="*/ 5805386 w 7472601"/>
              <a:gd name="connsiteY800" fmla="*/ 239240 h 6858000"/>
              <a:gd name="connsiteX801" fmla="*/ 5905192 w 7472601"/>
              <a:gd name="connsiteY801" fmla="*/ 163079 h 6858000"/>
              <a:gd name="connsiteX802" fmla="*/ 5865655 w 7472601"/>
              <a:gd name="connsiteY802" fmla="*/ 171901 h 6858000"/>
              <a:gd name="connsiteX803" fmla="*/ 5259740 w 7472601"/>
              <a:gd name="connsiteY803" fmla="*/ 257013 h 6858000"/>
              <a:gd name="connsiteX804" fmla="*/ 5208466 w 7472601"/>
              <a:gd name="connsiteY804" fmla="*/ 257550 h 6858000"/>
              <a:gd name="connsiteX805" fmla="*/ 4980204 w 7472601"/>
              <a:gd name="connsiteY805" fmla="*/ 271903 h 6858000"/>
              <a:gd name="connsiteX806" fmla="*/ 5068068 w 7472601"/>
              <a:gd name="connsiteY806" fmla="*/ 282244 h 6858000"/>
              <a:gd name="connsiteX807" fmla="*/ 5153231 w 7472601"/>
              <a:gd name="connsiteY807" fmla="*/ 292240 h 6858000"/>
              <a:gd name="connsiteX808" fmla="*/ 5426491 w 7472601"/>
              <a:gd name="connsiteY808" fmla="*/ 281128 h 6858000"/>
              <a:gd name="connsiteX809" fmla="*/ 5731212 w 7472601"/>
              <a:gd name="connsiteY809" fmla="*/ 231951 h 6858000"/>
              <a:gd name="connsiteX810" fmla="*/ 5905192 w 7472601"/>
              <a:gd name="connsiteY810" fmla="*/ 163079 h 6858000"/>
              <a:gd name="connsiteX811" fmla="*/ 5944437 w 7472601"/>
              <a:gd name="connsiteY811" fmla="*/ 113829 h 6858000"/>
              <a:gd name="connsiteX812" fmla="*/ 5825032 w 7472601"/>
              <a:gd name="connsiteY812" fmla="*/ 146405 h 6858000"/>
              <a:gd name="connsiteX813" fmla="*/ 4955599 w 7472601"/>
              <a:gd name="connsiteY813" fmla="*/ 247008 h 6858000"/>
              <a:gd name="connsiteX814" fmla="*/ 5210104 w 7472601"/>
              <a:gd name="connsiteY814" fmla="*/ 228123 h 6858000"/>
              <a:gd name="connsiteX815" fmla="*/ 5261015 w 7472601"/>
              <a:gd name="connsiteY815" fmla="*/ 227087 h 6858000"/>
              <a:gd name="connsiteX816" fmla="*/ 5861181 w 7472601"/>
              <a:gd name="connsiteY816" fmla="*/ 143093 h 6858000"/>
              <a:gd name="connsiteX817" fmla="*/ 5961252 w 7472601"/>
              <a:gd name="connsiteY817" fmla="*/ 114820 h 6858000"/>
              <a:gd name="connsiteX818" fmla="*/ 5944437 w 7472601"/>
              <a:gd name="connsiteY818" fmla="*/ 113829 h 6858000"/>
              <a:gd name="connsiteX819" fmla="*/ 3882765 w 7472601"/>
              <a:gd name="connsiteY819" fmla="*/ 0 h 6858000"/>
              <a:gd name="connsiteX820" fmla="*/ 3995099 w 7472601"/>
              <a:gd name="connsiteY820" fmla="*/ 0 h 6858000"/>
              <a:gd name="connsiteX821" fmla="*/ 4163818 w 7472601"/>
              <a:gd name="connsiteY821" fmla="*/ 234104 h 6858000"/>
              <a:gd name="connsiteX822" fmla="*/ 4172099 w 7472601"/>
              <a:gd name="connsiteY822" fmla="*/ 234207 h 6858000"/>
              <a:gd name="connsiteX823" fmla="*/ 4784282 w 7472601"/>
              <a:gd name="connsiteY823" fmla="*/ 276561 h 6858000"/>
              <a:gd name="connsiteX824" fmla="*/ 4801687 w 7472601"/>
              <a:gd name="connsiteY824" fmla="*/ 267764 h 6858000"/>
              <a:gd name="connsiteX825" fmla="*/ 6082788 w 7472601"/>
              <a:gd name="connsiteY825" fmla="*/ 64119 h 6858000"/>
              <a:gd name="connsiteX826" fmla="*/ 6099442 w 7472601"/>
              <a:gd name="connsiteY826" fmla="*/ 82568 h 6858000"/>
              <a:gd name="connsiteX827" fmla="*/ 4804137 w 7472601"/>
              <a:gd name="connsiteY827" fmla="*/ 320931 h 6858000"/>
              <a:gd name="connsiteX828" fmla="*/ 4227047 w 7472601"/>
              <a:gd name="connsiteY828" fmla="*/ 313415 h 6858000"/>
              <a:gd name="connsiteX829" fmla="*/ 4346041 w 7472601"/>
              <a:gd name="connsiteY829" fmla="*/ 456086 h 6858000"/>
              <a:gd name="connsiteX830" fmla="*/ 4870967 w 7472601"/>
              <a:gd name="connsiteY830" fmla="*/ 963061 h 6858000"/>
              <a:gd name="connsiteX831" fmla="*/ 4889647 w 7472601"/>
              <a:gd name="connsiteY831" fmla="*/ 957147 h 6858000"/>
              <a:gd name="connsiteX832" fmla="*/ 5422504 w 7472601"/>
              <a:gd name="connsiteY832" fmla="*/ 805191 h 6858000"/>
              <a:gd name="connsiteX833" fmla="*/ 6087656 w 7472601"/>
              <a:gd name="connsiteY833" fmla="*/ 826703 h 6858000"/>
              <a:gd name="connsiteX834" fmla="*/ 6058717 w 7472601"/>
              <a:gd name="connsiteY834" fmla="*/ 865992 h 6858000"/>
              <a:gd name="connsiteX835" fmla="*/ 4974153 w 7472601"/>
              <a:gd name="connsiteY835" fmla="*/ 1045456 h 6858000"/>
              <a:gd name="connsiteX836" fmla="*/ 5627835 w 7472601"/>
              <a:gd name="connsiteY836" fmla="*/ 1472077 h 6858000"/>
              <a:gd name="connsiteX837" fmla="*/ 5629817 w 7472601"/>
              <a:gd name="connsiteY837" fmla="*/ 1471412 h 6858000"/>
              <a:gd name="connsiteX838" fmla="*/ 5634124 w 7472601"/>
              <a:gd name="connsiteY838" fmla="*/ 1470572 h 6858000"/>
              <a:gd name="connsiteX839" fmla="*/ 5755832 w 7472601"/>
              <a:gd name="connsiteY839" fmla="*/ 1383886 h 6858000"/>
              <a:gd name="connsiteX840" fmla="*/ 6014186 w 7472601"/>
              <a:gd name="connsiteY840" fmla="*/ 1279799 h 6858000"/>
              <a:gd name="connsiteX841" fmla="*/ 6901619 w 7472601"/>
              <a:gd name="connsiteY841" fmla="*/ 1047874 h 6858000"/>
              <a:gd name="connsiteX842" fmla="*/ 6931566 w 7472601"/>
              <a:gd name="connsiteY842" fmla="*/ 1062034 h 6858000"/>
              <a:gd name="connsiteX843" fmla="*/ 5790982 w 7472601"/>
              <a:gd name="connsiteY843" fmla="*/ 1561380 h 6858000"/>
              <a:gd name="connsiteX844" fmla="*/ 6188971 w 7472601"/>
              <a:gd name="connsiteY844" fmla="*/ 1755168 h 6858000"/>
              <a:gd name="connsiteX845" fmla="*/ 6202446 w 7472601"/>
              <a:gd name="connsiteY845" fmla="*/ 1752268 h 6858000"/>
              <a:gd name="connsiteX846" fmla="*/ 7179560 w 7472601"/>
              <a:gd name="connsiteY846" fmla="*/ 1467551 h 6858000"/>
              <a:gd name="connsiteX847" fmla="*/ 7158730 w 7472601"/>
              <a:gd name="connsiteY847" fmla="*/ 1507835 h 6858000"/>
              <a:gd name="connsiteX848" fmla="*/ 6326959 w 7472601"/>
              <a:gd name="connsiteY848" fmla="*/ 1817686 h 6858000"/>
              <a:gd name="connsiteX849" fmla="*/ 6537433 w 7472601"/>
              <a:gd name="connsiteY849" fmla="*/ 1907790 h 6858000"/>
              <a:gd name="connsiteX850" fmla="*/ 6550221 w 7472601"/>
              <a:gd name="connsiteY850" fmla="*/ 1910729 h 6858000"/>
              <a:gd name="connsiteX851" fmla="*/ 6964438 w 7472601"/>
              <a:gd name="connsiteY851" fmla="*/ 2209505 h 6858000"/>
              <a:gd name="connsiteX852" fmla="*/ 7367862 w 7472601"/>
              <a:gd name="connsiteY852" fmla="*/ 2806833 h 6858000"/>
              <a:gd name="connsiteX853" fmla="*/ 7364329 w 7472601"/>
              <a:gd name="connsiteY853" fmla="*/ 2826907 h 6858000"/>
              <a:gd name="connsiteX854" fmla="*/ 7290545 w 7472601"/>
              <a:gd name="connsiteY854" fmla="*/ 2850663 h 6858000"/>
              <a:gd name="connsiteX855" fmla="*/ 6472036 w 7472601"/>
              <a:gd name="connsiteY855" fmla="*/ 1959003 h 6858000"/>
              <a:gd name="connsiteX856" fmla="*/ 5792897 w 7472601"/>
              <a:gd name="connsiteY856" fmla="*/ 1647747 h 6858000"/>
              <a:gd name="connsiteX857" fmla="*/ 5842751 w 7472601"/>
              <a:gd name="connsiteY857" fmla="*/ 1816112 h 6858000"/>
              <a:gd name="connsiteX858" fmla="*/ 5847424 w 7472601"/>
              <a:gd name="connsiteY858" fmla="*/ 1815776 h 6858000"/>
              <a:gd name="connsiteX859" fmla="*/ 6399821 w 7472601"/>
              <a:gd name="connsiteY859" fmla="*/ 2344799 h 6858000"/>
              <a:gd name="connsiteX860" fmla="*/ 6323232 w 7472601"/>
              <a:gd name="connsiteY860" fmla="*/ 2389634 h 6858000"/>
              <a:gd name="connsiteX861" fmla="*/ 5942958 w 7472601"/>
              <a:gd name="connsiteY861" fmla="*/ 2077708 h 6858000"/>
              <a:gd name="connsiteX862" fmla="*/ 5921559 w 7472601"/>
              <a:gd name="connsiteY862" fmla="*/ 2378596 h 6858000"/>
              <a:gd name="connsiteX863" fmla="*/ 5817651 w 7472601"/>
              <a:gd name="connsiteY863" fmla="*/ 3023919 h 6858000"/>
              <a:gd name="connsiteX864" fmla="*/ 5729634 w 7472601"/>
              <a:gd name="connsiteY864" fmla="*/ 3051849 h 6858000"/>
              <a:gd name="connsiteX865" fmla="*/ 5611018 w 7472601"/>
              <a:gd name="connsiteY865" fmla="*/ 2316769 h 6858000"/>
              <a:gd name="connsiteX866" fmla="*/ 5687608 w 7472601"/>
              <a:gd name="connsiteY866" fmla="*/ 2039972 h 6858000"/>
              <a:gd name="connsiteX867" fmla="*/ 5657554 w 7472601"/>
              <a:gd name="connsiteY867" fmla="*/ 1576445 h 6858000"/>
              <a:gd name="connsiteX868" fmla="*/ 5150475 w 7472601"/>
              <a:gd name="connsiteY868" fmla="*/ 1274012 h 6858000"/>
              <a:gd name="connsiteX869" fmla="*/ 5349142 w 7472601"/>
              <a:gd name="connsiteY869" fmla="*/ 2204405 h 6858000"/>
              <a:gd name="connsiteX870" fmla="*/ 5262214 w 7472601"/>
              <a:gd name="connsiteY870" fmla="*/ 2233836 h 6858000"/>
              <a:gd name="connsiteX871" fmla="*/ 4981539 w 7472601"/>
              <a:gd name="connsiteY871" fmla="*/ 1542201 h 6858000"/>
              <a:gd name="connsiteX872" fmla="*/ 4958461 w 7472601"/>
              <a:gd name="connsiteY872" fmla="*/ 1136957 h 6858000"/>
              <a:gd name="connsiteX873" fmla="*/ 4655015 w 7472601"/>
              <a:gd name="connsiteY873" fmla="*/ 891426 h 6858000"/>
              <a:gd name="connsiteX874" fmla="*/ 4348002 w 7472601"/>
              <a:gd name="connsiteY874" fmla="*/ 2205895 h 6858000"/>
              <a:gd name="connsiteX875" fmla="*/ 4262250 w 7472601"/>
              <a:gd name="connsiteY875" fmla="*/ 2219972 h 6858000"/>
              <a:gd name="connsiteX876" fmla="*/ 4550611 w 7472601"/>
              <a:gd name="connsiteY876" fmla="*/ 817540 h 6858000"/>
              <a:gd name="connsiteX877" fmla="*/ 4564418 w 7472601"/>
              <a:gd name="connsiteY877" fmla="*/ 808293 h 6858000"/>
              <a:gd name="connsiteX878" fmla="*/ 4266388 w 7472601"/>
              <a:gd name="connsiteY878" fmla="*/ 500083 h 6858000"/>
              <a:gd name="connsiteX879" fmla="*/ 4032842 w 7472601"/>
              <a:gd name="connsiteY879" fmla="*/ 211809 h 6858000"/>
              <a:gd name="connsiteX880" fmla="*/ 3882765 w 7472601"/>
              <a:gd name="connsiteY880" fmla="*/ 0 h 6858000"/>
              <a:gd name="connsiteX881" fmla="*/ 3721337 w 7472601"/>
              <a:gd name="connsiteY881" fmla="*/ 0 h 6858000"/>
              <a:gd name="connsiteX882" fmla="*/ 3797544 w 7472601"/>
              <a:gd name="connsiteY882" fmla="*/ 0 h 6858000"/>
              <a:gd name="connsiteX883" fmla="*/ 3775734 w 7472601"/>
              <a:gd name="connsiteY883" fmla="*/ 95131 h 6858000"/>
              <a:gd name="connsiteX884" fmla="*/ 3724807 w 7472601"/>
              <a:gd name="connsiteY884" fmla="*/ 272257 h 6858000"/>
              <a:gd name="connsiteX885" fmla="*/ 3726844 w 7472601"/>
              <a:gd name="connsiteY885" fmla="*/ 282988 h 6858000"/>
              <a:gd name="connsiteX886" fmla="*/ 3742664 w 7472601"/>
              <a:gd name="connsiteY886" fmla="*/ 279918 h 6858000"/>
              <a:gd name="connsiteX887" fmla="*/ 4103910 w 7472601"/>
              <a:gd name="connsiteY887" fmla="*/ 1161917 h 6858000"/>
              <a:gd name="connsiteX888" fmla="*/ 4020269 w 7472601"/>
              <a:gd name="connsiteY888" fmla="*/ 1200406 h 6858000"/>
              <a:gd name="connsiteX889" fmla="*/ 3674882 w 7472601"/>
              <a:gd name="connsiteY889" fmla="*/ 488524 h 6858000"/>
              <a:gd name="connsiteX890" fmla="*/ 3132682 w 7472601"/>
              <a:gd name="connsiteY890" fmla="*/ 1072284 h 6858000"/>
              <a:gd name="connsiteX891" fmla="*/ 2716346 w 7472601"/>
              <a:gd name="connsiteY891" fmla="*/ 1276376 h 6858000"/>
              <a:gd name="connsiteX892" fmla="*/ 2716772 w 7472601"/>
              <a:gd name="connsiteY892" fmla="*/ 1255462 h 6858000"/>
              <a:gd name="connsiteX893" fmla="*/ 3471096 w 7472601"/>
              <a:gd name="connsiteY893" fmla="*/ 437072 h 6858000"/>
              <a:gd name="connsiteX894" fmla="*/ 3639057 w 7472601"/>
              <a:gd name="connsiteY894" fmla="*/ 286334 h 6858000"/>
              <a:gd name="connsiteX895" fmla="*/ 3640309 w 7472601"/>
              <a:gd name="connsiteY895" fmla="*/ 284664 h 6858000"/>
              <a:gd name="connsiteX896" fmla="*/ 3646022 w 7472601"/>
              <a:gd name="connsiteY896" fmla="*/ 276711 h 6858000"/>
              <a:gd name="connsiteX897" fmla="*/ 3707943 w 7472601"/>
              <a:gd name="connsiteY897" fmla="*/ 65958 h 6858000"/>
              <a:gd name="connsiteX898" fmla="*/ 3721337 w 7472601"/>
              <a:gd name="connsiteY898" fmla="*/ 0 h 6858000"/>
              <a:gd name="connsiteX899" fmla="*/ 2867960 w 7472601"/>
              <a:gd name="connsiteY899" fmla="*/ 0 h 6858000"/>
              <a:gd name="connsiteX900" fmla="*/ 2926351 w 7472601"/>
              <a:gd name="connsiteY900" fmla="*/ 0 h 6858000"/>
              <a:gd name="connsiteX901" fmla="*/ 2902823 w 7472601"/>
              <a:gd name="connsiteY901" fmla="*/ 262929 h 6858000"/>
              <a:gd name="connsiteX902" fmla="*/ 2940663 w 7472601"/>
              <a:gd name="connsiteY902" fmla="*/ 140884 h 6858000"/>
              <a:gd name="connsiteX903" fmla="*/ 2947039 w 7472601"/>
              <a:gd name="connsiteY903" fmla="*/ 122524 h 6858000"/>
              <a:gd name="connsiteX904" fmla="*/ 2984316 w 7472601"/>
              <a:gd name="connsiteY904" fmla="*/ 0 h 6858000"/>
              <a:gd name="connsiteX905" fmla="*/ 3016114 w 7472601"/>
              <a:gd name="connsiteY905" fmla="*/ 0 h 6858000"/>
              <a:gd name="connsiteX906" fmla="*/ 2979949 w 7472601"/>
              <a:gd name="connsiteY906" fmla="*/ 119274 h 6858000"/>
              <a:gd name="connsiteX907" fmla="*/ 3023879 w 7472601"/>
              <a:gd name="connsiteY907" fmla="*/ 0 h 6858000"/>
              <a:gd name="connsiteX908" fmla="*/ 3105400 w 7472601"/>
              <a:gd name="connsiteY908" fmla="*/ 0 h 6858000"/>
              <a:gd name="connsiteX909" fmla="*/ 3094669 w 7472601"/>
              <a:gd name="connsiteY909" fmla="*/ 30308 h 6858000"/>
              <a:gd name="connsiteX910" fmla="*/ 2901945 w 7472601"/>
              <a:gd name="connsiteY910" fmla="*/ 466538 h 6858000"/>
              <a:gd name="connsiteX911" fmla="*/ 2815209 w 7472601"/>
              <a:gd name="connsiteY911" fmla="*/ 497361 h 6858000"/>
              <a:gd name="connsiteX912" fmla="*/ 2844845 w 7472601"/>
              <a:gd name="connsiteY912" fmla="*/ 127638 h 6858000"/>
              <a:gd name="connsiteX913" fmla="*/ 2867960 w 7472601"/>
              <a:gd name="connsiteY913" fmla="*/ 0 h 6858000"/>
              <a:gd name="connsiteX914" fmla="*/ 1057230 w 7472601"/>
              <a:gd name="connsiteY914" fmla="*/ 0 h 6858000"/>
              <a:gd name="connsiteX915" fmla="*/ 1111003 w 7472601"/>
              <a:gd name="connsiteY915" fmla="*/ 0 h 6858000"/>
              <a:gd name="connsiteX916" fmla="*/ 1125553 w 7472601"/>
              <a:gd name="connsiteY916" fmla="*/ 52588 h 6858000"/>
              <a:gd name="connsiteX917" fmla="*/ 1304276 w 7472601"/>
              <a:gd name="connsiteY917" fmla="*/ 476275 h 6858000"/>
              <a:gd name="connsiteX918" fmla="*/ 1492066 w 7472601"/>
              <a:gd name="connsiteY918" fmla="*/ 886333 h 6858000"/>
              <a:gd name="connsiteX919" fmla="*/ 1423698 w 7472601"/>
              <a:gd name="connsiteY919" fmla="*/ 710817 h 6858000"/>
              <a:gd name="connsiteX920" fmla="*/ 1357609 w 7472601"/>
              <a:gd name="connsiteY920" fmla="*/ 532892 h 6858000"/>
              <a:gd name="connsiteX921" fmla="*/ 1309550 w 7472601"/>
              <a:gd name="connsiteY921" fmla="*/ 374031 h 6858000"/>
              <a:gd name="connsiteX922" fmla="*/ 1193673 w 7472601"/>
              <a:gd name="connsiteY922" fmla="*/ 49533 h 6858000"/>
              <a:gd name="connsiteX923" fmla="*/ 1164391 w 7472601"/>
              <a:gd name="connsiteY923" fmla="*/ 0 h 6858000"/>
              <a:gd name="connsiteX924" fmla="*/ 1200666 w 7472601"/>
              <a:gd name="connsiteY924" fmla="*/ 0 h 6858000"/>
              <a:gd name="connsiteX925" fmla="*/ 1223408 w 7472601"/>
              <a:gd name="connsiteY925" fmla="*/ 38996 h 6858000"/>
              <a:gd name="connsiteX926" fmla="*/ 1339635 w 7472601"/>
              <a:gd name="connsiteY926" fmla="*/ 365517 h 6858000"/>
              <a:gd name="connsiteX927" fmla="*/ 1387469 w 7472601"/>
              <a:gd name="connsiteY927" fmla="*/ 523079 h 6858000"/>
              <a:gd name="connsiteX928" fmla="*/ 1452685 w 7472601"/>
              <a:gd name="connsiteY928" fmla="*/ 699806 h 6858000"/>
              <a:gd name="connsiteX929" fmla="*/ 1492092 w 7472601"/>
              <a:gd name="connsiteY929" fmla="*/ 800424 h 6858000"/>
              <a:gd name="connsiteX930" fmla="*/ 1455302 w 7472601"/>
              <a:gd name="connsiteY930" fmla="*/ 632913 h 6858000"/>
              <a:gd name="connsiteX931" fmla="*/ 1222336 w 7472601"/>
              <a:gd name="connsiteY931" fmla="*/ 9480 h 6858000"/>
              <a:gd name="connsiteX932" fmla="*/ 1214634 w 7472601"/>
              <a:gd name="connsiteY932" fmla="*/ 0 h 6858000"/>
              <a:gd name="connsiteX933" fmla="*/ 1289827 w 7472601"/>
              <a:gd name="connsiteY933" fmla="*/ 0 h 6858000"/>
              <a:gd name="connsiteX934" fmla="*/ 1321076 w 7472601"/>
              <a:gd name="connsiteY934" fmla="*/ 59722 h 6858000"/>
              <a:gd name="connsiteX935" fmla="*/ 1512579 w 7472601"/>
              <a:gd name="connsiteY935" fmla="*/ 626441 h 6858000"/>
              <a:gd name="connsiteX936" fmla="*/ 1506076 w 7472601"/>
              <a:gd name="connsiteY936" fmla="*/ 1089289 h 6858000"/>
              <a:gd name="connsiteX937" fmla="*/ 1486346 w 7472601"/>
              <a:gd name="connsiteY937" fmla="*/ 1079919 h 6858000"/>
              <a:gd name="connsiteX938" fmla="*/ 1070511 w 7472601"/>
              <a:gd name="connsiteY938" fmla="*/ 48609 h 6858000"/>
              <a:gd name="connsiteX939" fmla="*/ 1057230 w 7472601"/>
              <a:gd name="connsiteY939" fmla="*/ 0 h 6858000"/>
              <a:gd name="connsiteX940" fmla="*/ 43151 w 7472601"/>
              <a:gd name="connsiteY940" fmla="*/ 0 h 6858000"/>
              <a:gd name="connsiteX941" fmla="*/ 95283 w 7472601"/>
              <a:gd name="connsiteY941" fmla="*/ 0 h 6858000"/>
              <a:gd name="connsiteX942" fmla="*/ 300708 w 7472601"/>
              <a:gd name="connsiteY942" fmla="*/ 154571 h 6858000"/>
              <a:gd name="connsiteX943" fmla="*/ 530414 w 7472601"/>
              <a:gd name="connsiteY943" fmla="*/ 354673 h 6858000"/>
              <a:gd name="connsiteX944" fmla="*/ 333785 w 7472601"/>
              <a:gd name="connsiteY944" fmla="*/ 161564 h 6858000"/>
              <a:gd name="connsiteX945" fmla="*/ 147005 w 7472601"/>
              <a:gd name="connsiteY945" fmla="*/ 0 h 6858000"/>
              <a:gd name="connsiteX946" fmla="*/ 272509 w 7472601"/>
              <a:gd name="connsiteY946" fmla="*/ 0 h 6858000"/>
              <a:gd name="connsiteX947" fmla="*/ 326276 w 7472601"/>
              <a:gd name="connsiteY947" fmla="*/ 45847 h 6858000"/>
              <a:gd name="connsiteX948" fmla="*/ 823759 w 7472601"/>
              <a:gd name="connsiteY948" fmla="*/ 574145 h 6858000"/>
              <a:gd name="connsiteX949" fmla="*/ 811254 w 7472601"/>
              <a:gd name="connsiteY949" fmla="*/ 665546 h 6858000"/>
              <a:gd name="connsiteX950" fmla="*/ 154042 w 7472601"/>
              <a:gd name="connsiteY950" fmla="*/ 261522 h 6858000"/>
              <a:gd name="connsiteX951" fmla="*/ 13550 w 7472601"/>
              <a:gd name="connsiteY951" fmla="*/ 158423 h 6858000"/>
              <a:gd name="connsiteX952" fmla="*/ 0 w 7472601"/>
              <a:gd name="connsiteY952" fmla="*/ 146618 h 6858000"/>
              <a:gd name="connsiteX953" fmla="*/ 0 w 7472601"/>
              <a:gd name="connsiteY953" fmla="*/ 59161 h 6858000"/>
              <a:gd name="connsiteX954" fmla="*/ 45427 w 7472601"/>
              <a:gd name="connsiteY954" fmla="*/ 101078 h 6858000"/>
              <a:gd name="connsiteX955" fmla="*/ 630103 w 7472601"/>
              <a:gd name="connsiteY955" fmla="*/ 485885 h 6858000"/>
              <a:gd name="connsiteX956" fmla="*/ 532040 w 7472601"/>
              <a:gd name="connsiteY956" fmla="*/ 399359 h 6858000"/>
              <a:gd name="connsiteX957" fmla="*/ 517618 w 7472601"/>
              <a:gd name="connsiteY957" fmla="*/ 385726 h 6858000"/>
              <a:gd name="connsiteX958" fmla="*/ 285074 w 7472601"/>
              <a:gd name="connsiteY958" fmla="*/ 182755 h 6858000"/>
              <a:gd name="connsiteX959" fmla="*/ 43151 w 7472601"/>
              <a:gd name="connsiteY959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221686 h 6858000"/>
              <a:gd name="connsiteX78" fmla="*/ 7467600 w 7467663"/>
              <a:gd name="connsiteY78" fmla="*/ 6334256 h 6858000"/>
              <a:gd name="connsiteX79" fmla="*/ 7454976 w 7467663"/>
              <a:gd name="connsiteY79" fmla="*/ 6318297 h 6858000"/>
              <a:gd name="connsiteX80" fmla="*/ 1456157 w 7467663"/>
              <a:gd name="connsiteY80" fmla="*/ 5371404 h 6858000"/>
              <a:gd name="connsiteX81" fmla="*/ 1244432 w 7467663"/>
              <a:gd name="connsiteY81" fmla="*/ 5385601 h 6858000"/>
              <a:gd name="connsiteX82" fmla="*/ 973990 w 7467663"/>
              <a:gd name="connsiteY82" fmla="*/ 5424940 h 6858000"/>
              <a:gd name="connsiteX83" fmla="*/ 1103809 w 7467663"/>
              <a:gd name="connsiteY83" fmla="*/ 5433720 h 6858000"/>
              <a:gd name="connsiteX84" fmla="*/ 1123454 w 7467663"/>
              <a:gd name="connsiteY84" fmla="*/ 5435727 h 6858000"/>
              <a:gd name="connsiteX85" fmla="*/ 1737017 w 7467663"/>
              <a:gd name="connsiteY85" fmla="*/ 5452183 h 6858000"/>
              <a:gd name="connsiteX86" fmla="*/ 1824397 w 7467663"/>
              <a:gd name="connsiteY86" fmla="*/ 5447757 h 6858000"/>
              <a:gd name="connsiteX87" fmla="*/ 2070059 w 7467663"/>
              <a:gd name="connsiteY87" fmla="*/ 5441660 h 6858000"/>
              <a:gd name="connsiteX88" fmla="*/ 1456157 w 7467663"/>
              <a:gd name="connsiteY88" fmla="*/ 5371404 h 6858000"/>
              <a:gd name="connsiteX89" fmla="*/ 4988186 w 7467663"/>
              <a:gd name="connsiteY89" fmla="*/ 5216467 h 6858000"/>
              <a:gd name="connsiteX90" fmla="*/ 4777334 w 7467663"/>
              <a:gd name="connsiteY90" fmla="*/ 5406072 h 6858000"/>
              <a:gd name="connsiteX91" fmla="*/ 4718341 w 7467663"/>
              <a:gd name="connsiteY91" fmla="*/ 5468043 h 6858000"/>
              <a:gd name="connsiteX92" fmla="*/ 4604655 w 7467663"/>
              <a:gd name="connsiteY92" fmla="*/ 5583434 h 6858000"/>
              <a:gd name="connsiteX93" fmla="*/ 4565074 w 7467663"/>
              <a:gd name="connsiteY93" fmla="*/ 5618550 h 6858000"/>
              <a:gd name="connsiteX94" fmla="*/ 4988186 w 7467663"/>
              <a:gd name="connsiteY94" fmla="*/ 5216467 h 6858000"/>
              <a:gd name="connsiteX95" fmla="*/ 4978032 w 7467663"/>
              <a:gd name="connsiteY95" fmla="*/ 5183809 h 6858000"/>
              <a:gd name="connsiteX96" fmla="*/ 4463413 w 7467663"/>
              <a:gd name="connsiteY96" fmla="*/ 5615162 h 6858000"/>
              <a:gd name="connsiteX97" fmla="*/ 4358134 w 7467663"/>
              <a:gd name="connsiteY97" fmla="*/ 5742791 h 6858000"/>
              <a:gd name="connsiteX98" fmla="*/ 4376219 w 7467663"/>
              <a:gd name="connsiteY98" fmla="*/ 5729027 h 6858000"/>
              <a:gd name="connsiteX99" fmla="*/ 4582340 w 7467663"/>
              <a:gd name="connsiteY99" fmla="*/ 5561037 h 6858000"/>
              <a:gd name="connsiteX100" fmla="*/ 4694684 w 7467663"/>
              <a:gd name="connsiteY100" fmla="*/ 5447098 h 6858000"/>
              <a:gd name="connsiteX101" fmla="*/ 4754123 w 7467663"/>
              <a:gd name="connsiteY101" fmla="*/ 5384643 h 6858000"/>
              <a:gd name="connsiteX102" fmla="*/ 4978032 w 7467663"/>
              <a:gd name="connsiteY102" fmla="*/ 5183809 h 6858000"/>
              <a:gd name="connsiteX103" fmla="*/ 1903353 w 7467663"/>
              <a:gd name="connsiteY103" fmla="*/ 5044827 h 6858000"/>
              <a:gd name="connsiteX104" fmla="*/ 1936931 w 7467663"/>
              <a:gd name="connsiteY104" fmla="*/ 5093954 h 6858000"/>
              <a:gd name="connsiteX105" fmla="*/ 2195868 w 7467663"/>
              <a:gd name="connsiteY105" fmla="*/ 5396574 h 6858000"/>
              <a:gd name="connsiteX106" fmla="*/ 2088852 w 7467663"/>
              <a:gd name="connsiteY106" fmla="*/ 5166123 h 6858000"/>
              <a:gd name="connsiteX107" fmla="*/ 1958241 w 7467663"/>
              <a:gd name="connsiteY107" fmla="*/ 5067955 h 6858000"/>
              <a:gd name="connsiteX108" fmla="*/ 1903353 w 7467663"/>
              <a:gd name="connsiteY108" fmla="*/ 5044827 h 6858000"/>
              <a:gd name="connsiteX109" fmla="*/ 1979378 w 7467663"/>
              <a:gd name="connsiteY109" fmla="*/ 4769504 h 6858000"/>
              <a:gd name="connsiteX110" fmla="*/ 2882120 w 7467663"/>
              <a:gd name="connsiteY110" fmla="*/ 5064547 h 6858000"/>
              <a:gd name="connsiteX111" fmla="*/ 2793103 w 7467663"/>
              <a:gd name="connsiteY111" fmla="*/ 5039699 h 6858000"/>
              <a:gd name="connsiteX112" fmla="*/ 2770041 w 7467663"/>
              <a:gd name="connsiteY112" fmla="*/ 5033634 h 6858000"/>
              <a:gd name="connsiteX113" fmla="*/ 1979378 w 7467663"/>
              <a:gd name="connsiteY113" fmla="*/ 4769504 h 6858000"/>
              <a:gd name="connsiteX114" fmla="*/ 1927410 w 7467663"/>
              <a:gd name="connsiteY114" fmla="*/ 4716164 h 6858000"/>
              <a:gd name="connsiteX115" fmla="*/ 1959587 w 7467663"/>
              <a:gd name="connsiteY115" fmla="*/ 4728849 h 6858000"/>
              <a:gd name="connsiteX116" fmla="*/ 2777707 w 7467663"/>
              <a:gd name="connsiteY116" fmla="*/ 5003991 h 6858000"/>
              <a:gd name="connsiteX117" fmla="*/ 2800768 w 7467663"/>
              <a:gd name="connsiteY117" fmla="*/ 5010056 h 6858000"/>
              <a:gd name="connsiteX118" fmla="*/ 2879408 w 7467663"/>
              <a:gd name="connsiteY118" fmla="*/ 5031590 h 6858000"/>
              <a:gd name="connsiteX119" fmla="*/ 2862295 w 7467663"/>
              <a:gd name="connsiteY119" fmla="*/ 5022958 h 6858000"/>
              <a:gd name="connsiteX120" fmla="*/ 2813343 w 7467663"/>
              <a:gd name="connsiteY120" fmla="*/ 4998369 h 6858000"/>
              <a:gd name="connsiteX121" fmla="*/ 2646245 w 7467663"/>
              <a:gd name="connsiteY121" fmla="*/ 4930999 h 6858000"/>
              <a:gd name="connsiteX122" fmla="*/ 1999243 w 7467663"/>
              <a:gd name="connsiteY122" fmla="*/ 4730524 h 6858000"/>
              <a:gd name="connsiteX123" fmla="*/ 1979527 w 7467663"/>
              <a:gd name="connsiteY123" fmla="*/ 4726651 h 6858000"/>
              <a:gd name="connsiteX124" fmla="*/ 1927410 w 7467663"/>
              <a:gd name="connsiteY124" fmla="*/ 4716164 h 6858000"/>
              <a:gd name="connsiteX125" fmla="*/ 1997014 w 7467663"/>
              <a:gd name="connsiteY125" fmla="*/ 4698007 h 6858000"/>
              <a:gd name="connsiteX126" fmla="*/ 2005458 w 7467663"/>
              <a:gd name="connsiteY126" fmla="*/ 4699540 h 6858000"/>
              <a:gd name="connsiteX127" fmla="*/ 2657186 w 7467663"/>
              <a:gd name="connsiteY127" fmla="*/ 4901687 h 6858000"/>
              <a:gd name="connsiteX128" fmla="*/ 2826662 w 7467663"/>
              <a:gd name="connsiteY128" fmla="*/ 4970362 h 6858000"/>
              <a:gd name="connsiteX129" fmla="*/ 2876100 w 7467663"/>
              <a:gd name="connsiteY129" fmla="*/ 4995397 h 6858000"/>
              <a:gd name="connsiteX130" fmla="*/ 3042600 w 7467663"/>
              <a:gd name="connsiteY130" fmla="*/ 5059532 h 6858000"/>
              <a:gd name="connsiteX131" fmla="*/ 1997014 w 7467663"/>
              <a:gd name="connsiteY131" fmla="*/ 4698007 h 6858000"/>
              <a:gd name="connsiteX132" fmla="*/ 2305292 w 7467663"/>
              <a:gd name="connsiteY132" fmla="*/ 4219492 h 6858000"/>
              <a:gd name="connsiteX133" fmla="*/ 3360922 w 7467663"/>
              <a:gd name="connsiteY133" fmla="*/ 4529373 h 6858000"/>
              <a:gd name="connsiteX134" fmla="*/ 3492420 w 7467663"/>
              <a:gd name="connsiteY134" fmla="*/ 4510145 h 6858000"/>
              <a:gd name="connsiteX135" fmla="*/ 3364086 w 7467663"/>
              <a:gd name="connsiteY135" fmla="*/ 4480340 h 6858000"/>
              <a:gd name="connsiteX136" fmla="*/ 3225818 w 7467663"/>
              <a:gd name="connsiteY136" fmla="*/ 4411822 h 6858000"/>
              <a:gd name="connsiteX137" fmla="*/ 3129696 w 7467663"/>
              <a:gd name="connsiteY137" fmla="*/ 4360704 h 6858000"/>
              <a:gd name="connsiteX138" fmla="*/ 2814545 w 7467663"/>
              <a:gd name="connsiteY138" fmla="*/ 4282955 h 6858000"/>
              <a:gd name="connsiteX139" fmla="*/ 2305292 w 7467663"/>
              <a:gd name="connsiteY139" fmla="*/ 4219492 h 6858000"/>
              <a:gd name="connsiteX140" fmla="*/ 2626982 w 7467663"/>
              <a:gd name="connsiteY140" fmla="*/ 4206450 h 6858000"/>
              <a:gd name="connsiteX141" fmla="*/ 2490617 w 7467663"/>
              <a:gd name="connsiteY141" fmla="*/ 4206951 h 6858000"/>
              <a:gd name="connsiteX142" fmla="*/ 2819869 w 7467663"/>
              <a:gd name="connsiteY142" fmla="*/ 4252936 h 6858000"/>
              <a:gd name="connsiteX143" fmla="*/ 3143018 w 7467663"/>
              <a:gd name="connsiteY143" fmla="*/ 4332698 h 6858000"/>
              <a:gd name="connsiteX144" fmla="*/ 3241520 w 7467663"/>
              <a:gd name="connsiteY144" fmla="*/ 4385112 h 6858000"/>
              <a:gd name="connsiteX145" fmla="*/ 3374575 w 7467663"/>
              <a:gd name="connsiteY145" fmla="*/ 4451517 h 6858000"/>
              <a:gd name="connsiteX146" fmla="*/ 3505221 w 7467663"/>
              <a:gd name="connsiteY146" fmla="*/ 4480757 h 6858000"/>
              <a:gd name="connsiteX147" fmla="*/ 2626982 w 7467663"/>
              <a:gd name="connsiteY147" fmla="*/ 4206450 h 6858000"/>
              <a:gd name="connsiteX148" fmla="*/ 1310106 w 7467663"/>
              <a:gd name="connsiteY148" fmla="*/ 3943217 h 6858000"/>
              <a:gd name="connsiteX149" fmla="*/ 854994 w 7467663"/>
              <a:gd name="connsiteY149" fmla="*/ 4399136 h 6858000"/>
              <a:gd name="connsiteX150" fmla="*/ 742462 w 7467663"/>
              <a:gd name="connsiteY150" fmla="*/ 4594648 h 6858000"/>
              <a:gd name="connsiteX151" fmla="*/ 820602 w 7467663"/>
              <a:gd name="connsiteY151" fmla="*/ 4485915 h 6858000"/>
              <a:gd name="connsiteX152" fmla="*/ 878295 w 7467663"/>
              <a:gd name="connsiteY152" fmla="*/ 4403594 h 6858000"/>
              <a:gd name="connsiteX153" fmla="*/ 1240607 w 7467663"/>
              <a:gd name="connsiteY153" fmla="*/ 4010401 h 6858000"/>
              <a:gd name="connsiteX154" fmla="*/ 1310106 w 7467663"/>
              <a:gd name="connsiteY154" fmla="*/ 3943217 h 6858000"/>
              <a:gd name="connsiteX155" fmla="*/ 1423113 w 7467663"/>
              <a:gd name="connsiteY155" fmla="*/ 3874565 h 6858000"/>
              <a:gd name="connsiteX156" fmla="*/ 1260565 w 7467663"/>
              <a:gd name="connsiteY156" fmla="*/ 4031982 h 6858000"/>
              <a:gd name="connsiteX157" fmla="*/ 901900 w 7467663"/>
              <a:gd name="connsiteY157" fmla="*/ 4421236 h 6858000"/>
              <a:gd name="connsiteX158" fmla="*/ 845044 w 7467663"/>
              <a:gd name="connsiteY158" fmla="*/ 4502436 h 6858000"/>
              <a:gd name="connsiteX159" fmla="*/ 685926 w 7467663"/>
              <a:gd name="connsiteY159" fmla="*/ 4703069 h 6858000"/>
              <a:gd name="connsiteX160" fmla="*/ 684248 w 7467663"/>
              <a:gd name="connsiteY160" fmla="*/ 4706721 h 6858000"/>
              <a:gd name="connsiteX161" fmla="*/ 1423113 w 7467663"/>
              <a:gd name="connsiteY161" fmla="*/ 3874565 h 6858000"/>
              <a:gd name="connsiteX162" fmla="*/ 3316479 w 7467663"/>
              <a:gd name="connsiteY162" fmla="*/ 3872136 h 6858000"/>
              <a:gd name="connsiteX163" fmla="*/ 3546806 w 7467663"/>
              <a:gd name="connsiteY163" fmla="*/ 4356139 h 6858000"/>
              <a:gd name="connsiteX164" fmla="*/ 3364433 w 7467663"/>
              <a:gd name="connsiteY164" fmla="*/ 3953121 h 6858000"/>
              <a:gd name="connsiteX165" fmla="*/ 3316479 w 7467663"/>
              <a:gd name="connsiteY165" fmla="*/ 3872136 h 6858000"/>
              <a:gd name="connsiteX166" fmla="*/ 3291335 w 7467663"/>
              <a:gd name="connsiteY166" fmla="*/ 3767420 h 6858000"/>
              <a:gd name="connsiteX167" fmla="*/ 3390805 w 7467663"/>
              <a:gd name="connsiteY167" fmla="*/ 3937163 h 6858000"/>
              <a:gd name="connsiteX168" fmla="*/ 3579062 w 7467663"/>
              <a:gd name="connsiteY168" fmla="*/ 4359040 h 6858000"/>
              <a:gd name="connsiteX169" fmla="*/ 3467355 w 7467663"/>
              <a:gd name="connsiteY169" fmla="*/ 3988130 h 6858000"/>
              <a:gd name="connsiteX170" fmla="*/ 3310753 w 7467663"/>
              <a:gd name="connsiteY170" fmla="*/ 3787140 h 6858000"/>
              <a:gd name="connsiteX171" fmla="*/ 3291335 w 7467663"/>
              <a:gd name="connsiteY171" fmla="*/ 3767420 h 6858000"/>
              <a:gd name="connsiteX172" fmla="*/ 1635889 w 7467663"/>
              <a:gd name="connsiteY172" fmla="*/ 3709494 h 6858000"/>
              <a:gd name="connsiteX173" fmla="*/ 1634800 w 7467663"/>
              <a:gd name="connsiteY173" fmla="*/ 3731111 h 6858000"/>
              <a:gd name="connsiteX174" fmla="*/ 1635889 w 7467663"/>
              <a:gd name="connsiteY174" fmla="*/ 3709494 h 6858000"/>
              <a:gd name="connsiteX175" fmla="*/ 1510397 w 7467663"/>
              <a:gd name="connsiteY175" fmla="*/ 3684705 h 6858000"/>
              <a:gd name="connsiteX176" fmla="*/ 1146550 w 7467663"/>
              <a:gd name="connsiteY176" fmla="*/ 3802012 h 6858000"/>
              <a:gd name="connsiteX177" fmla="*/ 698834 w 7467663"/>
              <a:gd name="connsiteY177" fmla="*/ 3952272 h 6858000"/>
              <a:gd name="connsiteX178" fmla="*/ 34256 w 7467663"/>
              <a:gd name="connsiteY178" fmla="*/ 4347603 h 6858000"/>
              <a:gd name="connsiteX179" fmla="*/ 527241 w 7467663"/>
              <a:gd name="connsiteY179" fmla="*/ 4065078 h 6858000"/>
              <a:gd name="connsiteX180" fmla="*/ 1510397 w 7467663"/>
              <a:gd name="connsiteY180" fmla="*/ 3684705 h 6858000"/>
              <a:gd name="connsiteX181" fmla="*/ 1313114 w 7467663"/>
              <a:gd name="connsiteY181" fmla="*/ 3655216 h 6858000"/>
              <a:gd name="connsiteX182" fmla="*/ 1109304 w 7467663"/>
              <a:gd name="connsiteY182" fmla="*/ 3669030 h 6858000"/>
              <a:gd name="connsiteX183" fmla="*/ 8129 w 7467663"/>
              <a:gd name="connsiteY183" fmla="*/ 4330519 h 6858000"/>
              <a:gd name="connsiteX184" fmla="*/ 687572 w 7467663"/>
              <a:gd name="connsiteY184" fmla="*/ 3925629 h 6858000"/>
              <a:gd name="connsiteX185" fmla="*/ 1138365 w 7467663"/>
              <a:gd name="connsiteY185" fmla="*/ 3774515 h 6858000"/>
              <a:gd name="connsiteX186" fmla="*/ 1505579 w 7467663"/>
              <a:gd name="connsiteY186" fmla="*/ 3655526 h 6858000"/>
              <a:gd name="connsiteX187" fmla="*/ 1313114 w 7467663"/>
              <a:gd name="connsiteY187" fmla="*/ 3655216 h 6858000"/>
              <a:gd name="connsiteX188" fmla="*/ 3655073 w 7467663"/>
              <a:gd name="connsiteY188" fmla="*/ 3650884 h 6858000"/>
              <a:gd name="connsiteX189" fmla="*/ 3989938 w 7467663"/>
              <a:gd name="connsiteY189" fmla="*/ 3991685 h 6858000"/>
              <a:gd name="connsiteX190" fmla="*/ 4393907 w 7467663"/>
              <a:gd name="connsiteY190" fmla="*/ 4261258 h 6858000"/>
              <a:gd name="connsiteX191" fmla="*/ 4648051 w 7467663"/>
              <a:gd name="connsiteY191" fmla="*/ 4374051 h 6858000"/>
              <a:gd name="connsiteX192" fmla="*/ 4383389 w 7467663"/>
              <a:gd name="connsiteY192" fmla="*/ 4184369 h 6858000"/>
              <a:gd name="connsiteX193" fmla="*/ 4165508 w 7467663"/>
              <a:gd name="connsiteY193" fmla="*/ 4035196 h 6858000"/>
              <a:gd name="connsiteX194" fmla="*/ 4068162 w 7467663"/>
              <a:gd name="connsiteY194" fmla="*/ 3953394 h 6858000"/>
              <a:gd name="connsiteX195" fmla="*/ 3981416 w 7467663"/>
              <a:gd name="connsiteY195" fmla="*/ 3880482 h 6858000"/>
              <a:gd name="connsiteX196" fmla="*/ 3800147 w 7467663"/>
              <a:gd name="connsiteY196" fmla="*/ 3749872 h 6858000"/>
              <a:gd name="connsiteX197" fmla="*/ 3655073 w 7467663"/>
              <a:gd name="connsiteY197" fmla="*/ 3650884 h 6858000"/>
              <a:gd name="connsiteX198" fmla="*/ 3670252 w 7467663"/>
              <a:gd name="connsiteY198" fmla="*/ 3622798 h 6858000"/>
              <a:gd name="connsiteX199" fmla="*/ 3817258 w 7467663"/>
              <a:gd name="connsiteY199" fmla="*/ 3723577 h 6858000"/>
              <a:gd name="connsiteX200" fmla="*/ 4000461 w 7467663"/>
              <a:gd name="connsiteY200" fmla="*/ 3855966 h 6858000"/>
              <a:gd name="connsiteX201" fmla="*/ 4088180 w 7467663"/>
              <a:gd name="connsiteY201" fmla="*/ 3929774 h 6858000"/>
              <a:gd name="connsiteX202" fmla="*/ 4184555 w 7467663"/>
              <a:gd name="connsiteY202" fmla="*/ 4010683 h 6858000"/>
              <a:gd name="connsiteX203" fmla="*/ 4399563 w 7467663"/>
              <a:gd name="connsiteY203" fmla="*/ 4158106 h 6858000"/>
              <a:gd name="connsiteX204" fmla="*/ 4684469 w 7467663"/>
              <a:gd name="connsiteY204" fmla="*/ 4364680 h 6858000"/>
              <a:gd name="connsiteX205" fmla="*/ 4690271 w 7467663"/>
              <a:gd name="connsiteY205" fmla="*/ 4370034 h 6858000"/>
              <a:gd name="connsiteX206" fmla="*/ 4136093 w 7467663"/>
              <a:gd name="connsiteY206" fmla="*/ 3858466 h 6858000"/>
              <a:gd name="connsiteX207" fmla="*/ 3670252 w 7467663"/>
              <a:gd name="connsiteY207" fmla="*/ 3622798 h 6858000"/>
              <a:gd name="connsiteX208" fmla="*/ 4440129 w 7467663"/>
              <a:gd name="connsiteY208" fmla="*/ 3448571 h 6858000"/>
              <a:gd name="connsiteX209" fmla="*/ 4856525 w 7467663"/>
              <a:gd name="connsiteY209" fmla="*/ 3915351 h 6858000"/>
              <a:gd name="connsiteX210" fmla="*/ 5059055 w 7467663"/>
              <a:gd name="connsiteY210" fmla="*/ 4108918 h 6858000"/>
              <a:gd name="connsiteX211" fmla="*/ 5290070 w 7467663"/>
              <a:gd name="connsiteY211" fmla="*/ 4263619 h 6858000"/>
              <a:gd name="connsiteX212" fmla="*/ 4834991 w 7467663"/>
              <a:gd name="connsiteY212" fmla="*/ 3830985 h 6858000"/>
              <a:gd name="connsiteX213" fmla="*/ 4440129 w 7467663"/>
              <a:gd name="connsiteY213" fmla="*/ 3448571 h 6858000"/>
              <a:gd name="connsiteX214" fmla="*/ 4441737 w 7467663"/>
              <a:gd name="connsiteY214" fmla="*/ 3399734 h 6858000"/>
              <a:gd name="connsiteX215" fmla="*/ 4431236 w 7467663"/>
              <a:gd name="connsiteY215" fmla="*/ 3400954 h 6858000"/>
              <a:gd name="connsiteX216" fmla="*/ 4557150 w 7467663"/>
              <a:gd name="connsiteY216" fmla="*/ 3510023 h 6858000"/>
              <a:gd name="connsiteX217" fmla="*/ 4856936 w 7467663"/>
              <a:gd name="connsiteY217" fmla="*/ 3809146 h 6858000"/>
              <a:gd name="connsiteX218" fmla="*/ 5111996 w 7467663"/>
              <a:gd name="connsiteY218" fmla="*/ 4065759 h 6858000"/>
              <a:gd name="connsiteX219" fmla="*/ 5388878 w 7467663"/>
              <a:gd name="connsiteY219" fmla="*/ 4300185 h 6858000"/>
              <a:gd name="connsiteX220" fmla="*/ 5425556 w 7467663"/>
              <a:gd name="connsiteY220" fmla="*/ 4308967 h 6858000"/>
              <a:gd name="connsiteX221" fmla="*/ 4943646 w 7467663"/>
              <a:gd name="connsiteY221" fmla="*/ 3822916 h 6858000"/>
              <a:gd name="connsiteX222" fmla="*/ 4594837 w 7467663"/>
              <a:gd name="connsiteY222" fmla="*/ 3532274 h 6858000"/>
              <a:gd name="connsiteX223" fmla="*/ 4441737 w 7467663"/>
              <a:gd name="connsiteY223" fmla="*/ 3399734 h 6858000"/>
              <a:gd name="connsiteX224" fmla="*/ 5425834 w 7467663"/>
              <a:gd name="connsiteY224" fmla="*/ 3162785 h 6858000"/>
              <a:gd name="connsiteX225" fmla="*/ 5401644 w 7467663"/>
              <a:gd name="connsiteY225" fmla="*/ 3617847 h 6858000"/>
              <a:gd name="connsiteX226" fmla="*/ 5467256 w 7467663"/>
              <a:gd name="connsiteY226" fmla="*/ 4175494 h 6858000"/>
              <a:gd name="connsiteX227" fmla="*/ 5448069 w 7467663"/>
              <a:gd name="connsiteY227" fmla="*/ 3567554 h 6858000"/>
              <a:gd name="connsiteX228" fmla="*/ 5425834 w 7467663"/>
              <a:gd name="connsiteY228" fmla="*/ 3162785 h 6858000"/>
              <a:gd name="connsiteX229" fmla="*/ 1318687 w 7467663"/>
              <a:gd name="connsiteY229" fmla="*/ 3113840 h 6858000"/>
              <a:gd name="connsiteX230" fmla="*/ 1066793 w 7467663"/>
              <a:gd name="connsiteY230" fmla="*/ 3212171 h 6858000"/>
              <a:gd name="connsiteX231" fmla="*/ 993319 w 7467663"/>
              <a:gd name="connsiteY231" fmla="*/ 3247648 h 6858000"/>
              <a:gd name="connsiteX232" fmla="*/ 853081 w 7467663"/>
              <a:gd name="connsiteY232" fmla="*/ 3312410 h 6858000"/>
              <a:gd name="connsiteX233" fmla="*/ 805957 w 7467663"/>
              <a:gd name="connsiteY233" fmla="*/ 3330443 h 6858000"/>
              <a:gd name="connsiteX234" fmla="*/ 1318687 w 7467663"/>
              <a:gd name="connsiteY234" fmla="*/ 3113840 h 6858000"/>
              <a:gd name="connsiteX235" fmla="*/ 5453702 w 7467663"/>
              <a:gd name="connsiteY235" fmla="*/ 3090882 h 6858000"/>
              <a:gd name="connsiteX236" fmla="*/ 5480135 w 7467663"/>
              <a:gd name="connsiteY236" fmla="*/ 3565802 h 6858000"/>
              <a:gd name="connsiteX237" fmla="*/ 5499023 w 7467663"/>
              <a:gd name="connsiteY237" fmla="*/ 4166310 h 6858000"/>
              <a:gd name="connsiteX238" fmla="*/ 5547022 w 7467663"/>
              <a:gd name="connsiteY238" fmla="*/ 3607838 h 6858000"/>
              <a:gd name="connsiteX239" fmla="*/ 5515964 w 7467663"/>
              <a:gd name="connsiteY239" fmla="*/ 3378541 h 6858000"/>
              <a:gd name="connsiteX240" fmla="*/ 5453702 w 7467663"/>
              <a:gd name="connsiteY240" fmla="*/ 3090882 h 6858000"/>
              <a:gd name="connsiteX241" fmla="*/ 1238695 w 7467663"/>
              <a:gd name="connsiteY241" fmla="*/ 3076820 h 6858000"/>
              <a:gd name="connsiteX242" fmla="*/ 716371 w 7467663"/>
              <a:gd name="connsiteY242" fmla="*/ 3293249 h 6858000"/>
              <a:gd name="connsiteX243" fmla="*/ 579522 w 7467663"/>
              <a:gd name="connsiteY243" fmla="*/ 3371759 h 6858000"/>
              <a:gd name="connsiteX244" fmla="*/ 600288 w 7467663"/>
              <a:gd name="connsiteY244" fmla="*/ 3365555 h 6858000"/>
              <a:gd name="connsiteX245" fmla="*/ 840692 w 7467663"/>
              <a:gd name="connsiteY245" fmla="*/ 3284921 h 6858000"/>
              <a:gd name="connsiteX246" fmla="*/ 979248 w 7467663"/>
              <a:gd name="connsiteY246" fmla="*/ 3221003 h 6858000"/>
              <a:gd name="connsiteX247" fmla="*/ 1053282 w 7467663"/>
              <a:gd name="connsiteY247" fmla="*/ 3185247 h 6858000"/>
              <a:gd name="connsiteX248" fmla="*/ 1320603 w 7467663"/>
              <a:gd name="connsiteY248" fmla="*/ 3081281 h 6858000"/>
              <a:gd name="connsiteX249" fmla="*/ 1238695 w 7467663"/>
              <a:gd name="connsiteY249" fmla="*/ 3076820 h 6858000"/>
              <a:gd name="connsiteX250" fmla="*/ 5425627 w 7467663"/>
              <a:gd name="connsiteY250" fmla="*/ 2954192 h 6858000"/>
              <a:gd name="connsiteX251" fmla="*/ 5470770 w 7467663"/>
              <a:gd name="connsiteY251" fmla="*/ 3005435 h 6858000"/>
              <a:gd name="connsiteX252" fmla="*/ 5519779 w 7467663"/>
              <a:gd name="connsiteY252" fmla="*/ 4359223 h 6858000"/>
              <a:gd name="connsiteX253" fmla="*/ 5520293 w 7467663"/>
              <a:gd name="connsiteY253" fmla="*/ 4360602 h 6858000"/>
              <a:gd name="connsiteX254" fmla="*/ 5767221 w 7467663"/>
              <a:gd name="connsiteY254" fmla="*/ 4665564 h 6858000"/>
              <a:gd name="connsiteX255" fmla="*/ 6937169 w 7467663"/>
              <a:gd name="connsiteY255" fmla="*/ 4815941 h 6858000"/>
              <a:gd name="connsiteX256" fmla="*/ 6953922 w 7467663"/>
              <a:gd name="connsiteY256" fmla="*/ 4890068 h 6858000"/>
              <a:gd name="connsiteX257" fmla="*/ 6071359 w 7467663"/>
              <a:gd name="connsiteY257" fmla="*/ 4770770 h 6858000"/>
              <a:gd name="connsiteX258" fmla="*/ 6038839 w 7467663"/>
              <a:gd name="connsiteY258" fmla="*/ 4764474 h 6858000"/>
              <a:gd name="connsiteX259" fmla="*/ 6038706 w 7467663"/>
              <a:gd name="connsiteY259" fmla="*/ 4763847 h 6858000"/>
              <a:gd name="connsiteX260" fmla="*/ 6037784 w 7467663"/>
              <a:gd name="connsiteY260" fmla="*/ 4764270 h 6858000"/>
              <a:gd name="connsiteX261" fmla="*/ 6038839 w 7467663"/>
              <a:gd name="connsiteY261" fmla="*/ 4764474 h 6858000"/>
              <a:gd name="connsiteX262" fmla="*/ 6040338 w 7467663"/>
              <a:gd name="connsiteY262" fmla="*/ 4771418 h 6858000"/>
              <a:gd name="connsiteX263" fmla="*/ 6024488 w 7467663"/>
              <a:gd name="connsiteY263" fmla="*/ 4809903 h 6858000"/>
              <a:gd name="connsiteX264" fmla="*/ 5599771 w 7467663"/>
              <a:gd name="connsiteY264" fmla="*/ 5509652 h 6858000"/>
              <a:gd name="connsiteX265" fmla="*/ 5548843 w 7467663"/>
              <a:gd name="connsiteY265" fmla="*/ 5563845 h 6858000"/>
              <a:gd name="connsiteX266" fmla="*/ 5940952 w 7467663"/>
              <a:gd name="connsiteY266" fmla="*/ 6250028 h 6858000"/>
              <a:gd name="connsiteX267" fmla="*/ 6043441 w 7467663"/>
              <a:gd name="connsiteY267" fmla="*/ 6665847 h 6858000"/>
              <a:gd name="connsiteX268" fmla="*/ 6093432 w 7467663"/>
              <a:gd name="connsiteY268" fmla="*/ 6858000 h 6858000"/>
              <a:gd name="connsiteX269" fmla="*/ 6034344 w 7467663"/>
              <a:gd name="connsiteY269" fmla="*/ 6858000 h 6858000"/>
              <a:gd name="connsiteX270" fmla="*/ 6026679 w 7467663"/>
              <a:gd name="connsiteY270" fmla="*/ 6836959 h 6858000"/>
              <a:gd name="connsiteX271" fmla="*/ 5800441 w 7467663"/>
              <a:gd name="connsiteY271" fmla="*/ 6335286 h 6858000"/>
              <a:gd name="connsiteX272" fmla="*/ 5526562 w 7467663"/>
              <a:gd name="connsiteY272" fmla="*/ 5705388 h 6858000"/>
              <a:gd name="connsiteX273" fmla="*/ 5519640 w 7467663"/>
              <a:gd name="connsiteY273" fmla="*/ 5683774 h 6858000"/>
              <a:gd name="connsiteX274" fmla="*/ 5844559 w 7467663"/>
              <a:gd name="connsiteY274" fmla="*/ 6553349 h 6858000"/>
              <a:gd name="connsiteX275" fmla="*/ 5975994 w 7467663"/>
              <a:gd name="connsiteY275" fmla="*/ 6858000 h 6858000"/>
              <a:gd name="connsiteX276" fmla="*/ 5898547 w 7467663"/>
              <a:gd name="connsiteY276" fmla="*/ 6858000 h 6858000"/>
              <a:gd name="connsiteX277" fmla="*/ 5682041 w 7467663"/>
              <a:gd name="connsiteY277" fmla="*/ 6355860 h 6858000"/>
              <a:gd name="connsiteX278" fmla="*/ 5461758 w 7467663"/>
              <a:gd name="connsiteY278" fmla="*/ 5820220 h 6858000"/>
              <a:gd name="connsiteX279" fmla="*/ 5237282 w 7467663"/>
              <a:gd name="connsiteY279" fmla="*/ 6579086 h 6858000"/>
              <a:gd name="connsiteX280" fmla="*/ 5115009 w 7467663"/>
              <a:gd name="connsiteY280" fmla="*/ 6858000 h 6858000"/>
              <a:gd name="connsiteX281" fmla="*/ 5028074 w 7467663"/>
              <a:gd name="connsiteY281" fmla="*/ 6858000 h 6858000"/>
              <a:gd name="connsiteX282" fmla="*/ 5079508 w 7467663"/>
              <a:gd name="connsiteY282" fmla="*/ 6749074 h 6858000"/>
              <a:gd name="connsiteX283" fmla="*/ 5371846 w 7467663"/>
              <a:gd name="connsiteY283" fmla="*/ 5924413 h 6858000"/>
              <a:gd name="connsiteX284" fmla="*/ 5270512 w 7467663"/>
              <a:gd name="connsiteY284" fmla="*/ 6138975 h 6858000"/>
              <a:gd name="connsiteX285" fmla="*/ 5062409 w 7467663"/>
              <a:gd name="connsiteY285" fmla="*/ 6653544 h 6858000"/>
              <a:gd name="connsiteX286" fmla="*/ 5036628 w 7467663"/>
              <a:gd name="connsiteY286" fmla="*/ 6754247 h 6858000"/>
              <a:gd name="connsiteX287" fmla="*/ 5009112 w 7467663"/>
              <a:gd name="connsiteY287" fmla="*/ 6858000 h 6858000"/>
              <a:gd name="connsiteX288" fmla="*/ 4976679 w 7467663"/>
              <a:gd name="connsiteY288" fmla="*/ 6858000 h 6858000"/>
              <a:gd name="connsiteX289" fmla="*/ 5006537 w 7467663"/>
              <a:gd name="connsiteY289" fmla="*/ 6747068 h 6858000"/>
              <a:gd name="connsiteX290" fmla="*/ 5032723 w 7467663"/>
              <a:gd name="connsiteY290" fmla="*/ 6644957 h 6858000"/>
              <a:gd name="connsiteX291" fmla="*/ 5242949 w 7467663"/>
              <a:gd name="connsiteY291" fmla="*/ 6125175 h 6858000"/>
              <a:gd name="connsiteX292" fmla="*/ 5286321 w 7467663"/>
              <a:gd name="connsiteY292" fmla="*/ 6033555 h 6858000"/>
              <a:gd name="connsiteX293" fmla="*/ 5008210 w 7467663"/>
              <a:gd name="connsiteY293" fmla="*/ 6649194 h 6858000"/>
              <a:gd name="connsiteX294" fmla="*/ 4986321 w 7467663"/>
              <a:gd name="connsiteY294" fmla="*/ 6765687 h 6858000"/>
              <a:gd name="connsiteX295" fmla="*/ 4973474 w 7467663"/>
              <a:gd name="connsiteY295" fmla="*/ 6858000 h 6858000"/>
              <a:gd name="connsiteX296" fmla="*/ 4907178 w 7467663"/>
              <a:gd name="connsiteY296" fmla="*/ 6858000 h 6858000"/>
              <a:gd name="connsiteX297" fmla="*/ 4910810 w 7467663"/>
              <a:gd name="connsiteY297" fmla="*/ 6829660 h 6858000"/>
              <a:gd name="connsiteX298" fmla="*/ 4987461 w 7467663"/>
              <a:gd name="connsiteY298" fmla="*/ 6432994 h 6858000"/>
              <a:gd name="connsiteX299" fmla="*/ 5179262 w 7467663"/>
              <a:gd name="connsiteY299" fmla="*/ 6035044 h 6858000"/>
              <a:gd name="connsiteX300" fmla="*/ 4689678 w 7467663"/>
              <a:gd name="connsiteY300" fmla="*/ 6440241 h 6858000"/>
              <a:gd name="connsiteX301" fmla="*/ 4477543 w 7467663"/>
              <a:gd name="connsiteY301" fmla="*/ 6674836 h 6858000"/>
              <a:gd name="connsiteX302" fmla="*/ 4329957 w 7467663"/>
              <a:gd name="connsiteY302" fmla="*/ 6858000 h 6858000"/>
              <a:gd name="connsiteX303" fmla="*/ 4218595 w 7467663"/>
              <a:gd name="connsiteY303" fmla="*/ 6858000 h 6858000"/>
              <a:gd name="connsiteX304" fmla="*/ 4368888 w 7467663"/>
              <a:gd name="connsiteY304" fmla="*/ 6668412 h 6858000"/>
              <a:gd name="connsiteX305" fmla="*/ 4563091 w 7467663"/>
              <a:gd name="connsiteY305" fmla="*/ 6442508 h 6858000"/>
              <a:gd name="connsiteX306" fmla="*/ 5387324 w 7467663"/>
              <a:gd name="connsiteY306" fmla="*/ 5705830 h 6858000"/>
              <a:gd name="connsiteX307" fmla="*/ 5073620 w 7467663"/>
              <a:gd name="connsiteY307" fmla="*/ 5955437 h 6858000"/>
              <a:gd name="connsiteX308" fmla="*/ 4689789 w 7467663"/>
              <a:gd name="connsiteY308" fmla="*/ 6268382 h 6858000"/>
              <a:gd name="connsiteX309" fmla="*/ 4418722 w 7467663"/>
              <a:gd name="connsiteY309" fmla="*/ 6570886 h 6858000"/>
              <a:gd name="connsiteX310" fmla="*/ 4214944 w 7467663"/>
              <a:gd name="connsiteY310" fmla="*/ 6858000 h 6858000"/>
              <a:gd name="connsiteX311" fmla="*/ 4177898 w 7467663"/>
              <a:gd name="connsiteY311" fmla="*/ 6858000 h 6858000"/>
              <a:gd name="connsiteX312" fmla="*/ 4391597 w 7467663"/>
              <a:gd name="connsiteY312" fmla="*/ 6556370 h 6858000"/>
              <a:gd name="connsiteX313" fmla="*/ 4668889 w 7467663"/>
              <a:gd name="connsiteY313" fmla="*/ 6246399 h 6858000"/>
              <a:gd name="connsiteX314" fmla="*/ 5055427 w 7467663"/>
              <a:gd name="connsiteY314" fmla="*/ 5931476 h 6858000"/>
              <a:gd name="connsiteX315" fmla="*/ 5371814 w 7467663"/>
              <a:gd name="connsiteY315" fmla="*/ 5678975 h 6858000"/>
              <a:gd name="connsiteX316" fmla="*/ 4987918 w 7467663"/>
              <a:gd name="connsiteY316" fmla="*/ 5838701 h 6858000"/>
              <a:gd name="connsiteX317" fmla="*/ 4317146 w 7467663"/>
              <a:gd name="connsiteY317" fmla="*/ 6587716 h 6858000"/>
              <a:gd name="connsiteX318" fmla="*/ 4171627 w 7467663"/>
              <a:gd name="connsiteY318" fmla="*/ 6858000 h 6858000"/>
              <a:gd name="connsiteX319" fmla="*/ 4081585 w 7467663"/>
              <a:gd name="connsiteY319" fmla="*/ 6858000 h 6858000"/>
              <a:gd name="connsiteX320" fmla="*/ 4238603 w 7467663"/>
              <a:gd name="connsiteY320" fmla="*/ 6559341 h 6858000"/>
              <a:gd name="connsiteX321" fmla="*/ 4778333 w 7467663"/>
              <a:gd name="connsiteY321" fmla="*/ 5873626 h 6858000"/>
              <a:gd name="connsiteX322" fmla="*/ 5414185 w 7467663"/>
              <a:gd name="connsiteY322" fmla="*/ 5573882 h 6858000"/>
              <a:gd name="connsiteX323" fmla="*/ 5959648 w 7467663"/>
              <a:gd name="connsiteY323" fmla="*/ 4760797 h 6858000"/>
              <a:gd name="connsiteX324" fmla="*/ 5355019 w 7467663"/>
              <a:gd name="connsiteY324" fmla="*/ 4734672 h 6858000"/>
              <a:gd name="connsiteX325" fmla="*/ 5083565 w 7467663"/>
              <a:gd name="connsiteY325" fmla="*/ 5179121 h 6858000"/>
              <a:gd name="connsiteX326" fmla="*/ 4713577 w 7467663"/>
              <a:gd name="connsiteY326" fmla="*/ 5616803 h 6858000"/>
              <a:gd name="connsiteX327" fmla="*/ 3989559 w 7467663"/>
              <a:gd name="connsiteY327" fmla="*/ 6145945 h 6858000"/>
              <a:gd name="connsiteX328" fmla="*/ 3939824 w 7467663"/>
              <a:gd name="connsiteY328" fmla="*/ 6066900 h 6858000"/>
              <a:gd name="connsiteX329" fmla="*/ 4584537 w 7467663"/>
              <a:gd name="connsiteY329" fmla="*/ 5324826 h 6858000"/>
              <a:gd name="connsiteX330" fmla="*/ 5037105 w 7467663"/>
              <a:gd name="connsiteY330" fmla="*/ 5088765 h 6858000"/>
              <a:gd name="connsiteX331" fmla="*/ 5039930 w 7467663"/>
              <a:gd name="connsiteY331" fmla="*/ 5089585 h 6858000"/>
              <a:gd name="connsiteX332" fmla="*/ 5263764 w 7467663"/>
              <a:gd name="connsiteY332" fmla="*/ 4735525 h 6858000"/>
              <a:gd name="connsiteX333" fmla="*/ 4086300 w 7467663"/>
              <a:gd name="connsiteY333" fmla="*/ 4884599 h 6858000"/>
              <a:gd name="connsiteX334" fmla="*/ 4085485 w 7467663"/>
              <a:gd name="connsiteY334" fmla="*/ 4899070 h 6858000"/>
              <a:gd name="connsiteX335" fmla="*/ 3871915 w 7467663"/>
              <a:gd name="connsiteY335" fmla="*/ 5253645 h 6858000"/>
              <a:gd name="connsiteX336" fmla="*/ 3799374 w 7467663"/>
              <a:gd name="connsiteY336" fmla="*/ 5466127 h 6858000"/>
              <a:gd name="connsiteX337" fmla="*/ 3498850 w 7467663"/>
              <a:gd name="connsiteY337" fmla="*/ 6661888 h 6858000"/>
              <a:gd name="connsiteX338" fmla="*/ 3399216 w 7467663"/>
              <a:gd name="connsiteY338" fmla="*/ 6858000 h 6858000"/>
              <a:gd name="connsiteX339" fmla="*/ 3303688 w 7467663"/>
              <a:gd name="connsiteY339" fmla="*/ 6858000 h 6858000"/>
              <a:gd name="connsiteX340" fmla="*/ 3391774 w 7467663"/>
              <a:gd name="connsiteY340" fmla="*/ 6697181 h 6858000"/>
              <a:gd name="connsiteX341" fmla="*/ 3735540 w 7467663"/>
              <a:gd name="connsiteY341" fmla="*/ 5546923 h 6858000"/>
              <a:gd name="connsiteX342" fmla="*/ 3729438 w 7467663"/>
              <a:gd name="connsiteY342" fmla="*/ 5569058 h 6858000"/>
              <a:gd name="connsiteX343" fmla="*/ 3707782 w 7467663"/>
              <a:gd name="connsiteY343" fmla="*/ 5644908 h 6858000"/>
              <a:gd name="connsiteX344" fmla="*/ 3583827 w 7467663"/>
              <a:gd name="connsiteY344" fmla="*/ 6039215 h 6858000"/>
              <a:gd name="connsiteX345" fmla="*/ 3547861 w 7467663"/>
              <a:gd name="connsiteY345" fmla="*/ 6129609 h 6858000"/>
              <a:gd name="connsiteX346" fmla="*/ 3490905 w 7467663"/>
              <a:gd name="connsiteY346" fmla="*/ 6277660 h 6858000"/>
              <a:gd name="connsiteX347" fmla="*/ 3455859 w 7467663"/>
              <a:gd name="connsiteY347" fmla="*/ 6391301 h 6858000"/>
              <a:gd name="connsiteX348" fmla="*/ 3429112 w 7467663"/>
              <a:gd name="connsiteY348" fmla="*/ 6479469 h 6858000"/>
              <a:gd name="connsiteX349" fmla="*/ 3304862 w 7467663"/>
              <a:gd name="connsiteY349" fmla="*/ 6796476 h 6858000"/>
              <a:gd name="connsiteX350" fmla="*/ 3276071 w 7467663"/>
              <a:gd name="connsiteY350" fmla="*/ 6858000 h 6858000"/>
              <a:gd name="connsiteX351" fmla="*/ 3240805 w 7467663"/>
              <a:gd name="connsiteY351" fmla="*/ 6858000 h 6858000"/>
              <a:gd name="connsiteX352" fmla="*/ 3275917 w 7467663"/>
              <a:gd name="connsiteY352" fmla="*/ 6783192 h 6858000"/>
              <a:gd name="connsiteX353" fmla="*/ 3399358 w 7467663"/>
              <a:gd name="connsiteY353" fmla="*/ 6469011 h 6858000"/>
              <a:gd name="connsiteX354" fmla="*/ 3425650 w 7467663"/>
              <a:gd name="connsiteY354" fmla="*/ 6381333 h 6858000"/>
              <a:gd name="connsiteX355" fmla="*/ 3460661 w 7467663"/>
              <a:gd name="connsiteY355" fmla="*/ 6266763 h 6858000"/>
              <a:gd name="connsiteX356" fmla="*/ 3518021 w 7467663"/>
              <a:gd name="connsiteY356" fmla="*/ 6117298 h 6858000"/>
              <a:gd name="connsiteX357" fmla="*/ 3554035 w 7467663"/>
              <a:gd name="connsiteY357" fmla="*/ 6027832 h 6858000"/>
              <a:gd name="connsiteX358" fmla="*/ 3677174 w 7467663"/>
              <a:gd name="connsiteY358" fmla="*/ 5636351 h 6858000"/>
              <a:gd name="connsiteX359" fmla="*/ 3698819 w 7467663"/>
              <a:gd name="connsiteY359" fmla="*/ 5560503 h 6858000"/>
              <a:gd name="connsiteX360" fmla="*/ 3702094 w 7467663"/>
              <a:gd name="connsiteY360" fmla="*/ 5549194 h 6858000"/>
              <a:gd name="connsiteX361" fmla="*/ 3398355 w 7467663"/>
              <a:gd name="connsiteY361" fmla="*/ 6094603 h 6858000"/>
              <a:gd name="connsiteX362" fmla="*/ 3193941 w 7467663"/>
              <a:gd name="connsiteY362" fmla="*/ 6798775 h 6858000"/>
              <a:gd name="connsiteX363" fmla="*/ 3184140 w 7467663"/>
              <a:gd name="connsiteY363" fmla="*/ 6858000 h 6858000"/>
              <a:gd name="connsiteX364" fmla="*/ 3099978 w 7467663"/>
              <a:gd name="connsiteY364" fmla="*/ 6858000 h 6858000"/>
              <a:gd name="connsiteX365" fmla="*/ 3101556 w 7467663"/>
              <a:gd name="connsiteY365" fmla="*/ 6843337 h 6858000"/>
              <a:gd name="connsiteX366" fmla="*/ 3370162 w 7467663"/>
              <a:gd name="connsiteY366" fmla="*/ 5785550 h 6858000"/>
              <a:gd name="connsiteX367" fmla="*/ 3746477 w 7467663"/>
              <a:gd name="connsiteY367" fmla="*/ 5377889 h 6858000"/>
              <a:gd name="connsiteX368" fmla="*/ 3863399 w 7467663"/>
              <a:gd name="connsiteY368" fmla="*/ 5087257 h 6858000"/>
              <a:gd name="connsiteX369" fmla="*/ 3968712 w 7467663"/>
              <a:gd name="connsiteY369" fmla="*/ 4913989 h 6858000"/>
              <a:gd name="connsiteX370" fmla="*/ 2792390 w 7467663"/>
              <a:gd name="connsiteY370" fmla="*/ 5382974 h 6858000"/>
              <a:gd name="connsiteX371" fmla="*/ 2714982 w 7467663"/>
              <a:gd name="connsiteY371" fmla="*/ 5427051 h 6858000"/>
              <a:gd name="connsiteX372" fmla="*/ 2813361 w 7467663"/>
              <a:gd name="connsiteY372" fmla="*/ 6023912 h 6858000"/>
              <a:gd name="connsiteX373" fmla="*/ 2688430 w 7467663"/>
              <a:gd name="connsiteY373" fmla="*/ 6801564 h 6858000"/>
              <a:gd name="connsiteX374" fmla="*/ 2629626 w 7467663"/>
              <a:gd name="connsiteY374" fmla="*/ 6763394 h 6858000"/>
              <a:gd name="connsiteX375" fmla="*/ 2565328 w 7467663"/>
              <a:gd name="connsiteY375" fmla="*/ 5516399 h 6858000"/>
              <a:gd name="connsiteX376" fmla="*/ 1922999 w 7467663"/>
              <a:gd name="connsiteY376" fmla="*/ 5980343 h 6858000"/>
              <a:gd name="connsiteX377" fmla="*/ 1950261 w 7467663"/>
              <a:gd name="connsiteY377" fmla="*/ 6405858 h 6858000"/>
              <a:gd name="connsiteX378" fmla="*/ 2365554 w 7467663"/>
              <a:gd name="connsiteY378" fmla="*/ 6759107 h 6858000"/>
              <a:gd name="connsiteX379" fmla="*/ 2424142 w 7467663"/>
              <a:gd name="connsiteY379" fmla="*/ 6858000 h 6858000"/>
              <a:gd name="connsiteX380" fmla="*/ 2395994 w 7467663"/>
              <a:gd name="connsiteY380" fmla="*/ 6858000 h 6858000"/>
              <a:gd name="connsiteX381" fmla="*/ 2392863 w 7467663"/>
              <a:gd name="connsiteY381" fmla="*/ 6852964 h 6858000"/>
              <a:gd name="connsiteX382" fmla="*/ 2017589 w 7467663"/>
              <a:gd name="connsiteY382" fmla="*/ 6493982 h 6858000"/>
              <a:gd name="connsiteX383" fmla="*/ 2147336 w 7467663"/>
              <a:gd name="connsiteY383" fmla="*/ 6594052 h 6858000"/>
              <a:gd name="connsiteX384" fmla="*/ 2207047 w 7467663"/>
              <a:gd name="connsiteY384" fmla="*/ 6654540 h 6858000"/>
              <a:gd name="connsiteX385" fmla="*/ 2299106 w 7467663"/>
              <a:gd name="connsiteY385" fmla="*/ 6778931 h 6858000"/>
              <a:gd name="connsiteX386" fmla="*/ 2314430 w 7467663"/>
              <a:gd name="connsiteY386" fmla="*/ 6801144 h 6858000"/>
              <a:gd name="connsiteX387" fmla="*/ 2352406 w 7467663"/>
              <a:gd name="connsiteY387" fmla="*/ 6858000 h 6858000"/>
              <a:gd name="connsiteX388" fmla="*/ 2314492 w 7467663"/>
              <a:gd name="connsiteY388" fmla="*/ 6858000 h 6858000"/>
              <a:gd name="connsiteX389" fmla="*/ 2288095 w 7467663"/>
              <a:gd name="connsiteY389" fmla="*/ 6818030 h 6858000"/>
              <a:gd name="connsiteX390" fmla="*/ 2272768 w 7467663"/>
              <a:gd name="connsiteY390" fmla="*/ 6795822 h 6858000"/>
              <a:gd name="connsiteX391" fmla="*/ 2182715 w 7467663"/>
              <a:gd name="connsiteY391" fmla="*/ 6675071 h 6858000"/>
              <a:gd name="connsiteX392" fmla="*/ 2032061 w 7467663"/>
              <a:gd name="connsiteY392" fmla="*/ 6541380 h 6858000"/>
              <a:gd name="connsiteX393" fmla="*/ 2257220 w 7467663"/>
              <a:gd name="connsiteY393" fmla="*/ 6826257 h 6858000"/>
              <a:gd name="connsiteX394" fmla="*/ 2281324 w 7467663"/>
              <a:gd name="connsiteY394" fmla="*/ 6858000 h 6858000"/>
              <a:gd name="connsiteX395" fmla="*/ 2242860 w 7467663"/>
              <a:gd name="connsiteY395" fmla="*/ 6858000 h 6858000"/>
              <a:gd name="connsiteX396" fmla="*/ 2232818 w 7467663"/>
              <a:gd name="connsiteY396" fmla="*/ 6844926 h 6858000"/>
              <a:gd name="connsiteX397" fmla="*/ 1990172 w 7467663"/>
              <a:gd name="connsiteY397" fmla="*/ 6542121 h 6858000"/>
              <a:gd name="connsiteX398" fmla="*/ 2124090 w 7467663"/>
              <a:gd name="connsiteY398" fmla="*/ 6761017 h 6858000"/>
              <a:gd name="connsiteX399" fmla="*/ 2200380 w 7467663"/>
              <a:gd name="connsiteY399" fmla="*/ 6858000 h 6858000"/>
              <a:gd name="connsiteX400" fmla="*/ 2147507 w 7467663"/>
              <a:gd name="connsiteY400" fmla="*/ 6858000 h 6858000"/>
              <a:gd name="connsiteX401" fmla="*/ 2070668 w 7467663"/>
              <a:gd name="connsiteY401" fmla="*/ 6761520 h 6858000"/>
              <a:gd name="connsiteX402" fmla="*/ 1975142 w 7467663"/>
              <a:gd name="connsiteY402" fmla="*/ 6585570 h 6858000"/>
              <a:gd name="connsiteX403" fmla="*/ 2050035 w 7467663"/>
              <a:gd name="connsiteY403" fmla="*/ 6813345 h 6858000"/>
              <a:gd name="connsiteX404" fmla="*/ 2063025 w 7467663"/>
              <a:gd name="connsiteY404" fmla="*/ 6858000 h 6858000"/>
              <a:gd name="connsiteX405" fmla="*/ 2021675 w 7467663"/>
              <a:gd name="connsiteY405" fmla="*/ 6858000 h 6858000"/>
              <a:gd name="connsiteX406" fmla="*/ 2019308 w 7467663"/>
              <a:gd name="connsiteY406" fmla="*/ 6847118 h 6858000"/>
              <a:gd name="connsiteX407" fmla="*/ 1938835 w 7467663"/>
              <a:gd name="connsiteY407" fmla="*/ 6551160 h 6858000"/>
              <a:gd name="connsiteX408" fmla="*/ 1953230 w 7467663"/>
              <a:gd name="connsiteY408" fmla="*/ 6759699 h 6858000"/>
              <a:gd name="connsiteX409" fmla="*/ 1956763 w 7467663"/>
              <a:gd name="connsiteY409" fmla="*/ 6778191 h 6858000"/>
              <a:gd name="connsiteX410" fmla="*/ 1967925 w 7467663"/>
              <a:gd name="connsiteY410" fmla="*/ 6858000 h 6858000"/>
              <a:gd name="connsiteX411" fmla="*/ 1936622 w 7467663"/>
              <a:gd name="connsiteY411" fmla="*/ 6858000 h 6858000"/>
              <a:gd name="connsiteX412" fmla="*/ 1926261 w 7467663"/>
              <a:gd name="connsiteY412" fmla="*/ 6784064 h 6858000"/>
              <a:gd name="connsiteX413" fmla="*/ 1922724 w 7467663"/>
              <a:gd name="connsiteY413" fmla="*/ 6765577 h 6858000"/>
              <a:gd name="connsiteX414" fmla="*/ 1904650 w 7467663"/>
              <a:gd name="connsiteY414" fmla="*/ 6639616 h 6858000"/>
              <a:gd name="connsiteX415" fmla="*/ 1885273 w 7467663"/>
              <a:gd name="connsiteY415" fmla="*/ 6858000 h 6858000"/>
              <a:gd name="connsiteX416" fmla="*/ 1854363 w 7467663"/>
              <a:gd name="connsiteY416" fmla="*/ 6858000 h 6858000"/>
              <a:gd name="connsiteX417" fmla="*/ 1880391 w 7467663"/>
              <a:gd name="connsiteY417" fmla="*/ 6603796 h 6858000"/>
              <a:gd name="connsiteX418" fmla="*/ 1818273 w 7467663"/>
              <a:gd name="connsiteY418" fmla="*/ 6715729 h 6858000"/>
              <a:gd name="connsiteX419" fmla="*/ 1794691 w 7467663"/>
              <a:gd name="connsiteY419" fmla="*/ 6843239 h 6858000"/>
              <a:gd name="connsiteX420" fmla="*/ 1794914 w 7467663"/>
              <a:gd name="connsiteY420" fmla="*/ 6858000 h 6858000"/>
              <a:gd name="connsiteX421" fmla="*/ 1746128 w 7467663"/>
              <a:gd name="connsiteY421" fmla="*/ 6858000 h 6858000"/>
              <a:gd name="connsiteX422" fmla="*/ 1753934 w 7467663"/>
              <a:gd name="connsiteY422" fmla="*/ 6724796 h 6858000"/>
              <a:gd name="connsiteX423" fmla="*/ 1792053 w 7467663"/>
              <a:gd name="connsiteY423" fmla="*/ 6572396 h 6858000"/>
              <a:gd name="connsiteX424" fmla="*/ 1862248 w 7467663"/>
              <a:gd name="connsiteY424" fmla="*/ 6266397 h 6858000"/>
              <a:gd name="connsiteX425" fmla="*/ 1862250 w 7467663"/>
              <a:gd name="connsiteY425" fmla="*/ 6033531 h 6858000"/>
              <a:gd name="connsiteX426" fmla="*/ 1211999 w 7467663"/>
              <a:gd name="connsiteY426" fmla="*/ 6683610 h 6858000"/>
              <a:gd name="connsiteX427" fmla="*/ 1213266 w 7467663"/>
              <a:gd name="connsiteY427" fmla="*/ 6691947 h 6858000"/>
              <a:gd name="connsiteX428" fmla="*/ 1203370 w 7467663"/>
              <a:gd name="connsiteY428" fmla="*/ 6850676 h 6858000"/>
              <a:gd name="connsiteX429" fmla="*/ 1203671 w 7467663"/>
              <a:gd name="connsiteY429" fmla="*/ 6858000 h 6858000"/>
              <a:gd name="connsiteX430" fmla="*/ 1143180 w 7467663"/>
              <a:gd name="connsiteY430" fmla="*/ 6858000 h 6858000"/>
              <a:gd name="connsiteX431" fmla="*/ 1142176 w 7467663"/>
              <a:gd name="connsiteY431" fmla="*/ 6766045 h 6858000"/>
              <a:gd name="connsiteX432" fmla="*/ 1067484 w 7467663"/>
              <a:gd name="connsiteY432" fmla="*/ 6858000 h 6858000"/>
              <a:gd name="connsiteX433" fmla="*/ 953928 w 7467663"/>
              <a:gd name="connsiteY433" fmla="*/ 6858000 h 6858000"/>
              <a:gd name="connsiteX434" fmla="*/ 959715 w 7467663"/>
              <a:gd name="connsiteY434" fmla="*/ 6850185 h 6858000"/>
              <a:gd name="connsiteX435" fmla="*/ 1483788 w 7467663"/>
              <a:gd name="connsiteY435" fmla="*/ 6259174 h 6858000"/>
              <a:gd name="connsiteX436" fmla="*/ 1100671 w 7467663"/>
              <a:gd name="connsiteY436" fmla="*/ 6252137 h 6858000"/>
              <a:gd name="connsiteX437" fmla="*/ 1090144 w 7467663"/>
              <a:gd name="connsiteY437" fmla="*/ 6256748 h 6858000"/>
              <a:gd name="connsiteX438" fmla="*/ 1095872 w 7467663"/>
              <a:gd name="connsiteY438" fmla="*/ 6271892 h 6858000"/>
              <a:gd name="connsiteX439" fmla="*/ 262785 w 7467663"/>
              <a:gd name="connsiteY439" fmla="*/ 6845450 h 6858000"/>
              <a:gd name="connsiteX440" fmla="*/ 209968 w 7467663"/>
              <a:gd name="connsiteY440" fmla="*/ 6770713 h 6858000"/>
              <a:gd name="connsiteX441" fmla="*/ 873460 w 7467663"/>
              <a:gd name="connsiteY441" fmla="*/ 6253768 h 6858000"/>
              <a:gd name="connsiteX442" fmla="*/ 192686 w 7467663"/>
              <a:gd name="connsiteY442" fmla="*/ 5849257 h 6858000"/>
              <a:gd name="connsiteX443" fmla="*/ 4696 w 7467663"/>
              <a:gd name="connsiteY443" fmla="*/ 5697668 h 6858000"/>
              <a:gd name="connsiteX444" fmla="*/ 0 w 7467663"/>
              <a:gd name="connsiteY444" fmla="*/ 5689984 h 6858000"/>
              <a:gd name="connsiteX445" fmla="*/ 0 w 7467663"/>
              <a:gd name="connsiteY445" fmla="*/ 5513472 h 6858000"/>
              <a:gd name="connsiteX446" fmla="*/ 174101 w 7467663"/>
              <a:gd name="connsiteY446" fmla="*/ 5620277 h 6858000"/>
              <a:gd name="connsiteX447" fmla="*/ 891800 w 7467663"/>
              <a:gd name="connsiteY447" fmla="*/ 6036935 h 6858000"/>
              <a:gd name="connsiteX448" fmla="*/ 1072219 w 7467663"/>
              <a:gd name="connsiteY448" fmla="*/ 6169443 h 6858000"/>
              <a:gd name="connsiteX449" fmla="*/ 1074117 w 7467663"/>
              <a:gd name="connsiteY449" fmla="*/ 6170301 h 6858000"/>
              <a:gd name="connsiteX450" fmla="*/ 1083114 w 7467663"/>
              <a:gd name="connsiteY450" fmla="*/ 6174131 h 6858000"/>
              <a:gd name="connsiteX451" fmla="*/ 1543010 w 7467663"/>
              <a:gd name="connsiteY451" fmla="*/ 6191140 h 6858000"/>
              <a:gd name="connsiteX452" fmla="*/ 1551080 w 7467663"/>
              <a:gd name="connsiteY452" fmla="*/ 6195006 h 6858000"/>
              <a:gd name="connsiteX453" fmla="*/ 2345443 w 7467663"/>
              <a:gd name="connsiteY453" fmla="*/ 5549882 h 6858000"/>
              <a:gd name="connsiteX454" fmla="*/ 1721499 w 7467663"/>
              <a:gd name="connsiteY454" fmla="*/ 5599969 h 6858000"/>
              <a:gd name="connsiteX455" fmla="*/ 767716 w 7467663"/>
              <a:gd name="connsiteY455" fmla="*/ 5472768 h 6858000"/>
              <a:gd name="connsiteX456" fmla="*/ 722147 w 7467663"/>
              <a:gd name="connsiteY456" fmla="*/ 5393091 h 6858000"/>
              <a:gd name="connsiteX457" fmla="*/ 1485552 w 7467663"/>
              <a:gd name="connsiteY457" fmla="*/ 5313202 h 6858000"/>
              <a:gd name="connsiteX458" fmla="*/ 2143004 w 7467663"/>
              <a:gd name="connsiteY458" fmla="*/ 5402420 h 6858000"/>
              <a:gd name="connsiteX459" fmla="*/ 1933391 w 7467663"/>
              <a:gd name="connsiteY459" fmla="*/ 5156971 h 6858000"/>
              <a:gd name="connsiteX460" fmla="*/ 1827118 w 7467663"/>
              <a:gd name="connsiteY460" fmla="*/ 4968410 h 6858000"/>
              <a:gd name="connsiteX461" fmla="*/ 1837349 w 7467663"/>
              <a:gd name="connsiteY461" fmla="*/ 4956357 h 6858000"/>
              <a:gd name="connsiteX462" fmla="*/ 2162835 w 7467663"/>
              <a:gd name="connsiteY462" fmla="*/ 5187853 h 6858000"/>
              <a:gd name="connsiteX463" fmla="*/ 2257167 w 7467663"/>
              <a:gd name="connsiteY463" fmla="*/ 5462123 h 6858000"/>
              <a:gd name="connsiteX464" fmla="*/ 2261598 w 7467663"/>
              <a:gd name="connsiteY464" fmla="*/ 5467998 h 6858000"/>
              <a:gd name="connsiteX465" fmla="*/ 2437177 w 7467663"/>
              <a:gd name="connsiteY465" fmla="*/ 5479608 h 6858000"/>
              <a:gd name="connsiteX466" fmla="*/ 2445247 w 7467663"/>
              <a:gd name="connsiteY466" fmla="*/ 5483476 h 6858000"/>
              <a:gd name="connsiteX467" fmla="*/ 2743626 w 7467663"/>
              <a:gd name="connsiteY467" fmla="*/ 5304819 h 6858000"/>
              <a:gd name="connsiteX468" fmla="*/ 3048102 w 7467663"/>
              <a:gd name="connsiteY468" fmla="*/ 5150595 h 6858000"/>
              <a:gd name="connsiteX469" fmla="*/ 1799414 w 7467663"/>
              <a:gd name="connsiteY469" fmla="*/ 4694732 h 6858000"/>
              <a:gd name="connsiteX470" fmla="*/ 1771735 w 7467663"/>
              <a:gd name="connsiteY470" fmla="*/ 4619929 h 6858000"/>
              <a:gd name="connsiteX471" fmla="*/ 3104273 w 7467663"/>
              <a:gd name="connsiteY471" fmla="*/ 5076159 h 6858000"/>
              <a:gd name="connsiteX472" fmla="*/ 3113245 w 7467663"/>
              <a:gd name="connsiteY472" fmla="*/ 5090705 h 6858000"/>
              <a:gd name="connsiteX473" fmla="*/ 3126294 w 7467663"/>
              <a:gd name="connsiteY473" fmla="*/ 5114400 h 6858000"/>
              <a:gd name="connsiteX474" fmla="*/ 3937433 w 7467663"/>
              <a:gd name="connsiteY474" fmla="*/ 4830473 h 6858000"/>
              <a:gd name="connsiteX475" fmla="*/ 3590475 w 7467663"/>
              <a:gd name="connsiteY475" fmla="*/ 4597974 h 6858000"/>
              <a:gd name="connsiteX476" fmla="*/ 3100264 w 7467663"/>
              <a:gd name="connsiteY476" fmla="*/ 4579845 h 6858000"/>
              <a:gd name="connsiteX477" fmla="*/ 2183576 w 7467663"/>
              <a:gd name="connsiteY477" fmla="*/ 4227150 h 6858000"/>
              <a:gd name="connsiteX478" fmla="*/ 2151029 w 7467663"/>
              <a:gd name="connsiteY478" fmla="*/ 4146947 h 6858000"/>
              <a:gd name="connsiteX479" fmla="*/ 3563434 w 7467663"/>
              <a:gd name="connsiteY479" fmla="*/ 4469115 h 6858000"/>
              <a:gd name="connsiteX480" fmla="*/ 3177952 w 7467663"/>
              <a:gd name="connsiteY480" fmla="*/ 3657386 h 6858000"/>
              <a:gd name="connsiteX481" fmla="*/ 3189263 w 7467663"/>
              <a:gd name="connsiteY481" fmla="*/ 3625726 h 6858000"/>
              <a:gd name="connsiteX482" fmla="*/ 3560912 w 7467663"/>
              <a:gd name="connsiteY482" fmla="*/ 4079863 h 6858000"/>
              <a:gd name="connsiteX483" fmla="*/ 3626636 w 7467663"/>
              <a:gd name="connsiteY483" fmla="*/ 4512230 h 6858000"/>
              <a:gd name="connsiteX484" fmla="*/ 3653088 w 7467663"/>
              <a:gd name="connsiteY484" fmla="*/ 4521417 h 6858000"/>
              <a:gd name="connsiteX485" fmla="*/ 3988128 w 7467663"/>
              <a:gd name="connsiteY485" fmla="*/ 4817267 h 6858000"/>
              <a:gd name="connsiteX486" fmla="*/ 4830582 w 7467663"/>
              <a:gd name="connsiteY486" fmla="*/ 4676000 h 6858000"/>
              <a:gd name="connsiteX487" fmla="*/ 4830100 w 7467663"/>
              <a:gd name="connsiteY487" fmla="*/ 4675554 h 6858000"/>
              <a:gd name="connsiteX488" fmla="*/ 4036318 w 7467663"/>
              <a:gd name="connsiteY488" fmla="*/ 4147013 h 6858000"/>
              <a:gd name="connsiteX489" fmla="*/ 3432098 w 7467663"/>
              <a:gd name="connsiteY489" fmla="*/ 3537312 h 6858000"/>
              <a:gd name="connsiteX490" fmla="*/ 3446761 w 7467663"/>
              <a:gd name="connsiteY490" fmla="*/ 3461278 h 6858000"/>
              <a:gd name="connsiteX491" fmla="*/ 4419733 w 7467663"/>
              <a:gd name="connsiteY491" fmla="*/ 3963555 h 6858000"/>
              <a:gd name="connsiteX492" fmla="*/ 4781371 w 7467663"/>
              <a:gd name="connsiteY492" fmla="*/ 4458604 h 6858000"/>
              <a:gd name="connsiteX493" fmla="*/ 4780440 w 7467663"/>
              <a:gd name="connsiteY493" fmla="*/ 4470290 h 6858000"/>
              <a:gd name="connsiteX494" fmla="*/ 4898954 w 7467663"/>
              <a:gd name="connsiteY494" fmla="*/ 4662092 h 6858000"/>
              <a:gd name="connsiteX495" fmla="*/ 4900699 w 7467663"/>
              <a:gd name="connsiteY495" fmla="*/ 4670867 h 6858000"/>
              <a:gd name="connsiteX496" fmla="*/ 5714511 w 7467663"/>
              <a:gd name="connsiteY496" fmla="*/ 4663483 h 6858000"/>
              <a:gd name="connsiteX497" fmla="*/ 5464793 w 7467663"/>
              <a:gd name="connsiteY497" fmla="*/ 4393556 h 6858000"/>
              <a:gd name="connsiteX498" fmla="*/ 5461897 w 7467663"/>
              <a:gd name="connsiteY498" fmla="*/ 4390879 h 6858000"/>
              <a:gd name="connsiteX499" fmla="*/ 4294126 w 7467663"/>
              <a:gd name="connsiteY499" fmla="*/ 3303048 h 6858000"/>
              <a:gd name="connsiteX500" fmla="*/ 4305321 w 7467663"/>
              <a:gd name="connsiteY500" fmla="*/ 3256953 h 6858000"/>
              <a:gd name="connsiteX501" fmla="*/ 4949299 w 7467663"/>
              <a:gd name="connsiteY501" fmla="*/ 3766336 h 6858000"/>
              <a:gd name="connsiteX502" fmla="*/ 5291452 w 7467663"/>
              <a:gd name="connsiteY502" fmla="*/ 4076801 h 6858000"/>
              <a:gd name="connsiteX503" fmla="*/ 5434998 w 7467663"/>
              <a:gd name="connsiteY503" fmla="*/ 4254100 h 6858000"/>
              <a:gd name="connsiteX504" fmla="*/ 5351015 w 7467663"/>
              <a:gd name="connsiteY504" fmla="*/ 3760989 h 6858000"/>
              <a:gd name="connsiteX505" fmla="*/ 5413780 w 7467663"/>
              <a:gd name="connsiteY505" fmla="*/ 2966265 h 6858000"/>
              <a:gd name="connsiteX506" fmla="*/ 5425627 w 7467663"/>
              <a:gd name="connsiteY506" fmla="*/ 2954192 h 6858000"/>
              <a:gd name="connsiteX507" fmla="*/ 6604735 w 7467663"/>
              <a:gd name="connsiteY507" fmla="*/ 2041381 h 6858000"/>
              <a:gd name="connsiteX508" fmla="*/ 7204487 w 7467663"/>
              <a:gd name="connsiteY508" fmla="*/ 2742112 h 6858000"/>
              <a:gd name="connsiteX509" fmla="*/ 7131592 w 7467663"/>
              <a:gd name="connsiteY509" fmla="*/ 2672096 h 6858000"/>
              <a:gd name="connsiteX510" fmla="*/ 6996344 w 7467663"/>
              <a:gd name="connsiteY510" fmla="*/ 2518310 h 6858000"/>
              <a:gd name="connsiteX511" fmla="*/ 6735495 w 7467663"/>
              <a:gd name="connsiteY511" fmla="*/ 2196890 h 6858000"/>
              <a:gd name="connsiteX512" fmla="*/ 6721901 w 7467663"/>
              <a:gd name="connsiteY512" fmla="*/ 2179274 h 6858000"/>
              <a:gd name="connsiteX513" fmla="*/ 6604735 w 7467663"/>
              <a:gd name="connsiteY513" fmla="*/ 2041381 h 6858000"/>
              <a:gd name="connsiteX514" fmla="*/ 6591670 w 7467663"/>
              <a:gd name="connsiteY514" fmla="*/ 1988277 h 6858000"/>
              <a:gd name="connsiteX515" fmla="*/ 6747349 w 7467663"/>
              <a:gd name="connsiteY515" fmla="*/ 2160069 h 6858000"/>
              <a:gd name="connsiteX516" fmla="*/ 6760943 w 7467663"/>
              <a:gd name="connsiteY516" fmla="*/ 2177686 h 6858000"/>
              <a:gd name="connsiteX517" fmla="*/ 7021065 w 7467663"/>
              <a:gd name="connsiteY517" fmla="*/ 2498102 h 6858000"/>
              <a:gd name="connsiteX518" fmla="*/ 7155223 w 7467663"/>
              <a:gd name="connsiteY518" fmla="*/ 2650386 h 6858000"/>
              <a:gd name="connsiteX519" fmla="*/ 7203167 w 7467663"/>
              <a:gd name="connsiteY519" fmla="*/ 2697288 h 6858000"/>
              <a:gd name="connsiteX520" fmla="*/ 6937703 w 7467663"/>
              <a:gd name="connsiteY520" fmla="*/ 2321981 h 6858000"/>
              <a:gd name="connsiteX521" fmla="*/ 6591670 w 7467663"/>
              <a:gd name="connsiteY521" fmla="*/ 1988277 h 6858000"/>
              <a:gd name="connsiteX522" fmla="*/ 5798671 w 7467663"/>
              <a:gd name="connsiteY522" fmla="*/ 1981601 h 6858000"/>
              <a:gd name="connsiteX523" fmla="*/ 5754709 w 7467663"/>
              <a:gd name="connsiteY523" fmla="*/ 2071454 h 6858000"/>
              <a:gd name="connsiteX524" fmla="*/ 5763044 w 7467663"/>
              <a:gd name="connsiteY524" fmla="*/ 2842206 h 6858000"/>
              <a:gd name="connsiteX525" fmla="*/ 5764974 w 7467663"/>
              <a:gd name="connsiteY525" fmla="*/ 2799609 h 6858000"/>
              <a:gd name="connsiteX526" fmla="*/ 5767665 w 7467663"/>
              <a:gd name="connsiteY526" fmla="*/ 2666409 h 6858000"/>
              <a:gd name="connsiteX527" fmla="*/ 5763055 w 7467663"/>
              <a:gd name="connsiteY527" fmla="*/ 2579705 h 6858000"/>
              <a:gd name="connsiteX528" fmla="*/ 5758079 w 7467663"/>
              <a:gd name="connsiteY528" fmla="*/ 2492508 h 6858000"/>
              <a:gd name="connsiteX529" fmla="*/ 5779325 w 7467663"/>
              <a:gd name="connsiteY529" fmla="*/ 2197069 h 6858000"/>
              <a:gd name="connsiteX530" fmla="*/ 5798671 w 7467663"/>
              <a:gd name="connsiteY530" fmla="*/ 1981601 h 6858000"/>
              <a:gd name="connsiteX531" fmla="*/ 5829202 w 7467663"/>
              <a:gd name="connsiteY531" fmla="*/ 1971679 h 6858000"/>
              <a:gd name="connsiteX532" fmla="*/ 5809558 w 7467663"/>
              <a:gd name="connsiteY532" fmla="*/ 2198043 h 6858000"/>
              <a:gd name="connsiteX533" fmla="*/ 5788653 w 7467663"/>
              <a:gd name="connsiteY533" fmla="*/ 2489430 h 6858000"/>
              <a:gd name="connsiteX534" fmla="*/ 5793439 w 7467663"/>
              <a:gd name="connsiteY534" fmla="*/ 2575235 h 6858000"/>
              <a:gd name="connsiteX535" fmla="*/ 5796837 w 7467663"/>
              <a:gd name="connsiteY535" fmla="*/ 2637633 h 6858000"/>
              <a:gd name="connsiteX536" fmla="*/ 5818614 w 7467663"/>
              <a:gd name="connsiteY536" fmla="*/ 2473055 h 6858000"/>
              <a:gd name="connsiteX537" fmla="*/ 5829202 w 7467663"/>
              <a:gd name="connsiteY537" fmla="*/ 1971679 h 6858000"/>
              <a:gd name="connsiteX538" fmla="*/ 5911389 w 7467663"/>
              <a:gd name="connsiteY538" fmla="*/ 1898371 h 6858000"/>
              <a:gd name="connsiteX539" fmla="*/ 6237627 w 7467663"/>
              <a:gd name="connsiteY539" fmla="*/ 2231921 h 6858000"/>
              <a:gd name="connsiteX540" fmla="*/ 5911389 w 7467663"/>
              <a:gd name="connsiteY540" fmla="*/ 1898371 h 6858000"/>
              <a:gd name="connsiteX541" fmla="*/ 6944437 w 7467663"/>
              <a:gd name="connsiteY541" fmla="*/ 1575402 h 6858000"/>
              <a:gd name="connsiteX542" fmla="*/ 6304730 w 7467663"/>
              <a:gd name="connsiteY542" fmla="*/ 1766654 h 6858000"/>
              <a:gd name="connsiteX543" fmla="*/ 6944437 w 7467663"/>
              <a:gd name="connsiteY543" fmla="*/ 1575402 h 6858000"/>
              <a:gd name="connsiteX544" fmla="*/ 7019523 w 7467663"/>
              <a:gd name="connsiteY544" fmla="*/ 1519450 h 6858000"/>
              <a:gd name="connsiteX545" fmla="*/ 6298091 w 7467663"/>
              <a:gd name="connsiteY545" fmla="*/ 1737122 h 6858000"/>
              <a:gd name="connsiteX546" fmla="*/ 7019523 w 7467663"/>
              <a:gd name="connsiteY546" fmla="*/ 1519450 h 6858000"/>
              <a:gd name="connsiteX547" fmla="*/ 2399523 w 7467663"/>
              <a:gd name="connsiteY547" fmla="*/ 1428234 h 6858000"/>
              <a:gd name="connsiteX548" fmla="*/ 2224982 w 7467663"/>
              <a:gd name="connsiteY548" fmla="*/ 1826201 h 6858000"/>
              <a:gd name="connsiteX549" fmla="*/ 2096099 w 7467663"/>
              <a:gd name="connsiteY549" fmla="*/ 2345900 h 6858000"/>
              <a:gd name="connsiteX550" fmla="*/ 2283317 w 7467663"/>
              <a:gd name="connsiteY550" fmla="*/ 1796925 h 6858000"/>
              <a:gd name="connsiteX551" fmla="*/ 2399523 w 7467663"/>
              <a:gd name="connsiteY551" fmla="*/ 1428234 h 6858000"/>
              <a:gd name="connsiteX552" fmla="*/ 2448558 w 7467663"/>
              <a:gd name="connsiteY552" fmla="*/ 1373435 h 6858000"/>
              <a:gd name="connsiteX553" fmla="*/ 2312521 w 7467663"/>
              <a:gd name="connsiteY553" fmla="*/ 1806140 h 6858000"/>
              <a:gd name="connsiteX554" fmla="*/ 2127533 w 7467663"/>
              <a:gd name="connsiteY554" fmla="*/ 2348380 h 6858000"/>
              <a:gd name="connsiteX555" fmla="*/ 2358080 w 7467663"/>
              <a:gd name="connsiteY555" fmla="*/ 1866134 h 6858000"/>
              <a:gd name="connsiteX556" fmla="*/ 2407436 w 7467663"/>
              <a:gd name="connsiteY556" fmla="*/ 1651070 h 6858000"/>
              <a:gd name="connsiteX557" fmla="*/ 2448558 w 7467663"/>
              <a:gd name="connsiteY557" fmla="*/ 1373435 h 6858000"/>
              <a:gd name="connsiteX558" fmla="*/ 278707 w 7467663"/>
              <a:gd name="connsiteY558" fmla="*/ 1352270 h 6858000"/>
              <a:gd name="connsiteX559" fmla="*/ 321570 w 7467663"/>
              <a:gd name="connsiteY559" fmla="*/ 1861610 h 6858000"/>
              <a:gd name="connsiteX560" fmla="*/ 294281 w 7467663"/>
              <a:gd name="connsiteY560" fmla="*/ 1440658 h 6858000"/>
              <a:gd name="connsiteX561" fmla="*/ 278707 w 7467663"/>
              <a:gd name="connsiteY561" fmla="*/ 1352270 h 6858000"/>
              <a:gd name="connsiteX562" fmla="*/ 1423821 w 7467663"/>
              <a:gd name="connsiteY562" fmla="*/ 1351958 h 6858000"/>
              <a:gd name="connsiteX563" fmla="*/ 1638521 w 7467663"/>
              <a:gd name="connsiteY563" fmla="*/ 1908470 h 6858000"/>
              <a:gd name="connsiteX564" fmla="*/ 1754199 w 7467663"/>
              <a:gd name="connsiteY564" fmla="*/ 2149284 h 6858000"/>
              <a:gd name="connsiteX565" fmla="*/ 1908359 w 7467663"/>
              <a:gd name="connsiteY565" fmla="*/ 2364988 h 6858000"/>
              <a:gd name="connsiteX566" fmla="*/ 1647661 w 7467663"/>
              <a:gd name="connsiteY566" fmla="*/ 1825945 h 6858000"/>
              <a:gd name="connsiteX567" fmla="*/ 1423821 w 7467663"/>
              <a:gd name="connsiteY567" fmla="*/ 1351958 h 6858000"/>
              <a:gd name="connsiteX568" fmla="*/ 1431890 w 7467663"/>
              <a:gd name="connsiteY568" fmla="*/ 1306475 h 6858000"/>
              <a:gd name="connsiteX569" fmla="*/ 1507597 w 7467663"/>
              <a:gd name="connsiteY569" fmla="*/ 1446132 h 6858000"/>
              <a:gd name="connsiteX570" fmla="*/ 1674586 w 7467663"/>
              <a:gd name="connsiteY570" fmla="*/ 1813832 h 6858000"/>
              <a:gd name="connsiteX571" fmla="*/ 1815950 w 7467663"/>
              <a:gd name="connsiteY571" fmla="*/ 2128564 h 6858000"/>
              <a:gd name="connsiteX572" fmla="*/ 1984242 w 7467663"/>
              <a:gd name="connsiteY572" fmla="*/ 2430829 h 6858000"/>
              <a:gd name="connsiteX573" fmla="*/ 2014023 w 7467663"/>
              <a:gd name="connsiteY573" fmla="*/ 2450995 h 6858000"/>
              <a:gd name="connsiteX574" fmla="*/ 1747337 w 7467663"/>
              <a:gd name="connsiteY574" fmla="*/ 1855264 h 6858000"/>
              <a:gd name="connsiteX575" fmla="*/ 1533749 w 7467663"/>
              <a:gd name="connsiteY575" fmla="*/ 1478656 h 6858000"/>
              <a:gd name="connsiteX576" fmla="*/ 1431890 w 7467663"/>
              <a:gd name="connsiteY576" fmla="*/ 1306475 h 6858000"/>
              <a:gd name="connsiteX577" fmla="*/ 5052692 w 7467663"/>
              <a:gd name="connsiteY577" fmla="*/ 1292994 h 6858000"/>
              <a:gd name="connsiteX578" fmla="*/ 5200661 w 7467663"/>
              <a:gd name="connsiteY578" fmla="*/ 1635186 h 6858000"/>
              <a:gd name="connsiteX579" fmla="*/ 5297138 w 7467663"/>
              <a:gd name="connsiteY579" fmla="*/ 1906351 h 6858000"/>
              <a:gd name="connsiteX580" fmla="*/ 5052692 w 7467663"/>
              <a:gd name="connsiteY580" fmla="*/ 1292994 h 6858000"/>
              <a:gd name="connsiteX581" fmla="*/ 5009948 w 7467663"/>
              <a:gd name="connsiteY581" fmla="*/ 1273619 h 6858000"/>
              <a:gd name="connsiteX582" fmla="*/ 5121777 w 7467663"/>
              <a:gd name="connsiteY582" fmla="*/ 1654213 h 6858000"/>
              <a:gd name="connsiteX583" fmla="*/ 5293545 w 7467663"/>
              <a:gd name="connsiteY583" fmla="*/ 2072247 h 6858000"/>
              <a:gd name="connsiteX584" fmla="*/ 5294042 w 7467663"/>
              <a:gd name="connsiteY584" fmla="*/ 2065019 h 6858000"/>
              <a:gd name="connsiteX585" fmla="*/ 5171936 w 7467663"/>
              <a:gd name="connsiteY585" fmla="*/ 1647613 h 6858000"/>
              <a:gd name="connsiteX586" fmla="*/ 5009948 w 7467663"/>
              <a:gd name="connsiteY586" fmla="*/ 1273619 h 6858000"/>
              <a:gd name="connsiteX587" fmla="*/ 655236 w 7467663"/>
              <a:gd name="connsiteY587" fmla="*/ 1268632 h 6858000"/>
              <a:gd name="connsiteX588" fmla="*/ 839521 w 7467663"/>
              <a:gd name="connsiteY588" fmla="*/ 1685315 h 6858000"/>
              <a:gd name="connsiteX589" fmla="*/ 1109416 w 7467663"/>
              <a:gd name="connsiteY589" fmla="*/ 2061663 h 6858000"/>
              <a:gd name="connsiteX590" fmla="*/ 1298300 w 7467663"/>
              <a:gd name="connsiteY590" fmla="*/ 2247742 h 6858000"/>
              <a:gd name="connsiteX591" fmla="*/ 1125871 w 7467663"/>
              <a:gd name="connsiteY591" fmla="*/ 1989513 h 6858000"/>
              <a:gd name="connsiteX592" fmla="*/ 981574 w 7467663"/>
              <a:gd name="connsiteY592" fmla="*/ 1783157 h 6858000"/>
              <a:gd name="connsiteX593" fmla="*/ 922198 w 7467663"/>
              <a:gd name="connsiteY593" fmla="*/ 1677437 h 6858000"/>
              <a:gd name="connsiteX594" fmla="*/ 869293 w 7467663"/>
              <a:gd name="connsiteY594" fmla="*/ 1583214 h 6858000"/>
              <a:gd name="connsiteX595" fmla="*/ 751431 w 7467663"/>
              <a:gd name="connsiteY595" fmla="*/ 1405731 h 6858000"/>
              <a:gd name="connsiteX596" fmla="*/ 655236 w 7467663"/>
              <a:gd name="connsiteY596" fmla="*/ 1268632 h 6858000"/>
              <a:gd name="connsiteX597" fmla="*/ 6516292 w 7467663"/>
              <a:gd name="connsiteY597" fmla="*/ 1263064 h 6858000"/>
              <a:gd name="connsiteX598" fmla="*/ 5736320 w 7467663"/>
              <a:gd name="connsiteY598" fmla="*/ 1501803 h 6858000"/>
              <a:gd name="connsiteX599" fmla="*/ 6516292 w 7467663"/>
              <a:gd name="connsiteY599" fmla="*/ 1263064 h 6858000"/>
              <a:gd name="connsiteX600" fmla="*/ 291466 w 7467663"/>
              <a:gd name="connsiteY600" fmla="*/ 1250369 h 6858000"/>
              <a:gd name="connsiteX601" fmla="*/ 323180 w 7467663"/>
              <a:gd name="connsiteY601" fmla="*/ 1435283 h 6858000"/>
              <a:gd name="connsiteX602" fmla="*/ 349381 w 7467663"/>
              <a:gd name="connsiteY602" fmla="*/ 1875041 h 6858000"/>
              <a:gd name="connsiteX603" fmla="*/ 374363 w 7467663"/>
              <a:gd name="connsiteY603" fmla="*/ 1506494 h 6858000"/>
              <a:gd name="connsiteX604" fmla="*/ 302168 w 7467663"/>
              <a:gd name="connsiteY604" fmla="*/ 1274495 h 6858000"/>
              <a:gd name="connsiteX605" fmla="*/ 291466 w 7467663"/>
              <a:gd name="connsiteY605" fmla="*/ 1250369 h 6858000"/>
              <a:gd name="connsiteX606" fmla="*/ 678222 w 7467663"/>
              <a:gd name="connsiteY606" fmla="*/ 1248670 h 6858000"/>
              <a:gd name="connsiteX607" fmla="*/ 775536 w 7467663"/>
              <a:gd name="connsiteY607" fmla="*/ 1388015 h 6858000"/>
              <a:gd name="connsiteX608" fmla="*/ 894529 w 7467663"/>
              <a:gd name="connsiteY608" fmla="*/ 1567739 h 6858000"/>
              <a:gd name="connsiteX609" fmla="*/ 948000 w 7467663"/>
              <a:gd name="connsiteY609" fmla="*/ 1663088 h 6858000"/>
              <a:gd name="connsiteX610" fmla="*/ 1006812 w 7467663"/>
              <a:gd name="connsiteY610" fmla="*/ 1767683 h 6858000"/>
              <a:gd name="connsiteX611" fmla="*/ 1149133 w 7467663"/>
              <a:gd name="connsiteY611" fmla="*/ 1971513 h 6858000"/>
              <a:gd name="connsiteX612" fmla="*/ 1333952 w 7467663"/>
              <a:gd name="connsiteY612" fmla="*/ 2251620 h 6858000"/>
              <a:gd name="connsiteX613" fmla="*/ 1337329 w 7467663"/>
              <a:gd name="connsiteY613" fmla="*/ 2258350 h 6858000"/>
              <a:gd name="connsiteX614" fmla="*/ 1014726 w 7467663"/>
              <a:gd name="connsiteY614" fmla="*/ 1615556 h 6858000"/>
              <a:gd name="connsiteX615" fmla="*/ 678222 w 7467663"/>
              <a:gd name="connsiteY615" fmla="*/ 1248670 h 6858000"/>
              <a:gd name="connsiteX616" fmla="*/ 6691602 w 7467663"/>
              <a:gd name="connsiteY616" fmla="*/ 1140573 h 6858000"/>
              <a:gd name="connsiteX617" fmla="*/ 6571100 w 7467663"/>
              <a:gd name="connsiteY617" fmla="*/ 1183662 h 6858000"/>
              <a:gd name="connsiteX618" fmla="*/ 6241687 w 7467663"/>
              <a:gd name="connsiteY618" fmla="*/ 1257600 h 6858000"/>
              <a:gd name="connsiteX619" fmla="*/ 5693009 w 7467663"/>
              <a:gd name="connsiteY619" fmla="*/ 1478256 h 6858000"/>
              <a:gd name="connsiteX620" fmla="*/ 6548420 w 7467663"/>
              <a:gd name="connsiteY620" fmla="*/ 1214599 h 6858000"/>
              <a:gd name="connsiteX621" fmla="*/ 6605473 w 7467663"/>
              <a:gd name="connsiteY621" fmla="*/ 1184686 h 6858000"/>
              <a:gd name="connsiteX622" fmla="*/ 6691602 w 7467663"/>
              <a:gd name="connsiteY622" fmla="*/ 1140573 h 6858000"/>
              <a:gd name="connsiteX623" fmla="*/ 4002475 w 7467663"/>
              <a:gd name="connsiteY623" fmla="*/ 1037802 h 6858000"/>
              <a:gd name="connsiteX624" fmla="*/ 4000324 w 7467663"/>
              <a:gd name="connsiteY624" fmla="*/ 1039362 h 6858000"/>
              <a:gd name="connsiteX625" fmla="*/ 4002862 w 7467663"/>
              <a:gd name="connsiteY625" fmla="*/ 1042866 h 6858000"/>
              <a:gd name="connsiteX626" fmla="*/ 4002475 w 7467663"/>
              <a:gd name="connsiteY626" fmla="*/ 1037802 h 6858000"/>
              <a:gd name="connsiteX627" fmla="*/ 506322 w 7467663"/>
              <a:gd name="connsiteY627" fmla="*/ 1020997 h 6858000"/>
              <a:gd name="connsiteX628" fmla="*/ 533068 w 7467663"/>
              <a:gd name="connsiteY628" fmla="*/ 1029409 h 6858000"/>
              <a:gd name="connsiteX629" fmla="*/ 1232525 w 7467663"/>
              <a:gd name="connsiteY629" fmla="*/ 1804675 h 6858000"/>
              <a:gd name="connsiteX630" fmla="*/ 1388858 w 7467663"/>
              <a:gd name="connsiteY630" fmla="*/ 2368011 h 6858000"/>
              <a:gd name="connsiteX631" fmla="*/ 1384098 w 7467663"/>
              <a:gd name="connsiteY631" fmla="*/ 2378125 h 6858000"/>
              <a:gd name="connsiteX632" fmla="*/ 1425393 w 7467663"/>
              <a:gd name="connsiteY632" fmla="*/ 2589124 h 6858000"/>
              <a:gd name="connsiteX633" fmla="*/ 1424001 w 7467663"/>
              <a:gd name="connsiteY633" fmla="*/ 2597541 h 6858000"/>
              <a:gd name="connsiteX634" fmla="*/ 2152729 w 7467663"/>
              <a:gd name="connsiteY634" fmla="*/ 2864487 h 6858000"/>
              <a:gd name="connsiteX635" fmla="*/ 2020609 w 7467663"/>
              <a:gd name="connsiteY635" fmla="*/ 2539671 h 6858000"/>
              <a:gd name="connsiteX636" fmla="*/ 2018920 w 7467663"/>
              <a:gd name="connsiteY636" fmla="*/ 2536309 h 6858000"/>
              <a:gd name="connsiteX637" fmla="*/ 1342441 w 7467663"/>
              <a:gd name="connsiteY637" fmla="*/ 1173017 h 6858000"/>
              <a:gd name="connsiteX638" fmla="*/ 1367925 w 7467663"/>
              <a:gd name="connsiteY638" fmla="*/ 1135648 h 6858000"/>
              <a:gd name="connsiteX639" fmla="*/ 1771401 w 7467663"/>
              <a:gd name="connsiteY639" fmla="*/ 1806673 h 6858000"/>
              <a:gd name="connsiteX640" fmla="*/ 1972385 w 7467663"/>
              <a:gd name="connsiteY640" fmla="*/ 2198735 h 6858000"/>
              <a:gd name="connsiteX641" fmla="*/ 2040892 w 7467663"/>
              <a:gd name="connsiteY641" fmla="*/ 2405205 h 6858000"/>
              <a:gd name="connsiteX642" fmla="*/ 2131689 w 7467663"/>
              <a:gd name="connsiteY642" fmla="*/ 1936926 h 6858000"/>
              <a:gd name="connsiteX643" fmla="*/ 2454820 w 7467663"/>
              <a:gd name="connsiteY643" fmla="*/ 1248808 h 6858000"/>
              <a:gd name="connsiteX644" fmla="*/ 2492512 w 7467663"/>
              <a:gd name="connsiteY644" fmla="*/ 1302920 h 6858000"/>
              <a:gd name="connsiteX645" fmla="*/ 2081216 w 7467663"/>
              <a:gd name="connsiteY645" fmla="*/ 2527513 h 6858000"/>
              <a:gd name="connsiteX646" fmla="*/ 2081211 w 7467663"/>
              <a:gd name="connsiteY646" fmla="*/ 2528916 h 6858000"/>
              <a:gd name="connsiteX647" fmla="*/ 2199067 w 7467663"/>
              <a:gd name="connsiteY647" fmla="*/ 2884061 h 6858000"/>
              <a:gd name="connsiteX648" fmla="*/ 3192586 w 7467663"/>
              <a:gd name="connsiteY648" fmla="*/ 3411496 h 6858000"/>
              <a:gd name="connsiteX649" fmla="*/ 3182620 w 7467663"/>
              <a:gd name="connsiteY649" fmla="*/ 3483279 h 6858000"/>
              <a:gd name="connsiteX650" fmla="*/ 2435119 w 7467663"/>
              <a:gd name="connsiteY650" fmla="*/ 3080173 h 6858000"/>
              <a:gd name="connsiteX651" fmla="*/ 2410152 w 7467663"/>
              <a:gd name="connsiteY651" fmla="*/ 3063751 h 6858000"/>
              <a:gd name="connsiteX652" fmla="*/ 2408099 w 7467663"/>
              <a:gd name="connsiteY652" fmla="*/ 3064403 h 6858000"/>
              <a:gd name="connsiteX653" fmla="*/ 2407218 w 7467663"/>
              <a:gd name="connsiteY653" fmla="*/ 3070324 h 6858000"/>
              <a:gd name="connsiteX654" fmla="*/ 2380138 w 7467663"/>
              <a:gd name="connsiteY654" fmla="*/ 3099341 h 6858000"/>
              <a:gd name="connsiteX655" fmla="*/ 1765923 w 7467663"/>
              <a:gd name="connsiteY655" fmla="*/ 3581043 h 6858000"/>
              <a:gd name="connsiteX656" fmla="*/ 1702258 w 7467663"/>
              <a:gd name="connsiteY656" fmla="*/ 3612286 h 6858000"/>
              <a:gd name="connsiteX657" fmla="*/ 1538370 w 7467663"/>
              <a:gd name="connsiteY657" fmla="*/ 3811804 h 6858000"/>
              <a:gd name="connsiteX658" fmla="*/ 542867 w 7467663"/>
              <a:gd name="connsiteY658" fmla="*/ 4944092 h 6858000"/>
              <a:gd name="connsiteX659" fmla="*/ 515800 w 7467663"/>
              <a:gd name="connsiteY659" fmla="*/ 4862180 h 6858000"/>
              <a:gd name="connsiteX660" fmla="*/ 909145 w 7467663"/>
              <a:gd name="connsiteY660" fmla="*/ 4199225 h 6858000"/>
              <a:gd name="connsiteX661" fmla="*/ 1214067 w 7467663"/>
              <a:gd name="connsiteY661" fmla="*/ 3908561 h 6858000"/>
              <a:gd name="connsiteX662" fmla="*/ 640967 w 7467663"/>
              <a:gd name="connsiteY662" fmla="*/ 4105601 h 6858000"/>
              <a:gd name="connsiteX663" fmla="*/ 112563 w 7467663"/>
              <a:gd name="connsiteY663" fmla="*/ 4396952 h 6858000"/>
              <a:gd name="connsiteX664" fmla="*/ 0 w 7467663"/>
              <a:gd name="connsiteY664" fmla="*/ 4466006 h 6858000"/>
              <a:gd name="connsiteX665" fmla="*/ 0 w 7467663"/>
              <a:gd name="connsiteY665" fmla="*/ 4233763 h 6858000"/>
              <a:gd name="connsiteX666" fmla="*/ 36881 w 7467663"/>
              <a:gd name="connsiteY666" fmla="*/ 4200118 h 6858000"/>
              <a:gd name="connsiteX667" fmla="*/ 910534 w 7467663"/>
              <a:gd name="connsiteY667" fmla="*/ 3629753 h 6858000"/>
              <a:gd name="connsiteX668" fmla="*/ 1578717 w 7467663"/>
              <a:gd name="connsiteY668" fmla="*/ 3575982 h 6858000"/>
              <a:gd name="connsiteX669" fmla="*/ 2338780 w 7467663"/>
              <a:gd name="connsiteY669" fmla="*/ 3033725 h 6858000"/>
              <a:gd name="connsiteX670" fmla="*/ 1807991 w 7467663"/>
              <a:gd name="connsiteY670" fmla="*/ 2807184 h 6858000"/>
              <a:gd name="connsiteX671" fmla="*/ 1416358 w 7467663"/>
              <a:gd name="connsiteY671" fmla="*/ 3112571 h 6858000"/>
              <a:gd name="connsiteX672" fmla="*/ 939066 w 7467663"/>
              <a:gd name="connsiteY672" fmla="*/ 3378798 h 6858000"/>
              <a:gd name="connsiteX673" fmla="*/ 115099 w 7467663"/>
              <a:gd name="connsiteY673" fmla="*/ 3607650 h 6858000"/>
              <a:gd name="connsiteX674" fmla="*/ 97284 w 7467663"/>
              <a:gd name="connsiteY674" fmla="*/ 3520393 h 6858000"/>
              <a:gd name="connsiteX675" fmla="*/ 922050 w 7467663"/>
              <a:gd name="connsiteY675" fmla="*/ 3074867 h 6858000"/>
              <a:gd name="connsiteX676" fmla="*/ 1405265 w 7467663"/>
              <a:gd name="connsiteY676" fmla="*/ 3016319 h 6858000"/>
              <a:gd name="connsiteX677" fmla="*/ 1407512 w 7467663"/>
              <a:gd name="connsiteY677" fmla="*/ 3018001 h 6858000"/>
              <a:gd name="connsiteX678" fmla="*/ 1726266 w 7467663"/>
              <a:gd name="connsiteY678" fmla="*/ 2777274 h 6858000"/>
              <a:gd name="connsiteX679" fmla="*/ 625390 w 7467663"/>
              <a:gd name="connsiteY679" fmla="*/ 2514541 h 6858000"/>
              <a:gd name="connsiteX680" fmla="*/ 619799 w 7467663"/>
              <a:gd name="connsiteY680" fmla="*/ 2527180 h 6858000"/>
              <a:gd name="connsiteX681" fmla="*/ 310030 w 7467663"/>
              <a:gd name="connsiteY681" fmla="*/ 2771818 h 6858000"/>
              <a:gd name="connsiteX682" fmla="*/ 173877 w 7467663"/>
              <a:gd name="connsiteY682" fmla="*/ 2937056 h 6858000"/>
              <a:gd name="connsiteX683" fmla="*/ 77889 w 7467663"/>
              <a:gd name="connsiteY683" fmla="*/ 3138440 h 6858000"/>
              <a:gd name="connsiteX684" fmla="*/ 0 w 7467663"/>
              <a:gd name="connsiteY684" fmla="*/ 3271395 h 6858000"/>
              <a:gd name="connsiteX685" fmla="*/ 0 w 7467663"/>
              <a:gd name="connsiteY685" fmla="*/ 3153002 h 6858000"/>
              <a:gd name="connsiteX686" fmla="*/ 2386 w 7467663"/>
              <a:gd name="connsiteY686" fmla="*/ 3149203 h 6858000"/>
              <a:gd name="connsiteX687" fmla="*/ 89753 w 7467663"/>
              <a:gd name="connsiteY687" fmla="*/ 2987702 h 6858000"/>
              <a:gd name="connsiteX688" fmla="*/ 76869 w 7467663"/>
              <a:gd name="connsiteY688" fmla="*/ 3005404 h 6858000"/>
              <a:gd name="connsiteX689" fmla="*/ 32049 w 7467663"/>
              <a:gd name="connsiteY689" fmla="*/ 3065814 h 6858000"/>
              <a:gd name="connsiteX690" fmla="*/ 0 w 7467663"/>
              <a:gd name="connsiteY690" fmla="*/ 3108744 h 6858000"/>
              <a:gd name="connsiteX691" fmla="*/ 0 w 7467663"/>
              <a:gd name="connsiteY691" fmla="*/ 3058059 h 6858000"/>
              <a:gd name="connsiteX692" fmla="*/ 7610 w 7467663"/>
              <a:gd name="connsiteY692" fmla="*/ 3047889 h 6858000"/>
              <a:gd name="connsiteX693" fmla="*/ 52419 w 7467663"/>
              <a:gd name="connsiteY693" fmla="*/ 2987479 h 6858000"/>
              <a:gd name="connsiteX694" fmla="*/ 59142 w 7467663"/>
              <a:gd name="connsiteY694" fmla="*/ 2978488 h 6858000"/>
              <a:gd name="connsiteX695" fmla="*/ 0 w 7467663"/>
              <a:gd name="connsiteY695" fmla="*/ 3015334 h 6858000"/>
              <a:gd name="connsiteX696" fmla="*/ 0 w 7467663"/>
              <a:gd name="connsiteY696" fmla="*/ 2914286 h 6858000"/>
              <a:gd name="connsiteX697" fmla="*/ 36383 w 7467663"/>
              <a:gd name="connsiteY697" fmla="*/ 2901128 h 6858000"/>
              <a:gd name="connsiteX698" fmla="*/ 156329 w 7467663"/>
              <a:gd name="connsiteY698" fmla="*/ 2840533 h 6858000"/>
              <a:gd name="connsiteX699" fmla="*/ 358355 w 7467663"/>
              <a:gd name="connsiteY699" fmla="*/ 2620471 h 6858000"/>
              <a:gd name="connsiteX700" fmla="*/ 510577 w 7467663"/>
              <a:gd name="connsiteY700" fmla="*/ 2501244 h 6858000"/>
              <a:gd name="connsiteX701" fmla="*/ 211967 w 7467663"/>
              <a:gd name="connsiteY701" fmla="*/ 2479171 h 6858000"/>
              <a:gd name="connsiteX702" fmla="*/ 0 w 7467663"/>
              <a:gd name="connsiteY702" fmla="*/ 2476398 h 6858000"/>
              <a:gd name="connsiteX703" fmla="*/ 0 w 7467663"/>
              <a:gd name="connsiteY703" fmla="*/ 2389189 h 6858000"/>
              <a:gd name="connsiteX704" fmla="*/ 103062 w 7467663"/>
              <a:gd name="connsiteY704" fmla="*/ 2389518 h 6858000"/>
              <a:gd name="connsiteX705" fmla="*/ 510734 w 7467663"/>
              <a:gd name="connsiteY705" fmla="*/ 2416201 h 6858000"/>
              <a:gd name="connsiteX706" fmla="*/ 279257 w 7467663"/>
              <a:gd name="connsiteY706" fmla="*/ 2092102 h 6858000"/>
              <a:gd name="connsiteX707" fmla="*/ 65265 w 7467663"/>
              <a:gd name="connsiteY707" fmla="*/ 2006049 h 6858000"/>
              <a:gd name="connsiteX708" fmla="*/ 0 w 7467663"/>
              <a:gd name="connsiteY708" fmla="*/ 1982532 h 6858000"/>
              <a:gd name="connsiteX709" fmla="*/ 0 w 7467663"/>
              <a:gd name="connsiteY709" fmla="*/ 1912789 h 6858000"/>
              <a:gd name="connsiteX710" fmla="*/ 97460 w 7467663"/>
              <a:gd name="connsiteY710" fmla="*/ 1953725 h 6858000"/>
              <a:gd name="connsiteX711" fmla="*/ 221272 w 7467663"/>
              <a:gd name="connsiteY711" fmla="*/ 1980766 h 6858000"/>
              <a:gd name="connsiteX712" fmla="*/ 116765 w 7467663"/>
              <a:gd name="connsiteY712" fmla="*/ 1911033 h 6858000"/>
              <a:gd name="connsiteX713" fmla="*/ 16405 w 7467663"/>
              <a:gd name="connsiteY713" fmla="*/ 1803412 h 6858000"/>
              <a:gd name="connsiteX714" fmla="*/ 0 w 7467663"/>
              <a:gd name="connsiteY714" fmla="*/ 1784777 h 6858000"/>
              <a:gd name="connsiteX715" fmla="*/ 0 w 7467663"/>
              <a:gd name="connsiteY715" fmla="*/ 1740082 h 6858000"/>
              <a:gd name="connsiteX716" fmla="*/ 39394 w 7467663"/>
              <a:gd name="connsiteY716" fmla="*/ 1784856 h 6858000"/>
              <a:gd name="connsiteX717" fmla="*/ 135813 w 7467663"/>
              <a:gd name="connsiteY717" fmla="*/ 1888838 h 6858000"/>
              <a:gd name="connsiteX718" fmla="*/ 242575 w 7467663"/>
              <a:gd name="connsiteY718" fmla="*/ 1958841 h 6858000"/>
              <a:gd name="connsiteX719" fmla="*/ 82197 w 7467663"/>
              <a:gd name="connsiteY719" fmla="*/ 1754826 h 6858000"/>
              <a:gd name="connsiteX720" fmla="*/ 0 w 7467663"/>
              <a:gd name="connsiteY720" fmla="*/ 1679650 h 6858000"/>
              <a:gd name="connsiteX721" fmla="*/ 0 w 7467663"/>
              <a:gd name="connsiteY721" fmla="*/ 1602463 h 6858000"/>
              <a:gd name="connsiteX722" fmla="*/ 84689 w 7467663"/>
              <a:gd name="connsiteY722" fmla="*/ 1677442 h 6858000"/>
              <a:gd name="connsiteX723" fmla="*/ 298437 w 7467663"/>
              <a:gd name="connsiteY723" fmla="*/ 1968019 h 6858000"/>
              <a:gd name="connsiteX724" fmla="*/ 227269 w 7467663"/>
              <a:gd name="connsiteY724" fmla="*/ 1114064 h 6858000"/>
              <a:gd name="connsiteX725" fmla="*/ 248003 w 7467663"/>
              <a:gd name="connsiteY725" fmla="*/ 1089613 h 6858000"/>
              <a:gd name="connsiteX726" fmla="*/ 427020 w 7467663"/>
              <a:gd name="connsiteY726" fmla="*/ 1619803 h 6858000"/>
              <a:gd name="connsiteX727" fmla="*/ 340345 w 7467663"/>
              <a:gd name="connsiteY727" fmla="*/ 2027739 h 6858000"/>
              <a:gd name="connsiteX728" fmla="*/ 360865 w 7467663"/>
              <a:gd name="connsiteY728" fmla="*/ 2044827 h 6858000"/>
              <a:gd name="connsiteX729" fmla="*/ 560414 w 7467663"/>
              <a:gd name="connsiteY729" fmla="*/ 2421457 h 6858000"/>
              <a:gd name="connsiteX730" fmla="*/ 1359703 w 7467663"/>
              <a:gd name="connsiteY730" fmla="*/ 2578554 h 6858000"/>
              <a:gd name="connsiteX731" fmla="*/ 1359422 w 7467663"/>
              <a:gd name="connsiteY731" fmla="*/ 2577994 h 6858000"/>
              <a:gd name="connsiteX732" fmla="*/ 828701 w 7467663"/>
              <a:gd name="connsiteY732" fmla="*/ 1839520 h 6858000"/>
              <a:gd name="connsiteX733" fmla="*/ 494427 w 7467663"/>
              <a:gd name="connsiteY733" fmla="*/ 1092333 h 6858000"/>
              <a:gd name="connsiteX734" fmla="*/ 506322 w 7467663"/>
              <a:gd name="connsiteY734" fmla="*/ 1020997 h 6858000"/>
              <a:gd name="connsiteX735" fmla="*/ 4570198 w 7467663"/>
              <a:gd name="connsiteY735" fmla="*/ 978081 h 6858000"/>
              <a:gd name="connsiteX736" fmla="*/ 4523691 w 7467663"/>
              <a:gd name="connsiteY736" fmla="*/ 1127776 h 6858000"/>
              <a:gd name="connsiteX737" fmla="*/ 4509875 w 7467663"/>
              <a:gd name="connsiteY737" fmla="*/ 1167552 h 6858000"/>
              <a:gd name="connsiteX738" fmla="*/ 4478168 w 7467663"/>
              <a:gd name="connsiteY738" fmla="*/ 1260735 h 6858000"/>
              <a:gd name="connsiteX739" fmla="*/ 4409309 w 7467663"/>
              <a:gd name="connsiteY739" fmla="*/ 1666996 h 6858000"/>
              <a:gd name="connsiteX740" fmla="*/ 4370031 w 7467663"/>
              <a:gd name="connsiteY740" fmla="*/ 1955666 h 6858000"/>
              <a:gd name="connsiteX741" fmla="*/ 4570198 w 7467663"/>
              <a:gd name="connsiteY741" fmla="*/ 978081 h 6858000"/>
              <a:gd name="connsiteX742" fmla="*/ 4557898 w 7467663"/>
              <a:gd name="connsiteY742" fmla="*/ 900011 h 6858000"/>
              <a:gd name="connsiteX743" fmla="*/ 4344840 w 7467663"/>
              <a:gd name="connsiteY743" fmla="*/ 1922038 h 6858000"/>
              <a:gd name="connsiteX744" fmla="*/ 4378710 w 7467663"/>
              <a:gd name="connsiteY744" fmla="*/ 1665516 h 6858000"/>
              <a:gd name="connsiteX745" fmla="*/ 4448798 w 7467663"/>
              <a:gd name="connsiteY745" fmla="*/ 1253024 h 6858000"/>
              <a:gd name="connsiteX746" fmla="*/ 4480315 w 7467663"/>
              <a:gd name="connsiteY746" fmla="*/ 1158454 h 6858000"/>
              <a:gd name="connsiteX747" fmla="*/ 4494133 w 7467663"/>
              <a:gd name="connsiteY747" fmla="*/ 1118676 h 6858000"/>
              <a:gd name="connsiteX748" fmla="*/ 4557898 w 7467663"/>
              <a:gd name="connsiteY748" fmla="*/ 900011 h 6858000"/>
              <a:gd name="connsiteX749" fmla="*/ 5870151 w 7467663"/>
              <a:gd name="connsiteY749" fmla="*/ 898890 h 6858000"/>
              <a:gd name="connsiteX750" fmla="*/ 5861335 w 7467663"/>
              <a:gd name="connsiteY750" fmla="*/ 899177 h 6858000"/>
              <a:gd name="connsiteX751" fmla="*/ 5843702 w 7467663"/>
              <a:gd name="connsiteY751" fmla="*/ 899748 h 6858000"/>
              <a:gd name="connsiteX752" fmla="*/ 5651107 w 7467663"/>
              <a:gd name="connsiteY752" fmla="*/ 920306 h 6858000"/>
              <a:gd name="connsiteX753" fmla="*/ 5459407 w 7467663"/>
              <a:gd name="connsiteY753" fmla="*/ 940975 h 6858000"/>
              <a:gd name="connsiteX754" fmla="*/ 5374846 w 7467663"/>
              <a:gd name="connsiteY754" fmla="*/ 941988 h 6858000"/>
              <a:gd name="connsiteX755" fmla="*/ 5256105 w 7467663"/>
              <a:gd name="connsiteY755" fmla="*/ 945632 h 6858000"/>
              <a:gd name="connsiteX756" fmla="*/ 5107071 w 7467663"/>
              <a:gd name="connsiteY756" fmla="*/ 969720 h 6858000"/>
              <a:gd name="connsiteX757" fmla="*/ 4998681 w 7467663"/>
              <a:gd name="connsiteY757" fmla="*/ 988771 h 6858000"/>
              <a:gd name="connsiteX758" fmla="*/ 5870151 w 7467663"/>
              <a:gd name="connsiteY758" fmla="*/ 898890 h 6858000"/>
              <a:gd name="connsiteX759" fmla="*/ 5504425 w 7467663"/>
              <a:gd name="connsiteY759" fmla="*/ 848067 h 6858000"/>
              <a:gd name="connsiteX760" fmla="*/ 4968849 w 7467663"/>
              <a:gd name="connsiteY760" fmla="*/ 962318 h 6858000"/>
              <a:gd name="connsiteX761" fmla="*/ 5104039 w 7467663"/>
              <a:gd name="connsiteY761" fmla="*/ 940634 h 6858000"/>
              <a:gd name="connsiteX762" fmla="*/ 5256311 w 7467663"/>
              <a:gd name="connsiteY762" fmla="*/ 916490 h 6858000"/>
              <a:gd name="connsiteX763" fmla="*/ 5377381 w 7467663"/>
              <a:gd name="connsiteY763" fmla="*/ 912671 h 6858000"/>
              <a:gd name="connsiteX764" fmla="*/ 5460148 w 7467663"/>
              <a:gd name="connsiteY764" fmla="*/ 911442 h 6858000"/>
              <a:gd name="connsiteX765" fmla="*/ 5648971 w 7467663"/>
              <a:gd name="connsiteY765" fmla="*/ 891331 h 6858000"/>
              <a:gd name="connsiteX766" fmla="*/ 5844807 w 7467663"/>
              <a:gd name="connsiteY766" fmla="*/ 870718 h 6858000"/>
              <a:gd name="connsiteX767" fmla="*/ 5862975 w 7467663"/>
              <a:gd name="connsiteY767" fmla="*/ 869756 h 6858000"/>
              <a:gd name="connsiteX768" fmla="*/ 5920887 w 7467663"/>
              <a:gd name="connsiteY768" fmla="*/ 865929 h 6858000"/>
              <a:gd name="connsiteX769" fmla="*/ 5504425 w 7467663"/>
              <a:gd name="connsiteY769" fmla="*/ 848067 h 6858000"/>
              <a:gd name="connsiteX770" fmla="*/ 3607114 w 7467663"/>
              <a:gd name="connsiteY770" fmla="*/ 467441 h 6858000"/>
              <a:gd name="connsiteX771" fmla="*/ 3296242 w 7467663"/>
              <a:gd name="connsiteY771" fmla="*/ 807991 h 6858000"/>
              <a:gd name="connsiteX772" fmla="*/ 3174674 w 7467663"/>
              <a:gd name="connsiteY772" fmla="*/ 919759 h 6858000"/>
              <a:gd name="connsiteX773" fmla="*/ 3042978 w 7467663"/>
              <a:gd name="connsiteY773" fmla="*/ 1054894 h 6858000"/>
              <a:gd name="connsiteX774" fmla="*/ 2968914 w 7467663"/>
              <a:gd name="connsiteY774" fmla="*/ 1133756 h 6858000"/>
              <a:gd name="connsiteX775" fmla="*/ 3103823 w 7467663"/>
              <a:gd name="connsiteY775" fmla="*/ 1026814 h 6858000"/>
              <a:gd name="connsiteX776" fmla="*/ 3607114 w 7467663"/>
              <a:gd name="connsiteY776" fmla="*/ 467441 h 6858000"/>
              <a:gd name="connsiteX777" fmla="*/ 3744487 w 7467663"/>
              <a:gd name="connsiteY777" fmla="*/ 383136 h 6858000"/>
              <a:gd name="connsiteX778" fmla="*/ 3970213 w 7467663"/>
              <a:gd name="connsiteY778" fmla="*/ 995559 h 6858000"/>
              <a:gd name="connsiteX779" fmla="*/ 3744487 w 7467663"/>
              <a:gd name="connsiteY779" fmla="*/ 383136 h 6858000"/>
              <a:gd name="connsiteX780" fmla="*/ 3624562 w 7467663"/>
              <a:gd name="connsiteY780" fmla="*/ 367041 h 6858000"/>
              <a:gd name="connsiteX781" fmla="*/ 3489712 w 7467663"/>
              <a:gd name="connsiteY781" fmla="*/ 485386 h 6858000"/>
              <a:gd name="connsiteX782" fmla="*/ 3182994 w 7467663"/>
              <a:gd name="connsiteY782" fmla="*/ 828265 h 6858000"/>
              <a:gd name="connsiteX783" fmla="*/ 2892114 w 7467663"/>
              <a:gd name="connsiteY783" fmla="*/ 1172635 h 6858000"/>
              <a:gd name="connsiteX784" fmla="*/ 3021459 w 7467663"/>
              <a:gd name="connsiteY784" fmla="*/ 1035385 h 6858000"/>
              <a:gd name="connsiteX785" fmla="*/ 3153873 w 7467663"/>
              <a:gd name="connsiteY785" fmla="*/ 898971 h 6858000"/>
              <a:gd name="connsiteX786" fmla="*/ 3276511 w 7467663"/>
              <a:gd name="connsiteY786" fmla="*/ 786423 h 6858000"/>
              <a:gd name="connsiteX787" fmla="*/ 3584154 w 7467663"/>
              <a:gd name="connsiteY787" fmla="*/ 448218 h 6858000"/>
              <a:gd name="connsiteX788" fmla="*/ 3624562 w 7467663"/>
              <a:gd name="connsiteY788" fmla="*/ 367041 h 6858000"/>
              <a:gd name="connsiteX789" fmla="*/ 3766672 w 7467663"/>
              <a:gd name="connsiteY789" fmla="*/ 359429 h 6858000"/>
              <a:gd name="connsiteX790" fmla="*/ 3996338 w 7467663"/>
              <a:gd name="connsiteY790" fmla="*/ 968237 h 6858000"/>
              <a:gd name="connsiteX791" fmla="*/ 3766672 w 7467663"/>
              <a:gd name="connsiteY791" fmla="*/ 359429 h 6858000"/>
              <a:gd name="connsiteX792" fmla="*/ 5805386 w 7467663"/>
              <a:gd name="connsiteY792" fmla="*/ 239240 h 6858000"/>
              <a:gd name="connsiteX793" fmla="*/ 5736947 w 7467663"/>
              <a:gd name="connsiteY793" fmla="*/ 261367 h 6858000"/>
              <a:gd name="connsiteX794" fmla="*/ 5427012 w 7467663"/>
              <a:gd name="connsiteY794" fmla="*/ 311272 h 6858000"/>
              <a:gd name="connsiteX795" fmla="*/ 5147818 w 7467663"/>
              <a:gd name="connsiteY795" fmla="*/ 322112 h 6858000"/>
              <a:gd name="connsiteX796" fmla="*/ 5060854 w 7467663"/>
              <a:gd name="connsiteY796" fmla="*/ 311882 h 6858000"/>
              <a:gd name="connsiteX797" fmla="*/ 4945989 w 7467663"/>
              <a:gd name="connsiteY797" fmla="*/ 300516 h 6858000"/>
              <a:gd name="connsiteX798" fmla="*/ 5410479 w 7467663"/>
              <a:gd name="connsiteY798" fmla="*/ 348434 h 6858000"/>
              <a:gd name="connsiteX799" fmla="*/ 5805386 w 7467663"/>
              <a:gd name="connsiteY799" fmla="*/ 239240 h 6858000"/>
              <a:gd name="connsiteX800" fmla="*/ 5905192 w 7467663"/>
              <a:gd name="connsiteY800" fmla="*/ 163079 h 6858000"/>
              <a:gd name="connsiteX801" fmla="*/ 5865655 w 7467663"/>
              <a:gd name="connsiteY801" fmla="*/ 171901 h 6858000"/>
              <a:gd name="connsiteX802" fmla="*/ 5259740 w 7467663"/>
              <a:gd name="connsiteY802" fmla="*/ 257013 h 6858000"/>
              <a:gd name="connsiteX803" fmla="*/ 5208466 w 7467663"/>
              <a:gd name="connsiteY803" fmla="*/ 257550 h 6858000"/>
              <a:gd name="connsiteX804" fmla="*/ 4980204 w 7467663"/>
              <a:gd name="connsiteY804" fmla="*/ 271903 h 6858000"/>
              <a:gd name="connsiteX805" fmla="*/ 5068068 w 7467663"/>
              <a:gd name="connsiteY805" fmla="*/ 282244 h 6858000"/>
              <a:gd name="connsiteX806" fmla="*/ 5153231 w 7467663"/>
              <a:gd name="connsiteY806" fmla="*/ 292240 h 6858000"/>
              <a:gd name="connsiteX807" fmla="*/ 5426491 w 7467663"/>
              <a:gd name="connsiteY807" fmla="*/ 281128 h 6858000"/>
              <a:gd name="connsiteX808" fmla="*/ 5731212 w 7467663"/>
              <a:gd name="connsiteY808" fmla="*/ 231951 h 6858000"/>
              <a:gd name="connsiteX809" fmla="*/ 5905192 w 7467663"/>
              <a:gd name="connsiteY809" fmla="*/ 163079 h 6858000"/>
              <a:gd name="connsiteX810" fmla="*/ 5944437 w 7467663"/>
              <a:gd name="connsiteY810" fmla="*/ 113829 h 6858000"/>
              <a:gd name="connsiteX811" fmla="*/ 5825032 w 7467663"/>
              <a:gd name="connsiteY811" fmla="*/ 146405 h 6858000"/>
              <a:gd name="connsiteX812" fmla="*/ 4955599 w 7467663"/>
              <a:gd name="connsiteY812" fmla="*/ 247008 h 6858000"/>
              <a:gd name="connsiteX813" fmla="*/ 5210104 w 7467663"/>
              <a:gd name="connsiteY813" fmla="*/ 228123 h 6858000"/>
              <a:gd name="connsiteX814" fmla="*/ 5261015 w 7467663"/>
              <a:gd name="connsiteY814" fmla="*/ 227087 h 6858000"/>
              <a:gd name="connsiteX815" fmla="*/ 5861181 w 7467663"/>
              <a:gd name="connsiteY815" fmla="*/ 143093 h 6858000"/>
              <a:gd name="connsiteX816" fmla="*/ 5961252 w 7467663"/>
              <a:gd name="connsiteY816" fmla="*/ 114820 h 6858000"/>
              <a:gd name="connsiteX817" fmla="*/ 5944437 w 7467663"/>
              <a:gd name="connsiteY817" fmla="*/ 113829 h 6858000"/>
              <a:gd name="connsiteX818" fmla="*/ 3882765 w 7467663"/>
              <a:gd name="connsiteY818" fmla="*/ 0 h 6858000"/>
              <a:gd name="connsiteX819" fmla="*/ 3995099 w 7467663"/>
              <a:gd name="connsiteY819" fmla="*/ 0 h 6858000"/>
              <a:gd name="connsiteX820" fmla="*/ 4163818 w 7467663"/>
              <a:gd name="connsiteY820" fmla="*/ 234104 h 6858000"/>
              <a:gd name="connsiteX821" fmla="*/ 4172099 w 7467663"/>
              <a:gd name="connsiteY821" fmla="*/ 234207 h 6858000"/>
              <a:gd name="connsiteX822" fmla="*/ 4784282 w 7467663"/>
              <a:gd name="connsiteY822" fmla="*/ 276561 h 6858000"/>
              <a:gd name="connsiteX823" fmla="*/ 4801687 w 7467663"/>
              <a:gd name="connsiteY823" fmla="*/ 267764 h 6858000"/>
              <a:gd name="connsiteX824" fmla="*/ 6082788 w 7467663"/>
              <a:gd name="connsiteY824" fmla="*/ 64119 h 6858000"/>
              <a:gd name="connsiteX825" fmla="*/ 6099442 w 7467663"/>
              <a:gd name="connsiteY825" fmla="*/ 82568 h 6858000"/>
              <a:gd name="connsiteX826" fmla="*/ 4804137 w 7467663"/>
              <a:gd name="connsiteY826" fmla="*/ 320931 h 6858000"/>
              <a:gd name="connsiteX827" fmla="*/ 4227047 w 7467663"/>
              <a:gd name="connsiteY827" fmla="*/ 313415 h 6858000"/>
              <a:gd name="connsiteX828" fmla="*/ 4346041 w 7467663"/>
              <a:gd name="connsiteY828" fmla="*/ 456086 h 6858000"/>
              <a:gd name="connsiteX829" fmla="*/ 4870967 w 7467663"/>
              <a:gd name="connsiteY829" fmla="*/ 963061 h 6858000"/>
              <a:gd name="connsiteX830" fmla="*/ 4889647 w 7467663"/>
              <a:gd name="connsiteY830" fmla="*/ 957147 h 6858000"/>
              <a:gd name="connsiteX831" fmla="*/ 5422504 w 7467663"/>
              <a:gd name="connsiteY831" fmla="*/ 805191 h 6858000"/>
              <a:gd name="connsiteX832" fmla="*/ 6087656 w 7467663"/>
              <a:gd name="connsiteY832" fmla="*/ 826703 h 6858000"/>
              <a:gd name="connsiteX833" fmla="*/ 6058717 w 7467663"/>
              <a:gd name="connsiteY833" fmla="*/ 865992 h 6858000"/>
              <a:gd name="connsiteX834" fmla="*/ 4974153 w 7467663"/>
              <a:gd name="connsiteY834" fmla="*/ 1045456 h 6858000"/>
              <a:gd name="connsiteX835" fmla="*/ 5627835 w 7467663"/>
              <a:gd name="connsiteY835" fmla="*/ 1472077 h 6858000"/>
              <a:gd name="connsiteX836" fmla="*/ 5629817 w 7467663"/>
              <a:gd name="connsiteY836" fmla="*/ 1471412 h 6858000"/>
              <a:gd name="connsiteX837" fmla="*/ 5634124 w 7467663"/>
              <a:gd name="connsiteY837" fmla="*/ 1470572 h 6858000"/>
              <a:gd name="connsiteX838" fmla="*/ 5755832 w 7467663"/>
              <a:gd name="connsiteY838" fmla="*/ 1383886 h 6858000"/>
              <a:gd name="connsiteX839" fmla="*/ 6014186 w 7467663"/>
              <a:gd name="connsiteY839" fmla="*/ 1279799 h 6858000"/>
              <a:gd name="connsiteX840" fmla="*/ 6901619 w 7467663"/>
              <a:gd name="connsiteY840" fmla="*/ 1047874 h 6858000"/>
              <a:gd name="connsiteX841" fmla="*/ 6931566 w 7467663"/>
              <a:gd name="connsiteY841" fmla="*/ 1062034 h 6858000"/>
              <a:gd name="connsiteX842" fmla="*/ 5790982 w 7467663"/>
              <a:gd name="connsiteY842" fmla="*/ 1561380 h 6858000"/>
              <a:gd name="connsiteX843" fmla="*/ 6188971 w 7467663"/>
              <a:gd name="connsiteY843" fmla="*/ 1755168 h 6858000"/>
              <a:gd name="connsiteX844" fmla="*/ 6202446 w 7467663"/>
              <a:gd name="connsiteY844" fmla="*/ 1752268 h 6858000"/>
              <a:gd name="connsiteX845" fmla="*/ 7179560 w 7467663"/>
              <a:gd name="connsiteY845" fmla="*/ 1467551 h 6858000"/>
              <a:gd name="connsiteX846" fmla="*/ 7158730 w 7467663"/>
              <a:gd name="connsiteY846" fmla="*/ 1507835 h 6858000"/>
              <a:gd name="connsiteX847" fmla="*/ 6326959 w 7467663"/>
              <a:gd name="connsiteY847" fmla="*/ 1817686 h 6858000"/>
              <a:gd name="connsiteX848" fmla="*/ 6537433 w 7467663"/>
              <a:gd name="connsiteY848" fmla="*/ 1907790 h 6858000"/>
              <a:gd name="connsiteX849" fmla="*/ 6550221 w 7467663"/>
              <a:gd name="connsiteY849" fmla="*/ 1910729 h 6858000"/>
              <a:gd name="connsiteX850" fmla="*/ 6964438 w 7467663"/>
              <a:gd name="connsiteY850" fmla="*/ 2209505 h 6858000"/>
              <a:gd name="connsiteX851" fmla="*/ 7367862 w 7467663"/>
              <a:gd name="connsiteY851" fmla="*/ 2806833 h 6858000"/>
              <a:gd name="connsiteX852" fmla="*/ 7364329 w 7467663"/>
              <a:gd name="connsiteY852" fmla="*/ 2826907 h 6858000"/>
              <a:gd name="connsiteX853" fmla="*/ 7290545 w 7467663"/>
              <a:gd name="connsiteY853" fmla="*/ 2850663 h 6858000"/>
              <a:gd name="connsiteX854" fmla="*/ 6472036 w 7467663"/>
              <a:gd name="connsiteY854" fmla="*/ 1959003 h 6858000"/>
              <a:gd name="connsiteX855" fmla="*/ 5792897 w 7467663"/>
              <a:gd name="connsiteY855" fmla="*/ 1647747 h 6858000"/>
              <a:gd name="connsiteX856" fmla="*/ 5842751 w 7467663"/>
              <a:gd name="connsiteY856" fmla="*/ 1816112 h 6858000"/>
              <a:gd name="connsiteX857" fmla="*/ 5847424 w 7467663"/>
              <a:gd name="connsiteY857" fmla="*/ 1815776 h 6858000"/>
              <a:gd name="connsiteX858" fmla="*/ 6399821 w 7467663"/>
              <a:gd name="connsiteY858" fmla="*/ 2344799 h 6858000"/>
              <a:gd name="connsiteX859" fmla="*/ 6323232 w 7467663"/>
              <a:gd name="connsiteY859" fmla="*/ 2389634 h 6858000"/>
              <a:gd name="connsiteX860" fmla="*/ 5942958 w 7467663"/>
              <a:gd name="connsiteY860" fmla="*/ 2077708 h 6858000"/>
              <a:gd name="connsiteX861" fmla="*/ 5921559 w 7467663"/>
              <a:gd name="connsiteY861" fmla="*/ 2378596 h 6858000"/>
              <a:gd name="connsiteX862" fmla="*/ 5817651 w 7467663"/>
              <a:gd name="connsiteY862" fmla="*/ 3023919 h 6858000"/>
              <a:gd name="connsiteX863" fmla="*/ 5729634 w 7467663"/>
              <a:gd name="connsiteY863" fmla="*/ 3051849 h 6858000"/>
              <a:gd name="connsiteX864" fmla="*/ 5611018 w 7467663"/>
              <a:gd name="connsiteY864" fmla="*/ 2316769 h 6858000"/>
              <a:gd name="connsiteX865" fmla="*/ 5687608 w 7467663"/>
              <a:gd name="connsiteY865" fmla="*/ 2039972 h 6858000"/>
              <a:gd name="connsiteX866" fmla="*/ 5657554 w 7467663"/>
              <a:gd name="connsiteY866" fmla="*/ 1576445 h 6858000"/>
              <a:gd name="connsiteX867" fmla="*/ 5150475 w 7467663"/>
              <a:gd name="connsiteY867" fmla="*/ 1274012 h 6858000"/>
              <a:gd name="connsiteX868" fmla="*/ 5349142 w 7467663"/>
              <a:gd name="connsiteY868" fmla="*/ 2204405 h 6858000"/>
              <a:gd name="connsiteX869" fmla="*/ 5262214 w 7467663"/>
              <a:gd name="connsiteY869" fmla="*/ 2233836 h 6858000"/>
              <a:gd name="connsiteX870" fmla="*/ 4981539 w 7467663"/>
              <a:gd name="connsiteY870" fmla="*/ 1542201 h 6858000"/>
              <a:gd name="connsiteX871" fmla="*/ 4958461 w 7467663"/>
              <a:gd name="connsiteY871" fmla="*/ 1136957 h 6858000"/>
              <a:gd name="connsiteX872" fmla="*/ 4655015 w 7467663"/>
              <a:gd name="connsiteY872" fmla="*/ 891426 h 6858000"/>
              <a:gd name="connsiteX873" fmla="*/ 4348002 w 7467663"/>
              <a:gd name="connsiteY873" fmla="*/ 2205895 h 6858000"/>
              <a:gd name="connsiteX874" fmla="*/ 4262250 w 7467663"/>
              <a:gd name="connsiteY874" fmla="*/ 2219972 h 6858000"/>
              <a:gd name="connsiteX875" fmla="*/ 4550611 w 7467663"/>
              <a:gd name="connsiteY875" fmla="*/ 817540 h 6858000"/>
              <a:gd name="connsiteX876" fmla="*/ 4564418 w 7467663"/>
              <a:gd name="connsiteY876" fmla="*/ 808293 h 6858000"/>
              <a:gd name="connsiteX877" fmla="*/ 4266388 w 7467663"/>
              <a:gd name="connsiteY877" fmla="*/ 500083 h 6858000"/>
              <a:gd name="connsiteX878" fmla="*/ 4032842 w 7467663"/>
              <a:gd name="connsiteY878" fmla="*/ 211809 h 6858000"/>
              <a:gd name="connsiteX879" fmla="*/ 3882765 w 7467663"/>
              <a:gd name="connsiteY879" fmla="*/ 0 h 6858000"/>
              <a:gd name="connsiteX880" fmla="*/ 3721337 w 7467663"/>
              <a:gd name="connsiteY880" fmla="*/ 0 h 6858000"/>
              <a:gd name="connsiteX881" fmla="*/ 3797544 w 7467663"/>
              <a:gd name="connsiteY881" fmla="*/ 0 h 6858000"/>
              <a:gd name="connsiteX882" fmla="*/ 3775734 w 7467663"/>
              <a:gd name="connsiteY882" fmla="*/ 95131 h 6858000"/>
              <a:gd name="connsiteX883" fmla="*/ 3724807 w 7467663"/>
              <a:gd name="connsiteY883" fmla="*/ 272257 h 6858000"/>
              <a:gd name="connsiteX884" fmla="*/ 3726844 w 7467663"/>
              <a:gd name="connsiteY884" fmla="*/ 282988 h 6858000"/>
              <a:gd name="connsiteX885" fmla="*/ 3742664 w 7467663"/>
              <a:gd name="connsiteY885" fmla="*/ 279918 h 6858000"/>
              <a:gd name="connsiteX886" fmla="*/ 4103910 w 7467663"/>
              <a:gd name="connsiteY886" fmla="*/ 1161917 h 6858000"/>
              <a:gd name="connsiteX887" fmla="*/ 4020269 w 7467663"/>
              <a:gd name="connsiteY887" fmla="*/ 1200406 h 6858000"/>
              <a:gd name="connsiteX888" fmla="*/ 3674882 w 7467663"/>
              <a:gd name="connsiteY888" fmla="*/ 488524 h 6858000"/>
              <a:gd name="connsiteX889" fmla="*/ 3132682 w 7467663"/>
              <a:gd name="connsiteY889" fmla="*/ 1072284 h 6858000"/>
              <a:gd name="connsiteX890" fmla="*/ 2716346 w 7467663"/>
              <a:gd name="connsiteY890" fmla="*/ 1276376 h 6858000"/>
              <a:gd name="connsiteX891" fmla="*/ 2716772 w 7467663"/>
              <a:gd name="connsiteY891" fmla="*/ 1255462 h 6858000"/>
              <a:gd name="connsiteX892" fmla="*/ 3471096 w 7467663"/>
              <a:gd name="connsiteY892" fmla="*/ 437072 h 6858000"/>
              <a:gd name="connsiteX893" fmla="*/ 3639057 w 7467663"/>
              <a:gd name="connsiteY893" fmla="*/ 286334 h 6858000"/>
              <a:gd name="connsiteX894" fmla="*/ 3640309 w 7467663"/>
              <a:gd name="connsiteY894" fmla="*/ 284664 h 6858000"/>
              <a:gd name="connsiteX895" fmla="*/ 3646022 w 7467663"/>
              <a:gd name="connsiteY895" fmla="*/ 276711 h 6858000"/>
              <a:gd name="connsiteX896" fmla="*/ 3707943 w 7467663"/>
              <a:gd name="connsiteY896" fmla="*/ 65958 h 6858000"/>
              <a:gd name="connsiteX897" fmla="*/ 3721337 w 7467663"/>
              <a:gd name="connsiteY897" fmla="*/ 0 h 6858000"/>
              <a:gd name="connsiteX898" fmla="*/ 2867960 w 7467663"/>
              <a:gd name="connsiteY898" fmla="*/ 0 h 6858000"/>
              <a:gd name="connsiteX899" fmla="*/ 2926351 w 7467663"/>
              <a:gd name="connsiteY899" fmla="*/ 0 h 6858000"/>
              <a:gd name="connsiteX900" fmla="*/ 2902823 w 7467663"/>
              <a:gd name="connsiteY900" fmla="*/ 262929 h 6858000"/>
              <a:gd name="connsiteX901" fmla="*/ 2940663 w 7467663"/>
              <a:gd name="connsiteY901" fmla="*/ 140884 h 6858000"/>
              <a:gd name="connsiteX902" fmla="*/ 2947039 w 7467663"/>
              <a:gd name="connsiteY902" fmla="*/ 122524 h 6858000"/>
              <a:gd name="connsiteX903" fmla="*/ 2984316 w 7467663"/>
              <a:gd name="connsiteY903" fmla="*/ 0 h 6858000"/>
              <a:gd name="connsiteX904" fmla="*/ 3016114 w 7467663"/>
              <a:gd name="connsiteY904" fmla="*/ 0 h 6858000"/>
              <a:gd name="connsiteX905" fmla="*/ 2979949 w 7467663"/>
              <a:gd name="connsiteY905" fmla="*/ 119274 h 6858000"/>
              <a:gd name="connsiteX906" fmla="*/ 3023879 w 7467663"/>
              <a:gd name="connsiteY906" fmla="*/ 0 h 6858000"/>
              <a:gd name="connsiteX907" fmla="*/ 3105400 w 7467663"/>
              <a:gd name="connsiteY907" fmla="*/ 0 h 6858000"/>
              <a:gd name="connsiteX908" fmla="*/ 3094669 w 7467663"/>
              <a:gd name="connsiteY908" fmla="*/ 30308 h 6858000"/>
              <a:gd name="connsiteX909" fmla="*/ 2901945 w 7467663"/>
              <a:gd name="connsiteY909" fmla="*/ 466538 h 6858000"/>
              <a:gd name="connsiteX910" fmla="*/ 2815209 w 7467663"/>
              <a:gd name="connsiteY910" fmla="*/ 497361 h 6858000"/>
              <a:gd name="connsiteX911" fmla="*/ 2844845 w 7467663"/>
              <a:gd name="connsiteY911" fmla="*/ 127638 h 6858000"/>
              <a:gd name="connsiteX912" fmla="*/ 2867960 w 7467663"/>
              <a:gd name="connsiteY912" fmla="*/ 0 h 6858000"/>
              <a:gd name="connsiteX913" fmla="*/ 1057230 w 7467663"/>
              <a:gd name="connsiteY913" fmla="*/ 0 h 6858000"/>
              <a:gd name="connsiteX914" fmla="*/ 1111003 w 7467663"/>
              <a:gd name="connsiteY914" fmla="*/ 0 h 6858000"/>
              <a:gd name="connsiteX915" fmla="*/ 1125553 w 7467663"/>
              <a:gd name="connsiteY915" fmla="*/ 52588 h 6858000"/>
              <a:gd name="connsiteX916" fmla="*/ 1304276 w 7467663"/>
              <a:gd name="connsiteY916" fmla="*/ 476275 h 6858000"/>
              <a:gd name="connsiteX917" fmla="*/ 1492066 w 7467663"/>
              <a:gd name="connsiteY917" fmla="*/ 886333 h 6858000"/>
              <a:gd name="connsiteX918" fmla="*/ 1423698 w 7467663"/>
              <a:gd name="connsiteY918" fmla="*/ 710817 h 6858000"/>
              <a:gd name="connsiteX919" fmla="*/ 1357609 w 7467663"/>
              <a:gd name="connsiteY919" fmla="*/ 532892 h 6858000"/>
              <a:gd name="connsiteX920" fmla="*/ 1309550 w 7467663"/>
              <a:gd name="connsiteY920" fmla="*/ 374031 h 6858000"/>
              <a:gd name="connsiteX921" fmla="*/ 1193673 w 7467663"/>
              <a:gd name="connsiteY921" fmla="*/ 49533 h 6858000"/>
              <a:gd name="connsiteX922" fmla="*/ 1164391 w 7467663"/>
              <a:gd name="connsiteY922" fmla="*/ 0 h 6858000"/>
              <a:gd name="connsiteX923" fmla="*/ 1200666 w 7467663"/>
              <a:gd name="connsiteY923" fmla="*/ 0 h 6858000"/>
              <a:gd name="connsiteX924" fmla="*/ 1223408 w 7467663"/>
              <a:gd name="connsiteY924" fmla="*/ 38996 h 6858000"/>
              <a:gd name="connsiteX925" fmla="*/ 1339635 w 7467663"/>
              <a:gd name="connsiteY925" fmla="*/ 365517 h 6858000"/>
              <a:gd name="connsiteX926" fmla="*/ 1387469 w 7467663"/>
              <a:gd name="connsiteY926" fmla="*/ 523079 h 6858000"/>
              <a:gd name="connsiteX927" fmla="*/ 1452685 w 7467663"/>
              <a:gd name="connsiteY927" fmla="*/ 699806 h 6858000"/>
              <a:gd name="connsiteX928" fmla="*/ 1492092 w 7467663"/>
              <a:gd name="connsiteY928" fmla="*/ 800424 h 6858000"/>
              <a:gd name="connsiteX929" fmla="*/ 1455302 w 7467663"/>
              <a:gd name="connsiteY929" fmla="*/ 632913 h 6858000"/>
              <a:gd name="connsiteX930" fmla="*/ 1222336 w 7467663"/>
              <a:gd name="connsiteY930" fmla="*/ 9480 h 6858000"/>
              <a:gd name="connsiteX931" fmla="*/ 1214634 w 7467663"/>
              <a:gd name="connsiteY931" fmla="*/ 0 h 6858000"/>
              <a:gd name="connsiteX932" fmla="*/ 1289827 w 7467663"/>
              <a:gd name="connsiteY932" fmla="*/ 0 h 6858000"/>
              <a:gd name="connsiteX933" fmla="*/ 1321076 w 7467663"/>
              <a:gd name="connsiteY933" fmla="*/ 59722 h 6858000"/>
              <a:gd name="connsiteX934" fmla="*/ 1512579 w 7467663"/>
              <a:gd name="connsiteY934" fmla="*/ 626441 h 6858000"/>
              <a:gd name="connsiteX935" fmla="*/ 1506076 w 7467663"/>
              <a:gd name="connsiteY935" fmla="*/ 1089289 h 6858000"/>
              <a:gd name="connsiteX936" fmla="*/ 1486346 w 7467663"/>
              <a:gd name="connsiteY936" fmla="*/ 1079919 h 6858000"/>
              <a:gd name="connsiteX937" fmla="*/ 1070511 w 7467663"/>
              <a:gd name="connsiteY937" fmla="*/ 48609 h 6858000"/>
              <a:gd name="connsiteX938" fmla="*/ 1057230 w 7467663"/>
              <a:gd name="connsiteY938" fmla="*/ 0 h 6858000"/>
              <a:gd name="connsiteX939" fmla="*/ 43151 w 7467663"/>
              <a:gd name="connsiteY939" fmla="*/ 0 h 6858000"/>
              <a:gd name="connsiteX940" fmla="*/ 95283 w 7467663"/>
              <a:gd name="connsiteY940" fmla="*/ 0 h 6858000"/>
              <a:gd name="connsiteX941" fmla="*/ 300708 w 7467663"/>
              <a:gd name="connsiteY941" fmla="*/ 154571 h 6858000"/>
              <a:gd name="connsiteX942" fmla="*/ 530414 w 7467663"/>
              <a:gd name="connsiteY942" fmla="*/ 354673 h 6858000"/>
              <a:gd name="connsiteX943" fmla="*/ 333785 w 7467663"/>
              <a:gd name="connsiteY943" fmla="*/ 161564 h 6858000"/>
              <a:gd name="connsiteX944" fmla="*/ 147005 w 7467663"/>
              <a:gd name="connsiteY944" fmla="*/ 0 h 6858000"/>
              <a:gd name="connsiteX945" fmla="*/ 272509 w 7467663"/>
              <a:gd name="connsiteY945" fmla="*/ 0 h 6858000"/>
              <a:gd name="connsiteX946" fmla="*/ 326276 w 7467663"/>
              <a:gd name="connsiteY946" fmla="*/ 45847 h 6858000"/>
              <a:gd name="connsiteX947" fmla="*/ 823759 w 7467663"/>
              <a:gd name="connsiteY947" fmla="*/ 574145 h 6858000"/>
              <a:gd name="connsiteX948" fmla="*/ 811254 w 7467663"/>
              <a:gd name="connsiteY948" fmla="*/ 665546 h 6858000"/>
              <a:gd name="connsiteX949" fmla="*/ 154042 w 7467663"/>
              <a:gd name="connsiteY949" fmla="*/ 261522 h 6858000"/>
              <a:gd name="connsiteX950" fmla="*/ 13550 w 7467663"/>
              <a:gd name="connsiteY950" fmla="*/ 158423 h 6858000"/>
              <a:gd name="connsiteX951" fmla="*/ 0 w 7467663"/>
              <a:gd name="connsiteY951" fmla="*/ 146618 h 6858000"/>
              <a:gd name="connsiteX952" fmla="*/ 0 w 7467663"/>
              <a:gd name="connsiteY952" fmla="*/ 59161 h 6858000"/>
              <a:gd name="connsiteX953" fmla="*/ 45427 w 7467663"/>
              <a:gd name="connsiteY953" fmla="*/ 101078 h 6858000"/>
              <a:gd name="connsiteX954" fmla="*/ 630103 w 7467663"/>
              <a:gd name="connsiteY954" fmla="*/ 485885 h 6858000"/>
              <a:gd name="connsiteX955" fmla="*/ 532040 w 7467663"/>
              <a:gd name="connsiteY955" fmla="*/ 399359 h 6858000"/>
              <a:gd name="connsiteX956" fmla="*/ 517618 w 7467663"/>
              <a:gd name="connsiteY956" fmla="*/ 385726 h 6858000"/>
              <a:gd name="connsiteX957" fmla="*/ 285074 w 7467663"/>
              <a:gd name="connsiteY957" fmla="*/ 182755 h 6858000"/>
              <a:gd name="connsiteX958" fmla="*/ 43151 w 7467663"/>
              <a:gd name="connsiteY958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48321 w 7467663"/>
              <a:gd name="connsiteY76" fmla="*/ 6190991 h 6858000"/>
              <a:gd name="connsiteX77" fmla="*/ 7467600 w 7467663"/>
              <a:gd name="connsiteY77" fmla="*/ 6334256 h 6858000"/>
              <a:gd name="connsiteX78" fmla="*/ 7454976 w 7467663"/>
              <a:gd name="connsiteY78" fmla="*/ 6318297 h 6858000"/>
              <a:gd name="connsiteX79" fmla="*/ 1456157 w 7467663"/>
              <a:gd name="connsiteY79" fmla="*/ 5371404 h 6858000"/>
              <a:gd name="connsiteX80" fmla="*/ 1244432 w 7467663"/>
              <a:gd name="connsiteY80" fmla="*/ 5385601 h 6858000"/>
              <a:gd name="connsiteX81" fmla="*/ 973990 w 7467663"/>
              <a:gd name="connsiteY81" fmla="*/ 5424940 h 6858000"/>
              <a:gd name="connsiteX82" fmla="*/ 1103809 w 7467663"/>
              <a:gd name="connsiteY82" fmla="*/ 5433720 h 6858000"/>
              <a:gd name="connsiteX83" fmla="*/ 1123454 w 7467663"/>
              <a:gd name="connsiteY83" fmla="*/ 5435727 h 6858000"/>
              <a:gd name="connsiteX84" fmla="*/ 1737017 w 7467663"/>
              <a:gd name="connsiteY84" fmla="*/ 5452183 h 6858000"/>
              <a:gd name="connsiteX85" fmla="*/ 1824397 w 7467663"/>
              <a:gd name="connsiteY85" fmla="*/ 5447757 h 6858000"/>
              <a:gd name="connsiteX86" fmla="*/ 2070059 w 7467663"/>
              <a:gd name="connsiteY86" fmla="*/ 5441660 h 6858000"/>
              <a:gd name="connsiteX87" fmla="*/ 1456157 w 7467663"/>
              <a:gd name="connsiteY87" fmla="*/ 5371404 h 6858000"/>
              <a:gd name="connsiteX88" fmla="*/ 4988186 w 7467663"/>
              <a:gd name="connsiteY88" fmla="*/ 5216467 h 6858000"/>
              <a:gd name="connsiteX89" fmla="*/ 4777334 w 7467663"/>
              <a:gd name="connsiteY89" fmla="*/ 5406072 h 6858000"/>
              <a:gd name="connsiteX90" fmla="*/ 4718341 w 7467663"/>
              <a:gd name="connsiteY90" fmla="*/ 5468043 h 6858000"/>
              <a:gd name="connsiteX91" fmla="*/ 4604655 w 7467663"/>
              <a:gd name="connsiteY91" fmla="*/ 5583434 h 6858000"/>
              <a:gd name="connsiteX92" fmla="*/ 4565074 w 7467663"/>
              <a:gd name="connsiteY92" fmla="*/ 5618550 h 6858000"/>
              <a:gd name="connsiteX93" fmla="*/ 4988186 w 7467663"/>
              <a:gd name="connsiteY93" fmla="*/ 5216467 h 6858000"/>
              <a:gd name="connsiteX94" fmla="*/ 4978032 w 7467663"/>
              <a:gd name="connsiteY94" fmla="*/ 5183809 h 6858000"/>
              <a:gd name="connsiteX95" fmla="*/ 4463413 w 7467663"/>
              <a:gd name="connsiteY95" fmla="*/ 5615162 h 6858000"/>
              <a:gd name="connsiteX96" fmla="*/ 4358134 w 7467663"/>
              <a:gd name="connsiteY96" fmla="*/ 5742791 h 6858000"/>
              <a:gd name="connsiteX97" fmla="*/ 4376219 w 7467663"/>
              <a:gd name="connsiteY97" fmla="*/ 5729027 h 6858000"/>
              <a:gd name="connsiteX98" fmla="*/ 4582340 w 7467663"/>
              <a:gd name="connsiteY98" fmla="*/ 5561037 h 6858000"/>
              <a:gd name="connsiteX99" fmla="*/ 4694684 w 7467663"/>
              <a:gd name="connsiteY99" fmla="*/ 5447098 h 6858000"/>
              <a:gd name="connsiteX100" fmla="*/ 4754123 w 7467663"/>
              <a:gd name="connsiteY100" fmla="*/ 5384643 h 6858000"/>
              <a:gd name="connsiteX101" fmla="*/ 4978032 w 7467663"/>
              <a:gd name="connsiteY101" fmla="*/ 5183809 h 6858000"/>
              <a:gd name="connsiteX102" fmla="*/ 1903353 w 7467663"/>
              <a:gd name="connsiteY102" fmla="*/ 5044827 h 6858000"/>
              <a:gd name="connsiteX103" fmla="*/ 1936931 w 7467663"/>
              <a:gd name="connsiteY103" fmla="*/ 5093954 h 6858000"/>
              <a:gd name="connsiteX104" fmla="*/ 2195868 w 7467663"/>
              <a:gd name="connsiteY104" fmla="*/ 5396574 h 6858000"/>
              <a:gd name="connsiteX105" fmla="*/ 2088852 w 7467663"/>
              <a:gd name="connsiteY105" fmla="*/ 5166123 h 6858000"/>
              <a:gd name="connsiteX106" fmla="*/ 1958241 w 7467663"/>
              <a:gd name="connsiteY106" fmla="*/ 5067955 h 6858000"/>
              <a:gd name="connsiteX107" fmla="*/ 1903353 w 7467663"/>
              <a:gd name="connsiteY107" fmla="*/ 5044827 h 6858000"/>
              <a:gd name="connsiteX108" fmla="*/ 1979378 w 7467663"/>
              <a:gd name="connsiteY108" fmla="*/ 4769504 h 6858000"/>
              <a:gd name="connsiteX109" fmla="*/ 2882120 w 7467663"/>
              <a:gd name="connsiteY109" fmla="*/ 5064547 h 6858000"/>
              <a:gd name="connsiteX110" fmla="*/ 2793103 w 7467663"/>
              <a:gd name="connsiteY110" fmla="*/ 5039699 h 6858000"/>
              <a:gd name="connsiteX111" fmla="*/ 2770041 w 7467663"/>
              <a:gd name="connsiteY111" fmla="*/ 5033634 h 6858000"/>
              <a:gd name="connsiteX112" fmla="*/ 1979378 w 7467663"/>
              <a:gd name="connsiteY112" fmla="*/ 4769504 h 6858000"/>
              <a:gd name="connsiteX113" fmla="*/ 1927410 w 7467663"/>
              <a:gd name="connsiteY113" fmla="*/ 4716164 h 6858000"/>
              <a:gd name="connsiteX114" fmla="*/ 1959587 w 7467663"/>
              <a:gd name="connsiteY114" fmla="*/ 4728849 h 6858000"/>
              <a:gd name="connsiteX115" fmla="*/ 2777707 w 7467663"/>
              <a:gd name="connsiteY115" fmla="*/ 5003991 h 6858000"/>
              <a:gd name="connsiteX116" fmla="*/ 2800768 w 7467663"/>
              <a:gd name="connsiteY116" fmla="*/ 5010056 h 6858000"/>
              <a:gd name="connsiteX117" fmla="*/ 2879408 w 7467663"/>
              <a:gd name="connsiteY117" fmla="*/ 5031590 h 6858000"/>
              <a:gd name="connsiteX118" fmla="*/ 2862295 w 7467663"/>
              <a:gd name="connsiteY118" fmla="*/ 5022958 h 6858000"/>
              <a:gd name="connsiteX119" fmla="*/ 2813343 w 7467663"/>
              <a:gd name="connsiteY119" fmla="*/ 4998369 h 6858000"/>
              <a:gd name="connsiteX120" fmla="*/ 2646245 w 7467663"/>
              <a:gd name="connsiteY120" fmla="*/ 4930999 h 6858000"/>
              <a:gd name="connsiteX121" fmla="*/ 1999243 w 7467663"/>
              <a:gd name="connsiteY121" fmla="*/ 4730524 h 6858000"/>
              <a:gd name="connsiteX122" fmla="*/ 1979527 w 7467663"/>
              <a:gd name="connsiteY122" fmla="*/ 4726651 h 6858000"/>
              <a:gd name="connsiteX123" fmla="*/ 1927410 w 7467663"/>
              <a:gd name="connsiteY123" fmla="*/ 4716164 h 6858000"/>
              <a:gd name="connsiteX124" fmla="*/ 1997014 w 7467663"/>
              <a:gd name="connsiteY124" fmla="*/ 4698007 h 6858000"/>
              <a:gd name="connsiteX125" fmla="*/ 2005458 w 7467663"/>
              <a:gd name="connsiteY125" fmla="*/ 4699540 h 6858000"/>
              <a:gd name="connsiteX126" fmla="*/ 2657186 w 7467663"/>
              <a:gd name="connsiteY126" fmla="*/ 4901687 h 6858000"/>
              <a:gd name="connsiteX127" fmla="*/ 2826662 w 7467663"/>
              <a:gd name="connsiteY127" fmla="*/ 4970362 h 6858000"/>
              <a:gd name="connsiteX128" fmla="*/ 2876100 w 7467663"/>
              <a:gd name="connsiteY128" fmla="*/ 4995397 h 6858000"/>
              <a:gd name="connsiteX129" fmla="*/ 3042600 w 7467663"/>
              <a:gd name="connsiteY129" fmla="*/ 5059532 h 6858000"/>
              <a:gd name="connsiteX130" fmla="*/ 1997014 w 7467663"/>
              <a:gd name="connsiteY130" fmla="*/ 4698007 h 6858000"/>
              <a:gd name="connsiteX131" fmla="*/ 2305292 w 7467663"/>
              <a:gd name="connsiteY131" fmla="*/ 4219492 h 6858000"/>
              <a:gd name="connsiteX132" fmla="*/ 3360922 w 7467663"/>
              <a:gd name="connsiteY132" fmla="*/ 4529373 h 6858000"/>
              <a:gd name="connsiteX133" fmla="*/ 3492420 w 7467663"/>
              <a:gd name="connsiteY133" fmla="*/ 4510145 h 6858000"/>
              <a:gd name="connsiteX134" fmla="*/ 3364086 w 7467663"/>
              <a:gd name="connsiteY134" fmla="*/ 4480340 h 6858000"/>
              <a:gd name="connsiteX135" fmla="*/ 3225818 w 7467663"/>
              <a:gd name="connsiteY135" fmla="*/ 4411822 h 6858000"/>
              <a:gd name="connsiteX136" fmla="*/ 3129696 w 7467663"/>
              <a:gd name="connsiteY136" fmla="*/ 4360704 h 6858000"/>
              <a:gd name="connsiteX137" fmla="*/ 2814545 w 7467663"/>
              <a:gd name="connsiteY137" fmla="*/ 4282955 h 6858000"/>
              <a:gd name="connsiteX138" fmla="*/ 2305292 w 7467663"/>
              <a:gd name="connsiteY138" fmla="*/ 4219492 h 6858000"/>
              <a:gd name="connsiteX139" fmla="*/ 2626982 w 7467663"/>
              <a:gd name="connsiteY139" fmla="*/ 4206450 h 6858000"/>
              <a:gd name="connsiteX140" fmla="*/ 2490617 w 7467663"/>
              <a:gd name="connsiteY140" fmla="*/ 4206951 h 6858000"/>
              <a:gd name="connsiteX141" fmla="*/ 2819869 w 7467663"/>
              <a:gd name="connsiteY141" fmla="*/ 4252936 h 6858000"/>
              <a:gd name="connsiteX142" fmla="*/ 3143018 w 7467663"/>
              <a:gd name="connsiteY142" fmla="*/ 4332698 h 6858000"/>
              <a:gd name="connsiteX143" fmla="*/ 3241520 w 7467663"/>
              <a:gd name="connsiteY143" fmla="*/ 4385112 h 6858000"/>
              <a:gd name="connsiteX144" fmla="*/ 3374575 w 7467663"/>
              <a:gd name="connsiteY144" fmla="*/ 4451517 h 6858000"/>
              <a:gd name="connsiteX145" fmla="*/ 3505221 w 7467663"/>
              <a:gd name="connsiteY145" fmla="*/ 4480757 h 6858000"/>
              <a:gd name="connsiteX146" fmla="*/ 2626982 w 7467663"/>
              <a:gd name="connsiteY146" fmla="*/ 4206450 h 6858000"/>
              <a:gd name="connsiteX147" fmla="*/ 1310106 w 7467663"/>
              <a:gd name="connsiteY147" fmla="*/ 3943217 h 6858000"/>
              <a:gd name="connsiteX148" fmla="*/ 854994 w 7467663"/>
              <a:gd name="connsiteY148" fmla="*/ 4399136 h 6858000"/>
              <a:gd name="connsiteX149" fmla="*/ 742462 w 7467663"/>
              <a:gd name="connsiteY149" fmla="*/ 4594648 h 6858000"/>
              <a:gd name="connsiteX150" fmla="*/ 820602 w 7467663"/>
              <a:gd name="connsiteY150" fmla="*/ 4485915 h 6858000"/>
              <a:gd name="connsiteX151" fmla="*/ 878295 w 7467663"/>
              <a:gd name="connsiteY151" fmla="*/ 4403594 h 6858000"/>
              <a:gd name="connsiteX152" fmla="*/ 1240607 w 7467663"/>
              <a:gd name="connsiteY152" fmla="*/ 4010401 h 6858000"/>
              <a:gd name="connsiteX153" fmla="*/ 1310106 w 7467663"/>
              <a:gd name="connsiteY153" fmla="*/ 3943217 h 6858000"/>
              <a:gd name="connsiteX154" fmla="*/ 1423113 w 7467663"/>
              <a:gd name="connsiteY154" fmla="*/ 3874565 h 6858000"/>
              <a:gd name="connsiteX155" fmla="*/ 1260565 w 7467663"/>
              <a:gd name="connsiteY155" fmla="*/ 4031982 h 6858000"/>
              <a:gd name="connsiteX156" fmla="*/ 901900 w 7467663"/>
              <a:gd name="connsiteY156" fmla="*/ 4421236 h 6858000"/>
              <a:gd name="connsiteX157" fmla="*/ 845044 w 7467663"/>
              <a:gd name="connsiteY157" fmla="*/ 4502436 h 6858000"/>
              <a:gd name="connsiteX158" fmla="*/ 685926 w 7467663"/>
              <a:gd name="connsiteY158" fmla="*/ 4703069 h 6858000"/>
              <a:gd name="connsiteX159" fmla="*/ 684248 w 7467663"/>
              <a:gd name="connsiteY159" fmla="*/ 4706721 h 6858000"/>
              <a:gd name="connsiteX160" fmla="*/ 1423113 w 7467663"/>
              <a:gd name="connsiteY160" fmla="*/ 3874565 h 6858000"/>
              <a:gd name="connsiteX161" fmla="*/ 3316479 w 7467663"/>
              <a:gd name="connsiteY161" fmla="*/ 3872136 h 6858000"/>
              <a:gd name="connsiteX162" fmla="*/ 3546806 w 7467663"/>
              <a:gd name="connsiteY162" fmla="*/ 4356139 h 6858000"/>
              <a:gd name="connsiteX163" fmla="*/ 3364433 w 7467663"/>
              <a:gd name="connsiteY163" fmla="*/ 3953121 h 6858000"/>
              <a:gd name="connsiteX164" fmla="*/ 3316479 w 7467663"/>
              <a:gd name="connsiteY164" fmla="*/ 3872136 h 6858000"/>
              <a:gd name="connsiteX165" fmla="*/ 3291335 w 7467663"/>
              <a:gd name="connsiteY165" fmla="*/ 3767420 h 6858000"/>
              <a:gd name="connsiteX166" fmla="*/ 3390805 w 7467663"/>
              <a:gd name="connsiteY166" fmla="*/ 3937163 h 6858000"/>
              <a:gd name="connsiteX167" fmla="*/ 3579062 w 7467663"/>
              <a:gd name="connsiteY167" fmla="*/ 4359040 h 6858000"/>
              <a:gd name="connsiteX168" fmla="*/ 3467355 w 7467663"/>
              <a:gd name="connsiteY168" fmla="*/ 3988130 h 6858000"/>
              <a:gd name="connsiteX169" fmla="*/ 3310753 w 7467663"/>
              <a:gd name="connsiteY169" fmla="*/ 3787140 h 6858000"/>
              <a:gd name="connsiteX170" fmla="*/ 3291335 w 7467663"/>
              <a:gd name="connsiteY170" fmla="*/ 3767420 h 6858000"/>
              <a:gd name="connsiteX171" fmla="*/ 1635889 w 7467663"/>
              <a:gd name="connsiteY171" fmla="*/ 3709494 h 6858000"/>
              <a:gd name="connsiteX172" fmla="*/ 1634800 w 7467663"/>
              <a:gd name="connsiteY172" fmla="*/ 3731111 h 6858000"/>
              <a:gd name="connsiteX173" fmla="*/ 1635889 w 7467663"/>
              <a:gd name="connsiteY173" fmla="*/ 3709494 h 6858000"/>
              <a:gd name="connsiteX174" fmla="*/ 1510397 w 7467663"/>
              <a:gd name="connsiteY174" fmla="*/ 3684705 h 6858000"/>
              <a:gd name="connsiteX175" fmla="*/ 1146550 w 7467663"/>
              <a:gd name="connsiteY175" fmla="*/ 3802012 h 6858000"/>
              <a:gd name="connsiteX176" fmla="*/ 698834 w 7467663"/>
              <a:gd name="connsiteY176" fmla="*/ 3952272 h 6858000"/>
              <a:gd name="connsiteX177" fmla="*/ 34256 w 7467663"/>
              <a:gd name="connsiteY177" fmla="*/ 4347603 h 6858000"/>
              <a:gd name="connsiteX178" fmla="*/ 527241 w 7467663"/>
              <a:gd name="connsiteY178" fmla="*/ 4065078 h 6858000"/>
              <a:gd name="connsiteX179" fmla="*/ 1510397 w 7467663"/>
              <a:gd name="connsiteY179" fmla="*/ 3684705 h 6858000"/>
              <a:gd name="connsiteX180" fmla="*/ 1313114 w 7467663"/>
              <a:gd name="connsiteY180" fmla="*/ 3655216 h 6858000"/>
              <a:gd name="connsiteX181" fmla="*/ 1109304 w 7467663"/>
              <a:gd name="connsiteY181" fmla="*/ 3669030 h 6858000"/>
              <a:gd name="connsiteX182" fmla="*/ 8129 w 7467663"/>
              <a:gd name="connsiteY182" fmla="*/ 4330519 h 6858000"/>
              <a:gd name="connsiteX183" fmla="*/ 687572 w 7467663"/>
              <a:gd name="connsiteY183" fmla="*/ 3925629 h 6858000"/>
              <a:gd name="connsiteX184" fmla="*/ 1138365 w 7467663"/>
              <a:gd name="connsiteY184" fmla="*/ 3774515 h 6858000"/>
              <a:gd name="connsiteX185" fmla="*/ 1505579 w 7467663"/>
              <a:gd name="connsiteY185" fmla="*/ 3655526 h 6858000"/>
              <a:gd name="connsiteX186" fmla="*/ 1313114 w 7467663"/>
              <a:gd name="connsiteY186" fmla="*/ 3655216 h 6858000"/>
              <a:gd name="connsiteX187" fmla="*/ 3655073 w 7467663"/>
              <a:gd name="connsiteY187" fmla="*/ 3650884 h 6858000"/>
              <a:gd name="connsiteX188" fmla="*/ 3989938 w 7467663"/>
              <a:gd name="connsiteY188" fmla="*/ 3991685 h 6858000"/>
              <a:gd name="connsiteX189" fmla="*/ 4393907 w 7467663"/>
              <a:gd name="connsiteY189" fmla="*/ 4261258 h 6858000"/>
              <a:gd name="connsiteX190" fmla="*/ 4648051 w 7467663"/>
              <a:gd name="connsiteY190" fmla="*/ 4374051 h 6858000"/>
              <a:gd name="connsiteX191" fmla="*/ 4383389 w 7467663"/>
              <a:gd name="connsiteY191" fmla="*/ 4184369 h 6858000"/>
              <a:gd name="connsiteX192" fmla="*/ 4165508 w 7467663"/>
              <a:gd name="connsiteY192" fmla="*/ 4035196 h 6858000"/>
              <a:gd name="connsiteX193" fmla="*/ 4068162 w 7467663"/>
              <a:gd name="connsiteY193" fmla="*/ 3953394 h 6858000"/>
              <a:gd name="connsiteX194" fmla="*/ 3981416 w 7467663"/>
              <a:gd name="connsiteY194" fmla="*/ 3880482 h 6858000"/>
              <a:gd name="connsiteX195" fmla="*/ 3800147 w 7467663"/>
              <a:gd name="connsiteY195" fmla="*/ 3749872 h 6858000"/>
              <a:gd name="connsiteX196" fmla="*/ 3655073 w 7467663"/>
              <a:gd name="connsiteY196" fmla="*/ 3650884 h 6858000"/>
              <a:gd name="connsiteX197" fmla="*/ 3670252 w 7467663"/>
              <a:gd name="connsiteY197" fmla="*/ 3622798 h 6858000"/>
              <a:gd name="connsiteX198" fmla="*/ 3817258 w 7467663"/>
              <a:gd name="connsiteY198" fmla="*/ 3723577 h 6858000"/>
              <a:gd name="connsiteX199" fmla="*/ 4000461 w 7467663"/>
              <a:gd name="connsiteY199" fmla="*/ 3855966 h 6858000"/>
              <a:gd name="connsiteX200" fmla="*/ 4088180 w 7467663"/>
              <a:gd name="connsiteY200" fmla="*/ 3929774 h 6858000"/>
              <a:gd name="connsiteX201" fmla="*/ 4184555 w 7467663"/>
              <a:gd name="connsiteY201" fmla="*/ 4010683 h 6858000"/>
              <a:gd name="connsiteX202" fmla="*/ 4399563 w 7467663"/>
              <a:gd name="connsiteY202" fmla="*/ 4158106 h 6858000"/>
              <a:gd name="connsiteX203" fmla="*/ 4684469 w 7467663"/>
              <a:gd name="connsiteY203" fmla="*/ 4364680 h 6858000"/>
              <a:gd name="connsiteX204" fmla="*/ 4690271 w 7467663"/>
              <a:gd name="connsiteY204" fmla="*/ 4370034 h 6858000"/>
              <a:gd name="connsiteX205" fmla="*/ 4136093 w 7467663"/>
              <a:gd name="connsiteY205" fmla="*/ 3858466 h 6858000"/>
              <a:gd name="connsiteX206" fmla="*/ 3670252 w 7467663"/>
              <a:gd name="connsiteY206" fmla="*/ 3622798 h 6858000"/>
              <a:gd name="connsiteX207" fmla="*/ 4440129 w 7467663"/>
              <a:gd name="connsiteY207" fmla="*/ 3448571 h 6858000"/>
              <a:gd name="connsiteX208" fmla="*/ 4856525 w 7467663"/>
              <a:gd name="connsiteY208" fmla="*/ 3915351 h 6858000"/>
              <a:gd name="connsiteX209" fmla="*/ 5059055 w 7467663"/>
              <a:gd name="connsiteY209" fmla="*/ 4108918 h 6858000"/>
              <a:gd name="connsiteX210" fmla="*/ 5290070 w 7467663"/>
              <a:gd name="connsiteY210" fmla="*/ 4263619 h 6858000"/>
              <a:gd name="connsiteX211" fmla="*/ 4834991 w 7467663"/>
              <a:gd name="connsiteY211" fmla="*/ 3830985 h 6858000"/>
              <a:gd name="connsiteX212" fmla="*/ 4440129 w 7467663"/>
              <a:gd name="connsiteY212" fmla="*/ 3448571 h 6858000"/>
              <a:gd name="connsiteX213" fmla="*/ 4441737 w 7467663"/>
              <a:gd name="connsiteY213" fmla="*/ 3399734 h 6858000"/>
              <a:gd name="connsiteX214" fmla="*/ 4431236 w 7467663"/>
              <a:gd name="connsiteY214" fmla="*/ 3400954 h 6858000"/>
              <a:gd name="connsiteX215" fmla="*/ 4557150 w 7467663"/>
              <a:gd name="connsiteY215" fmla="*/ 3510023 h 6858000"/>
              <a:gd name="connsiteX216" fmla="*/ 4856936 w 7467663"/>
              <a:gd name="connsiteY216" fmla="*/ 3809146 h 6858000"/>
              <a:gd name="connsiteX217" fmla="*/ 5111996 w 7467663"/>
              <a:gd name="connsiteY217" fmla="*/ 4065759 h 6858000"/>
              <a:gd name="connsiteX218" fmla="*/ 5388878 w 7467663"/>
              <a:gd name="connsiteY218" fmla="*/ 4300185 h 6858000"/>
              <a:gd name="connsiteX219" fmla="*/ 5425556 w 7467663"/>
              <a:gd name="connsiteY219" fmla="*/ 4308967 h 6858000"/>
              <a:gd name="connsiteX220" fmla="*/ 4943646 w 7467663"/>
              <a:gd name="connsiteY220" fmla="*/ 3822916 h 6858000"/>
              <a:gd name="connsiteX221" fmla="*/ 4594837 w 7467663"/>
              <a:gd name="connsiteY221" fmla="*/ 3532274 h 6858000"/>
              <a:gd name="connsiteX222" fmla="*/ 4441737 w 7467663"/>
              <a:gd name="connsiteY222" fmla="*/ 3399734 h 6858000"/>
              <a:gd name="connsiteX223" fmla="*/ 5425834 w 7467663"/>
              <a:gd name="connsiteY223" fmla="*/ 3162785 h 6858000"/>
              <a:gd name="connsiteX224" fmla="*/ 5401644 w 7467663"/>
              <a:gd name="connsiteY224" fmla="*/ 3617847 h 6858000"/>
              <a:gd name="connsiteX225" fmla="*/ 5467256 w 7467663"/>
              <a:gd name="connsiteY225" fmla="*/ 4175494 h 6858000"/>
              <a:gd name="connsiteX226" fmla="*/ 5448069 w 7467663"/>
              <a:gd name="connsiteY226" fmla="*/ 3567554 h 6858000"/>
              <a:gd name="connsiteX227" fmla="*/ 5425834 w 7467663"/>
              <a:gd name="connsiteY227" fmla="*/ 3162785 h 6858000"/>
              <a:gd name="connsiteX228" fmla="*/ 1318687 w 7467663"/>
              <a:gd name="connsiteY228" fmla="*/ 3113840 h 6858000"/>
              <a:gd name="connsiteX229" fmla="*/ 1066793 w 7467663"/>
              <a:gd name="connsiteY229" fmla="*/ 3212171 h 6858000"/>
              <a:gd name="connsiteX230" fmla="*/ 993319 w 7467663"/>
              <a:gd name="connsiteY230" fmla="*/ 3247648 h 6858000"/>
              <a:gd name="connsiteX231" fmla="*/ 853081 w 7467663"/>
              <a:gd name="connsiteY231" fmla="*/ 3312410 h 6858000"/>
              <a:gd name="connsiteX232" fmla="*/ 805957 w 7467663"/>
              <a:gd name="connsiteY232" fmla="*/ 3330443 h 6858000"/>
              <a:gd name="connsiteX233" fmla="*/ 1318687 w 7467663"/>
              <a:gd name="connsiteY233" fmla="*/ 3113840 h 6858000"/>
              <a:gd name="connsiteX234" fmla="*/ 5453702 w 7467663"/>
              <a:gd name="connsiteY234" fmla="*/ 3090882 h 6858000"/>
              <a:gd name="connsiteX235" fmla="*/ 5480135 w 7467663"/>
              <a:gd name="connsiteY235" fmla="*/ 3565802 h 6858000"/>
              <a:gd name="connsiteX236" fmla="*/ 5499023 w 7467663"/>
              <a:gd name="connsiteY236" fmla="*/ 4166310 h 6858000"/>
              <a:gd name="connsiteX237" fmla="*/ 5547022 w 7467663"/>
              <a:gd name="connsiteY237" fmla="*/ 3607838 h 6858000"/>
              <a:gd name="connsiteX238" fmla="*/ 5515964 w 7467663"/>
              <a:gd name="connsiteY238" fmla="*/ 3378541 h 6858000"/>
              <a:gd name="connsiteX239" fmla="*/ 5453702 w 7467663"/>
              <a:gd name="connsiteY239" fmla="*/ 3090882 h 6858000"/>
              <a:gd name="connsiteX240" fmla="*/ 1238695 w 7467663"/>
              <a:gd name="connsiteY240" fmla="*/ 3076820 h 6858000"/>
              <a:gd name="connsiteX241" fmla="*/ 716371 w 7467663"/>
              <a:gd name="connsiteY241" fmla="*/ 3293249 h 6858000"/>
              <a:gd name="connsiteX242" fmla="*/ 579522 w 7467663"/>
              <a:gd name="connsiteY242" fmla="*/ 3371759 h 6858000"/>
              <a:gd name="connsiteX243" fmla="*/ 600288 w 7467663"/>
              <a:gd name="connsiteY243" fmla="*/ 3365555 h 6858000"/>
              <a:gd name="connsiteX244" fmla="*/ 840692 w 7467663"/>
              <a:gd name="connsiteY244" fmla="*/ 3284921 h 6858000"/>
              <a:gd name="connsiteX245" fmla="*/ 979248 w 7467663"/>
              <a:gd name="connsiteY245" fmla="*/ 3221003 h 6858000"/>
              <a:gd name="connsiteX246" fmla="*/ 1053282 w 7467663"/>
              <a:gd name="connsiteY246" fmla="*/ 3185247 h 6858000"/>
              <a:gd name="connsiteX247" fmla="*/ 1320603 w 7467663"/>
              <a:gd name="connsiteY247" fmla="*/ 3081281 h 6858000"/>
              <a:gd name="connsiteX248" fmla="*/ 1238695 w 7467663"/>
              <a:gd name="connsiteY248" fmla="*/ 3076820 h 6858000"/>
              <a:gd name="connsiteX249" fmla="*/ 5425627 w 7467663"/>
              <a:gd name="connsiteY249" fmla="*/ 2954192 h 6858000"/>
              <a:gd name="connsiteX250" fmla="*/ 5470770 w 7467663"/>
              <a:gd name="connsiteY250" fmla="*/ 3005435 h 6858000"/>
              <a:gd name="connsiteX251" fmla="*/ 5519779 w 7467663"/>
              <a:gd name="connsiteY251" fmla="*/ 4359223 h 6858000"/>
              <a:gd name="connsiteX252" fmla="*/ 5520293 w 7467663"/>
              <a:gd name="connsiteY252" fmla="*/ 4360602 h 6858000"/>
              <a:gd name="connsiteX253" fmla="*/ 5767221 w 7467663"/>
              <a:gd name="connsiteY253" fmla="*/ 4665564 h 6858000"/>
              <a:gd name="connsiteX254" fmla="*/ 6937169 w 7467663"/>
              <a:gd name="connsiteY254" fmla="*/ 4815941 h 6858000"/>
              <a:gd name="connsiteX255" fmla="*/ 6953922 w 7467663"/>
              <a:gd name="connsiteY255" fmla="*/ 4890068 h 6858000"/>
              <a:gd name="connsiteX256" fmla="*/ 6071359 w 7467663"/>
              <a:gd name="connsiteY256" fmla="*/ 4770770 h 6858000"/>
              <a:gd name="connsiteX257" fmla="*/ 6038839 w 7467663"/>
              <a:gd name="connsiteY257" fmla="*/ 4764474 h 6858000"/>
              <a:gd name="connsiteX258" fmla="*/ 6038706 w 7467663"/>
              <a:gd name="connsiteY258" fmla="*/ 4763847 h 6858000"/>
              <a:gd name="connsiteX259" fmla="*/ 6037784 w 7467663"/>
              <a:gd name="connsiteY259" fmla="*/ 4764270 h 6858000"/>
              <a:gd name="connsiteX260" fmla="*/ 6038839 w 7467663"/>
              <a:gd name="connsiteY260" fmla="*/ 4764474 h 6858000"/>
              <a:gd name="connsiteX261" fmla="*/ 6040338 w 7467663"/>
              <a:gd name="connsiteY261" fmla="*/ 4771418 h 6858000"/>
              <a:gd name="connsiteX262" fmla="*/ 6024488 w 7467663"/>
              <a:gd name="connsiteY262" fmla="*/ 4809903 h 6858000"/>
              <a:gd name="connsiteX263" fmla="*/ 5599771 w 7467663"/>
              <a:gd name="connsiteY263" fmla="*/ 5509652 h 6858000"/>
              <a:gd name="connsiteX264" fmla="*/ 5548843 w 7467663"/>
              <a:gd name="connsiteY264" fmla="*/ 5563845 h 6858000"/>
              <a:gd name="connsiteX265" fmla="*/ 5940952 w 7467663"/>
              <a:gd name="connsiteY265" fmla="*/ 6250028 h 6858000"/>
              <a:gd name="connsiteX266" fmla="*/ 6043441 w 7467663"/>
              <a:gd name="connsiteY266" fmla="*/ 6665847 h 6858000"/>
              <a:gd name="connsiteX267" fmla="*/ 6093432 w 7467663"/>
              <a:gd name="connsiteY267" fmla="*/ 6858000 h 6858000"/>
              <a:gd name="connsiteX268" fmla="*/ 6034344 w 7467663"/>
              <a:gd name="connsiteY268" fmla="*/ 6858000 h 6858000"/>
              <a:gd name="connsiteX269" fmla="*/ 6026679 w 7467663"/>
              <a:gd name="connsiteY269" fmla="*/ 6836959 h 6858000"/>
              <a:gd name="connsiteX270" fmla="*/ 5800441 w 7467663"/>
              <a:gd name="connsiteY270" fmla="*/ 6335286 h 6858000"/>
              <a:gd name="connsiteX271" fmla="*/ 5526562 w 7467663"/>
              <a:gd name="connsiteY271" fmla="*/ 5705388 h 6858000"/>
              <a:gd name="connsiteX272" fmla="*/ 5519640 w 7467663"/>
              <a:gd name="connsiteY272" fmla="*/ 5683774 h 6858000"/>
              <a:gd name="connsiteX273" fmla="*/ 5844559 w 7467663"/>
              <a:gd name="connsiteY273" fmla="*/ 6553349 h 6858000"/>
              <a:gd name="connsiteX274" fmla="*/ 5975994 w 7467663"/>
              <a:gd name="connsiteY274" fmla="*/ 6858000 h 6858000"/>
              <a:gd name="connsiteX275" fmla="*/ 5898547 w 7467663"/>
              <a:gd name="connsiteY275" fmla="*/ 6858000 h 6858000"/>
              <a:gd name="connsiteX276" fmla="*/ 5682041 w 7467663"/>
              <a:gd name="connsiteY276" fmla="*/ 6355860 h 6858000"/>
              <a:gd name="connsiteX277" fmla="*/ 5461758 w 7467663"/>
              <a:gd name="connsiteY277" fmla="*/ 5820220 h 6858000"/>
              <a:gd name="connsiteX278" fmla="*/ 5237282 w 7467663"/>
              <a:gd name="connsiteY278" fmla="*/ 6579086 h 6858000"/>
              <a:gd name="connsiteX279" fmla="*/ 5115009 w 7467663"/>
              <a:gd name="connsiteY279" fmla="*/ 6858000 h 6858000"/>
              <a:gd name="connsiteX280" fmla="*/ 5028074 w 7467663"/>
              <a:gd name="connsiteY280" fmla="*/ 6858000 h 6858000"/>
              <a:gd name="connsiteX281" fmla="*/ 5079508 w 7467663"/>
              <a:gd name="connsiteY281" fmla="*/ 6749074 h 6858000"/>
              <a:gd name="connsiteX282" fmla="*/ 5371846 w 7467663"/>
              <a:gd name="connsiteY282" fmla="*/ 5924413 h 6858000"/>
              <a:gd name="connsiteX283" fmla="*/ 5270512 w 7467663"/>
              <a:gd name="connsiteY283" fmla="*/ 6138975 h 6858000"/>
              <a:gd name="connsiteX284" fmla="*/ 5062409 w 7467663"/>
              <a:gd name="connsiteY284" fmla="*/ 6653544 h 6858000"/>
              <a:gd name="connsiteX285" fmla="*/ 5036628 w 7467663"/>
              <a:gd name="connsiteY285" fmla="*/ 6754247 h 6858000"/>
              <a:gd name="connsiteX286" fmla="*/ 5009112 w 7467663"/>
              <a:gd name="connsiteY286" fmla="*/ 6858000 h 6858000"/>
              <a:gd name="connsiteX287" fmla="*/ 4976679 w 7467663"/>
              <a:gd name="connsiteY287" fmla="*/ 6858000 h 6858000"/>
              <a:gd name="connsiteX288" fmla="*/ 5006537 w 7467663"/>
              <a:gd name="connsiteY288" fmla="*/ 6747068 h 6858000"/>
              <a:gd name="connsiteX289" fmla="*/ 5032723 w 7467663"/>
              <a:gd name="connsiteY289" fmla="*/ 6644957 h 6858000"/>
              <a:gd name="connsiteX290" fmla="*/ 5242949 w 7467663"/>
              <a:gd name="connsiteY290" fmla="*/ 6125175 h 6858000"/>
              <a:gd name="connsiteX291" fmla="*/ 5286321 w 7467663"/>
              <a:gd name="connsiteY291" fmla="*/ 6033555 h 6858000"/>
              <a:gd name="connsiteX292" fmla="*/ 5008210 w 7467663"/>
              <a:gd name="connsiteY292" fmla="*/ 6649194 h 6858000"/>
              <a:gd name="connsiteX293" fmla="*/ 4986321 w 7467663"/>
              <a:gd name="connsiteY293" fmla="*/ 6765687 h 6858000"/>
              <a:gd name="connsiteX294" fmla="*/ 4973474 w 7467663"/>
              <a:gd name="connsiteY294" fmla="*/ 6858000 h 6858000"/>
              <a:gd name="connsiteX295" fmla="*/ 4907178 w 7467663"/>
              <a:gd name="connsiteY295" fmla="*/ 6858000 h 6858000"/>
              <a:gd name="connsiteX296" fmla="*/ 4910810 w 7467663"/>
              <a:gd name="connsiteY296" fmla="*/ 6829660 h 6858000"/>
              <a:gd name="connsiteX297" fmla="*/ 4987461 w 7467663"/>
              <a:gd name="connsiteY297" fmla="*/ 6432994 h 6858000"/>
              <a:gd name="connsiteX298" fmla="*/ 5179262 w 7467663"/>
              <a:gd name="connsiteY298" fmla="*/ 6035044 h 6858000"/>
              <a:gd name="connsiteX299" fmla="*/ 4689678 w 7467663"/>
              <a:gd name="connsiteY299" fmla="*/ 6440241 h 6858000"/>
              <a:gd name="connsiteX300" fmla="*/ 4477543 w 7467663"/>
              <a:gd name="connsiteY300" fmla="*/ 6674836 h 6858000"/>
              <a:gd name="connsiteX301" fmla="*/ 4329957 w 7467663"/>
              <a:gd name="connsiteY301" fmla="*/ 6858000 h 6858000"/>
              <a:gd name="connsiteX302" fmla="*/ 4218595 w 7467663"/>
              <a:gd name="connsiteY302" fmla="*/ 6858000 h 6858000"/>
              <a:gd name="connsiteX303" fmla="*/ 4368888 w 7467663"/>
              <a:gd name="connsiteY303" fmla="*/ 6668412 h 6858000"/>
              <a:gd name="connsiteX304" fmla="*/ 4563091 w 7467663"/>
              <a:gd name="connsiteY304" fmla="*/ 6442508 h 6858000"/>
              <a:gd name="connsiteX305" fmla="*/ 5387324 w 7467663"/>
              <a:gd name="connsiteY305" fmla="*/ 5705830 h 6858000"/>
              <a:gd name="connsiteX306" fmla="*/ 5073620 w 7467663"/>
              <a:gd name="connsiteY306" fmla="*/ 5955437 h 6858000"/>
              <a:gd name="connsiteX307" fmla="*/ 4689789 w 7467663"/>
              <a:gd name="connsiteY307" fmla="*/ 6268382 h 6858000"/>
              <a:gd name="connsiteX308" fmla="*/ 4418722 w 7467663"/>
              <a:gd name="connsiteY308" fmla="*/ 6570886 h 6858000"/>
              <a:gd name="connsiteX309" fmla="*/ 4214944 w 7467663"/>
              <a:gd name="connsiteY309" fmla="*/ 6858000 h 6858000"/>
              <a:gd name="connsiteX310" fmla="*/ 4177898 w 7467663"/>
              <a:gd name="connsiteY310" fmla="*/ 6858000 h 6858000"/>
              <a:gd name="connsiteX311" fmla="*/ 4391597 w 7467663"/>
              <a:gd name="connsiteY311" fmla="*/ 6556370 h 6858000"/>
              <a:gd name="connsiteX312" fmla="*/ 4668889 w 7467663"/>
              <a:gd name="connsiteY312" fmla="*/ 6246399 h 6858000"/>
              <a:gd name="connsiteX313" fmla="*/ 5055427 w 7467663"/>
              <a:gd name="connsiteY313" fmla="*/ 5931476 h 6858000"/>
              <a:gd name="connsiteX314" fmla="*/ 5371814 w 7467663"/>
              <a:gd name="connsiteY314" fmla="*/ 5678975 h 6858000"/>
              <a:gd name="connsiteX315" fmla="*/ 4987918 w 7467663"/>
              <a:gd name="connsiteY315" fmla="*/ 5838701 h 6858000"/>
              <a:gd name="connsiteX316" fmla="*/ 4317146 w 7467663"/>
              <a:gd name="connsiteY316" fmla="*/ 6587716 h 6858000"/>
              <a:gd name="connsiteX317" fmla="*/ 4171627 w 7467663"/>
              <a:gd name="connsiteY317" fmla="*/ 6858000 h 6858000"/>
              <a:gd name="connsiteX318" fmla="*/ 4081585 w 7467663"/>
              <a:gd name="connsiteY318" fmla="*/ 6858000 h 6858000"/>
              <a:gd name="connsiteX319" fmla="*/ 4238603 w 7467663"/>
              <a:gd name="connsiteY319" fmla="*/ 6559341 h 6858000"/>
              <a:gd name="connsiteX320" fmla="*/ 4778333 w 7467663"/>
              <a:gd name="connsiteY320" fmla="*/ 5873626 h 6858000"/>
              <a:gd name="connsiteX321" fmla="*/ 5414185 w 7467663"/>
              <a:gd name="connsiteY321" fmla="*/ 5573882 h 6858000"/>
              <a:gd name="connsiteX322" fmla="*/ 5959648 w 7467663"/>
              <a:gd name="connsiteY322" fmla="*/ 4760797 h 6858000"/>
              <a:gd name="connsiteX323" fmla="*/ 5355019 w 7467663"/>
              <a:gd name="connsiteY323" fmla="*/ 4734672 h 6858000"/>
              <a:gd name="connsiteX324" fmla="*/ 5083565 w 7467663"/>
              <a:gd name="connsiteY324" fmla="*/ 5179121 h 6858000"/>
              <a:gd name="connsiteX325" fmla="*/ 4713577 w 7467663"/>
              <a:gd name="connsiteY325" fmla="*/ 5616803 h 6858000"/>
              <a:gd name="connsiteX326" fmla="*/ 3989559 w 7467663"/>
              <a:gd name="connsiteY326" fmla="*/ 6145945 h 6858000"/>
              <a:gd name="connsiteX327" fmla="*/ 3939824 w 7467663"/>
              <a:gd name="connsiteY327" fmla="*/ 6066900 h 6858000"/>
              <a:gd name="connsiteX328" fmla="*/ 4584537 w 7467663"/>
              <a:gd name="connsiteY328" fmla="*/ 5324826 h 6858000"/>
              <a:gd name="connsiteX329" fmla="*/ 5037105 w 7467663"/>
              <a:gd name="connsiteY329" fmla="*/ 5088765 h 6858000"/>
              <a:gd name="connsiteX330" fmla="*/ 5039930 w 7467663"/>
              <a:gd name="connsiteY330" fmla="*/ 5089585 h 6858000"/>
              <a:gd name="connsiteX331" fmla="*/ 5263764 w 7467663"/>
              <a:gd name="connsiteY331" fmla="*/ 4735525 h 6858000"/>
              <a:gd name="connsiteX332" fmla="*/ 4086300 w 7467663"/>
              <a:gd name="connsiteY332" fmla="*/ 4884599 h 6858000"/>
              <a:gd name="connsiteX333" fmla="*/ 4085485 w 7467663"/>
              <a:gd name="connsiteY333" fmla="*/ 4899070 h 6858000"/>
              <a:gd name="connsiteX334" fmla="*/ 3871915 w 7467663"/>
              <a:gd name="connsiteY334" fmla="*/ 5253645 h 6858000"/>
              <a:gd name="connsiteX335" fmla="*/ 3799374 w 7467663"/>
              <a:gd name="connsiteY335" fmla="*/ 5466127 h 6858000"/>
              <a:gd name="connsiteX336" fmla="*/ 3498850 w 7467663"/>
              <a:gd name="connsiteY336" fmla="*/ 6661888 h 6858000"/>
              <a:gd name="connsiteX337" fmla="*/ 3399216 w 7467663"/>
              <a:gd name="connsiteY337" fmla="*/ 6858000 h 6858000"/>
              <a:gd name="connsiteX338" fmla="*/ 3303688 w 7467663"/>
              <a:gd name="connsiteY338" fmla="*/ 6858000 h 6858000"/>
              <a:gd name="connsiteX339" fmla="*/ 3391774 w 7467663"/>
              <a:gd name="connsiteY339" fmla="*/ 6697181 h 6858000"/>
              <a:gd name="connsiteX340" fmla="*/ 3735540 w 7467663"/>
              <a:gd name="connsiteY340" fmla="*/ 5546923 h 6858000"/>
              <a:gd name="connsiteX341" fmla="*/ 3729438 w 7467663"/>
              <a:gd name="connsiteY341" fmla="*/ 5569058 h 6858000"/>
              <a:gd name="connsiteX342" fmla="*/ 3707782 w 7467663"/>
              <a:gd name="connsiteY342" fmla="*/ 5644908 h 6858000"/>
              <a:gd name="connsiteX343" fmla="*/ 3583827 w 7467663"/>
              <a:gd name="connsiteY343" fmla="*/ 6039215 h 6858000"/>
              <a:gd name="connsiteX344" fmla="*/ 3547861 w 7467663"/>
              <a:gd name="connsiteY344" fmla="*/ 6129609 h 6858000"/>
              <a:gd name="connsiteX345" fmla="*/ 3490905 w 7467663"/>
              <a:gd name="connsiteY345" fmla="*/ 6277660 h 6858000"/>
              <a:gd name="connsiteX346" fmla="*/ 3455859 w 7467663"/>
              <a:gd name="connsiteY346" fmla="*/ 6391301 h 6858000"/>
              <a:gd name="connsiteX347" fmla="*/ 3429112 w 7467663"/>
              <a:gd name="connsiteY347" fmla="*/ 6479469 h 6858000"/>
              <a:gd name="connsiteX348" fmla="*/ 3304862 w 7467663"/>
              <a:gd name="connsiteY348" fmla="*/ 6796476 h 6858000"/>
              <a:gd name="connsiteX349" fmla="*/ 3276071 w 7467663"/>
              <a:gd name="connsiteY349" fmla="*/ 6858000 h 6858000"/>
              <a:gd name="connsiteX350" fmla="*/ 3240805 w 7467663"/>
              <a:gd name="connsiteY350" fmla="*/ 6858000 h 6858000"/>
              <a:gd name="connsiteX351" fmla="*/ 3275917 w 7467663"/>
              <a:gd name="connsiteY351" fmla="*/ 6783192 h 6858000"/>
              <a:gd name="connsiteX352" fmla="*/ 3399358 w 7467663"/>
              <a:gd name="connsiteY352" fmla="*/ 6469011 h 6858000"/>
              <a:gd name="connsiteX353" fmla="*/ 3425650 w 7467663"/>
              <a:gd name="connsiteY353" fmla="*/ 6381333 h 6858000"/>
              <a:gd name="connsiteX354" fmla="*/ 3460661 w 7467663"/>
              <a:gd name="connsiteY354" fmla="*/ 6266763 h 6858000"/>
              <a:gd name="connsiteX355" fmla="*/ 3518021 w 7467663"/>
              <a:gd name="connsiteY355" fmla="*/ 6117298 h 6858000"/>
              <a:gd name="connsiteX356" fmla="*/ 3554035 w 7467663"/>
              <a:gd name="connsiteY356" fmla="*/ 6027832 h 6858000"/>
              <a:gd name="connsiteX357" fmla="*/ 3677174 w 7467663"/>
              <a:gd name="connsiteY357" fmla="*/ 5636351 h 6858000"/>
              <a:gd name="connsiteX358" fmla="*/ 3698819 w 7467663"/>
              <a:gd name="connsiteY358" fmla="*/ 5560503 h 6858000"/>
              <a:gd name="connsiteX359" fmla="*/ 3702094 w 7467663"/>
              <a:gd name="connsiteY359" fmla="*/ 5549194 h 6858000"/>
              <a:gd name="connsiteX360" fmla="*/ 3398355 w 7467663"/>
              <a:gd name="connsiteY360" fmla="*/ 6094603 h 6858000"/>
              <a:gd name="connsiteX361" fmla="*/ 3193941 w 7467663"/>
              <a:gd name="connsiteY361" fmla="*/ 6798775 h 6858000"/>
              <a:gd name="connsiteX362" fmla="*/ 3184140 w 7467663"/>
              <a:gd name="connsiteY362" fmla="*/ 6858000 h 6858000"/>
              <a:gd name="connsiteX363" fmla="*/ 3099978 w 7467663"/>
              <a:gd name="connsiteY363" fmla="*/ 6858000 h 6858000"/>
              <a:gd name="connsiteX364" fmla="*/ 3101556 w 7467663"/>
              <a:gd name="connsiteY364" fmla="*/ 6843337 h 6858000"/>
              <a:gd name="connsiteX365" fmla="*/ 3370162 w 7467663"/>
              <a:gd name="connsiteY365" fmla="*/ 5785550 h 6858000"/>
              <a:gd name="connsiteX366" fmla="*/ 3746477 w 7467663"/>
              <a:gd name="connsiteY366" fmla="*/ 5377889 h 6858000"/>
              <a:gd name="connsiteX367" fmla="*/ 3863399 w 7467663"/>
              <a:gd name="connsiteY367" fmla="*/ 5087257 h 6858000"/>
              <a:gd name="connsiteX368" fmla="*/ 3968712 w 7467663"/>
              <a:gd name="connsiteY368" fmla="*/ 4913989 h 6858000"/>
              <a:gd name="connsiteX369" fmla="*/ 2792390 w 7467663"/>
              <a:gd name="connsiteY369" fmla="*/ 5382974 h 6858000"/>
              <a:gd name="connsiteX370" fmla="*/ 2714982 w 7467663"/>
              <a:gd name="connsiteY370" fmla="*/ 5427051 h 6858000"/>
              <a:gd name="connsiteX371" fmla="*/ 2813361 w 7467663"/>
              <a:gd name="connsiteY371" fmla="*/ 6023912 h 6858000"/>
              <a:gd name="connsiteX372" fmla="*/ 2688430 w 7467663"/>
              <a:gd name="connsiteY372" fmla="*/ 6801564 h 6858000"/>
              <a:gd name="connsiteX373" fmla="*/ 2629626 w 7467663"/>
              <a:gd name="connsiteY373" fmla="*/ 6763394 h 6858000"/>
              <a:gd name="connsiteX374" fmla="*/ 2565328 w 7467663"/>
              <a:gd name="connsiteY374" fmla="*/ 5516399 h 6858000"/>
              <a:gd name="connsiteX375" fmla="*/ 1922999 w 7467663"/>
              <a:gd name="connsiteY375" fmla="*/ 5980343 h 6858000"/>
              <a:gd name="connsiteX376" fmla="*/ 1950261 w 7467663"/>
              <a:gd name="connsiteY376" fmla="*/ 6405858 h 6858000"/>
              <a:gd name="connsiteX377" fmla="*/ 2365554 w 7467663"/>
              <a:gd name="connsiteY377" fmla="*/ 6759107 h 6858000"/>
              <a:gd name="connsiteX378" fmla="*/ 2424142 w 7467663"/>
              <a:gd name="connsiteY378" fmla="*/ 6858000 h 6858000"/>
              <a:gd name="connsiteX379" fmla="*/ 2395994 w 7467663"/>
              <a:gd name="connsiteY379" fmla="*/ 6858000 h 6858000"/>
              <a:gd name="connsiteX380" fmla="*/ 2392863 w 7467663"/>
              <a:gd name="connsiteY380" fmla="*/ 6852964 h 6858000"/>
              <a:gd name="connsiteX381" fmla="*/ 2017589 w 7467663"/>
              <a:gd name="connsiteY381" fmla="*/ 6493982 h 6858000"/>
              <a:gd name="connsiteX382" fmla="*/ 2147336 w 7467663"/>
              <a:gd name="connsiteY382" fmla="*/ 6594052 h 6858000"/>
              <a:gd name="connsiteX383" fmla="*/ 2207047 w 7467663"/>
              <a:gd name="connsiteY383" fmla="*/ 6654540 h 6858000"/>
              <a:gd name="connsiteX384" fmla="*/ 2299106 w 7467663"/>
              <a:gd name="connsiteY384" fmla="*/ 6778931 h 6858000"/>
              <a:gd name="connsiteX385" fmla="*/ 2314430 w 7467663"/>
              <a:gd name="connsiteY385" fmla="*/ 6801144 h 6858000"/>
              <a:gd name="connsiteX386" fmla="*/ 2352406 w 7467663"/>
              <a:gd name="connsiteY386" fmla="*/ 6858000 h 6858000"/>
              <a:gd name="connsiteX387" fmla="*/ 2314492 w 7467663"/>
              <a:gd name="connsiteY387" fmla="*/ 6858000 h 6858000"/>
              <a:gd name="connsiteX388" fmla="*/ 2288095 w 7467663"/>
              <a:gd name="connsiteY388" fmla="*/ 6818030 h 6858000"/>
              <a:gd name="connsiteX389" fmla="*/ 2272768 w 7467663"/>
              <a:gd name="connsiteY389" fmla="*/ 6795822 h 6858000"/>
              <a:gd name="connsiteX390" fmla="*/ 2182715 w 7467663"/>
              <a:gd name="connsiteY390" fmla="*/ 6675071 h 6858000"/>
              <a:gd name="connsiteX391" fmla="*/ 2032061 w 7467663"/>
              <a:gd name="connsiteY391" fmla="*/ 6541380 h 6858000"/>
              <a:gd name="connsiteX392" fmla="*/ 2257220 w 7467663"/>
              <a:gd name="connsiteY392" fmla="*/ 6826257 h 6858000"/>
              <a:gd name="connsiteX393" fmla="*/ 2281324 w 7467663"/>
              <a:gd name="connsiteY393" fmla="*/ 6858000 h 6858000"/>
              <a:gd name="connsiteX394" fmla="*/ 2242860 w 7467663"/>
              <a:gd name="connsiteY394" fmla="*/ 6858000 h 6858000"/>
              <a:gd name="connsiteX395" fmla="*/ 2232818 w 7467663"/>
              <a:gd name="connsiteY395" fmla="*/ 6844926 h 6858000"/>
              <a:gd name="connsiteX396" fmla="*/ 1990172 w 7467663"/>
              <a:gd name="connsiteY396" fmla="*/ 6542121 h 6858000"/>
              <a:gd name="connsiteX397" fmla="*/ 2124090 w 7467663"/>
              <a:gd name="connsiteY397" fmla="*/ 6761017 h 6858000"/>
              <a:gd name="connsiteX398" fmla="*/ 2200380 w 7467663"/>
              <a:gd name="connsiteY398" fmla="*/ 6858000 h 6858000"/>
              <a:gd name="connsiteX399" fmla="*/ 2147507 w 7467663"/>
              <a:gd name="connsiteY399" fmla="*/ 6858000 h 6858000"/>
              <a:gd name="connsiteX400" fmla="*/ 2070668 w 7467663"/>
              <a:gd name="connsiteY400" fmla="*/ 6761520 h 6858000"/>
              <a:gd name="connsiteX401" fmla="*/ 1975142 w 7467663"/>
              <a:gd name="connsiteY401" fmla="*/ 6585570 h 6858000"/>
              <a:gd name="connsiteX402" fmla="*/ 2050035 w 7467663"/>
              <a:gd name="connsiteY402" fmla="*/ 6813345 h 6858000"/>
              <a:gd name="connsiteX403" fmla="*/ 2063025 w 7467663"/>
              <a:gd name="connsiteY403" fmla="*/ 6858000 h 6858000"/>
              <a:gd name="connsiteX404" fmla="*/ 2021675 w 7467663"/>
              <a:gd name="connsiteY404" fmla="*/ 6858000 h 6858000"/>
              <a:gd name="connsiteX405" fmla="*/ 2019308 w 7467663"/>
              <a:gd name="connsiteY405" fmla="*/ 6847118 h 6858000"/>
              <a:gd name="connsiteX406" fmla="*/ 1938835 w 7467663"/>
              <a:gd name="connsiteY406" fmla="*/ 6551160 h 6858000"/>
              <a:gd name="connsiteX407" fmla="*/ 1953230 w 7467663"/>
              <a:gd name="connsiteY407" fmla="*/ 6759699 h 6858000"/>
              <a:gd name="connsiteX408" fmla="*/ 1956763 w 7467663"/>
              <a:gd name="connsiteY408" fmla="*/ 6778191 h 6858000"/>
              <a:gd name="connsiteX409" fmla="*/ 1967925 w 7467663"/>
              <a:gd name="connsiteY409" fmla="*/ 6858000 h 6858000"/>
              <a:gd name="connsiteX410" fmla="*/ 1936622 w 7467663"/>
              <a:gd name="connsiteY410" fmla="*/ 6858000 h 6858000"/>
              <a:gd name="connsiteX411" fmla="*/ 1926261 w 7467663"/>
              <a:gd name="connsiteY411" fmla="*/ 6784064 h 6858000"/>
              <a:gd name="connsiteX412" fmla="*/ 1922724 w 7467663"/>
              <a:gd name="connsiteY412" fmla="*/ 6765577 h 6858000"/>
              <a:gd name="connsiteX413" fmla="*/ 1904650 w 7467663"/>
              <a:gd name="connsiteY413" fmla="*/ 6639616 h 6858000"/>
              <a:gd name="connsiteX414" fmla="*/ 1885273 w 7467663"/>
              <a:gd name="connsiteY414" fmla="*/ 6858000 h 6858000"/>
              <a:gd name="connsiteX415" fmla="*/ 1854363 w 7467663"/>
              <a:gd name="connsiteY415" fmla="*/ 6858000 h 6858000"/>
              <a:gd name="connsiteX416" fmla="*/ 1880391 w 7467663"/>
              <a:gd name="connsiteY416" fmla="*/ 6603796 h 6858000"/>
              <a:gd name="connsiteX417" fmla="*/ 1818273 w 7467663"/>
              <a:gd name="connsiteY417" fmla="*/ 6715729 h 6858000"/>
              <a:gd name="connsiteX418" fmla="*/ 1794691 w 7467663"/>
              <a:gd name="connsiteY418" fmla="*/ 6843239 h 6858000"/>
              <a:gd name="connsiteX419" fmla="*/ 1794914 w 7467663"/>
              <a:gd name="connsiteY419" fmla="*/ 6858000 h 6858000"/>
              <a:gd name="connsiteX420" fmla="*/ 1746128 w 7467663"/>
              <a:gd name="connsiteY420" fmla="*/ 6858000 h 6858000"/>
              <a:gd name="connsiteX421" fmla="*/ 1753934 w 7467663"/>
              <a:gd name="connsiteY421" fmla="*/ 6724796 h 6858000"/>
              <a:gd name="connsiteX422" fmla="*/ 1792053 w 7467663"/>
              <a:gd name="connsiteY422" fmla="*/ 6572396 h 6858000"/>
              <a:gd name="connsiteX423" fmla="*/ 1862248 w 7467663"/>
              <a:gd name="connsiteY423" fmla="*/ 6266397 h 6858000"/>
              <a:gd name="connsiteX424" fmla="*/ 1862250 w 7467663"/>
              <a:gd name="connsiteY424" fmla="*/ 6033531 h 6858000"/>
              <a:gd name="connsiteX425" fmla="*/ 1211999 w 7467663"/>
              <a:gd name="connsiteY425" fmla="*/ 6683610 h 6858000"/>
              <a:gd name="connsiteX426" fmla="*/ 1213266 w 7467663"/>
              <a:gd name="connsiteY426" fmla="*/ 6691947 h 6858000"/>
              <a:gd name="connsiteX427" fmla="*/ 1203370 w 7467663"/>
              <a:gd name="connsiteY427" fmla="*/ 6850676 h 6858000"/>
              <a:gd name="connsiteX428" fmla="*/ 1203671 w 7467663"/>
              <a:gd name="connsiteY428" fmla="*/ 6858000 h 6858000"/>
              <a:gd name="connsiteX429" fmla="*/ 1143180 w 7467663"/>
              <a:gd name="connsiteY429" fmla="*/ 6858000 h 6858000"/>
              <a:gd name="connsiteX430" fmla="*/ 1142176 w 7467663"/>
              <a:gd name="connsiteY430" fmla="*/ 6766045 h 6858000"/>
              <a:gd name="connsiteX431" fmla="*/ 1067484 w 7467663"/>
              <a:gd name="connsiteY431" fmla="*/ 6858000 h 6858000"/>
              <a:gd name="connsiteX432" fmla="*/ 953928 w 7467663"/>
              <a:gd name="connsiteY432" fmla="*/ 6858000 h 6858000"/>
              <a:gd name="connsiteX433" fmla="*/ 959715 w 7467663"/>
              <a:gd name="connsiteY433" fmla="*/ 6850185 h 6858000"/>
              <a:gd name="connsiteX434" fmla="*/ 1483788 w 7467663"/>
              <a:gd name="connsiteY434" fmla="*/ 6259174 h 6858000"/>
              <a:gd name="connsiteX435" fmla="*/ 1100671 w 7467663"/>
              <a:gd name="connsiteY435" fmla="*/ 6252137 h 6858000"/>
              <a:gd name="connsiteX436" fmla="*/ 1090144 w 7467663"/>
              <a:gd name="connsiteY436" fmla="*/ 6256748 h 6858000"/>
              <a:gd name="connsiteX437" fmla="*/ 1095872 w 7467663"/>
              <a:gd name="connsiteY437" fmla="*/ 6271892 h 6858000"/>
              <a:gd name="connsiteX438" fmla="*/ 262785 w 7467663"/>
              <a:gd name="connsiteY438" fmla="*/ 6845450 h 6858000"/>
              <a:gd name="connsiteX439" fmla="*/ 209968 w 7467663"/>
              <a:gd name="connsiteY439" fmla="*/ 6770713 h 6858000"/>
              <a:gd name="connsiteX440" fmla="*/ 873460 w 7467663"/>
              <a:gd name="connsiteY440" fmla="*/ 6253768 h 6858000"/>
              <a:gd name="connsiteX441" fmla="*/ 192686 w 7467663"/>
              <a:gd name="connsiteY441" fmla="*/ 5849257 h 6858000"/>
              <a:gd name="connsiteX442" fmla="*/ 4696 w 7467663"/>
              <a:gd name="connsiteY442" fmla="*/ 5697668 h 6858000"/>
              <a:gd name="connsiteX443" fmla="*/ 0 w 7467663"/>
              <a:gd name="connsiteY443" fmla="*/ 5689984 h 6858000"/>
              <a:gd name="connsiteX444" fmla="*/ 0 w 7467663"/>
              <a:gd name="connsiteY444" fmla="*/ 5513472 h 6858000"/>
              <a:gd name="connsiteX445" fmla="*/ 174101 w 7467663"/>
              <a:gd name="connsiteY445" fmla="*/ 5620277 h 6858000"/>
              <a:gd name="connsiteX446" fmla="*/ 891800 w 7467663"/>
              <a:gd name="connsiteY446" fmla="*/ 6036935 h 6858000"/>
              <a:gd name="connsiteX447" fmla="*/ 1072219 w 7467663"/>
              <a:gd name="connsiteY447" fmla="*/ 6169443 h 6858000"/>
              <a:gd name="connsiteX448" fmla="*/ 1074117 w 7467663"/>
              <a:gd name="connsiteY448" fmla="*/ 6170301 h 6858000"/>
              <a:gd name="connsiteX449" fmla="*/ 1083114 w 7467663"/>
              <a:gd name="connsiteY449" fmla="*/ 6174131 h 6858000"/>
              <a:gd name="connsiteX450" fmla="*/ 1543010 w 7467663"/>
              <a:gd name="connsiteY450" fmla="*/ 6191140 h 6858000"/>
              <a:gd name="connsiteX451" fmla="*/ 1551080 w 7467663"/>
              <a:gd name="connsiteY451" fmla="*/ 6195006 h 6858000"/>
              <a:gd name="connsiteX452" fmla="*/ 2345443 w 7467663"/>
              <a:gd name="connsiteY452" fmla="*/ 5549882 h 6858000"/>
              <a:gd name="connsiteX453" fmla="*/ 1721499 w 7467663"/>
              <a:gd name="connsiteY453" fmla="*/ 5599969 h 6858000"/>
              <a:gd name="connsiteX454" fmla="*/ 767716 w 7467663"/>
              <a:gd name="connsiteY454" fmla="*/ 5472768 h 6858000"/>
              <a:gd name="connsiteX455" fmla="*/ 722147 w 7467663"/>
              <a:gd name="connsiteY455" fmla="*/ 5393091 h 6858000"/>
              <a:gd name="connsiteX456" fmla="*/ 1485552 w 7467663"/>
              <a:gd name="connsiteY456" fmla="*/ 5313202 h 6858000"/>
              <a:gd name="connsiteX457" fmla="*/ 2143004 w 7467663"/>
              <a:gd name="connsiteY457" fmla="*/ 5402420 h 6858000"/>
              <a:gd name="connsiteX458" fmla="*/ 1933391 w 7467663"/>
              <a:gd name="connsiteY458" fmla="*/ 5156971 h 6858000"/>
              <a:gd name="connsiteX459" fmla="*/ 1827118 w 7467663"/>
              <a:gd name="connsiteY459" fmla="*/ 4968410 h 6858000"/>
              <a:gd name="connsiteX460" fmla="*/ 1837349 w 7467663"/>
              <a:gd name="connsiteY460" fmla="*/ 4956357 h 6858000"/>
              <a:gd name="connsiteX461" fmla="*/ 2162835 w 7467663"/>
              <a:gd name="connsiteY461" fmla="*/ 5187853 h 6858000"/>
              <a:gd name="connsiteX462" fmla="*/ 2257167 w 7467663"/>
              <a:gd name="connsiteY462" fmla="*/ 5462123 h 6858000"/>
              <a:gd name="connsiteX463" fmla="*/ 2261598 w 7467663"/>
              <a:gd name="connsiteY463" fmla="*/ 5467998 h 6858000"/>
              <a:gd name="connsiteX464" fmla="*/ 2437177 w 7467663"/>
              <a:gd name="connsiteY464" fmla="*/ 5479608 h 6858000"/>
              <a:gd name="connsiteX465" fmla="*/ 2445247 w 7467663"/>
              <a:gd name="connsiteY465" fmla="*/ 5483476 h 6858000"/>
              <a:gd name="connsiteX466" fmla="*/ 2743626 w 7467663"/>
              <a:gd name="connsiteY466" fmla="*/ 5304819 h 6858000"/>
              <a:gd name="connsiteX467" fmla="*/ 3048102 w 7467663"/>
              <a:gd name="connsiteY467" fmla="*/ 5150595 h 6858000"/>
              <a:gd name="connsiteX468" fmla="*/ 1799414 w 7467663"/>
              <a:gd name="connsiteY468" fmla="*/ 4694732 h 6858000"/>
              <a:gd name="connsiteX469" fmla="*/ 1771735 w 7467663"/>
              <a:gd name="connsiteY469" fmla="*/ 4619929 h 6858000"/>
              <a:gd name="connsiteX470" fmla="*/ 3104273 w 7467663"/>
              <a:gd name="connsiteY470" fmla="*/ 5076159 h 6858000"/>
              <a:gd name="connsiteX471" fmla="*/ 3113245 w 7467663"/>
              <a:gd name="connsiteY471" fmla="*/ 5090705 h 6858000"/>
              <a:gd name="connsiteX472" fmla="*/ 3126294 w 7467663"/>
              <a:gd name="connsiteY472" fmla="*/ 5114400 h 6858000"/>
              <a:gd name="connsiteX473" fmla="*/ 3937433 w 7467663"/>
              <a:gd name="connsiteY473" fmla="*/ 4830473 h 6858000"/>
              <a:gd name="connsiteX474" fmla="*/ 3590475 w 7467663"/>
              <a:gd name="connsiteY474" fmla="*/ 4597974 h 6858000"/>
              <a:gd name="connsiteX475" fmla="*/ 3100264 w 7467663"/>
              <a:gd name="connsiteY475" fmla="*/ 4579845 h 6858000"/>
              <a:gd name="connsiteX476" fmla="*/ 2183576 w 7467663"/>
              <a:gd name="connsiteY476" fmla="*/ 4227150 h 6858000"/>
              <a:gd name="connsiteX477" fmla="*/ 2151029 w 7467663"/>
              <a:gd name="connsiteY477" fmla="*/ 4146947 h 6858000"/>
              <a:gd name="connsiteX478" fmla="*/ 3563434 w 7467663"/>
              <a:gd name="connsiteY478" fmla="*/ 4469115 h 6858000"/>
              <a:gd name="connsiteX479" fmla="*/ 3177952 w 7467663"/>
              <a:gd name="connsiteY479" fmla="*/ 3657386 h 6858000"/>
              <a:gd name="connsiteX480" fmla="*/ 3189263 w 7467663"/>
              <a:gd name="connsiteY480" fmla="*/ 3625726 h 6858000"/>
              <a:gd name="connsiteX481" fmla="*/ 3560912 w 7467663"/>
              <a:gd name="connsiteY481" fmla="*/ 4079863 h 6858000"/>
              <a:gd name="connsiteX482" fmla="*/ 3626636 w 7467663"/>
              <a:gd name="connsiteY482" fmla="*/ 4512230 h 6858000"/>
              <a:gd name="connsiteX483" fmla="*/ 3653088 w 7467663"/>
              <a:gd name="connsiteY483" fmla="*/ 4521417 h 6858000"/>
              <a:gd name="connsiteX484" fmla="*/ 3988128 w 7467663"/>
              <a:gd name="connsiteY484" fmla="*/ 4817267 h 6858000"/>
              <a:gd name="connsiteX485" fmla="*/ 4830582 w 7467663"/>
              <a:gd name="connsiteY485" fmla="*/ 4676000 h 6858000"/>
              <a:gd name="connsiteX486" fmla="*/ 4830100 w 7467663"/>
              <a:gd name="connsiteY486" fmla="*/ 4675554 h 6858000"/>
              <a:gd name="connsiteX487" fmla="*/ 4036318 w 7467663"/>
              <a:gd name="connsiteY487" fmla="*/ 4147013 h 6858000"/>
              <a:gd name="connsiteX488" fmla="*/ 3432098 w 7467663"/>
              <a:gd name="connsiteY488" fmla="*/ 3537312 h 6858000"/>
              <a:gd name="connsiteX489" fmla="*/ 3446761 w 7467663"/>
              <a:gd name="connsiteY489" fmla="*/ 3461278 h 6858000"/>
              <a:gd name="connsiteX490" fmla="*/ 4419733 w 7467663"/>
              <a:gd name="connsiteY490" fmla="*/ 3963555 h 6858000"/>
              <a:gd name="connsiteX491" fmla="*/ 4781371 w 7467663"/>
              <a:gd name="connsiteY491" fmla="*/ 4458604 h 6858000"/>
              <a:gd name="connsiteX492" fmla="*/ 4780440 w 7467663"/>
              <a:gd name="connsiteY492" fmla="*/ 4470290 h 6858000"/>
              <a:gd name="connsiteX493" fmla="*/ 4898954 w 7467663"/>
              <a:gd name="connsiteY493" fmla="*/ 4662092 h 6858000"/>
              <a:gd name="connsiteX494" fmla="*/ 4900699 w 7467663"/>
              <a:gd name="connsiteY494" fmla="*/ 4670867 h 6858000"/>
              <a:gd name="connsiteX495" fmla="*/ 5714511 w 7467663"/>
              <a:gd name="connsiteY495" fmla="*/ 4663483 h 6858000"/>
              <a:gd name="connsiteX496" fmla="*/ 5464793 w 7467663"/>
              <a:gd name="connsiteY496" fmla="*/ 4393556 h 6858000"/>
              <a:gd name="connsiteX497" fmla="*/ 5461897 w 7467663"/>
              <a:gd name="connsiteY497" fmla="*/ 4390879 h 6858000"/>
              <a:gd name="connsiteX498" fmla="*/ 4294126 w 7467663"/>
              <a:gd name="connsiteY498" fmla="*/ 3303048 h 6858000"/>
              <a:gd name="connsiteX499" fmla="*/ 4305321 w 7467663"/>
              <a:gd name="connsiteY499" fmla="*/ 3256953 h 6858000"/>
              <a:gd name="connsiteX500" fmla="*/ 4949299 w 7467663"/>
              <a:gd name="connsiteY500" fmla="*/ 3766336 h 6858000"/>
              <a:gd name="connsiteX501" fmla="*/ 5291452 w 7467663"/>
              <a:gd name="connsiteY501" fmla="*/ 4076801 h 6858000"/>
              <a:gd name="connsiteX502" fmla="*/ 5434998 w 7467663"/>
              <a:gd name="connsiteY502" fmla="*/ 4254100 h 6858000"/>
              <a:gd name="connsiteX503" fmla="*/ 5351015 w 7467663"/>
              <a:gd name="connsiteY503" fmla="*/ 3760989 h 6858000"/>
              <a:gd name="connsiteX504" fmla="*/ 5413780 w 7467663"/>
              <a:gd name="connsiteY504" fmla="*/ 2966265 h 6858000"/>
              <a:gd name="connsiteX505" fmla="*/ 5425627 w 7467663"/>
              <a:gd name="connsiteY505" fmla="*/ 2954192 h 6858000"/>
              <a:gd name="connsiteX506" fmla="*/ 6604735 w 7467663"/>
              <a:gd name="connsiteY506" fmla="*/ 2041381 h 6858000"/>
              <a:gd name="connsiteX507" fmla="*/ 7204487 w 7467663"/>
              <a:gd name="connsiteY507" fmla="*/ 2742112 h 6858000"/>
              <a:gd name="connsiteX508" fmla="*/ 7131592 w 7467663"/>
              <a:gd name="connsiteY508" fmla="*/ 2672096 h 6858000"/>
              <a:gd name="connsiteX509" fmla="*/ 6996344 w 7467663"/>
              <a:gd name="connsiteY509" fmla="*/ 2518310 h 6858000"/>
              <a:gd name="connsiteX510" fmla="*/ 6735495 w 7467663"/>
              <a:gd name="connsiteY510" fmla="*/ 2196890 h 6858000"/>
              <a:gd name="connsiteX511" fmla="*/ 6721901 w 7467663"/>
              <a:gd name="connsiteY511" fmla="*/ 2179274 h 6858000"/>
              <a:gd name="connsiteX512" fmla="*/ 6604735 w 7467663"/>
              <a:gd name="connsiteY512" fmla="*/ 2041381 h 6858000"/>
              <a:gd name="connsiteX513" fmla="*/ 6591670 w 7467663"/>
              <a:gd name="connsiteY513" fmla="*/ 1988277 h 6858000"/>
              <a:gd name="connsiteX514" fmla="*/ 6747349 w 7467663"/>
              <a:gd name="connsiteY514" fmla="*/ 2160069 h 6858000"/>
              <a:gd name="connsiteX515" fmla="*/ 6760943 w 7467663"/>
              <a:gd name="connsiteY515" fmla="*/ 2177686 h 6858000"/>
              <a:gd name="connsiteX516" fmla="*/ 7021065 w 7467663"/>
              <a:gd name="connsiteY516" fmla="*/ 2498102 h 6858000"/>
              <a:gd name="connsiteX517" fmla="*/ 7155223 w 7467663"/>
              <a:gd name="connsiteY517" fmla="*/ 2650386 h 6858000"/>
              <a:gd name="connsiteX518" fmla="*/ 7203167 w 7467663"/>
              <a:gd name="connsiteY518" fmla="*/ 2697288 h 6858000"/>
              <a:gd name="connsiteX519" fmla="*/ 6937703 w 7467663"/>
              <a:gd name="connsiteY519" fmla="*/ 2321981 h 6858000"/>
              <a:gd name="connsiteX520" fmla="*/ 6591670 w 7467663"/>
              <a:gd name="connsiteY520" fmla="*/ 1988277 h 6858000"/>
              <a:gd name="connsiteX521" fmla="*/ 5798671 w 7467663"/>
              <a:gd name="connsiteY521" fmla="*/ 1981601 h 6858000"/>
              <a:gd name="connsiteX522" fmla="*/ 5754709 w 7467663"/>
              <a:gd name="connsiteY522" fmla="*/ 2071454 h 6858000"/>
              <a:gd name="connsiteX523" fmla="*/ 5763044 w 7467663"/>
              <a:gd name="connsiteY523" fmla="*/ 2842206 h 6858000"/>
              <a:gd name="connsiteX524" fmla="*/ 5764974 w 7467663"/>
              <a:gd name="connsiteY524" fmla="*/ 2799609 h 6858000"/>
              <a:gd name="connsiteX525" fmla="*/ 5767665 w 7467663"/>
              <a:gd name="connsiteY525" fmla="*/ 2666409 h 6858000"/>
              <a:gd name="connsiteX526" fmla="*/ 5763055 w 7467663"/>
              <a:gd name="connsiteY526" fmla="*/ 2579705 h 6858000"/>
              <a:gd name="connsiteX527" fmla="*/ 5758079 w 7467663"/>
              <a:gd name="connsiteY527" fmla="*/ 2492508 h 6858000"/>
              <a:gd name="connsiteX528" fmla="*/ 5779325 w 7467663"/>
              <a:gd name="connsiteY528" fmla="*/ 2197069 h 6858000"/>
              <a:gd name="connsiteX529" fmla="*/ 5798671 w 7467663"/>
              <a:gd name="connsiteY529" fmla="*/ 1981601 h 6858000"/>
              <a:gd name="connsiteX530" fmla="*/ 5829202 w 7467663"/>
              <a:gd name="connsiteY530" fmla="*/ 1971679 h 6858000"/>
              <a:gd name="connsiteX531" fmla="*/ 5809558 w 7467663"/>
              <a:gd name="connsiteY531" fmla="*/ 2198043 h 6858000"/>
              <a:gd name="connsiteX532" fmla="*/ 5788653 w 7467663"/>
              <a:gd name="connsiteY532" fmla="*/ 2489430 h 6858000"/>
              <a:gd name="connsiteX533" fmla="*/ 5793439 w 7467663"/>
              <a:gd name="connsiteY533" fmla="*/ 2575235 h 6858000"/>
              <a:gd name="connsiteX534" fmla="*/ 5796837 w 7467663"/>
              <a:gd name="connsiteY534" fmla="*/ 2637633 h 6858000"/>
              <a:gd name="connsiteX535" fmla="*/ 5818614 w 7467663"/>
              <a:gd name="connsiteY535" fmla="*/ 2473055 h 6858000"/>
              <a:gd name="connsiteX536" fmla="*/ 5829202 w 7467663"/>
              <a:gd name="connsiteY536" fmla="*/ 1971679 h 6858000"/>
              <a:gd name="connsiteX537" fmla="*/ 5911389 w 7467663"/>
              <a:gd name="connsiteY537" fmla="*/ 1898371 h 6858000"/>
              <a:gd name="connsiteX538" fmla="*/ 6237627 w 7467663"/>
              <a:gd name="connsiteY538" fmla="*/ 2231921 h 6858000"/>
              <a:gd name="connsiteX539" fmla="*/ 5911389 w 7467663"/>
              <a:gd name="connsiteY539" fmla="*/ 1898371 h 6858000"/>
              <a:gd name="connsiteX540" fmla="*/ 6944437 w 7467663"/>
              <a:gd name="connsiteY540" fmla="*/ 1575402 h 6858000"/>
              <a:gd name="connsiteX541" fmla="*/ 6304730 w 7467663"/>
              <a:gd name="connsiteY541" fmla="*/ 1766654 h 6858000"/>
              <a:gd name="connsiteX542" fmla="*/ 6944437 w 7467663"/>
              <a:gd name="connsiteY542" fmla="*/ 1575402 h 6858000"/>
              <a:gd name="connsiteX543" fmla="*/ 7019523 w 7467663"/>
              <a:gd name="connsiteY543" fmla="*/ 1519450 h 6858000"/>
              <a:gd name="connsiteX544" fmla="*/ 6298091 w 7467663"/>
              <a:gd name="connsiteY544" fmla="*/ 1737122 h 6858000"/>
              <a:gd name="connsiteX545" fmla="*/ 7019523 w 7467663"/>
              <a:gd name="connsiteY545" fmla="*/ 1519450 h 6858000"/>
              <a:gd name="connsiteX546" fmla="*/ 2399523 w 7467663"/>
              <a:gd name="connsiteY546" fmla="*/ 1428234 h 6858000"/>
              <a:gd name="connsiteX547" fmla="*/ 2224982 w 7467663"/>
              <a:gd name="connsiteY547" fmla="*/ 1826201 h 6858000"/>
              <a:gd name="connsiteX548" fmla="*/ 2096099 w 7467663"/>
              <a:gd name="connsiteY548" fmla="*/ 2345900 h 6858000"/>
              <a:gd name="connsiteX549" fmla="*/ 2283317 w 7467663"/>
              <a:gd name="connsiteY549" fmla="*/ 1796925 h 6858000"/>
              <a:gd name="connsiteX550" fmla="*/ 2399523 w 7467663"/>
              <a:gd name="connsiteY550" fmla="*/ 1428234 h 6858000"/>
              <a:gd name="connsiteX551" fmla="*/ 2448558 w 7467663"/>
              <a:gd name="connsiteY551" fmla="*/ 1373435 h 6858000"/>
              <a:gd name="connsiteX552" fmla="*/ 2312521 w 7467663"/>
              <a:gd name="connsiteY552" fmla="*/ 1806140 h 6858000"/>
              <a:gd name="connsiteX553" fmla="*/ 2127533 w 7467663"/>
              <a:gd name="connsiteY553" fmla="*/ 2348380 h 6858000"/>
              <a:gd name="connsiteX554" fmla="*/ 2358080 w 7467663"/>
              <a:gd name="connsiteY554" fmla="*/ 1866134 h 6858000"/>
              <a:gd name="connsiteX555" fmla="*/ 2407436 w 7467663"/>
              <a:gd name="connsiteY555" fmla="*/ 1651070 h 6858000"/>
              <a:gd name="connsiteX556" fmla="*/ 2448558 w 7467663"/>
              <a:gd name="connsiteY556" fmla="*/ 1373435 h 6858000"/>
              <a:gd name="connsiteX557" fmla="*/ 278707 w 7467663"/>
              <a:gd name="connsiteY557" fmla="*/ 1352270 h 6858000"/>
              <a:gd name="connsiteX558" fmla="*/ 321570 w 7467663"/>
              <a:gd name="connsiteY558" fmla="*/ 1861610 h 6858000"/>
              <a:gd name="connsiteX559" fmla="*/ 294281 w 7467663"/>
              <a:gd name="connsiteY559" fmla="*/ 1440658 h 6858000"/>
              <a:gd name="connsiteX560" fmla="*/ 278707 w 7467663"/>
              <a:gd name="connsiteY560" fmla="*/ 1352270 h 6858000"/>
              <a:gd name="connsiteX561" fmla="*/ 1423821 w 7467663"/>
              <a:gd name="connsiteY561" fmla="*/ 1351958 h 6858000"/>
              <a:gd name="connsiteX562" fmla="*/ 1638521 w 7467663"/>
              <a:gd name="connsiteY562" fmla="*/ 1908470 h 6858000"/>
              <a:gd name="connsiteX563" fmla="*/ 1754199 w 7467663"/>
              <a:gd name="connsiteY563" fmla="*/ 2149284 h 6858000"/>
              <a:gd name="connsiteX564" fmla="*/ 1908359 w 7467663"/>
              <a:gd name="connsiteY564" fmla="*/ 2364988 h 6858000"/>
              <a:gd name="connsiteX565" fmla="*/ 1647661 w 7467663"/>
              <a:gd name="connsiteY565" fmla="*/ 1825945 h 6858000"/>
              <a:gd name="connsiteX566" fmla="*/ 1423821 w 7467663"/>
              <a:gd name="connsiteY566" fmla="*/ 1351958 h 6858000"/>
              <a:gd name="connsiteX567" fmla="*/ 1431890 w 7467663"/>
              <a:gd name="connsiteY567" fmla="*/ 1306475 h 6858000"/>
              <a:gd name="connsiteX568" fmla="*/ 1507597 w 7467663"/>
              <a:gd name="connsiteY568" fmla="*/ 1446132 h 6858000"/>
              <a:gd name="connsiteX569" fmla="*/ 1674586 w 7467663"/>
              <a:gd name="connsiteY569" fmla="*/ 1813832 h 6858000"/>
              <a:gd name="connsiteX570" fmla="*/ 1815950 w 7467663"/>
              <a:gd name="connsiteY570" fmla="*/ 2128564 h 6858000"/>
              <a:gd name="connsiteX571" fmla="*/ 1984242 w 7467663"/>
              <a:gd name="connsiteY571" fmla="*/ 2430829 h 6858000"/>
              <a:gd name="connsiteX572" fmla="*/ 2014023 w 7467663"/>
              <a:gd name="connsiteY572" fmla="*/ 2450995 h 6858000"/>
              <a:gd name="connsiteX573" fmla="*/ 1747337 w 7467663"/>
              <a:gd name="connsiteY573" fmla="*/ 1855264 h 6858000"/>
              <a:gd name="connsiteX574" fmla="*/ 1533749 w 7467663"/>
              <a:gd name="connsiteY574" fmla="*/ 1478656 h 6858000"/>
              <a:gd name="connsiteX575" fmla="*/ 1431890 w 7467663"/>
              <a:gd name="connsiteY575" fmla="*/ 1306475 h 6858000"/>
              <a:gd name="connsiteX576" fmla="*/ 5052692 w 7467663"/>
              <a:gd name="connsiteY576" fmla="*/ 1292994 h 6858000"/>
              <a:gd name="connsiteX577" fmla="*/ 5200661 w 7467663"/>
              <a:gd name="connsiteY577" fmla="*/ 1635186 h 6858000"/>
              <a:gd name="connsiteX578" fmla="*/ 5297138 w 7467663"/>
              <a:gd name="connsiteY578" fmla="*/ 1906351 h 6858000"/>
              <a:gd name="connsiteX579" fmla="*/ 5052692 w 7467663"/>
              <a:gd name="connsiteY579" fmla="*/ 1292994 h 6858000"/>
              <a:gd name="connsiteX580" fmla="*/ 5009948 w 7467663"/>
              <a:gd name="connsiteY580" fmla="*/ 1273619 h 6858000"/>
              <a:gd name="connsiteX581" fmla="*/ 5121777 w 7467663"/>
              <a:gd name="connsiteY581" fmla="*/ 1654213 h 6858000"/>
              <a:gd name="connsiteX582" fmla="*/ 5293545 w 7467663"/>
              <a:gd name="connsiteY582" fmla="*/ 2072247 h 6858000"/>
              <a:gd name="connsiteX583" fmla="*/ 5294042 w 7467663"/>
              <a:gd name="connsiteY583" fmla="*/ 2065019 h 6858000"/>
              <a:gd name="connsiteX584" fmla="*/ 5171936 w 7467663"/>
              <a:gd name="connsiteY584" fmla="*/ 1647613 h 6858000"/>
              <a:gd name="connsiteX585" fmla="*/ 5009948 w 7467663"/>
              <a:gd name="connsiteY585" fmla="*/ 1273619 h 6858000"/>
              <a:gd name="connsiteX586" fmla="*/ 655236 w 7467663"/>
              <a:gd name="connsiteY586" fmla="*/ 1268632 h 6858000"/>
              <a:gd name="connsiteX587" fmla="*/ 839521 w 7467663"/>
              <a:gd name="connsiteY587" fmla="*/ 1685315 h 6858000"/>
              <a:gd name="connsiteX588" fmla="*/ 1109416 w 7467663"/>
              <a:gd name="connsiteY588" fmla="*/ 2061663 h 6858000"/>
              <a:gd name="connsiteX589" fmla="*/ 1298300 w 7467663"/>
              <a:gd name="connsiteY589" fmla="*/ 2247742 h 6858000"/>
              <a:gd name="connsiteX590" fmla="*/ 1125871 w 7467663"/>
              <a:gd name="connsiteY590" fmla="*/ 1989513 h 6858000"/>
              <a:gd name="connsiteX591" fmla="*/ 981574 w 7467663"/>
              <a:gd name="connsiteY591" fmla="*/ 1783157 h 6858000"/>
              <a:gd name="connsiteX592" fmla="*/ 922198 w 7467663"/>
              <a:gd name="connsiteY592" fmla="*/ 1677437 h 6858000"/>
              <a:gd name="connsiteX593" fmla="*/ 869293 w 7467663"/>
              <a:gd name="connsiteY593" fmla="*/ 1583214 h 6858000"/>
              <a:gd name="connsiteX594" fmla="*/ 751431 w 7467663"/>
              <a:gd name="connsiteY594" fmla="*/ 1405731 h 6858000"/>
              <a:gd name="connsiteX595" fmla="*/ 655236 w 7467663"/>
              <a:gd name="connsiteY595" fmla="*/ 1268632 h 6858000"/>
              <a:gd name="connsiteX596" fmla="*/ 6516292 w 7467663"/>
              <a:gd name="connsiteY596" fmla="*/ 1263064 h 6858000"/>
              <a:gd name="connsiteX597" fmla="*/ 5736320 w 7467663"/>
              <a:gd name="connsiteY597" fmla="*/ 1501803 h 6858000"/>
              <a:gd name="connsiteX598" fmla="*/ 6516292 w 7467663"/>
              <a:gd name="connsiteY598" fmla="*/ 1263064 h 6858000"/>
              <a:gd name="connsiteX599" fmla="*/ 291466 w 7467663"/>
              <a:gd name="connsiteY599" fmla="*/ 1250369 h 6858000"/>
              <a:gd name="connsiteX600" fmla="*/ 323180 w 7467663"/>
              <a:gd name="connsiteY600" fmla="*/ 1435283 h 6858000"/>
              <a:gd name="connsiteX601" fmla="*/ 349381 w 7467663"/>
              <a:gd name="connsiteY601" fmla="*/ 1875041 h 6858000"/>
              <a:gd name="connsiteX602" fmla="*/ 374363 w 7467663"/>
              <a:gd name="connsiteY602" fmla="*/ 1506494 h 6858000"/>
              <a:gd name="connsiteX603" fmla="*/ 302168 w 7467663"/>
              <a:gd name="connsiteY603" fmla="*/ 1274495 h 6858000"/>
              <a:gd name="connsiteX604" fmla="*/ 291466 w 7467663"/>
              <a:gd name="connsiteY604" fmla="*/ 1250369 h 6858000"/>
              <a:gd name="connsiteX605" fmla="*/ 678222 w 7467663"/>
              <a:gd name="connsiteY605" fmla="*/ 1248670 h 6858000"/>
              <a:gd name="connsiteX606" fmla="*/ 775536 w 7467663"/>
              <a:gd name="connsiteY606" fmla="*/ 1388015 h 6858000"/>
              <a:gd name="connsiteX607" fmla="*/ 894529 w 7467663"/>
              <a:gd name="connsiteY607" fmla="*/ 1567739 h 6858000"/>
              <a:gd name="connsiteX608" fmla="*/ 948000 w 7467663"/>
              <a:gd name="connsiteY608" fmla="*/ 1663088 h 6858000"/>
              <a:gd name="connsiteX609" fmla="*/ 1006812 w 7467663"/>
              <a:gd name="connsiteY609" fmla="*/ 1767683 h 6858000"/>
              <a:gd name="connsiteX610" fmla="*/ 1149133 w 7467663"/>
              <a:gd name="connsiteY610" fmla="*/ 1971513 h 6858000"/>
              <a:gd name="connsiteX611" fmla="*/ 1333952 w 7467663"/>
              <a:gd name="connsiteY611" fmla="*/ 2251620 h 6858000"/>
              <a:gd name="connsiteX612" fmla="*/ 1337329 w 7467663"/>
              <a:gd name="connsiteY612" fmla="*/ 2258350 h 6858000"/>
              <a:gd name="connsiteX613" fmla="*/ 1014726 w 7467663"/>
              <a:gd name="connsiteY613" fmla="*/ 1615556 h 6858000"/>
              <a:gd name="connsiteX614" fmla="*/ 678222 w 7467663"/>
              <a:gd name="connsiteY614" fmla="*/ 1248670 h 6858000"/>
              <a:gd name="connsiteX615" fmla="*/ 6691602 w 7467663"/>
              <a:gd name="connsiteY615" fmla="*/ 1140573 h 6858000"/>
              <a:gd name="connsiteX616" fmla="*/ 6571100 w 7467663"/>
              <a:gd name="connsiteY616" fmla="*/ 1183662 h 6858000"/>
              <a:gd name="connsiteX617" fmla="*/ 6241687 w 7467663"/>
              <a:gd name="connsiteY617" fmla="*/ 1257600 h 6858000"/>
              <a:gd name="connsiteX618" fmla="*/ 5693009 w 7467663"/>
              <a:gd name="connsiteY618" fmla="*/ 1478256 h 6858000"/>
              <a:gd name="connsiteX619" fmla="*/ 6548420 w 7467663"/>
              <a:gd name="connsiteY619" fmla="*/ 1214599 h 6858000"/>
              <a:gd name="connsiteX620" fmla="*/ 6605473 w 7467663"/>
              <a:gd name="connsiteY620" fmla="*/ 1184686 h 6858000"/>
              <a:gd name="connsiteX621" fmla="*/ 6691602 w 7467663"/>
              <a:gd name="connsiteY621" fmla="*/ 1140573 h 6858000"/>
              <a:gd name="connsiteX622" fmla="*/ 4002475 w 7467663"/>
              <a:gd name="connsiteY622" fmla="*/ 1037802 h 6858000"/>
              <a:gd name="connsiteX623" fmla="*/ 4000324 w 7467663"/>
              <a:gd name="connsiteY623" fmla="*/ 1039362 h 6858000"/>
              <a:gd name="connsiteX624" fmla="*/ 4002862 w 7467663"/>
              <a:gd name="connsiteY624" fmla="*/ 1042866 h 6858000"/>
              <a:gd name="connsiteX625" fmla="*/ 4002475 w 7467663"/>
              <a:gd name="connsiteY625" fmla="*/ 1037802 h 6858000"/>
              <a:gd name="connsiteX626" fmla="*/ 506322 w 7467663"/>
              <a:gd name="connsiteY626" fmla="*/ 1020997 h 6858000"/>
              <a:gd name="connsiteX627" fmla="*/ 533068 w 7467663"/>
              <a:gd name="connsiteY627" fmla="*/ 1029409 h 6858000"/>
              <a:gd name="connsiteX628" fmla="*/ 1232525 w 7467663"/>
              <a:gd name="connsiteY628" fmla="*/ 1804675 h 6858000"/>
              <a:gd name="connsiteX629" fmla="*/ 1388858 w 7467663"/>
              <a:gd name="connsiteY629" fmla="*/ 2368011 h 6858000"/>
              <a:gd name="connsiteX630" fmla="*/ 1384098 w 7467663"/>
              <a:gd name="connsiteY630" fmla="*/ 2378125 h 6858000"/>
              <a:gd name="connsiteX631" fmla="*/ 1425393 w 7467663"/>
              <a:gd name="connsiteY631" fmla="*/ 2589124 h 6858000"/>
              <a:gd name="connsiteX632" fmla="*/ 1424001 w 7467663"/>
              <a:gd name="connsiteY632" fmla="*/ 2597541 h 6858000"/>
              <a:gd name="connsiteX633" fmla="*/ 2152729 w 7467663"/>
              <a:gd name="connsiteY633" fmla="*/ 2864487 h 6858000"/>
              <a:gd name="connsiteX634" fmla="*/ 2020609 w 7467663"/>
              <a:gd name="connsiteY634" fmla="*/ 2539671 h 6858000"/>
              <a:gd name="connsiteX635" fmla="*/ 2018920 w 7467663"/>
              <a:gd name="connsiteY635" fmla="*/ 2536309 h 6858000"/>
              <a:gd name="connsiteX636" fmla="*/ 1342441 w 7467663"/>
              <a:gd name="connsiteY636" fmla="*/ 1173017 h 6858000"/>
              <a:gd name="connsiteX637" fmla="*/ 1367925 w 7467663"/>
              <a:gd name="connsiteY637" fmla="*/ 1135648 h 6858000"/>
              <a:gd name="connsiteX638" fmla="*/ 1771401 w 7467663"/>
              <a:gd name="connsiteY638" fmla="*/ 1806673 h 6858000"/>
              <a:gd name="connsiteX639" fmla="*/ 1972385 w 7467663"/>
              <a:gd name="connsiteY639" fmla="*/ 2198735 h 6858000"/>
              <a:gd name="connsiteX640" fmla="*/ 2040892 w 7467663"/>
              <a:gd name="connsiteY640" fmla="*/ 2405205 h 6858000"/>
              <a:gd name="connsiteX641" fmla="*/ 2131689 w 7467663"/>
              <a:gd name="connsiteY641" fmla="*/ 1936926 h 6858000"/>
              <a:gd name="connsiteX642" fmla="*/ 2454820 w 7467663"/>
              <a:gd name="connsiteY642" fmla="*/ 1248808 h 6858000"/>
              <a:gd name="connsiteX643" fmla="*/ 2492512 w 7467663"/>
              <a:gd name="connsiteY643" fmla="*/ 1302920 h 6858000"/>
              <a:gd name="connsiteX644" fmla="*/ 2081216 w 7467663"/>
              <a:gd name="connsiteY644" fmla="*/ 2527513 h 6858000"/>
              <a:gd name="connsiteX645" fmla="*/ 2081211 w 7467663"/>
              <a:gd name="connsiteY645" fmla="*/ 2528916 h 6858000"/>
              <a:gd name="connsiteX646" fmla="*/ 2199067 w 7467663"/>
              <a:gd name="connsiteY646" fmla="*/ 2884061 h 6858000"/>
              <a:gd name="connsiteX647" fmla="*/ 3192586 w 7467663"/>
              <a:gd name="connsiteY647" fmla="*/ 3411496 h 6858000"/>
              <a:gd name="connsiteX648" fmla="*/ 3182620 w 7467663"/>
              <a:gd name="connsiteY648" fmla="*/ 3483279 h 6858000"/>
              <a:gd name="connsiteX649" fmla="*/ 2435119 w 7467663"/>
              <a:gd name="connsiteY649" fmla="*/ 3080173 h 6858000"/>
              <a:gd name="connsiteX650" fmla="*/ 2410152 w 7467663"/>
              <a:gd name="connsiteY650" fmla="*/ 3063751 h 6858000"/>
              <a:gd name="connsiteX651" fmla="*/ 2408099 w 7467663"/>
              <a:gd name="connsiteY651" fmla="*/ 3064403 h 6858000"/>
              <a:gd name="connsiteX652" fmla="*/ 2407218 w 7467663"/>
              <a:gd name="connsiteY652" fmla="*/ 3070324 h 6858000"/>
              <a:gd name="connsiteX653" fmla="*/ 2380138 w 7467663"/>
              <a:gd name="connsiteY653" fmla="*/ 3099341 h 6858000"/>
              <a:gd name="connsiteX654" fmla="*/ 1765923 w 7467663"/>
              <a:gd name="connsiteY654" fmla="*/ 3581043 h 6858000"/>
              <a:gd name="connsiteX655" fmla="*/ 1702258 w 7467663"/>
              <a:gd name="connsiteY655" fmla="*/ 3612286 h 6858000"/>
              <a:gd name="connsiteX656" fmla="*/ 1538370 w 7467663"/>
              <a:gd name="connsiteY656" fmla="*/ 3811804 h 6858000"/>
              <a:gd name="connsiteX657" fmla="*/ 542867 w 7467663"/>
              <a:gd name="connsiteY657" fmla="*/ 4944092 h 6858000"/>
              <a:gd name="connsiteX658" fmla="*/ 515800 w 7467663"/>
              <a:gd name="connsiteY658" fmla="*/ 4862180 h 6858000"/>
              <a:gd name="connsiteX659" fmla="*/ 909145 w 7467663"/>
              <a:gd name="connsiteY659" fmla="*/ 4199225 h 6858000"/>
              <a:gd name="connsiteX660" fmla="*/ 1214067 w 7467663"/>
              <a:gd name="connsiteY660" fmla="*/ 3908561 h 6858000"/>
              <a:gd name="connsiteX661" fmla="*/ 640967 w 7467663"/>
              <a:gd name="connsiteY661" fmla="*/ 4105601 h 6858000"/>
              <a:gd name="connsiteX662" fmla="*/ 112563 w 7467663"/>
              <a:gd name="connsiteY662" fmla="*/ 4396952 h 6858000"/>
              <a:gd name="connsiteX663" fmla="*/ 0 w 7467663"/>
              <a:gd name="connsiteY663" fmla="*/ 4466006 h 6858000"/>
              <a:gd name="connsiteX664" fmla="*/ 0 w 7467663"/>
              <a:gd name="connsiteY664" fmla="*/ 4233763 h 6858000"/>
              <a:gd name="connsiteX665" fmla="*/ 36881 w 7467663"/>
              <a:gd name="connsiteY665" fmla="*/ 4200118 h 6858000"/>
              <a:gd name="connsiteX666" fmla="*/ 910534 w 7467663"/>
              <a:gd name="connsiteY666" fmla="*/ 3629753 h 6858000"/>
              <a:gd name="connsiteX667" fmla="*/ 1578717 w 7467663"/>
              <a:gd name="connsiteY667" fmla="*/ 3575982 h 6858000"/>
              <a:gd name="connsiteX668" fmla="*/ 2338780 w 7467663"/>
              <a:gd name="connsiteY668" fmla="*/ 3033725 h 6858000"/>
              <a:gd name="connsiteX669" fmla="*/ 1807991 w 7467663"/>
              <a:gd name="connsiteY669" fmla="*/ 2807184 h 6858000"/>
              <a:gd name="connsiteX670" fmla="*/ 1416358 w 7467663"/>
              <a:gd name="connsiteY670" fmla="*/ 3112571 h 6858000"/>
              <a:gd name="connsiteX671" fmla="*/ 939066 w 7467663"/>
              <a:gd name="connsiteY671" fmla="*/ 3378798 h 6858000"/>
              <a:gd name="connsiteX672" fmla="*/ 115099 w 7467663"/>
              <a:gd name="connsiteY672" fmla="*/ 3607650 h 6858000"/>
              <a:gd name="connsiteX673" fmla="*/ 97284 w 7467663"/>
              <a:gd name="connsiteY673" fmla="*/ 3520393 h 6858000"/>
              <a:gd name="connsiteX674" fmla="*/ 922050 w 7467663"/>
              <a:gd name="connsiteY674" fmla="*/ 3074867 h 6858000"/>
              <a:gd name="connsiteX675" fmla="*/ 1405265 w 7467663"/>
              <a:gd name="connsiteY675" fmla="*/ 3016319 h 6858000"/>
              <a:gd name="connsiteX676" fmla="*/ 1407512 w 7467663"/>
              <a:gd name="connsiteY676" fmla="*/ 3018001 h 6858000"/>
              <a:gd name="connsiteX677" fmla="*/ 1726266 w 7467663"/>
              <a:gd name="connsiteY677" fmla="*/ 2777274 h 6858000"/>
              <a:gd name="connsiteX678" fmla="*/ 625390 w 7467663"/>
              <a:gd name="connsiteY678" fmla="*/ 2514541 h 6858000"/>
              <a:gd name="connsiteX679" fmla="*/ 619799 w 7467663"/>
              <a:gd name="connsiteY679" fmla="*/ 2527180 h 6858000"/>
              <a:gd name="connsiteX680" fmla="*/ 310030 w 7467663"/>
              <a:gd name="connsiteY680" fmla="*/ 2771818 h 6858000"/>
              <a:gd name="connsiteX681" fmla="*/ 173877 w 7467663"/>
              <a:gd name="connsiteY681" fmla="*/ 2937056 h 6858000"/>
              <a:gd name="connsiteX682" fmla="*/ 77889 w 7467663"/>
              <a:gd name="connsiteY682" fmla="*/ 3138440 h 6858000"/>
              <a:gd name="connsiteX683" fmla="*/ 0 w 7467663"/>
              <a:gd name="connsiteY683" fmla="*/ 3271395 h 6858000"/>
              <a:gd name="connsiteX684" fmla="*/ 0 w 7467663"/>
              <a:gd name="connsiteY684" fmla="*/ 3153002 h 6858000"/>
              <a:gd name="connsiteX685" fmla="*/ 2386 w 7467663"/>
              <a:gd name="connsiteY685" fmla="*/ 3149203 h 6858000"/>
              <a:gd name="connsiteX686" fmla="*/ 89753 w 7467663"/>
              <a:gd name="connsiteY686" fmla="*/ 2987702 h 6858000"/>
              <a:gd name="connsiteX687" fmla="*/ 76869 w 7467663"/>
              <a:gd name="connsiteY687" fmla="*/ 3005404 h 6858000"/>
              <a:gd name="connsiteX688" fmla="*/ 32049 w 7467663"/>
              <a:gd name="connsiteY688" fmla="*/ 3065814 h 6858000"/>
              <a:gd name="connsiteX689" fmla="*/ 0 w 7467663"/>
              <a:gd name="connsiteY689" fmla="*/ 3108744 h 6858000"/>
              <a:gd name="connsiteX690" fmla="*/ 0 w 7467663"/>
              <a:gd name="connsiteY690" fmla="*/ 3058059 h 6858000"/>
              <a:gd name="connsiteX691" fmla="*/ 7610 w 7467663"/>
              <a:gd name="connsiteY691" fmla="*/ 3047889 h 6858000"/>
              <a:gd name="connsiteX692" fmla="*/ 52419 w 7467663"/>
              <a:gd name="connsiteY692" fmla="*/ 2987479 h 6858000"/>
              <a:gd name="connsiteX693" fmla="*/ 59142 w 7467663"/>
              <a:gd name="connsiteY693" fmla="*/ 2978488 h 6858000"/>
              <a:gd name="connsiteX694" fmla="*/ 0 w 7467663"/>
              <a:gd name="connsiteY694" fmla="*/ 3015334 h 6858000"/>
              <a:gd name="connsiteX695" fmla="*/ 0 w 7467663"/>
              <a:gd name="connsiteY695" fmla="*/ 2914286 h 6858000"/>
              <a:gd name="connsiteX696" fmla="*/ 36383 w 7467663"/>
              <a:gd name="connsiteY696" fmla="*/ 2901128 h 6858000"/>
              <a:gd name="connsiteX697" fmla="*/ 156329 w 7467663"/>
              <a:gd name="connsiteY697" fmla="*/ 2840533 h 6858000"/>
              <a:gd name="connsiteX698" fmla="*/ 358355 w 7467663"/>
              <a:gd name="connsiteY698" fmla="*/ 2620471 h 6858000"/>
              <a:gd name="connsiteX699" fmla="*/ 510577 w 7467663"/>
              <a:gd name="connsiteY699" fmla="*/ 2501244 h 6858000"/>
              <a:gd name="connsiteX700" fmla="*/ 211967 w 7467663"/>
              <a:gd name="connsiteY700" fmla="*/ 2479171 h 6858000"/>
              <a:gd name="connsiteX701" fmla="*/ 0 w 7467663"/>
              <a:gd name="connsiteY701" fmla="*/ 2476398 h 6858000"/>
              <a:gd name="connsiteX702" fmla="*/ 0 w 7467663"/>
              <a:gd name="connsiteY702" fmla="*/ 2389189 h 6858000"/>
              <a:gd name="connsiteX703" fmla="*/ 103062 w 7467663"/>
              <a:gd name="connsiteY703" fmla="*/ 2389518 h 6858000"/>
              <a:gd name="connsiteX704" fmla="*/ 510734 w 7467663"/>
              <a:gd name="connsiteY704" fmla="*/ 2416201 h 6858000"/>
              <a:gd name="connsiteX705" fmla="*/ 279257 w 7467663"/>
              <a:gd name="connsiteY705" fmla="*/ 2092102 h 6858000"/>
              <a:gd name="connsiteX706" fmla="*/ 65265 w 7467663"/>
              <a:gd name="connsiteY706" fmla="*/ 2006049 h 6858000"/>
              <a:gd name="connsiteX707" fmla="*/ 0 w 7467663"/>
              <a:gd name="connsiteY707" fmla="*/ 1982532 h 6858000"/>
              <a:gd name="connsiteX708" fmla="*/ 0 w 7467663"/>
              <a:gd name="connsiteY708" fmla="*/ 1912789 h 6858000"/>
              <a:gd name="connsiteX709" fmla="*/ 97460 w 7467663"/>
              <a:gd name="connsiteY709" fmla="*/ 1953725 h 6858000"/>
              <a:gd name="connsiteX710" fmla="*/ 221272 w 7467663"/>
              <a:gd name="connsiteY710" fmla="*/ 1980766 h 6858000"/>
              <a:gd name="connsiteX711" fmla="*/ 116765 w 7467663"/>
              <a:gd name="connsiteY711" fmla="*/ 1911033 h 6858000"/>
              <a:gd name="connsiteX712" fmla="*/ 16405 w 7467663"/>
              <a:gd name="connsiteY712" fmla="*/ 1803412 h 6858000"/>
              <a:gd name="connsiteX713" fmla="*/ 0 w 7467663"/>
              <a:gd name="connsiteY713" fmla="*/ 1784777 h 6858000"/>
              <a:gd name="connsiteX714" fmla="*/ 0 w 7467663"/>
              <a:gd name="connsiteY714" fmla="*/ 1740082 h 6858000"/>
              <a:gd name="connsiteX715" fmla="*/ 39394 w 7467663"/>
              <a:gd name="connsiteY715" fmla="*/ 1784856 h 6858000"/>
              <a:gd name="connsiteX716" fmla="*/ 135813 w 7467663"/>
              <a:gd name="connsiteY716" fmla="*/ 1888838 h 6858000"/>
              <a:gd name="connsiteX717" fmla="*/ 242575 w 7467663"/>
              <a:gd name="connsiteY717" fmla="*/ 1958841 h 6858000"/>
              <a:gd name="connsiteX718" fmla="*/ 82197 w 7467663"/>
              <a:gd name="connsiteY718" fmla="*/ 1754826 h 6858000"/>
              <a:gd name="connsiteX719" fmla="*/ 0 w 7467663"/>
              <a:gd name="connsiteY719" fmla="*/ 1679650 h 6858000"/>
              <a:gd name="connsiteX720" fmla="*/ 0 w 7467663"/>
              <a:gd name="connsiteY720" fmla="*/ 1602463 h 6858000"/>
              <a:gd name="connsiteX721" fmla="*/ 84689 w 7467663"/>
              <a:gd name="connsiteY721" fmla="*/ 1677442 h 6858000"/>
              <a:gd name="connsiteX722" fmla="*/ 298437 w 7467663"/>
              <a:gd name="connsiteY722" fmla="*/ 1968019 h 6858000"/>
              <a:gd name="connsiteX723" fmla="*/ 227269 w 7467663"/>
              <a:gd name="connsiteY723" fmla="*/ 1114064 h 6858000"/>
              <a:gd name="connsiteX724" fmla="*/ 248003 w 7467663"/>
              <a:gd name="connsiteY724" fmla="*/ 1089613 h 6858000"/>
              <a:gd name="connsiteX725" fmla="*/ 427020 w 7467663"/>
              <a:gd name="connsiteY725" fmla="*/ 1619803 h 6858000"/>
              <a:gd name="connsiteX726" fmla="*/ 340345 w 7467663"/>
              <a:gd name="connsiteY726" fmla="*/ 2027739 h 6858000"/>
              <a:gd name="connsiteX727" fmla="*/ 360865 w 7467663"/>
              <a:gd name="connsiteY727" fmla="*/ 2044827 h 6858000"/>
              <a:gd name="connsiteX728" fmla="*/ 560414 w 7467663"/>
              <a:gd name="connsiteY728" fmla="*/ 2421457 h 6858000"/>
              <a:gd name="connsiteX729" fmla="*/ 1359703 w 7467663"/>
              <a:gd name="connsiteY729" fmla="*/ 2578554 h 6858000"/>
              <a:gd name="connsiteX730" fmla="*/ 1359422 w 7467663"/>
              <a:gd name="connsiteY730" fmla="*/ 2577994 h 6858000"/>
              <a:gd name="connsiteX731" fmla="*/ 828701 w 7467663"/>
              <a:gd name="connsiteY731" fmla="*/ 1839520 h 6858000"/>
              <a:gd name="connsiteX732" fmla="*/ 494427 w 7467663"/>
              <a:gd name="connsiteY732" fmla="*/ 1092333 h 6858000"/>
              <a:gd name="connsiteX733" fmla="*/ 506322 w 7467663"/>
              <a:gd name="connsiteY733" fmla="*/ 1020997 h 6858000"/>
              <a:gd name="connsiteX734" fmla="*/ 4570198 w 7467663"/>
              <a:gd name="connsiteY734" fmla="*/ 978081 h 6858000"/>
              <a:gd name="connsiteX735" fmla="*/ 4523691 w 7467663"/>
              <a:gd name="connsiteY735" fmla="*/ 1127776 h 6858000"/>
              <a:gd name="connsiteX736" fmla="*/ 4509875 w 7467663"/>
              <a:gd name="connsiteY736" fmla="*/ 1167552 h 6858000"/>
              <a:gd name="connsiteX737" fmla="*/ 4478168 w 7467663"/>
              <a:gd name="connsiteY737" fmla="*/ 1260735 h 6858000"/>
              <a:gd name="connsiteX738" fmla="*/ 4409309 w 7467663"/>
              <a:gd name="connsiteY738" fmla="*/ 1666996 h 6858000"/>
              <a:gd name="connsiteX739" fmla="*/ 4370031 w 7467663"/>
              <a:gd name="connsiteY739" fmla="*/ 1955666 h 6858000"/>
              <a:gd name="connsiteX740" fmla="*/ 4570198 w 7467663"/>
              <a:gd name="connsiteY740" fmla="*/ 978081 h 6858000"/>
              <a:gd name="connsiteX741" fmla="*/ 4557898 w 7467663"/>
              <a:gd name="connsiteY741" fmla="*/ 900011 h 6858000"/>
              <a:gd name="connsiteX742" fmla="*/ 4344840 w 7467663"/>
              <a:gd name="connsiteY742" fmla="*/ 1922038 h 6858000"/>
              <a:gd name="connsiteX743" fmla="*/ 4378710 w 7467663"/>
              <a:gd name="connsiteY743" fmla="*/ 1665516 h 6858000"/>
              <a:gd name="connsiteX744" fmla="*/ 4448798 w 7467663"/>
              <a:gd name="connsiteY744" fmla="*/ 1253024 h 6858000"/>
              <a:gd name="connsiteX745" fmla="*/ 4480315 w 7467663"/>
              <a:gd name="connsiteY745" fmla="*/ 1158454 h 6858000"/>
              <a:gd name="connsiteX746" fmla="*/ 4494133 w 7467663"/>
              <a:gd name="connsiteY746" fmla="*/ 1118676 h 6858000"/>
              <a:gd name="connsiteX747" fmla="*/ 4557898 w 7467663"/>
              <a:gd name="connsiteY747" fmla="*/ 900011 h 6858000"/>
              <a:gd name="connsiteX748" fmla="*/ 5870151 w 7467663"/>
              <a:gd name="connsiteY748" fmla="*/ 898890 h 6858000"/>
              <a:gd name="connsiteX749" fmla="*/ 5861335 w 7467663"/>
              <a:gd name="connsiteY749" fmla="*/ 899177 h 6858000"/>
              <a:gd name="connsiteX750" fmla="*/ 5843702 w 7467663"/>
              <a:gd name="connsiteY750" fmla="*/ 899748 h 6858000"/>
              <a:gd name="connsiteX751" fmla="*/ 5651107 w 7467663"/>
              <a:gd name="connsiteY751" fmla="*/ 920306 h 6858000"/>
              <a:gd name="connsiteX752" fmla="*/ 5459407 w 7467663"/>
              <a:gd name="connsiteY752" fmla="*/ 940975 h 6858000"/>
              <a:gd name="connsiteX753" fmla="*/ 5374846 w 7467663"/>
              <a:gd name="connsiteY753" fmla="*/ 941988 h 6858000"/>
              <a:gd name="connsiteX754" fmla="*/ 5256105 w 7467663"/>
              <a:gd name="connsiteY754" fmla="*/ 945632 h 6858000"/>
              <a:gd name="connsiteX755" fmla="*/ 5107071 w 7467663"/>
              <a:gd name="connsiteY755" fmla="*/ 969720 h 6858000"/>
              <a:gd name="connsiteX756" fmla="*/ 4998681 w 7467663"/>
              <a:gd name="connsiteY756" fmla="*/ 988771 h 6858000"/>
              <a:gd name="connsiteX757" fmla="*/ 5870151 w 7467663"/>
              <a:gd name="connsiteY757" fmla="*/ 898890 h 6858000"/>
              <a:gd name="connsiteX758" fmla="*/ 5504425 w 7467663"/>
              <a:gd name="connsiteY758" fmla="*/ 848067 h 6858000"/>
              <a:gd name="connsiteX759" fmla="*/ 4968849 w 7467663"/>
              <a:gd name="connsiteY759" fmla="*/ 962318 h 6858000"/>
              <a:gd name="connsiteX760" fmla="*/ 5104039 w 7467663"/>
              <a:gd name="connsiteY760" fmla="*/ 940634 h 6858000"/>
              <a:gd name="connsiteX761" fmla="*/ 5256311 w 7467663"/>
              <a:gd name="connsiteY761" fmla="*/ 916490 h 6858000"/>
              <a:gd name="connsiteX762" fmla="*/ 5377381 w 7467663"/>
              <a:gd name="connsiteY762" fmla="*/ 912671 h 6858000"/>
              <a:gd name="connsiteX763" fmla="*/ 5460148 w 7467663"/>
              <a:gd name="connsiteY763" fmla="*/ 911442 h 6858000"/>
              <a:gd name="connsiteX764" fmla="*/ 5648971 w 7467663"/>
              <a:gd name="connsiteY764" fmla="*/ 891331 h 6858000"/>
              <a:gd name="connsiteX765" fmla="*/ 5844807 w 7467663"/>
              <a:gd name="connsiteY765" fmla="*/ 870718 h 6858000"/>
              <a:gd name="connsiteX766" fmla="*/ 5862975 w 7467663"/>
              <a:gd name="connsiteY766" fmla="*/ 869756 h 6858000"/>
              <a:gd name="connsiteX767" fmla="*/ 5920887 w 7467663"/>
              <a:gd name="connsiteY767" fmla="*/ 865929 h 6858000"/>
              <a:gd name="connsiteX768" fmla="*/ 5504425 w 7467663"/>
              <a:gd name="connsiteY768" fmla="*/ 848067 h 6858000"/>
              <a:gd name="connsiteX769" fmla="*/ 3607114 w 7467663"/>
              <a:gd name="connsiteY769" fmla="*/ 467441 h 6858000"/>
              <a:gd name="connsiteX770" fmla="*/ 3296242 w 7467663"/>
              <a:gd name="connsiteY770" fmla="*/ 807991 h 6858000"/>
              <a:gd name="connsiteX771" fmla="*/ 3174674 w 7467663"/>
              <a:gd name="connsiteY771" fmla="*/ 919759 h 6858000"/>
              <a:gd name="connsiteX772" fmla="*/ 3042978 w 7467663"/>
              <a:gd name="connsiteY772" fmla="*/ 1054894 h 6858000"/>
              <a:gd name="connsiteX773" fmla="*/ 2968914 w 7467663"/>
              <a:gd name="connsiteY773" fmla="*/ 1133756 h 6858000"/>
              <a:gd name="connsiteX774" fmla="*/ 3103823 w 7467663"/>
              <a:gd name="connsiteY774" fmla="*/ 1026814 h 6858000"/>
              <a:gd name="connsiteX775" fmla="*/ 3607114 w 7467663"/>
              <a:gd name="connsiteY775" fmla="*/ 467441 h 6858000"/>
              <a:gd name="connsiteX776" fmla="*/ 3744487 w 7467663"/>
              <a:gd name="connsiteY776" fmla="*/ 383136 h 6858000"/>
              <a:gd name="connsiteX777" fmla="*/ 3970213 w 7467663"/>
              <a:gd name="connsiteY777" fmla="*/ 995559 h 6858000"/>
              <a:gd name="connsiteX778" fmla="*/ 3744487 w 7467663"/>
              <a:gd name="connsiteY778" fmla="*/ 383136 h 6858000"/>
              <a:gd name="connsiteX779" fmla="*/ 3624562 w 7467663"/>
              <a:gd name="connsiteY779" fmla="*/ 367041 h 6858000"/>
              <a:gd name="connsiteX780" fmla="*/ 3489712 w 7467663"/>
              <a:gd name="connsiteY780" fmla="*/ 485386 h 6858000"/>
              <a:gd name="connsiteX781" fmla="*/ 3182994 w 7467663"/>
              <a:gd name="connsiteY781" fmla="*/ 828265 h 6858000"/>
              <a:gd name="connsiteX782" fmla="*/ 2892114 w 7467663"/>
              <a:gd name="connsiteY782" fmla="*/ 1172635 h 6858000"/>
              <a:gd name="connsiteX783" fmla="*/ 3021459 w 7467663"/>
              <a:gd name="connsiteY783" fmla="*/ 1035385 h 6858000"/>
              <a:gd name="connsiteX784" fmla="*/ 3153873 w 7467663"/>
              <a:gd name="connsiteY784" fmla="*/ 898971 h 6858000"/>
              <a:gd name="connsiteX785" fmla="*/ 3276511 w 7467663"/>
              <a:gd name="connsiteY785" fmla="*/ 786423 h 6858000"/>
              <a:gd name="connsiteX786" fmla="*/ 3584154 w 7467663"/>
              <a:gd name="connsiteY786" fmla="*/ 448218 h 6858000"/>
              <a:gd name="connsiteX787" fmla="*/ 3624562 w 7467663"/>
              <a:gd name="connsiteY787" fmla="*/ 367041 h 6858000"/>
              <a:gd name="connsiteX788" fmla="*/ 3766672 w 7467663"/>
              <a:gd name="connsiteY788" fmla="*/ 359429 h 6858000"/>
              <a:gd name="connsiteX789" fmla="*/ 3996338 w 7467663"/>
              <a:gd name="connsiteY789" fmla="*/ 968237 h 6858000"/>
              <a:gd name="connsiteX790" fmla="*/ 3766672 w 7467663"/>
              <a:gd name="connsiteY790" fmla="*/ 359429 h 6858000"/>
              <a:gd name="connsiteX791" fmla="*/ 5805386 w 7467663"/>
              <a:gd name="connsiteY791" fmla="*/ 239240 h 6858000"/>
              <a:gd name="connsiteX792" fmla="*/ 5736947 w 7467663"/>
              <a:gd name="connsiteY792" fmla="*/ 261367 h 6858000"/>
              <a:gd name="connsiteX793" fmla="*/ 5427012 w 7467663"/>
              <a:gd name="connsiteY793" fmla="*/ 311272 h 6858000"/>
              <a:gd name="connsiteX794" fmla="*/ 5147818 w 7467663"/>
              <a:gd name="connsiteY794" fmla="*/ 322112 h 6858000"/>
              <a:gd name="connsiteX795" fmla="*/ 5060854 w 7467663"/>
              <a:gd name="connsiteY795" fmla="*/ 311882 h 6858000"/>
              <a:gd name="connsiteX796" fmla="*/ 4945989 w 7467663"/>
              <a:gd name="connsiteY796" fmla="*/ 300516 h 6858000"/>
              <a:gd name="connsiteX797" fmla="*/ 5410479 w 7467663"/>
              <a:gd name="connsiteY797" fmla="*/ 348434 h 6858000"/>
              <a:gd name="connsiteX798" fmla="*/ 5805386 w 7467663"/>
              <a:gd name="connsiteY798" fmla="*/ 239240 h 6858000"/>
              <a:gd name="connsiteX799" fmla="*/ 5905192 w 7467663"/>
              <a:gd name="connsiteY799" fmla="*/ 163079 h 6858000"/>
              <a:gd name="connsiteX800" fmla="*/ 5865655 w 7467663"/>
              <a:gd name="connsiteY800" fmla="*/ 171901 h 6858000"/>
              <a:gd name="connsiteX801" fmla="*/ 5259740 w 7467663"/>
              <a:gd name="connsiteY801" fmla="*/ 257013 h 6858000"/>
              <a:gd name="connsiteX802" fmla="*/ 5208466 w 7467663"/>
              <a:gd name="connsiteY802" fmla="*/ 257550 h 6858000"/>
              <a:gd name="connsiteX803" fmla="*/ 4980204 w 7467663"/>
              <a:gd name="connsiteY803" fmla="*/ 271903 h 6858000"/>
              <a:gd name="connsiteX804" fmla="*/ 5068068 w 7467663"/>
              <a:gd name="connsiteY804" fmla="*/ 282244 h 6858000"/>
              <a:gd name="connsiteX805" fmla="*/ 5153231 w 7467663"/>
              <a:gd name="connsiteY805" fmla="*/ 292240 h 6858000"/>
              <a:gd name="connsiteX806" fmla="*/ 5426491 w 7467663"/>
              <a:gd name="connsiteY806" fmla="*/ 281128 h 6858000"/>
              <a:gd name="connsiteX807" fmla="*/ 5731212 w 7467663"/>
              <a:gd name="connsiteY807" fmla="*/ 231951 h 6858000"/>
              <a:gd name="connsiteX808" fmla="*/ 5905192 w 7467663"/>
              <a:gd name="connsiteY808" fmla="*/ 163079 h 6858000"/>
              <a:gd name="connsiteX809" fmla="*/ 5944437 w 7467663"/>
              <a:gd name="connsiteY809" fmla="*/ 113829 h 6858000"/>
              <a:gd name="connsiteX810" fmla="*/ 5825032 w 7467663"/>
              <a:gd name="connsiteY810" fmla="*/ 146405 h 6858000"/>
              <a:gd name="connsiteX811" fmla="*/ 4955599 w 7467663"/>
              <a:gd name="connsiteY811" fmla="*/ 247008 h 6858000"/>
              <a:gd name="connsiteX812" fmla="*/ 5210104 w 7467663"/>
              <a:gd name="connsiteY812" fmla="*/ 228123 h 6858000"/>
              <a:gd name="connsiteX813" fmla="*/ 5261015 w 7467663"/>
              <a:gd name="connsiteY813" fmla="*/ 227087 h 6858000"/>
              <a:gd name="connsiteX814" fmla="*/ 5861181 w 7467663"/>
              <a:gd name="connsiteY814" fmla="*/ 143093 h 6858000"/>
              <a:gd name="connsiteX815" fmla="*/ 5961252 w 7467663"/>
              <a:gd name="connsiteY815" fmla="*/ 114820 h 6858000"/>
              <a:gd name="connsiteX816" fmla="*/ 5944437 w 7467663"/>
              <a:gd name="connsiteY816" fmla="*/ 113829 h 6858000"/>
              <a:gd name="connsiteX817" fmla="*/ 3882765 w 7467663"/>
              <a:gd name="connsiteY817" fmla="*/ 0 h 6858000"/>
              <a:gd name="connsiteX818" fmla="*/ 3995099 w 7467663"/>
              <a:gd name="connsiteY818" fmla="*/ 0 h 6858000"/>
              <a:gd name="connsiteX819" fmla="*/ 4163818 w 7467663"/>
              <a:gd name="connsiteY819" fmla="*/ 234104 h 6858000"/>
              <a:gd name="connsiteX820" fmla="*/ 4172099 w 7467663"/>
              <a:gd name="connsiteY820" fmla="*/ 234207 h 6858000"/>
              <a:gd name="connsiteX821" fmla="*/ 4784282 w 7467663"/>
              <a:gd name="connsiteY821" fmla="*/ 276561 h 6858000"/>
              <a:gd name="connsiteX822" fmla="*/ 4801687 w 7467663"/>
              <a:gd name="connsiteY822" fmla="*/ 267764 h 6858000"/>
              <a:gd name="connsiteX823" fmla="*/ 6082788 w 7467663"/>
              <a:gd name="connsiteY823" fmla="*/ 64119 h 6858000"/>
              <a:gd name="connsiteX824" fmla="*/ 6099442 w 7467663"/>
              <a:gd name="connsiteY824" fmla="*/ 82568 h 6858000"/>
              <a:gd name="connsiteX825" fmla="*/ 4804137 w 7467663"/>
              <a:gd name="connsiteY825" fmla="*/ 320931 h 6858000"/>
              <a:gd name="connsiteX826" fmla="*/ 4227047 w 7467663"/>
              <a:gd name="connsiteY826" fmla="*/ 313415 h 6858000"/>
              <a:gd name="connsiteX827" fmla="*/ 4346041 w 7467663"/>
              <a:gd name="connsiteY827" fmla="*/ 456086 h 6858000"/>
              <a:gd name="connsiteX828" fmla="*/ 4870967 w 7467663"/>
              <a:gd name="connsiteY828" fmla="*/ 963061 h 6858000"/>
              <a:gd name="connsiteX829" fmla="*/ 4889647 w 7467663"/>
              <a:gd name="connsiteY829" fmla="*/ 957147 h 6858000"/>
              <a:gd name="connsiteX830" fmla="*/ 5422504 w 7467663"/>
              <a:gd name="connsiteY830" fmla="*/ 805191 h 6858000"/>
              <a:gd name="connsiteX831" fmla="*/ 6087656 w 7467663"/>
              <a:gd name="connsiteY831" fmla="*/ 826703 h 6858000"/>
              <a:gd name="connsiteX832" fmla="*/ 6058717 w 7467663"/>
              <a:gd name="connsiteY832" fmla="*/ 865992 h 6858000"/>
              <a:gd name="connsiteX833" fmla="*/ 4974153 w 7467663"/>
              <a:gd name="connsiteY833" fmla="*/ 1045456 h 6858000"/>
              <a:gd name="connsiteX834" fmla="*/ 5627835 w 7467663"/>
              <a:gd name="connsiteY834" fmla="*/ 1472077 h 6858000"/>
              <a:gd name="connsiteX835" fmla="*/ 5629817 w 7467663"/>
              <a:gd name="connsiteY835" fmla="*/ 1471412 h 6858000"/>
              <a:gd name="connsiteX836" fmla="*/ 5634124 w 7467663"/>
              <a:gd name="connsiteY836" fmla="*/ 1470572 h 6858000"/>
              <a:gd name="connsiteX837" fmla="*/ 5755832 w 7467663"/>
              <a:gd name="connsiteY837" fmla="*/ 1383886 h 6858000"/>
              <a:gd name="connsiteX838" fmla="*/ 6014186 w 7467663"/>
              <a:gd name="connsiteY838" fmla="*/ 1279799 h 6858000"/>
              <a:gd name="connsiteX839" fmla="*/ 6901619 w 7467663"/>
              <a:gd name="connsiteY839" fmla="*/ 1047874 h 6858000"/>
              <a:gd name="connsiteX840" fmla="*/ 6931566 w 7467663"/>
              <a:gd name="connsiteY840" fmla="*/ 1062034 h 6858000"/>
              <a:gd name="connsiteX841" fmla="*/ 5790982 w 7467663"/>
              <a:gd name="connsiteY841" fmla="*/ 1561380 h 6858000"/>
              <a:gd name="connsiteX842" fmla="*/ 6188971 w 7467663"/>
              <a:gd name="connsiteY842" fmla="*/ 1755168 h 6858000"/>
              <a:gd name="connsiteX843" fmla="*/ 6202446 w 7467663"/>
              <a:gd name="connsiteY843" fmla="*/ 1752268 h 6858000"/>
              <a:gd name="connsiteX844" fmla="*/ 7179560 w 7467663"/>
              <a:gd name="connsiteY844" fmla="*/ 1467551 h 6858000"/>
              <a:gd name="connsiteX845" fmla="*/ 7158730 w 7467663"/>
              <a:gd name="connsiteY845" fmla="*/ 1507835 h 6858000"/>
              <a:gd name="connsiteX846" fmla="*/ 6326959 w 7467663"/>
              <a:gd name="connsiteY846" fmla="*/ 1817686 h 6858000"/>
              <a:gd name="connsiteX847" fmla="*/ 6537433 w 7467663"/>
              <a:gd name="connsiteY847" fmla="*/ 1907790 h 6858000"/>
              <a:gd name="connsiteX848" fmla="*/ 6550221 w 7467663"/>
              <a:gd name="connsiteY848" fmla="*/ 1910729 h 6858000"/>
              <a:gd name="connsiteX849" fmla="*/ 6964438 w 7467663"/>
              <a:gd name="connsiteY849" fmla="*/ 2209505 h 6858000"/>
              <a:gd name="connsiteX850" fmla="*/ 7367862 w 7467663"/>
              <a:gd name="connsiteY850" fmla="*/ 2806833 h 6858000"/>
              <a:gd name="connsiteX851" fmla="*/ 7364329 w 7467663"/>
              <a:gd name="connsiteY851" fmla="*/ 2826907 h 6858000"/>
              <a:gd name="connsiteX852" fmla="*/ 7290545 w 7467663"/>
              <a:gd name="connsiteY852" fmla="*/ 2850663 h 6858000"/>
              <a:gd name="connsiteX853" fmla="*/ 6472036 w 7467663"/>
              <a:gd name="connsiteY853" fmla="*/ 1959003 h 6858000"/>
              <a:gd name="connsiteX854" fmla="*/ 5792897 w 7467663"/>
              <a:gd name="connsiteY854" fmla="*/ 1647747 h 6858000"/>
              <a:gd name="connsiteX855" fmla="*/ 5842751 w 7467663"/>
              <a:gd name="connsiteY855" fmla="*/ 1816112 h 6858000"/>
              <a:gd name="connsiteX856" fmla="*/ 5847424 w 7467663"/>
              <a:gd name="connsiteY856" fmla="*/ 1815776 h 6858000"/>
              <a:gd name="connsiteX857" fmla="*/ 6399821 w 7467663"/>
              <a:gd name="connsiteY857" fmla="*/ 2344799 h 6858000"/>
              <a:gd name="connsiteX858" fmla="*/ 6323232 w 7467663"/>
              <a:gd name="connsiteY858" fmla="*/ 2389634 h 6858000"/>
              <a:gd name="connsiteX859" fmla="*/ 5942958 w 7467663"/>
              <a:gd name="connsiteY859" fmla="*/ 2077708 h 6858000"/>
              <a:gd name="connsiteX860" fmla="*/ 5921559 w 7467663"/>
              <a:gd name="connsiteY860" fmla="*/ 2378596 h 6858000"/>
              <a:gd name="connsiteX861" fmla="*/ 5817651 w 7467663"/>
              <a:gd name="connsiteY861" fmla="*/ 3023919 h 6858000"/>
              <a:gd name="connsiteX862" fmla="*/ 5729634 w 7467663"/>
              <a:gd name="connsiteY862" fmla="*/ 3051849 h 6858000"/>
              <a:gd name="connsiteX863" fmla="*/ 5611018 w 7467663"/>
              <a:gd name="connsiteY863" fmla="*/ 2316769 h 6858000"/>
              <a:gd name="connsiteX864" fmla="*/ 5687608 w 7467663"/>
              <a:gd name="connsiteY864" fmla="*/ 2039972 h 6858000"/>
              <a:gd name="connsiteX865" fmla="*/ 5657554 w 7467663"/>
              <a:gd name="connsiteY865" fmla="*/ 1576445 h 6858000"/>
              <a:gd name="connsiteX866" fmla="*/ 5150475 w 7467663"/>
              <a:gd name="connsiteY866" fmla="*/ 1274012 h 6858000"/>
              <a:gd name="connsiteX867" fmla="*/ 5349142 w 7467663"/>
              <a:gd name="connsiteY867" fmla="*/ 2204405 h 6858000"/>
              <a:gd name="connsiteX868" fmla="*/ 5262214 w 7467663"/>
              <a:gd name="connsiteY868" fmla="*/ 2233836 h 6858000"/>
              <a:gd name="connsiteX869" fmla="*/ 4981539 w 7467663"/>
              <a:gd name="connsiteY869" fmla="*/ 1542201 h 6858000"/>
              <a:gd name="connsiteX870" fmla="*/ 4958461 w 7467663"/>
              <a:gd name="connsiteY870" fmla="*/ 1136957 h 6858000"/>
              <a:gd name="connsiteX871" fmla="*/ 4655015 w 7467663"/>
              <a:gd name="connsiteY871" fmla="*/ 891426 h 6858000"/>
              <a:gd name="connsiteX872" fmla="*/ 4348002 w 7467663"/>
              <a:gd name="connsiteY872" fmla="*/ 2205895 h 6858000"/>
              <a:gd name="connsiteX873" fmla="*/ 4262250 w 7467663"/>
              <a:gd name="connsiteY873" fmla="*/ 2219972 h 6858000"/>
              <a:gd name="connsiteX874" fmla="*/ 4550611 w 7467663"/>
              <a:gd name="connsiteY874" fmla="*/ 817540 h 6858000"/>
              <a:gd name="connsiteX875" fmla="*/ 4564418 w 7467663"/>
              <a:gd name="connsiteY875" fmla="*/ 808293 h 6858000"/>
              <a:gd name="connsiteX876" fmla="*/ 4266388 w 7467663"/>
              <a:gd name="connsiteY876" fmla="*/ 500083 h 6858000"/>
              <a:gd name="connsiteX877" fmla="*/ 4032842 w 7467663"/>
              <a:gd name="connsiteY877" fmla="*/ 211809 h 6858000"/>
              <a:gd name="connsiteX878" fmla="*/ 3882765 w 7467663"/>
              <a:gd name="connsiteY878" fmla="*/ 0 h 6858000"/>
              <a:gd name="connsiteX879" fmla="*/ 3721337 w 7467663"/>
              <a:gd name="connsiteY879" fmla="*/ 0 h 6858000"/>
              <a:gd name="connsiteX880" fmla="*/ 3797544 w 7467663"/>
              <a:gd name="connsiteY880" fmla="*/ 0 h 6858000"/>
              <a:gd name="connsiteX881" fmla="*/ 3775734 w 7467663"/>
              <a:gd name="connsiteY881" fmla="*/ 95131 h 6858000"/>
              <a:gd name="connsiteX882" fmla="*/ 3724807 w 7467663"/>
              <a:gd name="connsiteY882" fmla="*/ 272257 h 6858000"/>
              <a:gd name="connsiteX883" fmla="*/ 3726844 w 7467663"/>
              <a:gd name="connsiteY883" fmla="*/ 282988 h 6858000"/>
              <a:gd name="connsiteX884" fmla="*/ 3742664 w 7467663"/>
              <a:gd name="connsiteY884" fmla="*/ 279918 h 6858000"/>
              <a:gd name="connsiteX885" fmla="*/ 4103910 w 7467663"/>
              <a:gd name="connsiteY885" fmla="*/ 1161917 h 6858000"/>
              <a:gd name="connsiteX886" fmla="*/ 4020269 w 7467663"/>
              <a:gd name="connsiteY886" fmla="*/ 1200406 h 6858000"/>
              <a:gd name="connsiteX887" fmla="*/ 3674882 w 7467663"/>
              <a:gd name="connsiteY887" fmla="*/ 488524 h 6858000"/>
              <a:gd name="connsiteX888" fmla="*/ 3132682 w 7467663"/>
              <a:gd name="connsiteY888" fmla="*/ 1072284 h 6858000"/>
              <a:gd name="connsiteX889" fmla="*/ 2716346 w 7467663"/>
              <a:gd name="connsiteY889" fmla="*/ 1276376 h 6858000"/>
              <a:gd name="connsiteX890" fmla="*/ 2716772 w 7467663"/>
              <a:gd name="connsiteY890" fmla="*/ 1255462 h 6858000"/>
              <a:gd name="connsiteX891" fmla="*/ 3471096 w 7467663"/>
              <a:gd name="connsiteY891" fmla="*/ 437072 h 6858000"/>
              <a:gd name="connsiteX892" fmla="*/ 3639057 w 7467663"/>
              <a:gd name="connsiteY892" fmla="*/ 286334 h 6858000"/>
              <a:gd name="connsiteX893" fmla="*/ 3640309 w 7467663"/>
              <a:gd name="connsiteY893" fmla="*/ 284664 h 6858000"/>
              <a:gd name="connsiteX894" fmla="*/ 3646022 w 7467663"/>
              <a:gd name="connsiteY894" fmla="*/ 276711 h 6858000"/>
              <a:gd name="connsiteX895" fmla="*/ 3707943 w 7467663"/>
              <a:gd name="connsiteY895" fmla="*/ 65958 h 6858000"/>
              <a:gd name="connsiteX896" fmla="*/ 3721337 w 7467663"/>
              <a:gd name="connsiteY896" fmla="*/ 0 h 6858000"/>
              <a:gd name="connsiteX897" fmla="*/ 2867960 w 7467663"/>
              <a:gd name="connsiteY897" fmla="*/ 0 h 6858000"/>
              <a:gd name="connsiteX898" fmla="*/ 2926351 w 7467663"/>
              <a:gd name="connsiteY898" fmla="*/ 0 h 6858000"/>
              <a:gd name="connsiteX899" fmla="*/ 2902823 w 7467663"/>
              <a:gd name="connsiteY899" fmla="*/ 262929 h 6858000"/>
              <a:gd name="connsiteX900" fmla="*/ 2940663 w 7467663"/>
              <a:gd name="connsiteY900" fmla="*/ 140884 h 6858000"/>
              <a:gd name="connsiteX901" fmla="*/ 2947039 w 7467663"/>
              <a:gd name="connsiteY901" fmla="*/ 122524 h 6858000"/>
              <a:gd name="connsiteX902" fmla="*/ 2984316 w 7467663"/>
              <a:gd name="connsiteY902" fmla="*/ 0 h 6858000"/>
              <a:gd name="connsiteX903" fmla="*/ 3016114 w 7467663"/>
              <a:gd name="connsiteY903" fmla="*/ 0 h 6858000"/>
              <a:gd name="connsiteX904" fmla="*/ 2979949 w 7467663"/>
              <a:gd name="connsiteY904" fmla="*/ 119274 h 6858000"/>
              <a:gd name="connsiteX905" fmla="*/ 3023879 w 7467663"/>
              <a:gd name="connsiteY905" fmla="*/ 0 h 6858000"/>
              <a:gd name="connsiteX906" fmla="*/ 3105400 w 7467663"/>
              <a:gd name="connsiteY906" fmla="*/ 0 h 6858000"/>
              <a:gd name="connsiteX907" fmla="*/ 3094669 w 7467663"/>
              <a:gd name="connsiteY907" fmla="*/ 30308 h 6858000"/>
              <a:gd name="connsiteX908" fmla="*/ 2901945 w 7467663"/>
              <a:gd name="connsiteY908" fmla="*/ 466538 h 6858000"/>
              <a:gd name="connsiteX909" fmla="*/ 2815209 w 7467663"/>
              <a:gd name="connsiteY909" fmla="*/ 497361 h 6858000"/>
              <a:gd name="connsiteX910" fmla="*/ 2844845 w 7467663"/>
              <a:gd name="connsiteY910" fmla="*/ 127638 h 6858000"/>
              <a:gd name="connsiteX911" fmla="*/ 2867960 w 7467663"/>
              <a:gd name="connsiteY911" fmla="*/ 0 h 6858000"/>
              <a:gd name="connsiteX912" fmla="*/ 1057230 w 7467663"/>
              <a:gd name="connsiteY912" fmla="*/ 0 h 6858000"/>
              <a:gd name="connsiteX913" fmla="*/ 1111003 w 7467663"/>
              <a:gd name="connsiteY913" fmla="*/ 0 h 6858000"/>
              <a:gd name="connsiteX914" fmla="*/ 1125553 w 7467663"/>
              <a:gd name="connsiteY914" fmla="*/ 52588 h 6858000"/>
              <a:gd name="connsiteX915" fmla="*/ 1304276 w 7467663"/>
              <a:gd name="connsiteY915" fmla="*/ 476275 h 6858000"/>
              <a:gd name="connsiteX916" fmla="*/ 1492066 w 7467663"/>
              <a:gd name="connsiteY916" fmla="*/ 886333 h 6858000"/>
              <a:gd name="connsiteX917" fmla="*/ 1423698 w 7467663"/>
              <a:gd name="connsiteY917" fmla="*/ 710817 h 6858000"/>
              <a:gd name="connsiteX918" fmla="*/ 1357609 w 7467663"/>
              <a:gd name="connsiteY918" fmla="*/ 532892 h 6858000"/>
              <a:gd name="connsiteX919" fmla="*/ 1309550 w 7467663"/>
              <a:gd name="connsiteY919" fmla="*/ 374031 h 6858000"/>
              <a:gd name="connsiteX920" fmla="*/ 1193673 w 7467663"/>
              <a:gd name="connsiteY920" fmla="*/ 49533 h 6858000"/>
              <a:gd name="connsiteX921" fmla="*/ 1164391 w 7467663"/>
              <a:gd name="connsiteY921" fmla="*/ 0 h 6858000"/>
              <a:gd name="connsiteX922" fmla="*/ 1200666 w 7467663"/>
              <a:gd name="connsiteY922" fmla="*/ 0 h 6858000"/>
              <a:gd name="connsiteX923" fmla="*/ 1223408 w 7467663"/>
              <a:gd name="connsiteY923" fmla="*/ 38996 h 6858000"/>
              <a:gd name="connsiteX924" fmla="*/ 1339635 w 7467663"/>
              <a:gd name="connsiteY924" fmla="*/ 365517 h 6858000"/>
              <a:gd name="connsiteX925" fmla="*/ 1387469 w 7467663"/>
              <a:gd name="connsiteY925" fmla="*/ 523079 h 6858000"/>
              <a:gd name="connsiteX926" fmla="*/ 1452685 w 7467663"/>
              <a:gd name="connsiteY926" fmla="*/ 699806 h 6858000"/>
              <a:gd name="connsiteX927" fmla="*/ 1492092 w 7467663"/>
              <a:gd name="connsiteY927" fmla="*/ 800424 h 6858000"/>
              <a:gd name="connsiteX928" fmla="*/ 1455302 w 7467663"/>
              <a:gd name="connsiteY928" fmla="*/ 632913 h 6858000"/>
              <a:gd name="connsiteX929" fmla="*/ 1222336 w 7467663"/>
              <a:gd name="connsiteY929" fmla="*/ 9480 h 6858000"/>
              <a:gd name="connsiteX930" fmla="*/ 1214634 w 7467663"/>
              <a:gd name="connsiteY930" fmla="*/ 0 h 6858000"/>
              <a:gd name="connsiteX931" fmla="*/ 1289827 w 7467663"/>
              <a:gd name="connsiteY931" fmla="*/ 0 h 6858000"/>
              <a:gd name="connsiteX932" fmla="*/ 1321076 w 7467663"/>
              <a:gd name="connsiteY932" fmla="*/ 59722 h 6858000"/>
              <a:gd name="connsiteX933" fmla="*/ 1512579 w 7467663"/>
              <a:gd name="connsiteY933" fmla="*/ 626441 h 6858000"/>
              <a:gd name="connsiteX934" fmla="*/ 1506076 w 7467663"/>
              <a:gd name="connsiteY934" fmla="*/ 1089289 h 6858000"/>
              <a:gd name="connsiteX935" fmla="*/ 1486346 w 7467663"/>
              <a:gd name="connsiteY935" fmla="*/ 1079919 h 6858000"/>
              <a:gd name="connsiteX936" fmla="*/ 1070511 w 7467663"/>
              <a:gd name="connsiteY936" fmla="*/ 48609 h 6858000"/>
              <a:gd name="connsiteX937" fmla="*/ 1057230 w 7467663"/>
              <a:gd name="connsiteY937" fmla="*/ 0 h 6858000"/>
              <a:gd name="connsiteX938" fmla="*/ 43151 w 7467663"/>
              <a:gd name="connsiteY938" fmla="*/ 0 h 6858000"/>
              <a:gd name="connsiteX939" fmla="*/ 95283 w 7467663"/>
              <a:gd name="connsiteY939" fmla="*/ 0 h 6858000"/>
              <a:gd name="connsiteX940" fmla="*/ 300708 w 7467663"/>
              <a:gd name="connsiteY940" fmla="*/ 154571 h 6858000"/>
              <a:gd name="connsiteX941" fmla="*/ 530414 w 7467663"/>
              <a:gd name="connsiteY941" fmla="*/ 354673 h 6858000"/>
              <a:gd name="connsiteX942" fmla="*/ 333785 w 7467663"/>
              <a:gd name="connsiteY942" fmla="*/ 161564 h 6858000"/>
              <a:gd name="connsiteX943" fmla="*/ 147005 w 7467663"/>
              <a:gd name="connsiteY943" fmla="*/ 0 h 6858000"/>
              <a:gd name="connsiteX944" fmla="*/ 272509 w 7467663"/>
              <a:gd name="connsiteY944" fmla="*/ 0 h 6858000"/>
              <a:gd name="connsiteX945" fmla="*/ 326276 w 7467663"/>
              <a:gd name="connsiteY945" fmla="*/ 45847 h 6858000"/>
              <a:gd name="connsiteX946" fmla="*/ 823759 w 7467663"/>
              <a:gd name="connsiteY946" fmla="*/ 574145 h 6858000"/>
              <a:gd name="connsiteX947" fmla="*/ 811254 w 7467663"/>
              <a:gd name="connsiteY947" fmla="*/ 665546 h 6858000"/>
              <a:gd name="connsiteX948" fmla="*/ 154042 w 7467663"/>
              <a:gd name="connsiteY948" fmla="*/ 261522 h 6858000"/>
              <a:gd name="connsiteX949" fmla="*/ 13550 w 7467663"/>
              <a:gd name="connsiteY949" fmla="*/ 158423 h 6858000"/>
              <a:gd name="connsiteX950" fmla="*/ 0 w 7467663"/>
              <a:gd name="connsiteY950" fmla="*/ 146618 h 6858000"/>
              <a:gd name="connsiteX951" fmla="*/ 0 w 7467663"/>
              <a:gd name="connsiteY951" fmla="*/ 59161 h 6858000"/>
              <a:gd name="connsiteX952" fmla="*/ 45427 w 7467663"/>
              <a:gd name="connsiteY952" fmla="*/ 101078 h 6858000"/>
              <a:gd name="connsiteX953" fmla="*/ 630103 w 7467663"/>
              <a:gd name="connsiteY953" fmla="*/ 485885 h 6858000"/>
              <a:gd name="connsiteX954" fmla="*/ 532040 w 7467663"/>
              <a:gd name="connsiteY954" fmla="*/ 399359 h 6858000"/>
              <a:gd name="connsiteX955" fmla="*/ 517618 w 7467663"/>
              <a:gd name="connsiteY955" fmla="*/ 385726 h 6858000"/>
              <a:gd name="connsiteX956" fmla="*/ 285074 w 7467663"/>
              <a:gd name="connsiteY956" fmla="*/ 182755 h 6858000"/>
              <a:gd name="connsiteX957" fmla="*/ 43151 w 7467663"/>
              <a:gd name="connsiteY957" fmla="*/ 0 h 6858000"/>
              <a:gd name="connsiteX0" fmla="*/ 369702 w 7467663"/>
              <a:gd name="connsiteY0" fmla="*/ 6712169 h 6858000"/>
              <a:gd name="connsiteX1" fmla="*/ 366575 w 7467663"/>
              <a:gd name="connsiteY1" fmla="*/ 6715556 h 6858000"/>
              <a:gd name="connsiteX2" fmla="*/ 371637 w 7467663"/>
              <a:gd name="connsiteY2" fmla="*/ 6713954 h 6858000"/>
              <a:gd name="connsiteX3" fmla="*/ 369702 w 7467663"/>
              <a:gd name="connsiteY3" fmla="*/ 6712169 h 6858000"/>
              <a:gd name="connsiteX4" fmla="*/ 7088673 w 7467663"/>
              <a:gd name="connsiteY4" fmla="*/ 6610396 h 6858000"/>
              <a:gd name="connsiteX5" fmla="*/ 7440138 w 7467663"/>
              <a:gd name="connsiteY5" fmla="*/ 6622648 h 6858000"/>
              <a:gd name="connsiteX6" fmla="*/ 7467600 w 7467663"/>
              <a:gd name="connsiteY6" fmla="*/ 6628217 h 6858000"/>
              <a:gd name="connsiteX7" fmla="*/ 7467600 w 7467663"/>
              <a:gd name="connsiteY7" fmla="*/ 6668575 h 6858000"/>
              <a:gd name="connsiteX8" fmla="*/ 7392322 w 7467663"/>
              <a:gd name="connsiteY8" fmla="*/ 6658238 h 6858000"/>
              <a:gd name="connsiteX9" fmla="*/ 7467600 w 7467663"/>
              <a:gd name="connsiteY9" fmla="*/ 6683873 h 6858000"/>
              <a:gd name="connsiteX10" fmla="*/ 7467600 w 7467663"/>
              <a:gd name="connsiteY10" fmla="*/ 6714215 h 6858000"/>
              <a:gd name="connsiteX11" fmla="*/ 7447383 w 7467663"/>
              <a:gd name="connsiteY11" fmla="*/ 6707202 h 6858000"/>
              <a:gd name="connsiteX12" fmla="*/ 7289862 w 7467663"/>
              <a:gd name="connsiteY12" fmla="*/ 6659827 h 6858000"/>
              <a:gd name="connsiteX13" fmla="*/ 7434024 w 7467663"/>
              <a:gd name="connsiteY13" fmla="*/ 6722130 h 6858000"/>
              <a:gd name="connsiteX14" fmla="*/ 7467600 w 7467663"/>
              <a:gd name="connsiteY14" fmla="*/ 6736157 h 6858000"/>
              <a:gd name="connsiteX15" fmla="*/ 7467600 w 7467663"/>
              <a:gd name="connsiteY15" fmla="*/ 6767913 h 6858000"/>
              <a:gd name="connsiteX16" fmla="*/ 7392158 w 7467663"/>
              <a:gd name="connsiteY16" fmla="*/ 6771365 h 6858000"/>
              <a:gd name="connsiteX17" fmla="*/ 7467600 w 7467663"/>
              <a:gd name="connsiteY17" fmla="*/ 6805948 h 6858000"/>
              <a:gd name="connsiteX18" fmla="*/ 7467600 w 7467663"/>
              <a:gd name="connsiteY18" fmla="*/ 6831490 h 6858000"/>
              <a:gd name="connsiteX19" fmla="*/ 7410696 w 7467663"/>
              <a:gd name="connsiteY19" fmla="*/ 6803861 h 6858000"/>
              <a:gd name="connsiteX20" fmla="*/ 7088673 w 7467663"/>
              <a:gd name="connsiteY20" fmla="*/ 6610396 h 6858000"/>
              <a:gd name="connsiteX21" fmla="*/ 1019354 w 7467663"/>
              <a:gd name="connsiteY21" fmla="*/ 6315006 h 6858000"/>
              <a:gd name="connsiteX22" fmla="*/ 441046 w 7467663"/>
              <a:gd name="connsiteY22" fmla="*/ 6691153 h 6858000"/>
              <a:gd name="connsiteX23" fmla="*/ 1019354 w 7467663"/>
              <a:gd name="connsiteY23" fmla="*/ 6315006 h 6858000"/>
              <a:gd name="connsiteX24" fmla="*/ 991680 w 7467663"/>
              <a:gd name="connsiteY24" fmla="*/ 6298413 h 6858000"/>
              <a:gd name="connsiteX25" fmla="*/ 409060 w 7467663"/>
              <a:gd name="connsiteY25" fmla="*/ 6671470 h 6858000"/>
              <a:gd name="connsiteX26" fmla="*/ 991680 w 7467663"/>
              <a:gd name="connsiteY26" fmla="*/ 6298413 h 6858000"/>
              <a:gd name="connsiteX27" fmla="*/ 103333 w 7467663"/>
              <a:gd name="connsiteY27" fmla="*/ 5699602 h 6858000"/>
              <a:gd name="connsiteX28" fmla="*/ 233938 w 7467663"/>
              <a:gd name="connsiteY28" fmla="*/ 5809416 h 6858000"/>
              <a:gd name="connsiteX29" fmla="*/ 883580 w 7467663"/>
              <a:gd name="connsiteY29" fmla="*/ 6180710 h 6858000"/>
              <a:gd name="connsiteX30" fmla="*/ 487337 w 7467663"/>
              <a:gd name="connsiteY30" fmla="*/ 5950182 h 6858000"/>
              <a:gd name="connsiteX31" fmla="*/ 354051 w 7467663"/>
              <a:gd name="connsiteY31" fmla="*/ 5854912 h 6858000"/>
              <a:gd name="connsiteX32" fmla="*/ 195436 w 7467663"/>
              <a:gd name="connsiteY32" fmla="*/ 5755068 h 6858000"/>
              <a:gd name="connsiteX33" fmla="*/ 103333 w 7467663"/>
              <a:gd name="connsiteY33" fmla="*/ 5699602 h 6858000"/>
              <a:gd name="connsiteX34" fmla="*/ 5539432 w 7467663"/>
              <a:gd name="connsiteY34" fmla="*/ 5642928 h 6858000"/>
              <a:gd name="connsiteX35" fmla="*/ 5555462 w 7467663"/>
              <a:gd name="connsiteY35" fmla="*/ 5694454 h 6858000"/>
              <a:gd name="connsiteX36" fmla="*/ 5828270 w 7467663"/>
              <a:gd name="connsiteY36" fmla="*/ 6320663 h 6858000"/>
              <a:gd name="connsiteX37" fmla="*/ 5947416 w 7467663"/>
              <a:gd name="connsiteY37" fmla="*/ 6574846 h 6858000"/>
              <a:gd name="connsiteX38" fmla="*/ 5539432 w 7467663"/>
              <a:gd name="connsiteY38" fmla="*/ 5642928 h 6858000"/>
              <a:gd name="connsiteX39" fmla="*/ 51253 w 7467663"/>
              <a:gd name="connsiteY39" fmla="*/ 5631825 h 6858000"/>
              <a:gd name="connsiteX40" fmla="*/ 211622 w 7467663"/>
              <a:gd name="connsiteY40" fmla="*/ 5728803 h 6858000"/>
              <a:gd name="connsiteX41" fmla="*/ 371652 w 7467663"/>
              <a:gd name="connsiteY41" fmla="*/ 5829062 h 6858000"/>
              <a:gd name="connsiteX42" fmla="*/ 505903 w 7467663"/>
              <a:gd name="connsiteY42" fmla="*/ 5925221 h 6858000"/>
              <a:gd name="connsiteX43" fmla="*/ 899240 w 7467663"/>
              <a:gd name="connsiteY43" fmla="*/ 6153068 h 6858000"/>
              <a:gd name="connsiteX44" fmla="*/ 988114 w 7467663"/>
              <a:gd name="connsiteY44" fmla="*/ 6174204 h 6858000"/>
              <a:gd name="connsiteX45" fmla="*/ 845971 w 7467663"/>
              <a:gd name="connsiteY45" fmla="*/ 6067177 h 6858000"/>
              <a:gd name="connsiteX46" fmla="*/ 448057 w 7467663"/>
              <a:gd name="connsiteY46" fmla="*/ 5841376 h 6858000"/>
              <a:gd name="connsiteX47" fmla="*/ 51253 w 7467663"/>
              <a:gd name="connsiteY47" fmla="*/ 5631825 h 6858000"/>
              <a:gd name="connsiteX48" fmla="*/ 2606687 w 7467663"/>
              <a:gd name="connsiteY48" fmla="*/ 5630718 h 6858000"/>
              <a:gd name="connsiteX49" fmla="*/ 2645658 w 7467663"/>
              <a:gd name="connsiteY49" fmla="*/ 6640259 h 6858000"/>
              <a:gd name="connsiteX50" fmla="*/ 2606687 w 7467663"/>
              <a:gd name="connsiteY50" fmla="*/ 5630718 h 6858000"/>
              <a:gd name="connsiteX51" fmla="*/ 3642057 w 7467663"/>
              <a:gd name="connsiteY51" fmla="*/ 5573487 h 6858000"/>
              <a:gd name="connsiteX52" fmla="*/ 3632981 w 7467663"/>
              <a:gd name="connsiteY52" fmla="*/ 5579437 h 6858000"/>
              <a:gd name="connsiteX53" fmla="*/ 3382436 w 7467663"/>
              <a:gd name="connsiteY53" fmla="*/ 5952726 h 6858000"/>
              <a:gd name="connsiteX54" fmla="*/ 3191929 w 7467663"/>
              <a:gd name="connsiteY54" fmla="*/ 6662669 h 6858000"/>
              <a:gd name="connsiteX55" fmla="*/ 3369898 w 7467663"/>
              <a:gd name="connsiteY55" fmla="*/ 6081771 h 6858000"/>
              <a:gd name="connsiteX56" fmla="*/ 3642057 w 7467663"/>
              <a:gd name="connsiteY56" fmla="*/ 5573487 h 6858000"/>
              <a:gd name="connsiteX57" fmla="*/ 2650666 w 7467663"/>
              <a:gd name="connsiteY57" fmla="*/ 5530686 h 6858000"/>
              <a:gd name="connsiteX58" fmla="*/ 2650249 w 7467663"/>
              <a:gd name="connsiteY58" fmla="*/ 5532101 h 6858000"/>
              <a:gd name="connsiteX59" fmla="*/ 2663808 w 7467663"/>
              <a:gd name="connsiteY59" fmla="*/ 6535215 h 6858000"/>
              <a:gd name="connsiteX60" fmla="*/ 2665418 w 7467663"/>
              <a:gd name="connsiteY60" fmla="*/ 6132756 h 6858000"/>
              <a:gd name="connsiteX61" fmla="*/ 2650666 w 7467663"/>
              <a:gd name="connsiteY61" fmla="*/ 5530686 h 6858000"/>
              <a:gd name="connsiteX62" fmla="*/ 2680277 w 7467663"/>
              <a:gd name="connsiteY62" fmla="*/ 5479204 h 6858000"/>
              <a:gd name="connsiteX63" fmla="*/ 2678972 w 7467663"/>
              <a:gd name="connsiteY63" fmla="*/ 5481582 h 6858000"/>
              <a:gd name="connsiteX64" fmla="*/ 2696666 w 7467663"/>
              <a:gd name="connsiteY64" fmla="*/ 6133836 h 6858000"/>
              <a:gd name="connsiteX65" fmla="*/ 2695769 w 7467663"/>
              <a:gd name="connsiteY65" fmla="*/ 6390955 h 6858000"/>
              <a:gd name="connsiteX66" fmla="*/ 2739893 w 7467663"/>
              <a:gd name="connsiteY66" fmla="*/ 6108357 h 6858000"/>
              <a:gd name="connsiteX67" fmla="*/ 2680277 w 7467663"/>
              <a:gd name="connsiteY67" fmla="*/ 5479204 h 6858000"/>
              <a:gd name="connsiteX68" fmla="*/ 1132195 w 7467663"/>
              <a:gd name="connsiteY68" fmla="*/ 5467980 h 6858000"/>
              <a:gd name="connsiteX69" fmla="*/ 1679056 w 7467663"/>
              <a:gd name="connsiteY69" fmla="*/ 5516907 h 6858000"/>
              <a:gd name="connsiteX70" fmla="*/ 2128648 w 7467663"/>
              <a:gd name="connsiteY70" fmla="*/ 5474249 h 6858000"/>
              <a:gd name="connsiteX71" fmla="*/ 1825619 w 7467663"/>
              <a:gd name="connsiteY71" fmla="*/ 5478447 h 6858000"/>
              <a:gd name="connsiteX72" fmla="*/ 1737798 w 7467663"/>
              <a:gd name="connsiteY72" fmla="*/ 5483353 h 6858000"/>
              <a:gd name="connsiteX73" fmla="*/ 1132195 w 7467663"/>
              <a:gd name="connsiteY73" fmla="*/ 5467980 h 6858000"/>
              <a:gd name="connsiteX74" fmla="*/ 7454976 w 7467663"/>
              <a:gd name="connsiteY74" fmla="*/ 6318297 h 6858000"/>
              <a:gd name="connsiteX75" fmla="*/ 7467600 w 7467663"/>
              <a:gd name="connsiteY75" fmla="*/ 6163634 h 6858000"/>
              <a:gd name="connsiteX76" fmla="*/ 7467600 w 7467663"/>
              <a:gd name="connsiteY76" fmla="*/ 6334256 h 6858000"/>
              <a:gd name="connsiteX77" fmla="*/ 7454976 w 7467663"/>
              <a:gd name="connsiteY77" fmla="*/ 6318297 h 6858000"/>
              <a:gd name="connsiteX78" fmla="*/ 1456157 w 7467663"/>
              <a:gd name="connsiteY78" fmla="*/ 5371404 h 6858000"/>
              <a:gd name="connsiteX79" fmla="*/ 1244432 w 7467663"/>
              <a:gd name="connsiteY79" fmla="*/ 5385601 h 6858000"/>
              <a:gd name="connsiteX80" fmla="*/ 973990 w 7467663"/>
              <a:gd name="connsiteY80" fmla="*/ 5424940 h 6858000"/>
              <a:gd name="connsiteX81" fmla="*/ 1103809 w 7467663"/>
              <a:gd name="connsiteY81" fmla="*/ 5433720 h 6858000"/>
              <a:gd name="connsiteX82" fmla="*/ 1123454 w 7467663"/>
              <a:gd name="connsiteY82" fmla="*/ 5435727 h 6858000"/>
              <a:gd name="connsiteX83" fmla="*/ 1737017 w 7467663"/>
              <a:gd name="connsiteY83" fmla="*/ 5452183 h 6858000"/>
              <a:gd name="connsiteX84" fmla="*/ 1824397 w 7467663"/>
              <a:gd name="connsiteY84" fmla="*/ 5447757 h 6858000"/>
              <a:gd name="connsiteX85" fmla="*/ 2070059 w 7467663"/>
              <a:gd name="connsiteY85" fmla="*/ 5441660 h 6858000"/>
              <a:gd name="connsiteX86" fmla="*/ 1456157 w 7467663"/>
              <a:gd name="connsiteY86" fmla="*/ 5371404 h 6858000"/>
              <a:gd name="connsiteX87" fmla="*/ 4988186 w 7467663"/>
              <a:gd name="connsiteY87" fmla="*/ 5216467 h 6858000"/>
              <a:gd name="connsiteX88" fmla="*/ 4777334 w 7467663"/>
              <a:gd name="connsiteY88" fmla="*/ 5406072 h 6858000"/>
              <a:gd name="connsiteX89" fmla="*/ 4718341 w 7467663"/>
              <a:gd name="connsiteY89" fmla="*/ 5468043 h 6858000"/>
              <a:gd name="connsiteX90" fmla="*/ 4604655 w 7467663"/>
              <a:gd name="connsiteY90" fmla="*/ 5583434 h 6858000"/>
              <a:gd name="connsiteX91" fmla="*/ 4565074 w 7467663"/>
              <a:gd name="connsiteY91" fmla="*/ 5618550 h 6858000"/>
              <a:gd name="connsiteX92" fmla="*/ 4988186 w 7467663"/>
              <a:gd name="connsiteY92" fmla="*/ 5216467 h 6858000"/>
              <a:gd name="connsiteX93" fmla="*/ 4978032 w 7467663"/>
              <a:gd name="connsiteY93" fmla="*/ 5183809 h 6858000"/>
              <a:gd name="connsiteX94" fmla="*/ 4463413 w 7467663"/>
              <a:gd name="connsiteY94" fmla="*/ 5615162 h 6858000"/>
              <a:gd name="connsiteX95" fmla="*/ 4358134 w 7467663"/>
              <a:gd name="connsiteY95" fmla="*/ 5742791 h 6858000"/>
              <a:gd name="connsiteX96" fmla="*/ 4376219 w 7467663"/>
              <a:gd name="connsiteY96" fmla="*/ 5729027 h 6858000"/>
              <a:gd name="connsiteX97" fmla="*/ 4582340 w 7467663"/>
              <a:gd name="connsiteY97" fmla="*/ 5561037 h 6858000"/>
              <a:gd name="connsiteX98" fmla="*/ 4694684 w 7467663"/>
              <a:gd name="connsiteY98" fmla="*/ 5447098 h 6858000"/>
              <a:gd name="connsiteX99" fmla="*/ 4754123 w 7467663"/>
              <a:gd name="connsiteY99" fmla="*/ 5384643 h 6858000"/>
              <a:gd name="connsiteX100" fmla="*/ 4978032 w 7467663"/>
              <a:gd name="connsiteY100" fmla="*/ 5183809 h 6858000"/>
              <a:gd name="connsiteX101" fmla="*/ 1903353 w 7467663"/>
              <a:gd name="connsiteY101" fmla="*/ 5044827 h 6858000"/>
              <a:gd name="connsiteX102" fmla="*/ 1936931 w 7467663"/>
              <a:gd name="connsiteY102" fmla="*/ 5093954 h 6858000"/>
              <a:gd name="connsiteX103" fmla="*/ 2195868 w 7467663"/>
              <a:gd name="connsiteY103" fmla="*/ 5396574 h 6858000"/>
              <a:gd name="connsiteX104" fmla="*/ 2088852 w 7467663"/>
              <a:gd name="connsiteY104" fmla="*/ 5166123 h 6858000"/>
              <a:gd name="connsiteX105" fmla="*/ 1958241 w 7467663"/>
              <a:gd name="connsiteY105" fmla="*/ 5067955 h 6858000"/>
              <a:gd name="connsiteX106" fmla="*/ 1903353 w 7467663"/>
              <a:gd name="connsiteY106" fmla="*/ 5044827 h 6858000"/>
              <a:gd name="connsiteX107" fmla="*/ 1979378 w 7467663"/>
              <a:gd name="connsiteY107" fmla="*/ 4769504 h 6858000"/>
              <a:gd name="connsiteX108" fmla="*/ 2882120 w 7467663"/>
              <a:gd name="connsiteY108" fmla="*/ 5064547 h 6858000"/>
              <a:gd name="connsiteX109" fmla="*/ 2793103 w 7467663"/>
              <a:gd name="connsiteY109" fmla="*/ 5039699 h 6858000"/>
              <a:gd name="connsiteX110" fmla="*/ 2770041 w 7467663"/>
              <a:gd name="connsiteY110" fmla="*/ 5033634 h 6858000"/>
              <a:gd name="connsiteX111" fmla="*/ 1979378 w 7467663"/>
              <a:gd name="connsiteY111" fmla="*/ 4769504 h 6858000"/>
              <a:gd name="connsiteX112" fmla="*/ 1927410 w 7467663"/>
              <a:gd name="connsiteY112" fmla="*/ 4716164 h 6858000"/>
              <a:gd name="connsiteX113" fmla="*/ 1959587 w 7467663"/>
              <a:gd name="connsiteY113" fmla="*/ 4728849 h 6858000"/>
              <a:gd name="connsiteX114" fmla="*/ 2777707 w 7467663"/>
              <a:gd name="connsiteY114" fmla="*/ 5003991 h 6858000"/>
              <a:gd name="connsiteX115" fmla="*/ 2800768 w 7467663"/>
              <a:gd name="connsiteY115" fmla="*/ 5010056 h 6858000"/>
              <a:gd name="connsiteX116" fmla="*/ 2879408 w 7467663"/>
              <a:gd name="connsiteY116" fmla="*/ 5031590 h 6858000"/>
              <a:gd name="connsiteX117" fmla="*/ 2862295 w 7467663"/>
              <a:gd name="connsiteY117" fmla="*/ 5022958 h 6858000"/>
              <a:gd name="connsiteX118" fmla="*/ 2813343 w 7467663"/>
              <a:gd name="connsiteY118" fmla="*/ 4998369 h 6858000"/>
              <a:gd name="connsiteX119" fmla="*/ 2646245 w 7467663"/>
              <a:gd name="connsiteY119" fmla="*/ 4930999 h 6858000"/>
              <a:gd name="connsiteX120" fmla="*/ 1999243 w 7467663"/>
              <a:gd name="connsiteY120" fmla="*/ 4730524 h 6858000"/>
              <a:gd name="connsiteX121" fmla="*/ 1979527 w 7467663"/>
              <a:gd name="connsiteY121" fmla="*/ 4726651 h 6858000"/>
              <a:gd name="connsiteX122" fmla="*/ 1927410 w 7467663"/>
              <a:gd name="connsiteY122" fmla="*/ 4716164 h 6858000"/>
              <a:gd name="connsiteX123" fmla="*/ 1997014 w 7467663"/>
              <a:gd name="connsiteY123" fmla="*/ 4698007 h 6858000"/>
              <a:gd name="connsiteX124" fmla="*/ 2005458 w 7467663"/>
              <a:gd name="connsiteY124" fmla="*/ 4699540 h 6858000"/>
              <a:gd name="connsiteX125" fmla="*/ 2657186 w 7467663"/>
              <a:gd name="connsiteY125" fmla="*/ 4901687 h 6858000"/>
              <a:gd name="connsiteX126" fmla="*/ 2826662 w 7467663"/>
              <a:gd name="connsiteY126" fmla="*/ 4970362 h 6858000"/>
              <a:gd name="connsiteX127" fmla="*/ 2876100 w 7467663"/>
              <a:gd name="connsiteY127" fmla="*/ 4995397 h 6858000"/>
              <a:gd name="connsiteX128" fmla="*/ 3042600 w 7467663"/>
              <a:gd name="connsiteY128" fmla="*/ 5059532 h 6858000"/>
              <a:gd name="connsiteX129" fmla="*/ 1997014 w 7467663"/>
              <a:gd name="connsiteY129" fmla="*/ 4698007 h 6858000"/>
              <a:gd name="connsiteX130" fmla="*/ 2305292 w 7467663"/>
              <a:gd name="connsiteY130" fmla="*/ 4219492 h 6858000"/>
              <a:gd name="connsiteX131" fmla="*/ 3360922 w 7467663"/>
              <a:gd name="connsiteY131" fmla="*/ 4529373 h 6858000"/>
              <a:gd name="connsiteX132" fmla="*/ 3492420 w 7467663"/>
              <a:gd name="connsiteY132" fmla="*/ 4510145 h 6858000"/>
              <a:gd name="connsiteX133" fmla="*/ 3364086 w 7467663"/>
              <a:gd name="connsiteY133" fmla="*/ 4480340 h 6858000"/>
              <a:gd name="connsiteX134" fmla="*/ 3225818 w 7467663"/>
              <a:gd name="connsiteY134" fmla="*/ 4411822 h 6858000"/>
              <a:gd name="connsiteX135" fmla="*/ 3129696 w 7467663"/>
              <a:gd name="connsiteY135" fmla="*/ 4360704 h 6858000"/>
              <a:gd name="connsiteX136" fmla="*/ 2814545 w 7467663"/>
              <a:gd name="connsiteY136" fmla="*/ 4282955 h 6858000"/>
              <a:gd name="connsiteX137" fmla="*/ 2305292 w 7467663"/>
              <a:gd name="connsiteY137" fmla="*/ 4219492 h 6858000"/>
              <a:gd name="connsiteX138" fmla="*/ 2626982 w 7467663"/>
              <a:gd name="connsiteY138" fmla="*/ 4206450 h 6858000"/>
              <a:gd name="connsiteX139" fmla="*/ 2490617 w 7467663"/>
              <a:gd name="connsiteY139" fmla="*/ 4206951 h 6858000"/>
              <a:gd name="connsiteX140" fmla="*/ 2819869 w 7467663"/>
              <a:gd name="connsiteY140" fmla="*/ 4252936 h 6858000"/>
              <a:gd name="connsiteX141" fmla="*/ 3143018 w 7467663"/>
              <a:gd name="connsiteY141" fmla="*/ 4332698 h 6858000"/>
              <a:gd name="connsiteX142" fmla="*/ 3241520 w 7467663"/>
              <a:gd name="connsiteY142" fmla="*/ 4385112 h 6858000"/>
              <a:gd name="connsiteX143" fmla="*/ 3374575 w 7467663"/>
              <a:gd name="connsiteY143" fmla="*/ 4451517 h 6858000"/>
              <a:gd name="connsiteX144" fmla="*/ 3505221 w 7467663"/>
              <a:gd name="connsiteY144" fmla="*/ 4480757 h 6858000"/>
              <a:gd name="connsiteX145" fmla="*/ 2626982 w 7467663"/>
              <a:gd name="connsiteY145" fmla="*/ 4206450 h 6858000"/>
              <a:gd name="connsiteX146" fmla="*/ 1310106 w 7467663"/>
              <a:gd name="connsiteY146" fmla="*/ 3943217 h 6858000"/>
              <a:gd name="connsiteX147" fmla="*/ 854994 w 7467663"/>
              <a:gd name="connsiteY147" fmla="*/ 4399136 h 6858000"/>
              <a:gd name="connsiteX148" fmla="*/ 742462 w 7467663"/>
              <a:gd name="connsiteY148" fmla="*/ 4594648 h 6858000"/>
              <a:gd name="connsiteX149" fmla="*/ 820602 w 7467663"/>
              <a:gd name="connsiteY149" fmla="*/ 4485915 h 6858000"/>
              <a:gd name="connsiteX150" fmla="*/ 878295 w 7467663"/>
              <a:gd name="connsiteY150" fmla="*/ 4403594 h 6858000"/>
              <a:gd name="connsiteX151" fmla="*/ 1240607 w 7467663"/>
              <a:gd name="connsiteY151" fmla="*/ 4010401 h 6858000"/>
              <a:gd name="connsiteX152" fmla="*/ 1310106 w 7467663"/>
              <a:gd name="connsiteY152" fmla="*/ 3943217 h 6858000"/>
              <a:gd name="connsiteX153" fmla="*/ 1423113 w 7467663"/>
              <a:gd name="connsiteY153" fmla="*/ 3874565 h 6858000"/>
              <a:gd name="connsiteX154" fmla="*/ 1260565 w 7467663"/>
              <a:gd name="connsiteY154" fmla="*/ 4031982 h 6858000"/>
              <a:gd name="connsiteX155" fmla="*/ 901900 w 7467663"/>
              <a:gd name="connsiteY155" fmla="*/ 4421236 h 6858000"/>
              <a:gd name="connsiteX156" fmla="*/ 845044 w 7467663"/>
              <a:gd name="connsiteY156" fmla="*/ 4502436 h 6858000"/>
              <a:gd name="connsiteX157" fmla="*/ 685926 w 7467663"/>
              <a:gd name="connsiteY157" fmla="*/ 4703069 h 6858000"/>
              <a:gd name="connsiteX158" fmla="*/ 684248 w 7467663"/>
              <a:gd name="connsiteY158" fmla="*/ 4706721 h 6858000"/>
              <a:gd name="connsiteX159" fmla="*/ 1423113 w 7467663"/>
              <a:gd name="connsiteY159" fmla="*/ 3874565 h 6858000"/>
              <a:gd name="connsiteX160" fmla="*/ 3316479 w 7467663"/>
              <a:gd name="connsiteY160" fmla="*/ 3872136 h 6858000"/>
              <a:gd name="connsiteX161" fmla="*/ 3546806 w 7467663"/>
              <a:gd name="connsiteY161" fmla="*/ 4356139 h 6858000"/>
              <a:gd name="connsiteX162" fmla="*/ 3364433 w 7467663"/>
              <a:gd name="connsiteY162" fmla="*/ 3953121 h 6858000"/>
              <a:gd name="connsiteX163" fmla="*/ 3316479 w 7467663"/>
              <a:gd name="connsiteY163" fmla="*/ 3872136 h 6858000"/>
              <a:gd name="connsiteX164" fmla="*/ 3291335 w 7467663"/>
              <a:gd name="connsiteY164" fmla="*/ 3767420 h 6858000"/>
              <a:gd name="connsiteX165" fmla="*/ 3390805 w 7467663"/>
              <a:gd name="connsiteY165" fmla="*/ 3937163 h 6858000"/>
              <a:gd name="connsiteX166" fmla="*/ 3579062 w 7467663"/>
              <a:gd name="connsiteY166" fmla="*/ 4359040 h 6858000"/>
              <a:gd name="connsiteX167" fmla="*/ 3467355 w 7467663"/>
              <a:gd name="connsiteY167" fmla="*/ 3988130 h 6858000"/>
              <a:gd name="connsiteX168" fmla="*/ 3310753 w 7467663"/>
              <a:gd name="connsiteY168" fmla="*/ 3787140 h 6858000"/>
              <a:gd name="connsiteX169" fmla="*/ 3291335 w 7467663"/>
              <a:gd name="connsiteY169" fmla="*/ 3767420 h 6858000"/>
              <a:gd name="connsiteX170" fmla="*/ 1635889 w 7467663"/>
              <a:gd name="connsiteY170" fmla="*/ 3709494 h 6858000"/>
              <a:gd name="connsiteX171" fmla="*/ 1634800 w 7467663"/>
              <a:gd name="connsiteY171" fmla="*/ 3731111 h 6858000"/>
              <a:gd name="connsiteX172" fmla="*/ 1635889 w 7467663"/>
              <a:gd name="connsiteY172" fmla="*/ 3709494 h 6858000"/>
              <a:gd name="connsiteX173" fmla="*/ 1510397 w 7467663"/>
              <a:gd name="connsiteY173" fmla="*/ 3684705 h 6858000"/>
              <a:gd name="connsiteX174" fmla="*/ 1146550 w 7467663"/>
              <a:gd name="connsiteY174" fmla="*/ 3802012 h 6858000"/>
              <a:gd name="connsiteX175" fmla="*/ 698834 w 7467663"/>
              <a:gd name="connsiteY175" fmla="*/ 3952272 h 6858000"/>
              <a:gd name="connsiteX176" fmla="*/ 34256 w 7467663"/>
              <a:gd name="connsiteY176" fmla="*/ 4347603 h 6858000"/>
              <a:gd name="connsiteX177" fmla="*/ 527241 w 7467663"/>
              <a:gd name="connsiteY177" fmla="*/ 4065078 h 6858000"/>
              <a:gd name="connsiteX178" fmla="*/ 1510397 w 7467663"/>
              <a:gd name="connsiteY178" fmla="*/ 3684705 h 6858000"/>
              <a:gd name="connsiteX179" fmla="*/ 1313114 w 7467663"/>
              <a:gd name="connsiteY179" fmla="*/ 3655216 h 6858000"/>
              <a:gd name="connsiteX180" fmla="*/ 1109304 w 7467663"/>
              <a:gd name="connsiteY180" fmla="*/ 3669030 h 6858000"/>
              <a:gd name="connsiteX181" fmla="*/ 8129 w 7467663"/>
              <a:gd name="connsiteY181" fmla="*/ 4330519 h 6858000"/>
              <a:gd name="connsiteX182" fmla="*/ 687572 w 7467663"/>
              <a:gd name="connsiteY182" fmla="*/ 3925629 h 6858000"/>
              <a:gd name="connsiteX183" fmla="*/ 1138365 w 7467663"/>
              <a:gd name="connsiteY183" fmla="*/ 3774515 h 6858000"/>
              <a:gd name="connsiteX184" fmla="*/ 1505579 w 7467663"/>
              <a:gd name="connsiteY184" fmla="*/ 3655526 h 6858000"/>
              <a:gd name="connsiteX185" fmla="*/ 1313114 w 7467663"/>
              <a:gd name="connsiteY185" fmla="*/ 3655216 h 6858000"/>
              <a:gd name="connsiteX186" fmla="*/ 3655073 w 7467663"/>
              <a:gd name="connsiteY186" fmla="*/ 3650884 h 6858000"/>
              <a:gd name="connsiteX187" fmla="*/ 3989938 w 7467663"/>
              <a:gd name="connsiteY187" fmla="*/ 3991685 h 6858000"/>
              <a:gd name="connsiteX188" fmla="*/ 4393907 w 7467663"/>
              <a:gd name="connsiteY188" fmla="*/ 4261258 h 6858000"/>
              <a:gd name="connsiteX189" fmla="*/ 4648051 w 7467663"/>
              <a:gd name="connsiteY189" fmla="*/ 4374051 h 6858000"/>
              <a:gd name="connsiteX190" fmla="*/ 4383389 w 7467663"/>
              <a:gd name="connsiteY190" fmla="*/ 4184369 h 6858000"/>
              <a:gd name="connsiteX191" fmla="*/ 4165508 w 7467663"/>
              <a:gd name="connsiteY191" fmla="*/ 4035196 h 6858000"/>
              <a:gd name="connsiteX192" fmla="*/ 4068162 w 7467663"/>
              <a:gd name="connsiteY192" fmla="*/ 3953394 h 6858000"/>
              <a:gd name="connsiteX193" fmla="*/ 3981416 w 7467663"/>
              <a:gd name="connsiteY193" fmla="*/ 3880482 h 6858000"/>
              <a:gd name="connsiteX194" fmla="*/ 3800147 w 7467663"/>
              <a:gd name="connsiteY194" fmla="*/ 3749872 h 6858000"/>
              <a:gd name="connsiteX195" fmla="*/ 3655073 w 7467663"/>
              <a:gd name="connsiteY195" fmla="*/ 3650884 h 6858000"/>
              <a:gd name="connsiteX196" fmla="*/ 3670252 w 7467663"/>
              <a:gd name="connsiteY196" fmla="*/ 3622798 h 6858000"/>
              <a:gd name="connsiteX197" fmla="*/ 3817258 w 7467663"/>
              <a:gd name="connsiteY197" fmla="*/ 3723577 h 6858000"/>
              <a:gd name="connsiteX198" fmla="*/ 4000461 w 7467663"/>
              <a:gd name="connsiteY198" fmla="*/ 3855966 h 6858000"/>
              <a:gd name="connsiteX199" fmla="*/ 4088180 w 7467663"/>
              <a:gd name="connsiteY199" fmla="*/ 3929774 h 6858000"/>
              <a:gd name="connsiteX200" fmla="*/ 4184555 w 7467663"/>
              <a:gd name="connsiteY200" fmla="*/ 4010683 h 6858000"/>
              <a:gd name="connsiteX201" fmla="*/ 4399563 w 7467663"/>
              <a:gd name="connsiteY201" fmla="*/ 4158106 h 6858000"/>
              <a:gd name="connsiteX202" fmla="*/ 4684469 w 7467663"/>
              <a:gd name="connsiteY202" fmla="*/ 4364680 h 6858000"/>
              <a:gd name="connsiteX203" fmla="*/ 4690271 w 7467663"/>
              <a:gd name="connsiteY203" fmla="*/ 4370034 h 6858000"/>
              <a:gd name="connsiteX204" fmla="*/ 4136093 w 7467663"/>
              <a:gd name="connsiteY204" fmla="*/ 3858466 h 6858000"/>
              <a:gd name="connsiteX205" fmla="*/ 3670252 w 7467663"/>
              <a:gd name="connsiteY205" fmla="*/ 3622798 h 6858000"/>
              <a:gd name="connsiteX206" fmla="*/ 4440129 w 7467663"/>
              <a:gd name="connsiteY206" fmla="*/ 3448571 h 6858000"/>
              <a:gd name="connsiteX207" fmla="*/ 4856525 w 7467663"/>
              <a:gd name="connsiteY207" fmla="*/ 3915351 h 6858000"/>
              <a:gd name="connsiteX208" fmla="*/ 5059055 w 7467663"/>
              <a:gd name="connsiteY208" fmla="*/ 4108918 h 6858000"/>
              <a:gd name="connsiteX209" fmla="*/ 5290070 w 7467663"/>
              <a:gd name="connsiteY209" fmla="*/ 4263619 h 6858000"/>
              <a:gd name="connsiteX210" fmla="*/ 4834991 w 7467663"/>
              <a:gd name="connsiteY210" fmla="*/ 3830985 h 6858000"/>
              <a:gd name="connsiteX211" fmla="*/ 4440129 w 7467663"/>
              <a:gd name="connsiteY211" fmla="*/ 3448571 h 6858000"/>
              <a:gd name="connsiteX212" fmla="*/ 4441737 w 7467663"/>
              <a:gd name="connsiteY212" fmla="*/ 3399734 h 6858000"/>
              <a:gd name="connsiteX213" fmla="*/ 4431236 w 7467663"/>
              <a:gd name="connsiteY213" fmla="*/ 3400954 h 6858000"/>
              <a:gd name="connsiteX214" fmla="*/ 4557150 w 7467663"/>
              <a:gd name="connsiteY214" fmla="*/ 3510023 h 6858000"/>
              <a:gd name="connsiteX215" fmla="*/ 4856936 w 7467663"/>
              <a:gd name="connsiteY215" fmla="*/ 3809146 h 6858000"/>
              <a:gd name="connsiteX216" fmla="*/ 5111996 w 7467663"/>
              <a:gd name="connsiteY216" fmla="*/ 4065759 h 6858000"/>
              <a:gd name="connsiteX217" fmla="*/ 5388878 w 7467663"/>
              <a:gd name="connsiteY217" fmla="*/ 4300185 h 6858000"/>
              <a:gd name="connsiteX218" fmla="*/ 5425556 w 7467663"/>
              <a:gd name="connsiteY218" fmla="*/ 4308967 h 6858000"/>
              <a:gd name="connsiteX219" fmla="*/ 4943646 w 7467663"/>
              <a:gd name="connsiteY219" fmla="*/ 3822916 h 6858000"/>
              <a:gd name="connsiteX220" fmla="*/ 4594837 w 7467663"/>
              <a:gd name="connsiteY220" fmla="*/ 3532274 h 6858000"/>
              <a:gd name="connsiteX221" fmla="*/ 4441737 w 7467663"/>
              <a:gd name="connsiteY221" fmla="*/ 3399734 h 6858000"/>
              <a:gd name="connsiteX222" fmla="*/ 5425834 w 7467663"/>
              <a:gd name="connsiteY222" fmla="*/ 3162785 h 6858000"/>
              <a:gd name="connsiteX223" fmla="*/ 5401644 w 7467663"/>
              <a:gd name="connsiteY223" fmla="*/ 3617847 h 6858000"/>
              <a:gd name="connsiteX224" fmla="*/ 5467256 w 7467663"/>
              <a:gd name="connsiteY224" fmla="*/ 4175494 h 6858000"/>
              <a:gd name="connsiteX225" fmla="*/ 5448069 w 7467663"/>
              <a:gd name="connsiteY225" fmla="*/ 3567554 h 6858000"/>
              <a:gd name="connsiteX226" fmla="*/ 5425834 w 7467663"/>
              <a:gd name="connsiteY226" fmla="*/ 3162785 h 6858000"/>
              <a:gd name="connsiteX227" fmla="*/ 1318687 w 7467663"/>
              <a:gd name="connsiteY227" fmla="*/ 3113840 h 6858000"/>
              <a:gd name="connsiteX228" fmla="*/ 1066793 w 7467663"/>
              <a:gd name="connsiteY228" fmla="*/ 3212171 h 6858000"/>
              <a:gd name="connsiteX229" fmla="*/ 993319 w 7467663"/>
              <a:gd name="connsiteY229" fmla="*/ 3247648 h 6858000"/>
              <a:gd name="connsiteX230" fmla="*/ 853081 w 7467663"/>
              <a:gd name="connsiteY230" fmla="*/ 3312410 h 6858000"/>
              <a:gd name="connsiteX231" fmla="*/ 805957 w 7467663"/>
              <a:gd name="connsiteY231" fmla="*/ 3330443 h 6858000"/>
              <a:gd name="connsiteX232" fmla="*/ 1318687 w 7467663"/>
              <a:gd name="connsiteY232" fmla="*/ 3113840 h 6858000"/>
              <a:gd name="connsiteX233" fmla="*/ 5453702 w 7467663"/>
              <a:gd name="connsiteY233" fmla="*/ 3090882 h 6858000"/>
              <a:gd name="connsiteX234" fmla="*/ 5480135 w 7467663"/>
              <a:gd name="connsiteY234" fmla="*/ 3565802 h 6858000"/>
              <a:gd name="connsiteX235" fmla="*/ 5499023 w 7467663"/>
              <a:gd name="connsiteY235" fmla="*/ 4166310 h 6858000"/>
              <a:gd name="connsiteX236" fmla="*/ 5547022 w 7467663"/>
              <a:gd name="connsiteY236" fmla="*/ 3607838 h 6858000"/>
              <a:gd name="connsiteX237" fmla="*/ 5515964 w 7467663"/>
              <a:gd name="connsiteY237" fmla="*/ 3378541 h 6858000"/>
              <a:gd name="connsiteX238" fmla="*/ 5453702 w 7467663"/>
              <a:gd name="connsiteY238" fmla="*/ 3090882 h 6858000"/>
              <a:gd name="connsiteX239" fmla="*/ 1238695 w 7467663"/>
              <a:gd name="connsiteY239" fmla="*/ 3076820 h 6858000"/>
              <a:gd name="connsiteX240" fmla="*/ 716371 w 7467663"/>
              <a:gd name="connsiteY240" fmla="*/ 3293249 h 6858000"/>
              <a:gd name="connsiteX241" fmla="*/ 579522 w 7467663"/>
              <a:gd name="connsiteY241" fmla="*/ 3371759 h 6858000"/>
              <a:gd name="connsiteX242" fmla="*/ 600288 w 7467663"/>
              <a:gd name="connsiteY242" fmla="*/ 3365555 h 6858000"/>
              <a:gd name="connsiteX243" fmla="*/ 840692 w 7467663"/>
              <a:gd name="connsiteY243" fmla="*/ 3284921 h 6858000"/>
              <a:gd name="connsiteX244" fmla="*/ 979248 w 7467663"/>
              <a:gd name="connsiteY244" fmla="*/ 3221003 h 6858000"/>
              <a:gd name="connsiteX245" fmla="*/ 1053282 w 7467663"/>
              <a:gd name="connsiteY245" fmla="*/ 3185247 h 6858000"/>
              <a:gd name="connsiteX246" fmla="*/ 1320603 w 7467663"/>
              <a:gd name="connsiteY246" fmla="*/ 3081281 h 6858000"/>
              <a:gd name="connsiteX247" fmla="*/ 1238695 w 7467663"/>
              <a:gd name="connsiteY247" fmla="*/ 3076820 h 6858000"/>
              <a:gd name="connsiteX248" fmla="*/ 5425627 w 7467663"/>
              <a:gd name="connsiteY248" fmla="*/ 2954192 h 6858000"/>
              <a:gd name="connsiteX249" fmla="*/ 5470770 w 7467663"/>
              <a:gd name="connsiteY249" fmla="*/ 3005435 h 6858000"/>
              <a:gd name="connsiteX250" fmla="*/ 5519779 w 7467663"/>
              <a:gd name="connsiteY250" fmla="*/ 4359223 h 6858000"/>
              <a:gd name="connsiteX251" fmla="*/ 5520293 w 7467663"/>
              <a:gd name="connsiteY251" fmla="*/ 4360602 h 6858000"/>
              <a:gd name="connsiteX252" fmla="*/ 5767221 w 7467663"/>
              <a:gd name="connsiteY252" fmla="*/ 4665564 h 6858000"/>
              <a:gd name="connsiteX253" fmla="*/ 6937169 w 7467663"/>
              <a:gd name="connsiteY253" fmla="*/ 4815941 h 6858000"/>
              <a:gd name="connsiteX254" fmla="*/ 6953922 w 7467663"/>
              <a:gd name="connsiteY254" fmla="*/ 4890068 h 6858000"/>
              <a:gd name="connsiteX255" fmla="*/ 6071359 w 7467663"/>
              <a:gd name="connsiteY255" fmla="*/ 4770770 h 6858000"/>
              <a:gd name="connsiteX256" fmla="*/ 6038839 w 7467663"/>
              <a:gd name="connsiteY256" fmla="*/ 4764474 h 6858000"/>
              <a:gd name="connsiteX257" fmla="*/ 6038706 w 7467663"/>
              <a:gd name="connsiteY257" fmla="*/ 4763847 h 6858000"/>
              <a:gd name="connsiteX258" fmla="*/ 6037784 w 7467663"/>
              <a:gd name="connsiteY258" fmla="*/ 4764270 h 6858000"/>
              <a:gd name="connsiteX259" fmla="*/ 6038839 w 7467663"/>
              <a:gd name="connsiteY259" fmla="*/ 4764474 h 6858000"/>
              <a:gd name="connsiteX260" fmla="*/ 6040338 w 7467663"/>
              <a:gd name="connsiteY260" fmla="*/ 4771418 h 6858000"/>
              <a:gd name="connsiteX261" fmla="*/ 6024488 w 7467663"/>
              <a:gd name="connsiteY261" fmla="*/ 4809903 h 6858000"/>
              <a:gd name="connsiteX262" fmla="*/ 5599771 w 7467663"/>
              <a:gd name="connsiteY262" fmla="*/ 5509652 h 6858000"/>
              <a:gd name="connsiteX263" fmla="*/ 5548843 w 7467663"/>
              <a:gd name="connsiteY263" fmla="*/ 5563845 h 6858000"/>
              <a:gd name="connsiteX264" fmla="*/ 5940952 w 7467663"/>
              <a:gd name="connsiteY264" fmla="*/ 6250028 h 6858000"/>
              <a:gd name="connsiteX265" fmla="*/ 6043441 w 7467663"/>
              <a:gd name="connsiteY265" fmla="*/ 6665847 h 6858000"/>
              <a:gd name="connsiteX266" fmla="*/ 6093432 w 7467663"/>
              <a:gd name="connsiteY266" fmla="*/ 6858000 h 6858000"/>
              <a:gd name="connsiteX267" fmla="*/ 6034344 w 7467663"/>
              <a:gd name="connsiteY267" fmla="*/ 6858000 h 6858000"/>
              <a:gd name="connsiteX268" fmla="*/ 6026679 w 7467663"/>
              <a:gd name="connsiteY268" fmla="*/ 6836959 h 6858000"/>
              <a:gd name="connsiteX269" fmla="*/ 5800441 w 7467663"/>
              <a:gd name="connsiteY269" fmla="*/ 6335286 h 6858000"/>
              <a:gd name="connsiteX270" fmla="*/ 5526562 w 7467663"/>
              <a:gd name="connsiteY270" fmla="*/ 5705388 h 6858000"/>
              <a:gd name="connsiteX271" fmla="*/ 5519640 w 7467663"/>
              <a:gd name="connsiteY271" fmla="*/ 5683774 h 6858000"/>
              <a:gd name="connsiteX272" fmla="*/ 5844559 w 7467663"/>
              <a:gd name="connsiteY272" fmla="*/ 6553349 h 6858000"/>
              <a:gd name="connsiteX273" fmla="*/ 5975994 w 7467663"/>
              <a:gd name="connsiteY273" fmla="*/ 6858000 h 6858000"/>
              <a:gd name="connsiteX274" fmla="*/ 5898547 w 7467663"/>
              <a:gd name="connsiteY274" fmla="*/ 6858000 h 6858000"/>
              <a:gd name="connsiteX275" fmla="*/ 5682041 w 7467663"/>
              <a:gd name="connsiteY275" fmla="*/ 6355860 h 6858000"/>
              <a:gd name="connsiteX276" fmla="*/ 5461758 w 7467663"/>
              <a:gd name="connsiteY276" fmla="*/ 5820220 h 6858000"/>
              <a:gd name="connsiteX277" fmla="*/ 5237282 w 7467663"/>
              <a:gd name="connsiteY277" fmla="*/ 6579086 h 6858000"/>
              <a:gd name="connsiteX278" fmla="*/ 5115009 w 7467663"/>
              <a:gd name="connsiteY278" fmla="*/ 6858000 h 6858000"/>
              <a:gd name="connsiteX279" fmla="*/ 5028074 w 7467663"/>
              <a:gd name="connsiteY279" fmla="*/ 6858000 h 6858000"/>
              <a:gd name="connsiteX280" fmla="*/ 5079508 w 7467663"/>
              <a:gd name="connsiteY280" fmla="*/ 6749074 h 6858000"/>
              <a:gd name="connsiteX281" fmla="*/ 5371846 w 7467663"/>
              <a:gd name="connsiteY281" fmla="*/ 5924413 h 6858000"/>
              <a:gd name="connsiteX282" fmla="*/ 5270512 w 7467663"/>
              <a:gd name="connsiteY282" fmla="*/ 6138975 h 6858000"/>
              <a:gd name="connsiteX283" fmla="*/ 5062409 w 7467663"/>
              <a:gd name="connsiteY283" fmla="*/ 6653544 h 6858000"/>
              <a:gd name="connsiteX284" fmla="*/ 5036628 w 7467663"/>
              <a:gd name="connsiteY284" fmla="*/ 6754247 h 6858000"/>
              <a:gd name="connsiteX285" fmla="*/ 5009112 w 7467663"/>
              <a:gd name="connsiteY285" fmla="*/ 6858000 h 6858000"/>
              <a:gd name="connsiteX286" fmla="*/ 4976679 w 7467663"/>
              <a:gd name="connsiteY286" fmla="*/ 6858000 h 6858000"/>
              <a:gd name="connsiteX287" fmla="*/ 5006537 w 7467663"/>
              <a:gd name="connsiteY287" fmla="*/ 6747068 h 6858000"/>
              <a:gd name="connsiteX288" fmla="*/ 5032723 w 7467663"/>
              <a:gd name="connsiteY288" fmla="*/ 6644957 h 6858000"/>
              <a:gd name="connsiteX289" fmla="*/ 5242949 w 7467663"/>
              <a:gd name="connsiteY289" fmla="*/ 6125175 h 6858000"/>
              <a:gd name="connsiteX290" fmla="*/ 5286321 w 7467663"/>
              <a:gd name="connsiteY290" fmla="*/ 6033555 h 6858000"/>
              <a:gd name="connsiteX291" fmla="*/ 5008210 w 7467663"/>
              <a:gd name="connsiteY291" fmla="*/ 6649194 h 6858000"/>
              <a:gd name="connsiteX292" fmla="*/ 4986321 w 7467663"/>
              <a:gd name="connsiteY292" fmla="*/ 6765687 h 6858000"/>
              <a:gd name="connsiteX293" fmla="*/ 4973474 w 7467663"/>
              <a:gd name="connsiteY293" fmla="*/ 6858000 h 6858000"/>
              <a:gd name="connsiteX294" fmla="*/ 4907178 w 7467663"/>
              <a:gd name="connsiteY294" fmla="*/ 6858000 h 6858000"/>
              <a:gd name="connsiteX295" fmla="*/ 4910810 w 7467663"/>
              <a:gd name="connsiteY295" fmla="*/ 6829660 h 6858000"/>
              <a:gd name="connsiteX296" fmla="*/ 4987461 w 7467663"/>
              <a:gd name="connsiteY296" fmla="*/ 6432994 h 6858000"/>
              <a:gd name="connsiteX297" fmla="*/ 5179262 w 7467663"/>
              <a:gd name="connsiteY297" fmla="*/ 6035044 h 6858000"/>
              <a:gd name="connsiteX298" fmla="*/ 4689678 w 7467663"/>
              <a:gd name="connsiteY298" fmla="*/ 6440241 h 6858000"/>
              <a:gd name="connsiteX299" fmla="*/ 4477543 w 7467663"/>
              <a:gd name="connsiteY299" fmla="*/ 6674836 h 6858000"/>
              <a:gd name="connsiteX300" fmla="*/ 4329957 w 7467663"/>
              <a:gd name="connsiteY300" fmla="*/ 6858000 h 6858000"/>
              <a:gd name="connsiteX301" fmla="*/ 4218595 w 7467663"/>
              <a:gd name="connsiteY301" fmla="*/ 6858000 h 6858000"/>
              <a:gd name="connsiteX302" fmla="*/ 4368888 w 7467663"/>
              <a:gd name="connsiteY302" fmla="*/ 6668412 h 6858000"/>
              <a:gd name="connsiteX303" fmla="*/ 4563091 w 7467663"/>
              <a:gd name="connsiteY303" fmla="*/ 6442508 h 6858000"/>
              <a:gd name="connsiteX304" fmla="*/ 5387324 w 7467663"/>
              <a:gd name="connsiteY304" fmla="*/ 5705830 h 6858000"/>
              <a:gd name="connsiteX305" fmla="*/ 5073620 w 7467663"/>
              <a:gd name="connsiteY305" fmla="*/ 5955437 h 6858000"/>
              <a:gd name="connsiteX306" fmla="*/ 4689789 w 7467663"/>
              <a:gd name="connsiteY306" fmla="*/ 6268382 h 6858000"/>
              <a:gd name="connsiteX307" fmla="*/ 4418722 w 7467663"/>
              <a:gd name="connsiteY307" fmla="*/ 6570886 h 6858000"/>
              <a:gd name="connsiteX308" fmla="*/ 4214944 w 7467663"/>
              <a:gd name="connsiteY308" fmla="*/ 6858000 h 6858000"/>
              <a:gd name="connsiteX309" fmla="*/ 4177898 w 7467663"/>
              <a:gd name="connsiteY309" fmla="*/ 6858000 h 6858000"/>
              <a:gd name="connsiteX310" fmla="*/ 4391597 w 7467663"/>
              <a:gd name="connsiteY310" fmla="*/ 6556370 h 6858000"/>
              <a:gd name="connsiteX311" fmla="*/ 4668889 w 7467663"/>
              <a:gd name="connsiteY311" fmla="*/ 6246399 h 6858000"/>
              <a:gd name="connsiteX312" fmla="*/ 5055427 w 7467663"/>
              <a:gd name="connsiteY312" fmla="*/ 5931476 h 6858000"/>
              <a:gd name="connsiteX313" fmla="*/ 5371814 w 7467663"/>
              <a:gd name="connsiteY313" fmla="*/ 5678975 h 6858000"/>
              <a:gd name="connsiteX314" fmla="*/ 4987918 w 7467663"/>
              <a:gd name="connsiteY314" fmla="*/ 5838701 h 6858000"/>
              <a:gd name="connsiteX315" fmla="*/ 4317146 w 7467663"/>
              <a:gd name="connsiteY315" fmla="*/ 6587716 h 6858000"/>
              <a:gd name="connsiteX316" fmla="*/ 4171627 w 7467663"/>
              <a:gd name="connsiteY316" fmla="*/ 6858000 h 6858000"/>
              <a:gd name="connsiteX317" fmla="*/ 4081585 w 7467663"/>
              <a:gd name="connsiteY317" fmla="*/ 6858000 h 6858000"/>
              <a:gd name="connsiteX318" fmla="*/ 4238603 w 7467663"/>
              <a:gd name="connsiteY318" fmla="*/ 6559341 h 6858000"/>
              <a:gd name="connsiteX319" fmla="*/ 4778333 w 7467663"/>
              <a:gd name="connsiteY319" fmla="*/ 5873626 h 6858000"/>
              <a:gd name="connsiteX320" fmla="*/ 5414185 w 7467663"/>
              <a:gd name="connsiteY320" fmla="*/ 5573882 h 6858000"/>
              <a:gd name="connsiteX321" fmla="*/ 5959648 w 7467663"/>
              <a:gd name="connsiteY321" fmla="*/ 4760797 h 6858000"/>
              <a:gd name="connsiteX322" fmla="*/ 5355019 w 7467663"/>
              <a:gd name="connsiteY322" fmla="*/ 4734672 h 6858000"/>
              <a:gd name="connsiteX323" fmla="*/ 5083565 w 7467663"/>
              <a:gd name="connsiteY323" fmla="*/ 5179121 h 6858000"/>
              <a:gd name="connsiteX324" fmla="*/ 4713577 w 7467663"/>
              <a:gd name="connsiteY324" fmla="*/ 5616803 h 6858000"/>
              <a:gd name="connsiteX325" fmla="*/ 3989559 w 7467663"/>
              <a:gd name="connsiteY325" fmla="*/ 6145945 h 6858000"/>
              <a:gd name="connsiteX326" fmla="*/ 3939824 w 7467663"/>
              <a:gd name="connsiteY326" fmla="*/ 6066900 h 6858000"/>
              <a:gd name="connsiteX327" fmla="*/ 4584537 w 7467663"/>
              <a:gd name="connsiteY327" fmla="*/ 5324826 h 6858000"/>
              <a:gd name="connsiteX328" fmla="*/ 5037105 w 7467663"/>
              <a:gd name="connsiteY328" fmla="*/ 5088765 h 6858000"/>
              <a:gd name="connsiteX329" fmla="*/ 5039930 w 7467663"/>
              <a:gd name="connsiteY329" fmla="*/ 5089585 h 6858000"/>
              <a:gd name="connsiteX330" fmla="*/ 5263764 w 7467663"/>
              <a:gd name="connsiteY330" fmla="*/ 4735525 h 6858000"/>
              <a:gd name="connsiteX331" fmla="*/ 4086300 w 7467663"/>
              <a:gd name="connsiteY331" fmla="*/ 4884599 h 6858000"/>
              <a:gd name="connsiteX332" fmla="*/ 4085485 w 7467663"/>
              <a:gd name="connsiteY332" fmla="*/ 4899070 h 6858000"/>
              <a:gd name="connsiteX333" fmla="*/ 3871915 w 7467663"/>
              <a:gd name="connsiteY333" fmla="*/ 5253645 h 6858000"/>
              <a:gd name="connsiteX334" fmla="*/ 3799374 w 7467663"/>
              <a:gd name="connsiteY334" fmla="*/ 5466127 h 6858000"/>
              <a:gd name="connsiteX335" fmla="*/ 3498850 w 7467663"/>
              <a:gd name="connsiteY335" fmla="*/ 6661888 h 6858000"/>
              <a:gd name="connsiteX336" fmla="*/ 3399216 w 7467663"/>
              <a:gd name="connsiteY336" fmla="*/ 6858000 h 6858000"/>
              <a:gd name="connsiteX337" fmla="*/ 3303688 w 7467663"/>
              <a:gd name="connsiteY337" fmla="*/ 6858000 h 6858000"/>
              <a:gd name="connsiteX338" fmla="*/ 3391774 w 7467663"/>
              <a:gd name="connsiteY338" fmla="*/ 6697181 h 6858000"/>
              <a:gd name="connsiteX339" fmla="*/ 3735540 w 7467663"/>
              <a:gd name="connsiteY339" fmla="*/ 5546923 h 6858000"/>
              <a:gd name="connsiteX340" fmla="*/ 3729438 w 7467663"/>
              <a:gd name="connsiteY340" fmla="*/ 5569058 h 6858000"/>
              <a:gd name="connsiteX341" fmla="*/ 3707782 w 7467663"/>
              <a:gd name="connsiteY341" fmla="*/ 5644908 h 6858000"/>
              <a:gd name="connsiteX342" fmla="*/ 3583827 w 7467663"/>
              <a:gd name="connsiteY342" fmla="*/ 6039215 h 6858000"/>
              <a:gd name="connsiteX343" fmla="*/ 3547861 w 7467663"/>
              <a:gd name="connsiteY343" fmla="*/ 6129609 h 6858000"/>
              <a:gd name="connsiteX344" fmla="*/ 3490905 w 7467663"/>
              <a:gd name="connsiteY344" fmla="*/ 6277660 h 6858000"/>
              <a:gd name="connsiteX345" fmla="*/ 3455859 w 7467663"/>
              <a:gd name="connsiteY345" fmla="*/ 6391301 h 6858000"/>
              <a:gd name="connsiteX346" fmla="*/ 3429112 w 7467663"/>
              <a:gd name="connsiteY346" fmla="*/ 6479469 h 6858000"/>
              <a:gd name="connsiteX347" fmla="*/ 3304862 w 7467663"/>
              <a:gd name="connsiteY347" fmla="*/ 6796476 h 6858000"/>
              <a:gd name="connsiteX348" fmla="*/ 3276071 w 7467663"/>
              <a:gd name="connsiteY348" fmla="*/ 6858000 h 6858000"/>
              <a:gd name="connsiteX349" fmla="*/ 3240805 w 7467663"/>
              <a:gd name="connsiteY349" fmla="*/ 6858000 h 6858000"/>
              <a:gd name="connsiteX350" fmla="*/ 3275917 w 7467663"/>
              <a:gd name="connsiteY350" fmla="*/ 6783192 h 6858000"/>
              <a:gd name="connsiteX351" fmla="*/ 3399358 w 7467663"/>
              <a:gd name="connsiteY351" fmla="*/ 6469011 h 6858000"/>
              <a:gd name="connsiteX352" fmla="*/ 3425650 w 7467663"/>
              <a:gd name="connsiteY352" fmla="*/ 6381333 h 6858000"/>
              <a:gd name="connsiteX353" fmla="*/ 3460661 w 7467663"/>
              <a:gd name="connsiteY353" fmla="*/ 6266763 h 6858000"/>
              <a:gd name="connsiteX354" fmla="*/ 3518021 w 7467663"/>
              <a:gd name="connsiteY354" fmla="*/ 6117298 h 6858000"/>
              <a:gd name="connsiteX355" fmla="*/ 3554035 w 7467663"/>
              <a:gd name="connsiteY355" fmla="*/ 6027832 h 6858000"/>
              <a:gd name="connsiteX356" fmla="*/ 3677174 w 7467663"/>
              <a:gd name="connsiteY356" fmla="*/ 5636351 h 6858000"/>
              <a:gd name="connsiteX357" fmla="*/ 3698819 w 7467663"/>
              <a:gd name="connsiteY357" fmla="*/ 5560503 h 6858000"/>
              <a:gd name="connsiteX358" fmla="*/ 3702094 w 7467663"/>
              <a:gd name="connsiteY358" fmla="*/ 5549194 h 6858000"/>
              <a:gd name="connsiteX359" fmla="*/ 3398355 w 7467663"/>
              <a:gd name="connsiteY359" fmla="*/ 6094603 h 6858000"/>
              <a:gd name="connsiteX360" fmla="*/ 3193941 w 7467663"/>
              <a:gd name="connsiteY360" fmla="*/ 6798775 h 6858000"/>
              <a:gd name="connsiteX361" fmla="*/ 3184140 w 7467663"/>
              <a:gd name="connsiteY361" fmla="*/ 6858000 h 6858000"/>
              <a:gd name="connsiteX362" fmla="*/ 3099978 w 7467663"/>
              <a:gd name="connsiteY362" fmla="*/ 6858000 h 6858000"/>
              <a:gd name="connsiteX363" fmla="*/ 3101556 w 7467663"/>
              <a:gd name="connsiteY363" fmla="*/ 6843337 h 6858000"/>
              <a:gd name="connsiteX364" fmla="*/ 3370162 w 7467663"/>
              <a:gd name="connsiteY364" fmla="*/ 5785550 h 6858000"/>
              <a:gd name="connsiteX365" fmla="*/ 3746477 w 7467663"/>
              <a:gd name="connsiteY365" fmla="*/ 5377889 h 6858000"/>
              <a:gd name="connsiteX366" fmla="*/ 3863399 w 7467663"/>
              <a:gd name="connsiteY366" fmla="*/ 5087257 h 6858000"/>
              <a:gd name="connsiteX367" fmla="*/ 3968712 w 7467663"/>
              <a:gd name="connsiteY367" fmla="*/ 4913989 h 6858000"/>
              <a:gd name="connsiteX368" fmla="*/ 2792390 w 7467663"/>
              <a:gd name="connsiteY368" fmla="*/ 5382974 h 6858000"/>
              <a:gd name="connsiteX369" fmla="*/ 2714982 w 7467663"/>
              <a:gd name="connsiteY369" fmla="*/ 5427051 h 6858000"/>
              <a:gd name="connsiteX370" fmla="*/ 2813361 w 7467663"/>
              <a:gd name="connsiteY370" fmla="*/ 6023912 h 6858000"/>
              <a:gd name="connsiteX371" fmla="*/ 2688430 w 7467663"/>
              <a:gd name="connsiteY371" fmla="*/ 6801564 h 6858000"/>
              <a:gd name="connsiteX372" fmla="*/ 2629626 w 7467663"/>
              <a:gd name="connsiteY372" fmla="*/ 6763394 h 6858000"/>
              <a:gd name="connsiteX373" fmla="*/ 2565328 w 7467663"/>
              <a:gd name="connsiteY373" fmla="*/ 5516399 h 6858000"/>
              <a:gd name="connsiteX374" fmla="*/ 1922999 w 7467663"/>
              <a:gd name="connsiteY374" fmla="*/ 5980343 h 6858000"/>
              <a:gd name="connsiteX375" fmla="*/ 1950261 w 7467663"/>
              <a:gd name="connsiteY375" fmla="*/ 6405858 h 6858000"/>
              <a:gd name="connsiteX376" fmla="*/ 2365554 w 7467663"/>
              <a:gd name="connsiteY376" fmla="*/ 6759107 h 6858000"/>
              <a:gd name="connsiteX377" fmla="*/ 2424142 w 7467663"/>
              <a:gd name="connsiteY377" fmla="*/ 6858000 h 6858000"/>
              <a:gd name="connsiteX378" fmla="*/ 2395994 w 7467663"/>
              <a:gd name="connsiteY378" fmla="*/ 6858000 h 6858000"/>
              <a:gd name="connsiteX379" fmla="*/ 2392863 w 7467663"/>
              <a:gd name="connsiteY379" fmla="*/ 6852964 h 6858000"/>
              <a:gd name="connsiteX380" fmla="*/ 2017589 w 7467663"/>
              <a:gd name="connsiteY380" fmla="*/ 6493982 h 6858000"/>
              <a:gd name="connsiteX381" fmla="*/ 2147336 w 7467663"/>
              <a:gd name="connsiteY381" fmla="*/ 6594052 h 6858000"/>
              <a:gd name="connsiteX382" fmla="*/ 2207047 w 7467663"/>
              <a:gd name="connsiteY382" fmla="*/ 6654540 h 6858000"/>
              <a:gd name="connsiteX383" fmla="*/ 2299106 w 7467663"/>
              <a:gd name="connsiteY383" fmla="*/ 6778931 h 6858000"/>
              <a:gd name="connsiteX384" fmla="*/ 2314430 w 7467663"/>
              <a:gd name="connsiteY384" fmla="*/ 6801144 h 6858000"/>
              <a:gd name="connsiteX385" fmla="*/ 2352406 w 7467663"/>
              <a:gd name="connsiteY385" fmla="*/ 6858000 h 6858000"/>
              <a:gd name="connsiteX386" fmla="*/ 2314492 w 7467663"/>
              <a:gd name="connsiteY386" fmla="*/ 6858000 h 6858000"/>
              <a:gd name="connsiteX387" fmla="*/ 2288095 w 7467663"/>
              <a:gd name="connsiteY387" fmla="*/ 6818030 h 6858000"/>
              <a:gd name="connsiteX388" fmla="*/ 2272768 w 7467663"/>
              <a:gd name="connsiteY388" fmla="*/ 6795822 h 6858000"/>
              <a:gd name="connsiteX389" fmla="*/ 2182715 w 7467663"/>
              <a:gd name="connsiteY389" fmla="*/ 6675071 h 6858000"/>
              <a:gd name="connsiteX390" fmla="*/ 2032061 w 7467663"/>
              <a:gd name="connsiteY390" fmla="*/ 6541380 h 6858000"/>
              <a:gd name="connsiteX391" fmla="*/ 2257220 w 7467663"/>
              <a:gd name="connsiteY391" fmla="*/ 6826257 h 6858000"/>
              <a:gd name="connsiteX392" fmla="*/ 2281324 w 7467663"/>
              <a:gd name="connsiteY392" fmla="*/ 6858000 h 6858000"/>
              <a:gd name="connsiteX393" fmla="*/ 2242860 w 7467663"/>
              <a:gd name="connsiteY393" fmla="*/ 6858000 h 6858000"/>
              <a:gd name="connsiteX394" fmla="*/ 2232818 w 7467663"/>
              <a:gd name="connsiteY394" fmla="*/ 6844926 h 6858000"/>
              <a:gd name="connsiteX395" fmla="*/ 1990172 w 7467663"/>
              <a:gd name="connsiteY395" fmla="*/ 6542121 h 6858000"/>
              <a:gd name="connsiteX396" fmla="*/ 2124090 w 7467663"/>
              <a:gd name="connsiteY396" fmla="*/ 6761017 h 6858000"/>
              <a:gd name="connsiteX397" fmla="*/ 2200380 w 7467663"/>
              <a:gd name="connsiteY397" fmla="*/ 6858000 h 6858000"/>
              <a:gd name="connsiteX398" fmla="*/ 2147507 w 7467663"/>
              <a:gd name="connsiteY398" fmla="*/ 6858000 h 6858000"/>
              <a:gd name="connsiteX399" fmla="*/ 2070668 w 7467663"/>
              <a:gd name="connsiteY399" fmla="*/ 6761520 h 6858000"/>
              <a:gd name="connsiteX400" fmla="*/ 1975142 w 7467663"/>
              <a:gd name="connsiteY400" fmla="*/ 6585570 h 6858000"/>
              <a:gd name="connsiteX401" fmla="*/ 2050035 w 7467663"/>
              <a:gd name="connsiteY401" fmla="*/ 6813345 h 6858000"/>
              <a:gd name="connsiteX402" fmla="*/ 2063025 w 7467663"/>
              <a:gd name="connsiteY402" fmla="*/ 6858000 h 6858000"/>
              <a:gd name="connsiteX403" fmla="*/ 2021675 w 7467663"/>
              <a:gd name="connsiteY403" fmla="*/ 6858000 h 6858000"/>
              <a:gd name="connsiteX404" fmla="*/ 2019308 w 7467663"/>
              <a:gd name="connsiteY404" fmla="*/ 6847118 h 6858000"/>
              <a:gd name="connsiteX405" fmla="*/ 1938835 w 7467663"/>
              <a:gd name="connsiteY405" fmla="*/ 6551160 h 6858000"/>
              <a:gd name="connsiteX406" fmla="*/ 1953230 w 7467663"/>
              <a:gd name="connsiteY406" fmla="*/ 6759699 h 6858000"/>
              <a:gd name="connsiteX407" fmla="*/ 1956763 w 7467663"/>
              <a:gd name="connsiteY407" fmla="*/ 6778191 h 6858000"/>
              <a:gd name="connsiteX408" fmla="*/ 1967925 w 7467663"/>
              <a:gd name="connsiteY408" fmla="*/ 6858000 h 6858000"/>
              <a:gd name="connsiteX409" fmla="*/ 1936622 w 7467663"/>
              <a:gd name="connsiteY409" fmla="*/ 6858000 h 6858000"/>
              <a:gd name="connsiteX410" fmla="*/ 1926261 w 7467663"/>
              <a:gd name="connsiteY410" fmla="*/ 6784064 h 6858000"/>
              <a:gd name="connsiteX411" fmla="*/ 1922724 w 7467663"/>
              <a:gd name="connsiteY411" fmla="*/ 6765577 h 6858000"/>
              <a:gd name="connsiteX412" fmla="*/ 1904650 w 7467663"/>
              <a:gd name="connsiteY412" fmla="*/ 6639616 h 6858000"/>
              <a:gd name="connsiteX413" fmla="*/ 1885273 w 7467663"/>
              <a:gd name="connsiteY413" fmla="*/ 6858000 h 6858000"/>
              <a:gd name="connsiteX414" fmla="*/ 1854363 w 7467663"/>
              <a:gd name="connsiteY414" fmla="*/ 6858000 h 6858000"/>
              <a:gd name="connsiteX415" fmla="*/ 1880391 w 7467663"/>
              <a:gd name="connsiteY415" fmla="*/ 6603796 h 6858000"/>
              <a:gd name="connsiteX416" fmla="*/ 1818273 w 7467663"/>
              <a:gd name="connsiteY416" fmla="*/ 6715729 h 6858000"/>
              <a:gd name="connsiteX417" fmla="*/ 1794691 w 7467663"/>
              <a:gd name="connsiteY417" fmla="*/ 6843239 h 6858000"/>
              <a:gd name="connsiteX418" fmla="*/ 1794914 w 7467663"/>
              <a:gd name="connsiteY418" fmla="*/ 6858000 h 6858000"/>
              <a:gd name="connsiteX419" fmla="*/ 1746128 w 7467663"/>
              <a:gd name="connsiteY419" fmla="*/ 6858000 h 6858000"/>
              <a:gd name="connsiteX420" fmla="*/ 1753934 w 7467663"/>
              <a:gd name="connsiteY420" fmla="*/ 6724796 h 6858000"/>
              <a:gd name="connsiteX421" fmla="*/ 1792053 w 7467663"/>
              <a:gd name="connsiteY421" fmla="*/ 6572396 h 6858000"/>
              <a:gd name="connsiteX422" fmla="*/ 1862248 w 7467663"/>
              <a:gd name="connsiteY422" fmla="*/ 6266397 h 6858000"/>
              <a:gd name="connsiteX423" fmla="*/ 1862250 w 7467663"/>
              <a:gd name="connsiteY423" fmla="*/ 6033531 h 6858000"/>
              <a:gd name="connsiteX424" fmla="*/ 1211999 w 7467663"/>
              <a:gd name="connsiteY424" fmla="*/ 6683610 h 6858000"/>
              <a:gd name="connsiteX425" fmla="*/ 1213266 w 7467663"/>
              <a:gd name="connsiteY425" fmla="*/ 6691947 h 6858000"/>
              <a:gd name="connsiteX426" fmla="*/ 1203370 w 7467663"/>
              <a:gd name="connsiteY426" fmla="*/ 6850676 h 6858000"/>
              <a:gd name="connsiteX427" fmla="*/ 1203671 w 7467663"/>
              <a:gd name="connsiteY427" fmla="*/ 6858000 h 6858000"/>
              <a:gd name="connsiteX428" fmla="*/ 1143180 w 7467663"/>
              <a:gd name="connsiteY428" fmla="*/ 6858000 h 6858000"/>
              <a:gd name="connsiteX429" fmla="*/ 1142176 w 7467663"/>
              <a:gd name="connsiteY429" fmla="*/ 6766045 h 6858000"/>
              <a:gd name="connsiteX430" fmla="*/ 1067484 w 7467663"/>
              <a:gd name="connsiteY430" fmla="*/ 6858000 h 6858000"/>
              <a:gd name="connsiteX431" fmla="*/ 953928 w 7467663"/>
              <a:gd name="connsiteY431" fmla="*/ 6858000 h 6858000"/>
              <a:gd name="connsiteX432" fmla="*/ 959715 w 7467663"/>
              <a:gd name="connsiteY432" fmla="*/ 6850185 h 6858000"/>
              <a:gd name="connsiteX433" fmla="*/ 1483788 w 7467663"/>
              <a:gd name="connsiteY433" fmla="*/ 6259174 h 6858000"/>
              <a:gd name="connsiteX434" fmla="*/ 1100671 w 7467663"/>
              <a:gd name="connsiteY434" fmla="*/ 6252137 h 6858000"/>
              <a:gd name="connsiteX435" fmla="*/ 1090144 w 7467663"/>
              <a:gd name="connsiteY435" fmla="*/ 6256748 h 6858000"/>
              <a:gd name="connsiteX436" fmla="*/ 1095872 w 7467663"/>
              <a:gd name="connsiteY436" fmla="*/ 6271892 h 6858000"/>
              <a:gd name="connsiteX437" fmla="*/ 262785 w 7467663"/>
              <a:gd name="connsiteY437" fmla="*/ 6845450 h 6858000"/>
              <a:gd name="connsiteX438" fmla="*/ 209968 w 7467663"/>
              <a:gd name="connsiteY438" fmla="*/ 6770713 h 6858000"/>
              <a:gd name="connsiteX439" fmla="*/ 873460 w 7467663"/>
              <a:gd name="connsiteY439" fmla="*/ 6253768 h 6858000"/>
              <a:gd name="connsiteX440" fmla="*/ 192686 w 7467663"/>
              <a:gd name="connsiteY440" fmla="*/ 5849257 h 6858000"/>
              <a:gd name="connsiteX441" fmla="*/ 4696 w 7467663"/>
              <a:gd name="connsiteY441" fmla="*/ 5697668 h 6858000"/>
              <a:gd name="connsiteX442" fmla="*/ 0 w 7467663"/>
              <a:gd name="connsiteY442" fmla="*/ 5689984 h 6858000"/>
              <a:gd name="connsiteX443" fmla="*/ 0 w 7467663"/>
              <a:gd name="connsiteY443" fmla="*/ 5513472 h 6858000"/>
              <a:gd name="connsiteX444" fmla="*/ 174101 w 7467663"/>
              <a:gd name="connsiteY444" fmla="*/ 5620277 h 6858000"/>
              <a:gd name="connsiteX445" fmla="*/ 891800 w 7467663"/>
              <a:gd name="connsiteY445" fmla="*/ 6036935 h 6858000"/>
              <a:gd name="connsiteX446" fmla="*/ 1072219 w 7467663"/>
              <a:gd name="connsiteY446" fmla="*/ 6169443 h 6858000"/>
              <a:gd name="connsiteX447" fmla="*/ 1074117 w 7467663"/>
              <a:gd name="connsiteY447" fmla="*/ 6170301 h 6858000"/>
              <a:gd name="connsiteX448" fmla="*/ 1083114 w 7467663"/>
              <a:gd name="connsiteY448" fmla="*/ 6174131 h 6858000"/>
              <a:gd name="connsiteX449" fmla="*/ 1543010 w 7467663"/>
              <a:gd name="connsiteY449" fmla="*/ 6191140 h 6858000"/>
              <a:gd name="connsiteX450" fmla="*/ 1551080 w 7467663"/>
              <a:gd name="connsiteY450" fmla="*/ 6195006 h 6858000"/>
              <a:gd name="connsiteX451" fmla="*/ 2345443 w 7467663"/>
              <a:gd name="connsiteY451" fmla="*/ 5549882 h 6858000"/>
              <a:gd name="connsiteX452" fmla="*/ 1721499 w 7467663"/>
              <a:gd name="connsiteY452" fmla="*/ 5599969 h 6858000"/>
              <a:gd name="connsiteX453" fmla="*/ 767716 w 7467663"/>
              <a:gd name="connsiteY453" fmla="*/ 5472768 h 6858000"/>
              <a:gd name="connsiteX454" fmla="*/ 722147 w 7467663"/>
              <a:gd name="connsiteY454" fmla="*/ 5393091 h 6858000"/>
              <a:gd name="connsiteX455" fmla="*/ 1485552 w 7467663"/>
              <a:gd name="connsiteY455" fmla="*/ 5313202 h 6858000"/>
              <a:gd name="connsiteX456" fmla="*/ 2143004 w 7467663"/>
              <a:gd name="connsiteY456" fmla="*/ 5402420 h 6858000"/>
              <a:gd name="connsiteX457" fmla="*/ 1933391 w 7467663"/>
              <a:gd name="connsiteY457" fmla="*/ 5156971 h 6858000"/>
              <a:gd name="connsiteX458" fmla="*/ 1827118 w 7467663"/>
              <a:gd name="connsiteY458" fmla="*/ 4968410 h 6858000"/>
              <a:gd name="connsiteX459" fmla="*/ 1837349 w 7467663"/>
              <a:gd name="connsiteY459" fmla="*/ 4956357 h 6858000"/>
              <a:gd name="connsiteX460" fmla="*/ 2162835 w 7467663"/>
              <a:gd name="connsiteY460" fmla="*/ 5187853 h 6858000"/>
              <a:gd name="connsiteX461" fmla="*/ 2257167 w 7467663"/>
              <a:gd name="connsiteY461" fmla="*/ 5462123 h 6858000"/>
              <a:gd name="connsiteX462" fmla="*/ 2261598 w 7467663"/>
              <a:gd name="connsiteY462" fmla="*/ 5467998 h 6858000"/>
              <a:gd name="connsiteX463" fmla="*/ 2437177 w 7467663"/>
              <a:gd name="connsiteY463" fmla="*/ 5479608 h 6858000"/>
              <a:gd name="connsiteX464" fmla="*/ 2445247 w 7467663"/>
              <a:gd name="connsiteY464" fmla="*/ 5483476 h 6858000"/>
              <a:gd name="connsiteX465" fmla="*/ 2743626 w 7467663"/>
              <a:gd name="connsiteY465" fmla="*/ 5304819 h 6858000"/>
              <a:gd name="connsiteX466" fmla="*/ 3048102 w 7467663"/>
              <a:gd name="connsiteY466" fmla="*/ 5150595 h 6858000"/>
              <a:gd name="connsiteX467" fmla="*/ 1799414 w 7467663"/>
              <a:gd name="connsiteY467" fmla="*/ 4694732 h 6858000"/>
              <a:gd name="connsiteX468" fmla="*/ 1771735 w 7467663"/>
              <a:gd name="connsiteY468" fmla="*/ 4619929 h 6858000"/>
              <a:gd name="connsiteX469" fmla="*/ 3104273 w 7467663"/>
              <a:gd name="connsiteY469" fmla="*/ 5076159 h 6858000"/>
              <a:gd name="connsiteX470" fmla="*/ 3113245 w 7467663"/>
              <a:gd name="connsiteY470" fmla="*/ 5090705 h 6858000"/>
              <a:gd name="connsiteX471" fmla="*/ 3126294 w 7467663"/>
              <a:gd name="connsiteY471" fmla="*/ 5114400 h 6858000"/>
              <a:gd name="connsiteX472" fmla="*/ 3937433 w 7467663"/>
              <a:gd name="connsiteY472" fmla="*/ 4830473 h 6858000"/>
              <a:gd name="connsiteX473" fmla="*/ 3590475 w 7467663"/>
              <a:gd name="connsiteY473" fmla="*/ 4597974 h 6858000"/>
              <a:gd name="connsiteX474" fmla="*/ 3100264 w 7467663"/>
              <a:gd name="connsiteY474" fmla="*/ 4579845 h 6858000"/>
              <a:gd name="connsiteX475" fmla="*/ 2183576 w 7467663"/>
              <a:gd name="connsiteY475" fmla="*/ 4227150 h 6858000"/>
              <a:gd name="connsiteX476" fmla="*/ 2151029 w 7467663"/>
              <a:gd name="connsiteY476" fmla="*/ 4146947 h 6858000"/>
              <a:gd name="connsiteX477" fmla="*/ 3563434 w 7467663"/>
              <a:gd name="connsiteY477" fmla="*/ 4469115 h 6858000"/>
              <a:gd name="connsiteX478" fmla="*/ 3177952 w 7467663"/>
              <a:gd name="connsiteY478" fmla="*/ 3657386 h 6858000"/>
              <a:gd name="connsiteX479" fmla="*/ 3189263 w 7467663"/>
              <a:gd name="connsiteY479" fmla="*/ 3625726 h 6858000"/>
              <a:gd name="connsiteX480" fmla="*/ 3560912 w 7467663"/>
              <a:gd name="connsiteY480" fmla="*/ 4079863 h 6858000"/>
              <a:gd name="connsiteX481" fmla="*/ 3626636 w 7467663"/>
              <a:gd name="connsiteY481" fmla="*/ 4512230 h 6858000"/>
              <a:gd name="connsiteX482" fmla="*/ 3653088 w 7467663"/>
              <a:gd name="connsiteY482" fmla="*/ 4521417 h 6858000"/>
              <a:gd name="connsiteX483" fmla="*/ 3988128 w 7467663"/>
              <a:gd name="connsiteY483" fmla="*/ 4817267 h 6858000"/>
              <a:gd name="connsiteX484" fmla="*/ 4830582 w 7467663"/>
              <a:gd name="connsiteY484" fmla="*/ 4676000 h 6858000"/>
              <a:gd name="connsiteX485" fmla="*/ 4830100 w 7467663"/>
              <a:gd name="connsiteY485" fmla="*/ 4675554 h 6858000"/>
              <a:gd name="connsiteX486" fmla="*/ 4036318 w 7467663"/>
              <a:gd name="connsiteY486" fmla="*/ 4147013 h 6858000"/>
              <a:gd name="connsiteX487" fmla="*/ 3432098 w 7467663"/>
              <a:gd name="connsiteY487" fmla="*/ 3537312 h 6858000"/>
              <a:gd name="connsiteX488" fmla="*/ 3446761 w 7467663"/>
              <a:gd name="connsiteY488" fmla="*/ 3461278 h 6858000"/>
              <a:gd name="connsiteX489" fmla="*/ 4419733 w 7467663"/>
              <a:gd name="connsiteY489" fmla="*/ 3963555 h 6858000"/>
              <a:gd name="connsiteX490" fmla="*/ 4781371 w 7467663"/>
              <a:gd name="connsiteY490" fmla="*/ 4458604 h 6858000"/>
              <a:gd name="connsiteX491" fmla="*/ 4780440 w 7467663"/>
              <a:gd name="connsiteY491" fmla="*/ 4470290 h 6858000"/>
              <a:gd name="connsiteX492" fmla="*/ 4898954 w 7467663"/>
              <a:gd name="connsiteY492" fmla="*/ 4662092 h 6858000"/>
              <a:gd name="connsiteX493" fmla="*/ 4900699 w 7467663"/>
              <a:gd name="connsiteY493" fmla="*/ 4670867 h 6858000"/>
              <a:gd name="connsiteX494" fmla="*/ 5714511 w 7467663"/>
              <a:gd name="connsiteY494" fmla="*/ 4663483 h 6858000"/>
              <a:gd name="connsiteX495" fmla="*/ 5464793 w 7467663"/>
              <a:gd name="connsiteY495" fmla="*/ 4393556 h 6858000"/>
              <a:gd name="connsiteX496" fmla="*/ 5461897 w 7467663"/>
              <a:gd name="connsiteY496" fmla="*/ 4390879 h 6858000"/>
              <a:gd name="connsiteX497" fmla="*/ 4294126 w 7467663"/>
              <a:gd name="connsiteY497" fmla="*/ 3303048 h 6858000"/>
              <a:gd name="connsiteX498" fmla="*/ 4305321 w 7467663"/>
              <a:gd name="connsiteY498" fmla="*/ 3256953 h 6858000"/>
              <a:gd name="connsiteX499" fmla="*/ 4949299 w 7467663"/>
              <a:gd name="connsiteY499" fmla="*/ 3766336 h 6858000"/>
              <a:gd name="connsiteX500" fmla="*/ 5291452 w 7467663"/>
              <a:gd name="connsiteY500" fmla="*/ 4076801 h 6858000"/>
              <a:gd name="connsiteX501" fmla="*/ 5434998 w 7467663"/>
              <a:gd name="connsiteY501" fmla="*/ 4254100 h 6858000"/>
              <a:gd name="connsiteX502" fmla="*/ 5351015 w 7467663"/>
              <a:gd name="connsiteY502" fmla="*/ 3760989 h 6858000"/>
              <a:gd name="connsiteX503" fmla="*/ 5413780 w 7467663"/>
              <a:gd name="connsiteY503" fmla="*/ 2966265 h 6858000"/>
              <a:gd name="connsiteX504" fmla="*/ 5425627 w 7467663"/>
              <a:gd name="connsiteY504" fmla="*/ 2954192 h 6858000"/>
              <a:gd name="connsiteX505" fmla="*/ 6604735 w 7467663"/>
              <a:gd name="connsiteY505" fmla="*/ 2041381 h 6858000"/>
              <a:gd name="connsiteX506" fmla="*/ 7204487 w 7467663"/>
              <a:gd name="connsiteY506" fmla="*/ 2742112 h 6858000"/>
              <a:gd name="connsiteX507" fmla="*/ 7131592 w 7467663"/>
              <a:gd name="connsiteY507" fmla="*/ 2672096 h 6858000"/>
              <a:gd name="connsiteX508" fmla="*/ 6996344 w 7467663"/>
              <a:gd name="connsiteY508" fmla="*/ 2518310 h 6858000"/>
              <a:gd name="connsiteX509" fmla="*/ 6735495 w 7467663"/>
              <a:gd name="connsiteY509" fmla="*/ 2196890 h 6858000"/>
              <a:gd name="connsiteX510" fmla="*/ 6721901 w 7467663"/>
              <a:gd name="connsiteY510" fmla="*/ 2179274 h 6858000"/>
              <a:gd name="connsiteX511" fmla="*/ 6604735 w 7467663"/>
              <a:gd name="connsiteY511" fmla="*/ 2041381 h 6858000"/>
              <a:gd name="connsiteX512" fmla="*/ 6591670 w 7467663"/>
              <a:gd name="connsiteY512" fmla="*/ 1988277 h 6858000"/>
              <a:gd name="connsiteX513" fmla="*/ 6747349 w 7467663"/>
              <a:gd name="connsiteY513" fmla="*/ 2160069 h 6858000"/>
              <a:gd name="connsiteX514" fmla="*/ 6760943 w 7467663"/>
              <a:gd name="connsiteY514" fmla="*/ 2177686 h 6858000"/>
              <a:gd name="connsiteX515" fmla="*/ 7021065 w 7467663"/>
              <a:gd name="connsiteY515" fmla="*/ 2498102 h 6858000"/>
              <a:gd name="connsiteX516" fmla="*/ 7155223 w 7467663"/>
              <a:gd name="connsiteY516" fmla="*/ 2650386 h 6858000"/>
              <a:gd name="connsiteX517" fmla="*/ 7203167 w 7467663"/>
              <a:gd name="connsiteY517" fmla="*/ 2697288 h 6858000"/>
              <a:gd name="connsiteX518" fmla="*/ 6937703 w 7467663"/>
              <a:gd name="connsiteY518" fmla="*/ 2321981 h 6858000"/>
              <a:gd name="connsiteX519" fmla="*/ 6591670 w 7467663"/>
              <a:gd name="connsiteY519" fmla="*/ 1988277 h 6858000"/>
              <a:gd name="connsiteX520" fmla="*/ 5798671 w 7467663"/>
              <a:gd name="connsiteY520" fmla="*/ 1981601 h 6858000"/>
              <a:gd name="connsiteX521" fmla="*/ 5754709 w 7467663"/>
              <a:gd name="connsiteY521" fmla="*/ 2071454 h 6858000"/>
              <a:gd name="connsiteX522" fmla="*/ 5763044 w 7467663"/>
              <a:gd name="connsiteY522" fmla="*/ 2842206 h 6858000"/>
              <a:gd name="connsiteX523" fmla="*/ 5764974 w 7467663"/>
              <a:gd name="connsiteY523" fmla="*/ 2799609 h 6858000"/>
              <a:gd name="connsiteX524" fmla="*/ 5767665 w 7467663"/>
              <a:gd name="connsiteY524" fmla="*/ 2666409 h 6858000"/>
              <a:gd name="connsiteX525" fmla="*/ 5763055 w 7467663"/>
              <a:gd name="connsiteY525" fmla="*/ 2579705 h 6858000"/>
              <a:gd name="connsiteX526" fmla="*/ 5758079 w 7467663"/>
              <a:gd name="connsiteY526" fmla="*/ 2492508 h 6858000"/>
              <a:gd name="connsiteX527" fmla="*/ 5779325 w 7467663"/>
              <a:gd name="connsiteY527" fmla="*/ 2197069 h 6858000"/>
              <a:gd name="connsiteX528" fmla="*/ 5798671 w 7467663"/>
              <a:gd name="connsiteY528" fmla="*/ 1981601 h 6858000"/>
              <a:gd name="connsiteX529" fmla="*/ 5829202 w 7467663"/>
              <a:gd name="connsiteY529" fmla="*/ 1971679 h 6858000"/>
              <a:gd name="connsiteX530" fmla="*/ 5809558 w 7467663"/>
              <a:gd name="connsiteY530" fmla="*/ 2198043 h 6858000"/>
              <a:gd name="connsiteX531" fmla="*/ 5788653 w 7467663"/>
              <a:gd name="connsiteY531" fmla="*/ 2489430 h 6858000"/>
              <a:gd name="connsiteX532" fmla="*/ 5793439 w 7467663"/>
              <a:gd name="connsiteY532" fmla="*/ 2575235 h 6858000"/>
              <a:gd name="connsiteX533" fmla="*/ 5796837 w 7467663"/>
              <a:gd name="connsiteY533" fmla="*/ 2637633 h 6858000"/>
              <a:gd name="connsiteX534" fmla="*/ 5818614 w 7467663"/>
              <a:gd name="connsiteY534" fmla="*/ 2473055 h 6858000"/>
              <a:gd name="connsiteX535" fmla="*/ 5829202 w 7467663"/>
              <a:gd name="connsiteY535" fmla="*/ 1971679 h 6858000"/>
              <a:gd name="connsiteX536" fmla="*/ 5911389 w 7467663"/>
              <a:gd name="connsiteY536" fmla="*/ 1898371 h 6858000"/>
              <a:gd name="connsiteX537" fmla="*/ 6237627 w 7467663"/>
              <a:gd name="connsiteY537" fmla="*/ 2231921 h 6858000"/>
              <a:gd name="connsiteX538" fmla="*/ 5911389 w 7467663"/>
              <a:gd name="connsiteY538" fmla="*/ 1898371 h 6858000"/>
              <a:gd name="connsiteX539" fmla="*/ 6944437 w 7467663"/>
              <a:gd name="connsiteY539" fmla="*/ 1575402 h 6858000"/>
              <a:gd name="connsiteX540" fmla="*/ 6304730 w 7467663"/>
              <a:gd name="connsiteY540" fmla="*/ 1766654 h 6858000"/>
              <a:gd name="connsiteX541" fmla="*/ 6944437 w 7467663"/>
              <a:gd name="connsiteY541" fmla="*/ 1575402 h 6858000"/>
              <a:gd name="connsiteX542" fmla="*/ 7019523 w 7467663"/>
              <a:gd name="connsiteY542" fmla="*/ 1519450 h 6858000"/>
              <a:gd name="connsiteX543" fmla="*/ 6298091 w 7467663"/>
              <a:gd name="connsiteY543" fmla="*/ 1737122 h 6858000"/>
              <a:gd name="connsiteX544" fmla="*/ 7019523 w 7467663"/>
              <a:gd name="connsiteY544" fmla="*/ 1519450 h 6858000"/>
              <a:gd name="connsiteX545" fmla="*/ 2399523 w 7467663"/>
              <a:gd name="connsiteY545" fmla="*/ 1428234 h 6858000"/>
              <a:gd name="connsiteX546" fmla="*/ 2224982 w 7467663"/>
              <a:gd name="connsiteY546" fmla="*/ 1826201 h 6858000"/>
              <a:gd name="connsiteX547" fmla="*/ 2096099 w 7467663"/>
              <a:gd name="connsiteY547" fmla="*/ 2345900 h 6858000"/>
              <a:gd name="connsiteX548" fmla="*/ 2283317 w 7467663"/>
              <a:gd name="connsiteY548" fmla="*/ 1796925 h 6858000"/>
              <a:gd name="connsiteX549" fmla="*/ 2399523 w 7467663"/>
              <a:gd name="connsiteY549" fmla="*/ 1428234 h 6858000"/>
              <a:gd name="connsiteX550" fmla="*/ 2448558 w 7467663"/>
              <a:gd name="connsiteY550" fmla="*/ 1373435 h 6858000"/>
              <a:gd name="connsiteX551" fmla="*/ 2312521 w 7467663"/>
              <a:gd name="connsiteY551" fmla="*/ 1806140 h 6858000"/>
              <a:gd name="connsiteX552" fmla="*/ 2127533 w 7467663"/>
              <a:gd name="connsiteY552" fmla="*/ 2348380 h 6858000"/>
              <a:gd name="connsiteX553" fmla="*/ 2358080 w 7467663"/>
              <a:gd name="connsiteY553" fmla="*/ 1866134 h 6858000"/>
              <a:gd name="connsiteX554" fmla="*/ 2407436 w 7467663"/>
              <a:gd name="connsiteY554" fmla="*/ 1651070 h 6858000"/>
              <a:gd name="connsiteX555" fmla="*/ 2448558 w 7467663"/>
              <a:gd name="connsiteY555" fmla="*/ 1373435 h 6858000"/>
              <a:gd name="connsiteX556" fmla="*/ 278707 w 7467663"/>
              <a:gd name="connsiteY556" fmla="*/ 1352270 h 6858000"/>
              <a:gd name="connsiteX557" fmla="*/ 321570 w 7467663"/>
              <a:gd name="connsiteY557" fmla="*/ 1861610 h 6858000"/>
              <a:gd name="connsiteX558" fmla="*/ 294281 w 7467663"/>
              <a:gd name="connsiteY558" fmla="*/ 1440658 h 6858000"/>
              <a:gd name="connsiteX559" fmla="*/ 278707 w 7467663"/>
              <a:gd name="connsiteY559" fmla="*/ 1352270 h 6858000"/>
              <a:gd name="connsiteX560" fmla="*/ 1423821 w 7467663"/>
              <a:gd name="connsiteY560" fmla="*/ 1351958 h 6858000"/>
              <a:gd name="connsiteX561" fmla="*/ 1638521 w 7467663"/>
              <a:gd name="connsiteY561" fmla="*/ 1908470 h 6858000"/>
              <a:gd name="connsiteX562" fmla="*/ 1754199 w 7467663"/>
              <a:gd name="connsiteY562" fmla="*/ 2149284 h 6858000"/>
              <a:gd name="connsiteX563" fmla="*/ 1908359 w 7467663"/>
              <a:gd name="connsiteY563" fmla="*/ 2364988 h 6858000"/>
              <a:gd name="connsiteX564" fmla="*/ 1647661 w 7467663"/>
              <a:gd name="connsiteY564" fmla="*/ 1825945 h 6858000"/>
              <a:gd name="connsiteX565" fmla="*/ 1423821 w 7467663"/>
              <a:gd name="connsiteY565" fmla="*/ 1351958 h 6858000"/>
              <a:gd name="connsiteX566" fmla="*/ 1431890 w 7467663"/>
              <a:gd name="connsiteY566" fmla="*/ 1306475 h 6858000"/>
              <a:gd name="connsiteX567" fmla="*/ 1507597 w 7467663"/>
              <a:gd name="connsiteY567" fmla="*/ 1446132 h 6858000"/>
              <a:gd name="connsiteX568" fmla="*/ 1674586 w 7467663"/>
              <a:gd name="connsiteY568" fmla="*/ 1813832 h 6858000"/>
              <a:gd name="connsiteX569" fmla="*/ 1815950 w 7467663"/>
              <a:gd name="connsiteY569" fmla="*/ 2128564 h 6858000"/>
              <a:gd name="connsiteX570" fmla="*/ 1984242 w 7467663"/>
              <a:gd name="connsiteY570" fmla="*/ 2430829 h 6858000"/>
              <a:gd name="connsiteX571" fmla="*/ 2014023 w 7467663"/>
              <a:gd name="connsiteY571" fmla="*/ 2450995 h 6858000"/>
              <a:gd name="connsiteX572" fmla="*/ 1747337 w 7467663"/>
              <a:gd name="connsiteY572" fmla="*/ 1855264 h 6858000"/>
              <a:gd name="connsiteX573" fmla="*/ 1533749 w 7467663"/>
              <a:gd name="connsiteY573" fmla="*/ 1478656 h 6858000"/>
              <a:gd name="connsiteX574" fmla="*/ 1431890 w 7467663"/>
              <a:gd name="connsiteY574" fmla="*/ 1306475 h 6858000"/>
              <a:gd name="connsiteX575" fmla="*/ 5052692 w 7467663"/>
              <a:gd name="connsiteY575" fmla="*/ 1292994 h 6858000"/>
              <a:gd name="connsiteX576" fmla="*/ 5200661 w 7467663"/>
              <a:gd name="connsiteY576" fmla="*/ 1635186 h 6858000"/>
              <a:gd name="connsiteX577" fmla="*/ 5297138 w 7467663"/>
              <a:gd name="connsiteY577" fmla="*/ 1906351 h 6858000"/>
              <a:gd name="connsiteX578" fmla="*/ 5052692 w 7467663"/>
              <a:gd name="connsiteY578" fmla="*/ 1292994 h 6858000"/>
              <a:gd name="connsiteX579" fmla="*/ 5009948 w 7467663"/>
              <a:gd name="connsiteY579" fmla="*/ 1273619 h 6858000"/>
              <a:gd name="connsiteX580" fmla="*/ 5121777 w 7467663"/>
              <a:gd name="connsiteY580" fmla="*/ 1654213 h 6858000"/>
              <a:gd name="connsiteX581" fmla="*/ 5293545 w 7467663"/>
              <a:gd name="connsiteY581" fmla="*/ 2072247 h 6858000"/>
              <a:gd name="connsiteX582" fmla="*/ 5294042 w 7467663"/>
              <a:gd name="connsiteY582" fmla="*/ 2065019 h 6858000"/>
              <a:gd name="connsiteX583" fmla="*/ 5171936 w 7467663"/>
              <a:gd name="connsiteY583" fmla="*/ 1647613 h 6858000"/>
              <a:gd name="connsiteX584" fmla="*/ 5009948 w 7467663"/>
              <a:gd name="connsiteY584" fmla="*/ 1273619 h 6858000"/>
              <a:gd name="connsiteX585" fmla="*/ 655236 w 7467663"/>
              <a:gd name="connsiteY585" fmla="*/ 1268632 h 6858000"/>
              <a:gd name="connsiteX586" fmla="*/ 839521 w 7467663"/>
              <a:gd name="connsiteY586" fmla="*/ 1685315 h 6858000"/>
              <a:gd name="connsiteX587" fmla="*/ 1109416 w 7467663"/>
              <a:gd name="connsiteY587" fmla="*/ 2061663 h 6858000"/>
              <a:gd name="connsiteX588" fmla="*/ 1298300 w 7467663"/>
              <a:gd name="connsiteY588" fmla="*/ 2247742 h 6858000"/>
              <a:gd name="connsiteX589" fmla="*/ 1125871 w 7467663"/>
              <a:gd name="connsiteY589" fmla="*/ 1989513 h 6858000"/>
              <a:gd name="connsiteX590" fmla="*/ 981574 w 7467663"/>
              <a:gd name="connsiteY590" fmla="*/ 1783157 h 6858000"/>
              <a:gd name="connsiteX591" fmla="*/ 922198 w 7467663"/>
              <a:gd name="connsiteY591" fmla="*/ 1677437 h 6858000"/>
              <a:gd name="connsiteX592" fmla="*/ 869293 w 7467663"/>
              <a:gd name="connsiteY592" fmla="*/ 1583214 h 6858000"/>
              <a:gd name="connsiteX593" fmla="*/ 751431 w 7467663"/>
              <a:gd name="connsiteY593" fmla="*/ 1405731 h 6858000"/>
              <a:gd name="connsiteX594" fmla="*/ 655236 w 7467663"/>
              <a:gd name="connsiteY594" fmla="*/ 1268632 h 6858000"/>
              <a:gd name="connsiteX595" fmla="*/ 6516292 w 7467663"/>
              <a:gd name="connsiteY595" fmla="*/ 1263064 h 6858000"/>
              <a:gd name="connsiteX596" fmla="*/ 5736320 w 7467663"/>
              <a:gd name="connsiteY596" fmla="*/ 1501803 h 6858000"/>
              <a:gd name="connsiteX597" fmla="*/ 6516292 w 7467663"/>
              <a:gd name="connsiteY597" fmla="*/ 1263064 h 6858000"/>
              <a:gd name="connsiteX598" fmla="*/ 291466 w 7467663"/>
              <a:gd name="connsiteY598" fmla="*/ 1250369 h 6858000"/>
              <a:gd name="connsiteX599" fmla="*/ 323180 w 7467663"/>
              <a:gd name="connsiteY599" fmla="*/ 1435283 h 6858000"/>
              <a:gd name="connsiteX600" fmla="*/ 349381 w 7467663"/>
              <a:gd name="connsiteY600" fmla="*/ 1875041 h 6858000"/>
              <a:gd name="connsiteX601" fmla="*/ 374363 w 7467663"/>
              <a:gd name="connsiteY601" fmla="*/ 1506494 h 6858000"/>
              <a:gd name="connsiteX602" fmla="*/ 302168 w 7467663"/>
              <a:gd name="connsiteY602" fmla="*/ 1274495 h 6858000"/>
              <a:gd name="connsiteX603" fmla="*/ 291466 w 7467663"/>
              <a:gd name="connsiteY603" fmla="*/ 1250369 h 6858000"/>
              <a:gd name="connsiteX604" fmla="*/ 678222 w 7467663"/>
              <a:gd name="connsiteY604" fmla="*/ 1248670 h 6858000"/>
              <a:gd name="connsiteX605" fmla="*/ 775536 w 7467663"/>
              <a:gd name="connsiteY605" fmla="*/ 1388015 h 6858000"/>
              <a:gd name="connsiteX606" fmla="*/ 894529 w 7467663"/>
              <a:gd name="connsiteY606" fmla="*/ 1567739 h 6858000"/>
              <a:gd name="connsiteX607" fmla="*/ 948000 w 7467663"/>
              <a:gd name="connsiteY607" fmla="*/ 1663088 h 6858000"/>
              <a:gd name="connsiteX608" fmla="*/ 1006812 w 7467663"/>
              <a:gd name="connsiteY608" fmla="*/ 1767683 h 6858000"/>
              <a:gd name="connsiteX609" fmla="*/ 1149133 w 7467663"/>
              <a:gd name="connsiteY609" fmla="*/ 1971513 h 6858000"/>
              <a:gd name="connsiteX610" fmla="*/ 1333952 w 7467663"/>
              <a:gd name="connsiteY610" fmla="*/ 2251620 h 6858000"/>
              <a:gd name="connsiteX611" fmla="*/ 1337329 w 7467663"/>
              <a:gd name="connsiteY611" fmla="*/ 2258350 h 6858000"/>
              <a:gd name="connsiteX612" fmla="*/ 1014726 w 7467663"/>
              <a:gd name="connsiteY612" fmla="*/ 1615556 h 6858000"/>
              <a:gd name="connsiteX613" fmla="*/ 678222 w 7467663"/>
              <a:gd name="connsiteY613" fmla="*/ 1248670 h 6858000"/>
              <a:gd name="connsiteX614" fmla="*/ 6691602 w 7467663"/>
              <a:gd name="connsiteY614" fmla="*/ 1140573 h 6858000"/>
              <a:gd name="connsiteX615" fmla="*/ 6571100 w 7467663"/>
              <a:gd name="connsiteY615" fmla="*/ 1183662 h 6858000"/>
              <a:gd name="connsiteX616" fmla="*/ 6241687 w 7467663"/>
              <a:gd name="connsiteY616" fmla="*/ 1257600 h 6858000"/>
              <a:gd name="connsiteX617" fmla="*/ 5693009 w 7467663"/>
              <a:gd name="connsiteY617" fmla="*/ 1478256 h 6858000"/>
              <a:gd name="connsiteX618" fmla="*/ 6548420 w 7467663"/>
              <a:gd name="connsiteY618" fmla="*/ 1214599 h 6858000"/>
              <a:gd name="connsiteX619" fmla="*/ 6605473 w 7467663"/>
              <a:gd name="connsiteY619" fmla="*/ 1184686 h 6858000"/>
              <a:gd name="connsiteX620" fmla="*/ 6691602 w 7467663"/>
              <a:gd name="connsiteY620" fmla="*/ 1140573 h 6858000"/>
              <a:gd name="connsiteX621" fmla="*/ 4002475 w 7467663"/>
              <a:gd name="connsiteY621" fmla="*/ 1037802 h 6858000"/>
              <a:gd name="connsiteX622" fmla="*/ 4000324 w 7467663"/>
              <a:gd name="connsiteY622" fmla="*/ 1039362 h 6858000"/>
              <a:gd name="connsiteX623" fmla="*/ 4002862 w 7467663"/>
              <a:gd name="connsiteY623" fmla="*/ 1042866 h 6858000"/>
              <a:gd name="connsiteX624" fmla="*/ 4002475 w 7467663"/>
              <a:gd name="connsiteY624" fmla="*/ 1037802 h 6858000"/>
              <a:gd name="connsiteX625" fmla="*/ 506322 w 7467663"/>
              <a:gd name="connsiteY625" fmla="*/ 1020997 h 6858000"/>
              <a:gd name="connsiteX626" fmla="*/ 533068 w 7467663"/>
              <a:gd name="connsiteY626" fmla="*/ 1029409 h 6858000"/>
              <a:gd name="connsiteX627" fmla="*/ 1232525 w 7467663"/>
              <a:gd name="connsiteY627" fmla="*/ 1804675 h 6858000"/>
              <a:gd name="connsiteX628" fmla="*/ 1388858 w 7467663"/>
              <a:gd name="connsiteY628" fmla="*/ 2368011 h 6858000"/>
              <a:gd name="connsiteX629" fmla="*/ 1384098 w 7467663"/>
              <a:gd name="connsiteY629" fmla="*/ 2378125 h 6858000"/>
              <a:gd name="connsiteX630" fmla="*/ 1425393 w 7467663"/>
              <a:gd name="connsiteY630" fmla="*/ 2589124 h 6858000"/>
              <a:gd name="connsiteX631" fmla="*/ 1424001 w 7467663"/>
              <a:gd name="connsiteY631" fmla="*/ 2597541 h 6858000"/>
              <a:gd name="connsiteX632" fmla="*/ 2152729 w 7467663"/>
              <a:gd name="connsiteY632" fmla="*/ 2864487 h 6858000"/>
              <a:gd name="connsiteX633" fmla="*/ 2020609 w 7467663"/>
              <a:gd name="connsiteY633" fmla="*/ 2539671 h 6858000"/>
              <a:gd name="connsiteX634" fmla="*/ 2018920 w 7467663"/>
              <a:gd name="connsiteY634" fmla="*/ 2536309 h 6858000"/>
              <a:gd name="connsiteX635" fmla="*/ 1342441 w 7467663"/>
              <a:gd name="connsiteY635" fmla="*/ 1173017 h 6858000"/>
              <a:gd name="connsiteX636" fmla="*/ 1367925 w 7467663"/>
              <a:gd name="connsiteY636" fmla="*/ 1135648 h 6858000"/>
              <a:gd name="connsiteX637" fmla="*/ 1771401 w 7467663"/>
              <a:gd name="connsiteY637" fmla="*/ 1806673 h 6858000"/>
              <a:gd name="connsiteX638" fmla="*/ 1972385 w 7467663"/>
              <a:gd name="connsiteY638" fmla="*/ 2198735 h 6858000"/>
              <a:gd name="connsiteX639" fmla="*/ 2040892 w 7467663"/>
              <a:gd name="connsiteY639" fmla="*/ 2405205 h 6858000"/>
              <a:gd name="connsiteX640" fmla="*/ 2131689 w 7467663"/>
              <a:gd name="connsiteY640" fmla="*/ 1936926 h 6858000"/>
              <a:gd name="connsiteX641" fmla="*/ 2454820 w 7467663"/>
              <a:gd name="connsiteY641" fmla="*/ 1248808 h 6858000"/>
              <a:gd name="connsiteX642" fmla="*/ 2492512 w 7467663"/>
              <a:gd name="connsiteY642" fmla="*/ 1302920 h 6858000"/>
              <a:gd name="connsiteX643" fmla="*/ 2081216 w 7467663"/>
              <a:gd name="connsiteY643" fmla="*/ 2527513 h 6858000"/>
              <a:gd name="connsiteX644" fmla="*/ 2081211 w 7467663"/>
              <a:gd name="connsiteY644" fmla="*/ 2528916 h 6858000"/>
              <a:gd name="connsiteX645" fmla="*/ 2199067 w 7467663"/>
              <a:gd name="connsiteY645" fmla="*/ 2884061 h 6858000"/>
              <a:gd name="connsiteX646" fmla="*/ 3192586 w 7467663"/>
              <a:gd name="connsiteY646" fmla="*/ 3411496 h 6858000"/>
              <a:gd name="connsiteX647" fmla="*/ 3182620 w 7467663"/>
              <a:gd name="connsiteY647" fmla="*/ 3483279 h 6858000"/>
              <a:gd name="connsiteX648" fmla="*/ 2435119 w 7467663"/>
              <a:gd name="connsiteY648" fmla="*/ 3080173 h 6858000"/>
              <a:gd name="connsiteX649" fmla="*/ 2410152 w 7467663"/>
              <a:gd name="connsiteY649" fmla="*/ 3063751 h 6858000"/>
              <a:gd name="connsiteX650" fmla="*/ 2408099 w 7467663"/>
              <a:gd name="connsiteY650" fmla="*/ 3064403 h 6858000"/>
              <a:gd name="connsiteX651" fmla="*/ 2407218 w 7467663"/>
              <a:gd name="connsiteY651" fmla="*/ 3070324 h 6858000"/>
              <a:gd name="connsiteX652" fmla="*/ 2380138 w 7467663"/>
              <a:gd name="connsiteY652" fmla="*/ 3099341 h 6858000"/>
              <a:gd name="connsiteX653" fmla="*/ 1765923 w 7467663"/>
              <a:gd name="connsiteY653" fmla="*/ 3581043 h 6858000"/>
              <a:gd name="connsiteX654" fmla="*/ 1702258 w 7467663"/>
              <a:gd name="connsiteY654" fmla="*/ 3612286 h 6858000"/>
              <a:gd name="connsiteX655" fmla="*/ 1538370 w 7467663"/>
              <a:gd name="connsiteY655" fmla="*/ 3811804 h 6858000"/>
              <a:gd name="connsiteX656" fmla="*/ 542867 w 7467663"/>
              <a:gd name="connsiteY656" fmla="*/ 4944092 h 6858000"/>
              <a:gd name="connsiteX657" fmla="*/ 515800 w 7467663"/>
              <a:gd name="connsiteY657" fmla="*/ 4862180 h 6858000"/>
              <a:gd name="connsiteX658" fmla="*/ 909145 w 7467663"/>
              <a:gd name="connsiteY658" fmla="*/ 4199225 h 6858000"/>
              <a:gd name="connsiteX659" fmla="*/ 1214067 w 7467663"/>
              <a:gd name="connsiteY659" fmla="*/ 3908561 h 6858000"/>
              <a:gd name="connsiteX660" fmla="*/ 640967 w 7467663"/>
              <a:gd name="connsiteY660" fmla="*/ 4105601 h 6858000"/>
              <a:gd name="connsiteX661" fmla="*/ 112563 w 7467663"/>
              <a:gd name="connsiteY661" fmla="*/ 4396952 h 6858000"/>
              <a:gd name="connsiteX662" fmla="*/ 0 w 7467663"/>
              <a:gd name="connsiteY662" fmla="*/ 4466006 h 6858000"/>
              <a:gd name="connsiteX663" fmla="*/ 0 w 7467663"/>
              <a:gd name="connsiteY663" fmla="*/ 4233763 h 6858000"/>
              <a:gd name="connsiteX664" fmla="*/ 36881 w 7467663"/>
              <a:gd name="connsiteY664" fmla="*/ 4200118 h 6858000"/>
              <a:gd name="connsiteX665" fmla="*/ 910534 w 7467663"/>
              <a:gd name="connsiteY665" fmla="*/ 3629753 h 6858000"/>
              <a:gd name="connsiteX666" fmla="*/ 1578717 w 7467663"/>
              <a:gd name="connsiteY666" fmla="*/ 3575982 h 6858000"/>
              <a:gd name="connsiteX667" fmla="*/ 2338780 w 7467663"/>
              <a:gd name="connsiteY667" fmla="*/ 3033725 h 6858000"/>
              <a:gd name="connsiteX668" fmla="*/ 1807991 w 7467663"/>
              <a:gd name="connsiteY668" fmla="*/ 2807184 h 6858000"/>
              <a:gd name="connsiteX669" fmla="*/ 1416358 w 7467663"/>
              <a:gd name="connsiteY669" fmla="*/ 3112571 h 6858000"/>
              <a:gd name="connsiteX670" fmla="*/ 939066 w 7467663"/>
              <a:gd name="connsiteY670" fmla="*/ 3378798 h 6858000"/>
              <a:gd name="connsiteX671" fmla="*/ 115099 w 7467663"/>
              <a:gd name="connsiteY671" fmla="*/ 3607650 h 6858000"/>
              <a:gd name="connsiteX672" fmla="*/ 97284 w 7467663"/>
              <a:gd name="connsiteY672" fmla="*/ 3520393 h 6858000"/>
              <a:gd name="connsiteX673" fmla="*/ 922050 w 7467663"/>
              <a:gd name="connsiteY673" fmla="*/ 3074867 h 6858000"/>
              <a:gd name="connsiteX674" fmla="*/ 1405265 w 7467663"/>
              <a:gd name="connsiteY674" fmla="*/ 3016319 h 6858000"/>
              <a:gd name="connsiteX675" fmla="*/ 1407512 w 7467663"/>
              <a:gd name="connsiteY675" fmla="*/ 3018001 h 6858000"/>
              <a:gd name="connsiteX676" fmla="*/ 1726266 w 7467663"/>
              <a:gd name="connsiteY676" fmla="*/ 2777274 h 6858000"/>
              <a:gd name="connsiteX677" fmla="*/ 625390 w 7467663"/>
              <a:gd name="connsiteY677" fmla="*/ 2514541 h 6858000"/>
              <a:gd name="connsiteX678" fmla="*/ 619799 w 7467663"/>
              <a:gd name="connsiteY678" fmla="*/ 2527180 h 6858000"/>
              <a:gd name="connsiteX679" fmla="*/ 310030 w 7467663"/>
              <a:gd name="connsiteY679" fmla="*/ 2771818 h 6858000"/>
              <a:gd name="connsiteX680" fmla="*/ 173877 w 7467663"/>
              <a:gd name="connsiteY680" fmla="*/ 2937056 h 6858000"/>
              <a:gd name="connsiteX681" fmla="*/ 77889 w 7467663"/>
              <a:gd name="connsiteY681" fmla="*/ 3138440 h 6858000"/>
              <a:gd name="connsiteX682" fmla="*/ 0 w 7467663"/>
              <a:gd name="connsiteY682" fmla="*/ 3271395 h 6858000"/>
              <a:gd name="connsiteX683" fmla="*/ 0 w 7467663"/>
              <a:gd name="connsiteY683" fmla="*/ 3153002 h 6858000"/>
              <a:gd name="connsiteX684" fmla="*/ 2386 w 7467663"/>
              <a:gd name="connsiteY684" fmla="*/ 3149203 h 6858000"/>
              <a:gd name="connsiteX685" fmla="*/ 89753 w 7467663"/>
              <a:gd name="connsiteY685" fmla="*/ 2987702 h 6858000"/>
              <a:gd name="connsiteX686" fmla="*/ 76869 w 7467663"/>
              <a:gd name="connsiteY686" fmla="*/ 3005404 h 6858000"/>
              <a:gd name="connsiteX687" fmla="*/ 32049 w 7467663"/>
              <a:gd name="connsiteY687" fmla="*/ 3065814 h 6858000"/>
              <a:gd name="connsiteX688" fmla="*/ 0 w 7467663"/>
              <a:gd name="connsiteY688" fmla="*/ 3108744 h 6858000"/>
              <a:gd name="connsiteX689" fmla="*/ 0 w 7467663"/>
              <a:gd name="connsiteY689" fmla="*/ 3058059 h 6858000"/>
              <a:gd name="connsiteX690" fmla="*/ 7610 w 7467663"/>
              <a:gd name="connsiteY690" fmla="*/ 3047889 h 6858000"/>
              <a:gd name="connsiteX691" fmla="*/ 52419 w 7467663"/>
              <a:gd name="connsiteY691" fmla="*/ 2987479 h 6858000"/>
              <a:gd name="connsiteX692" fmla="*/ 59142 w 7467663"/>
              <a:gd name="connsiteY692" fmla="*/ 2978488 h 6858000"/>
              <a:gd name="connsiteX693" fmla="*/ 0 w 7467663"/>
              <a:gd name="connsiteY693" fmla="*/ 3015334 h 6858000"/>
              <a:gd name="connsiteX694" fmla="*/ 0 w 7467663"/>
              <a:gd name="connsiteY694" fmla="*/ 2914286 h 6858000"/>
              <a:gd name="connsiteX695" fmla="*/ 36383 w 7467663"/>
              <a:gd name="connsiteY695" fmla="*/ 2901128 h 6858000"/>
              <a:gd name="connsiteX696" fmla="*/ 156329 w 7467663"/>
              <a:gd name="connsiteY696" fmla="*/ 2840533 h 6858000"/>
              <a:gd name="connsiteX697" fmla="*/ 358355 w 7467663"/>
              <a:gd name="connsiteY697" fmla="*/ 2620471 h 6858000"/>
              <a:gd name="connsiteX698" fmla="*/ 510577 w 7467663"/>
              <a:gd name="connsiteY698" fmla="*/ 2501244 h 6858000"/>
              <a:gd name="connsiteX699" fmla="*/ 211967 w 7467663"/>
              <a:gd name="connsiteY699" fmla="*/ 2479171 h 6858000"/>
              <a:gd name="connsiteX700" fmla="*/ 0 w 7467663"/>
              <a:gd name="connsiteY700" fmla="*/ 2476398 h 6858000"/>
              <a:gd name="connsiteX701" fmla="*/ 0 w 7467663"/>
              <a:gd name="connsiteY701" fmla="*/ 2389189 h 6858000"/>
              <a:gd name="connsiteX702" fmla="*/ 103062 w 7467663"/>
              <a:gd name="connsiteY702" fmla="*/ 2389518 h 6858000"/>
              <a:gd name="connsiteX703" fmla="*/ 510734 w 7467663"/>
              <a:gd name="connsiteY703" fmla="*/ 2416201 h 6858000"/>
              <a:gd name="connsiteX704" fmla="*/ 279257 w 7467663"/>
              <a:gd name="connsiteY704" fmla="*/ 2092102 h 6858000"/>
              <a:gd name="connsiteX705" fmla="*/ 65265 w 7467663"/>
              <a:gd name="connsiteY705" fmla="*/ 2006049 h 6858000"/>
              <a:gd name="connsiteX706" fmla="*/ 0 w 7467663"/>
              <a:gd name="connsiteY706" fmla="*/ 1982532 h 6858000"/>
              <a:gd name="connsiteX707" fmla="*/ 0 w 7467663"/>
              <a:gd name="connsiteY707" fmla="*/ 1912789 h 6858000"/>
              <a:gd name="connsiteX708" fmla="*/ 97460 w 7467663"/>
              <a:gd name="connsiteY708" fmla="*/ 1953725 h 6858000"/>
              <a:gd name="connsiteX709" fmla="*/ 221272 w 7467663"/>
              <a:gd name="connsiteY709" fmla="*/ 1980766 h 6858000"/>
              <a:gd name="connsiteX710" fmla="*/ 116765 w 7467663"/>
              <a:gd name="connsiteY710" fmla="*/ 1911033 h 6858000"/>
              <a:gd name="connsiteX711" fmla="*/ 16405 w 7467663"/>
              <a:gd name="connsiteY711" fmla="*/ 1803412 h 6858000"/>
              <a:gd name="connsiteX712" fmla="*/ 0 w 7467663"/>
              <a:gd name="connsiteY712" fmla="*/ 1784777 h 6858000"/>
              <a:gd name="connsiteX713" fmla="*/ 0 w 7467663"/>
              <a:gd name="connsiteY713" fmla="*/ 1740082 h 6858000"/>
              <a:gd name="connsiteX714" fmla="*/ 39394 w 7467663"/>
              <a:gd name="connsiteY714" fmla="*/ 1784856 h 6858000"/>
              <a:gd name="connsiteX715" fmla="*/ 135813 w 7467663"/>
              <a:gd name="connsiteY715" fmla="*/ 1888838 h 6858000"/>
              <a:gd name="connsiteX716" fmla="*/ 242575 w 7467663"/>
              <a:gd name="connsiteY716" fmla="*/ 1958841 h 6858000"/>
              <a:gd name="connsiteX717" fmla="*/ 82197 w 7467663"/>
              <a:gd name="connsiteY717" fmla="*/ 1754826 h 6858000"/>
              <a:gd name="connsiteX718" fmla="*/ 0 w 7467663"/>
              <a:gd name="connsiteY718" fmla="*/ 1679650 h 6858000"/>
              <a:gd name="connsiteX719" fmla="*/ 0 w 7467663"/>
              <a:gd name="connsiteY719" fmla="*/ 1602463 h 6858000"/>
              <a:gd name="connsiteX720" fmla="*/ 84689 w 7467663"/>
              <a:gd name="connsiteY720" fmla="*/ 1677442 h 6858000"/>
              <a:gd name="connsiteX721" fmla="*/ 298437 w 7467663"/>
              <a:gd name="connsiteY721" fmla="*/ 1968019 h 6858000"/>
              <a:gd name="connsiteX722" fmla="*/ 227269 w 7467663"/>
              <a:gd name="connsiteY722" fmla="*/ 1114064 h 6858000"/>
              <a:gd name="connsiteX723" fmla="*/ 248003 w 7467663"/>
              <a:gd name="connsiteY723" fmla="*/ 1089613 h 6858000"/>
              <a:gd name="connsiteX724" fmla="*/ 427020 w 7467663"/>
              <a:gd name="connsiteY724" fmla="*/ 1619803 h 6858000"/>
              <a:gd name="connsiteX725" fmla="*/ 340345 w 7467663"/>
              <a:gd name="connsiteY725" fmla="*/ 2027739 h 6858000"/>
              <a:gd name="connsiteX726" fmla="*/ 360865 w 7467663"/>
              <a:gd name="connsiteY726" fmla="*/ 2044827 h 6858000"/>
              <a:gd name="connsiteX727" fmla="*/ 560414 w 7467663"/>
              <a:gd name="connsiteY727" fmla="*/ 2421457 h 6858000"/>
              <a:gd name="connsiteX728" fmla="*/ 1359703 w 7467663"/>
              <a:gd name="connsiteY728" fmla="*/ 2578554 h 6858000"/>
              <a:gd name="connsiteX729" fmla="*/ 1359422 w 7467663"/>
              <a:gd name="connsiteY729" fmla="*/ 2577994 h 6858000"/>
              <a:gd name="connsiteX730" fmla="*/ 828701 w 7467663"/>
              <a:gd name="connsiteY730" fmla="*/ 1839520 h 6858000"/>
              <a:gd name="connsiteX731" fmla="*/ 494427 w 7467663"/>
              <a:gd name="connsiteY731" fmla="*/ 1092333 h 6858000"/>
              <a:gd name="connsiteX732" fmla="*/ 506322 w 7467663"/>
              <a:gd name="connsiteY732" fmla="*/ 1020997 h 6858000"/>
              <a:gd name="connsiteX733" fmla="*/ 4570198 w 7467663"/>
              <a:gd name="connsiteY733" fmla="*/ 978081 h 6858000"/>
              <a:gd name="connsiteX734" fmla="*/ 4523691 w 7467663"/>
              <a:gd name="connsiteY734" fmla="*/ 1127776 h 6858000"/>
              <a:gd name="connsiteX735" fmla="*/ 4509875 w 7467663"/>
              <a:gd name="connsiteY735" fmla="*/ 1167552 h 6858000"/>
              <a:gd name="connsiteX736" fmla="*/ 4478168 w 7467663"/>
              <a:gd name="connsiteY736" fmla="*/ 1260735 h 6858000"/>
              <a:gd name="connsiteX737" fmla="*/ 4409309 w 7467663"/>
              <a:gd name="connsiteY737" fmla="*/ 1666996 h 6858000"/>
              <a:gd name="connsiteX738" fmla="*/ 4370031 w 7467663"/>
              <a:gd name="connsiteY738" fmla="*/ 1955666 h 6858000"/>
              <a:gd name="connsiteX739" fmla="*/ 4570198 w 7467663"/>
              <a:gd name="connsiteY739" fmla="*/ 978081 h 6858000"/>
              <a:gd name="connsiteX740" fmla="*/ 4557898 w 7467663"/>
              <a:gd name="connsiteY740" fmla="*/ 900011 h 6858000"/>
              <a:gd name="connsiteX741" fmla="*/ 4344840 w 7467663"/>
              <a:gd name="connsiteY741" fmla="*/ 1922038 h 6858000"/>
              <a:gd name="connsiteX742" fmla="*/ 4378710 w 7467663"/>
              <a:gd name="connsiteY742" fmla="*/ 1665516 h 6858000"/>
              <a:gd name="connsiteX743" fmla="*/ 4448798 w 7467663"/>
              <a:gd name="connsiteY743" fmla="*/ 1253024 h 6858000"/>
              <a:gd name="connsiteX744" fmla="*/ 4480315 w 7467663"/>
              <a:gd name="connsiteY744" fmla="*/ 1158454 h 6858000"/>
              <a:gd name="connsiteX745" fmla="*/ 4494133 w 7467663"/>
              <a:gd name="connsiteY745" fmla="*/ 1118676 h 6858000"/>
              <a:gd name="connsiteX746" fmla="*/ 4557898 w 7467663"/>
              <a:gd name="connsiteY746" fmla="*/ 900011 h 6858000"/>
              <a:gd name="connsiteX747" fmla="*/ 5870151 w 7467663"/>
              <a:gd name="connsiteY747" fmla="*/ 898890 h 6858000"/>
              <a:gd name="connsiteX748" fmla="*/ 5861335 w 7467663"/>
              <a:gd name="connsiteY748" fmla="*/ 899177 h 6858000"/>
              <a:gd name="connsiteX749" fmla="*/ 5843702 w 7467663"/>
              <a:gd name="connsiteY749" fmla="*/ 899748 h 6858000"/>
              <a:gd name="connsiteX750" fmla="*/ 5651107 w 7467663"/>
              <a:gd name="connsiteY750" fmla="*/ 920306 h 6858000"/>
              <a:gd name="connsiteX751" fmla="*/ 5459407 w 7467663"/>
              <a:gd name="connsiteY751" fmla="*/ 940975 h 6858000"/>
              <a:gd name="connsiteX752" fmla="*/ 5374846 w 7467663"/>
              <a:gd name="connsiteY752" fmla="*/ 941988 h 6858000"/>
              <a:gd name="connsiteX753" fmla="*/ 5256105 w 7467663"/>
              <a:gd name="connsiteY753" fmla="*/ 945632 h 6858000"/>
              <a:gd name="connsiteX754" fmla="*/ 5107071 w 7467663"/>
              <a:gd name="connsiteY754" fmla="*/ 969720 h 6858000"/>
              <a:gd name="connsiteX755" fmla="*/ 4998681 w 7467663"/>
              <a:gd name="connsiteY755" fmla="*/ 988771 h 6858000"/>
              <a:gd name="connsiteX756" fmla="*/ 5870151 w 7467663"/>
              <a:gd name="connsiteY756" fmla="*/ 898890 h 6858000"/>
              <a:gd name="connsiteX757" fmla="*/ 5504425 w 7467663"/>
              <a:gd name="connsiteY757" fmla="*/ 848067 h 6858000"/>
              <a:gd name="connsiteX758" fmla="*/ 4968849 w 7467663"/>
              <a:gd name="connsiteY758" fmla="*/ 962318 h 6858000"/>
              <a:gd name="connsiteX759" fmla="*/ 5104039 w 7467663"/>
              <a:gd name="connsiteY759" fmla="*/ 940634 h 6858000"/>
              <a:gd name="connsiteX760" fmla="*/ 5256311 w 7467663"/>
              <a:gd name="connsiteY760" fmla="*/ 916490 h 6858000"/>
              <a:gd name="connsiteX761" fmla="*/ 5377381 w 7467663"/>
              <a:gd name="connsiteY761" fmla="*/ 912671 h 6858000"/>
              <a:gd name="connsiteX762" fmla="*/ 5460148 w 7467663"/>
              <a:gd name="connsiteY762" fmla="*/ 911442 h 6858000"/>
              <a:gd name="connsiteX763" fmla="*/ 5648971 w 7467663"/>
              <a:gd name="connsiteY763" fmla="*/ 891331 h 6858000"/>
              <a:gd name="connsiteX764" fmla="*/ 5844807 w 7467663"/>
              <a:gd name="connsiteY764" fmla="*/ 870718 h 6858000"/>
              <a:gd name="connsiteX765" fmla="*/ 5862975 w 7467663"/>
              <a:gd name="connsiteY765" fmla="*/ 869756 h 6858000"/>
              <a:gd name="connsiteX766" fmla="*/ 5920887 w 7467663"/>
              <a:gd name="connsiteY766" fmla="*/ 865929 h 6858000"/>
              <a:gd name="connsiteX767" fmla="*/ 5504425 w 7467663"/>
              <a:gd name="connsiteY767" fmla="*/ 848067 h 6858000"/>
              <a:gd name="connsiteX768" fmla="*/ 3607114 w 7467663"/>
              <a:gd name="connsiteY768" fmla="*/ 467441 h 6858000"/>
              <a:gd name="connsiteX769" fmla="*/ 3296242 w 7467663"/>
              <a:gd name="connsiteY769" fmla="*/ 807991 h 6858000"/>
              <a:gd name="connsiteX770" fmla="*/ 3174674 w 7467663"/>
              <a:gd name="connsiteY770" fmla="*/ 919759 h 6858000"/>
              <a:gd name="connsiteX771" fmla="*/ 3042978 w 7467663"/>
              <a:gd name="connsiteY771" fmla="*/ 1054894 h 6858000"/>
              <a:gd name="connsiteX772" fmla="*/ 2968914 w 7467663"/>
              <a:gd name="connsiteY772" fmla="*/ 1133756 h 6858000"/>
              <a:gd name="connsiteX773" fmla="*/ 3103823 w 7467663"/>
              <a:gd name="connsiteY773" fmla="*/ 1026814 h 6858000"/>
              <a:gd name="connsiteX774" fmla="*/ 3607114 w 7467663"/>
              <a:gd name="connsiteY774" fmla="*/ 467441 h 6858000"/>
              <a:gd name="connsiteX775" fmla="*/ 3744487 w 7467663"/>
              <a:gd name="connsiteY775" fmla="*/ 383136 h 6858000"/>
              <a:gd name="connsiteX776" fmla="*/ 3970213 w 7467663"/>
              <a:gd name="connsiteY776" fmla="*/ 995559 h 6858000"/>
              <a:gd name="connsiteX777" fmla="*/ 3744487 w 7467663"/>
              <a:gd name="connsiteY777" fmla="*/ 383136 h 6858000"/>
              <a:gd name="connsiteX778" fmla="*/ 3624562 w 7467663"/>
              <a:gd name="connsiteY778" fmla="*/ 367041 h 6858000"/>
              <a:gd name="connsiteX779" fmla="*/ 3489712 w 7467663"/>
              <a:gd name="connsiteY779" fmla="*/ 485386 h 6858000"/>
              <a:gd name="connsiteX780" fmla="*/ 3182994 w 7467663"/>
              <a:gd name="connsiteY780" fmla="*/ 828265 h 6858000"/>
              <a:gd name="connsiteX781" fmla="*/ 2892114 w 7467663"/>
              <a:gd name="connsiteY781" fmla="*/ 1172635 h 6858000"/>
              <a:gd name="connsiteX782" fmla="*/ 3021459 w 7467663"/>
              <a:gd name="connsiteY782" fmla="*/ 1035385 h 6858000"/>
              <a:gd name="connsiteX783" fmla="*/ 3153873 w 7467663"/>
              <a:gd name="connsiteY783" fmla="*/ 898971 h 6858000"/>
              <a:gd name="connsiteX784" fmla="*/ 3276511 w 7467663"/>
              <a:gd name="connsiteY784" fmla="*/ 786423 h 6858000"/>
              <a:gd name="connsiteX785" fmla="*/ 3584154 w 7467663"/>
              <a:gd name="connsiteY785" fmla="*/ 448218 h 6858000"/>
              <a:gd name="connsiteX786" fmla="*/ 3624562 w 7467663"/>
              <a:gd name="connsiteY786" fmla="*/ 367041 h 6858000"/>
              <a:gd name="connsiteX787" fmla="*/ 3766672 w 7467663"/>
              <a:gd name="connsiteY787" fmla="*/ 359429 h 6858000"/>
              <a:gd name="connsiteX788" fmla="*/ 3996338 w 7467663"/>
              <a:gd name="connsiteY788" fmla="*/ 968237 h 6858000"/>
              <a:gd name="connsiteX789" fmla="*/ 3766672 w 7467663"/>
              <a:gd name="connsiteY789" fmla="*/ 359429 h 6858000"/>
              <a:gd name="connsiteX790" fmla="*/ 5805386 w 7467663"/>
              <a:gd name="connsiteY790" fmla="*/ 239240 h 6858000"/>
              <a:gd name="connsiteX791" fmla="*/ 5736947 w 7467663"/>
              <a:gd name="connsiteY791" fmla="*/ 261367 h 6858000"/>
              <a:gd name="connsiteX792" fmla="*/ 5427012 w 7467663"/>
              <a:gd name="connsiteY792" fmla="*/ 311272 h 6858000"/>
              <a:gd name="connsiteX793" fmla="*/ 5147818 w 7467663"/>
              <a:gd name="connsiteY793" fmla="*/ 322112 h 6858000"/>
              <a:gd name="connsiteX794" fmla="*/ 5060854 w 7467663"/>
              <a:gd name="connsiteY794" fmla="*/ 311882 h 6858000"/>
              <a:gd name="connsiteX795" fmla="*/ 4945989 w 7467663"/>
              <a:gd name="connsiteY795" fmla="*/ 300516 h 6858000"/>
              <a:gd name="connsiteX796" fmla="*/ 5410479 w 7467663"/>
              <a:gd name="connsiteY796" fmla="*/ 348434 h 6858000"/>
              <a:gd name="connsiteX797" fmla="*/ 5805386 w 7467663"/>
              <a:gd name="connsiteY797" fmla="*/ 239240 h 6858000"/>
              <a:gd name="connsiteX798" fmla="*/ 5905192 w 7467663"/>
              <a:gd name="connsiteY798" fmla="*/ 163079 h 6858000"/>
              <a:gd name="connsiteX799" fmla="*/ 5865655 w 7467663"/>
              <a:gd name="connsiteY799" fmla="*/ 171901 h 6858000"/>
              <a:gd name="connsiteX800" fmla="*/ 5259740 w 7467663"/>
              <a:gd name="connsiteY800" fmla="*/ 257013 h 6858000"/>
              <a:gd name="connsiteX801" fmla="*/ 5208466 w 7467663"/>
              <a:gd name="connsiteY801" fmla="*/ 257550 h 6858000"/>
              <a:gd name="connsiteX802" fmla="*/ 4980204 w 7467663"/>
              <a:gd name="connsiteY802" fmla="*/ 271903 h 6858000"/>
              <a:gd name="connsiteX803" fmla="*/ 5068068 w 7467663"/>
              <a:gd name="connsiteY803" fmla="*/ 282244 h 6858000"/>
              <a:gd name="connsiteX804" fmla="*/ 5153231 w 7467663"/>
              <a:gd name="connsiteY804" fmla="*/ 292240 h 6858000"/>
              <a:gd name="connsiteX805" fmla="*/ 5426491 w 7467663"/>
              <a:gd name="connsiteY805" fmla="*/ 281128 h 6858000"/>
              <a:gd name="connsiteX806" fmla="*/ 5731212 w 7467663"/>
              <a:gd name="connsiteY806" fmla="*/ 231951 h 6858000"/>
              <a:gd name="connsiteX807" fmla="*/ 5905192 w 7467663"/>
              <a:gd name="connsiteY807" fmla="*/ 163079 h 6858000"/>
              <a:gd name="connsiteX808" fmla="*/ 5944437 w 7467663"/>
              <a:gd name="connsiteY808" fmla="*/ 113829 h 6858000"/>
              <a:gd name="connsiteX809" fmla="*/ 5825032 w 7467663"/>
              <a:gd name="connsiteY809" fmla="*/ 146405 h 6858000"/>
              <a:gd name="connsiteX810" fmla="*/ 4955599 w 7467663"/>
              <a:gd name="connsiteY810" fmla="*/ 247008 h 6858000"/>
              <a:gd name="connsiteX811" fmla="*/ 5210104 w 7467663"/>
              <a:gd name="connsiteY811" fmla="*/ 228123 h 6858000"/>
              <a:gd name="connsiteX812" fmla="*/ 5261015 w 7467663"/>
              <a:gd name="connsiteY812" fmla="*/ 227087 h 6858000"/>
              <a:gd name="connsiteX813" fmla="*/ 5861181 w 7467663"/>
              <a:gd name="connsiteY813" fmla="*/ 143093 h 6858000"/>
              <a:gd name="connsiteX814" fmla="*/ 5961252 w 7467663"/>
              <a:gd name="connsiteY814" fmla="*/ 114820 h 6858000"/>
              <a:gd name="connsiteX815" fmla="*/ 5944437 w 7467663"/>
              <a:gd name="connsiteY815" fmla="*/ 113829 h 6858000"/>
              <a:gd name="connsiteX816" fmla="*/ 3882765 w 7467663"/>
              <a:gd name="connsiteY816" fmla="*/ 0 h 6858000"/>
              <a:gd name="connsiteX817" fmla="*/ 3995099 w 7467663"/>
              <a:gd name="connsiteY817" fmla="*/ 0 h 6858000"/>
              <a:gd name="connsiteX818" fmla="*/ 4163818 w 7467663"/>
              <a:gd name="connsiteY818" fmla="*/ 234104 h 6858000"/>
              <a:gd name="connsiteX819" fmla="*/ 4172099 w 7467663"/>
              <a:gd name="connsiteY819" fmla="*/ 234207 h 6858000"/>
              <a:gd name="connsiteX820" fmla="*/ 4784282 w 7467663"/>
              <a:gd name="connsiteY820" fmla="*/ 276561 h 6858000"/>
              <a:gd name="connsiteX821" fmla="*/ 4801687 w 7467663"/>
              <a:gd name="connsiteY821" fmla="*/ 267764 h 6858000"/>
              <a:gd name="connsiteX822" fmla="*/ 6082788 w 7467663"/>
              <a:gd name="connsiteY822" fmla="*/ 64119 h 6858000"/>
              <a:gd name="connsiteX823" fmla="*/ 6099442 w 7467663"/>
              <a:gd name="connsiteY823" fmla="*/ 82568 h 6858000"/>
              <a:gd name="connsiteX824" fmla="*/ 4804137 w 7467663"/>
              <a:gd name="connsiteY824" fmla="*/ 320931 h 6858000"/>
              <a:gd name="connsiteX825" fmla="*/ 4227047 w 7467663"/>
              <a:gd name="connsiteY825" fmla="*/ 313415 h 6858000"/>
              <a:gd name="connsiteX826" fmla="*/ 4346041 w 7467663"/>
              <a:gd name="connsiteY826" fmla="*/ 456086 h 6858000"/>
              <a:gd name="connsiteX827" fmla="*/ 4870967 w 7467663"/>
              <a:gd name="connsiteY827" fmla="*/ 963061 h 6858000"/>
              <a:gd name="connsiteX828" fmla="*/ 4889647 w 7467663"/>
              <a:gd name="connsiteY828" fmla="*/ 957147 h 6858000"/>
              <a:gd name="connsiteX829" fmla="*/ 5422504 w 7467663"/>
              <a:gd name="connsiteY829" fmla="*/ 805191 h 6858000"/>
              <a:gd name="connsiteX830" fmla="*/ 6087656 w 7467663"/>
              <a:gd name="connsiteY830" fmla="*/ 826703 h 6858000"/>
              <a:gd name="connsiteX831" fmla="*/ 6058717 w 7467663"/>
              <a:gd name="connsiteY831" fmla="*/ 865992 h 6858000"/>
              <a:gd name="connsiteX832" fmla="*/ 4974153 w 7467663"/>
              <a:gd name="connsiteY832" fmla="*/ 1045456 h 6858000"/>
              <a:gd name="connsiteX833" fmla="*/ 5627835 w 7467663"/>
              <a:gd name="connsiteY833" fmla="*/ 1472077 h 6858000"/>
              <a:gd name="connsiteX834" fmla="*/ 5629817 w 7467663"/>
              <a:gd name="connsiteY834" fmla="*/ 1471412 h 6858000"/>
              <a:gd name="connsiteX835" fmla="*/ 5634124 w 7467663"/>
              <a:gd name="connsiteY835" fmla="*/ 1470572 h 6858000"/>
              <a:gd name="connsiteX836" fmla="*/ 5755832 w 7467663"/>
              <a:gd name="connsiteY836" fmla="*/ 1383886 h 6858000"/>
              <a:gd name="connsiteX837" fmla="*/ 6014186 w 7467663"/>
              <a:gd name="connsiteY837" fmla="*/ 1279799 h 6858000"/>
              <a:gd name="connsiteX838" fmla="*/ 6901619 w 7467663"/>
              <a:gd name="connsiteY838" fmla="*/ 1047874 h 6858000"/>
              <a:gd name="connsiteX839" fmla="*/ 6931566 w 7467663"/>
              <a:gd name="connsiteY839" fmla="*/ 1062034 h 6858000"/>
              <a:gd name="connsiteX840" fmla="*/ 5790982 w 7467663"/>
              <a:gd name="connsiteY840" fmla="*/ 1561380 h 6858000"/>
              <a:gd name="connsiteX841" fmla="*/ 6188971 w 7467663"/>
              <a:gd name="connsiteY841" fmla="*/ 1755168 h 6858000"/>
              <a:gd name="connsiteX842" fmla="*/ 6202446 w 7467663"/>
              <a:gd name="connsiteY842" fmla="*/ 1752268 h 6858000"/>
              <a:gd name="connsiteX843" fmla="*/ 7179560 w 7467663"/>
              <a:gd name="connsiteY843" fmla="*/ 1467551 h 6858000"/>
              <a:gd name="connsiteX844" fmla="*/ 7158730 w 7467663"/>
              <a:gd name="connsiteY844" fmla="*/ 1507835 h 6858000"/>
              <a:gd name="connsiteX845" fmla="*/ 6326959 w 7467663"/>
              <a:gd name="connsiteY845" fmla="*/ 1817686 h 6858000"/>
              <a:gd name="connsiteX846" fmla="*/ 6537433 w 7467663"/>
              <a:gd name="connsiteY846" fmla="*/ 1907790 h 6858000"/>
              <a:gd name="connsiteX847" fmla="*/ 6550221 w 7467663"/>
              <a:gd name="connsiteY847" fmla="*/ 1910729 h 6858000"/>
              <a:gd name="connsiteX848" fmla="*/ 6964438 w 7467663"/>
              <a:gd name="connsiteY848" fmla="*/ 2209505 h 6858000"/>
              <a:gd name="connsiteX849" fmla="*/ 7367862 w 7467663"/>
              <a:gd name="connsiteY849" fmla="*/ 2806833 h 6858000"/>
              <a:gd name="connsiteX850" fmla="*/ 7364329 w 7467663"/>
              <a:gd name="connsiteY850" fmla="*/ 2826907 h 6858000"/>
              <a:gd name="connsiteX851" fmla="*/ 7290545 w 7467663"/>
              <a:gd name="connsiteY851" fmla="*/ 2850663 h 6858000"/>
              <a:gd name="connsiteX852" fmla="*/ 6472036 w 7467663"/>
              <a:gd name="connsiteY852" fmla="*/ 1959003 h 6858000"/>
              <a:gd name="connsiteX853" fmla="*/ 5792897 w 7467663"/>
              <a:gd name="connsiteY853" fmla="*/ 1647747 h 6858000"/>
              <a:gd name="connsiteX854" fmla="*/ 5842751 w 7467663"/>
              <a:gd name="connsiteY854" fmla="*/ 1816112 h 6858000"/>
              <a:gd name="connsiteX855" fmla="*/ 5847424 w 7467663"/>
              <a:gd name="connsiteY855" fmla="*/ 1815776 h 6858000"/>
              <a:gd name="connsiteX856" fmla="*/ 6399821 w 7467663"/>
              <a:gd name="connsiteY856" fmla="*/ 2344799 h 6858000"/>
              <a:gd name="connsiteX857" fmla="*/ 6323232 w 7467663"/>
              <a:gd name="connsiteY857" fmla="*/ 2389634 h 6858000"/>
              <a:gd name="connsiteX858" fmla="*/ 5942958 w 7467663"/>
              <a:gd name="connsiteY858" fmla="*/ 2077708 h 6858000"/>
              <a:gd name="connsiteX859" fmla="*/ 5921559 w 7467663"/>
              <a:gd name="connsiteY859" fmla="*/ 2378596 h 6858000"/>
              <a:gd name="connsiteX860" fmla="*/ 5817651 w 7467663"/>
              <a:gd name="connsiteY860" fmla="*/ 3023919 h 6858000"/>
              <a:gd name="connsiteX861" fmla="*/ 5729634 w 7467663"/>
              <a:gd name="connsiteY861" fmla="*/ 3051849 h 6858000"/>
              <a:gd name="connsiteX862" fmla="*/ 5611018 w 7467663"/>
              <a:gd name="connsiteY862" fmla="*/ 2316769 h 6858000"/>
              <a:gd name="connsiteX863" fmla="*/ 5687608 w 7467663"/>
              <a:gd name="connsiteY863" fmla="*/ 2039972 h 6858000"/>
              <a:gd name="connsiteX864" fmla="*/ 5657554 w 7467663"/>
              <a:gd name="connsiteY864" fmla="*/ 1576445 h 6858000"/>
              <a:gd name="connsiteX865" fmla="*/ 5150475 w 7467663"/>
              <a:gd name="connsiteY865" fmla="*/ 1274012 h 6858000"/>
              <a:gd name="connsiteX866" fmla="*/ 5349142 w 7467663"/>
              <a:gd name="connsiteY866" fmla="*/ 2204405 h 6858000"/>
              <a:gd name="connsiteX867" fmla="*/ 5262214 w 7467663"/>
              <a:gd name="connsiteY867" fmla="*/ 2233836 h 6858000"/>
              <a:gd name="connsiteX868" fmla="*/ 4981539 w 7467663"/>
              <a:gd name="connsiteY868" fmla="*/ 1542201 h 6858000"/>
              <a:gd name="connsiteX869" fmla="*/ 4958461 w 7467663"/>
              <a:gd name="connsiteY869" fmla="*/ 1136957 h 6858000"/>
              <a:gd name="connsiteX870" fmla="*/ 4655015 w 7467663"/>
              <a:gd name="connsiteY870" fmla="*/ 891426 h 6858000"/>
              <a:gd name="connsiteX871" fmla="*/ 4348002 w 7467663"/>
              <a:gd name="connsiteY871" fmla="*/ 2205895 h 6858000"/>
              <a:gd name="connsiteX872" fmla="*/ 4262250 w 7467663"/>
              <a:gd name="connsiteY872" fmla="*/ 2219972 h 6858000"/>
              <a:gd name="connsiteX873" fmla="*/ 4550611 w 7467663"/>
              <a:gd name="connsiteY873" fmla="*/ 817540 h 6858000"/>
              <a:gd name="connsiteX874" fmla="*/ 4564418 w 7467663"/>
              <a:gd name="connsiteY874" fmla="*/ 808293 h 6858000"/>
              <a:gd name="connsiteX875" fmla="*/ 4266388 w 7467663"/>
              <a:gd name="connsiteY875" fmla="*/ 500083 h 6858000"/>
              <a:gd name="connsiteX876" fmla="*/ 4032842 w 7467663"/>
              <a:gd name="connsiteY876" fmla="*/ 211809 h 6858000"/>
              <a:gd name="connsiteX877" fmla="*/ 3882765 w 7467663"/>
              <a:gd name="connsiteY877" fmla="*/ 0 h 6858000"/>
              <a:gd name="connsiteX878" fmla="*/ 3721337 w 7467663"/>
              <a:gd name="connsiteY878" fmla="*/ 0 h 6858000"/>
              <a:gd name="connsiteX879" fmla="*/ 3797544 w 7467663"/>
              <a:gd name="connsiteY879" fmla="*/ 0 h 6858000"/>
              <a:gd name="connsiteX880" fmla="*/ 3775734 w 7467663"/>
              <a:gd name="connsiteY880" fmla="*/ 95131 h 6858000"/>
              <a:gd name="connsiteX881" fmla="*/ 3724807 w 7467663"/>
              <a:gd name="connsiteY881" fmla="*/ 272257 h 6858000"/>
              <a:gd name="connsiteX882" fmla="*/ 3726844 w 7467663"/>
              <a:gd name="connsiteY882" fmla="*/ 282988 h 6858000"/>
              <a:gd name="connsiteX883" fmla="*/ 3742664 w 7467663"/>
              <a:gd name="connsiteY883" fmla="*/ 279918 h 6858000"/>
              <a:gd name="connsiteX884" fmla="*/ 4103910 w 7467663"/>
              <a:gd name="connsiteY884" fmla="*/ 1161917 h 6858000"/>
              <a:gd name="connsiteX885" fmla="*/ 4020269 w 7467663"/>
              <a:gd name="connsiteY885" fmla="*/ 1200406 h 6858000"/>
              <a:gd name="connsiteX886" fmla="*/ 3674882 w 7467663"/>
              <a:gd name="connsiteY886" fmla="*/ 488524 h 6858000"/>
              <a:gd name="connsiteX887" fmla="*/ 3132682 w 7467663"/>
              <a:gd name="connsiteY887" fmla="*/ 1072284 h 6858000"/>
              <a:gd name="connsiteX888" fmla="*/ 2716346 w 7467663"/>
              <a:gd name="connsiteY888" fmla="*/ 1276376 h 6858000"/>
              <a:gd name="connsiteX889" fmla="*/ 2716772 w 7467663"/>
              <a:gd name="connsiteY889" fmla="*/ 1255462 h 6858000"/>
              <a:gd name="connsiteX890" fmla="*/ 3471096 w 7467663"/>
              <a:gd name="connsiteY890" fmla="*/ 437072 h 6858000"/>
              <a:gd name="connsiteX891" fmla="*/ 3639057 w 7467663"/>
              <a:gd name="connsiteY891" fmla="*/ 286334 h 6858000"/>
              <a:gd name="connsiteX892" fmla="*/ 3640309 w 7467663"/>
              <a:gd name="connsiteY892" fmla="*/ 284664 h 6858000"/>
              <a:gd name="connsiteX893" fmla="*/ 3646022 w 7467663"/>
              <a:gd name="connsiteY893" fmla="*/ 276711 h 6858000"/>
              <a:gd name="connsiteX894" fmla="*/ 3707943 w 7467663"/>
              <a:gd name="connsiteY894" fmla="*/ 65958 h 6858000"/>
              <a:gd name="connsiteX895" fmla="*/ 3721337 w 7467663"/>
              <a:gd name="connsiteY895" fmla="*/ 0 h 6858000"/>
              <a:gd name="connsiteX896" fmla="*/ 2867960 w 7467663"/>
              <a:gd name="connsiteY896" fmla="*/ 0 h 6858000"/>
              <a:gd name="connsiteX897" fmla="*/ 2926351 w 7467663"/>
              <a:gd name="connsiteY897" fmla="*/ 0 h 6858000"/>
              <a:gd name="connsiteX898" fmla="*/ 2902823 w 7467663"/>
              <a:gd name="connsiteY898" fmla="*/ 262929 h 6858000"/>
              <a:gd name="connsiteX899" fmla="*/ 2940663 w 7467663"/>
              <a:gd name="connsiteY899" fmla="*/ 140884 h 6858000"/>
              <a:gd name="connsiteX900" fmla="*/ 2947039 w 7467663"/>
              <a:gd name="connsiteY900" fmla="*/ 122524 h 6858000"/>
              <a:gd name="connsiteX901" fmla="*/ 2984316 w 7467663"/>
              <a:gd name="connsiteY901" fmla="*/ 0 h 6858000"/>
              <a:gd name="connsiteX902" fmla="*/ 3016114 w 7467663"/>
              <a:gd name="connsiteY902" fmla="*/ 0 h 6858000"/>
              <a:gd name="connsiteX903" fmla="*/ 2979949 w 7467663"/>
              <a:gd name="connsiteY903" fmla="*/ 119274 h 6858000"/>
              <a:gd name="connsiteX904" fmla="*/ 3023879 w 7467663"/>
              <a:gd name="connsiteY904" fmla="*/ 0 h 6858000"/>
              <a:gd name="connsiteX905" fmla="*/ 3105400 w 7467663"/>
              <a:gd name="connsiteY905" fmla="*/ 0 h 6858000"/>
              <a:gd name="connsiteX906" fmla="*/ 3094669 w 7467663"/>
              <a:gd name="connsiteY906" fmla="*/ 30308 h 6858000"/>
              <a:gd name="connsiteX907" fmla="*/ 2901945 w 7467663"/>
              <a:gd name="connsiteY907" fmla="*/ 466538 h 6858000"/>
              <a:gd name="connsiteX908" fmla="*/ 2815209 w 7467663"/>
              <a:gd name="connsiteY908" fmla="*/ 497361 h 6858000"/>
              <a:gd name="connsiteX909" fmla="*/ 2844845 w 7467663"/>
              <a:gd name="connsiteY909" fmla="*/ 127638 h 6858000"/>
              <a:gd name="connsiteX910" fmla="*/ 2867960 w 7467663"/>
              <a:gd name="connsiteY910" fmla="*/ 0 h 6858000"/>
              <a:gd name="connsiteX911" fmla="*/ 1057230 w 7467663"/>
              <a:gd name="connsiteY911" fmla="*/ 0 h 6858000"/>
              <a:gd name="connsiteX912" fmla="*/ 1111003 w 7467663"/>
              <a:gd name="connsiteY912" fmla="*/ 0 h 6858000"/>
              <a:gd name="connsiteX913" fmla="*/ 1125553 w 7467663"/>
              <a:gd name="connsiteY913" fmla="*/ 52588 h 6858000"/>
              <a:gd name="connsiteX914" fmla="*/ 1304276 w 7467663"/>
              <a:gd name="connsiteY914" fmla="*/ 476275 h 6858000"/>
              <a:gd name="connsiteX915" fmla="*/ 1492066 w 7467663"/>
              <a:gd name="connsiteY915" fmla="*/ 886333 h 6858000"/>
              <a:gd name="connsiteX916" fmla="*/ 1423698 w 7467663"/>
              <a:gd name="connsiteY916" fmla="*/ 710817 h 6858000"/>
              <a:gd name="connsiteX917" fmla="*/ 1357609 w 7467663"/>
              <a:gd name="connsiteY917" fmla="*/ 532892 h 6858000"/>
              <a:gd name="connsiteX918" fmla="*/ 1309550 w 7467663"/>
              <a:gd name="connsiteY918" fmla="*/ 374031 h 6858000"/>
              <a:gd name="connsiteX919" fmla="*/ 1193673 w 7467663"/>
              <a:gd name="connsiteY919" fmla="*/ 49533 h 6858000"/>
              <a:gd name="connsiteX920" fmla="*/ 1164391 w 7467663"/>
              <a:gd name="connsiteY920" fmla="*/ 0 h 6858000"/>
              <a:gd name="connsiteX921" fmla="*/ 1200666 w 7467663"/>
              <a:gd name="connsiteY921" fmla="*/ 0 h 6858000"/>
              <a:gd name="connsiteX922" fmla="*/ 1223408 w 7467663"/>
              <a:gd name="connsiteY922" fmla="*/ 38996 h 6858000"/>
              <a:gd name="connsiteX923" fmla="*/ 1339635 w 7467663"/>
              <a:gd name="connsiteY923" fmla="*/ 365517 h 6858000"/>
              <a:gd name="connsiteX924" fmla="*/ 1387469 w 7467663"/>
              <a:gd name="connsiteY924" fmla="*/ 523079 h 6858000"/>
              <a:gd name="connsiteX925" fmla="*/ 1452685 w 7467663"/>
              <a:gd name="connsiteY925" fmla="*/ 699806 h 6858000"/>
              <a:gd name="connsiteX926" fmla="*/ 1492092 w 7467663"/>
              <a:gd name="connsiteY926" fmla="*/ 800424 h 6858000"/>
              <a:gd name="connsiteX927" fmla="*/ 1455302 w 7467663"/>
              <a:gd name="connsiteY927" fmla="*/ 632913 h 6858000"/>
              <a:gd name="connsiteX928" fmla="*/ 1222336 w 7467663"/>
              <a:gd name="connsiteY928" fmla="*/ 9480 h 6858000"/>
              <a:gd name="connsiteX929" fmla="*/ 1214634 w 7467663"/>
              <a:gd name="connsiteY929" fmla="*/ 0 h 6858000"/>
              <a:gd name="connsiteX930" fmla="*/ 1289827 w 7467663"/>
              <a:gd name="connsiteY930" fmla="*/ 0 h 6858000"/>
              <a:gd name="connsiteX931" fmla="*/ 1321076 w 7467663"/>
              <a:gd name="connsiteY931" fmla="*/ 59722 h 6858000"/>
              <a:gd name="connsiteX932" fmla="*/ 1512579 w 7467663"/>
              <a:gd name="connsiteY932" fmla="*/ 626441 h 6858000"/>
              <a:gd name="connsiteX933" fmla="*/ 1506076 w 7467663"/>
              <a:gd name="connsiteY933" fmla="*/ 1089289 h 6858000"/>
              <a:gd name="connsiteX934" fmla="*/ 1486346 w 7467663"/>
              <a:gd name="connsiteY934" fmla="*/ 1079919 h 6858000"/>
              <a:gd name="connsiteX935" fmla="*/ 1070511 w 7467663"/>
              <a:gd name="connsiteY935" fmla="*/ 48609 h 6858000"/>
              <a:gd name="connsiteX936" fmla="*/ 1057230 w 7467663"/>
              <a:gd name="connsiteY936" fmla="*/ 0 h 6858000"/>
              <a:gd name="connsiteX937" fmla="*/ 43151 w 7467663"/>
              <a:gd name="connsiteY937" fmla="*/ 0 h 6858000"/>
              <a:gd name="connsiteX938" fmla="*/ 95283 w 7467663"/>
              <a:gd name="connsiteY938" fmla="*/ 0 h 6858000"/>
              <a:gd name="connsiteX939" fmla="*/ 300708 w 7467663"/>
              <a:gd name="connsiteY939" fmla="*/ 154571 h 6858000"/>
              <a:gd name="connsiteX940" fmla="*/ 530414 w 7467663"/>
              <a:gd name="connsiteY940" fmla="*/ 354673 h 6858000"/>
              <a:gd name="connsiteX941" fmla="*/ 333785 w 7467663"/>
              <a:gd name="connsiteY941" fmla="*/ 161564 h 6858000"/>
              <a:gd name="connsiteX942" fmla="*/ 147005 w 7467663"/>
              <a:gd name="connsiteY942" fmla="*/ 0 h 6858000"/>
              <a:gd name="connsiteX943" fmla="*/ 272509 w 7467663"/>
              <a:gd name="connsiteY943" fmla="*/ 0 h 6858000"/>
              <a:gd name="connsiteX944" fmla="*/ 326276 w 7467663"/>
              <a:gd name="connsiteY944" fmla="*/ 45847 h 6858000"/>
              <a:gd name="connsiteX945" fmla="*/ 823759 w 7467663"/>
              <a:gd name="connsiteY945" fmla="*/ 574145 h 6858000"/>
              <a:gd name="connsiteX946" fmla="*/ 811254 w 7467663"/>
              <a:gd name="connsiteY946" fmla="*/ 665546 h 6858000"/>
              <a:gd name="connsiteX947" fmla="*/ 154042 w 7467663"/>
              <a:gd name="connsiteY947" fmla="*/ 261522 h 6858000"/>
              <a:gd name="connsiteX948" fmla="*/ 13550 w 7467663"/>
              <a:gd name="connsiteY948" fmla="*/ 158423 h 6858000"/>
              <a:gd name="connsiteX949" fmla="*/ 0 w 7467663"/>
              <a:gd name="connsiteY949" fmla="*/ 146618 h 6858000"/>
              <a:gd name="connsiteX950" fmla="*/ 0 w 7467663"/>
              <a:gd name="connsiteY950" fmla="*/ 59161 h 6858000"/>
              <a:gd name="connsiteX951" fmla="*/ 45427 w 7467663"/>
              <a:gd name="connsiteY951" fmla="*/ 101078 h 6858000"/>
              <a:gd name="connsiteX952" fmla="*/ 630103 w 7467663"/>
              <a:gd name="connsiteY952" fmla="*/ 485885 h 6858000"/>
              <a:gd name="connsiteX953" fmla="*/ 532040 w 7467663"/>
              <a:gd name="connsiteY953" fmla="*/ 399359 h 6858000"/>
              <a:gd name="connsiteX954" fmla="*/ 517618 w 7467663"/>
              <a:gd name="connsiteY954" fmla="*/ 385726 h 6858000"/>
              <a:gd name="connsiteX955" fmla="*/ 285074 w 7467663"/>
              <a:gd name="connsiteY955" fmla="*/ 182755 h 6858000"/>
              <a:gd name="connsiteX956" fmla="*/ 43151 w 7467663"/>
              <a:gd name="connsiteY95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7454976 w 7467600"/>
              <a:gd name="connsiteY74" fmla="*/ 6318297 h 6858000"/>
              <a:gd name="connsiteX75" fmla="*/ 7467600 w 7467600"/>
              <a:gd name="connsiteY75" fmla="*/ 6334256 h 6858000"/>
              <a:gd name="connsiteX76" fmla="*/ 7454976 w 7467600"/>
              <a:gd name="connsiteY76" fmla="*/ 6318297 h 6858000"/>
              <a:gd name="connsiteX77" fmla="*/ 1456157 w 7467600"/>
              <a:gd name="connsiteY77" fmla="*/ 5371404 h 6858000"/>
              <a:gd name="connsiteX78" fmla="*/ 1244432 w 7467600"/>
              <a:gd name="connsiteY78" fmla="*/ 5385601 h 6858000"/>
              <a:gd name="connsiteX79" fmla="*/ 973990 w 7467600"/>
              <a:gd name="connsiteY79" fmla="*/ 5424940 h 6858000"/>
              <a:gd name="connsiteX80" fmla="*/ 1103809 w 7467600"/>
              <a:gd name="connsiteY80" fmla="*/ 5433720 h 6858000"/>
              <a:gd name="connsiteX81" fmla="*/ 1123454 w 7467600"/>
              <a:gd name="connsiteY81" fmla="*/ 5435727 h 6858000"/>
              <a:gd name="connsiteX82" fmla="*/ 1737017 w 7467600"/>
              <a:gd name="connsiteY82" fmla="*/ 5452183 h 6858000"/>
              <a:gd name="connsiteX83" fmla="*/ 1824397 w 7467600"/>
              <a:gd name="connsiteY83" fmla="*/ 5447757 h 6858000"/>
              <a:gd name="connsiteX84" fmla="*/ 2070059 w 7467600"/>
              <a:gd name="connsiteY84" fmla="*/ 5441660 h 6858000"/>
              <a:gd name="connsiteX85" fmla="*/ 1456157 w 7467600"/>
              <a:gd name="connsiteY85" fmla="*/ 5371404 h 6858000"/>
              <a:gd name="connsiteX86" fmla="*/ 4988186 w 7467600"/>
              <a:gd name="connsiteY86" fmla="*/ 5216467 h 6858000"/>
              <a:gd name="connsiteX87" fmla="*/ 4777334 w 7467600"/>
              <a:gd name="connsiteY87" fmla="*/ 5406072 h 6858000"/>
              <a:gd name="connsiteX88" fmla="*/ 4718341 w 7467600"/>
              <a:gd name="connsiteY88" fmla="*/ 5468043 h 6858000"/>
              <a:gd name="connsiteX89" fmla="*/ 4604655 w 7467600"/>
              <a:gd name="connsiteY89" fmla="*/ 5583434 h 6858000"/>
              <a:gd name="connsiteX90" fmla="*/ 4565074 w 7467600"/>
              <a:gd name="connsiteY90" fmla="*/ 5618550 h 6858000"/>
              <a:gd name="connsiteX91" fmla="*/ 4988186 w 7467600"/>
              <a:gd name="connsiteY91" fmla="*/ 5216467 h 6858000"/>
              <a:gd name="connsiteX92" fmla="*/ 4978032 w 7467600"/>
              <a:gd name="connsiteY92" fmla="*/ 5183809 h 6858000"/>
              <a:gd name="connsiteX93" fmla="*/ 4463413 w 7467600"/>
              <a:gd name="connsiteY93" fmla="*/ 5615162 h 6858000"/>
              <a:gd name="connsiteX94" fmla="*/ 4358134 w 7467600"/>
              <a:gd name="connsiteY94" fmla="*/ 5742791 h 6858000"/>
              <a:gd name="connsiteX95" fmla="*/ 4376219 w 7467600"/>
              <a:gd name="connsiteY95" fmla="*/ 5729027 h 6858000"/>
              <a:gd name="connsiteX96" fmla="*/ 4582340 w 7467600"/>
              <a:gd name="connsiteY96" fmla="*/ 5561037 h 6858000"/>
              <a:gd name="connsiteX97" fmla="*/ 4694684 w 7467600"/>
              <a:gd name="connsiteY97" fmla="*/ 5447098 h 6858000"/>
              <a:gd name="connsiteX98" fmla="*/ 4754123 w 7467600"/>
              <a:gd name="connsiteY98" fmla="*/ 5384643 h 6858000"/>
              <a:gd name="connsiteX99" fmla="*/ 4978032 w 7467600"/>
              <a:gd name="connsiteY99" fmla="*/ 5183809 h 6858000"/>
              <a:gd name="connsiteX100" fmla="*/ 1903353 w 7467600"/>
              <a:gd name="connsiteY100" fmla="*/ 5044827 h 6858000"/>
              <a:gd name="connsiteX101" fmla="*/ 1936931 w 7467600"/>
              <a:gd name="connsiteY101" fmla="*/ 5093954 h 6858000"/>
              <a:gd name="connsiteX102" fmla="*/ 2195868 w 7467600"/>
              <a:gd name="connsiteY102" fmla="*/ 5396574 h 6858000"/>
              <a:gd name="connsiteX103" fmla="*/ 2088852 w 7467600"/>
              <a:gd name="connsiteY103" fmla="*/ 5166123 h 6858000"/>
              <a:gd name="connsiteX104" fmla="*/ 1958241 w 7467600"/>
              <a:gd name="connsiteY104" fmla="*/ 5067955 h 6858000"/>
              <a:gd name="connsiteX105" fmla="*/ 1903353 w 7467600"/>
              <a:gd name="connsiteY105" fmla="*/ 5044827 h 6858000"/>
              <a:gd name="connsiteX106" fmla="*/ 1979378 w 7467600"/>
              <a:gd name="connsiteY106" fmla="*/ 4769504 h 6858000"/>
              <a:gd name="connsiteX107" fmla="*/ 2882120 w 7467600"/>
              <a:gd name="connsiteY107" fmla="*/ 5064547 h 6858000"/>
              <a:gd name="connsiteX108" fmla="*/ 2793103 w 7467600"/>
              <a:gd name="connsiteY108" fmla="*/ 5039699 h 6858000"/>
              <a:gd name="connsiteX109" fmla="*/ 2770041 w 7467600"/>
              <a:gd name="connsiteY109" fmla="*/ 5033634 h 6858000"/>
              <a:gd name="connsiteX110" fmla="*/ 1979378 w 7467600"/>
              <a:gd name="connsiteY110" fmla="*/ 4769504 h 6858000"/>
              <a:gd name="connsiteX111" fmla="*/ 1927410 w 7467600"/>
              <a:gd name="connsiteY111" fmla="*/ 4716164 h 6858000"/>
              <a:gd name="connsiteX112" fmla="*/ 1959587 w 7467600"/>
              <a:gd name="connsiteY112" fmla="*/ 4728849 h 6858000"/>
              <a:gd name="connsiteX113" fmla="*/ 2777707 w 7467600"/>
              <a:gd name="connsiteY113" fmla="*/ 5003991 h 6858000"/>
              <a:gd name="connsiteX114" fmla="*/ 2800768 w 7467600"/>
              <a:gd name="connsiteY114" fmla="*/ 5010056 h 6858000"/>
              <a:gd name="connsiteX115" fmla="*/ 2879408 w 7467600"/>
              <a:gd name="connsiteY115" fmla="*/ 5031590 h 6858000"/>
              <a:gd name="connsiteX116" fmla="*/ 2862295 w 7467600"/>
              <a:gd name="connsiteY116" fmla="*/ 5022958 h 6858000"/>
              <a:gd name="connsiteX117" fmla="*/ 2813343 w 7467600"/>
              <a:gd name="connsiteY117" fmla="*/ 4998369 h 6858000"/>
              <a:gd name="connsiteX118" fmla="*/ 2646245 w 7467600"/>
              <a:gd name="connsiteY118" fmla="*/ 4930999 h 6858000"/>
              <a:gd name="connsiteX119" fmla="*/ 1999243 w 7467600"/>
              <a:gd name="connsiteY119" fmla="*/ 4730524 h 6858000"/>
              <a:gd name="connsiteX120" fmla="*/ 1979527 w 7467600"/>
              <a:gd name="connsiteY120" fmla="*/ 4726651 h 6858000"/>
              <a:gd name="connsiteX121" fmla="*/ 1927410 w 7467600"/>
              <a:gd name="connsiteY121" fmla="*/ 4716164 h 6858000"/>
              <a:gd name="connsiteX122" fmla="*/ 1997014 w 7467600"/>
              <a:gd name="connsiteY122" fmla="*/ 4698007 h 6858000"/>
              <a:gd name="connsiteX123" fmla="*/ 2005458 w 7467600"/>
              <a:gd name="connsiteY123" fmla="*/ 4699540 h 6858000"/>
              <a:gd name="connsiteX124" fmla="*/ 2657186 w 7467600"/>
              <a:gd name="connsiteY124" fmla="*/ 4901687 h 6858000"/>
              <a:gd name="connsiteX125" fmla="*/ 2826662 w 7467600"/>
              <a:gd name="connsiteY125" fmla="*/ 4970362 h 6858000"/>
              <a:gd name="connsiteX126" fmla="*/ 2876100 w 7467600"/>
              <a:gd name="connsiteY126" fmla="*/ 4995397 h 6858000"/>
              <a:gd name="connsiteX127" fmla="*/ 3042600 w 7467600"/>
              <a:gd name="connsiteY127" fmla="*/ 5059532 h 6858000"/>
              <a:gd name="connsiteX128" fmla="*/ 1997014 w 7467600"/>
              <a:gd name="connsiteY128" fmla="*/ 4698007 h 6858000"/>
              <a:gd name="connsiteX129" fmla="*/ 2305292 w 7467600"/>
              <a:gd name="connsiteY129" fmla="*/ 4219492 h 6858000"/>
              <a:gd name="connsiteX130" fmla="*/ 3360922 w 7467600"/>
              <a:gd name="connsiteY130" fmla="*/ 4529373 h 6858000"/>
              <a:gd name="connsiteX131" fmla="*/ 3492420 w 7467600"/>
              <a:gd name="connsiteY131" fmla="*/ 4510145 h 6858000"/>
              <a:gd name="connsiteX132" fmla="*/ 3364086 w 7467600"/>
              <a:gd name="connsiteY132" fmla="*/ 4480340 h 6858000"/>
              <a:gd name="connsiteX133" fmla="*/ 3225818 w 7467600"/>
              <a:gd name="connsiteY133" fmla="*/ 4411822 h 6858000"/>
              <a:gd name="connsiteX134" fmla="*/ 3129696 w 7467600"/>
              <a:gd name="connsiteY134" fmla="*/ 4360704 h 6858000"/>
              <a:gd name="connsiteX135" fmla="*/ 2814545 w 7467600"/>
              <a:gd name="connsiteY135" fmla="*/ 4282955 h 6858000"/>
              <a:gd name="connsiteX136" fmla="*/ 2305292 w 7467600"/>
              <a:gd name="connsiteY136" fmla="*/ 4219492 h 6858000"/>
              <a:gd name="connsiteX137" fmla="*/ 2626982 w 7467600"/>
              <a:gd name="connsiteY137" fmla="*/ 4206450 h 6858000"/>
              <a:gd name="connsiteX138" fmla="*/ 2490617 w 7467600"/>
              <a:gd name="connsiteY138" fmla="*/ 4206951 h 6858000"/>
              <a:gd name="connsiteX139" fmla="*/ 2819869 w 7467600"/>
              <a:gd name="connsiteY139" fmla="*/ 4252936 h 6858000"/>
              <a:gd name="connsiteX140" fmla="*/ 3143018 w 7467600"/>
              <a:gd name="connsiteY140" fmla="*/ 4332698 h 6858000"/>
              <a:gd name="connsiteX141" fmla="*/ 3241520 w 7467600"/>
              <a:gd name="connsiteY141" fmla="*/ 4385112 h 6858000"/>
              <a:gd name="connsiteX142" fmla="*/ 3374575 w 7467600"/>
              <a:gd name="connsiteY142" fmla="*/ 4451517 h 6858000"/>
              <a:gd name="connsiteX143" fmla="*/ 3505221 w 7467600"/>
              <a:gd name="connsiteY143" fmla="*/ 4480757 h 6858000"/>
              <a:gd name="connsiteX144" fmla="*/ 2626982 w 7467600"/>
              <a:gd name="connsiteY144" fmla="*/ 4206450 h 6858000"/>
              <a:gd name="connsiteX145" fmla="*/ 1310106 w 7467600"/>
              <a:gd name="connsiteY145" fmla="*/ 3943217 h 6858000"/>
              <a:gd name="connsiteX146" fmla="*/ 854994 w 7467600"/>
              <a:gd name="connsiteY146" fmla="*/ 4399136 h 6858000"/>
              <a:gd name="connsiteX147" fmla="*/ 742462 w 7467600"/>
              <a:gd name="connsiteY147" fmla="*/ 4594648 h 6858000"/>
              <a:gd name="connsiteX148" fmla="*/ 820602 w 7467600"/>
              <a:gd name="connsiteY148" fmla="*/ 4485915 h 6858000"/>
              <a:gd name="connsiteX149" fmla="*/ 878295 w 7467600"/>
              <a:gd name="connsiteY149" fmla="*/ 4403594 h 6858000"/>
              <a:gd name="connsiteX150" fmla="*/ 1240607 w 7467600"/>
              <a:gd name="connsiteY150" fmla="*/ 4010401 h 6858000"/>
              <a:gd name="connsiteX151" fmla="*/ 1310106 w 7467600"/>
              <a:gd name="connsiteY151" fmla="*/ 3943217 h 6858000"/>
              <a:gd name="connsiteX152" fmla="*/ 1423113 w 7467600"/>
              <a:gd name="connsiteY152" fmla="*/ 3874565 h 6858000"/>
              <a:gd name="connsiteX153" fmla="*/ 1260565 w 7467600"/>
              <a:gd name="connsiteY153" fmla="*/ 4031982 h 6858000"/>
              <a:gd name="connsiteX154" fmla="*/ 901900 w 7467600"/>
              <a:gd name="connsiteY154" fmla="*/ 4421236 h 6858000"/>
              <a:gd name="connsiteX155" fmla="*/ 845044 w 7467600"/>
              <a:gd name="connsiteY155" fmla="*/ 4502436 h 6858000"/>
              <a:gd name="connsiteX156" fmla="*/ 685926 w 7467600"/>
              <a:gd name="connsiteY156" fmla="*/ 4703069 h 6858000"/>
              <a:gd name="connsiteX157" fmla="*/ 684248 w 7467600"/>
              <a:gd name="connsiteY157" fmla="*/ 4706721 h 6858000"/>
              <a:gd name="connsiteX158" fmla="*/ 1423113 w 7467600"/>
              <a:gd name="connsiteY158" fmla="*/ 3874565 h 6858000"/>
              <a:gd name="connsiteX159" fmla="*/ 3316479 w 7467600"/>
              <a:gd name="connsiteY159" fmla="*/ 3872136 h 6858000"/>
              <a:gd name="connsiteX160" fmla="*/ 3546806 w 7467600"/>
              <a:gd name="connsiteY160" fmla="*/ 4356139 h 6858000"/>
              <a:gd name="connsiteX161" fmla="*/ 3364433 w 7467600"/>
              <a:gd name="connsiteY161" fmla="*/ 3953121 h 6858000"/>
              <a:gd name="connsiteX162" fmla="*/ 3316479 w 7467600"/>
              <a:gd name="connsiteY162" fmla="*/ 3872136 h 6858000"/>
              <a:gd name="connsiteX163" fmla="*/ 3291335 w 7467600"/>
              <a:gd name="connsiteY163" fmla="*/ 3767420 h 6858000"/>
              <a:gd name="connsiteX164" fmla="*/ 3390805 w 7467600"/>
              <a:gd name="connsiteY164" fmla="*/ 3937163 h 6858000"/>
              <a:gd name="connsiteX165" fmla="*/ 3579062 w 7467600"/>
              <a:gd name="connsiteY165" fmla="*/ 4359040 h 6858000"/>
              <a:gd name="connsiteX166" fmla="*/ 3467355 w 7467600"/>
              <a:gd name="connsiteY166" fmla="*/ 3988130 h 6858000"/>
              <a:gd name="connsiteX167" fmla="*/ 3310753 w 7467600"/>
              <a:gd name="connsiteY167" fmla="*/ 3787140 h 6858000"/>
              <a:gd name="connsiteX168" fmla="*/ 3291335 w 7467600"/>
              <a:gd name="connsiteY168" fmla="*/ 3767420 h 6858000"/>
              <a:gd name="connsiteX169" fmla="*/ 1635889 w 7467600"/>
              <a:gd name="connsiteY169" fmla="*/ 3709494 h 6858000"/>
              <a:gd name="connsiteX170" fmla="*/ 1634800 w 7467600"/>
              <a:gd name="connsiteY170" fmla="*/ 3731111 h 6858000"/>
              <a:gd name="connsiteX171" fmla="*/ 1635889 w 7467600"/>
              <a:gd name="connsiteY171" fmla="*/ 3709494 h 6858000"/>
              <a:gd name="connsiteX172" fmla="*/ 1510397 w 7467600"/>
              <a:gd name="connsiteY172" fmla="*/ 3684705 h 6858000"/>
              <a:gd name="connsiteX173" fmla="*/ 1146550 w 7467600"/>
              <a:gd name="connsiteY173" fmla="*/ 3802012 h 6858000"/>
              <a:gd name="connsiteX174" fmla="*/ 698834 w 7467600"/>
              <a:gd name="connsiteY174" fmla="*/ 3952272 h 6858000"/>
              <a:gd name="connsiteX175" fmla="*/ 34256 w 7467600"/>
              <a:gd name="connsiteY175" fmla="*/ 4347603 h 6858000"/>
              <a:gd name="connsiteX176" fmla="*/ 527241 w 7467600"/>
              <a:gd name="connsiteY176" fmla="*/ 4065078 h 6858000"/>
              <a:gd name="connsiteX177" fmla="*/ 1510397 w 7467600"/>
              <a:gd name="connsiteY177" fmla="*/ 3684705 h 6858000"/>
              <a:gd name="connsiteX178" fmla="*/ 1313114 w 7467600"/>
              <a:gd name="connsiteY178" fmla="*/ 3655216 h 6858000"/>
              <a:gd name="connsiteX179" fmla="*/ 1109304 w 7467600"/>
              <a:gd name="connsiteY179" fmla="*/ 3669030 h 6858000"/>
              <a:gd name="connsiteX180" fmla="*/ 8129 w 7467600"/>
              <a:gd name="connsiteY180" fmla="*/ 4330519 h 6858000"/>
              <a:gd name="connsiteX181" fmla="*/ 687572 w 7467600"/>
              <a:gd name="connsiteY181" fmla="*/ 3925629 h 6858000"/>
              <a:gd name="connsiteX182" fmla="*/ 1138365 w 7467600"/>
              <a:gd name="connsiteY182" fmla="*/ 3774515 h 6858000"/>
              <a:gd name="connsiteX183" fmla="*/ 1505579 w 7467600"/>
              <a:gd name="connsiteY183" fmla="*/ 3655526 h 6858000"/>
              <a:gd name="connsiteX184" fmla="*/ 1313114 w 7467600"/>
              <a:gd name="connsiteY184" fmla="*/ 3655216 h 6858000"/>
              <a:gd name="connsiteX185" fmla="*/ 3655073 w 7467600"/>
              <a:gd name="connsiteY185" fmla="*/ 3650884 h 6858000"/>
              <a:gd name="connsiteX186" fmla="*/ 3989938 w 7467600"/>
              <a:gd name="connsiteY186" fmla="*/ 3991685 h 6858000"/>
              <a:gd name="connsiteX187" fmla="*/ 4393907 w 7467600"/>
              <a:gd name="connsiteY187" fmla="*/ 4261258 h 6858000"/>
              <a:gd name="connsiteX188" fmla="*/ 4648051 w 7467600"/>
              <a:gd name="connsiteY188" fmla="*/ 4374051 h 6858000"/>
              <a:gd name="connsiteX189" fmla="*/ 4383389 w 7467600"/>
              <a:gd name="connsiteY189" fmla="*/ 4184369 h 6858000"/>
              <a:gd name="connsiteX190" fmla="*/ 4165508 w 7467600"/>
              <a:gd name="connsiteY190" fmla="*/ 4035196 h 6858000"/>
              <a:gd name="connsiteX191" fmla="*/ 4068162 w 7467600"/>
              <a:gd name="connsiteY191" fmla="*/ 3953394 h 6858000"/>
              <a:gd name="connsiteX192" fmla="*/ 3981416 w 7467600"/>
              <a:gd name="connsiteY192" fmla="*/ 3880482 h 6858000"/>
              <a:gd name="connsiteX193" fmla="*/ 3800147 w 7467600"/>
              <a:gd name="connsiteY193" fmla="*/ 3749872 h 6858000"/>
              <a:gd name="connsiteX194" fmla="*/ 3655073 w 7467600"/>
              <a:gd name="connsiteY194" fmla="*/ 3650884 h 6858000"/>
              <a:gd name="connsiteX195" fmla="*/ 3670252 w 7467600"/>
              <a:gd name="connsiteY195" fmla="*/ 3622798 h 6858000"/>
              <a:gd name="connsiteX196" fmla="*/ 3817258 w 7467600"/>
              <a:gd name="connsiteY196" fmla="*/ 3723577 h 6858000"/>
              <a:gd name="connsiteX197" fmla="*/ 4000461 w 7467600"/>
              <a:gd name="connsiteY197" fmla="*/ 3855966 h 6858000"/>
              <a:gd name="connsiteX198" fmla="*/ 4088180 w 7467600"/>
              <a:gd name="connsiteY198" fmla="*/ 3929774 h 6858000"/>
              <a:gd name="connsiteX199" fmla="*/ 4184555 w 7467600"/>
              <a:gd name="connsiteY199" fmla="*/ 4010683 h 6858000"/>
              <a:gd name="connsiteX200" fmla="*/ 4399563 w 7467600"/>
              <a:gd name="connsiteY200" fmla="*/ 4158106 h 6858000"/>
              <a:gd name="connsiteX201" fmla="*/ 4684469 w 7467600"/>
              <a:gd name="connsiteY201" fmla="*/ 4364680 h 6858000"/>
              <a:gd name="connsiteX202" fmla="*/ 4690271 w 7467600"/>
              <a:gd name="connsiteY202" fmla="*/ 4370034 h 6858000"/>
              <a:gd name="connsiteX203" fmla="*/ 4136093 w 7467600"/>
              <a:gd name="connsiteY203" fmla="*/ 3858466 h 6858000"/>
              <a:gd name="connsiteX204" fmla="*/ 3670252 w 7467600"/>
              <a:gd name="connsiteY204" fmla="*/ 3622798 h 6858000"/>
              <a:gd name="connsiteX205" fmla="*/ 4440129 w 7467600"/>
              <a:gd name="connsiteY205" fmla="*/ 3448571 h 6858000"/>
              <a:gd name="connsiteX206" fmla="*/ 4856525 w 7467600"/>
              <a:gd name="connsiteY206" fmla="*/ 3915351 h 6858000"/>
              <a:gd name="connsiteX207" fmla="*/ 5059055 w 7467600"/>
              <a:gd name="connsiteY207" fmla="*/ 4108918 h 6858000"/>
              <a:gd name="connsiteX208" fmla="*/ 5290070 w 7467600"/>
              <a:gd name="connsiteY208" fmla="*/ 4263619 h 6858000"/>
              <a:gd name="connsiteX209" fmla="*/ 4834991 w 7467600"/>
              <a:gd name="connsiteY209" fmla="*/ 3830985 h 6858000"/>
              <a:gd name="connsiteX210" fmla="*/ 4440129 w 7467600"/>
              <a:gd name="connsiteY210" fmla="*/ 3448571 h 6858000"/>
              <a:gd name="connsiteX211" fmla="*/ 4441737 w 7467600"/>
              <a:gd name="connsiteY211" fmla="*/ 3399734 h 6858000"/>
              <a:gd name="connsiteX212" fmla="*/ 4431236 w 7467600"/>
              <a:gd name="connsiteY212" fmla="*/ 3400954 h 6858000"/>
              <a:gd name="connsiteX213" fmla="*/ 4557150 w 7467600"/>
              <a:gd name="connsiteY213" fmla="*/ 3510023 h 6858000"/>
              <a:gd name="connsiteX214" fmla="*/ 4856936 w 7467600"/>
              <a:gd name="connsiteY214" fmla="*/ 3809146 h 6858000"/>
              <a:gd name="connsiteX215" fmla="*/ 5111996 w 7467600"/>
              <a:gd name="connsiteY215" fmla="*/ 4065759 h 6858000"/>
              <a:gd name="connsiteX216" fmla="*/ 5388878 w 7467600"/>
              <a:gd name="connsiteY216" fmla="*/ 4300185 h 6858000"/>
              <a:gd name="connsiteX217" fmla="*/ 5425556 w 7467600"/>
              <a:gd name="connsiteY217" fmla="*/ 4308967 h 6858000"/>
              <a:gd name="connsiteX218" fmla="*/ 4943646 w 7467600"/>
              <a:gd name="connsiteY218" fmla="*/ 3822916 h 6858000"/>
              <a:gd name="connsiteX219" fmla="*/ 4594837 w 7467600"/>
              <a:gd name="connsiteY219" fmla="*/ 3532274 h 6858000"/>
              <a:gd name="connsiteX220" fmla="*/ 4441737 w 7467600"/>
              <a:gd name="connsiteY220" fmla="*/ 3399734 h 6858000"/>
              <a:gd name="connsiteX221" fmla="*/ 5425834 w 7467600"/>
              <a:gd name="connsiteY221" fmla="*/ 3162785 h 6858000"/>
              <a:gd name="connsiteX222" fmla="*/ 5401644 w 7467600"/>
              <a:gd name="connsiteY222" fmla="*/ 3617847 h 6858000"/>
              <a:gd name="connsiteX223" fmla="*/ 5467256 w 7467600"/>
              <a:gd name="connsiteY223" fmla="*/ 4175494 h 6858000"/>
              <a:gd name="connsiteX224" fmla="*/ 5448069 w 7467600"/>
              <a:gd name="connsiteY224" fmla="*/ 3567554 h 6858000"/>
              <a:gd name="connsiteX225" fmla="*/ 5425834 w 7467600"/>
              <a:gd name="connsiteY225" fmla="*/ 3162785 h 6858000"/>
              <a:gd name="connsiteX226" fmla="*/ 1318687 w 7467600"/>
              <a:gd name="connsiteY226" fmla="*/ 3113840 h 6858000"/>
              <a:gd name="connsiteX227" fmla="*/ 1066793 w 7467600"/>
              <a:gd name="connsiteY227" fmla="*/ 3212171 h 6858000"/>
              <a:gd name="connsiteX228" fmla="*/ 993319 w 7467600"/>
              <a:gd name="connsiteY228" fmla="*/ 3247648 h 6858000"/>
              <a:gd name="connsiteX229" fmla="*/ 853081 w 7467600"/>
              <a:gd name="connsiteY229" fmla="*/ 3312410 h 6858000"/>
              <a:gd name="connsiteX230" fmla="*/ 805957 w 7467600"/>
              <a:gd name="connsiteY230" fmla="*/ 3330443 h 6858000"/>
              <a:gd name="connsiteX231" fmla="*/ 1318687 w 7467600"/>
              <a:gd name="connsiteY231" fmla="*/ 3113840 h 6858000"/>
              <a:gd name="connsiteX232" fmla="*/ 5453702 w 7467600"/>
              <a:gd name="connsiteY232" fmla="*/ 3090882 h 6858000"/>
              <a:gd name="connsiteX233" fmla="*/ 5480135 w 7467600"/>
              <a:gd name="connsiteY233" fmla="*/ 3565802 h 6858000"/>
              <a:gd name="connsiteX234" fmla="*/ 5499023 w 7467600"/>
              <a:gd name="connsiteY234" fmla="*/ 4166310 h 6858000"/>
              <a:gd name="connsiteX235" fmla="*/ 5547022 w 7467600"/>
              <a:gd name="connsiteY235" fmla="*/ 3607838 h 6858000"/>
              <a:gd name="connsiteX236" fmla="*/ 5515964 w 7467600"/>
              <a:gd name="connsiteY236" fmla="*/ 3378541 h 6858000"/>
              <a:gd name="connsiteX237" fmla="*/ 5453702 w 7467600"/>
              <a:gd name="connsiteY237" fmla="*/ 3090882 h 6858000"/>
              <a:gd name="connsiteX238" fmla="*/ 1238695 w 7467600"/>
              <a:gd name="connsiteY238" fmla="*/ 3076820 h 6858000"/>
              <a:gd name="connsiteX239" fmla="*/ 716371 w 7467600"/>
              <a:gd name="connsiteY239" fmla="*/ 3293249 h 6858000"/>
              <a:gd name="connsiteX240" fmla="*/ 579522 w 7467600"/>
              <a:gd name="connsiteY240" fmla="*/ 3371759 h 6858000"/>
              <a:gd name="connsiteX241" fmla="*/ 600288 w 7467600"/>
              <a:gd name="connsiteY241" fmla="*/ 3365555 h 6858000"/>
              <a:gd name="connsiteX242" fmla="*/ 840692 w 7467600"/>
              <a:gd name="connsiteY242" fmla="*/ 3284921 h 6858000"/>
              <a:gd name="connsiteX243" fmla="*/ 979248 w 7467600"/>
              <a:gd name="connsiteY243" fmla="*/ 3221003 h 6858000"/>
              <a:gd name="connsiteX244" fmla="*/ 1053282 w 7467600"/>
              <a:gd name="connsiteY244" fmla="*/ 3185247 h 6858000"/>
              <a:gd name="connsiteX245" fmla="*/ 1320603 w 7467600"/>
              <a:gd name="connsiteY245" fmla="*/ 3081281 h 6858000"/>
              <a:gd name="connsiteX246" fmla="*/ 1238695 w 7467600"/>
              <a:gd name="connsiteY246" fmla="*/ 3076820 h 6858000"/>
              <a:gd name="connsiteX247" fmla="*/ 5425627 w 7467600"/>
              <a:gd name="connsiteY247" fmla="*/ 2954192 h 6858000"/>
              <a:gd name="connsiteX248" fmla="*/ 5470770 w 7467600"/>
              <a:gd name="connsiteY248" fmla="*/ 3005435 h 6858000"/>
              <a:gd name="connsiteX249" fmla="*/ 5519779 w 7467600"/>
              <a:gd name="connsiteY249" fmla="*/ 4359223 h 6858000"/>
              <a:gd name="connsiteX250" fmla="*/ 5520293 w 7467600"/>
              <a:gd name="connsiteY250" fmla="*/ 4360602 h 6858000"/>
              <a:gd name="connsiteX251" fmla="*/ 5767221 w 7467600"/>
              <a:gd name="connsiteY251" fmla="*/ 4665564 h 6858000"/>
              <a:gd name="connsiteX252" fmla="*/ 6937169 w 7467600"/>
              <a:gd name="connsiteY252" fmla="*/ 4815941 h 6858000"/>
              <a:gd name="connsiteX253" fmla="*/ 6953922 w 7467600"/>
              <a:gd name="connsiteY253" fmla="*/ 4890068 h 6858000"/>
              <a:gd name="connsiteX254" fmla="*/ 6071359 w 7467600"/>
              <a:gd name="connsiteY254" fmla="*/ 4770770 h 6858000"/>
              <a:gd name="connsiteX255" fmla="*/ 6038839 w 7467600"/>
              <a:gd name="connsiteY255" fmla="*/ 4764474 h 6858000"/>
              <a:gd name="connsiteX256" fmla="*/ 6038706 w 7467600"/>
              <a:gd name="connsiteY256" fmla="*/ 4763847 h 6858000"/>
              <a:gd name="connsiteX257" fmla="*/ 6037784 w 7467600"/>
              <a:gd name="connsiteY257" fmla="*/ 4764270 h 6858000"/>
              <a:gd name="connsiteX258" fmla="*/ 6038839 w 7467600"/>
              <a:gd name="connsiteY258" fmla="*/ 4764474 h 6858000"/>
              <a:gd name="connsiteX259" fmla="*/ 6040338 w 7467600"/>
              <a:gd name="connsiteY259" fmla="*/ 4771418 h 6858000"/>
              <a:gd name="connsiteX260" fmla="*/ 6024488 w 7467600"/>
              <a:gd name="connsiteY260" fmla="*/ 4809903 h 6858000"/>
              <a:gd name="connsiteX261" fmla="*/ 5599771 w 7467600"/>
              <a:gd name="connsiteY261" fmla="*/ 5509652 h 6858000"/>
              <a:gd name="connsiteX262" fmla="*/ 5548843 w 7467600"/>
              <a:gd name="connsiteY262" fmla="*/ 5563845 h 6858000"/>
              <a:gd name="connsiteX263" fmla="*/ 5940952 w 7467600"/>
              <a:gd name="connsiteY263" fmla="*/ 6250028 h 6858000"/>
              <a:gd name="connsiteX264" fmla="*/ 6043441 w 7467600"/>
              <a:gd name="connsiteY264" fmla="*/ 6665847 h 6858000"/>
              <a:gd name="connsiteX265" fmla="*/ 6093432 w 7467600"/>
              <a:gd name="connsiteY265" fmla="*/ 6858000 h 6858000"/>
              <a:gd name="connsiteX266" fmla="*/ 6034344 w 7467600"/>
              <a:gd name="connsiteY266" fmla="*/ 6858000 h 6858000"/>
              <a:gd name="connsiteX267" fmla="*/ 6026679 w 7467600"/>
              <a:gd name="connsiteY267" fmla="*/ 6836959 h 6858000"/>
              <a:gd name="connsiteX268" fmla="*/ 5800441 w 7467600"/>
              <a:gd name="connsiteY268" fmla="*/ 6335286 h 6858000"/>
              <a:gd name="connsiteX269" fmla="*/ 5526562 w 7467600"/>
              <a:gd name="connsiteY269" fmla="*/ 5705388 h 6858000"/>
              <a:gd name="connsiteX270" fmla="*/ 5519640 w 7467600"/>
              <a:gd name="connsiteY270" fmla="*/ 5683774 h 6858000"/>
              <a:gd name="connsiteX271" fmla="*/ 5844559 w 7467600"/>
              <a:gd name="connsiteY271" fmla="*/ 6553349 h 6858000"/>
              <a:gd name="connsiteX272" fmla="*/ 5975994 w 7467600"/>
              <a:gd name="connsiteY272" fmla="*/ 6858000 h 6858000"/>
              <a:gd name="connsiteX273" fmla="*/ 5898547 w 7467600"/>
              <a:gd name="connsiteY273" fmla="*/ 6858000 h 6858000"/>
              <a:gd name="connsiteX274" fmla="*/ 5682041 w 7467600"/>
              <a:gd name="connsiteY274" fmla="*/ 6355860 h 6858000"/>
              <a:gd name="connsiteX275" fmla="*/ 5461758 w 7467600"/>
              <a:gd name="connsiteY275" fmla="*/ 5820220 h 6858000"/>
              <a:gd name="connsiteX276" fmla="*/ 5237282 w 7467600"/>
              <a:gd name="connsiteY276" fmla="*/ 6579086 h 6858000"/>
              <a:gd name="connsiteX277" fmla="*/ 5115009 w 7467600"/>
              <a:gd name="connsiteY277" fmla="*/ 6858000 h 6858000"/>
              <a:gd name="connsiteX278" fmla="*/ 5028074 w 7467600"/>
              <a:gd name="connsiteY278" fmla="*/ 6858000 h 6858000"/>
              <a:gd name="connsiteX279" fmla="*/ 5079508 w 7467600"/>
              <a:gd name="connsiteY279" fmla="*/ 6749074 h 6858000"/>
              <a:gd name="connsiteX280" fmla="*/ 5371846 w 7467600"/>
              <a:gd name="connsiteY280" fmla="*/ 5924413 h 6858000"/>
              <a:gd name="connsiteX281" fmla="*/ 5270512 w 7467600"/>
              <a:gd name="connsiteY281" fmla="*/ 6138975 h 6858000"/>
              <a:gd name="connsiteX282" fmla="*/ 5062409 w 7467600"/>
              <a:gd name="connsiteY282" fmla="*/ 6653544 h 6858000"/>
              <a:gd name="connsiteX283" fmla="*/ 5036628 w 7467600"/>
              <a:gd name="connsiteY283" fmla="*/ 6754247 h 6858000"/>
              <a:gd name="connsiteX284" fmla="*/ 5009112 w 7467600"/>
              <a:gd name="connsiteY284" fmla="*/ 6858000 h 6858000"/>
              <a:gd name="connsiteX285" fmla="*/ 4976679 w 7467600"/>
              <a:gd name="connsiteY285" fmla="*/ 6858000 h 6858000"/>
              <a:gd name="connsiteX286" fmla="*/ 5006537 w 7467600"/>
              <a:gd name="connsiteY286" fmla="*/ 6747068 h 6858000"/>
              <a:gd name="connsiteX287" fmla="*/ 5032723 w 7467600"/>
              <a:gd name="connsiteY287" fmla="*/ 6644957 h 6858000"/>
              <a:gd name="connsiteX288" fmla="*/ 5242949 w 7467600"/>
              <a:gd name="connsiteY288" fmla="*/ 6125175 h 6858000"/>
              <a:gd name="connsiteX289" fmla="*/ 5286321 w 7467600"/>
              <a:gd name="connsiteY289" fmla="*/ 6033555 h 6858000"/>
              <a:gd name="connsiteX290" fmla="*/ 5008210 w 7467600"/>
              <a:gd name="connsiteY290" fmla="*/ 6649194 h 6858000"/>
              <a:gd name="connsiteX291" fmla="*/ 4986321 w 7467600"/>
              <a:gd name="connsiteY291" fmla="*/ 6765687 h 6858000"/>
              <a:gd name="connsiteX292" fmla="*/ 4973474 w 7467600"/>
              <a:gd name="connsiteY292" fmla="*/ 6858000 h 6858000"/>
              <a:gd name="connsiteX293" fmla="*/ 4907178 w 7467600"/>
              <a:gd name="connsiteY293" fmla="*/ 6858000 h 6858000"/>
              <a:gd name="connsiteX294" fmla="*/ 4910810 w 7467600"/>
              <a:gd name="connsiteY294" fmla="*/ 6829660 h 6858000"/>
              <a:gd name="connsiteX295" fmla="*/ 4987461 w 7467600"/>
              <a:gd name="connsiteY295" fmla="*/ 6432994 h 6858000"/>
              <a:gd name="connsiteX296" fmla="*/ 5179262 w 7467600"/>
              <a:gd name="connsiteY296" fmla="*/ 6035044 h 6858000"/>
              <a:gd name="connsiteX297" fmla="*/ 4689678 w 7467600"/>
              <a:gd name="connsiteY297" fmla="*/ 6440241 h 6858000"/>
              <a:gd name="connsiteX298" fmla="*/ 4477543 w 7467600"/>
              <a:gd name="connsiteY298" fmla="*/ 6674836 h 6858000"/>
              <a:gd name="connsiteX299" fmla="*/ 4329957 w 7467600"/>
              <a:gd name="connsiteY299" fmla="*/ 6858000 h 6858000"/>
              <a:gd name="connsiteX300" fmla="*/ 4218595 w 7467600"/>
              <a:gd name="connsiteY300" fmla="*/ 6858000 h 6858000"/>
              <a:gd name="connsiteX301" fmla="*/ 4368888 w 7467600"/>
              <a:gd name="connsiteY301" fmla="*/ 6668412 h 6858000"/>
              <a:gd name="connsiteX302" fmla="*/ 4563091 w 7467600"/>
              <a:gd name="connsiteY302" fmla="*/ 6442508 h 6858000"/>
              <a:gd name="connsiteX303" fmla="*/ 5387324 w 7467600"/>
              <a:gd name="connsiteY303" fmla="*/ 5705830 h 6858000"/>
              <a:gd name="connsiteX304" fmla="*/ 5073620 w 7467600"/>
              <a:gd name="connsiteY304" fmla="*/ 5955437 h 6858000"/>
              <a:gd name="connsiteX305" fmla="*/ 4689789 w 7467600"/>
              <a:gd name="connsiteY305" fmla="*/ 6268382 h 6858000"/>
              <a:gd name="connsiteX306" fmla="*/ 4418722 w 7467600"/>
              <a:gd name="connsiteY306" fmla="*/ 6570886 h 6858000"/>
              <a:gd name="connsiteX307" fmla="*/ 4214944 w 7467600"/>
              <a:gd name="connsiteY307" fmla="*/ 6858000 h 6858000"/>
              <a:gd name="connsiteX308" fmla="*/ 4177898 w 7467600"/>
              <a:gd name="connsiteY308" fmla="*/ 6858000 h 6858000"/>
              <a:gd name="connsiteX309" fmla="*/ 4391597 w 7467600"/>
              <a:gd name="connsiteY309" fmla="*/ 6556370 h 6858000"/>
              <a:gd name="connsiteX310" fmla="*/ 4668889 w 7467600"/>
              <a:gd name="connsiteY310" fmla="*/ 6246399 h 6858000"/>
              <a:gd name="connsiteX311" fmla="*/ 5055427 w 7467600"/>
              <a:gd name="connsiteY311" fmla="*/ 5931476 h 6858000"/>
              <a:gd name="connsiteX312" fmla="*/ 5371814 w 7467600"/>
              <a:gd name="connsiteY312" fmla="*/ 5678975 h 6858000"/>
              <a:gd name="connsiteX313" fmla="*/ 4987918 w 7467600"/>
              <a:gd name="connsiteY313" fmla="*/ 5838701 h 6858000"/>
              <a:gd name="connsiteX314" fmla="*/ 4317146 w 7467600"/>
              <a:gd name="connsiteY314" fmla="*/ 6587716 h 6858000"/>
              <a:gd name="connsiteX315" fmla="*/ 4171627 w 7467600"/>
              <a:gd name="connsiteY315" fmla="*/ 6858000 h 6858000"/>
              <a:gd name="connsiteX316" fmla="*/ 4081585 w 7467600"/>
              <a:gd name="connsiteY316" fmla="*/ 6858000 h 6858000"/>
              <a:gd name="connsiteX317" fmla="*/ 4238603 w 7467600"/>
              <a:gd name="connsiteY317" fmla="*/ 6559341 h 6858000"/>
              <a:gd name="connsiteX318" fmla="*/ 4778333 w 7467600"/>
              <a:gd name="connsiteY318" fmla="*/ 5873626 h 6858000"/>
              <a:gd name="connsiteX319" fmla="*/ 5414185 w 7467600"/>
              <a:gd name="connsiteY319" fmla="*/ 5573882 h 6858000"/>
              <a:gd name="connsiteX320" fmla="*/ 5959648 w 7467600"/>
              <a:gd name="connsiteY320" fmla="*/ 4760797 h 6858000"/>
              <a:gd name="connsiteX321" fmla="*/ 5355019 w 7467600"/>
              <a:gd name="connsiteY321" fmla="*/ 4734672 h 6858000"/>
              <a:gd name="connsiteX322" fmla="*/ 5083565 w 7467600"/>
              <a:gd name="connsiteY322" fmla="*/ 5179121 h 6858000"/>
              <a:gd name="connsiteX323" fmla="*/ 4713577 w 7467600"/>
              <a:gd name="connsiteY323" fmla="*/ 5616803 h 6858000"/>
              <a:gd name="connsiteX324" fmla="*/ 3989559 w 7467600"/>
              <a:gd name="connsiteY324" fmla="*/ 6145945 h 6858000"/>
              <a:gd name="connsiteX325" fmla="*/ 3939824 w 7467600"/>
              <a:gd name="connsiteY325" fmla="*/ 6066900 h 6858000"/>
              <a:gd name="connsiteX326" fmla="*/ 4584537 w 7467600"/>
              <a:gd name="connsiteY326" fmla="*/ 5324826 h 6858000"/>
              <a:gd name="connsiteX327" fmla="*/ 5037105 w 7467600"/>
              <a:gd name="connsiteY327" fmla="*/ 5088765 h 6858000"/>
              <a:gd name="connsiteX328" fmla="*/ 5039930 w 7467600"/>
              <a:gd name="connsiteY328" fmla="*/ 5089585 h 6858000"/>
              <a:gd name="connsiteX329" fmla="*/ 5263764 w 7467600"/>
              <a:gd name="connsiteY329" fmla="*/ 4735525 h 6858000"/>
              <a:gd name="connsiteX330" fmla="*/ 4086300 w 7467600"/>
              <a:gd name="connsiteY330" fmla="*/ 4884599 h 6858000"/>
              <a:gd name="connsiteX331" fmla="*/ 4085485 w 7467600"/>
              <a:gd name="connsiteY331" fmla="*/ 4899070 h 6858000"/>
              <a:gd name="connsiteX332" fmla="*/ 3871915 w 7467600"/>
              <a:gd name="connsiteY332" fmla="*/ 5253645 h 6858000"/>
              <a:gd name="connsiteX333" fmla="*/ 3799374 w 7467600"/>
              <a:gd name="connsiteY333" fmla="*/ 5466127 h 6858000"/>
              <a:gd name="connsiteX334" fmla="*/ 3498850 w 7467600"/>
              <a:gd name="connsiteY334" fmla="*/ 6661888 h 6858000"/>
              <a:gd name="connsiteX335" fmla="*/ 3399216 w 7467600"/>
              <a:gd name="connsiteY335" fmla="*/ 6858000 h 6858000"/>
              <a:gd name="connsiteX336" fmla="*/ 3303688 w 7467600"/>
              <a:gd name="connsiteY336" fmla="*/ 6858000 h 6858000"/>
              <a:gd name="connsiteX337" fmla="*/ 3391774 w 7467600"/>
              <a:gd name="connsiteY337" fmla="*/ 6697181 h 6858000"/>
              <a:gd name="connsiteX338" fmla="*/ 3735540 w 7467600"/>
              <a:gd name="connsiteY338" fmla="*/ 5546923 h 6858000"/>
              <a:gd name="connsiteX339" fmla="*/ 3729438 w 7467600"/>
              <a:gd name="connsiteY339" fmla="*/ 5569058 h 6858000"/>
              <a:gd name="connsiteX340" fmla="*/ 3707782 w 7467600"/>
              <a:gd name="connsiteY340" fmla="*/ 5644908 h 6858000"/>
              <a:gd name="connsiteX341" fmla="*/ 3583827 w 7467600"/>
              <a:gd name="connsiteY341" fmla="*/ 6039215 h 6858000"/>
              <a:gd name="connsiteX342" fmla="*/ 3547861 w 7467600"/>
              <a:gd name="connsiteY342" fmla="*/ 6129609 h 6858000"/>
              <a:gd name="connsiteX343" fmla="*/ 3490905 w 7467600"/>
              <a:gd name="connsiteY343" fmla="*/ 6277660 h 6858000"/>
              <a:gd name="connsiteX344" fmla="*/ 3455859 w 7467600"/>
              <a:gd name="connsiteY344" fmla="*/ 6391301 h 6858000"/>
              <a:gd name="connsiteX345" fmla="*/ 3429112 w 7467600"/>
              <a:gd name="connsiteY345" fmla="*/ 6479469 h 6858000"/>
              <a:gd name="connsiteX346" fmla="*/ 3304862 w 7467600"/>
              <a:gd name="connsiteY346" fmla="*/ 6796476 h 6858000"/>
              <a:gd name="connsiteX347" fmla="*/ 3276071 w 7467600"/>
              <a:gd name="connsiteY347" fmla="*/ 6858000 h 6858000"/>
              <a:gd name="connsiteX348" fmla="*/ 3240805 w 7467600"/>
              <a:gd name="connsiteY348" fmla="*/ 6858000 h 6858000"/>
              <a:gd name="connsiteX349" fmla="*/ 3275917 w 7467600"/>
              <a:gd name="connsiteY349" fmla="*/ 6783192 h 6858000"/>
              <a:gd name="connsiteX350" fmla="*/ 3399358 w 7467600"/>
              <a:gd name="connsiteY350" fmla="*/ 6469011 h 6858000"/>
              <a:gd name="connsiteX351" fmla="*/ 3425650 w 7467600"/>
              <a:gd name="connsiteY351" fmla="*/ 6381333 h 6858000"/>
              <a:gd name="connsiteX352" fmla="*/ 3460661 w 7467600"/>
              <a:gd name="connsiteY352" fmla="*/ 6266763 h 6858000"/>
              <a:gd name="connsiteX353" fmla="*/ 3518021 w 7467600"/>
              <a:gd name="connsiteY353" fmla="*/ 6117298 h 6858000"/>
              <a:gd name="connsiteX354" fmla="*/ 3554035 w 7467600"/>
              <a:gd name="connsiteY354" fmla="*/ 6027832 h 6858000"/>
              <a:gd name="connsiteX355" fmla="*/ 3677174 w 7467600"/>
              <a:gd name="connsiteY355" fmla="*/ 5636351 h 6858000"/>
              <a:gd name="connsiteX356" fmla="*/ 3698819 w 7467600"/>
              <a:gd name="connsiteY356" fmla="*/ 5560503 h 6858000"/>
              <a:gd name="connsiteX357" fmla="*/ 3702094 w 7467600"/>
              <a:gd name="connsiteY357" fmla="*/ 5549194 h 6858000"/>
              <a:gd name="connsiteX358" fmla="*/ 3398355 w 7467600"/>
              <a:gd name="connsiteY358" fmla="*/ 6094603 h 6858000"/>
              <a:gd name="connsiteX359" fmla="*/ 3193941 w 7467600"/>
              <a:gd name="connsiteY359" fmla="*/ 6798775 h 6858000"/>
              <a:gd name="connsiteX360" fmla="*/ 3184140 w 7467600"/>
              <a:gd name="connsiteY360" fmla="*/ 6858000 h 6858000"/>
              <a:gd name="connsiteX361" fmla="*/ 3099978 w 7467600"/>
              <a:gd name="connsiteY361" fmla="*/ 6858000 h 6858000"/>
              <a:gd name="connsiteX362" fmla="*/ 3101556 w 7467600"/>
              <a:gd name="connsiteY362" fmla="*/ 6843337 h 6858000"/>
              <a:gd name="connsiteX363" fmla="*/ 3370162 w 7467600"/>
              <a:gd name="connsiteY363" fmla="*/ 5785550 h 6858000"/>
              <a:gd name="connsiteX364" fmla="*/ 3746477 w 7467600"/>
              <a:gd name="connsiteY364" fmla="*/ 5377889 h 6858000"/>
              <a:gd name="connsiteX365" fmla="*/ 3863399 w 7467600"/>
              <a:gd name="connsiteY365" fmla="*/ 5087257 h 6858000"/>
              <a:gd name="connsiteX366" fmla="*/ 3968712 w 7467600"/>
              <a:gd name="connsiteY366" fmla="*/ 4913989 h 6858000"/>
              <a:gd name="connsiteX367" fmla="*/ 2792390 w 7467600"/>
              <a:gd name="connsiteY367" fmla="*/ 5382974 h 6858000"/>
              <a:gd name="connsiteX368" fmla="*/ 2714982 w 7467600"/>
              <a:gd name="connsiteY368" fmla="*/ 5427051 h 6858000"/>
              <a:gd name="connsiteX369" fmla="*/ 2813361 w 7467600"/>
              <a:gd name="connsiteY369" fmla="*/ 6023912 h 6858000"/>
              <a:gd name="connsiteX370" fmla="*/ 2688430 w 7467600"/>
              <a:gd name="connsiteY370" fmla="*/ 6801564 h 6858000"/>
              <a:gd name="connsiteX371" fmla="*/ 2629626 w 7467600"/>
              <a:gd name="connsiteY371" fmla="*/ 6763394 h 6858000"/>
              <a:gd name="connsiteX372" fmla="*/ 2565328 w 7467600"/>
              <a:gd name="connsiteY372" fmla="*/ 5516399 h 6858000"/>
              <a:gd name="connsiteX373" fmla="*/ 1922999 w 7467600"/>
              <a:gd name="connsiteY373" fmla="*/ 5980343 h 6858000"/>
              <a:gd name="connsiteX374" fmla="*/ 1950261 w 7467600"/>
              <a:gd name="connsiteY374" fmla="*/ 6405858 h 6858000"/>
              <a:gd name="connsiteX375" fmla="*/ 2365554 w 7467600"/>
              <a:gd name="connsiteY375" fmla="*/ 6759107 h 6858000"/>
              <a:gd name="connsiteX376" fmla="*/ 2424142 w 7467600"/>
              <a:gd name="connsiteY376" fmla="*/ 6858000 h 6858000"/>
              <a:gd name="connsiteX377" fmla="*/ 2395994 w 7467600"/>
              <a:gd name="connsiteY377" fmla="*/ 6858000 h 6858000"/>
              <a:gd name="connsiteX378" fmla="*/ 2392863 w 7467600"/>
              <a:gd name="connsiteY378" fmla="*/ 6852964 h 6858000"/>
              <a:gd name="connsiteX379" fmla="*/ 2017589 w 7467600"/>
              <a:gd name="connsiteY379" fmla="*/ 6493982 h 6858000"/>
              <a:gd name="connsiteX380" fmla="*/ 2147336 w 7467600"/>
              <a:gd name="connsiteY380" fmla="*/ 6594052 h 6858000"/>
              <a:gd name="connsiteX381" fmla="*/ 2207047 w 7467600"/>
              <a:gd name="connsiteY381" fmla="*/ 6654540 h 6858000"/>
              <a:gd name="connsiteX382" fmla="*/ 2299106 w 7467600"/>
              <a:gd name="connsiteY382" fmla="*/ 6778931 h 6858000"/>
              <a:gd name="connsiteX383" fmla="*/ 2314430 w 7467600"/>
              <a:gd name="connsiteY383" fmla="*/ 6801144 h 6858000"/>
              <a:gd name="connsiteX384" fmla="*/ 2352406 w 7467600"/>
              <a:gd name="connsiteY384" fmla="*/ 6858000 h 6858000"/>
              <a:gd name="connsiteX385" fmla="*/ 2314492 w 7467600"/>
              <a:gd name="connsiteY385" fmla="*/ 6858000 h 6858000"/>
              <a:gd name="connsiteX386" fmla="*/ 2288095 w 7467600"/>
              <a:gd name="connsiteY386" fmla="*/ 6818030 h 6858000"/>
              <a:gd name="connsiteX387" fmla="*/ 2272768 w 7467600"/>
              <a:gd name="connsiteY387" fmla="*/ 6795822 h 6858000"/>
              <a:gd name="connsiteX388" fmla="*/ 2182715 w 7467600"/>
              <a:gd name="connsiteY388" fmla="*/ 6675071 h 6858000"/>
              <a:gd name="connsiteX389" fmla="*/ 2032061 w 7467600"/>
              <a:gd name="connsiteY389" fmla="*/ 6541380 h 6858000"/>
              <a:gd name="connsiteX390" fmla="*/ 2257220 w 7467600"/>
              <a:gd name="connsiteY390" fmla="*/ 6826257 h 6858000"/>
              <a:gd name="connsiteX391" fmla="*/ 2281324 w 7467600"/>
              <a:gd name="connsiteY391" fmla="*/ 6858000 h 6858000"/>
              <a:gd name="connsiteX392" fmla="*/ 2242860 w 7467600"/>
              <a:gd name="connsiteY392" fmla="*/ 6858000 h 6858000"/>
              <a:gd name="connsiteX393" fmla="*/ 2232818 w 7467600"/>
              <a:gd name="connsiteY393" fmla="*/ 6844926 h 6858000"/>
              <a:gd name="connsiteX394" fmla="*/ 1990172 w 7467600"/>
              <a:gd name="connsiteY394" fmla="*/ 6542121 h 6858000"/>
              <a:gd name="connsiteX395" fmla="*/ 2124090 w 7467600"/>
              <a:gd name="connsiteY395" fmla="*/ 6761017 h 6858000"/>
              <a:gd name="connsiteX396" fmla="*/ 2200380 w 7467600"/>
              <a:gd name="connsiteY396" fmla="*/ 6858000 h 6858000"/>
              <a:gd name="connsiteX397" fmla="*/ 2147507 w 7467600"/>
              <a:gd name="connsiteY397" fmla="*/ 6858000 h 6858000"/>
              <a:gd name="connsiteX398" fmla="*/ 2070668 w 7467600"/>
              <a:gd name="connsiteY398" fmla="*/ 6761520 h 6858000"/>
              <a:gd name="connsiteX399" fmla="*/ 1975142 w 7467600"/>
              <a:gd name="connsiteY399" fmla="*/ 6585570 h 6858000"/>
              <a:gd name="connsiteX400" fmla="*/ 2050035 w 7467600"/>
              <a:gd name="connsiteY400" fmla="*/ 6813345 h 6858000"/>
              <a:gd name="connsiteX401" fmla="*/ 2063025 w 7467600"/>
              <a:gd name="connsiteY401" fmla="*/ 6858000 h 6858000"/>
              <a:gd name="connsiteX402" fmla="*/ 2021675 w 7467600"/>
              <a:gd name="connsiteY402" fmla="*/ 6858000 h 6858000"/>
              <a:gd name="connsiteX403" fmla="*/ 2019308 w 7467600"/>
              <a:gd name="connsiteY403" fmla="*/ 6847118 h 6858000"/>
              <a:gd name="connsiteX404" fmla="*/ 1938835 w 7467600"/>
              <a:gd name="connsiteY404" fmla="*/ 6551160 h 6858000"/>
              <a:gd name="connsiteX405" fmla="*/ 1953230 w 7467600"/>
              <a:gd name="connsiteY405" fmla="*/ 6759699 h 6858000"/>
              <a:gd name="connsiteX406" fmla="*/ 1956763 w 7467600"/>
              <a:gd name="connsiteY406" fmla="*/ 6778191 h 6858000"/>
              <a:gd name="connsiteX407" fmla="*/ 1967925 w 7467600"/>
              <a:gd name="connsiteY407" fmla="*/ 6858000 h 6858000"/>
              <a:gd name="connsiteX408" fmla="*/ 1936622 w 7467600"/>
              <a:gd name="connsiteY408" fmla="*/ 6858000 h 6858000"/>
              <a:gd name="connsiteX409" fmla="*/ 1926261 w 7467600"/>
              <a:gd name="connsiteY409" fmla="*/ 6784064 h 6858000"/>
              <a:gd name="connsiteX410" fmla="*/ 1922724 w 7467600"/>
              <a:gd name="connsiteY410" fmla="*/ 6765577 h 6858000"/>
              <a:gd name="connsiteX411" fmla="*/ 1904650 w 7467600"/>
              <a:gd name="connsiteY411" fmla="*/ 6639616 h 6858000"/>
              <a:gd name="connsiteX412" fmla="*/ 1885273 w 7467600"/>
              <a:gd name="connsiteY412" fmla="*/ 6858000 h 6858000"/>
              <a:gd name="connsiteX413" fmla="*/ 1854363 w 7467600"/>
              <a:gd name="connsiteY413" fmla="*/ 6858000 h 6858000"/>
              <a:gd name="connsiteX414" fmla="*/ 1880391 w 7467600"/>
              <a:gd name="connsiteY414" fmla="*/ 6603796 h 6858000"/>
              <a:gd name="connsiteX415" fmla="*/ 1818273 w 7467600"/>
              <a:gd name="connsiteY415" fmla="*/ 6715729 h 6858000"/>
              <a:gd name="connsiteX416" fmla="*/ 1794691 w 7467600"/>
              <a:gd name="connsiteY416" fmla="*/ 6843239 h 6858000"/>
              <a:gd name="connsiteX417" fmla="*/ 1794914 w 7467600"/>
              <a:gd name="connsiteY417" fmla="*/ 6858000 h 6858000"/>
              <a:gd name="connsiteX418" fmla="*/ 1746128 w 7467600"/>
              <a:gd name="connsiteY418" fmla="*/ 6858000 h 6858000"/>
              <a:gd name="connsiteX419" fmla="*/ 1753934 w 7467600"/>
              <a:gd name="connsiteY419" fmla="*/ 6724796 h 6858000"/>
              <a:gd name="connsiteX420" fmla="*/ 1792053 w 7467600"/>
              <a:gd name="connsiteY420" fmla="*/ 6572396 h 6858000"/>
              <a:gd name="connsiteX421" fmla="*/ 1862248 w 7467600"/>
              <a:gd name="connsiteY421" fmla="*/ 6266397 h 6858000"/>
              <a:gd name="connsiteX422" fmla="*/ 1862250 w 7467600"/>
              <a:gd name="connsiteY422" fmla="*/ 6033531 h 6858000"/>
              <a:gd name="connsiteX423" fmla="*/ 1211999 w 7467600"/>
              <a:gd name="connsiteY423" fmla="*/ 6683610 h 6858000"/>
              <a:gd name="connsiteX424" fmla="*/ 1213266 w 7467600"/>
              <a:gd name="connsiteY424" fmla="*/ 6691947 h 6858000"/>
              <a:gd name="connsiteX425" fmla="*/ 1203370 w 7467600"/>
              <a:gd name="connsiteY425" fmla="*/ 6850676 h 6858000"/>
              <a:gd name="connsiteX426" fmla="*/ 1203671 w 7467600"/>
              <a:gd name="connsiteY426" fmla="*/ 6858000 h 6858000"/>
              <a:gd name="connsiteX427" fmla="*/ 1143180 w 7467600"/>
              <a:gd name="connsiteY427" fmla="*/ 6858000 h 6858000"/>
              <a:gd name="connsiteX428" fmla="*/ 1142176 w 7467600"/>
              <a:gd name="connsiteY428" fmla="*/ 6766045 h 6858000"/>
              <a:gd name="connsiteX429" fmla="*/ 1067484 w 7467600"/>
              <a:gd name="connsiteY429" fmla="*/ 6858000 h 6858000"/>
              <a:gd name="connsiteX430" fmla="*/ 953928 w 7467600"/>
              <a:gd name="connsiteY430" fmla="*/ 6858000 h 6858000"/>
              <a:gd name="connsiteX431" fmla="*/ 959715 w 7467600"/>
              <a:gd name="connsiteY431" fmla="*/ 6850185 h 6858000"/>
              <a:gd name="connsiteX432" fmla="*/ 1483788 w 7467600"/>
              <a:gd name="connsiteY432" fmla="*/ 6259174 h 6858000"/>
              <a:gd name="connsiteX433" fmla="*/ 1100671 w 7467600"/>
              <a:gd name="connsiteY433" fmla="*/ 6252137 h 6858000"/>
              <a:gd name="connsiteX434" fmla="*/ 1090144 w 7467600"/>
              <a:gd name="connsiteY434" fmla="*/ 6256748 h 6858000"/>
              <a:gd name="connsiteX435" fmla="*/ 1095872 w 7467600"/>
              <a:gd name="connsiteY435" fmla="*/ 6271892 h 6858000"/>
              <a:gd name="connsiteX436" fmla="*/ 262785 w 7467600"/>
              <a:gd name="connsiteY436" fmla="*/ 6845450 h 6858000"/>
              <a:gd name="connsiteX437" fmla="*/ 209968 w 7467600"/>
              <a:gd name="connsiteY437" fmla="*/ 6770713 h 6858000"/>
              <a:gd name="connsiteX438" fmla="*/ 873460 w 7467600"/>
              <a:gd name="connsiteY438" fmla="*/ 6253768 h 6858000"/>
              <a:gd name="connsiteX439" fmla="*/ 192686 w 7467600"/>
              <a:gd name="connsiteY439" fmla="*/ 5849257 h 6858000"/>
              <a:gd name="connsiteX440" fmla="*/ 4696 w 7467600"/>
              <a:gd name="connsiteY440" fmla="*/ 5697668 h 6858000"/>
              <a:gd name="connsiteX441" fmla="*/ 0 w 7467600"/>
              <a:gd name="connsiteY441" fmla="*/ 5689984 h 6858000"/>
              <a:gd name="connsiteX442" fmla="*/ 0 w 7467600"/>
              <a:gd name="connsiteY442" fmla="*/ 5513472 h 6858000"/>
              <a:gd name="connsiteX443" fmla="*/ 174101 w 7467600"/>
              <a:gd name="connsiteY443" fmla="*/ 5620277 h 6858000"/>
              <a:gd name="connsiteX444" fmla="*/ 891800 w 7467600"/>
              <a:gd name="connsiteY444" fmla="*/ 6036935 h 6858000"/>
              <a:gd name="connsiteX445" fmla="*/ 1072219 w 7467600"/>
              <a:gd name="connsiteY445" fmla="*/ 6169443 h 6858000"/>
              <a:gd name="connsiteX446" fmla="*/ 1074117 w 7467600"/>
              <a:gd name="connsiteY446" fmla="*/ 6170301 h 6858000"/>
              <a:gd name="connsiteX447" fmla="*/ 1083114 w 7467600"/>
              <a:gd name="connsiteY447" fmla="*/ 6174131 h 6858000"/>
              <a:gd name="connsiteX448" fmla="*/ 1543010 w 7467600"/>
              <a:gd name="connsiteY448" fmla="*/ 6191140 h 6858000"/>
              <a:gd name="connsiteX449" fmla="*/ 1551080 w 7467600"/>
              <a:gd name="connsiteY449" fmla="*/ 6195006 h 6858000"/>
              <a:gd name="connsiteX450" fmla="*/ 2345443 w 7467600"/>
              <a:gd name="connsiteY450" fmla="*/ 5549882 h 6858000"/>
              <a:gd name="connsiteX451" fmla="*/ 1721499 w 7467600"/>
              <a:gd name="connsiteY451" fmla="*/ 5599969 h 6858000"/>
              <a:gd name="connsiteX452" fmla="*/ 767716 w 7467600"/>
              <a:gd name="connsiteY452" fmla="*/ 5472768 h 6858000"/>
              <a:gd name="connsiteX453" fmla="*/ 722147 w 7467600"/>
              <a:gd name="connsiteY453" fmla="*/ 5393091 h 6858000"/>
              <a:gd name="connsiteX454" fmla="*/ 1485552 w 7467600"/>
              <a:gd name="connsiteY454" fmla="*/ 5313202 h 6858000"/>
              <a:gd name="connsiteX455" fmla="*/ 2143004 w 7467600"/>
              <a:gd name="connsiteY455" fmla="*/ 5402420 h 6858000"/>
              <a:gd name="connsiteX456" fmla="*/ 1933391 w 7467600"/>
              <a:gd name="connsiteY456" fmla="*/ 5156971 h 6858000"/>
              <a:gd name="connsiteX457" fmla="*/ 1827118 w 7467600"/>
              <a:gd name="connsiteY457" fmla="*/ 4968410 h 6858000"/>
              <a:gd name="connsiteX458" fmla="*/ 1837349 w 7467600"/>
              <a:gd name="connsiteY458" fmla="*/ 4956357 h 6858000"/>
              <a:gd name="connsiteX459" fmla="*/ 2162835 w 7467600"/>
              <a:gd name="connsiteY459" fmla="*/ 5187853 h 6858000"/>
              <a:gd name="connsiteX460" fmla="*/ 2257167 w 7467600"/>
              <a:gd name="connsiteY460" fmla="*/ 5462123 h 6858000"/>
              <a:gd name="connsiteX461" fmla="*/ 2261598 w 7467600"/>
              <a:gd name="connsiteY461" fmla="*/ 5467998 h 6858000"/>
              <a:gd name="connsiteX462" fmla="*/ 2437177 w 7467600"/>
              <a:gd name="connsiteY462" fmla="*/ 5479608 h 6858000"/>
              <a:gd name="connsiteX463" fmla="*/ 2445247 w 7467600"/>
              <a:gd name="connsiteY463" fmla="*/ 5483476 h 6858000"/>
              <a:gd name="connsiteX464" fmla="*/ 2743626 w 7467600"/>
              <a:gd name="connsiteY464" fmla="*/ 5304819 h 6858000"/>
              <a:gd name="connsiteX465" fmla="*/ 3048102 w 7467600"/>
              <a:gd name="connsiteY465" fmla="*/ 5150595 h 6858000"/>
              <a:gd name="connsiteX466" fmla="*/ 1799414 w 7467600"/>
              <a:gd name="connsiteY466" fmla="*/ 4694732 h 6858000"/>
              <a:gd name="connsiteX467" fmla="*/ 1771735 w 7467600"/>
              <a:gd name="connsiteY467" fmla="*/ 4619929 h 6858000"/>
              <a:gd name="connsiteX468" fmla="*/ 3104273 w 7467600"/>
              <a:gd name="connsiteY468" fmla="*/ 5076159 h 6858000"/>
              <a:gd name="connsiteX469" fmla="*/ 3113245 w 7467600"/>
              <a:gd name="connsiteY469" fmla="*/ 5090705 h 6858000"/>
              <a:gd name="connsiteX470" fmla="*/ 3126294 w 7467600"/>
              <a:gd name="connsiteY470" fmla="*/ 5114400 h 6858000"/>
              <a:gd name="connsiteX471" fmla="*/ 3937433 w 7467600"/>
              <a:gd name="connsiteY471" fmla="*/ 4830473 h 6858000"/>
              <a:gd name="connsiteX472" fmla="*/ 3590475 w 7467600"/>
              <a:gd name="connsiteY472" fmla="*/ 4597974 h 6858000"/>
              <a:gd name="connsiteX473" fmla="*/ 3100264 w 7467600"/>
              <a:gd name="connsiteY473" fmla="*/ 4579845 h 6858000"/>
              <a:gd name="connsiteX474" fmla="*/ 2183576 w 7467600"/>
              <a:gd name="connsiteY474" fmla="*/ 4227150 h 6858000"/>
              <a:gd name="connsiteX475" fmla="*/ 2151029 w 7467600"/>
              <a:gd name="connsiteY475" fmla="*/ 4146947 h 6858000"/>
              <a:gd name="connsiteX476" fmla="*/ 3563434 w 7467600"/>
              <a:gd name="connsiteY476" fmla="*/ 4469115 h 6858000"/>
              <a:gd name="connsiteX477" fmla="*/ 3177952 w 7467600"/>
              <a:gd name="connsiteY477" fmla="*/ 3657386 h 6858000"/>
              <a:gd name="connsiteX478" fmla="*/ 3189263 w 7467600"/>
              <a:gd name="connsiteY478" fmla="*/ 3625726 h 6858000"/>
              <a:gd name="connsiteX479" fmla="*/ 3560912 w 7467600"/>
              <a:gd name="connsiteY479" fmla="*/ 4079863 h 6858000"/>
              <a:gd name="connsiteX480" fmla="*/ 3626636 w 7467600"/>
              <a:gd name="connsiteY480" fmla="*/ 4512230 h 6858000"/>
              <a:gd name="connsiteX481" fmla="*/ 3653088 w 7467600"/>
              <a:gd name="connsiteY481" fmla="*/ 4521417 h 6858000"/>
              <a:gd name="connsiteX482" fmla="*/ 3988128 w 7467600"/>
              <a:gd name="connsiteY482" fmla="*/ 4817267 h 6858000"/>
              <a:gd name="connsiteX483" fmla="*/ 4830582 w 7467600"/>
              <a:gd name="connsiteY483" fmla="*/ 4676000 h 6858000"/>
              <a:gd name="connsiteX484" fmla="*/ 4830100 w 7467600"/>
              <a:gd name="connsiteY484" fmla="*/ 4675554 h 6858000"/>
              <a:gd name="connsiteX485" fmla="*/ 4036318 w 7467600"/>
              <a:gd name="connsiteY485" fmla="*/ 4147013 h 6858000"/>
              <a:gd name="connsiteX486" fmla="*/ 3432098 w 7467600"/>
              <a:gd name="connsiteY486" fmla="*/ 3537312 h 6858000"/>
              <a:gd name="connsiteX487" fmla="*/ 3446761 w 7467600"/>
              <a:gd name="connsiteY487" fmla="*/ 3461278 h 6858000"/>
              <a:gd name="connsiteX488" fmla="*/ 4419733 w 7467600"/>
              <a:gd name="connsiteY488" fmla="*/ 3963555 h 6858000"/>
              <a:gd name="connsiteX489" fmla="*/ 4781371 w 7467600"/>
              <a:gd name="connsiteY489" fmla="*/ 4458604 h 6858000"/>
              <a:gd name="connsiteX490" fmla="*/ 4780440 w 7467600"/>
              <a:gd name="connsiteY490" fmla="*/ 4470290 h 6858000"/>
              <a:gd name="connsiteX491" fmla="*/ 4898954 w 7467600"/>
              <a:gd name="connsiteY491" fmla="*/ 4662092 h 6858000"/>
              <a:gd name="connsiteX492" fmla="*/ 4900699 w 7467600"/>
              <a:gd name="connsiteY492" fmla="*/ 4670867 h 6858000"/>
              <a:gd name="connsiteX493" fmla="*/ 5714511 w 7467600"/>
              <a:gd name="connsiteY493" fmla="*/ 4663483 h 6858000"/>
              <a:gd name="connsiteX494" fmla="*/ 5464793 w 7467600"/>
              <a:gd name="connsiteY494" fmla="*/ 4393556 h 6858000"/>
              <a:gd name="connsiteX495" fmla="*/ 5461897 w 7467600"/>
              <a:gd name="connsiteY495" fmla="*/ 4390879 h 6858000"/>
              <a:gd name="connsiteX496" fmla="*/ 4294126 w 7467600"/>
              <a:gd name="connsiteY496" fmla="*/ 3303048 h 6858000"/>
              <a:gd name="connsiteX497" fmla="*/ 4305321 w 7467600"/>
              <a:gd name="connsiteY497" fmla="*/ 3256953 h 6858000"/>
              <a:gd name="connsiteX498" fmla="*/ 4949299 w 7467600"/>
              <a:gd name="connsiteY498" fmla="*/ 3766336 h 6858000"/>
              <a:gd name="connsiteX499" fmla="*/ 5291452 w 7467600"/>
              <a:gd name="connsiteY499" fmla="*/ 4076801 h 6858000"/>
              <a:gd name="connsiteX500" fmla="*/ 5434998 w 7467600"/>
              <a:gd name="connsiteY500" fmla="*/ 4254100 h 6858000"/>
              <a:gd name="connsiteX501" fmla="*/ 5351015 w 7467600"/>
              <a:gd name="connsiteY501" fmla="*/ 3760989 h 6858000"/>
              <a:gd name="connsiteX502" fmla="*/ 5413780 w 7467600"/>
              <a:gd name="connsiteY502" fmla="*/ 2966265 h 6858000"/>
              <a:gd name="connsiteX503" fmla="*/ 5425627 w 7467600"/>
              <a:gd name="connsiteY503" fmla="*/ 2954192 h 6858000"/>
              <a:gd name="connsiteX504" fmla="*/ 6604735 w 7467600"/>
              <a:gd name="connsiteY504" fmla="*/ 2041381 h 6858000"/>
              <a:gd name="connsiteX505" fmla="*/ 7204487 w 7467600"/>
              <a:gd name="connsiteY505" fmla="*/ 2742112 h 6858000"/>
              <a:gd name="connsiteX506" fmla="*/ 7131592 w 7467600"/>
              <a:gd name="connsiteY506" fmla="*/ 2672096 h 6858000"/>
              <a:gd name="connsiteX507" fmla="*/ 6996344 w 7467600"/>
              <a:gd name="connsiteY507" fmla="*/ 2518310 h 6858000"/>
              <a:gd name="connsiteX508" fmla="*/ 6735495 w 7467600"/>
              <a:gd name="connsiteY508" fmla="*/ 2196890 h 6858000"/>
              <a:gd name="connsiteX509" fmla="*/ 6721901 w 7467600"/>
              <a:gd name="connsiteY509" fmla="*/ 2179274 h 6858000"/>
              <a:gd name="connsiteX510" fmla="*/ 6604735 w 7467600"/>
              <a:gd name="connsiteY510" fmla="*/ 2041381 h 6858000"/>
              <a:gd name="connsiteX511" fmla="*/ 6591670 w 7467600"/>
              <a:gd name="connsiteY511" fmla="*/ 1988277 h 6858000"/>
              <a:gd name="connsiteX512" fmla="*/ 6747349 w 7467600"/>
              <a:gd name="connsiteY512" fmla="*/ 2160069 h 6858000"/>
              <a:gd name="connsiteX513" fmla="*/ 6760943 w 7467600"/>
              <a:gd name="connsiteY513" fmla="*/ 2177686 h 6858000"/>
              <a:gd name="connsiteX514" fmla="*/ 7021065 w 7467600"/>
              <a:gd name="connsiteY514" fmla="*/ 2498102 h 6858000"/>
              <a:gd name="connsiteX515" fmla="*/ 7155223 w 7467600"/>
              <a:gd name="connsiteY515" fmla="*/ 2650386 h 6858000"/>
              <a:gd name="connsiteX516" fmla="*/ 7203167 w 7467600"/>
              <a:gd name="connsiteY516" fmla="*/ 2697288 h 6858000"/>
              <a:gd name="connsiteX517" fmla="*/ 6937703 w 7467600"/>
              <a:gd name="connsiteY517" fmla="*/ 2321981 h 6858000"/>
              <a:gd name="connsiteX518" fmla="*/ 6591670 w 7467600"/>
              <a:gd name="connsiteY518" fmla="*/ 1988277 h 6858000"/>
              <a:gd name="connsiteX519" fmla="*/ 5798671 w 7467600"/>
              <a:gd name="connsiteY519" fmla="*/ 1981601 h 6858000"/>
              <a:gd name="connsiteX520" fmla="*/ 5754709 w 7467600"/>
              <a:gd name="connsiteY520" fmla="*/ 2071454 h 6858000"/>
              <a:gd name="connsiteX521" fmla="*/ 5763044 w 7467600"/>
              <a:gd name="connsiteY521" fmla="*/ 2842206 h 6858000"/>
              <a:gd name="connsiteX522" fmla="*/ 5764974 w 7467600"/>
              <a:gd name="connsiteY522" fmla="*/ 2799609 h 6858000"/>
              <a:gd name="connsiteX523" fmla="*/ 5767665 w 7467600"/>
              <a:gd name="connsiteY523" fmla="*/ 2666409 h 6858000"/>
              <a:gd name="connsiteX524" fmla="*/ 5763055 w 7467600"/>
              <a:gd name="connsiteY524" fmla="*/ 2579705 h 6858000"/>
              <a:gd name="connsiteX525" fmla="*/ 5758079 w 7467600"/>
              <a:gd name="connsiteY525" fmla="*/ 2492508 h 6858000"/>
              <a:gd name="connsiteX526" fmla="*/ 5779325 w 7467600"/>
              <a:gd name="connsiteY526" fmla="*/ 2197069 h 6858000"/>
              <a:gd name="connsiteX527" fmla="*/ 5798671 w 7467600"/>
              <a:gd name="connsiteY527" fmla="*/ 1981601 h 6858000"/>
              <a:gd name="connsiteX528" fmla="*/ 5829202 w 7467600"/>
              <a:gd name="connsiteY528" fmla="*/ 1971679 h 6858000"/>
              <a:gd name="connsiteX529" fmla="*/ 5809558 w 7467600"/>
              <a:gd name="connsiteY529" fmla="*/ 2198043 h 6858000"/>
              <a:gd name="connsiteX530" fmla="*/ 5788653 w 7467600"/>
              <a:gd name="connsiteY530" fmla="*/ 2489430 h 6858000"/>
              <a:gd name="connsiteX531" fmla="*/ 5793439 w 7467600"/>
              <a:gd name="connsiteY531" fmla="*/ 2575235 h 6858000"/>
              <a:gd name="connsiteX532" fmla="*/ 5796837 w 7467600"/>
              <a:gd name="connsiteY532" fmla="*/ 2637633 h 6858000"/>
              <a:gd name="connsiteX533" fmla="*/ 5818614 w 7467600"/>
              <a:gd name="connsiteY533" fmla="*/ 2473055 h 6858000"/>
              <a:gd name="connsiteX534" fmla="*/ 5829202 w 7467600"/>
              <a:gd name="connsiteY534" fmla="*/ 1971679 h 6858000"/>
              <a:gd name="connsiteX535" fmla="*/ 5911389 w 7467600"/>
              <a:gd name="connsiteY535" fmla="*/ 1898371 h 6858000"/>
              <a:gd name="connsiteX536" fmla="*/ 6237627 w 7467600"/>
              <a:gd name="connsiteY536" fmla="*/ 2231921 h 6858000"/>
              <a:gd name="connsiteX537" fmla="*/ 5911389 w 7467600"/>
              <a:gd name="connsiteY537" fmla="*/ 1898371 h 6858000"/>
              <a:gd name="connsiteX538" fmla="*/ 6944437 w 7467600"/>
              <a:gd name="connsiteY538" fmla="*/ 1575402 h 6858000"/>
              <a:gd name="connsiteX539" fmla="*/ 6304730 w 7467600"/>
              <a:gd name="connsiteY539" fmla="*/ 1766654 h 6858000"/>
              <a:gd name="connsiteX540" fmla="*/ 6944437 w 7467600"/>
              <a:gd name="connsiteY540" fmla="*/ 1575402 h 6858000"/>
              <a:gd name="connsiteX541" fmla="*/ 7019523 w 7467600"/>
              <a:gd name="connsiteY541" fmla="*/ 1519450 h 6858000"/>
              <a:gd name="connsiteX542" fmla="*/ 6298091 w 7467600"/>
              <a:gd name="connsiteY542" fmla="*/ 1737122 h 6858000"/>
              <a:gd name="connsiteX543" fmla="*/ 7019523 w 7467600"/>
              <a:gd name="connsiteY543" fmla="*/ 1519450 h 6858000"/>
              <a:gd name="connsiteX544" fmla="*/ 2399523 w 7467600"/>
              <a:gd name="connsiteY544" fmla="*/ 1428234 h 6858000"/>
              <a:gd name="connsiteX545" fmla="*/ 2224982 w 7467600"/>
              <a:gd name="connsiteY545" fmla="*/ 1826201 h 6858000"/>
              <a:gd name="connsiteX546" fmla="*/ 2096099 w 7467600"/>
              <a:gd name="connsiteY546" fmla="*/ 2345900 h 6858000"/>
              <a:gd name="connsiteX547" fmla="*/ 2283317 w 7467600"/>
              <a:gd name="connsiteY547" fmla="*/ 1796925 h 6858000"/>
              <a:gd name="connsiteX548" fmla="*/ 2399523 w 7467600"/>
              <a:gd name="connsiteY548" fmla="*/ 1428234 h 6858000"/>
              <a:gd name="connsiteX549" fmla="*/ 2448558 w 7467600"/>
              <a:gd name="connsiteY549" fmla="*/ 1373435 h 6858000"/>
              <a:gd name="connsiteX550" fmla="*/ 2312521 w 7467600"/>
              <a:gd name="connsiteY550" fmla="*/ 1806140 h 6858000"/>
              <a:gd name="connsiteX551" fmla="*/ 2127533 w 7467600"/>
              <a:gd name="connsiteY551" fmla="*/ 2348380 h 6858000"/>
              <a:gd name="connsiteX552" fmla="*/ 2358080 w 7467600"/>
              <a:gd name="connsiteY552" fmla="*/ 1866134 h 6858000"/>
              <a:gd name="connsiteX553" fmla="*/ 2407436 w 7467600"/>
              <a:gd name="connsiteY553" fmla="*/ 1651070 h 6858000"/>
              <a:gd name="connsiteX554" fmla="*/ 2448558 w 7467600"/>
              <a:gd name="connsiteY554" fmla="*/ 1373435 h 6858000"/>
              <a:gd name="connsiteX555" fmla="*/ 278707 w 7467600"/>
              <a:gd name="connsiteY555" fmla="*/ 1352270 h 6858000"/>
              <a:gd name="connsiteX556" fmla="*/ 321570 w 7467600"/>
              <a:gd name="connsiteY556" fmla="*/ 1861610 h 6858000"/>
              <a:gd name="connsiteX557" fmla="*/ 294281 w 7467600"/>
              <a:gd name="connsiteY557" fmla="*/ 1440658 h 6858000"/>
              <a:gd name="connsiteX558" fmla="*/ 278707 w 7467600"/>
              <a:gd name="connsiteY558" fmla="*/ 1352270 h 6858000"/>
              <a:gd name="connsiteX559" fmla="*/ 1423821 w 7467600"/>
              <a:gd name="connsiteY559" fmla="*/ 1351958 h 6858000"/>
              <a:gd name="connsiteX560" fmla="*/ 1638521 w 7467600"/>
              <a:gd name="connsiteY560" fmla="*/ 1908470 h 6858000"/>
              <a:gd name="connsiteX561" fmla="*/ 1754199 w 7467600"/>
              <a:gd name="connsiteY561" fmla="*/ 2149284 h 6858000"/>
              <a:gd name="connsiteX562" fmla="*/ 1908359 w 7467600"/>
              <a:gd name="connsiteY562" fmla="*/ 2364988 h 6858000"/>
              <a:gd name="connsiteX563" fmla="*/ 1647661 w 7467600"/>
              <a:gd name="connsiteY563" fmla="*/ 1825945 h 6858000"/>
              <a:gd name="connsiteX564" fmla="*/ 1423821 w 7467600"/>
              <a:gd name="connsiteY564" fmla="*/ 1351958 h 6858000"/>
              <a:gd name="connsiteX565" fmla="*/ 1431890 w 7467600"/>
              <a:gd name="connsiteY565" fmla="*/ 1306475 h 6858000"/>
              <a:gd name="connsiteX566" fmla="*/ 1507597 w 7467600"/>
              <a:gd name="connsiteY566" fmla="*/ 1446132 h 6858000"/>
              <a:gd name="connsiteX567" fmla="*/ 1674586 w 7467600"/>
              <a:gd name="connsiteY567" fmla="*/ 1813832 h 6858000"/>
              <a:gd name="connsiteX568" fmla="*/ 1815950 w 7467600"/>
              <a:gd name="connsiteY568" fmla="*/ 2128564 h 6858000"/>
              <a:gd name="connsiteX569" fmla="*/ 1984242 w 7467600"/>
              <a:gd name="connsiteY569" fmla="*/ 2430829 h 6858000"/>
              <a:gd name="connsiteX570" fmla="*/ 2014023 w 7467600"/>
              <a:gd name="connsiteY570" fmla="*/ 2450995 h 6858000"/>
              <a:gd name="connsiteX571" fmla="*/ 1747337 w 7467600"/>
              <a:gd name="connsiteY571" fmla="*/ 1855264 h 6858000"/>
              <a:gd name="connsiteX572" fmla="*/ 1533749 w 7467600"/>
              <a:gd name="connsiteY572" fmla="*/ 1478656 h 6858000"/>
              <a:gd name="connsiteX573" fmla="*/ 1431890 w 7467600"/>
              <a:gd name="connsiteY573" fmla="*/ 1306475 h 6858000"/>
              <a:gd name="connsiteX574" fmla="*/ 5052692 w 7467600"/>
              <a:gd name="connsiteY574" fmla="*/ 1292994 h 6858000"/>
              <a:gd name="connsiteX575" fmla="*/ 5200661 w 7467600"/>
              <a:gd name="connsiteY575" fmla="*/ 1635186 h 6858000"/>
              <a:gd name="connsiteX576" fmla="*/ 5297138 w 7467600"/>
              <a:gd name="connsiteY576" fmla="*/ 1906351 h 6858000"/>
              <a:gd name="connsiteX577" fmla="*/ 5052692 w 7467600"/>
              <a:gd name="connsiteY577" fmla="*/ 1292994 h 6858000"/>
              <a:gd name="connsiteX578" fmla="*/ 5009948 w 7467600"/>
              <a:gd name="connsiteY578" fmla="*/ 1273619 h 6858000"/>
              <a:gd name="connsiteX579" fmla="*/ 5121777 w 7467600"/>
              <a:gd name="connsiteY579" fmla="*/ 1654213 h 6858000"/>
              <a:gd name="connsiteX580" fmla="*/ 5293545 w 7467600"/>
              <a:gd name="connsiteY580" fmla="*/ 2072247 h 6858000"/>
              <a:gd name="connsiteX581" fmla="*/ 5294042 w 7467600"/>
              <a:gd name="connsiteY581" fmla="*/ 2065019 h 6858000"/>
              <a:gd name="connsiteX582" fmla="*/ 5171936 w 7467600"/>
              <a:gd name="connsiteY582" fmla="*/ 1647613 h 6858000"/>
              <a:gd name="connsiteX583" fmla="*/ 5009948 w 7467600"/>
              <a:gd name="connsiteY583" fmla="*/ 1273619 h 6858000"/>
              <a:gd name="connsiteX584" fmla="*/ 655236 w 7467600"/>
              <a:gd name="connsiteY584" fmla="*/ 1268632 h 6858000"/>
              <a:gd name="connsiteX585" fmla="*/ 839521 w 7467600"/>
              <a:gd name="connsiteY585" fmla="*/ 1685315 h 6858000"/>
              <a:gd name="connsiteX586" fmla="*/ 1109416 w 7467600"/>
              <a:gd name="connsiteY586" fmla="*/ 2061663 h 6858000"/>
              <a:gd name="connsiteX587" fmla="*/ 1298300 w 7467600"/>
              <a:gd name="connsiteY587" fmla="*/ 2247742 h 6858000"/>
              <a:gd name="connsiteX588" fmla="*/ 1125871 w 7467600"/>
              <a:gd name="connsiteY588" fmla="*/ 1989513 h 6858000"/>
              <a:gd name="connsiteX589" fmla="*/ 981574 w 7467600"/>
              <a:gd name="connsiteY589" fmla="*/ 1783157 h 6858000"/>
              <a:gd name="connsiteX590" fmla="*/ 922198 w 7467600"/>
              <a:gd name="connsiteY590" fmla="*/ 1677437 h 6858000"/>
              <a:gd name="connsiteX591" fmla="*/ 869293 w 7467600"/>
              <a:gd name="connsiteY591" fmla="*/ 1583214 h 6858000"/>
              <a:gd name="connsiteX592" fmla="*/ 751431 w 7467600"/>
              <a:gd name="connsiteY592" fmla="*/ 1405731 h 6858000"/>
              <a:gd name="connsiteX593" fmla="*/ 655236 w 7467600"/>
              <a:gd name="connsiteY593" fmla="*/ 1268632 h 6858000"/>
              <a:gd name="connsiteX594" fmla="*/ 6516292 w 7467600"/>
              <a:gd name="connsiteY594" fmla="*/ 1263064 h 6858000"/>
              <a:gd name="connsiteX595" fmla="*/ 5736320 w 7467600"/>
              <a:gd name="connsiteY595" fmla="*/ 1501803 h 6858000"/>
              <a:gd name="connsiteX596" fmla="*/ 6516292 w 7467600"/>
              <a:gd name="connsiteY596" fmla="*/ 1263064 h 6858000"/>
              <a:gd name="connsiteX597" fmla="*/ 291466 w 7467600"/>
              <a:gd name="connsiteY597" fmla="*/ 1250369 h 6858000"/>
              <a:gd name="connsiteX598" fmla="*/ 323180 w 7467600"/>
              <a:gd name="connsiteY598" fmla="*/ 1435283 h 6858000"/>
              <a:gd name="connsiteX599" fmla="*/ 349381 w 7467600"/>
              <a:gd name="connsiteY599" fmla="*/ 1875041 h 6858000"/>
              <a:gd name="connsiteX600" fmla="*/ 374363 w 7467600"/>
              <a:gd name="connsiteY600" fmla="*/ 1506494 h 6858000"/>
              <a:gd name="connsiteX601" fmla="*/ 302168 w 7467600"/>
              <a:gd name="connsiteY601" fmla="*/ 1274495 h 6858000"/>
              <a:gd name="connsiteX602" fmla="*/ 291466 w 7467600"/>
              <a:gd name="connsiteY602" fmla="*/ 1250369 h 6858000"/>
              <a:gd name="connsiteX603" fmla="*/ 678222 w 7467600"/>
              <a:gd name="connsiteY603" fmla="*/ 1248670 h 6858000"/>
              <a:gd name="connsiteX604" fmla="*/ 775536 w 7467600"/>
              <a:gd name="connsiteY604" fmla="*/ 1388015 h 6858000"/>
              <a:gd name="connsiteX605" fmla="*/ 894529 w 7467600"/>
              <a:gd name="connsiteY605" fmla="*/ 1567739 h 6858000"/>
              <a:gd name="connsiteX606" fmla="*/ 948000 w 7467600"/>
              <a:gd name="connsiteY606" fmla="*/ 1663088 h 6858000"/>
              <a:gd name="connsiteX607" fmla="*/ 1006812 w 7467600"/>
              <a:gd name="connsiteY607" fmla="*/ 1767683 h 6858000"/>
              <a:gd name="connsiteX608" fmla="*/ 1149133 w 7467600"/>
              <a:gd name="connsiteY608" fmla="*/ 1971513 h 6858000"/>
              <a:gd name="connsiteX609" fmla="*/ 1333952 w 7467600"/>
              <a:gd name="connsiteY609" fmla="*/ 2251620 h 6858000"/>
              <a:gd name="connsiteX610" fmla="*/ 1337329 w 7467600"/>
              <a:gd name="connsiteY610" fmla="*/ 2258350 h 6858000"/>
              <a:gd name="connsiteX611" fmla="*/ 1014726 w 7467600"/>
              <a:gd name="connsiteY611" fmla="*/ 1615556 h 6858000"/>
              <a:gd name="connsiteX612" fmla="*/ 678222 w 7467600"/>
              <a:gd name="connsiteY612" fmla="*/ 1248670 h 6858000"/>
              <a:gd name="connsiteX613" fmla="*/ 6691602 w 7467600"/>
              <a:gd name="connsiteY613" fmla="*/ 1140573 h 6858000"/>
              <a:gd name="connsiteX614" fmla="*/ 6571100 w 7467600"/>
              <a:gd name="connsiteY614" fmla="*/ 1183662 h 6858000"/>
              <a:gd name="connsiteX615" fmla="*/ 6241687 w 7467600"/>
              <a:gd name="connsiteY615" fmla="*/ 1257600 h 6858000"/>
              <a:gd name="connsiteX616" fmla="*/ 5693009 w 7467600"/>
              <a:gd name="connsiteY616" fmla="*/ 1478256 h 6858000"/>
              <a:gd name="connsiteX617" fmla="*/ 6548420 w 7467600"/>
              <a:gd name="connsiteY617" fmla="*/ 1214599 h 6858000"/>
              <a:gd name="connsiteX618" fmla="*/ 6605473 w 7467600"/>
              <a:gd name="connsiteY618" fmla="*/ 1184686 h 6858000"/>
              <a:gd name="connsiteX619" fmla="*/ 6691602 w 7467600"/>
              <a:gd name="connsiteY619" fmla="*/ 1140573 h 6858000"/>
              <a:gd name="connsiteX620" fmla="*/ 4002475 w 7467600"/>
              <a:gd name="connsiteY620" fmla="*/ 1037802 h 6858000"/>
              <a:gd name="connsiteX621" fmla="*/ 4000324 w 7467600"/>
              <a:gd name="connsiteY621" fmla="*/ 1039362 h 6858000"/>
              <a:gd name="connsiteX622" fmla="*/ 4002862 w 7467600"/>
              <a:gd name="connsiteY622" fmla="*/ 1042866 h 6858000"/>
              <a:gd name="connsiteX623" fmla="*/ 4002475 w 7467600"/>
              <a:gd name="connsiteY623" fmla="*/ 1037802 h 6858000"/>
              <a:gd name="connsiteX624" fmla="*/ 506322 w 7467600"/>
              <a:gd name="connsiteY624" fmla="*/ 1020997 h 6858000"/>
              <a:gd name="connsiteX625" fmla="*/ 533068 w 7467600"/>
              <a:gd name="connsiteY625" fmla="*/ 1029409 h 6858000"/>
              <a:gd name="connsiteX626" fmla="*/ 1232525 w 7467600"/>
              <a:gd name="connsiteY626" fmla="*/ 1804675 h 6858000"/>
              <a:gd name="connsiteX627" fmla="*/ 1388858 w 7467600"/>
              <a:gd name="connsiteY627" fmla="*/ 2368011 h 6858000"/>
              <a:gd name="connsiteX628" fmla="*/ 1384098 w 7467600"/>
              <a:gd name="connsiteY628" fmla="*/ 2378125 h 6858000"/>
              <a:gd name="connsiteX629" fmla="*/ 1425393 w 7467600"/>
              <a:gd name="connsiteY629" fmla="*/ 2589124 h 6858000"/>
              <a:gd name="connsiteX630" fmla="*/ 1424001 w 7467600"/>
              <a:gd name="connsiteY630" fmla="*/ 2597541 h 6858000"/>
              <a:gd name="connsiteX631" fmla="*/ 2152729 w 7467600"/>
              <a:gd name="connsiteY631" fmla="*/ 2864487 h 6858000"/>
              <a:gd name="connsiteX632" fmla="*/ 2020609 w 7467600"/>
              <a:gd name="connsiteY632" fmla="*/ 2539671 h 6858000"/>
              <a:gd name="connsiteX633" fmla="*/ 2018920 w 7467600"/>
              <a:gd name="connsiteY633" fmla="*/ 2536309 h 6858000"/>
              <a:gd name="connsiteX634" fmla="*/ 1342441 w 7467600"/>
              <a:gd name="connsiteY634" fmla="*/ 1173017 h 6858000"/>
              <a:gd name="connsiteX635" fmla="*/ 1367925 w 7467600"/>
              <a:gd name="connsiteY635" fmla="*/ 1135648 h 6858000"/>
              <a:gd name="connsiteX636" fmla="*/ 1771401 w 7467600"/>
              <a:gd name="connsiteY636" fmla="*/ 1806673 h 6858000"/>
              <a:gd name="connsiteX637" fmla="*/ 1972385 w 7467600"/>
              <a:gd name="connsiteY637" fmla="*/ 2198735 h 6858000"/>
              <a:gd name="connsiteX638" fmla="*/ 2040892 w 7467600"/>
              <a:gd name="connsiteY638" fmla="*/ 2405205 h 6858000"/>
              <a:gd name="connsiteX639" fmla="*/ 2131689 w 7467600"/>
              <a:gd name="connsiteY639" fmla="*/ 1936926 h 6858000"/>
              <a:gd name="connsiteX640" fmla="*/ 2454820 w 7467600"/>
              <a:gd name="connsiteY640" fmla="*/ 1248808 h 6858000"/>
              <a:gd name="connsiteX641" fmla="*/ 2492512 w 7467600"/>
              <a:gd name="connsiteY641" fmla="*/ 1302920 h 6858000"/>
              <a:gd name="connsiteX642" fmla="*/ 2081216 w 7467600"/>
              <a:gd name="connsiteY642" fmla="*/ 2527513 h 6858000"/>
              <a:gd name="connsiteX643" fmla="*/ 2081211 w 7467600"/>
              <a:gd name="connsiteY643" fmla="*/ 2528916 h 6858000"/>
              <a:gd name="connsiteX644" fmla="*/ 2199067 w 7467600"/>
              <a:gd name="connsiteY644" fmla="*/ 2884061 h 6858000"/>
              <a:gd name="connsiteX645" fmla="*/ 3192586 w 7467600"/>
              <a:gd name="connsiteY645" fmla="*/ 3411496 h 6858000"/>
              <a:gd name="connsiteX646" fmla="*/ 3182620 w 7467600"/>
              <a:gd name="connsiteY646" fmla="*/ 3483279 h 6858000"/>
              <a:gd name="connsiteX647" fmla="*/ 2435119 w 7467600"/>
              <a:gd name="connsiteY647" fmla="*/ 3080173 h 6858000"/>
              <a:gd name="connsiteX648" fmla="*/ 2410152 w 7467600"/>
              <a:gd name="connsiteY648" fmla="*/ 3063751 h 6858000"/>
              <a:gd name="connsiteX649" fmla="*/ 2408099 w 7467600"/>
              <a:gd name="connsiteY649" fmla="*/ 3064403 h 6858000"/>
              <a:gd name="connsiteX650" fmla="*/ 2407218 w 7467600"/>
              <a:gd name="connsiteY650" fmla="*/ 3070324 h 6858000"/>
              <a:gd name="connsiteX651" fmla="*/ 2380138 w 7467600"/>
              <a:gd name="connsiteY651" fmla="*/ 3099341 h 6858000"/>
              <a:gd name="connsiteX652" fmla="*/ 1765923 w 7467600"/>
              <a:gd name="connsiteY652" fmla="*/ 3581043 h 6858000"/>
              <a:gd name="connsiteX653" fmla="*/ 1702258 w 7467600"/>
              <a:gd name="connsiteY653" fmla="*/ 3612286 h 6858000"/>
              <a:gd name="connsiteX654" fmla="*/ 1538370 w 7467600"/>
              <a:gd name="connsiteY654" fmla="*/ 3811804 h 6858000"/>
              <a:gd name="connsiteX655" fmla="*/ 542867 w 7467600"/>
              <a:gd name="connsiteY655" fmla="*/ 4944092 h 6858000"/>
              <a:gd name="connsiteX656" fmla="*/ 515800 w 7467600"/>
              <a:gd name="connsiteY656" fmla="*/ 4862180 h 6858000"/>
              <a:gd name="connsiteX657" fmla="*/ 909145 w 7467600"/>
              <a:gd name="connsiteY657" fmla="*/ 4199225 h 6858000"/>
              <a:gd name="connsiteX658" fmla="*/ 1214067 w 7467600"/>
              <a:gd name="connsiteY658" fmla="*/ 3908561 h 6858000"/>
              <a:gd name="connsiteX659" fmla="*/ 640967 w 7467600"/>
              <a:gd name="connsiteY659" fmla="*/ 4105601 h 6858000"/>
              <a:gd name="connsiteX660" fmla="*/ 112563 w 7467600"/>
              <a:gd name="connsiteY660" fmla="*/ 4396952 h 6858000"/>
              <a:gd name="connsiteX661" fmla="*/ 0 w 7467600"/>
              <a:gd name="connsiteY661" fmla="*/ 4466006 h 6858000"/>
              <a:gd name="connsiteX662" fmla="*/ 0 w 7467600"/>
              <a:gd name="connsiteY662" fmla="*/ 4233763 h 6858000"/>
              <a:gd name="connsiteX663" fmla="*/ 36881 w 7467600"/>
              <a:gd name="connsiteY663" fmla="*/ 4200118 h 6858000"/>
              <a:gd name="connsiteX664" fmla="*/ 910534 w 7467600"/>
              <a:gd name="connsiteY664" fmla="*/ 3629753 h 6858000"/>
              <a:gd name="connsiteX665" fmla="*/ 1578717 w 7467600"/>
              <a:gd name="connsiteY665" fmla="*/ 3575982 h 6858000"/>
              <a:gd name="connsiteX666" fmla="*/ 2338780 w 7467600"/>
              <a:gd name="connsiteY666" fmla="*/ 3033725 h 6858000"/>
              <a:gd name="connsiteX667" fmla="*/ 1807991 w 7467600"/>
              <a:gd name="connsiteY667" fmla="*/ 2807184 h 6858000"/>
              <a:gd name="connsiteX668" fmla="*/ 1416358 w 7467600"/>
              <a:gd name="connsiteY668" fmla="*/ 3112571 h 6858000"/>
              <a:gd name="connsiteX669" fmla="*/ 939066 w 7467600"/>
              <a:gd name="connsiteY669" fmla="*/ 3378798 h 6858000"/>
              <a:gd name="connsiteX670" fmla="*/ 115099 w 7467600"/>
              <a:gd name="connsiteY670" fmla="*/ 3607650 h 6858000"/>
              <a:gd name="connsiteX671" fmla="*/ 97284 w 7467600"/>
              <a:gd name="connsiteY671" fmla="*/ 3520393 h 6858000"/>
              <a:gd name="connsiteX672" fmla="*/ 922050 w 7467600"/>
              <a:gd name="connsiteY672" fmla="*/ 3074867 h 6858000"/>
              <a:gd name="connsiteX673" fmla="*/ 1405265 w 7467600"/>
              <a:gd name="connsiteY673" fmla="*/ 3016319 h 6858000"/>
              <a:gd name="connsiteX674" fmla="*/ 1407512 w 7467600"/>
              <a:gd name="connsiteY674" fmla="*/ 3018001 h 6858000"/>
              <a:gd name="connsiteX675" fmla="*/ 1726266 w 7467600"/>
              <a:gd name="connsiteY675" fmla="*/ 2777274 h 6858000"/>
              <a:gd name="connsiteX676" fmla="*/ 625390 w 7467600"/>
              <a:gd name="connsiteY676" fmla="*/ 2514541 h 6858000"/>
              <a:gd name="connsiteX677" fmla="*/ 619799 w 7467600"/>
              <a:gd name="connsiteY677" fmla="*/ 2527180 h 6858000"/>
              <a:gd name="connsiteX678" fmla="*/ 310030 w 7467600"/>
              <a:gd name="connsiteY678" fmla="*/ 2771818 h 6858000"/>
              <a:gd name="connsiteX679" fmla="*/ 173877 w 7467600"/>
              <a:gd name="connsiteY679" fmla="*/ 2937056 h 6858000"/>
              <a:gd name="connsiteX680" fmla="*/ 77889 w 7467600"/>
              <a:gd name="connsiteY680" fmla="*/ 3138440 h 6858000"/>
              <a:gd name="connsiteX681" fmla="*/ 0 w 7467600"/>
              <a:gd name="connsiteY681" fmla="*/ 3271395 h 6858000"/>
              <a:gd name="connsiteX682" fmla="*/ 0 w 7467600"/>
              <a:gd name="connsiteY682" fmla="*/ 3153002 h 6858000"/>
              <a:gd name="connsiteX683" fmla="*/ 2386 w 7467600"/>
              <a:gd name="connsiteY683" fmla="*/ 3149203 h 6858000"/>
              <a:gd name="connsiteX684" fmla="*/ 89753 w 7467600"/>
              <a:gd name="connsiteY684" fmla="*/ 2987702 h 6858000"/>
              <a:gd name="connsiteX685" fmla="*/ 76869 w 7467600"/>
              <a:gd name="connsiteY685" fmla="*/ 3005404 h 6858000"/>
              <a:gd name="connsiteX686" fmla="*/ 32049 w 7467600"/>
              <a:gd name="connsiteY686" fmla="*/ 3065814 h 6858000"/>
              <a:gd name="connsiteX687" fmla="*/ 0 w 7467600"/>
              <a:gd name="connsiteY687" fmla="*/ 3108744 h 6858000"/>
              <a:gd name="connsiteX688" fmla="*/ 0 w 7467600"/>
              <a:gd name="connsiteY688" fmla="*/ 3058059 h 6858000"/>
              <a:gd name="connsiteX689" fmla="*/ 7610 w 7467600"/>
              <a:gd name="connsiteY689" fmla="*/ 3047889 h 6858000"/>
              <a:gd name="connsiteX690" fmla="*/ 52419 w 7467600"/>
              <a:gd name="connsiteY690" fmla="*/ 2987479 h 6858000"/>
              <a:gd name="connsiteX691" fmla="*/ 59142 w 7467600"/>
              <a:gd name="connsiteY691" fmla="*/ 2978488 h 6858000"/>
              <a:gd name="connsiteX692" fmla="*/ 0 w 7467600"/>
              <a:gd name="connsiteY692" fmla="*/ 3015334 h 6858000"/>
              <a:gd name="connsiteX693" fmla="*/ 0 w 7467600"/>
              <a:gd name="connsiteY693" fmla="*/ 2914286 h 6858000"/>
              <a:gd name="connsiteX694" fmla="*/ 36383 w 7467600"/>
              <a:gd name="connsiteY694" fmla="*/ 2901128 h 6858000"/>
              <a:gd name="connsiteX695" fmla="*/ 156329 w 7467600"/>
              <a:gd name="connsiteY695" fmla="*/ 2840533 h 6858000"/>
              <a:gd name="connsiteX696" fmla="*/ 358355 w 7467600"/>
              <a:gd name="connsiteY696" fmla="*/ 2620471 h 6858000"/>
              <a:gd name="connsiteX697" fmla="*/ 510577 w 7467600"/>
              <a:gd name="connsiteY697" fmla="*/ 2501244 h 6858000"/>
              <a:gd name="connsiteX698" fmla="*/ 211967 w 7467600"/>
              <a:gd name="connsiteY698" fmla="*/ 2479171 h 6858000"/>
              <a:gd name="connsiteX699" fmla="*/ 0 w 7467600"/>
              <a:gd name="connsiteY699" fmla="*/ 2476398 h 6858000"/>
              <a:gd name="connsiteX700" fmla="*/ 0 w 7467600"/>
              <a:gd name="connsiteY700" fmla="*/ 2389189 h 6858000"/>
              <a:gd name="connsiteX701" fmla="*/ 103062 w 7467600"/>
              <a:gd name="connsiteY701" fmla="*/ 2389518 h 6858000"/>
              <a:gd name="connsiteX702" fmla="*/ 510734 w 7467600"/>
              <a:gd name="connsiteY702" fmla="*/ 2416201 h 6858000"/>
              <a:gd name="connsiteX703" fmla="*/ 279257 w 7467600"/>
              <a:gd name="connsiteY703" fmla="*/ 2092102 h 6858000"/>
              <a:gd name="connsiteX704" fmla="*/ 65265 w 7467600"/>
              <a:gd name="connsiteY704" fmla="*/ 2006049 h 6858000"/>
              <a:gd name="connsiteX705" fmla="*/ 0 w 7467600"/>
              <a:gd name="connsiteY705" fmla="*/ 1982532 h 6858000"/>
              <a:gd name="connsiteX706" fmla="*/ 0 w 7467600"/>
              <a:gd name="connsiteY706" fmla="*/ 1912789 h 6858000"/>
              <a:gd name="connsiteX707" fmla="*/ 97460 w 7467600"/>
              <a:gd name="connsiteY707" fmla="*/ 1953725 h 6858000"/>
              <a:gd name="connsiteX708" fmla="*/ 221272 w 7467600"/>
              <a:gd name="connsiteY708" fmla="*/ 1980766 h 6858000"/>
              <a:gd name="connsiteX709" fmla="*/ 116765 w 7467600"/>
              <a:gd name="connsiteY709" fmla="*/ 1911033 h 6858000"/>
              <a:gd name="connsiteX710" fmla="*/ 16405 w 7467600"/>
              <a:gd name="connsiteY710" fmla="*/ 1803412 h 6858000"/>
              <a:gd name="connsiteX711" fmla="*/ 0 w 7467600"/>
              <a:gd name="connsiteY711" fmla="*/ 1784777 h 6858000"/>
              <a:gd name="connsiteX712" fmla="*/ 0 w 7467600"/>
              <a:gd name="connsiteY712" fmla="*/ 1740082 h 6858000"/>
              <a:gd name="connsiteX713" fmla="*/ 39394 w 7467600"/>
              <a:gd name="connsiteY713" fmla="*/ 1784856 h 6858000"/>
              <a:gd name="connsiteX714" fmla="*/ 135813 w 7467600"/>
              <a:gd name="connsiteY714" fmla="*/ 1888838 h 6858000"/>
              <a:gd name="connsiteX715" fmla="*/ 242575 w 7467600"/>
              <a:gd name="connsiteY715" fmla="*/ 1958841 h 6858000"/>
              <a:gd name="connsiteX716" fmla="*/ 82197 w 7467600"/>
              <a:gd name="connsiteY716" fmla="*/ 1754826 h 6858000"/>
              <a:gd name="connsiteX717" fmla="*/ 0 w 7467600"/>
              <a:gd name="connsiteY717" fmla="*/ 1679650 h 6858000"/>
              <a:gd name="connsiteX718" fmla="*/ 0 w 7467600"/>
              <a:gd name="connsiteY718" fmla="*/ 1602463 h 6858000"/>
              <a:gd name="connsiteX719" fmla="*/ 84689 w 7467600"/>
              <a:gd name="connsiteY719" fmla="*/ 1677442 h 6858000"/>
              <a:gd name="connsiteX720" fmla="*/ 298437 w 7467600"/>
              <a:gd name="connsiteY720" fmla="*/ 1968019 h 6858000"/>
              <a:gd name="connsiteX721" fmla="*/ 227269 w 7467600"/>
              <a:gd name="connsiteY721" fmla="*/ 1114064 h 6858000"/>
              <a:gd name="connsiteX722" fmla="*/ 248003 w 7467600"/>
              <a:gd name="connsiteY722" fmla="*/ 1089613 h 6858000"/>
              <a:gd name="connsiteX723" fmla="*/ 427020 w 7467600"/>
              <a:gd name="connsiteY723" fmla="*/ 1619803 h 6858000"/>
              <a:gd name="connsiteX724" fmla="*/ 340345 w 7467600"/>
              <a:gd name="connsiteY724" fmla="*/ 2027739 h 6858000"/>
              <a:gd name="connsiteX725" fmla="*/ 360865 w 7467600"/>
              <a:gd name="connsiteY725" fmla="*/ 2044827 h 6858000"/>
              <a:gd name="connsiteX726" fmla="*/ 560414 w 7467600"/>
              <a:gd name="connsiteY726" fmla="*/ 2421457 h 6858000"/>
              <a:gd name="connsiteX727" fmla="*/ 1359703 w 7467600"/>
              <a:gd name="connsiteY727" fmla="*/ 2578554 h 6858000"/>
              <a:gd name="connsiteX728" fmla="*/ 1359422 w 7467600"/>
              <a:gd name="connsiteY728" fmla="*/ 2577994 h 6858000"/>
              <a:gd name="connsiteX729" fmla="*/ 828701 w 7467600"/>
              <a:gd name="connsiteY729" fmla="*/ 1839520 h 6858000"/>
              <a:gd name="connsiteX730" fmla="*/ 494427 w 7467600"/>
              <a:gd name="connsiteY730" fmla="*/ 1092333 h 6858000"/>
              <a:gd name="connsiteX731" fmla="*/ 506322 w 7467600"/>
              <a:gd name="connsiteY731" fmla="*/ 1020997 h 6858000"/>
              <a:gd name="connsiteX732" fmla="*/ 4570198 w 7467600"/>
              <a:gd name="connsiteY732" fmla="*/ 978081 h 6858000"/>
              <a:gd name="connsiteX733" fmla="*/ 4523691 w 7467600"/>
              <a:gd name="connsiteY733" fmla="*/ 1127776 h 6858000"/>
              <a:gd name="connsiteX734" fmla="*/ 4509875 w 7467600"/>
              <a:gd name="connsiteY734" fmla="*/ 1167552 h 6858000"/>
              <a:gd name="connsiteX735" fmla="*/ 4478168 w 7467600"/>
              <a:gd name="connsiteY735" fmla="*/ 1260735 h 6858000"/>
              <a:gd name="connsiteX736" fmla="*/ 4409309 w 7467600"/>
              <a:gd name="connsiteY736" fmla="*/ 1666996 h 6858000"/>
              <a:gd name="connsiteX737" fmla="*/ 4370031 w 7467600"/>
              <a:gd name="connsiteY737" fmla="*/ 1955666 h 6858000"/>
              <a:gd name="connsiteX738" fmla="*/ 4570198 w 7467600"/>
              <a:gd name="connsiteY738" fmla="*/ 978081 h 6858000"/>
              <a:gd name="connsiteX739" fmla="*/ 4557898 w 7467600"/>
              <a:gd name="connsiteY739" fmla="*/ 900011 h 6858000"/>
              <a:gd name="connsiteX740" fmla="*/ 4344840 w 7467600"/>
              <a:gd name="connsiteY740" fmla="*/ 1922038 h 6858000"/>
              <a:gd name="connsiteX741" fmla="*/ 4378710 w 7467600"/>
              <a:gd name="connsiteY741" fmla="*/ 1665516 h 6858000"/>
              <a:gd name="connsiteX742" fmla="*/ 4448798 w 7467600"/>
              <a:gd name="connsiteY742" fmla="*/ 1253024 h 6858000"/>
              <a:gd name="connsiteX743" fmla="*/ 4480315 w 7467600"/>
              <a:gd name="connsiteY743" fmla="*/ 1158454 h 6858000"/>
              <a:gd name="connsiteX744" fmla="*/ 4494133 w 7467600"/>
              <a:gd name="connsiteY744" fmla="*/ 1118676 h 6858000"/>
              <a:gd name="connsiteX745" fmla="*/ 4557898 w 7467600"/>
              <a:gd name="connsiteY745" fmla="*/ 900011 h 6858000"/>
              <a:gd name="connsiteX746" fmla="*/ 5870151 w 7467600"/>
              <a:gd name="connsiteY746" fmla="*/ 898890 h 6858000"/>
              <a:gd name="connsiteX747" fmla="*/ 5861335 w 7467600"/>
              <a:gd name="connsiteY747" fmla="*/ 899177 h 6858000"/>
              <a:gd name="connsiteX748" fmla="*/ 5843702 w 7467600"/>
              <a:gd name="connsiteY748" fmla="*/ 899748 h 6858000"/>
              <a:gd name="connsiteX749" fmla="*/ 5651107 w 7467600"/>
              <a:gd name="connsiteY749" fmla="*/ 920306 h 6858000"/>
              <a:gd name="connsiteX750" fmla="*/ 5459407 w 7467600"/>
              <a:gd name="connsiteY750" fmla="*/ 940975 h 6858000"/>
              <a:gd name="connsiteX751" fmla="*/ 5374846 w 7467600"/>
              <a:gd name="connsiteY751" fmla="*/ 941988 h 6858000"/>
              <a:gd name="connsiteX752" fmla="*/ 5256105 w 7467600"/>
              <a:gd name="connsiteY752" fmla="*/ 945632 h 6858000"/>
              <a:gd name="connsiteX753" fmla="*/ 5107071 w 7467600"/>
              <a:gd name="connsiteY753" fmla="*/ 969720 h 6858000"/>
              <a:gd name="connsiteX754" fmla="*/ 4998681 w 7467600"/>
              <a:gd name="connsiteY754" fmla="*/ 988771 h 6858000"/>
              <a:gd name="connsiteX755" fmla="*/ 5870151 w 7467600"/>
              <a:gd name="connsiteY755" fmla="*/ 898890 h 6858000"/>
              <a:gd name="connsiteX756" fmla="*/ 5504425 w 7467600"/>
              <a:gd name="connsiteY756" fmla="*/ 848067 h 6858000"/>
              <a:gd name="connsiteX757" fmla="*/ 4968849 w 7467600"/>
              <a:gd name="connsiteY757" fmla="*/ 962318 h 6858000"/>
              <a:gd name="connsiteX758" fmla="*/ 5104039 w 7467600"/>
              <a:gd name="connsiteY758" fmla="*/ 940634 h 6858000"/>
              <a:gd name="connsiteX759" fmla="*/ 5256311 w 7467600"/>
              <a:gd name="connsiteY759" fmla="*/ 916490 h 6858000"/>
              <a:gd name="connsiteX760" fmla="*/ 5377381 w 7467600"/>
              <a:gd name="connsiteY760" fmla="*/ 912671 h 6858000"/>
              <a:gd name="connsiteX761" fmla="*/ 5460148 w 7467600"/>
              <a:gd name="connsiteY761" fmla="*/ 911442 h 6858000"/>
              <a:gd name="connsiteX762" fmla="*/ 5648971 w 7467600"/>
              <a:gd name="connsiteY762" fmla="*/ 891331 h 6858000"/>
              <a:gd name="connsiteX763" fmla="*/ 5844807 w 7467600"/>
              <a:gd name="connsiteY763" fmla="*/ 870718 h 6858000"/>
              <a:gd name="connsiteX764" fmla="*/ 5862975 w 7467600"/>
              <a:gd name="connsiteY764" fmla="*/ 869756 h 6858000"/>
              <a:gd name="connsiteX765" fmla="*/ 5920887 w 7467600"/>
              <a:gd name="connsiteY765" fmla="*/ 865929 h 6858000"/>
              <a:gd name="connsiteX766" fmla="*/ 5504425 w 7467600"/>
              <a:gd name="connsiteY766" fmla="*/ 848067 h 6858000"/>
              <a:gd name="connsiteX767" fmla="*/ 3607114 w 7467600"/>
              <a:gd name="connsiteY767" fmla="*/ 467441 h 6858000"/>
              <a:gd name="connsiteX768" fmla="*/ 3296242 w 7467600"/>
              <a:gd name="connsiteY768" fmla="*/ 807991 h 6858000"/>
              <a:gd name="connsiteX769" fmla="*/ 3174674 w 7467600"/>
              <a:gd name="connsiteY769" fmla="*/ 919759 h 6858000"/>
              <a:gd name="connsiteX770" fmla="*/ 3042978 w 7467600"/>
              <a:gd name="connsiteY770" fmla="*/ 1054894 h 6858000"/>
              <a:gd name="connsiteX771" fmla="*/ 2968914 w 7467600"/>
              <a:gd name="connsiteY771" fmla="*/ 1133756 h 6858000"/>
              <a:gd name="connsiteX772" fmla="*/ 3103823 w 7467600"/>
              <a:gd name="connsiteY772" fmla="*/ 1026814 h 6858000"/>
              <a:gd name="connsiteX773" fmla="*/ 3607114 w 7467600"/>
              <a:gd name="connsiteY773" fmla="*/ 467441 h 6858000"/>
              <a:gd name="connsiteX774" fmla="*/ 3744487 w 7467600"/>
              <a:gd name="connsiteY774" fmla="*/ 383136 h 6858000"/>
              <a:gd name="connsiteX775" fmla="*/ 3970213 w 7467600"/>
              <a:gd name="connsiteY775" fmla="*/ 995559 h 6858000"/>
              <a:gd name="connsiteX776" fmla="*/ 3744487 w 7467600"/>
              <a:gd name="connsiteY776" fmla="*/ 383136 h 6858000"/>
              <a:gd name="connsiteX777" fmla="*/ 3624562 w 7467600"/>
              <a:gd name="connsiteY777" fmla="*/ 367041 h 6858000"/>
              <a:gd name="connsiteX778" fmla="*/ 3489712 w 7467600"/>
              <a:gd name="connsiteY778" fmla="*/ 485386 h 6858000"/>
              <a:gd name="connsiteX779" fmla="*/ 3182994 w 7467600"/>
              <a:gd name="connsiteY779" fmla="*/ 828265 h 6858000"/>
              <a:gd name="connsiteX780" fmla="*/ 2892114 w 7467600"/>
              <a:gd name="connsiteY780" fmla="*/ 1172635 h 6858000"/>
              <a:gd name="connsiteX781" fmla="*/ 3021459 w 7467600"/>
              <a:gd name="connsiteY781" fmla="*/ 1035385 h 6858000"/>
              <a:gd name="connsiteX782" fmla="*/ 3153873 w 7467600"/>
              <a:gd name="connsiteY782" fmla="*/ 898971 h 6858000"/>
              <a:gd name="connsiteX783" fmla="*/ 3276511 w 7467600"/>
              <a:gd name="connsiteY783" fmla="*/ 786423 h 6858000"/>
              <a:gd name="connsiteX784" fmla="*/ 3584154 w 7467600"/>
              <a:gd name="connsiteY784" fmla="*/ 448218 h 6858000"/>
              <a:gd name="connsiteX785" fmla="*/ 3624562 w 7467600"/>
              <a:gd name="connsiteY785" fmla="*/ 367041 h 6858000"/>
              <a:gd name="connsiteX786" fmla="*/ 3766672 w 7467600"/>
              <a:gd name="connsiteY786" fmla="*/ 359429 h 6858000"/>
              <a:gd name="connsiteX787" fmla="*/ 3996338 w 7467600"/>
              <a:gd name="connsiteY787" fmla="*/ 968237 h 6858000"/>
              <a:gd name="connsiteX788" fmla="*/ 3766672 w 7467600"/>
              <a:gd name="connsiteY788" fmla="*/ 359429 h 6858000"/>
              <a:gd name="connsiteX789" fmla="*/ 5805386 w 7467600"/>
              <a:gd name="connsiteY789" fmla="*/ 239240 h 6858000"/>
              <a:gd name="connsiteX790" fmla="*/ 5736947 w 7467600"/>
              <a:gd name="connsiteY790" fmla="*/ 261367 h 6858000"/>
              <a:gd name="connsiteX791" fmla="*/ 5427012 w 7467600"/>
              <a:gd name="connsiteY791" fmla="*/ 311272 h 6858000"/>
              <a:gd name="connsiteX792" fmla="*/ 5147818 w 7467600"/>
              <a:gd name="connsiteY792" fmla="*/ 322112 h 6858000"/>
              <a:gd name="connsiteX793" fmla="*/ 5060854 w 7467600"/>
              <a:gd name="connsiteY793" fmla="*/ 311882 h 6858000"/>
              <a:gd name="connsiteX794" fmla="*/ 4945989 w 7467600"/>
              <a:gd name="connsiteY794" fmla="*/ 300516 h 6858000"/>
              <a:gd name="connsiteX795" fmla="*/ 5410479 w 7467600"/>
              <a:gd name="connsiteY795" fmla="*/ 348434 h 6858000"/>
              <a:gd name="connsiteX796" fmla="*/ 5805386 w 7467600"/>
              <a:gd name="connsiteY796" fmla="*/ 239240 h 6858000"/>
              <a:gd name="connsiteX797" fmla="*/ 5905192 w 7467600"/>
              <a:gd name="connsiteY797" fmla="*/ 163079 h 6858000"/>
              <a:gd name="connsiteX798" fmla="*/ 5865655 w 7467600"/>
              <a:gd name="connsiteY798" fmla="*/ 171901 h 6858000"/>
              <a:gd name="connsiteX799" fmla="*/ 5259740 w 7467600"/>
              <a:gd name="connsiteY799" fmla="*/ 257013 h 6858000"/>
              <a:gd name="connsiteX800" fmla="*/ 5208466 w 7467600"/>
              <a:gd name="connsiteY800" fmla="*/ 257550 h 6858000"/>
              <a:gd name="connsiteX801" fmla="*/ 4980204 w 7467600"/>
              <a:gd name="connsiteY801" fmla="*/ 271903 h 6858000"/>
              <a:gd name="connsiteX802" fmla="*/ 5068068 w 7467600"/>
              <a:gd name="connsiteY802" fmla="*/ 282244 h 6858000"/>
              <a:gd name="connsiteX803" fmla="*/ 5153231 w 7467600"/>
              <a:gd name="connsiteY803" fmla="*/ 292240 h 6858000"/>
              <a:gd name="connsiteX804" fmla="*/ 5426491 w 7467600"/>
              <a:gd name="connsiteY804" fmla="*/ 281128 h 6858000"/>
              <a:gd name="connsiteX805" fmla="*/ 5731212 w 7467600"/>
              <a:gd name="connsiteY805" fmla="*/ 231951 h 6858000"/>
              <a:gd name="connsiteX806" fmla="*/ 5905192 w 7467600"/>
              <a:gd name="connsiteY806" fmla="*/ 163079 h 6858000"/>
              <a:gd name="connsiteX807" fmla="*/ 5944437 w 7467600"/>
              <a:gd name="connsiteY807" fmla="*/ 113829 h 6858000"/>
              <a:gd name="connsiteX808" fmla="*/ 5825032 w 7467600"/>
              <a:gd name="connsiteY808" fmla="*/ 146405 h 6858000"/>
              <a:gd name="connsiteX809" fmla="*/ 4955599 w 7467600"/>
              <a:gd name="connsiteY809" fmla="*/ 247008 h 6858000"/>
              <a:gd name="connsiteX810" fmla="*/ 5210104 w 7467600"/>
              <a:gd name="connsiteY810" fmla="*/ 228123 h 6858000"/>
              <a:gd name="connsiteX811" fmla="*/ 5261015 w 7467600"/>
              <a:gd name="connsiteY811" fmla="*/ 227087 h 6858000"/>
              <a:gd name="connsiteX812" fmla="*/ 5861181 w 7467600"/>
              <a:gd name="connsiteY812" fmla="*/ 143093 h 6858000"/>
              <a:gd name="connsiteX813" fmla="*/ 5961252 w 7467600"/>
              <a:gd name="connsiteY813" fmla="*/ 114820 h 6858000"/>
              <a:gd name="connsiteX814" fmla="*/ 5944437 w 7467600"/>
              <a:gd name="connsiteY814" fmla="*/ 113829 h 6858000"/>
              <a:gd name="connsiteX815" fmla="*/ 3882765 w 7467600"/>
              <a:gd name="connsiteY815" fmla="*/ 0 h 6858000"/>
              <a:gd name="connsiteX816" fmla="*/ 3995099 w 7467600"/>
              <a:gd name="connsiteY816" fmla="*/ 0 h 6858000"/>
              <a:gd name="connsiteX817" fmla="*/ 4163818 w 7467600"/>
              <a:gd name="connsiteY817" fmla="*/ 234104 h 6858000"/>
              <a:gd name="connsiteX818" fmla="*/ 4172099 w 7467600"/>
              <a:gd name="connsiteY818" fmla="*/ 234207 h 6858000"/>
              <a:gd name="connsiteX819" fmla="*/ 4784282 w 7467600"/>
              <a:gd name="connsiteY819" fmla="*/ 276561 h 6858000"/>
              <a:gd name="connsiteX820" fmla="*/ 4801687 w 7467600"/>
              <a:gd name="connsiteY820" fmla="*/ 267764 h 6858000"/>
              <a:gd name="connsiteX821" fmla="*/ 6082788 w 7467600"/>
              <a:gd name="connsiteY821" fmla="*/ 64119 h 6858000"/>
              <a:gd name="connsiteX822" fmla="*/ 6099442 w 7467600"/>
              <a:gd name="connsiteY822" fmla="*/ 82568 h 6858000"/>
              <a:gd name="connsiteX823" fmla="*/ 4804137 w 7467600"/>
              <a:gd name="connsiteY823" fmla="*/ 320931 h 6858000"/>
              <a:gd name="connsiteX824" fmla="*/ 4227047 w 7467600"/>
              <a:gd name="connsiteY824" fmla="*/ 313415 h 6858000"/>
              <a:gd name="connsiteX825" fmla="*/ 4346041 w 7467600"/>
              <a:gd name="connsiteY825" fmla="*/ 456086 h 6858000"/>
              <a:gd name="connsiteX826" fmla="*/ 4870967 w 7467600"/>
              <a:gd name="connsiteY826" fmla="*/ 963061 h 6858000"/>
              <a:gd name="connsiteX827" fmla="*/ 4889647 w 7467600"/>
              <a:gd name="connsiteY827" fmla="*/ 957147 h 6858000"/>
              <a:gd name="connsiteX828" fmla="*/ 5422504 w 7467600"/>
              <a:gd name="connsiteY828" fmla="*/ 805191 h 6858000"/>
              <a:gd name="connsiteX829" fmla="*/ 6087656 w 7467600"/>
              <a:gd name="connsiteY829" fmla="*/ 826703 h 6858000"/>
              <a:gd name="connsiteX830" fmla="*/ 6058717 w 7467600"/>
              <a:gd name="connsiteY830" fmla="*/ 865992 h 6858000"/>
              <a:gd name="connsiteX831" fmla="*/ 4974153 w 7467600"/>
              <a:gd name="connsiteY831" fmla="*/ 1045456 h 6858000"/>
              <a:gd name="connsiteX832" fmla="*/ 5627835 w 7467600"/>
              <a:gd name="connsiteY832" fmla="*/ 1472077 h 6858000"/>
              <a:gd name="connsiteX833" fmla="*/ 5629817 w 7467600"/>
              <a:gd name="connsiteY833" fmla="*/ 1471412 h 6858000"/>
              <a:gd name="connsiteX834" fmla="*/ 5634124 w 7467600"/>
              <a:gd name="connsiteY834" fmla="*/ 1470572 h 6858000"/>
              <a:gd name="connsiteX835" fmla="*/ 5755832 w 7467600"/>
              <a:gd name="connsiteY835" fmla="*/ 1383886 h 6858000"/>
              <a:gd name="connsiteX836" fmla="*/ 6014186 w 7467600"/>
              <a:gd name="connsiteY836" fmla="*/ 1279799 h 6858000"/>
              <a:gd name="connsiteX837" fmla="*/ 6901619 w 7467600"/>
              <a:gd name="connsiteY837" fmla="*/ 1047874 h 6858000"/>
              <a:gd name="connsiteX838" fmla="*/ 6931566 w 7467600"/>
              <a:gd name="connsiteY838" fmla="*/ 1062034 h 6858000"/>
              <a:gd name="connsiteX839" fmla="*/ 5790982 w 7467600"/>
              <a:gd name="connsiteY839" fmla="*/ 1561380 h 6858000"/>
              <a:gd name="connsiteX840" fmla="*/ 6188971 w 7467600"/>
              <a:gd name="connsiteY840" fmla="*/ 1755168 h 6858000"/>
              <a:gd name="connsiteX841" fmla="*/ 6202446 w 7467600"/>
              <a:gd name="connsiteY841" fmla="*/ 1752268 h 6858000"/>
              <a:gd name="connsiteX842" fmla="*/ 7179560 w 7467600"/>
              <a:gd name="connsiteY842" fmla="*/ 1467551 h 6858000"/>
              <a:gd name="connsiteX843" fmla="*/ 7158730 w 7467600"/>
              <a:gd name="connsiteY843" fmla="*/ 1507835 h 6858000"/>
              <a:gd name="connsiteX844" fmla="*/ 6326959 w 7467600"/>
              <a:gd name="connsiteY844" fmla="*/ 1817686 h 6858000"/>
              <a:gd name="connsiteX845" fmla="*/ 6537433 w 7467600"/>
              <a:gd name="connsiteY845" fmla="*/ 1907790 h 6858000"/>
              <a:gd name="connsiteX846" fmla="*/ 6550221 w 7467600"/>
              <a:gd name="connsiteY846" fmla="*/ 1910729 h 6858000"/>
              <a:gd name="connsiteX847" fmla="*/ 6964438 w 7467600"/>
              <a:gd name="connsiteY847" fmla="*/ 2209505 h 6858000"/>
              <a:gd name="connsiteX848" fmla="*/ 7367862 w 7467600"/>
              <a:gd name="connsiteY848" fmla="*/ 2806833 h 6858000"/>
              <a:gd name="connsiteX849" fmla="*/ 7364329 w 7467600"/>
              <a:gd name="connsiteY849" fmla="*/ 2826907 h 6858000"/>
              <a:gd name="connsiteX850" fmla="*/ 7290545 w 7467600"/>
              <a:gd name="connsiteY850" fmla="*/ 2850663 h 6858000"/>
              <a:gd name="connsiteX851" fmla="*/ 6472036 w 7467600"/>
              <a:gd name="connsiteY851" fmla="*/ 1959003 h 6858000"/>
              <a:gd name="connsiteX852" fmla="*/ 5792897 w 7467600"/>
              <a:gd name="connsiteY852" fmla="*/ 1647747 h 6858000"/>
              <a:gd name="connsiteX853" fmla="*/ 5842751 w 7467600"/>
              <a:gd name="connsiteY853" fmla="*/ 1816112 h 6858000"/>
              <a:gd name="connsiteX854" fmla="*/ 5847424 w 7467600"/>
              <a:gd name="connsiteY854" fmla="*/ 1815776 h 6858000"/>
              <a:gd name="connsiteX855" fmla="*/ 6399821 w 7467600"/>
              <a:gd name="connsiteY855" fmla="*/ 2344799 h 6858000"/>
              <a:gd name="connsiteX856" fmla="*/ 6323232 w 7467600"/>
              <a:gd name="connsiteY856" fmla="*/ 2389634 h 6858000"/>
              <a:gd name="connsiteX857" fmla="*/ 5942958 w 7467600"/>
              <a:gd name="connsiteY857" fmla="*/ 2077708 h 6858000"/>
              <a:gd name="connsiteX858" fmla="*/ 5921559 w 7467600"/>
              <a:gd name="connsiteY858" fmla="*/ 2378596 h 6858000"/>
              <a:gd name="connsiteX859" fmla="*/ 5817651 w 7467600"/>
              <a:gd name="connsiteY859" fmla="*/ 3023919 h 6858000"/>
              <a:gd name="connsiteX860" fmla="*/ 5729634 w 7467600"/>
              <a:gd name="connsiteY860" fmla="*/ 3051849 h 6858000"/>
              <a:gd name="connsiteX861" fmla="*/ 5611018 w 7467600"/>
              <a:gd name="connsiteY861" fmla="*/ 2316769 h 6858000"/>
              <a:gd name="connsiteX862" fmla="*/ 5687608 w 7467600"/>
              <a:gd name="connsiteY862" fmla="*/ 2039972 h 6858000"/>
              <a:gd name="connsiteX863" fmla="*/ 5657554 w 7467600"/>
              <a:gd name="connsiteY863" fmla="*/ 1576445 h 6858000"/>
              <a:gd name="connsiteX864" fmla="*/ 5150475 w 7467600"/>
              <a:gd name="connsiteY864" fmla="*/ 1274012 h 6858000"/>
              <a:gd name="connsiteX865" fmla="*/ 5349142 w 7467600"/>
              <a:gd name="connsiteY865" fmla="*/ 2204405 h 6858000"/>
              <a:gd name="connsiteX866" fmla="*/ 5262214 w 7467600"/>
              <a:gd name="connsiteY866" fmla="*/ 2233836 h 6858000"/>
              <a:gd name="connsiteX867" fmla="*/ 4981539 w 7467600"/>
              <a:gd name="connsiteY867" fmla="*/ 1542201 h 6858000"/>
              <a:gd name="connsiteX868" fmla="*/ 4958461 w 7467600"/>
              <a:gd name="connsiteY868" fmla="*/ 1136957 h 6858000"/>
              <a:gd name="connsiteX869" fmla="*/ 4655015 w 7467600"/>
              <a:gd name="connsiteY869" fmla="*/ 891426 h 6858000"/>
              <a:gd name="connsiteX870" fmla="*/ 4348002 w 7467600"/>
              <a:gd name="connsiteY870" fmla="*/ 2205895 h 6858000"/>
              <a:gd name="connsiteX871" fmla="*/ 4262250 w 7467600"/>
              <a:gd name="connsiteY871" fmla="*/ 2219972 h 6858000"/>
              <a:gd name="connsiteX872" fmla="*/ 4550611 w 7467600"/>
              <a:gd name="connsiteY872" fmla="*/ 817540 h 6858000"/>
              <a:gd name="connsiteX873" fmla="*/ 4564418 w 7467600"/>
              <a:gd name="connsiteY873" fmla="*/ 808293 h 6858000"/>
              <a:gd name="connsiteX874" fmla="*/ 4266388 w 7467600"/>
              <a:gd name="connsiteY874" fmla="*/ 500083 h 6858000"/>
              <a:gd name="connsiteX875" fmla="*/ 4032842 w 7467600"/>
              <a:gd name="connsiteY875" fmla="*/ 211809 h 6858000"/>
              <a:gd name="connsiteX876" fmla="*/ 3882765 w 7467600"/>
              <a:gd name="connsiteY876" fmla="*/ 0 h 6858000"/>
              <a:gd name="connsiteX877" fmla="*/ 3721337 w 7467600"/>
              <a:gd name="connsiteY877" fmla="*/ 0 h 6858000"/>
              <a:gd name="connsiteX878" fmla="*/ 3797544 w 7467600"/>
              <a:gd name="connsiteY878" fmla="*/ 0 h 6858000"/>
              <a:gd name="connsiteX879" fmla="*/ 3775734 w 7467600"/>
              <a:gd name="connsiteY879" fmla="*/ 95131 h 6858000"/>
              <a:gd name="connsiteX880" fmla="*/ 3724807 w 7467600"/>
              <a:gd name="connsiteY880" fmla="*/ 272257 h 6858000"/>
              <a:gd name="connsiteX881" fmla="*/ 3726844 w 7467600"/>
              <a:gd name="connsiteY881" fmla="*/ 282988 h 6858000"/>
              <a:gd name="connsiteX882" fmla="*/ 3742664 w 7467600"/>
              <a:gd name="connsiteY882" fmla="*/ 279918 h 6858000"/>
              <a:gd name="connsiteX883" fmla="*/ 4103910 w 7467600"/>
              <a:gd name="connsiteY883" fmla="*/ 1161917 h 6858000"/>
              <a:gd name="connsiteX884" fmla="*/ 4020269 w 7467600"/>
              <a:gd name="connsiteY884" fmla="*/ 1200406 h 6858000"/>
              <a:gd name="connsiteX885" fmla="*/ 3674882 w 7467600"/>
              <a:gd name="connsiteY885" fmla="*/ 488524 h 6858000"/>
              <a:gd name="connsiteX886" fmla="*/ 3132682 w 7467600"/>
              <a:gd name="connsiteY886" fmla="*/ 1072284 h 6858000"/>
              <a:gd name="connsiteX887" fmla="*/ 2716346 w 7467600"/>
              <a:gd name="connsiteY887" fmla="*/ 1276376 h 6858000"/>
              <a:gd name="connsiteX888" fmla="*/ 2716772 w 7467600"/>
              <a:gd name="connsiteY888" fmla="*/ 1255462 h 6858000"/>
              <a:gd name="connsiteX889" fmla="*/ 3471096 w 7467600"/>
              <a:gd name="connsiteY889" fmla="*/ 437072 h 6858000"/>
              <a:gd name="connsiteX890" fmla="*/ 3639057 w 7467600"/>
              <a:gd name="connsiteY890" fmla="*/ 286334 h 6858000"/>
              <a:gd name="connsiteX891" fmla="*/ 3640309 w 7467600"/>
              <a:gd name="connsiteY891" fmla="*/ 284664 h 6858000"/>
              <a:gd name="connsiteX892" fmla="*/ 3646022 w 7467600"/>
              <a:gd name="connsiteY892" fmla="*/ 276711 h 6858000"/>
              <a:gd name="connsiteX893" fmla="*/ 3707943 w 7467600"/>
              <a:gd name="connsiteY893" fmla="*/ 65958 h 6858000"/>
              <a:gd name="connsiteX894" fmla="*/ 3721337 w 7467600"/>
              <a:gd name="connsiteY894" fmla="*/ 0 h 6858000"/>
              <a:gd name="connsiteX895" fmla="*/ 2867960 w 7467600"/>
              <a:gd name="connsiteY895" fmla="*/ 0 h 6858000"/>
              <a:gd name="connsiteX896" fmla="*/ 2926351 w 7467600"/>
              <a:gd name="connsiteY896" fmla="*/ 0 h 6858000"/>
              <a:gd name="connsiteX897" fmla="*/ 2902823 w 7467600"/>
              <a:gd name="connsiteY897" fmla="*/ 262929 h 6858000"/>
              <a:gd name="connsiteX898" fmla="*/ 2940663 w 7467600"/>
              <a:gd name="connsiteY898" fmla="*/ 140884 h 6858000"/>
              <a:gd name="connsiteX899" fmla="*/ 2947039 w 7467600"/>
              <a:gd name="connsiteY899" fmla="*/ 122524 h 6858000"/>
              <a:gd name="connsiteX900" fmla="*/ 2984316 w 7467600"/>
              <a:gd name="connsiteY900" fmla="*/ 0 h 6858000"/>
              <a:gd name="connsiteX901" fmla="*/ 3016114 w 7467600"/>
              <a:gd name="connsiteY901" fmla="*/ 0 h 6858000"/>
              <a:gd name="connsiteX902" fmla="*/ 2979949 w 7467600"/>
              <a:gd name="connsiteY902" fmla="*/ 119274 h 6858000"/>
              <a:gd name="connsiteX903" fmla="*/ 3023879 w 7467600"/>
              <a:gd name="connsiteY903" fmla="*/ 0 h 6858000"/>
              <a:gd name="connsiteX904" fmla="*/ 3105400 w 7467600"/>
              <a:gd name="connsiteY904" fmla="*/ 0 h 6858000"/>
              <a:gd name="connsiteX905" fmla="*/ 3094669 w 7467600"/>
              <a:gd name="connsiteY905" fmla="*/ 30308 h 6858000"/>
              <a:gd name="connsiteX906" fmla="*/ 2901945 w 7467600"/>
              <a:gd name="connsiteY906" fmla="*/ 466538 h 6858000"/>
              <a:gd name="connsiteX907" fmla="*/ 2815209 w 7467600"/>
              <a:gd name="connsiteY907" fmla="*/ 497361 h 6858000"/>
              <a:gd name="connsiteX908" fmla="*/ 2844845 w 7467600"/>
              <a:gd name="connsiteY908" fmla="*/ 127638 h 6858000"/>
              <a:gd name="connsiteX909" fmla="*/ 2867960 w 7467600"/>
              <a:gd name="connsiteY909" fmla="*/ 0 h 6858000"/>
              <a:gd name="connsiteX910" fmla="*/ 1057230 w 7467600"/>
              <a:gd name="connsiteY910" fmla="*/ 0 h 6858000"/>
              <a:gd name="connsiteX911" fmla="*/ 1111003 w 7467600"/>
              <a:gd name="connsiteY911" fmla="*/ 0 h 6858000"/>
              <a:gd name="connsiteX912" fmla="*/ 1125553 w 7467600"/>
              <a:gd name="connsiteY912" fmla="*/ 52588 h 6858000"/>
              <a:gd name="connsiteX913" fmla="*/ 1304276 w 7467600"/>
              <a:gd name="connsiteY913" fmla="*/ 476275 h 6858000"/>
              <a:gd name="connsiteX914" fmla="*/ 1492066 w 7467600"/>
              <a:gd name="connsiteY914" fmla="*/ 886333 h 6858000"/>
              <a:gd name="connsiteX915" fmla="*/ 1423698 w 7467600"/>
              <a:gd name="connsiteY915" fmla="*/ 710817 h 6858000"/>
              <a:gd name="connsiteX916" fmla="*/ 1357609 w 7467600"/>
              <a:gd name="connsiteY916" fmla="*/ 532892 h 6858000"/>
              <a:gd name="connsiteX917" fmla="*/ 1309550 w 7467600"/>
              <a:gd name="connsiteY917" fmla="*/ 374031 h 6858000"/>
              <a:gd name="connsiteX918" fmla="*/ 1193673 w 7467600"/>
              <a:gd name="connsiteY918" fmla="*/ 49533 h 6858000"/>
              <a:gd name="connsiteX919" fmla="*/ 1164391 w 7467600"/>
              <a:gd name="connsiteY919" fmla="*/ 0 h 6858000"/>
              <a:gd name="connsiteX920" fmla="*/ 1200666 w 7467600"/>
              <a:gd name="connsiteY920" fmla="*/ 0 h 6858000"/>
              <a:gd name="connsiteX921" fmla="*/ 1223408 w 7467600"/>
              <a:gd name="connsiteY921" fmla="*/ 38996 h 6858000"/>
              <a:gd name="connsiteX922" fmla="*/ 1339635 w 7467600"/>
              <a:gd name="connsiteY922" fmla="*/ 365517 h 6858000"/>
              <a:gd name="connsiteX923" fmla="*/ 1387469 w 7467600"/>
              <a:gd name="connsiteY923" fmla="*/ 523079 h 6858000"/>
              <a:gd name="connsiteX924" fmla="*/ 1452685 w 7467600"/>
              <a:gd name="connsiteY924" fmla="*/ 699806 h 6858000"/>
              <a:gd name="connsiteX925" fmla="*/ 1492092 w 7467600"/>
              <a:gd name="connsiteY925" fmla="*/ 800424 h 6858000"/>
              <a:gd name="connsiteX926" fmla="*/ 1455302 w 7467600"/>
              <a:gd name="connsiteY926" fmla="*/ 632913 h 6858000"/>
              <a:gd name="connsiteX927" fmla="*/ 1222336 w 7467600"/>
              <a:gd name="connsiteY927" fmla="*/ 9480 h 6858000"/>
              <a:gd name="connsiteX928" fmla="*/ 1214634 w 7467600"/>
              <a:gd name="connsiteY928" fmla="*/ 0 h 6858000"/>
              <a:gd name="connsiteX929" fmla="*/ 1289827 w 7467600"/>
              <a:gd name="connsiteY929" fmla="*/ 0 h 6858000"/>
              <a:gd name="connsiteX930" fmla="*/ 1321076 w 7467600"/>
              <a:gd name="connsiteY930" fmla="*/ 59722 h 6858000"/>
              <a:gd name="connsiteX931" fmla="*/ 1512579 w 7467600"/>
              <a:gd name="connsiteY931" fmla="*/ 626441 h 6858000"/>
              <a:gd name="connsiteX932" fmla="*/ 1506076 w 7467600"/>
              <a:gd name="connsiteY932" fmla="*/ 1089289 h 6858000"/>
              <a:gd name="connsiteX933" fmla="*/ 1486346 w 7467600"/>
              <a:gd name="connsiteY933" fmla="*/ 1079919 h 6858000"/>
              <a:gd name="connsiteX934" fmla="*/ 1070511 w 7467600"/>
              <a:gd name="connsiteY934" fmla="*/ 48609 h 6858000"/>
              <a:gd name="connsiteX935" fmla="*/ 1057230 w 7467600"/>
              <a:gd name="connsiteY935" fmla="*/ 0 h 6858000"/>
              <a:gd name="connsiteX936" fmla="*/ 43151 w 7467600"/>
              <a:gd name="connsiteY936" fmla="*/ 0 h 6858000"/>
              <a:gd name="connsiteX937" fmla="*/ 95283 w 7467600"/>
              <a:gd name="connsiteY937" fmla="*/ 0 h 6858000"/>
              <a:gd name="connsiteX938" fmla="*/ 300708 w 7467600"/>
              <a:gd name="connsiteY938" fmla="*/ 154571 h 6858000"/>
              <a:gd name="connsiteX939" fmla="*/ 530414 w 7467600"/>
              <a:gd name="connsiteY939" fmla="*/ 354673 h 6858000"/>
              <a:gd name="connsiteX940" fmla="*/ 333785 w 7467600"/>
              <a:gd name="connsiteY940" fmla="*/ 161564 h 6858000"/>
              <a:gd name="connsiteX941" fmla="*/ 147005 w 7467600"/>
              <a:gd name="connsiteY941" fmla="*/ 0 h 6858000"/>
              <a:gd name="connsiteX942" fmla="*/ 272509 w 7467600"/>
              <a:gd name="connsiteY942" fmla="*/ 0 h 6858000"/>
              <a:gd name="connsiteX943" fmla="*/ 326276 w 7467600"/>
              <a:gd name="connsiteY943" fmla="*/ 45847 h 6858000"/>
              <a:gd name="connsiteX944" fmla="*/ 823759 w 7467600"/>
              <a:gd name="connsiteY944" fmla="*/ 574145 h 6858000"/>
              <a:gd name="connsiteX945" fmla="*/ 811254 w 7467600"/>
              <a:gd name="connsiteY945" fmla="*/ 665546 h 6858000"/>
              <a:gd name="connsiteX946" fmla="*/ 154042 w 7467600"/>
              <a:gd name="connsiteY946" fmla="*/ 261522 h 6858000"/>
              <a:gd name="connsiteX947" fmla="*/ 13550 w 7467600"/>
              <a:gd name="connsiteY947" fmla="*/ 158423 h 6858000"/>
              <a:gd name="connsiteX948" fmla="*/ 0 w 7467600"/>
              <a:gd name="connsiteY948" fmla="*/ 146618 h 6858000"/>
              <a:gd name="connsiteX949" fmla="*/ 0 w 7467600"/>
              <a:gd name="connsiteY949" fmla="*/ 59161 h 6858000"/>
              <a:gd name="connsiteX950" fmla="*/ 45427 w 7467600"/>
              <a:gd name="connsiteY950" fmla="*/ 101078 h 6858000"/>
              <a:gd name="connsiteX951" fmla="*/ 630103 w 7467600"/>
              <a:gd name="connsiteY951" fmla="*/ 485885 h 6858000"/>
              <a:gd name="connsiteX952" fmla="*/ 532040 w 7467600"/>
              <a:gd name="connsiteY952" fmla="*/ 399359 h 6858000"/>
              <a:gd name="connsiteX953" fmla="*/ 517618 w 7467600"/>
              <a:gd name="connsiteY953" fmla="*/ 385726 h 6858000"/>
              <a:gd name="connsiteX954" fmla="*/ 285074 w 7467600"/>
              <a:gd name="connsiteY954" fmla="*/ 182755 h 6858000"/>
              <a:gd name="connsiteX955" fmla="*/ 43151 w 7467600"/>
              <a:gd name="connsiteY95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088673 w 7467600"/>
              <a:gd name="connsiteY4" fmla="*/ 6610396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7088673 w 7467600"/>
              <a:gd name="connsiteY20" fmla="*/ 6610396 h 6858000"/>
              <a:gd name="connsiteX21" fmla="*/ 1019354 w 7467600"/>
              <a:gd name="connsiteY21" fmla="*/ 6315006 h 6858000"/>
              <a:gd name="connsiteX22" fmla="*/ 441046 w 7467600"/>
              <a:gd name="connsiteY22" fmla="*/ 6691153 h 6858000"/>
              <a:gd name="connsiteX23" fmla="*/ 1019354 w 7467600"/>
              <a:gd name="connsiteY23" fmla="*/ 6315006 h 6858000"/>
              <a:gd name="connsiteX24" fmla="*/ 991680 w 7467600"/>
              <a:gd name="connsiteY24" fmla="*/ 6298413 h 6858000"/>
              <a:gd name="connsiteX25" fmla="*/ 409060 w 7467600"/>
              <a:gd name="connsiteY25" fmla="*/ 6671470 h 6858000"/>
              <a:gd name="connsiteX26" fmla="*/ 991680 w 7467600"/>
              <a:gd name="connsiteY26" fmla="*/ 6298413 h 6858000"/>
              <a:gd name="connsiteX27" fmla="*/ 103333 w 7467600"/>
              <a:gd name="connsiteY27" fmla="*/ 5699602 h 6858000"/>
              <a:gd name="connsiteX28" fmla="*/ 233938 w 7467600"/>
              <a:gd name="connsiteY28" fmla="*/ 5809416 h 6858000"/>
              <a:gd name="connsiteX29" fmla="*/ 883580 w 7467600"/>
              <a:gd name="connsiteY29" fmla="*/ 6180710 h 6858000"/>
              <a:gd name="connsiteX30" fmla="*/ 487337 w 7467600"/>
              <a:gd name="connsiteY30" fmla="*/ 5950182 h 6858000"/>
              <a:gd name="connsiteX31" fmla="*/ 354051 w 7467600"/>
              <a:gd name="connsiteY31" fmla="*/ 5854912 h 6858000"/>
              <a:gd name="connsiteX32" fmla="*/ 195436 w 7467600"/>
              <a:gd name="connsiteY32" fmla="*/ 5755068 h 6858000"/>
              <a:gd name="connsiteX33" fmla="*/ 103333 w 7467600"/>
              <a:gd name="connsiteY33" fmla="*/ 5699602 h 6858000"/>
              <a:gd name="connsiteX34" fmla="*/ 5539432 w 7467600"/>
              <a:gd name="connsiteY34" fmla="*/ 5642928 h 6858000"/>
              <a:gd name="connsiteX35" fmla="*/ 5555462 w 7467600"/>
              <a:gd name="connsiteY35" fmla="*/ 5694454 h 6858000"/>
              <a:gd name="connsiteX36" fmla="*/ 5828270 w 7467600"/>
              <a:gd name="connsiteY36" fmla="*/ 6320663 h 6858000"/>
              <a:gd name="connsiteX37" fmla="*/ 5947416 w 7467600"/>
              <a:gd name="connsiteY37" fmla="*/ 6574846 h 6858000"/>
              <a:gd name="connsiteX38" fmla="*/ 5539432 w 7467600"/>
              <a:gd name="connsiteY38" fmla="*/ 5642928 h 6858000"/>
              <a:gd name="connsiteX39" fmla="*/ 51253 w 7467600"/>
              <a:gd name="connsiteY39" fmla="*/ 5631825 h 6858000"/>
              <a:gd name="connsiteX40" fmla="*/ 211622 w 7467600"/>
              <a:gd name="connsiteY40" fmla="*/ 5728803 h 6858000"/>
              <a:gd name="connsiteX41" fmla="*/ 371652 w 7467600"/>
              <a:gd name="connsiteY41" fmla="*/ 5829062 h 6858000"/>
              <a:gd name="connsiteX42" fmla="*/ 505903 w 7467600"/>
              <a:gd name="connsiteY42" fmla="*/ 5925221 h 6858000"/>
              <a:gd name="connsiteX43" fmla="*/ 899240 w 7467600"/>
              <a:gd name="connsiteY43" fmla="*/ 6153068 h 6858000"/>
              <a:gd name="connsiteX44" fmla="*/ 988114 w 7467600"/>
              <a:gd name="connsiteY44" fmla="*/ 6174204 h 6858000"/>
              <a:gd name="connsiteX45" fmla="*/ 845971 w 7467600"/>
              <a:gd name="connsiteY45" fmla="*/ 6067177 h 6858000"/>
              <a:gd name="connsiteX46" fmla="*/ 448057 w 7467600"/>
              <a:gd name="connsiteY46" fmla="*/ 5841376 h 6858000"/>
              <a:gd name="connsiteX47" fmla="*/ 51253 w 7467600"/>
              <a:gd name="connsiteY47" fmla="*/ 5631825 h 6858000"/>
              <a:gd name="connsiteX48" fmla="*/ 2606687 w 7467600"/>
              <a:gd name="connsiteY48" fmla="*/ 5630718 h 6858000"/>
              <a:gd name="connsiteX49" fmla="*/ 2645658 w 7467600"/>
              <a:gd name="connsiteY49" fmla="*/ 6640259 h 6858000"/>
              <a:gd name="connsiteX50" fmla="*/ 2606687 w 7467600"/>
              <a:gd name="connsiteY50" fmla="*/ 5630718 h 6858000"/>
              <a:gd name="connsiteX51" fmla="*/ 3642057 w 7467600"/>
              <a:gd name="connsiteY51" fmla="*/ 5573487 h 6858000"/>
              <a:gd name="connsiteX52" fmla="*/ 3632981 w 7467600"/>
              <a:gd name="connsiteY52" fmla="*/ 5579437 h 6858000"/>
              <a:gd name="connsiteX53" fmla="*/ 3382436 w 7467600"/>
              <a:gd name="connsiteY53" fmla="*/ 5952726 h 6858000"/>
              <a:gd name="connsiteX54" fmla="*/ 3191929 w 7467600"/>
              <a:gd name="connsiteY54" fmla="*/ 6662669 h 6858000"/>
              <a:gd name="connsiteX55" fmla="*/ 3369898 w 7467600"/>
              <a:gd name="connsiteY55" fmla="*/ 6081771 h 6858000"/>
              <a:gd name="connsiteX56" fmla="*/ 3642057 w 7467600"/>
              <a:gd name="connsiteY56" fmla="*/ 5573487 h 6858000"/>
              <a:gd name="connsiteX57" fmla="*/ 2650666 w 7467600"/>
              <a:gd name="connsiteY57" fmla="*/ 5530686 h 6858000"/>
              <a:gd name="connsiteX58" fmla="*/ 2650249 w 7467600"/>
              <a:gd name="connsiteY58" fmla="*/ 5532101 h 6858000"/>
              <a:gd name="connsiteX59" fmla="*/ 2663808 w 7467600"/>
              <a:gd name="connsiteY59" fmla="*/ 6535215 h 6858000"/>
              <a:gd name="connsiteX60" fmla="*/ 2665418 w 7467600"/>
              <a:gd name="connsiteY60" fmla="*/ 6132756 h 6858000"/>
              <a:gd name="connsiteX61" fmla="*/ 2650666 w 7467600"/>
              <a:gd name="connsiteY61" fmla="*/ 5530686 h 6858000"/>
              <a:gd name="connsiteX62" fmla="*/ 2680277 w 7467600"/>
              <a:gd name="connsiteY62" fmla="*/ 5479204 h 6858000"/>
              <a:gd name="connsiteX63" fmla="*/ 2678972 w 7467600"/>
              <a:gd name="connsiteY63" fmla="*/ 5481582 h 6858000"/>
              <a:gd name="connsiteX64" fmla="*/ 2696666 w 7467600"/>
              <a:gd name="connsiteY64" fmla="*/ 6133836 h 6858000"/>
              <a:gd name="connsiteX65" fmla="*/ 2695769 w 7467600"/>
              <a:gd name="connsiteY65" fmla="*/ 6390955 h 6858000"/>
              <a:gd name="connsiteX66" fmla="*/ 2739893 w 7467600"/>
              <a:gd name="connsiteY66" fmla="*/ 6108357 h 6858000"/>
              <a:gd name="connsiteX67" fmla="*/ 2680277 w 7467600"/>
              <a:gd name="connsiteY67" fmla="*/ 5479204 h 6858000"/>
              <a:gd name="connsiteX68" fmla="*/ 1132195 w 7467600"/>
              <a:gd name="connsiteY68" fmla="*/ 5467980 h 6858000"/>
              <a:gd name="connsiteX69" fmla="*/ 1679056 w 7467600"/>
              <a:gd name="connsiteY69" fmla="*/ 5516907 h 6858000"/>
              <a:gd name="connsiteX70" fmla="*/ 2128648 w 7467600"/>
              <a:gd name="connsiteY70" fmla="*/ 5474249 h 6858000"/>
              <a:gd name="connsiteX71" fmla="*/ 1825619 w 7467600"/>
              <a:gd name="connsiteY71" fmla="*/ 5478447 h 6858000"/>
              <a:gd name="connsiteX72" fmla="*/ 1737798 w 7467600"/>
              <a:gd name="connsiteY72" fmla="*/ 5483353 h 6858000"/>
              <a:gd name="connsiteX73" fmla="*/ 1132195 w 7467600"/>
              <a:gd name="connsiteY73" fmla="*/ 5467980 h 6858000"/>
              <a:gd name="connsiteX74" fmla="*/ 1456157 w 7467600"/>
              <a:gd name="connsiteY74" fmla="*/ 5371404 h 6858000"/>
              <a:gd name="connsiteX75" fmla="*/ 1244432 w 7467600"/>
              <a:gd name="connsiteY75" fmla="*/ 5385601 h 6858000"/>
              <a:gd name="connsiteX76" fmla="*/ 973990 w 7467600"/>
              <a:gd name="connsiteY76" fmla="*/ 5424940 h 6858000"/>
              <a:gd name="connsiteX77" fmla="*/ 1103809 w 7467600"/>
              <a:gd name="connsiteY77" fmla="*/ 5433720 h 6858000"/>
              <a:gd name="connsiteX78" fmla="*/ 1123454 w 7467600"/>
              <a:gd name="connsiteY78" fmla="*/ 5435727 h 6858000"/>
              <a:gd name="connsiteX79" fmla="*/ 1737017 w 7467600"/>
              <a:gd name="connsiteY79" fmla="*/ 5452183 h 6858000"/>
              <a:gd name="connsiteX80" fmla="*/ 1824397 w 7467600"/>
              <a:gd name="connsiteY80" fmla="*/ 5447757 h 6858000"/>
              <a:gd name="connsiteX81" fmla="*/ 2070059 w 7467600"/>
              <a:gd name="connsiteY81" fmla="*/ 5441660 h 6858000"/>
              <a:gd name="connsiteX82" fmla="*/ 1456157 w 7467600"/>
              <a:gd name="connsiteY82" fmla="*/ 5371404 h 6858000"/>
              <a:gd name="connsiteX83" fmla="*/ 4988186 w 7467600"/>
              <a:gd name="connsiteY83" fmla="*/ 5216467 h 6858000"/>
              <a:gd name="connsiteX84" fmla="*/ 4777334 w 7467600"/>
              <a:gd name="connsiteY84" fmla="*/ 5406072 h 6858000"/>
              <a:gd name="connsiteX85" fmla="*/ 4718341 w 7467600"/>
              <a:gd name="connsiteY85" fmla="*/ 5468043 h 6858000"/>
              <a:gd name="connsiteX86" fmla="*/ 4604655 w 7467600"/>
              <a:gd name="connsiteY86" fmla="*/ 5583434 h 6858000"/>
              <a:gd name="connsiteX87" fmla="*/ 4565074 w 7467600"/>
              <a:gd name="connsiteY87" fmla="*/ 5618550 h 6858000"/>
              <a:gd name="connsiteX88" fmla="*/ 4988186 w 7467600"/>
              <a:gd name="connsiteY88" fmla="*/ 5216467 h 6858000"/>
              <a:gd name="connsiteX89" fmla="*/ 4978032 w 7467600"/>
              <a:gd name="connsiteY89" fmla="*/ 5183809 h 6858000"/>
              <a:gd name="connsiteX90" fmla="*/ 4463413 w 7467600"/>
              <a:gd name="connsiteY90" fmla="*/ 5615162 h 6858000"/>
              <a:gd name="connsiteX91" fmla="*/ 4358134 w 7467600"/>
              <a:gd name="connsiteY91" fmla="*/ 5742791 h 6858000"/>
              <a:gd name="connsiteX92" fmla="*/ 4376219 w 7467600"/>
              <a:gd name="connsiteY92" fmla="*/ 5729027 h 6858000"/>
              <a:gd name="connsiteX93" fmla="*/ 4582340 w 7467600"/>
              <a:gd name="connsiteY93" fmla="*/ 5561037 h 6858000"/>
              <a:gd name="connsiteX94" fmla="*/ 4694684 w 7467600"/>
              <a:gd name="connsiteY94" fmla="*/ 5447098 h 6858000"/>
              <a:gd name="connsiteX95" fmla="*/ 4754123 w 7467600"/>
              <a:gd name="connsiteY95" fmla="*/ 5384643 h 6858000"/>
              <a:gd name="connsiteX96" fmla="*/ 4978032 w 7467600"/>
              <a:gd name="connsiteY96" fmla="*/ 5183809 h 6858000"/>
              <a:gd name="connsiteX97" fmla="*/ 1903353 w 7467600"/>
              <a:gd name="connsiteY97" fmla="*/ 5044827 h 6858000"/>
              <a:gd name="connsiteX98" fmla="*/ 1936931 w 7467600"/>
              <a:gd name="connsiteY98" fmla="*/ 5093954 h 6858000"/>
              <a:gd name="connsiteX99" fmla="*/ 2195868 w 7467600"/>
              <a:gd name="connsiteY99" fmla="*/ 5396574 h 6858000"/>
              <a:gd name="connsiteX100" fmla="*/ 2088852 w 7467600"/>
              <a:gd name="connsiteY100" fmla="*/ 5166123 h 6858000"/>
              <a:gd name="connsiteX101" fmla="*/ 1958241 w 7467600"/>
              <a:gd name="connsiteY101" fmla="*/ 5067955 h 6858000"/>
              <a:gd name="connsiteX102" fmla="*/ 1903353 w 7467600"/>
              <a:gd name="connsiteY102" fmla="*/ 5044827 h 6858000"/>
              <a:gd name="connsiteX103" fmla="*/ 1979378 w 7467600"/>
              <a:gd name="connsiteY103" fmla="*/ 4769504 h 6858000"/>
              <a:gd name="connsiteX104" fmla="*/ 2882120 w 7467600"/>
              <a:gd name="connsiteY104" fmla="*/ 5064547 h 6858000"/>
              <a:gd name="connsiteX105" fmla="*/ 2793103 w 7467600"/>
              <a:gd name="connsiteY105" fmla="*/ 5039699 h 6858000"/>
              <a:gd name="connsiteX106" fmla="*/ 2770041 w 7467600"/>
              <a:gd name="connsiteY106" fmla="*/ 5033634 h 6858000"/>
              <a:gd name="connsiteX107" fmla="*/ 1979378 w 7467600"/>
              <a:gd name="connsiteY107" fmla="*/ 4769504 h 6858000"/>
              <a:gd name="connsiteX108" fmla="*/ 1927410 w 7467600"/>
              <a:gd name="connsiteY108" fmla="*/ 4716164 h 6858000"/>
              <a:gd name="connsiteX109" fmla="*/ 1959587 w 7467600"/>
              <a:gd name="connsiteY109" fmla="*/ 4728849 h 6858000"/>
              <a:gd name="connsiteX110" fmla="*/ 2777707 w 7467600"/>
              <a:gd name="connsiteY110" fmla="*/ 5003991 h 6858000"/>
              <a:gd name="connsiteX111" fmla="*/ 2800768 w 7467600"/>
              <a:gd name="connsiteY111" fmla="*/ 5010056 h 6858000"/>
              <a:gd name="connsiteX112" fmla="*/ 2879408 w 7467600"/>
              <a:gd name="connsiteY112" fmla="*/ 5031590 h 6858000"/>
              <a:gd name="connsiteX113" fmla="*/ 2862295 w 7467600"/>
              <a:gd name="connsiteY113" fmla="*/ 5022958 h 6858000"/>
              <a:gd name="connsiteX114" fmla="*/ 2813343 w 7467600"/>
              <a:gd name="connsiteY114" fmla="*/ 4998369 h 6858000"/>
              <a:gd name="connsiteX115" fmla="*/ 2646245 w 7467600"/>
              <a:gd name="connsiteY115" fmla="*/ 4930999 h 6858000"/>
              <a:gd name="connsiteX116" fmla="*/ 1999243 w 7467600"/>
              <a:gd name="connsiteY116" fmla="*/ 4730524 h 6858000"/>
              <a:gd name="connsiteX117" fmla="*/ 1979527 w 7467600"/>
              <a:gd name="connsiteY117" fmla="*/ 4726651 h 6858000"/>
              <a:gd name="connsiteX118" fmla="*/ 1927410 w 7467600"/>
              <a:gd name="connsiteY118" fmla="*/ 4716164 h 6858000"/>
              <a:gd name="connsiteX119" fmla="*/ 1997014 w 7467600"/>
              <a:gd name="connsiteY119" fmla="*/ 4698007 h 6858000"/>
              <a:gd name="connsiteX120" fmla="*/ 2005458 w 7467600"/>
              <a:gd name="connsiteY120" fmla="*/ 4699540 h 6858000"/>
              <a:gd name="connsiteX121" fmla="*/ 2657186 w 7467600"/>
              <a:gd name="connsiteY121" fmla="*/ 4901687 h 6858000"/>
              <a:gd name="connsiteX122" fmla="*/ 2826662 w 7467600"/>
              <a:gd name="connsiteY122" fmla="*/ 4970362 h 6858000"/>
              <a:gd name="connsiteX123" fmla="*/ 2876100 w 7467600"/>
              <a:gd name="connsiteY123" fmla="*/ 4995397 h 6858000"/>
              <a:gd name="connsiteX124" fmla="*/ 3042600 w 7467600"/>
              <a:gd name="connsiteY124" fmla="*/ 5059532 h 6858000"/>
              <a:gd name="connsiteX125" fmla="*/ 1997014 w 7467600"/>
              <a:gd name="connsiteY125" fmla="*/ 4698007 h 6858000"/>
              <a:gd name="connsiteX126" fmla="*/ 2305292 w 7467600"/>
              <a:gd name="connsiteY126" fmla="*/ 4219492 h 6858000"/>
              <a:gd name="connsiteX127" fmla="*/ 3360922 w 7467600"/>
              <a:gd name="connsiteY127" fmla="*/ 4529373 h 6858000"/>
              <a:gd name="connsiteX128" fmla="*/ 3492420 w 7467600"/>
              <a:gd name="connsiteY128" fmla="*/ 4510145 h 6858000"/>
              <a:gd name="connsiteX129" fmla="*/ 3364086 w 7467600"/>
              <a:gd name="connsiteY129" fmla="*/ 4480340 h 6858000"/>
              <a:gd name="connsiteX130" fmla="*/ 3225818 w 7467600"/>
              <a:gd name="connsiteY130" fmla="*/ 4411822 h 6858000"/>
              <a:gd name="connsiteX131" fmla="*/ 3129696 w 7467600"/>
              <a:gd name="connsiteY131" fmla="*/ 4360704 h 6858000"/>
              <a:gd name="connsiteX132" fmla="*/ 2814545 w 7467600"/>
              <a:gd name="connsiteY132" fmla="*/ 4282955 h 6858000"/>
              <a:gd name="connsiteX133" fmla="*/ 2305292 w 7467600"/>
              <a:gd name="connsiteY133" fmla="*/ 4219492 h 6858000"/>
              <a:gd name="connsiteX134" fmla="*/ 2626982 w 7467600"/>
              <a:gd name="connsiteY134" fmla="*/ 4206450 h 6858000"/>
              <a:gd name="connsiteX135" fmla="*/ 2490617 w 7467600"/>
              <a:gd name="connsiteY135" fmla="*/ 4206951 h 6858000"/>
              <a:gd name="connsiteX136" fmla="*/ 2819869 w 7467600"/>
              <a:gd name="connsiteY136" fmla="*/ 4252936 h 6858000"/>
              <a:gd name="connsiteX137" fmla="*/ 3143018 w 7467600"/>
              <a:gd name="connsiteY137" fmla="*/ 4332698 h 6858000"/>
              <a:gd name="connsiteX138" fmla="*/ 3241520 w 7467600"/>
              <a:gd name="connsiteY138" fmla="*/ 4385112 h 6858000"/>
              <a:gd name="connsiteX139" fmla="*/ 3374575 w 7467600"/>
              <a:gd name="connsiteY139" fmla="*/ 4451517 h 6858000"/>
              <a:gd name="connsiteX140" fmla="*/ 3505221 w 7467600"/>
              <a:gd name="connsiteY140" fmla="*/ 4480757 h 6858000"/>
              <a:gd name="connsiteX141" fmla="*/ 2626982 w 7467600"/>
              <a:gd name="connsiteY141" fmla="*/ 4206450 h 6858000"/>
              <a:gd name="connsiteX142" fmla="*/ 1310106 w 7467600"/>
              <a:gd name="connsiteY142" fmla="*/ 3943217 h 6858000"/>
              <a:gd name="connsiteX143" fmla="*/ 854994 w 7467600"/>
              <a:gd name="connsiteY143" fmla="*/ 4399136 h 6858000"/>
              <a:gd name="connsiteX144" fmla="*/ 742462 w 7467600"/>
              <a:gd name="connsiteY144" fmla="*/ 4594648 h 6858000"/>
              <a:gd name="connsiteX145" fmla="*/ 820602 w 7467600"/>
              <a:gd name="connsiteY145" fmla="*/ 4485915 h 6858000"/>
              <a:gd name="connsiteX146" fmla="*/ 878295 w 7467600"/>
              <a:gd name="connsiteY146" fmla="*/ 4403594 h 6858000"/>
              <a:gd name="connsiteX147" fmla="*/ 1240607 w 7467600"/>
              <a:gd name="connsiteY147" fmla="*/ 4010401 h 6858000"/>
              <a:gd name="connsiteX148" fmla="*/ 1310106 w 7467600"/>
              <a:gd name="connsiteY148" fmla="*/ 3943217 h 6858000"/>
              <a:gd name="connsiteX149" fmla="*/ 1423113 w 7467600"/>
              <a:gd name="connsiteY149" fmla="*/ 3874565 h 6858000"/>
              <a:gd name="connsiteX150" fmla="*/ 1260565 w 7467600"/>
              <a:gd name="connsiteY150" fmla="*/ 4031982 h 6858000"/>
              <a:gd name="connsiteX151" fmla="*/ 901900 w 7467600"/>
              <a:gd name="connsiteY151" fmla="*/ 4421236 h 6858000"/>
              <a:gd name="connsiteX152" fmla="*/ 845044 w 7467600"/>
              <a:gd name="connsiteY152" fmla="*/ 4502436 h 6858000"/>
              <a:gd name="connsiteX153" fmla="*/ 685926 w 7467600"/>
              <a:gd name="connsiteY153" fmla="*/ 4703069 h 6858000"/>
              <a:gd name="connsiteX154" fmla="*/ 684248 w 7467600"/>
              <a:gd name="connsiteY154" fmla="*/ 4706721 h 6858000"/>
              <a:gd name="connsiteX155" fmla="*/ 1423113 w 7467600"/>
              <a:gd name="connsiteY155" fmla="*/ 3874565 h 6858000"/>
              <a:gd name="connsiteX156" fmla="*/ 3316479 w 7467600"/>
              <a:gd name="connsiteY156" fmla="*/ 3872136 h 6858000"/>
              <a:gd name="connsiteX157" fmla="*/ 3546806 w 7467600"/>
              <a:gd name="connsiteY157" fmla="*/ 4356139 h 6858000"/>
              <a:gd name="connsiteX158" fmla="*/ 3364433 w 7467600"/>
              <a:gd name="connsiteY158" fmla="*/ 3953121 h 6858000"/>
              <a:gd name="connsiteX159" fmla="*/ 3316479 w 7467600"/>
              <a:gd name="connsiteY159" fmla="*/ 3872136 h 6858000"/>
              <a:gd name="connsiteX160" fmla="*/ 3291335 w 7467600"/>
              <a:gd name="connsiteY160" fmla="*/ 3767420 h 6858000"/>
              <a:gd name="connsiteX161" fmla="*/ 3390805 w 7467600"/>
              <a:gd name="connsiteY161" fmla="*/ 3937163 h 6858000"/>
              <a:gd name="connsiteX162" fmla="*/ 3579062 w 7467600"/>
              <a:gd name="connsiteY162" fmla="*/ 4359040 h 6858000"/>
              <a:gd name="connsiteX163" fmla="*/ 3467355 w 7467600"/>
              <a:gd name="connsiteY163" fmla="*/ 3988130 h 6858000"/>
              <a:gd name="connsiteX164" fmla="*/ 3310753 w 7467600"/>
              <a:gd name="connsiteY164" fmla="*/ 3787140 h 6858000"/>
              <a:gd name="connsiteX165" fmla="*/ 3291335 w 7467600"/>
              <a:gd name="connsiteY165" fmla="*/ 3767420 h 6858000"/>
              <a:gd name="connsiteX166" fmla="*/ 1635889 w 7467600"/>
              <a:gd name="connsiteY166" fmla="*/ 3709494 h 6858000"/>
              <a:gd name="connsiteX167" fmla="*/ 1634800 w 7467600"/>
              <a:gd name="connsiteY167" fmla="*/ 3731111 h 6858000"/>
              <a:gd name="connsiteX168" fmla="*/ 1635889 w 7467600"/>
              <a:gd name="connsiteY168" fmla="*/ 3709494 h 6858000"/>
              <a:gd name="connsiteX169" fmla="*/ 1510397 w 7467600"/>
              <a:gd name="connsiteY169" fmla="*/ 3684705 h 6858000"/>
              <a:gd name="connsiteX170" fmla="*/ 1146550 w 7467600"/>
              <a:gd name="connsiteY170" fmla="*/ 3802012 h 6858000"/>
              <a:gd name="connsiteX171" fmla="*/ 698834 w 7467600"/>
              <a:gd name="connsiteY171" fmla="*/ 3952272 h 6858000"/>
              <a:gd name="connsiteX172" fmla="*/ 34256 w 7467600"/>
              <a:gd name="connsiteY172" fmla="*/ 4347603 h 6858000"/>
              <a:gd name="connsiteX173" fmla="*/ 527241 w 7467600"/>
              <a:gd name="connsiteY173" fmla="*/ 4065078 h 6858000"/>
              <a:gd name="connsiteX174" fmla="*/ 1510397 w 7467600"/>
              <a:gd name="connsiteY174" fmla="*/ 3684705 h 6858000"/>
              <a:gd name="connsiteX175" fmla="*/ 1313114 w 7467600"/>
              <a:gd name="connsiteY175" fmla="*/ 3655216 h 6858000"/>
              <a:gd name="connsiteX176" fmla="*/ 1109304 w 7467600"/>
              <a:gd name="connsiteY176" fmla="*/ 3669030 h 6858000"/>
              <a:gd name="connsiteX177" fmla="*/ 8129 w 7467600"/>
              <a:gd name="connsiteY177" fmla="*/ 4330519 h 6858000"/>
              <a:gd name="connsiteX178" fmla="*/ 687572 w 7467600"/>
              <a:gd name="connsiteY178" fmla="*/ 3925629 h 6858000"/>
              <a:gd name="connsiteX179" fmla="*/ 1138365 w 7467600"/>
              <a:gd name="connsiteY179" fmla="*/ 3774515 h 6858000"/>
              <a:gd name="connsiteX180" fmla="*/ 1505579 w 7467600"/>
              <a:gd name="connsiteY180" fmla="*/ 3655526 h 6858000"/>
              <a:gd name="connsiteX181" fmla="*/ 1313114 w 7467600"/>
              <a:gd name="connsiteY181" fmla="*/ 3655216 h 6858000"/>
              <a:gd name="connsiteX182" fmla="*/ 3655073 w 7467600"/>
              <a:gd name="connsiteY182" fmla="*/ 3650884 h 6858000"/>
              <a:gd name="connsiteX183" fmla="*/ 3989938 w 7467600"/>
              <a:gd name="connsiteY183" fmla="*/ 3991685 h 6858000"/>
              <a:gd name="connsiteX184" fmla="*/ 4393907 w 7467600"/>
              <a:gd name="connsiteY184" fmla="*/ 4261258 h 6858000"/>
              <a:gd name="connsiteX185" fmla="*/ 4648051 w 7467600"/>
              <a:gd name="connsiteY185" fmla="*/ 4374051 h 6858000"/>
              <a:gd name="connsiteX186" fmla="*/ 4383389 w 7467600"/>
              <a:gd name="connsiteY186" fmla="*/ 4184369 h 6858000"/>
              <a:gd name="connsiteX187" fmla="*/ 4165508 w 7467600"/>
              <a:gd name="connsiteY187" fmla="*/ 4035196 h 6858000"/>
              <a:gd name="connsiteX188" fmla="*/ 4068162 w 7467600"/>
              <a:gd name="connsiteY188" fmla="*/ 3953394 h 6858000"/>
              <a:gd name="connsiteX189" fmla="*/ 3981416 w 7467600"/>
              <a:gd name="connsiteY189" fmla="*/ 3880482 h 6858000"/>
              <a:gd name="connsiteX190" fmla="*/ 3800147 w 7467600"/>
              <a:gd name="connsiteY190" fmla="*/ 3749872 h 6858000"/>
              <a:gd name="connsiteX191" fmla="*/ 3655073 w 7467600"/>
              <a:gd name="connsiteY191" fmla="*/ 3650884 h 6858000"/>
              <a:gd name="connsiteX192" fmla="*/ 3670252 w 7467600"/>
              <a:gd name="connsiteY192" fmla="*/ 3622798 h 6858000"/>
              <a:gd name="connsiteX193" fmla="*/ 3817258 w 7467600"/>
              <a:gd name="connsiteY193" fmla="*/ 3723577 h 6858000"/>
              <a:gd name="connsiteX194" fmla="*/ 4000461 w 7467600"/>
              <a:gd name="connsiteY194" fmla="*/ 3855966 h 6858000"/>
              <a:gd name="connsiteX195" fmla="*/ 4088180 w 7467600"/>
              <a:gd name="connsiteY195" fmla="*/ 3929774 h 6858000"/>
              <a:gd name="connsiteX196" fmla="*/ 4184555 w 7467600"/>
              <a:gd name="connsiteY196" fmla="*/ 4010683 h 6858000"/>
              <a:gd name="connsiteX197" fmla="*/ 4399563 w 7467600"/>
              <a:gd name="connsiteY197" fmla="*/ 4158106 h 6858000"/>
              <a:gd name="connsiteX198" fmla="*/ 4684469 w 7467600"/>
              <a:gd name="connsiteY198" fmla="*/ 4364680 h 6858000"/>
              <a:gd name="connsiteX199" fmla="*/ 4690271 w 7467600"/>
              <a:gd name="connsiteY199" fmla="*/ 4370034 h 6858000"/>
              <a:gd name="connsiteX200" fmla="*/ 4136093 w 7467600"/>
              <a:gd name="connsiteY200" fmla="*/ 3858466 h 6858000"/>
              <a:gd name="connsiteX201" fmla="*/ 3670252 w 7467600"/>
              <a:gd name="connsiteY201" fmla="*/ 3622798 h 6858000"/>
              <a:gd name="connsiteX202" fmla="*/ 4440129 w 7467600"/>
              <a:gd name="connsiteY202" fmla="*/ 3448571 h 6858000"/>
              <a:gd name="connsiteX203" fmla="*/ 4856525 w 7467600"/>
              <a:gd name="connsiteY203" fmla="*/ 3915351 h 6858000"/>
              <a:gd name="connsiteX204" fmla="*/ 5059055 w 7467600"/>
              <a:gd name="connsiteY204" fmla="*/ 4108918 h 6858000"/>
              <a:gd name="connsiteX205" fmla="*/ 5290070 w 7467600"/>
              <a:gd name="connsiteY205" fmla="*/ 4263619 h 6858000"/>
              <a:gd name="connsiteX206" fmla="*/ 4834991 w 7467600"/>
              <a:gd name="connsiteY206" fmla="*/ 3830985 h 6858000"/>
              <a:gd name="connsiteX207" fmla="*/ 4440129 w 7467600"/>
              <a:gd name="connsiteY207" fmla="*/ 3448571 h 6858000"/>
              <a:gd name="connsiteX208" fmla="*/ 4441737 w 7467600"/>
              <a:gd name="connsiteY208" fmla="*/ 3399734 h 6858000"/>
              <a:gd name="connsiteX209" fmla="*/ 4431236 w 7467600"/>
              <a:gd name="connsiteY209" fmla="*/ 3400954 h 6858000"/>
              <a:gd name="connsiteX210" fmla="*/ 4557150 w 7467600"/>
              <a:gd name="connsiteY210" fmla="*/ 3510023 h 6858000"/>
              <a:gd name="connsiteX211" fmla="*/ 4856936 w 7467600"/>
              <a:gd name="connsiteY211" fmla="*/ 3809146 h 6858000"/>
              <a:gd name="connsiteX212" fmla="*/ 5111996 w 7467600"/>
              <a:gd name="connsiteY212" fmla="*/ 4065759 h 6858000"/>
              <a:gd name="connsiteX213" fmla="*/ 5388878 w 7467600"/>
              <a:gd name="connsiteY213" fmla="*/ 4300185 h 6858000"/>
              <a:gd name="connsiteX214" fmla="*/ 5425556 w 7467600"/>
              <a:gd name="connsiteY214" fmla="*/ 4308967 h 6858000"/>
              <a:gd name="connsiteX215" fmla="*/ 4943646 w 7467600"/>
              <a:gd name="connsiteY215" fmla="*/ 3822916 h 6858000"/>
              <a:gd name="connsiteX216" fmla="*/ 4594837 w 7467600"/>
              <a:gd name="connsiteY216" fmla="*/ 3532274 h 6858000"/>
              <a:gd name="connsiteX217" fmla="*/ 4441737 w 7467600"/>
              <a:gd name="connsiteY217" fmla="*/ 3399734 h 6858000"/>
              <a:gd name="connsiteX218" fmla="*/ 5425834 w 7467600"/>
              <a:gd name="connsiteY218" fmla="*/ 3162785 h 6858000"/>
              <a:gd name="connsiteX219" fmla="*/ 5401644 w 7467600"/>
              <a:gd name="connsiteY219" fmla="*/ 3617847 h 6858000"/>
              <a:gd name="connsiteX220" fmla="*/ 5467256 w 7467600"/>
              <a:gd name="connsiteY220" fmla="*/ 4175494 h 6858000"/>
              <a:gd name="connsiteX221" fmla="*/ 5448069 w 7467600"/>
              <a:gd name="connsiteY221" fmla="*/ 3567554 h 6858000"/>
              <a:gd name="connsiteX222" fmla="*/ 5425834 w 7467600"/>
              <a:gd name="connsiteY222" fmla="*/ 3162785 h 6858000"/>
              <a:gd name="connsiteX223" fmla="*/ 1318687 w 7467600"/>
              <a:gd name="connsiteY223" fmla="*/ 3113840 h 6858000"/>
              <a:gd name="connsiteX224" fmla="*/ 1066793 w 7467600"/>
              <a:gd name="connsiteY224" fmla="*/ 3212171 h 6858000"/>
              <a:gd name="connsiteX225" fmla="*/ 993319 w 7467600"/>
              <a:gd name="connsiteY225" fmla="*/ 3247648 h 6858000"/>
              <a:gd name="connsiteX226" fmla="*/ 853081 w 7467600"/>
              <a:gd name="connsiteY226" fmla="*/ 3312410 h 6858000"/>
              <a:gd name="connsiteX227" fmla="*/ 805957 w 7467600"/>
              <a:gd name="connsiteY227" fmla="*/ 3330443 h 6858000"/>
              <a:gd name="connsiteX228" fmla="*/ 1318687 w 7467600"/>
              <a:gd name="connsiteY228" fmla="*/ 3113840 h 6858000"/>
              <a:gd name="connsiteX229" fmla="*/ 5453702 w 7467600"/>
              <a:gd name="connsiteY229" fmla="*/ 3090882 h 6858000"/>
              <a:gd name="connsiteX230" fmla="*/ 5480135 w 7467600"/>
              <a:gd name="connsiteY230" fmla="*/ 3565802 h 6858000"/>
              <a:gd name="connsiteX231" fmla="*/ 5499023 w 7467600"/>
              <a:gd name="connsiteY231" fmla="*/ 4166310 h 6858000"/>
              <a:gd name="connsiteX232" fmla="*/ 5547022 w 7467600"/>
              <a:gd name="connsiteY232" fmla="*/ 3607838 h 6858000"/>
              <a:gd name="connsiteX233" fmla="*/ 5515964 w 7467600"/>
              <a:gd name="connsiteY233" fmla="*/ 3378541 h 6858000"/>
              <a:gd name="connsiteX234" fmla="*/ 5453702 w 7467600"/>
              <a:gd name="connsiteY234" fmla="*/ 3090882 h 6858000"/>
              <a:gd name="connsiteX235" fmla="*/ 1238695 w 7467600"/>
              <a:gd name="connsiteY235" fmla="*/ 3076820 h 6858000"/>
              <a:gd name="connsiteX236" fmla="*/ 716371 w 7467600"/>
              <a:gd name="connsiteY236" fmla="*/ 3293249 h 6858000"/>
              <a:gd name="connsiteX237" fmla="*/ 579522 w 7467600"/>
              <a:gd name="connsiteY237" fmla="*/ 3371759 h 6858000"/>
              <a:gd name="connsiteX238" fmla="*/ 600288 w 7467600"/>
              <a:gd name="connsiteY238" fmla="*/ 3365555 h 6858000"/>
              <a:gd name="connsiteX239" fmla="*/ 840692 w 7467600"/>
              <a:gd name="connsiteY239" fmla="*/ 3284921 h 6858000"/>
              <a:gd name="connsiteX240" fmla="*/ 979248 w 7467600"/>
              <a:gd name="connsiteY240" fmla="*/ 3221003 h 6858000"/>
              <a:gd name="connsiteX241" fmla="*/ 1053282 w 7467600"/>
              <a:gd name="connsiteY241" fmla="*/ 3185247 h 6858000"/>
              <a:gd name="connsiteX242" fmla="*/ 1320603 w 7467600"/>
              <a:gd name="connsiteY242" fmla="*/ 3081281 h 6858000"/>
              <a:gd name="connsiteX243" fmla="*/ 1238695 w 7467600"/>
              <a:gd name="connsiteY243" fmla="*/ 3076820 h 6858000"/>
              <a:gd name="connsiteX244" fmla="*/ 5425627 w 7467600"/>
              <a:gd name="connsiteY244" fmla="*/ 2954192 h 6858000"/>
              <a:gd name="connsiteX245" fmla="*/ 5470770 w 7467600"/>
              <a:gd name="connsiteY245" fmla="*/ 3005435 h 6858000"/>
              <a:gd name="connsiteX246" fmla="*/ 5519779 w 7467600"/>
              <a:gd name="connsiteY246" fmla="*/ 4359223 h 6858000"/>
              <a:gd name="connsiteX247" fmla="*/ 5520293 w 7467600"/>
              <a:gd name="connsiteY247" fmla="*/ 4360602 h 6858000"/>
              <a:gd name="connsiteX248" fmla="*/ 5767221 w 7467600"/>
              <a:gd name="connsiteY248" fmla="*/ 4665564 h 6858000"/>
              <a:gd name="connsiteX249" fmla="*/ 6937169 w 7467600"/>
              <a:gd name="connsiteY249" fmla="*/ 4815941 h 6858000"/>
              <a:gd name="connsiteX250" fmla="*/ 6953922 w 7467600"/>
              <a:gd name="connsiteY250" fmla="*/ 4890068 h 6858000"/>
              <a:gd name="connsiteX251" fmla="*/ 6071359 w 7467600"/>
              <a:gd name="connsiteY251" fmla="*/ 4770770 h 6858000"/>
              <a:gd name="connsiteX252" fmla="*/ 6038839 w 7467600"/>
              <a:gd name="connsiteY252" fmla="*/ 4764474 h 6858000"/>
              <a:gd name="connsiteX253" fmla="*/ 6038706 w 7467600"/>
              <a:gd name="connsiteY253" fmla="*/ 4763847 h 6858000"/>
              <a:gd name="connsiteX254" fmla="*/ 6037784 w 7467600"/>
              <a:gd name="connsiteY254" fmla="*/ 4764270 h 6858000"/>
              <a:gd name="connsiteX255" fmla="*/ 6038839 w 7467600"/>
              <a:gd name="connsiteY255" fmla="*/ 4764474 h 6858000"/>
              <a:gd name="connsiteX256" fmla="*/ 6040338 w 7467600"/>
              <a:gd name="connsiteY256" fmla="*/ 4771418 h 6858000"/>
              <a:gd name="connsiteX257" fmla="*/ 6024488 w 7467600"/>
              <a:gd name="connsiteY257" fmla="*/ 4809903 h 6858000"/>
              <a:gd name="connsiteX258" fmla="*/ 5599771 w 7467600"/>
              <a:gd name="connsiteY258" fmla="*/ 5509652 h 6858000"/>
              <a:gd name="connsiteX259" fmla="*/ 5548843 w 7467600"/>
              <a:gd name="connsiteY259" fmla="*/ 5563845 h 6858000"/>
              <a:gd name="connsiteX260" fmla="*/ 5940952 w 7467600"/>
              <a:gd name="connsiteY260" fmla="*/ 6250028 h 6858000"/>
              <a:gd name="connsiteX261" fmla="*/ 6043441 w 7467600"/>
              <a:gd name="connsiteY261" fmla="*/ 6665847 h 6858000"/>
              <a:gd name="connsiteX262" fmla="*/ 6093432 w 7467600"/>
              <a:gd name="connsiteY262" fmla="*/ 6858000 h 6858000"/>
              <a:gd name="connsiteX263" fmla="*/ 6034344 w 7467600"/>
              <a:gd name="connsiteY263" fmla="*/ 6858000 h 6858000"/>
              <a:gd name="connsiteX264" fmla="*/ 6026679 w 7467600"/>
              <a:gd name="connsiteY264" fmla="*/ 6836959 h 6858000"/>
              <a:gd name="connsiteX265" fmla="*/ 5800441 w 7467600"/>
              <a:gd name="connsiteY265" fmla="*/ 6335286 h 6858000"/>
              <a:gd name="connsiteX266" fmla="*/ 5526562 w 7467600"/>
              <a:gd name="connsiteY266" fmla="*/ 5705388 h 6858000"/>
              <a:gd name="connsiteX267" fmla="*/ 5519640 w 7467600"/>
              <a:gd name="connsiteY267" fmla="*/ 5683774 h 6858000"/>
              <a:gd name="connsiteX268" fmla="*/ 5844559 w 7467600"/>
              <a:gd name="connsiteY268" fmla="*/ 6553349 h 6858000"/>
              <a:gd name="connsiteX269" fmla="*/ 5975994 w 7467600"/>
              <a:gd name="connsiteY269" fmla="*/ 6858000 h 6858000"/>
              <a:gd name="connsiteX270" fmla="*/ 5898547 w 7467600"/>
              <a:gd name="connsiteY270" fmla="*/ 6858000 h 6858000"/>
              <a:gd name="connsiteX271" fmla="*/ 5682041 w 7467600"/>
              <a:gd name="connsiteY271" fmla="*/ 6355860 h 6858000"/>
              <a:gd name="connsiteX272" fmla="*/ 5461758 w 7467600"/>
              <a:gd name="connsiteY272" fmla="*/ 5820220 h 6858000"/>
              <a:gd name="connsiteX273" fmla="*/ 5237282 w 7467600"/>
              <a:gd name="connsiteY273" fmla="*/ 6579086 h 6858000"/>
              <a:gd name="connsiteX274" fmla="*/ 5115009 w 7467600"/>
              <a:gd name="connsiteY274" fmla="*/ 6858000 h 6858000"/>
              <a:gd name="connsiteX275" fmla="*/ 5028074 w 7467600"/>
              <a:gd name="connsiteY275" fmla="*/ 6858000 h 6858000"/>
              <a:gd name="connsiteX276" fmla="*/ 5079508 w 7467600"/>
              <a:gd name="connsiteY276" fmla="*/ 6749074 h 6858000"/>
              <a:gd name="connsiteX277" fmla="*/ 5371846 w 7467600"/>
              <a:gd name="connsiteY277" fmla="*/ 5924413 h 6858000"/>
              <a:gd name="connsiteX278" fmla="*/ 5270512 w 7467600"/>
              <a:gd name="connsiteY278" fmla="*/ 6138975 h 6858000"/>
              <a:gd name="connsiteX279" fmla="*/ 5062409 w 7467600"/>
              <a:gd name="connsiteY279" fmla="*/ 6653544 h 6858000"/>
              <a:gd name="connsiteX280" fmla="*/ 5036628 w 7467600"/>
              <a:gd name="connsiteY280" fmla="*/ 6754247 h 6858000"/>
              <a:gd name="connsiteX281" fmla="*/ 5009112 w 7467600"/>
              <a:gd name="connsiteY281" fmla="*/ 6858000 h 6858000"/>
              <a:gd name="connsiteX282" fmla="*/ 4976679 w 7467600"/>
              <a:gd name="connsiteY282" fmla="*/ 6858000 h 6858000"/>
              <a:gd name="connsiteX283" fmla="*/ 5006537 w 7467600"/>
              <a:gd name="connsiteY283" fmla="*/ 6747068 h 6858000"/>
              <a:gd name="connsiteX284" fmla="*/ 5032723 w 7467600"/>
              <a:gd name="connsiteY284" fmla="*/ 6644957 h 6858000"/>
              <a:gd name="connsiteX285" fmla="*/ 5242949 w 7467600"/>
              <a:gd name="connsiteY285" fmla="*/ 6125175 h 6858000"/>
              <a:gd name="connsiteX286" fmla="*/ 5286321 w 7467600"/>
              <a:gd name="connsiteY286" fmla="*/ 6033555 h 6858000"/>
              <a:gd name="connsiteX287" fmla="*/ 5008210 w 7467600"/>
              <a:gd name="connsiteY287" fmla="*/ 6649194 h 6858000"/>
              <a:gd name="connsiteX288" fmla="*/ 4986321 w 7467600"/>
              <a:gd name="connsiteY288" fmla="*/ 6765687 h 6858000"/>
              <a:gd name="connsiteX289" fmla="*/ 4973474 w 7467600"/>
              <a:gd name="connsiteY289" fmla="*/ 6858000 h 6858000"/>
              <a:gd name="connsiteX290" fmla="*/ 4907178 w 7467600"/>
              <a:gd name="connsiteY290" fmla="*/ 6858000 h 6858000"/>
              <a:gd name="connsiteX291" fmla="*/ 4910810 w 7467600"/>
              <a:gd name="connsiteY291" fmla="*/ 6829660 h 6858000"/>
              <a:gd name="connsiteX292" fmla="*/ 4987461 w 7467600"/>
              <a:gd name="connsiteY292" fmla="*/ 6432994 h 6858000"/>
              <a:gd name="connsiteX293" fmla="*/ 5179262 w 7467600"/>
              <a:gd name="connsiteY293" fmla="*/ 6035044 h 6858000"/>
              <a:gd name="connsiteX294" fmla="*/ 4689678 w 7467600"/>
              <a:gd name="connsiteY294" fmla="*/ 6440241 h 6858000"/>
              <a:gd name="connsiteX295" fmla="*/ 4477543 w 7467600"/>
              <a:gd name="connsiteY295" fmla="*/ 6674836 h 6858000"/>
              <a:gd name="connsiteX296" fmla="*/ 4329957 w 7467600"/>
              <a:gd name="connsiteY296" fmla="*/ 6858000 h 6858000"/>
              <a:gd name="connsiteX297" fmla="*/ 4218595 w 7467600"/>
              <a:gd name="connsiteY297" fmla="*/ 6858000 h 6858000"/>
              <a:gd name="connsiteX298" fmla="*/ 4368888 w 7467600"/>
              <a:gd name="connsiteY298" fmla="*/ 6668412 h 6858000"/>
              <a:gd name="connsiteX299" fmla="*/ 4563091 w 7467600"/>
              <a:gd name="connsiteY299" fmla="*/ 6442508 h 6858000"/>
              <a:gd name="connsiteX300" fmla="*/ 5387324 w 7467600"/>
              <a:gd name="connsiteY300" fmla="*/ 5705830 h 6858000"/>
              <a:gd name="connsiteX301" fmla="*/ 5073620 w 7467600"/>
              <a:gd name="connsiteY301" fmla="*/ 5955437 h 6858000"/>
              <a:gd name="connsiteX302" fmla="*/ 4689789 w 7467600"/>
              <a:gd name="connsiteY302" fmla="*/ 6268382 h 6858000"/>
              <a:gd name="connsiteX303" fmla="*/ 4418722 w 7467600"/>
              <a:gd name="connsiteY303" fmla="*/ 6570886 h 6858000"/>
              <a:gd name="connsiteX304" fmla="*/ 4214944 w 7467600"/>
              <a:gd name="connsiteY304" fmla="*/ 6858000 h 6858000"/>
              <a:gd name="connsiteX305" fmla="*/ 4177898 w 7467600"/>
              <a:gd name="connsiteY305" fmla="*/ 6858000 h 6858000"/>
              <a:gd name="connsiteX306" fmla="*/ 4391597 w 7467600"/>
              <a:gd name="connsiteY306" fmla="*/ 6556370 h 6858000"/>
              <a:gd name="connsiteX307" fmla="*/ 4668889 w 7467600"/>
              <a:gd name="connsiteY307" fmla="*/ 6246399 h 6858000"/>
              <a:gd name="connsiteX308" fmla="*/ 5055427 w 7467600"/>
              <a:gd name="connsiteY308" fmla="*/ 5931476 h 6858000"/>
              <a:gd name="connsiteX309" fmla="*/ 5371814 w 7467600"/>
              <a:gd name="connsiteY309" fmla="*/ 5678975 h 6858000"/>
              <a:gd name="connsiteX310" fmla="*/ 4987918 w 7467600"/>
              <a:gd name="connsiteY310" fmla="*/ 5838701 h 6858000"/>
              <a:gd name="connsiteX311" fmla="*/ 4317146 w 7467600"/>
              <a:gd name="connsiteY311" fmla="*/ 6587716 h 6858000"/>
              <a:gd name="connsiteX312" fmla="*/ 4171627 w 7467600"/>
              <a:gd name="connsiteY312" fmla="*/ 6858000 h 6858000"/>
              <a:gd name="connsiteX313" fmla="*/ 4081585 w 7467600"/>
              <a:gd name="connsiteY313" fmla="*/ 6858000 h 6858000"/>
              <a:gd name="connsiteX314" fmla="*/ 4238603 w 7467600"/>
              <a:gd name="connsiteY314" fmla="*/ 6559341 h 6858000"/>
              <a:gd name="connsiteX315" fmla="*/ 4778333 w 7467600"/>
              <a:gd name="connsiteY315" fmla="*/ 5873626 h 6858000"/>
              <a:gd name="connsiteX316" fmla="*/ 5414185 w 7467600"/>
              <a:gd name="connsiteY316" fmla="*/ 5573882 h 6858000"/>
              <a:gd name="connsiteX317" fmla="*/ 5959648 w 7467600"/>
              <a:gd name="connsiteY317" fmla="*/ 4760797 h 6858000"/>
              <a:gd name="connsiteX318" fmla="*/ 5355019 w 7467600"/>
              <a:gd name="connsiteY318" fmla="*/ 4734672 h 6858000"/>
              <a:gd name="connsiteX319" fmla="*/ 5083565 w 7467600"/>
              <a:gd name="connsiteY319" fmla="*/ 5179121 h 6858000"/>
              <a:gd name="connsiteX320" fmla="*/ 4713577 w 7467600"/>
              <a:gd name="connsiteY320" fmla="*/ 5616803 h 6858000"/>
              <a:gd name="connsiteX321" fmla="*/ 3989559 w 7467600"/>
              <a:gd name="connsiteY321" fmla="*/ 6145945 h 6858000"/>
              <a:gd name="connsiteX322" fmla="*/ 3939824 w 7467600"/>
              <a:gd name="connsiteY322" fmla="*/ 6066900 h 6858000"/>
              <a:gd name="connsiteX323" fmla="*/ 4584537 w 7467600"/>
              <a:gd name="connsiteY323" fmla="*/ 5324826 h 6858000"/>
              <a:gd name="connsiteX324" fmla="*/ 5037105 w 7467600"/>
              <a:gd name="connsiteY324" fmla="*/ 5088765 h 6858000"/>
              <a:gd name="connsiteX325" fmla="*/ 5039930 w 7467600"/>
              <a:gd name="connsiteY325" fmla="*/ 5089585 h 6858000"/>
              <a:gd name="connsiteX326" fmla="*/ 5263764 w 7467600"/>
              <a:gd name="connsiteY326" fmla="*/ 4735525 h 6858000"/>
              <a:gd name="connsiteX327" fmla="*/ 4086300 w 7467600"/>
              <a:gd name="connsiteY327" fmla="*/ 4884599 h 6858000"/>
              <a:gd name="connsiteX328" fmla="*/ 4085485 w 7467600"/>
              <a:gd name="connsiteY328" fmla="*/ 4899070 h 6858000"/>
              <a:gd name="connsiteX329" fmla="*/ 3871915 w 7467600"/>
              <a:gd name="connsiteY329" fmla="*/ 5253645 h 6858000"/>
              <a:gd name="connsiteX330" fmla="*/ 3799374 w 7467600"/>
              <a:gd name="connsiteY330" fmla="*/ 5466127 h 6858000"/>
              <a:gd name="connsiteX331" fmla="*/ 3498850 w 7467600"/>
              <a:gd name="connsiteY331" fmla="*/ 6661888 h 6858000"/>
              <a:gd name="connsiteX332" fmla="*/ 3399216 w 7467600"/>
              <a:gd name="connsiteY332" fmla="*/ 6858000 h 6858000"/>
              <a:gd name="connsiteX333" fmla="*/ 3303688 w 7467600"/>
              <a:gd name="connsiteY333" fmla="*/ 6858000 h 6858000"/>
              <a:gd name="connsiteX334" fmla="*/ 3391774 w 7467600"/>
              <a:gd name="connsiteY334" fmla="*/ 6697181 h 6858000"/>
              <a:gd name="connsiteX335" fmla="*/ 3735540 w 7467600"/>
              <a:gd name="connsiteY335" fmla="*/ 5546923 h 6858000"/>
              <a:gd name="connsiteX336" fmla="*/ 3729438 w 7467600"/>
              <a:gd name="connsiteY336" fmla="*/ 5569058 h 6858000"/>
              <a:gd name="connsiteX337" fmla="*/ 3707782 w 7467600"/>
              <a:gd name="connsiteY337" fmla="*/ 5644908 h 6858000"/>
              <a:gd name="connsiteX338" fmla="*/ 3583827 w 7467600"/>
              <a:gd name="connsiteY338" fmla="*/ 6039215 h 6858000"/>
              <a:gd name="connsiteX339" fmla="*/ 3547861 w 7467600"/>
              <a:gd name="connsiteY339" fmla="*/ 6129609 h 6858000"/>
              <a:gd name="connsiteX340" fmla="*/ 3490905 w 7467600"/>
              <a:gd name="connsiteY340" fmla="*/ 6277660 h 6858000"/>
              <a:gd name="connsiteX341" fmla="*/ 3455859 w 7467600"/>
              <a:gd name="connsiteY341" fmla="*/ 6391301 h 6858000"/>
              <a:gd name="connsiteX342" fmla="*/ 3429112 w 7467600"/>
              <a:gd name="connsiteY342" fmla="*/ 6479469 h 6858000"/>
              <a:gd name="connsiteX343" fmla="*/ 3304862 w 7467600"/>
              <a:gd name="connsiteY343" fmla="*/ 6796476 h 6858000"/>
              <a:gd name="connsiteX344" fmla="*/ 3276071 w 7467600"/>
              <a:gd name="connsiteY344" fmla="*/ 6858000 h 6858000"/>
              <a:gd name="connsiteX345" fmla="*/ 3240805 w 7467600"/>
              <a:gd name="connsiteY345" fmla="*/ 6858000 h 6858000"/>
              <a:gd name="connsiteX346" fmla="*/ 3275917 w 7467600"/>
              <a:gd name="connsiteY346" fmla="*/ 6783192 h 6858000"/>
              <a:gd name="connsiteX347" fmla="*/ 3399358 w 7467600"/>
              <a:gd name="connsiteY347" fmla="*/ 6469011 h 6858000"/>
              <a:gd name="connsiteX348" fmla="*/ 3425650 w 7467600"/>
              <a:gd name="connsiteY348" fmla="*/ 6381333 h 6858000"/>
              <a:gd name="connsiteX349" fmla="*/ 3460661 w 7467600"/>
              <a:gd name="connsiteY349" fmla="*/ 6266763 h 6858000"/>
              <a:gd name="connsiteX350" fmla="*/ 3518021 w 7467600"/>
              <a:gd name="connsiteY350" fmla="*/ 6117298 h 6858000"/>
              <a:gd name="connsiteX351" fmla="*/ 3554035 w 7467600"/>
              <a:gd name="connsiteY351" fmla="*/ 6027832 h 6858000"/>
              <a:gd name="connsiteX352" fmla="*/ 3677174 w 7467600"/>
              <a:gd name="connsiteY352" fmla="*/ 5636351 h 6858000"/>
              <a:gd name="connsiteX353" fmla="*/ 3698819 w 7467600"/>
              <a:gd name="connsiteY353" fmla="*/ 5560503 h 6858000"/>
              <a:gd name="connsiteX354" fmla="*/ 3702094 w 7467600"/>
              <a:gd name="connsiteY354" fmla="*/ 5549194 h 6858000"/>
              <a:gd name="connsiteX355" fmla="*/ 3398355 w 7467600"/>
              <a:gd name="connsiteY355" fmla="*/ 6094603 h 6858000"/>
              <a:gd name="connsiteX356" fmla="*/ 3193941 w 7467600"/>
              <a:gd name="connsiteY356" fmla="*/ 6798775 h 6858000"/>
              <a:gd name="connsiteX357" fmla="*/ 3184140 w 7467600"/>
              <a:gd name="connsiteY357" fmla="*/ 6858000 h 6858000"/>
              <a:gd name="connsiteX358" fmla="*/ 3099978 w 7467600"/>
              <a:gd name="connsiteY358" fmla="*/ 6858000 h 6858000"/>
              <a:gd name="connsiteX359" fmla="*/ 3101556 w 7467600"/>
              <a:gd name="connsiteY359" fmla="*/ 6843337 h 6858000"/>
              <a:gd name="connsiteX360" fmla="*/ 3370162 w 7467600"/>
              <a:gd name="connsiteY360" fmla="*/ 5785550 h 6858000"/>
              <a:gd name="connsiteX361" fmla="*/ 3746477 w 7467600"/>
              <a:gd name="connsiteY361" fmla="*/ 5377889 h 6858000"/>
              <a:gd name="connsiteX362" fmla="*/ 3863399 w 7467600"/>
              <a:gd name="connsiteY362" fmla="*/ 5087257 h 6858000"/>
              <a:gd name="connsiteX363" fmla="*/ 3968712 w 7467600"/>
              <a:gd name="connsiteY363" fmla="*/ 4913989 h 6858000"/>
              <a:gd name="connsiteX364" fmla="*/ 2792390 w 7467600"/>
              <a:gd name="connsiteY364" fmla="*/ 5382974 h 6858000"/>
              <a:gd name="connsiteX365" fmla="*/ 2714982 w 7467600"/>
              <a:gd name="connsiteY365" fmla="*/ 5427051 h 6858000"/>
              <a:gd name="connsiteX366" fmla="*/ 2813361 w 7467600"/>
              <a:gd name="connsiteY366" fmla="*/ 6023912 h 6858000"/>
              <a:gd name="connsiteX367" fmla="*/ 2688430 w 7467600"/>
              <a:gd name="connsiteY367" fmla="*/ 6801564 h 6858000"/>
              <a:gd name="connsiteX368" fmla="*/ 2629626 w 7467600"/>
              <a:gd name="connsiteY368" fmla="*/ 6763394 h 6858000"/>
              <a:gd name="connsiteX369" fmla="*/ 2565328 w 7467600"/>
              <a:gd name="connsiteY369" fmla="*/ 5516399 h 6858000"/>
              <a:gd name="connsiteX370" fmla="*/ 1922999 w 7467600"/>
              <a:gd name="connsiteY370" fmla="*/ 5980343 h 6858000"/>
              <a:gd name="connsiteX371" fmla="*/ 1950261 w 7467600"/>
              <a:gd name="connsiteY371" fmla="*/ 6405858 h 6858000"/>
              <a:gd name="connsiteX372" fmla="*/ 2365554 w 7467600"/>
              <a:gd name="connsiteY372" fmla="*/ 6759107 h 6858000"/>
              <a:gd name="connsiteX373" fmla="*/ 2424142 w 7467600"/>
              <a:gd name="connsiteY373" fmla="*/ 6858000 h 6858000"/>
              <a:gd name="connsiteX374" fmla="*/ 2395994 w 7467600"/>
              <a:gd name="connsiteY374" fmla="*/ 6858000 h 6858000"/>
              <a:gd name="connsiteX375" fmla="*/ 2392863 w 7467600"/>
              <a:gd name="connsiteY375" fmla="*/ 6852964 h 6858000"/>
              <a:gd name="connsiteX376" fmla="*/ 2017589 w 7467600"/>
              <a:gd name="connsiteY376" fmla="*/ 6493982 h 6858000"/>
              <a:gd name="connsiteX377" fmla="*/ 2147336 w 7467600"/>
              <a:gd name="connsiteY377" fmla="*/ 6594052 h 6858000"/>
              <a:gd name="connsiteX378" fmla="*/ 2207047 w 7467600"/>
              <a:gd name="connsiteY378" fmla="*/ 6654540 h 6858000"/>
              <a:gd name="connsiteX379" fmla="*/ 2299106 w 7467600"/>
              <a:gd name="connsiteY379" fmla="*/ 6778931 h 6858000"/>
              <a:gd name="connsiteX380" fmla="*/ 2314430 w 7467600"/>
              <a:gd name="connsiteY380" fmla="*/ 6801144 h 6858000"/>
              <a:gd name="connsiteX381" fmla="*/ 2352406 w 7467600"/>
              <a:gd name="connsiteY381" fmla="*/ 6858000 h 6858000"/>
              <a:gd name="connsiteX382" fmla="*/ 2314492 w 7467600"/>
              <a:gd name="connsiteY382" fmla="*/ 6858000 h 6858000"/>
              <a:gd name="connsiteX383" fmla="*/ 2288095 w 7467600"/>
              <a:gd name="connsiteY383" fmla="*/ 6818030 h 6858000"/>
              <a:gd name="connsiteX384" fmla="*/ 2272768 w 7467600"/>
              <a:gd name="connsiteY384" fmla="*/ 6795822 h 6858000"/>
              <a:gd name="connsiteX385" fmla="*/ 2182715 w 7467600"/>
              <a:gd name="connsiteY385" fmla="*/ 6675071 h 6858000"/>
              <a:gd name="connsiteX386" fmla="*/ 2032061 w 7467600"/>
              <a:gd name="connsiteY386" fmla="*/ 6541380 h 6858000"/>
              <a:gd name="connsiteX387" fmla="*/ 2257220 w 7467600"/>
              <a:gd name="connsiteY387" fmla="*/ 6826257 h 6858000"/>
              <a:gd name="connsiteX388" fmla="*/ 2281324 w 7467600"/>
              <a:gd name="connsiteY388" fmla="*/ 6858000 h 6858000"/>
              <a:gd name="connsiteX389" fmla="*/ 2242860 w 7467600"/>
              <a:gd name="connsiteY389" fmla="*/ 6858000 h 6858000"/>
              <a:gd name="connsiteX390" fmla="*/ 2232818 w 7467600"/>
              <a:gd name="connsiteY390" fmla="*/ 6844926 h 6858000"/>
              <a:gd name="connsiteX391" fmla="*/ 1990172 w 7467600"/>
              <a:gd name="connsiteY391" fmla="*/ 6542121 h 6858000"/>
              <a:gd name="connsiteX392" fmla="*/ 2124090 w 7467600"/>
              <a:gd name="connsiteY392" fmla="*/ 6761017 h 6858000"/>
              <a:gd name="connsiteX393" fmla="*/ 2200380 w 7467600"/>
              <a:gd name="connsiteY393" fmla="*/ 6858000 h 6858000"/>
              <a:gd name="connsiteX394" fmla="*/ 2147507 w 7467600"/>
              <a:gd name="connsiteY394" fmla="*/ 6858000 h 6858000"/>
              <a:gd name="connsiteX395" fmla="*/ 2070668 w 7467600"/>
              <a:gd name="connsiteY395" fmla="*/ 6761520 h 6858000"/>
              <a:gd name="connsiteX396" fmla="*/ 1975142 w 7467600"/>
              <a:gd name="connsiteY396" fmla="*/ 6585570 h 6858000"/>
              <a:gd name="connsiteX397" fmla="*/ 2050035 w 7467600"/>
              <a:gd name="connsiteY397" fmla="*/ 6813345 h 6858000"/>
              <a:gd name="connsiteX398" fmla="*/ 2063025 w 7467600"/>
              <a:gd name="connsiteY398" fmla="*/ 6858000 h 6858000"/>
              <a:gd name="connsiteX399" fmla="*/ 2021675 w 7467600"/>
              <a:gd name="connsiteY399" fmla="*/ 6858000 h 6858000"/>
              <a:gd name="connsiteX400" fmla="*/ 2019308 w 7467600"/>
              <a:gd name="connsiteY400" fmla="*/ 6847118 h 6858000"/>
              <a:gd name="connsiteX401" fmla="*/ 1938835 w 7467600"/>
              <a:gd name="connsiteY401" fmla="*/ 6551160 h 6858000"/>
              <a:gd name="connsiteX402" fmla="*/ 1953230 w 7467600"/>
              <a:gd name="connsiteY402" fmla="*/ 6759699 h 6858000"/>
              <a:gd name="connsiteX403" fmla="*/ 1956763 w 7467600"/>
              <a:gd name="connsiteY403" fmla="*/ 6778191 h 6858000"/>
              <a:gd name="connsiteX404" fmla="*/ 1967925 w 7467600"/>
              <a:gd name="connsiteY404" fmla="*/ 6858000 h 6858000"/>
              <a:gd name="connsiteX405" fmla="*/ 1936622 w 7467600"/>
              <a:gd name="connsiteY405" fmla="*/ 6858000 h 6858000"/>
              <a:gd name="connsiteX406" fmla="*/ 1926261 w 7467600"/>
              <a:gd name="connsiteY406" fmla="*/ 6784064 h 6858000"/>
              <a:gd name="connsiteX407" fmla="*/ 1922724 w 7467600"/>
              <a:gd name="connsiteY407" fmla="*/ 6765577 h 6858000"/>
              <a:gd name="connsiteX408" fmla="*/ 1904650 w 7467600"/>
              <a:gd name="connsiteY408" fmla="*/ 6639616 h 6858000"/>
              <a:gd name="connsiteX409" fmla="*/ 1885273 w 7467600"/>
              <a:gd name="connsiteY409" fmla="*/ 6858000 h 6858000"/>
              <a:gd name="connsiteX410" fmla="*/ 1854363 w 7467600"/>
              <a:gd name="connsiteY410" fmla="*/ 6858000 h 6858000"/>
              <a:gd name="connsiteX411" fmla="*/ 1880391 w 7467600"/>
              <a:gd name="connsiteY411" fmla="*/ 6603796 h 6858000"/>
              <a:gd name="connsiteX412" fmla="*/ 1818273 w 7467600"/>
              <a:gd name="connsiteY412" fmla="*/ 6715729 h 6858000"/>
              <a:gd name="connsiteX413" fmla="*/ 1794691 w 7467600"/>
              <a:gd name="connsiteY413" fmla="*/ 6843239 h 6858000"/>
              <a:gd name="connsiteX414" fmla="*/ 1794914 w 7467600"/>
              <a:gd name="connsiteY414" fmla="*/ 6858000 h 6858000"/>
              <a:gd name="connsiteX415" fmla="*/ 1746128 w 7467600"/>
              <a:gd name="connsiteY415" fmla="*/ 6858000 h 6858000"/>
              <a:gd name="connsiteX416" fmla="*/ 1753934 w 7467600"/>
              <a:gd name="connsiteY416" fmla="*/ 6724796 h 6858000"/>
              <a:gd name="connsiteX417" fmla="*/ 1792053 w 7467600"/>
              <a:gd name="connsiteY417" fmla="*/ 6572396 h 6858000"/>
              <a:gd name="connsiteX418" fmla="*/ 1862248 w 7467600"/>
              <a:gd name="connsiteY418" fmla="*/ 6266397 h 6858000"/>
              <a:gd name="connsiteX419" fmla="*/ 1862250 w 7467600"/>
              <a:gd name="connsiteY419" fmla="*/ 6033531 h 6858000"/>
              <a:gd name="connsiteX420" fmla="*/ 1211999 w 7467600"/>
              <a:gd name="connsiteY420" fmla="*/ 6683610 h 6858000"/>
              <a:gd name="connsiteX421" fmla="*/ 1213266 w 7467600"/>
              <a:gd name="connsiteY421" fmla="*/ 6691947 h 6858000"/>
              <a:gd name="connsiteX422" fmla="*/ 1203370 w 7467600"/>
              <a:gd name="connsiteY422" fmla="*/ 6850676 h 6858000"/>
              <a:gd name="connsiteX423" fmla="*/ 1203671 w 7467600"/>
              <a:gd name="connsiteY423" fmla="*/ 6858000 h 6858000"/>
              <a:gd name="connsiteX424" fmla="*/ 1143180 w 7467600"/>
              <a:gd name="connsiteY424" fmla="*/ 6858000 h 6858000"/>
              <a:gd name="connsiteX425" fmla="*/ 1142176 w 7467600"/>
              <a:gd name="connsiteY425" fmla="*/ 6766045 h 6858000"/>
              <a:gd name="connsiteX426" fmla="*/ 1067484 w 7467600"/>
              <a:gd name="connsiteY426" fmla="*/ 6858000 h 6858000"/>
              <a:gd name="connsiteX427" fmla="*/ 953928 w 7467600"/>
              <a:gd name="connsiteY427" fmla="*/ 6858000 h 6858000"/>
              <a:gd name="connsiteX428" fmla="*/ 959715 w 7467600"/>
              <a:gd name="connsiteY428" fmla="*/ 6850185 h 6858000"/>
              <a:gd name="connsiteX429" fmla="*/ 1483788 w 7467600"/>
              <a:gd name="connsiteY429" fmla="*/ 6259174 h 6858000"/>
              <a:gd name="connsiteX430" fmla="*/ 1100671 w 7467600"/>
              <a:gd name="connsiteY430" fmla="*/ 6252137 h 6858000"/>
              <a:gd name="connsiteX431" fmla="*/ 1090144 w 7467600"/>
              <a:gd name="connsiteY431" fmla="*/ 6256748 h 6858000"/>
              <a:gd name="connsiteX432" fmla="*/ 1095872 w 7467600"/>
              <a:gd name="connsiteY432" fmla="*/ 6271892 h 6858000"/>
              <a:gd name="connsiteX433" fmla="*/ 262785 w 7467600"/>
              <a:gd name="connsiteY433" fmla="*/ 6845450 h 6858000"/>
              <a:gd name="connsiteX434" fmla="*/ 209968 w 7467600"/>
              <a:gd name="connsiteY434" fmla="*/ 6770713 h 6858000"/>
              <a:gd name="connsiteX435" fmla="*/ 873460 w 7467600"/>
              <a:gd name="connsiteY435" fmla="*/ 6253768 h 6858000"/>
              <a:gd name="connsiteX436" fmla="*/ 192686 w 7467600"/>
              <a:gd name="connsiteY436" fmla="*/ 5849257 h 6858000"/>
              <a:gd name="connsiteX437" fmla="*/ 4696 w 7467600"/>
              <a:gd name="connsiteY437" fmla="*/ 5697668 h 6858000"/>
              <a:gd name="connsiteX438" fmla="*/ 0 w 7467600"/>
              <a:gd name="connsiteY438" fmla="*/ 5689984 h 6858000"/>
              <a:gd name="connsiteX439" fmla="*/ 0 w 7467600"/>
              <a:gd name="connsiteY439" fmla="*/ 5513472 h 6858000"/>
              <a:gd name="connsiteX440" fmla="*/ 174101 w 7467600"/>
              <a:gd name="connsiteY440" fmla="*/ 5620277 h 6858000"/>
              <a:gd name="connsiteX441" fmla="*/ 891800 w 7467600"/>
              <a:gd name="connsiteY441" fmla="*/ 6036935 h 6858000"/>
              <a:gd name="connsiteX442" fmla="*/ 1072219 w 7467600"/>
              <a:gd name="connsiteY442" fmla="*/ 6169443 h 6858000"/>
              <a:gd name="connsiteX443" fmla="*/ 1074117 w 7467600"/>
              <a:gd name="connsiteY443" fmla="*/ 6170301 h 6858000"/>
              <a:gd name="connsiteX444" fmla="*/ 1083114 w 7467600"/>
              <a:gd name="connsiteY444" fmla="*/ 6174131 h 6858000"/>
              <a:gd name="connsiteX445" fmla="*/ 1543010 w 7467600"/>
              <a:gd name="connsiteY445" fmla="*/ 6191140 h 6858000"/>
              <a:gd name="connsiteX446" fmla="*/ 1551080 w 7467600"/>
              <a:gd name="connsiteY446" fmla="*/ 6195006 h 6858000"/>
              <a:gd name="connsiteX447" fmla="*/ 2345443 w 7467600"/>
              <a:gd name="connsiteY447" fmla="*/ 5549882 h 6858000"/>
              <a:gd name="connsiteX448" fmla="*/ 1721499 w 7467600"/>
              <a:gd name="connsiteY448" fmla="*/ 5599969 h 6858000"/>
              <a:gd name="connsiteX449" fmla="*/ 767716 w 7467600"/>
              <a:gd name="connsiteY449" fmla="*/ 5472768 h 6858000"/>
              <a:gd name="connsiteX450" fmla="*/ 722147 w 7467600"/>
              <a:gd name="connsiteY450" fmla="*/ 5393091 h 6858000"/>
              <a:gd name="connsiteX451" fmla="*/ 1485552 w 7467600"/>
              <a:gd name="connsiteY451" fmla="*/ 5313202 h 6858000"/>
              <a:gd name="connsiteX452" fmla="*/ 2143004 w 7467600"/>
              <a:gd name="connsiteY452" fmla="*/ 5402420 h 6858000"/>
              <a:gd name="connsiteX453" fmla="*/ 1933391 w 7467600"/>
              <a:gd name="connsiteY453" fmla="*/ 5156971 h 6858000"/>
              <a:gd name="connsiteX454" fmla="*/ 1827118 w 7467600"/>
              <a:gd name="connsiteY454" fmla="*/ 4968410 h 6858000"/>
              <a:gd name="connsiteX455" fmla="*/ 1837349 w 7467600"/>
              <a:gd name="connsiteY455" fmla="*/ 4956357 h 6858000"/>
              <a:gd name="connsiteX456" fmla="*/ 2162835 w 7467600"/>
              <a:gd name="connsiteY456" fmla="*/ 5187853 h 6858000"/>
              <a:gd name="connsiteX457" fmla="*/ 2257167 w 7467600"/>
              <a:gd name="connsiteY457" fmla="*/ 5462123 h 6858000"/>
              <a:gd name="connsiteX458" fmla="*/ 2261598 w 7467600"/>
              <a:gd name="connsiteY458" fmla="*/ 5467998 h 6858000"/>
              <a:gd name="connsiteX459" fmla="*/ 2437177 w 7467600"/>
              <a:gd name="connsiteY459" fmla="*/ 5479608 h 6858000"/>
              <a:gd name="connsiteX460" fmla="*/ 2445247 w 7467600"/>
              <a:gd name="connsiteY460" fmla="*/ 5483476 h 6858000"/>
              <a:gd name="connsiteX461" fmla="*/ 2743626 w 7467600"/>
              <a:gd name="connsiteY461" fmla="*/ 5304819 h 6858000"/>
              <a:gd name="connsiteX462" fmla="*/ 3048102 w 7467600"/>
              <a:gd name="connsiteY462" fmla="*/ 5150595 h 6858000"/>
              <a:gd name="connsiteX463" fmla="*/ 1799414 w 7467600"/>
              <a:gd name="connsiteY463" fmla="*/ 4694732 h 6858000"/>
              <a:gd name="connsiteX464" fmla="*/ 1771735 w 7467600"/>
              <a:gd name="connsiteY464" fmla="*/ 4619929 h 6858000"/>
              <a:gd name="connsiteX465" fmla="*/ 3104273 w 7467600"/>
              <a:gd name="connsiteY465" fmla="*/ 5076159 h 6858000"/>
              <a:gd name="connsiteX466" fmla="*/ 3113245 w 7467600"/>
              <a:gd name="connsiteY466" fmla="*/ 5090705 h 6858000"/>
              <a:gd name="connsiteX467" fmla="*/ 3126294 w 7467600"/>
              <a:gd name="connsiteY467" fmla="*/ 5114400 h 6858000"/>
              <a:gd name="connsiteX468" fmla="*/ 3937433 w 7467600"/>
              <a:gd name="connsiteY468" fmla="*/ 4830473 h 6858000"/>
              <a:gd name="connsiteX469" fmla="*/ 3590475 w 7467600"/>
              <a:gd name="connsiteY469" fmla="*/ 4597974 h 6858000"/>
              <a:gd name="connsiteX470" fmla="*/ 3100264 w 7467600"/>
              <a:gd name="connsiteY470" fmla="*/ 4579845 h 6858000"/>
              <a:gd name="connsiteX471" fmla="*/ 2183576 w 7467600"/>
              <a:gd name="connsiteY471" fmla="*/ 4227150 h 6858000"/>
              <a:gd name="connsiteX472" fmla="*/ 2151029 w 7467600"/>
              <a:gd name="connsiteY472" fmla="*/ 4146947 h 6858000"/>
              <a:gd name="connsiteX473" fmla="*/ 3563434 w 7467600"/>
              <a:gd name="connsiteY473" fmla="*/ 4469115 h 6858000"/>
              <a:gd name="connsiteX474" fmla="*/ 3177952 w 7467600"/>
              <a:gd name="connsiteY474" fmla="*/ 3657386 h 6858000"/>
              <a:gd name="connsiteX475" fmla="*/ 3189263 w 7467600"/>
              <a:gd name="connsiteY475" fmla="*/ 3625726 h 6858000"/>
              <a:gd name="connsiteX476" fmla="*/ 3560912 w 7467600"/>
              <a:gd name="connsiteY476" fmla="*/ 4079863 h 6858000"/>
              <a:gd name="connsiteX477" fmla="*/ 3626636 w 7467600"/>
              <a:gd name="connsiteY477" fmla="*/ 4512230 h 6858000"/>
              <a:gd name="connsiteX478" fmla="*/ 3653088 w 7467600"/>
              <a:gd name="connsiteY478" fmla="*/ 4521417 h 6858000"/>
              <a:gd name="connsiteX479" fmla="*/ 3988128 w 7467600"/>
              <a:gd name="connsiteY479" fmla="*/ 4817267 h 6858000"/>
              <a:gd name="connsiteX480" fmla="*/ 4830582 w 7467600"/>
              <a:gd name="connsiteY480" fmla="*/ 4676000 h 6858000"/>
              <a:gd name="connsiteX481" fmla="*/ 4830100 w 7467600"/>
              <a:gd name="connsiteY481" fmla="*/ 4675554 h 6858000"/>
              <a:gd name="connsiteX482" fmla="*/ 4036318 w 7467600"/>
              <a:gd name="connsiteY482" fmla="*/ 4147013 h 6858000"/>
              <a:gd name="connsiteX483" fmla="*/ 3432098 w 7467600"/>
              <a:gd name="connsiteY483" fmla="*/ 3537312 h 6858000"/>
              <a:gd name="connsiteX484" fmla="*/ 3446761 w 7467600"/>
              <a:gd name="connsiteY484" fmla="*/ 3461278 h 6858000"/>
              <a:gd name="connsiteX485" fmla="*/ 4419733 w 7467600"/>
              <a:gd name="connsiteY485" fmla="*/ 3963555 h 6858000"/>
              <a:gd name="connsiteX486" fmla="*/ 4781371 w 7467600"/>
              <a:gd name="connsiteY486" fmla="*/ 4458604 h 6858000"/>
              <a:gd name="connsiteX487" fmla="*/ 4780440 w 7467600"/>
              <a:gd name="connsiteY487" fmla="*/ 4470290 h 6858000"/>
              <a:gd name="connsiteX488" fmla="*/ 4898954 w 7467600"/>
              <a:gd name="connsiteY488" fmla="*/ 4662092 h 6858000"/>
              <a:gd name="connsiteX489" fmla="*/ 4900699 w 7467600"/>
              <a:gd name="connsiteY489" fmla="*/ 4670867 h 6858000"/>
              <a:gd name="connsiteX490" fmla="*/ 5714511 w 7467600"/>
              <a:gd name="connsiteY490" fmla="*/ 4663483 h 6858000"/>
              <a:gd name="connsiteX491" fmla="*/ 5464793 w 7467600"/>
              <a:gd name="connsiteY491" fmla="*/ 4393556 h 6858000"/>
              <a:gd name="connsiteX492" fmla="*/ 5461897 w 7467600"/>
              <a:gd name="connsiteY492" fmla="*/ 4390879 h 6858000"/>
              <a:gd name="connsiteX493" fmla="*/ 4294126 w 7467600"/>
              <a:gd name="connsiteY493" fmla="*/ 3303048 h 6858000"/>
              <a:gd name="connsiteX494" fmla="*/ 4305321 w 7467600"/>
              <a:gd name="connsiteY494" fmla="*/ 3256953 h 6858000"/>
              <a:gd name="connsiteX495" fmla="*/ 4949299 w 7467600"/>
              <a:gd name="connsiteY495" fmla="*/ 3766336 h 6858000"/>
              <a:gd name="connsiteX496" fmla="*/ 5291452 w 7467600"/>
              <a:gd name="connsiteY496" fmla="*/ 4076801 h 6858000"/>
              <a:gd name="connsiteX497" fmla="*/ 5434998 w 7467600"/>
              <a:gd name="connsiteY497" fmla="*/ 4254100 h 6858000"/>
              <a:gd name="connsiteX498" fmla="*/ 5351015 w 7467600"/>
              <a:gd name="connsiteY498" fmla="*/ 3760989 h 6858000"/>
              <a:gd name="connsiteX499" fmla="*/ 5413780 w 7467600"/>
              <a:gd name="connsiteY499" fmla="*/ 2966265 h 6858000"/>
              <a:gd name="connsiteX500" fmla="*/ 5425627 w 7467600"/>
              <a:gd name="connsiteY500" fmla="*/ 2954192 h 6858000"/>
              <a:gd name="connsiteX501" fmla="*/ 6604735 w 7467600"/>
              <a:gd name="connsiteY501" fmla="*/ 2041381 h 6858000"/>
              <a:gd name="connsiteX502" fmla="*/ 7204487 w 7467600"/>
              <a:gd name="connsiteY502" fmla="*/ 2742112 h 6858000"/>
              <a:gd name="connsiteX503" fmla="*/ 7131592 w 7467600"/>
              <a:gd name="connsiteY503" fmla="*/ 2672096 h 6858000"/>
              <a:gd name="connsiteX504" fmla="*/ 6996344 w 7467600"/>
              <a:gd name="connsiteY504" fmla="*/ 2518310 h 6858000"/>
              <a:gd name="connsiteX505" fmla="*/ 6735495 w 7467600"/>
              <a:gd name="connsiteY505" fmla="*/ 2196890 h 6858000"/>
              <a:gd name="connsiteX506" fmla="*/ 6721901 w 7467600"/>
              <a:gd name="connsiteY506" fmla="*/ 2179274 h 6858000"/>
              <a:gd name="connsiteX507" fmla="*/ 6604735 w 7467600"/>
              <a:gd name="connsiteY507" fmla="*/ 2041381 h 6858000"/>
              <a:gd name="connsiteX508" fmla="*/ 6591670 w 7467600"/>
              <a:gd name="connsiteY508" fmla="*/ 1988277 h 6858000"/>
              <a:gd name="connsiteX509" fmla="*/ 6747349 w 7467600"/>
              <a:gd name="connsiteY509" fmla="*/ 2160069 h 6858000"/>
              <a:gd name="connsiteX510" fmla="*/ 6760943 w 7467600"/>
              <a:gd name="connsiteY510" fmla="*/ 2177686 h 6858000"/>
              <a:gd name="connsiteX511" fmla="*/ 7021065 w 7467600"/>
              <a:gd name="connsiteY511" fmla="*/ 2498102 h 6858000"/>
              <a:gd name="connsiteX512" fmla="*/ 7155223 w 7467600"/>
              <a:gd name="connsiteY512" fmla="*/ 2650386 h 6858000"/>
              <a:gd name="connsiteX513" fmla="*/ 7203167 w 7467600"/>
              <a:gd name="connsiteY513" fmla="*/ 2697288 h 6858000"/>
              <a:gd name="connsiteX514" fmla="*/ 6937703 w 7467600"/>
              <a:gd name="connsiteY514" fmla="*/ 2321981 h 6858000"/>
              <a:gd name="connsiteX515" fmla="*/ 6591670 w 7467600"/>
              <a:gd name="connsiteY515" fmla="*/ 1988277 h 6858000"/>
              <a:gd name="connsiteX516" fmla="*/ 5798671 w 7467600"/>
              <a:gd name="connsiteY516" fmla="*/ 1981601 h 6858000"/>
              <a:gd name="connsiteX517" fmla="*/ 5754709 w 7467600"/>
              <a:gd name="connsiteY517" fmla="*/ 2071454 h 6858000"/>
              <a:gd name="connsiteX518" fmla="*/ 5763044 w 7467600"/>
              <a:gd name="connsiteY518" fmla="*/ 2842206 h 6858000"/>
              <a:gd name="connsiteX519" fmla="*/ 5764974 w 7467600"/>
              <a:gd name="connsiteY519" fmla="*/ 2799609 h 6858000"/>
              <a:gd name="connsiteX520" fmla="*/ 5767665 w 7467600"/>
              <a:gd name="connsiteY520" fmla="*/ 2666409 h 6858000"/>
              <a:gd name="connsiteX521" fmla="*/ 5763055 w 7467600"/>
              <a:gd name="connsiteY521" fmla="*/ 2579705 h 6858000"/>
              <a:gd name="connsiteX522" fmla="*/ 5758079 w 7467600"/>
              <a:gd name="connsiteY522" fmla="*/ 2492508 h 6858000"/>
              <a:gd name="connsiteX523" fmla="*/ 5779325 w 7467600"/>
              <a:gd name="connsiteY523" fmla="*/ 2197069 h 6858000"/>
              <a:gd name="connsiteX524" fmla="*/ 5798671 w 7467600"/>
              <a:gd name="connsiteY524" fmla="*/ 1981601 h 6858000"/>
              <a:gd name="connsiteX525" fmla="*/ 5829202 w 7467600"/>
              <a:gd name="connsiteY525" fmla="*/ 1971679 h 6858000"/>
              <a:gd name="connsiteX526" fmla="*/ 5809558 w 7467600"/>
              <a:gd name="connsiteY526" fmla="*/ 2198043 h 6858000"/>
              <a:gd name="connsiteX527" fmla="*/ 5788653 w 7467600"/>
              <a:gd name="connsiteY527" fmla="*/ 2489430 h 6858000"/>
              <a:gd name="connsiteX528" fmla="*/ 5793439 w 7467600"/>
              <a:gd name="connsiteY528" fmla="*/ 2575235 h 6858000"/>
              <a:gd name="connsiteX529" fmla="*/ 5796837 w 7467600"/>
              <a:gd name="connsiteY529" fmla="*/ 2637633 h 6858000"/>
              <a:gd name="connsiteX530" fmla="*/ 5818614 w 7467600"/>
              <a:gd name="connsiteY530" fmla="*/ 2473055 h 6858000"/>
              <a:gd name="connsiteX531" fmla="*/ 5829202 w 7467600"/>
              <a:gd name="connsiteY531" fmla="*/ 1971679 h 6858000"/>
              <a:gd name="connsiteX532" fmla="*/ 5911389 w 7467600"/>
              <a:gd name="connsiteY532" fmla="*/ 1898371 h 6858000"/>
              <a:gd name="connsiteX533" fmla="*/ 6237627 w 7467600"/>
              <a:gd name="connsiteY533" fmla="*/ 2231921 h 6858000"/>
              <a:gd name="connsiteX534" fmla="*/ 5911389 w 7467600"/>
              <a:gd name="connsiteY534" fmla="*/ 1898371 h 6858000"/>
              <a:gd name="connsiteX535" fmla="*/ 6944437 w 7467600"/>
              <a:gd name="connsiteY535" fmla="*/ 1575402 h 6858000"/>
              <a:gd name="connsiteX536" fmla="*/ 6304730 w 7467600"/>
              <a:gd name="connsiteY536" fmla="*/ 1766654 h 6858000"/>
              <a:gd name="connsiteX537" fmla="*/ 6944437 w 7467600"/>
              <a:gd name="connsiteY537" fmla="*/ 1575402 h 6858000"/>
              <a:gd name="connsiteX538" fmla="*/ 7019523 w 7467600"/>
              <a:gd name="connsiteY538" fmla="*/ 1519450 h 6858000"/>
              <a:gd name="connsiteX539" fmla="*/ 6298091 w 7467600"/>
              <a:gd name="connsiteY539" fmla="*/ 1737122 h 6858000"/>
              <a:gd name="connsiteX540" fmla="*/ 7019523 w 7467600"/>
              <a:gd name="connsiteY540" fmla="*/ 1519450 h 6858000"/>
              <a:gd name="connsiteX541" fmla="*/ 2399523 w 7467600"/>
              <a:gd name="connsiteY541" fmla="*/ 1428234 h 6858000"/>
              <a:gd name="connsiteX542" fmla="*/ 2224982 w 7467600"/>
              <a:gd name="connsiteY542" fmla="*/ 1826201 h 6858000"/>
              <a:gd name="connsiteX543" fmla="*/ 2096099 w 7467600"/>
              <a:gd name="connsiteY543" fmla="*/ 2345900 h 6858000"/>
              <a:gd name="connsiteX544" fmla="*/ 2283317 w 7467600"/>
              <a:gd name="connsiteY544" fmla="*/ 1796925 h 6858000"/>
              <a:gd name="connsiteX545" fmla="*/ 2399523 w 7467600"/>
              <a:gd name="connsiteY545" fmla="*/ 1428234 h 6858000"/>
              <a:gd name="connsiteX546" fmla="*/ 2448558 w 7467600"/>
              <a:gd name="connsiteY546" fmla="*/ 1373435 h 6858000"/>
              <a:gd name="connsiteX547" fmla="*/ 2312521 w 7467600"/>
              <a:gd name="connsiteY547" fmla="*/ 1806140 h 6858000"/>
              <a:gd name="connsiteX548" fmla="*/ 2127533 w 7467600"/>
              <a:gd name="connsiteY548" fmla="*/ 2348380 h 6858000"/>
              <a:gd name="connsiteX549" fmla="*/ 2358080 w 7467600"/>
              <a:gd name="connsiteY549" fmla="*/ 1866134 h 6858000"/>
              <a:gd name="connsiteX550" fmla="*/ 2407436 w 7467600"/>
              <a:gd name="connsiteY550" fmla="*/ 1651070 h 6858000"/>
              <a:gd name="connsiteX551" fmla="*/ 2448558 w 7467600"/>
              <a:gd name="connsiteY551" fmla="*/ 1373435 h 6858000"/>
              <a:gd name="connsiteX552" fmla="*/ 278707 w 7467600"/>
              <a:gd name="connsiteY552" fmla="*/ 1352270 h 6858000"/>
              <a:gd name="connsiteX553" fmla="*/ 321570 w 7467600"/>
              <a:gd name="connsiteY553" fmla="*/ 1861610 h 6858000"/>
              <a:gd name="connsiteX554" fmla="*/ 294281 w 7467600"/>
              <a:gd name="connsiteY554" fmla="*/ 1440658 h 6858000"/>
              <a:gd name="connsiteX555" fmla="*/ 278707 w 7467600"/>
              <a:gd name="connsiteY555" fmla="*/ 1352270 h 6858000"/>
              <a:gd name="connsiteX556" fmla="*/ 1423821 w 7467600"/>
              <a:gd name="connsiteY556" fmla="*/ 1351958 h 6858000"/>
              <a:gd name="connsiteX557" fmla="*/ 1638521 w 7467600"/>
              <a:gd name="connsiteY557" fmla="*/ 1908470 h 6858000"/>
              <a:gd name="connsiteX558" fmla="*/ 1754199 w 7467600"/>
              <a:gd name="connsiteY558" fmla="*/ 2149284 h 6858000"/>
              <a:gd name="connsiteX559" fmla="*/ 1908359 w 7467600"/>
              <a:gd name="connsiteY559" fmla="*/ 2364988 h 6858000"/>
              <a:gd name="connsiteX560" fmla="*/ 1647661 w 7467600"/>
              <a:gd name="connsiteY560" fmla="*/ 1825945 h 6858000"/>
              <a:gd name="connsiteX561" fmla="*/ 1423821 w 7467600"/>
              <a:gd name="connsiteY561" fmla="*/ 1351958 h 6858000"/>
              <a:gd name="connsiteX562" fmla="*/ 1431890 w 7467600"/>
              <a:gd name="connsiteY562" fmla="*/ 1306475 h 6858000"/>
              <a:gd name="connsiteX563" fmla="*/ 1507597 w 7467600"/>
              <a:gd name="connsiteY563" fmla="*/ 1446132 h 6858000"/>
              <a:gd name="connsiteX564" fmla="*/ 1674586 w 7467600"/>
              <a:gd name="connsiteY564" fmla="*/ 1813832 h 6858000"/>
              <a:gd name="connsiteX565" fmla="*/ 1815950 w 7467600"/>
              <a:gd name="connsiteY565" fmla="*/ 2128564 h 6858000"/>
              <a:gd name="connsiteX566" fmla="*/ 1984242 w 7467600"/>
              <a:gd name="connsiteY566" fmla="*/ 2430829 h 6858000"/>
              <a:gd name="connsiteX567" fmla="*/ 2014023 w 7467600"/>
              <a:gd name="connsiteY567" fmla="*/ 2450995 h 6858000"/>
              <a:gd name="connsiteX568" fmla="*/ 1747337 w 7467600"/>
              <a:gd name="connsiteY568" fmla="*/ 1855264 h 6858000"/>
              <a:gd name="connsiteX569" fmla="*/ 1533749 w 7467600"/>
              <a:gd name="connsiteY569" fmla="*/ 1478656 h 6858000"/>
              <a:gd name="connsiteX570" fmla="*/ 1431890 w 7467600"/>
              <a:gd name="connsiteY570" fmla="*/ 1306475 h 6858000"/>
              <a:gd name="connsiteX571" fmla="*/ 5052692 w 7467600"/>
              <a:gd name="connsiteY571" fmla="*/ 1292994 h 6858000"/>
              <a:gd name="connsiteX572" fmla="*/ 5200661 w 7467600"/>
              <a:gd name="connsiteY572" fmla="*/ 1635186 h 6858000"/>
              <a:gd name="connsiteX573" fmla="*/ 5297138 w 7467600"/>
              <a:gd name="connsiteY573" fmla="*/ 1906351 h 6858000"/>
              <a:gd name="connsiteX574" fmla="*/ 5052692 w 7467600"/>
              <a:gd name="connsiteY574" fmla="*/ 1292994 h 6858000"/>
              <a:gd name="connsiteX575" fmla="*/ 5009948 w 7467600"/>
              <a:gd name="connsiteY575" fmla="*/ 1273619 h 6858000"/>
              <a:gd name="connsiteX576" fmla="*/ 5121777 w 7467600"/>
              <a:gd name="connsiteY576" fmla="*/ 1654213 h 6858000"/>
              <a:gd name="connsiteX577" fmla="*/ 5293545 w 7467600"/>
              <a:gd name="connsiteY577" fmla="*/ 2072247 h 6858000"/>
              <a:gd name="connsiteX578" fmla="*/ 5294042 w 7467600"/>
              <a:gd name="connsiteY578" fmla="*/ 2065019 h 6858000"/>
              <a:gd name="connsiteX579" fmla="*/ 5171936 w 7467600"/>
              <a:gd name="connsiteY579" fmla="*/ 1647613 h 6858000"/>
              <a:gd name="connsiteX580" fmla="*/ 5009948 w 7467600"/>
              <a:gd name="connsiteY580" fmla="*/ 1273619 h 6858000"/>
              <a:gd name="connsiteX581" fmla="*/ 655236 w 7467600"/>
              <a:gd name="connsiteY581" fmla="*/ 1268632 h 6858000"/>
              <a:gd name="connsiteX582" fmla="*/ 839521 w 7467600"/>
              <a:gd name="connsiteY582" fmla="*/ 1685315 h 6858000"/>
              <a:gd name="connsiteX583" fmla="*/ 1109416 w 7467600"/>
              <a:gd name="connsiteY583" fmla="*/ 2061663 h 6858000"/>
              <a:gd name="connsiteX584" fmla="*/ 1298300 w 7467600"/>
              <a:gd name="connsiteY584" fmla="*/ 2247742 h 6858000"/>
              <a:gd name="connsiteX585" fmla="*/ 1125871 w 7467600"/>
              <a:gd name="connsiteY585" fmla="*/ 1989513 h 6858000"/>
              <a:gd name="connsiteX586" fmla="*/ 981574 w 7467600"/>
              <a:gd name="connsiteY586" fmla="*/ 1783157 h 6858000"/>
              <a:gd name="connsiteX587" fmla="*/ 922198 w 7467600"/>
              <a:gd name="connsiteY587" fmla="*/ 1677437 h 6858000"/>
              <a:gd name="connsiteX588" fmla="*/ 869293 w 7467600"/>
              <a:gd name="connsiteY588" fmla="*/ 1583214 h 6858000"/>
              <a:gd name="connsiteX589" fmla="*/ 751431 w 7467600"/>
              <a:gd name="connsiteY589" fmla="*/ 1405731 h 6858000"/>
              <a:gd name="connsiteX590" fmla="*/ 655236 w 7467600"/>
              <a:gd name="connsiteY590" fmla="*/ 1268632 h 6858000"/>
              <a:gd name="connsiteX591" fmla="*/ 6516292 w 7467600"/>
              <a:gd name="connsiteY591" fmla="*/ 1263064 h 6858000"/>
              <a:gd name="connsiteX592" fmla="*/ 5736320 w 7467600"/>
              <a:gd name="connsiteY592" fmla="*/ 1501803 h 6858000"/>
              <a:gd name="connsiteX593" fmla="*/ 6516292 w 7467600"/>
              <a:gd name="connsiteY593" fmla="*/ 1263064 h 6858000"/>
              <a:gd name="connsiteX594" fmla="*/ 291466 w 7467600"/>
              <a:gd name="connsiteY594" fmla="*/ 1250369 h 6858000"/>
              <a:gd name="connsiteX595" fmla="*/ 323180 w 7467600"/>
              <a:gd name="connsiteY595" fmla="*/ 1435283 h 6858000"/>
              <a:gd name="connsiteX596" fmla="*/ 349381 w 7467600"/>
              <a:gd name="connsiteY596" fmla="*/ 1875041 h 6858000"/>
              <a:gd name="connsiteX597" fmla="*/ 374363 w 7467600"/>
              <a:gd name="connsiteY597" fmla="*/ 1506494 h 6858000"/>
              <a:gd name="connsiteX598" fmla="*/ 302168 w 7467600"/>
              <a:gd name="connsiteY598" fmla="*/ 1274495 h 6858000"/>
              <a:gd name="connsiteX599" fmla="*/ 291466 w 7467600"/>
              <a:gd name="connsiteY599" fmla="*/ 1250369 h 6858000"/>
              <a:gd name="connsiteX600" fmla="*/ 678222 w 7467600"/>
              <a:gd name="connsiteY600" fmla="*/ 1248670 h 6858000"/>
              <a:gd name="connsiteX601" fmla="*/ 775536 w 7467600"/>
              <a:gd name="connsiteY601" fmla="*/ 1388015 h 6858000"/>
              <a:gd name="connsiteX602" fmla="*/ 894529 w 7467600"/>
              <a:gd name="connsiteY602" fmla="*/ 1567739 h 6858000"/>
              <a:gd name="connsiteX603" fmla="*/ 948000 w 7467600"/>
              <a:gd name="connsiteY603" fmla="*/ 1663088 h 6858000"/>
              <a:gd name="connsiteX604" fmla="*/ 1006812 w 7467600"/>
              <a:gd name="connsiteY604" fmla="*/ 1767683 h 6858000"/>
              <a:gd name="connsiteX605" fmla="*/ 1149133 w 7467600"/>
              <a:gd name="connsiteY605" fmla="*/ 1971513 h 6858000"/>
              <a:gd name="connsiteX606" fmla="*/ 1333952 w 7467600"/>
              <a:gd name="connsiteY606" fmla="*/ 2251620 h 6858000"/>
              <a:gd name="connsiteX607" fmla="*/ 1337329 w 7467600"/>
              <a:gd name="connsiteY607" fmla="*/ 2258350 h 6858000"/>
              <a:gd name="connsiteX608" fmla="*/ 1014726 w 7467600"/>
              <a:gd name="connsiteY608" fmla="*/ 1615556 h 6858000"/>
              <a:gd name="connsiteX609" fmla="*/ 678222 w 7467600"/>
              <a:gd name="connsiteY609" fmla="*/ 1248670 h 6858000"/>
              <a:gd name="connsiteX610" fmla="*/ 6691602 w 7467600"/>
              <a:gd name="connsiteY610" fmla="*/ 1140573 h 6858000"/>
              <a:gd name="connsiteX611" fmla="*/ 6571100 w 7467600"/>
              <a:gd name="connsiteY611" fmla="*/ 1183662 h 6858000"/>
              <a:gd name="connsiteX612" fmla="*/ 6241687 w 7467600"/>
              <a:gd name="connsiteY612" fmla="*/ 1257600 h 6858000"/>
              <a:gd name="connsiteX613" fmla="*/ 5693009 w 7467600"/>
              <a:gd name="connsiteY613" fmla="*/ 1478256 h 6858000"/>
              <a:gd name="connsiteX614" fmla="*/ 6548420 w 7467600"/>
              <a:gd name="connsiteY614" fmla="*/ 1214599 h 6858000"/>
              <a:gd name="connsiteX615" fmla="*/ 6605473 w 7467600"/>
              <a:gd name="connsiteY615" fmla="*/ 1184686 h 6858000"/>
              <a:gd name="connsiteX616" fmla="*/ 6691602 w 7467600"/>
              <a:gd name="connsiteY616" fmla="*/ 1140573 h 6858000"/>
              <a:gd name="connsiteX617" fmla="*/ 4002475 w 7467600"/>
              <a:gd name="connsiteY617" fmla="*/ 1037802 h 6858000"/>
              <a:gd name="connsiteX618" fmla="*/ 4000324 w 7467600"/>
              <a:gd name="connsiteY618" fmla="*/ 1039362 h 6858000"/>
              <a:gd name="connsiteX619" fmla="*/ 4002862 w 7467600"/>
              <a:gd name="connsiteY619" fmla="*/ 1042866 h 6858000"/>
              <a:gd name="connsiteX620" fmla="*/ 4002475 w 7467600"/>
              <a:gd name="connsiteY620" fmla="*/ 1037802 h 6858000"/>
              <a:gd name="connsiteX621" fmla="*/ 506322 w 7467600"/>
              <a:gd name="connsiteY621" fmla="*/ 1020997 h 6858000"/>
              <a:gd name="connsiteX622" fmla="*/ 533068 w 7467600"/>
              <a:gd name="connsiteY622" fmla="*/ 1029409 h 6858000"/>
              <a:gd name="connsiteX623" fmla="*/ 1232525 w 7467600"/>
              <a:gd name="connsiteY623" fmla="*/ 1804675 h 6858000"/>
              <a:gd name="connsiteX624" fmla="*/ 1388858 w 7467600"/>
              <a:gd name="connsiteY624" fmla="*/ 2368011 h 6858000"/>
              <a:gd name="connsiteX625" fmla="*/ 1384098 w 7467600"/>
              <a:gd name="connsiteY625" fmla="*/ 2378125 h 6858000"/>
              <a:gd name="connsiteX626" fmla="*/ 1425393 w 7467600"/>
              <a:gd name="connsiteY626" fmla="*/ 2589124 h 6858000"/>
              <a:gd name="connsiteX627" fmla="*/ 1424001 w 7467600"/>
              <a:gd name="connsiteY627" fmla="*/ 2597541 h 6858000"/>
              <a:gd name="connsiteX628" fmla="*/ 2152729 w 7467600"/>
              <a:gd name="connsiteY628" fmla="*/ 2864487 h 6858000"/>
              <a:gd name="connsiteX629" fmla="*/ 2020609 w 7467600"/>
              <a:gd name="connsiteY629" fmla="*/ 2539671 h 6858000"/>
              <a:gd name="connsiteX630" fmla="*/ 2018920 w 7467600"/>
              <a:gd name="connsiteY630" fmla="*/ 2536309 h 6858000"/>
              <a:gd name="connsiteX631" fmla="*/ 1342441 w 7467600"/>
              <a:gd name="connsiteY631" fmla="*/ 1173017 h 6858000"/>
              <a:gd name="connsiteX632" fmla="*/ 1367925 w 7467600"/>
              <a:gd name="connsiteY632" fmla="*/ 1135648 h 6858000"/>
              <a:gd name="connsiteX633" fmla="*/ 1771401 w 7467600"/>
              <a:gd name="connsiteY633" fmla="*/ 1806673 h 6858000"/>
              <a:gd name="connsiteX634" fmla="*/ 1972385 w 7467600"/>
              <a:gd name="connsiteY634" fmla="*/ 2198735 h 6858000"/>
              <a:gd name="connsiteX635" fmla="*/ 2040892 w 7467600"/>
              <a:gd name="connsiteY635" fmla="*/ 2405205 h 6858000"/>
              <a:gd name="connsiteX636" fmla="*/ 2131689 w 7467600"/>
              <a:gd name="connsiteY636" fmla="*/ 1936926 h 6858000"/>
              <a:gd name="connsiteX637" fmla="*/ 2454820 w 7467600"/>
              <a:gd name="connsiteY637" fmla="*/ 1248808 h 6858000"/>
              <a:gd name="connsiteX638" fmla="*/ 2492512 w 7467600"/>
              <a:gd name="connsiteY638" fmla="*/ 1302920 h 6858000"/>
              <a:gd name="connsiteX639" fmla="*/ 2081216 w 7467600"/>
              <a:gd name="connsiteY639" fmla="*/ 2527513 h 6858000"/>
              <a:gd name="connsiteX640" fmla="*/ 2081211 w 7467600"/>
              <a:gd name="connsiteY640" fmla="*/ 2528916 h 6858000"/>
              <a:gd name="connsiteX641" fmla="*/ 2199067 w 7467600"/>
              <a:gd name="connsiteY641" fmla="*/ 2884061 h 6858000"/>
              <a:gd name="connsiteX642" fmla="*/ 3192586 w 7467600"/>
              <a:gd name="connsiteY642" fmla="*/ 3411496 h 6858000"/>
              <a:gd name="connsiteX643" fmla="*/ 3182620 w 7467600"/>
              <a:gd name="connsiteY643" fmla="*/ 3483279 h 6858000"/>
              <a:gd name="connsiteX644" fmla="*/ 2435119 w 7467600"/>
              <a:gd name="connsiteY644" fmla="*/ 3080173 h 6858000"/>
              <a:gd name="connsiteX645" fmla="*/ 2410152 w 7467600"/>
              <a:gd name="connsiteY645" fmla="*/ 3063751 h 6858000"/>
              <a:gd name="connsiteX646" fmla="*/ 2408099 w 7467600"/>
              <a:gd name="connsiteY646" fmla="*/ 3064403 h 6858000"/>
              <a:gd name="connsiteX647" fmla="*/ 2407218 w 7467600"/>
              <a:gd name="connsiteY647" fmla="*/ 3070324 h 6858000"/>
              <a:gd name="connsiteX648" fmla="*/ 2380138 w 7467600"/>
              <a:gd name="connsiteY648" fmla="*/ 3099341 h 6858000"/>
              <a:gd name="connsiteX649" fmla="*/ 1765923 w 7467600"/>
              <a:gd name="connsiteY649" fmla="*/ 3581043 h 6858000"/>
              <a:gd name="connsiteX650" fmla="*/ 1702258 w 7467600"/>
              <a:gd name="connsiteY650" fmla="*/ 3612286 h 6858000"/>
              <a:gd name="connsiteX651" fmla="*/ 1538370 w 7467600"/>
              <a:gd name="connsiteY651" fmla="*/ 3811804 h 6858000"/>
              <a:gd name="connsiteX652" fmla="*/ 542867 w 7467600"/>
              <a:gd name="connsiteY652" fmla="*/ 4944092 h 6858000"/>
              <a:gd name="connsiteX653" fmla="*/ 515800 w 7467600"/>
              <a:gd name="connsiteY653" fmla="*/ 4862180 h 6858000"/>
              <a:gd name="connsiteX654" fmla="*/ 909145 w 7467600"/>
              <a:gd name="connsiteY654" fmla="*/ 4199225 h 6858000"/>
              <a:gd name="connsiteX655" fmla="*/ 1214067 w 7467600"/>
              <a:gd name="connsiteY655" fmla="*/ 3908561 h 6858000"/>
              <a:gd name="connsiteX656" fmla="*/ 640967 w 7467600"/>
              <a:gd name="connsiteY656" fmla="*/ 4105601 h 6858000"/>
              <a:gd name="connsiteX657" fmla="*/ 112563 w 7467600"/>
              <a:gd name="connsiteY657" fmla="*/ 4396952 h 6858000"/>
              <a:gd name="connsiteX658" fmla="*/ 0 w 7467600"/>
              <a:gd name="connsiteY658" fmla="*/ 4466006 h 6858000"/>
              <a:gd name="connsiteX659" fmla="*/ 0 w 7467600"/>
              <a:gd name="connsiteY659" fmla="*/ 4233763 h 6858000"/>
              <a:gd name="connsiteX660" fmla="*/ 36881 w 7467600"/>
              <a:gd name="connsiteY660" fmla="*/ 4200118 h 6858000"/>
              <a:gd name="connsiteX661" fmla="*/ 910534 w 7467600"/>
              <a:gd name="connsiteY661" fmla="*/ 3629753 h 6858000"/>
              <a:gd name="connsiteX662" fmla="*/ 1578717 w 7467600"/>
              <a:gd name="connsiteY662" fmla="*/ 3575982 h 6858000"/>
              <a:gd name="connsiteX663" fmla="*/ 2338780 w 7467600"/>
              <a:gd name="connsiteY663" fmla="*/ 3033725 h 6858000"/>
              <a:gd name="connsiteX664" fmla="*/ 1807991 w 7467600"/>
              <a:gd name="connsiteY664" fmla="*/ 2807184 h 6858000"/>
              <a:gd name="connsiteX665" fmla="*/ 1416358 w 7467600"/>
              <a:gd name="connsiteY665" fmla="*/ 3112571 h 6858000"/>
              <a:gd name="connsiteX666" fmla="*/ 939066 w 7467600"/>
              <a:gd name="connsiteY666" fmla="*/ 3378798 h 6858000"/>
              <a:gd name="connsiteX667" fmla="*/ 115099 w 7467600"/>
              <a:gd name="connsiteY667" fmla="*/ 3607650 h 6858000"/>
              <a:gd name="connsiteX668" fmla="*/ 97284 w 7467600"/>
              <a:gd name="connsiteY668" fmla="*/ 3520393 h 6858000"/>
              <a:gd name="connsiteX669" fmla="*/ 922050 w 7467600"/>
              <a:gd name="connsiteY669" fmla="*/ 3074867 h 6858000"/>
              <a:gd name="connsiteX670" fmla="*/ 1405265 w 7467600"/>
              <a:gd name="connsiteY670" fmla="*/ 3016319 h 6858000"/>
              <a:gd name="connsiteX671" fmla="*/ 1407512 w 7467600"/>
              <a:gd name="connsiteY671" fmla="*/ 3018001 h 6858000"/>
              <a:gd name="connsiteX672" fmla="*/ 1726266 w 7467600"/>
              <a:gd name="connsiteY672" fmla="*/ 2777274 h 6858000"/>
              <a:gd name="connsiteX673" fmla="*/ 625390 w 7467600"/>
              <a:gd name="connsiteY673" fmla="*/ 2514541 h 6858000"/>
              <a:gd name="connsiteX674" fmla="*/ 619799 w 7467600"/>
              <a:gd name="connsiteY674" fmla="*/ 2527180 h 6858000"/>
              <a:gd name="connsiteX675" fmla="*/ 310030 w 7467600"/>
              <a:gd name="connsiteY675" fmla="*/ 2771818 h 6858000"/>
              <a:gd name="connsiteX676" fmla="*/ 173877 w 7467600"/>
              <a:gd name="connsiteY676" fmla="*/ 2937056 h 6858000"/>
              <a:gd name="connsiteX677" fmla="*/ 77889 w 7467600"/>
              <a:gd name="connsiteY677" fmla="*/ 3138440 h 6858000"/>
              <a:gd name="connsiteX678" fmla="*/ 0 w 7467600"/>
              <a:gd name="connsiteY678" fmla="*/ 3271395 h 6858000"/>
              <a:gd name="connsiteX679" fmla="*/ 0 w 7467600"/>
              <a:gd name="connsiteY679" fmla="*/ 3153002 h 6858000"/>
              <a:gd name="connsiteX680" fmla="*/ 2386 w 7467600"/>
              <a:gd name="connsiteY680" fmla="*/ 3149203 h 6858000"/>
              <a:gd name="connsiteX681" fmla="*/ 89753 w 7467600"/>
              <a:gd name="connsiteY681" fmla="*/ 2987702 h 6858000"/>
              <a:gd name="connsiteX682" fmla="*/ 76869 w 7467600"/>
              <a:gd name="connsiteY682" fmla="*/ 3005404 h 6858000"/>
              <a:gd name="connsiteX683" fmla="*/ 32049 w 7467600"/>
              <a:gd name="connsiteY683" fmla="*/ 3065814 h 6858000"/>
              <a:gd name="connsiteX684" fmla="*/ 0 w 7467600"/>
              <a:gd name="connsiteY684" fmla="*/ 3108744 h 6858000"/>
              <a:gd name="connsiteX685" fmla="*/ 0 w 7467600"/>
              <a:gd name="connsiteY685" fmla="*/ 3058059 h 6858000"/>
              <a:gd name="connsiteX686" fmla="*/ 7610 w 7467600"/>
              <a:gd name="connsiteY686" fmla="*/ 3047889 h 6858000"/>
              <a:gd name="connsiteX687" fmla="*/ 52419 w 7467600"/>
              <a:gd name="connsiteY687" fmla="*/ 2987479 h 6858000"/>
              <a:gd name="connsiteX688" fmla="*/ 59142 w 7467600"/>
              <a:gd name="connsiteY688" fmla="*/ 2978488 h 6858000"/>
              <a:gd name="connsiteX689" fmla="*/ 0 w 7467600"/>
              <a:gd name="connsiteY689" fmla="*/ 3015334 h 6858000"/>
              <a:gd name="connsiteX690" fmla="*/ 0 w 7467600"/>
              <a:gd name="connsiteY690" fmla="*/ 2914286 h 6858000"/>
              <a:gd name="connsiteX691" fmla="*/ 36383 w 7467600"/>
              <a:gd name="connsiteY691" fmla="*/ 2901128 h 6858000"/>
              <a:gd name="connsiteX692" fmla="*/ 156329 w 7467600"/>
              <a:gd name="connsiteY692" fmla="*/ 2840533 h 6858000"/>
              <a:gd name="connsiteX693" fmla="*/ 358355 w 7467600"/>
              <a:gd name="connsiteY693" fmla="*/ 2620471 h 6858000"/>
              <a:gd name="connsiteX694" fmla="*/ 510577 w 7467600"/>
              <a:gd name="connsiteY694" fmla="*/ 2501244 h 6858000"/>
              <a:gd name="connsiteX695" fmla="*/ 211967 w 7467600"/>
              <a:gd name="connsiteY695" fmla="*/ 2479171 h 6858000"/>
              <a:gd name="connsiteX696" fmla="*/ 0 w 7467600"/>
              <a:gd name="connsiteY696" fmla="*/ 2476398 h 6858000"/>
              <a:gd name="connsiteX697" fmla="*/ 0 w 7467600"/>
              <a:gd name="connsiteY697" fmla="*/ 2389189 h 6858000"/>
              <a:gd name="connsiteX698" fmla="*/ 103062 w 7467600"/>
              <a:gd name="connsiteY698" fmla="*/ 2389518 h 6858000"/>
              <a:gd name="connsiteX699" fmla="*/ 510734 w 7467600"/>
              <a:gd name="connsiteY699" fmla="*/ 2416201 h 6858000"/>
              <a:gd name="connsiteX700" fmla="*/ 279257 w 7467600"/>
              <a:gd name="connsiteY700" fmla="*/ 2092102 h 6858000"/>
              <a:gd name="connsiteX701" fmla="*/ 65265 w 7467600"/>
              <a:gd name="connsiteY701" fmla="*/ 2006049 h 6858000"/>
              <a:gd name="connsiteX702" fmla="*/ 0 w 7467600"/>
              <a:gd name="connsiteY702" fmla="*/ 1982532 h 6858000"/>
              <a:gd name="connsiteX703" fmla="*/ 0 w 7467600"/>
              <a:gd name="connsiteY703" fmla="*/ 1912789 h 6858000"/>
              <a:gd name="connsiteX704" fmla="*/ 97460 w 7467600"/>
              <a:gd name="connsiteY704" fmla="*/ 1953725 h 6858000"/>
              <a:gd name="connsiteX705" fmla="*/ 221272 w 7467600"/>
              <a:gd name="connsiteY705" fmla="*/ 1980766 h 6858000"/>
              <a:gd name="connsiteX706" fmla="*/ 116765 w 7467600"/>
              <a:gd name="connsiteY706" fmla="*/ 1911033 h 6858000"/>
              <a:gd name="connsiteX707" fmla="*/ 16405 w 7467600"/>
              <a:gd name="connsiteY707" fmla="*/ 1803412 h 6858000"/>
              <a:gd name="connsiteX708" fmla="*/ 0 w 7467600"/>
              <a:gd name="connsiteY708" fmla="*/ 1784777 h 6858000"/>
              <a:gd name="connsiteX709" fmla="*/ 0 w 7467600"/>
              <a:gd name="connsiteY709" fmla="*/ 1740082 h 6858000"/>
              <a:gd name="connsiteX710" fmla="*/ 39394 w 7467600"/>
              <a:gd name="connsiteY710" fmla="*/ 1784856 h 6858000"/>
              <a:gd name="connsiteX711" fmla="*/ 135813 w 7467600"/>
              <a:gd name="connsiteY711" fmla="*/ 1888838 h 6858000"/>
              <a:gd name="connsiteX712" fmla="*/ 242575 w 7467600"/>
              <a:gd name="connsiteY712" fmla="*/ 1958841 h 6858000"/>
              <a:gd name="connsiteX713" fmla="*/ 82197 w 7467600"/>
              <a:gd name="connsiteY713" fmla="*/ 1754826 h 6858000"/>
              <a:gd name="connsiteX714" fmla="*/ 0 w 7467600"/>
              <a:gd name="connsiteY714" fmla="*/ 1679650 h 6858000"/>
              <a:gd name="connsiteX715" fmla="*/ 0 w 7467600"/>
              <a:gd name="connsiteY715" fmla="*/ 1602463 h 6858000"/>
              <a:gd name="connsiteX716" fmla="*/ 84689 w 7467600"/>
              <a:gd name="connsiteY716" fmla="*/ 1677442 h 6858000"/>
              <a:gd name="connsiteX717" fmla="*/ 298437 w 7467600"/>
              <a:gd name="connsiteY717" fmla="*/ 1968019 h 6858000"/>
              <a:gd name="connsiteX718" fmla="*/ 227269 w 7467600"/>
              <a:gd name="connsiteY718" fmla="*/ 1114064 h 6858000"/>
              <a:gd name="connsiteX719" fmla="*/ 248003 w 7467600"/>
              <a:gd name="connsiteY719" fmla="*/ 1089613 h 6858000"/>
              <a:gd name="connsiteX720" fmla="*/ 427020 w 7467600"/>
              <a:gd name="connsiteY720" fmla="*/ 1619803 h 6858000"/>
              <a:gd name="connsiteX721" fmla="*/ 340345 w 7467600"/>
              <a:gd name="connsiteY721" fmla="*/ 2027739 h 6858000"/>
              <a:gd name="connsiteX722" fmla="*/ 360865 w 7467600"/>
              <a:gd name="connsiteY722" fmla="*/ 2044827 h 6858000"/>
              <a:gd name="connsiteX723" fmla="*/ 560414 w 7467600"/>
              <a:gd name="connsiteY723" fmla="*/ 2421457 h 6858000"/>
              <a:gd name="connsiteX724" fmla="*/ 1359703 w 7467600"/>
              <a:gd name="connsiteY724" fmla="*/ 2578554 h 6858000"/>
              <a:gd name="connsiteX725" fmla="*/ 1359422 w 7467600"/>
              <a:gd name="connsiteY725" fmla="*/ 2577994 h 6858000"/>
              <a:gd name="connsiteX726" fmla="*/ 828701 w 7467600"/>
              <a:gd name="connsiteY726" fmla="*/ 1839520 h 6858000"/>
              <a:gd name="connsiteX727" fmla="*/ 494427 w 7467600"/>
              <a:gd name="connsiteY727" fmla="*/ 1092333 h 6858000"/>
              <a:gd name="connsiteX728" fmla="*/ 506322 w 7467600"/>
              <a:gd name="connsiteY728" fmla="*/ 1020997 h 6858000"/>
              <a:gd name="connsiteX729" fmla="*/ 4570198 w 7467600"/>
              <a:gd name="connsiteY729" fmla="*/ 978081 h 6858000"/>
              <a:gd name="connsiteX730" fmla="*/ 4523691 w 7467600"/>
              <a:gd name="connsiteY730" fmla="*/ 1127776 h 6858000"/>
              <a:gd name="connsiteX731" fmla="*/ 4509875 w 7467600"/>
              <a:gd name="connsiteY731" fmla="*/ 1167552 h 6858000"/>
              <a:gd name="connsiteX732" fmla="*/ 4478168 w 7467600"/>
              <a:gd name="connsiteY732" fmla="*/ 1260735 h 6858000"/>
              <a:gd name="connsiteX733" fmla="*/ 4409309 w 7467600"/>
              <a:gd name="connsiteY733" fmla="*/ 1666996 h 6858000"/>
              <a:gd name="connsiteX734" fmla="*/ 4370031 w 7467600"/>
              <a:gd name="connsiteY734" fmla="*/ 1955666 h 6858000"/>
              <a:gd name="connsiteX735" fmla="*/ 4570198 w 7467600"/>
              <a:gd name="connsiteY735" fmla="*/ 978081 h 6858000"/>
              <a:gd name="connsiteX736" fmla="*/ 4557898 w 7467600"/>
              <a:gd name="connsiteY736" fmla="*/ 900011 h 6858000"/>
              <a:gd name="connsiteX737" fmla="*/ 4344840 w 7467600"/>
              <a:gd name="connsiteY737" fmla="*/ 1922038 h 6858000"/>
              <a:gd name="connsiteX738" fmla="*/ 4378710 w 7467600"/>
              <a:gd name="connsiteY738" fmla="*/ 1665516 h 6858000"/>
              <a:gd name="connsiteX739" fmla="*/ 4448798 w 7467600"/>
              <a:gd name="connsiteY739" fmla="*/ 1253024 h 6858000"/>
              <a:gd name="connsiteX740" fmla="*/ 4480315 w 7467600"/>
              <a:gd name="connsiteY740" fmla="*/ 1158454 h 6858000"/>
              <a:gd name="connsiteX741" fmla="*/ 4494133 w 7467600"/>
              <a:gd name="connsiteY741" fmla="*/ 1118676 h 6858000"/>
              <a:gd name="connsiteX742" fmla="*/ 4557898 w 7467600"/>
              <a:gd name="connsiteY742" fmla="*/ 900011 h 6858000"/>
              <a:gd name="connsiteX743" fmla="*/ 5870151 w 7467600"/>
              <a:gd name="connsiteY743" fmla="*/ 898890 h 6858000"/>
              <a:gd name="connsiteX744" fmla="*/ 5861335 w 7467600"/>
              <a:gd name="connsiteY744" fmla="*/ 899177 h 6858000"/>
              <a:gd name="connsiteX745" fmla="*/ 5843702 w 7467600"/>
              <a:gd name="connsiteY745" fmla="*/ 899748 h 6858000"/>
              <a:gd name="connsiteX746" fmla="*/ 5651107 w 7467600"/>
              <a:gd name="connsiteY746" fmla="*/ 920306 h 6858000"/>
              <a:gd name="connsiteX747" fmla="*/ 5459407 w 7467600"/>
              <a:gd name="connsiteY747" fmla="*/ 940975 h 6858000"/>
              <a:gd name="connsiteX748" fmla="*/ 5374846 w 7467600"/>
              <a:gd name="connsiteY748" fmla="*/ 941988 h 6858000"/>
              <a:gd name="connsiteX749" fmla="*/ 5256105 w 7467600"/>
              <a:gd name="connsiteY749" fmla="*/ 945632 h 6858000"/>
              <a:gd name="connsiteX750" fmla="*/ 5107071 w 7467600"/>
              <a:gd name="connsiteY750" fmla="*/ 969720 h 6858000"/>
              <a:gd name="connsiteX751" fmla="*/ 4998681 w 7467600"/>
              <a:gd name="connsiteY751" fmla="*/ 988771 h 6858000"/>
              <a:gd name="connsiteX752" fmla="*/ 5870151 w 7467600"/>
              <a:gd name="connsiteY752" fmla="*/ 898890 h 6858000"/>
              <a:gd name="connsiteX753" fmla="*/ 5504425 w 7467600"/>
              <a:gd name="connsiteY753" fmla="*/ 848067 h 6858000"/>
              <a:gd name="connsiteX754" fmla="*/ 4968849 w 7467600"/>
              <a:gd name="connsiteY754" fmla="*/ 962318 h 6858000"/>
              <a:gd name="connsiteX755" fmla="*/ 5104039 w 7467600"/>
              <a:gd name="connsiteY755" fmla="*/ 940634 h 6858000"/>
              <a:gd name="connsiteX756" fmla="*/ 5256311 w 7467600"/>
              <a:gd name="connsiteY756" fmla="*/ 916490 h 6858000"/>
              <a:gd name="connsiteX757" fmla="*/ 5377381 w 7467600"/>
              <a:gd name="connsiteY757" fmla="*/ 912671 h 6858000"/>
              <a:gd name="connsiteX758" fmla="*/ 5460148 w 7467600"/>
              <a:gd name="connsiteY758" fmla="*/ 911442 h 6858000"/>
              <a:gd name="connsiteX759" fmla="*/ 5648971 w 7467600"/>
              <a:gd name="connsiteY759" fmla="*/ 891331 h 6858000"/>
              <a:gd name="connsiteX760" fmla="*/ 5844807 w 7467600"/>
              <a:gd name="connsiteY760" fmla="*/ 870718 h 6858000"/>
              <a:gd name="connsiteX761" fmla="*/ 5862975 w 7467600"/>
              <a:gd name="connsiteY761" fmla="*/ 869756 h 6858000"/>
              <a:gd name="connsiteX762" fmla="*/ 5920887 w 7467600"/>
              <a:gd name="connsiteY762" fmla="*/ 865929 h 6858000"/>
              <a:gd name="connsiteX763" fmla="*/ 5504425 w 7467600"/>
              <a:gd name="connsiteY763" fmla="*/ 848067 h 6858000"/>
              <a:gd name="connsiteX764" fmla="*/ 3607114 w 7467600"/>
              <a:gd name="connsiteY764" fmla="*/ 467441 h 6858000"/>
              <a:gd name="connsiteX765" fmla="*/ 3296242 w 7467600"/>
              <a:gd name="connsiteY765" fmla="*/ 807991 h 6858000"/>
              <a:gd name="connsiteX766" fmla="*/ 3174674 w 7467600"/>
              <a:gd name="connsiteY766" fmla="*/ 919759 h 6858000"/>
              <a:gd name="connsiteX767" fmla="*/ 3042978 w 7467600"/>
              <a:gd name="connsiteY767" fmla="*/ 1054894 h 6858000"/>
              <a:gd name="connsiteX768" fmla="*/ 2968914 w 7467600"/>
              <a:gd name="connsiteY768" fmla="*/ 1133756 h 6858000"/>
              <a:gd name="connsiteX769" fmla="*/ 3103823 w 7467600"/>
              <a:gd name="connsiteY769" fmla="*/ 1026814 h 6858000"/>
              <a:gd name="connsiteX770" fmla="*/ 3607114 w 7467600"/>
              <a:gd name="connsiteY770" fmla="*/ 467441 h 6858000"/>
              <a:gd name="connsiteX771" fmla="*/ 3744487 w 7467600"/>
              <a:gd name="connsiteY771" fmla="*/ 383136 h 6858000"/>
              <a:gd name="connsiteX772" fmla="*/ 3970213 w 7467600"/>
              <a:gd name="connsiteY772" fmla="*/ 995559 h 6858000"/>
              <a:gd name="connsiteX773" fmla="*/ 3744487 w 7467600"/>
              <a:gd name="connsiteY773" fmla="*/ 383136 h 6858000"/>
              <a:gd name="connsiteX774" fmla="*/ 3624562 w 7467600"/>
              <a:gd name="connsiteY774" fmla="*/ 367041 h 6858000"/>
              <a:gd name="connsiteX775" fmla="*/ 3489712 w 7467600"/>
              <a:gd name="connsiteY775" fmla="*/ 485386 h 6858000"/>
              <a:gd name="connsiteX776" fmla="*/ 3182994 w 7467600"/>
              <a:gd name="connsiteY776" fmla="*/ 828265 h 6858000"/>
              <a:gd name="connsiteX777" fmla="*/ 2892114 w 7467600"/>
              <a:gd name="connsiteY777" fmla="*/ 1172635 h 6858000"/>
              <a:gd name="connsiteX778" fmla="*/ 3021459 w 7467600"/>
              <a:gd name="connsiteY778" fmla="*/ 1035385 h 6858000"/>
              <a:gd name="connsiteX779" fmla="*/ 3153873 w 7467600"/>
              <a:gd name="connsiteY779" fmla="*/ 898971 h 6858000"/>
              <a:gd name="connsiteX780" fmla="*/ 3276511 w 7467600"/>
              <a:gd name="connsiteY780" fmla="*/ 786423 h 6858000"/>
              <a:gd name="connsiteX781" fmla="*/ 3584154 w 7467600"/>
              <a:gd name="connsiteY781" fmla="*/ 448218 h 6858000"/>
              <a:gd name="connsiteX782" fmla="*/ 3624562 w 7467600"/>
              <a:gd name="connsiteY782" fmla="*/ 367041 h 6858000"/>
              <a:gd name="connsiteX783" fmla="*/ 3766672 w 7467600"/>
              <a:gd name="connsiteY783" fmla="*/ 359429 h 6858000"/>
              <a:gd name="connsiteX784" fmla="*/ 3996338 w 7467600"/>
              <a:gd name="connsiteY784" fmla="*/ 968237 h 6858000"/>
              <a:gd name="connsiteX785" fmla="*/ 3766672 w 7467600"/>
              <a:gd name="connsiteY785" fmla="*/ 359429 h 6858000"/>
              <a:gd name="connsiteX786" fmla="*/ 5805386 w 7467600"/>
              <a:gd name="connsiteY786" fmla="*/ 239240 h 6858000"/>
              <a:gd name="connsiteX787" fmla="*/ 5736947 w 7467600"/>
              <a:gd name="connsiteY787" fmla="*/ 261367 h 6858000"/>
              <a:gd name="connsiteX788" fmla="*/ 5427012 w 7467600"/>
              <a:gd name="connsiteY788" fmla="*/ 311272 h 6858000"/>
              <a:gd name="connsiteX789" fmla="*/ 5147818 w 7467600"/>
              <a:gd name="connsiteY789" fmla="*/ 322112 h 6858000"/>
              <a:gd name="connsiteX790" fmla="*/ 5060854 w 7467600"/>
              <a:gd name="connsiteY790" fmla="*/ 311882 h 6858000"/>
              <a:gd name="connsiteX791" fmla="*/ 4945989 w 7467600"/>
              <a:gd name="connsiteY791" fmla="*/ 300516 h 6858000"/>
              <a:gd name="connsiteX792" fmla="*/ 5410479 w 7467600"/>
              <a:gd name="connsiteY792" fmla="*/ 348434 h 6858000"/>
              <a:gd name="connsiteX793" fmla="*/ 5805386 w 7467600"/>
              <a:gd name="connsiteY793" fmla="*/ 239240 h 6858000"/>
              <a:gd name="connsiteX794" fmla="*/ 5905192 w 7467600"/>
              <a:gd name="connsiteY794" fmla="*/ 163079 h 6858000"/>
              <a:gd name="connsiteX795" fmla="*/ 5865655 w 7467600"/>
              <a:gd name="connsiteY795" fmla="*/ 171901 h 6858000"/>
              <a:gd name="connsiteX796" fmla="*/ 5259740 w 7467600"/>
              <a:gd name="connsiteY796" fmla="*/ 257013 h 6858000"/>
              <a:gd name="connsiteX797" fmla="*/ 5208466 w 7467600"/>
              <a:gd name="connsiteY797" fmla="*/ 257550 h 6858000"/>
              <a:gd name="connsiteX798" fmla="*/ 4980204 w 7467600"/>
              <a:gd name="connsiteY798" fmla="*/ 271903 h 6858000"/>
              <a:gd name="connsiteX799" fmla="*/ 5068068 w 7467600"/>
              <a:gd name="connsiteY799" fmla="*/ 282244 h 6858000"/>
              <a:gd name="connsiteX800" fmla="*/ 5153231 w 7467600"/>
              <a:gd name="connsiteY800" fmla="*/ 292240 h 6858000"/>
              <a:gd name="connsiteX801" fmla="*/ 5426491 w 7467600"/>
              <a:gd name="connsiteY801" fmla="*/ 281128 h 6858000"/>
              <a:gd name="connsiteX802" fmla="*/ 5731212 w 7467600"/>
              <a:gd name="connsiteY802" fmla="*/ 231951 h 6858000"/>
              <a:gd name="connsiteX803" fmla="*/ 5905192 w 7467600"/>
              <a:gd name="connsiteY803" fmla="*/ 163079 h 6858000"/>
              <a:gd name="connsiteX804" fmla="*/ 5944437 w 7467600"/>
              <a:gd name="connsiteY804" fmla="*/ 113829 h 6858000"/>
              <a:gd name="connsiteX805" fmla="*/ 5825032 w 7467600"/>
              <a:gd name="connsiteY805" fmla="*/ 146405 h 6858000"/>
              <a:gd name="connsiteX806" fmla="*/ 4955599 w 7467600"/>
              <a:gd name="connsiteY806" fmla="*/ 247008 h 6858000"/>
              <a:gd name="connsiteX807" fmla="*/ 5210104 w 7467600"/>
              <a:gd name="connsiteY807" fmla="*/ 228123 h 6858000"/>
              <a:gd name="connsiteX808" fmla="*/ 5261015 w 7467600"/>
              <a:gd name="connsiteY808" fmla="*/ 227087 h 6858000"/>
              <a:gd name="connsiteX809" fmla="*/ 5861181 w 7467600"/>
              <a:gd name="connsiteY809" fmla="*/ 143093 h 6858000"/>
              <a:gd name="connsiteX810" fmla="*/ 5961252 w 7467600"/>
              <a:gd name="connsiteY810" fmla="*/ 114820 h 6858000"/>
              <a:gd name="connsiteX811" fmla="*/ 5944437 w 7467600"/>
              <a:gd name="connsiteY811" fmla="*/ 113829 h 6858000"/>
              <a:gd name="connsiteX812" fmla="*/ 3882765 w 7467600"/>
              <a:gd name="connsiteY812" fmla="*/ 0 h 6858000"/>
              <a:gd name="connsiteX813" fmla="*/ 3995099 w 7467600"/>
              <a:gd name="connsiteY813" fmla="*/ 0 h 6858000"/>
              <a:gd name="connsiteX814" fmla="*/ 4163818 w 7467600"/>
              <a:gd name="connsiteY814" fmla="*/ 234104 h 6858000"/>
              <a:gd name="connsiteX815" fmla="*/ 4172099 w 7467600"/>
              <a:gd name="connsiteY815" fmla="*/ 234207 h 6858000"/>
              <a:gd name="connsiteX816" fmla="*/ 4784282 w 7467600"/>
              <a:gd name="connsiteY816" fmla="*/ 276561 h 6858000"/>
              <a:gd name="connsiteX817" fmla="*/ 4801687 w 7467600"/>
              <a:gd name="connsiteY817" fmla="*/ 267764 h 6858000"/>
              <a:gd name="connsiteX818" fmla="*/ 6082788 w 7467600"/>
              <a:gd name="connsiteY818" fmla="*/ 64119 h 6858000"/>
              <a:gd name="connsiteX819" fmla="*/ 6099442 w 7467600"/>
              <a:gd name="connsiteY819" fmla="*/ 82568 h 6858000"/>
              <a:gd name="connsiteX820" fmla="*/ 4804137 w 7467600"/>
              <a:gd name="connsiteY820" fmla="*/ 320931 h 6858000"/>
              <a:gd name="connsiteX821" fmla="*/ 4227047 w 7467600"/>
              <a:gd name="connsiteY821" fmla="*/ 313415 h 6858000"/>
              <a:gd name="connsiteX822" fmla="*/ 4346041 w 7467600"/>
              <a:gd name="connsiteY822" fmla="*/ 456086 h 6858000"/>
              <a:gd name="connsiteX823" fmla="*/ 4870967 w 7467600"/>
              <a:gd name="connsiteY823" fmla="*/ 963061 h 6858000"/>
              <a:gd name="connsiteX824" fmla="*/ 4889647 w 7467600"/>
              <a:gd name="connsiteY824" fmla="*/ 957147 h 6858000"/>
              <a:gd name="connsiteX825" fmla="*/ 5422504 w 7467600"/>
              <a:gd name="connsiteY825" fmla="*/ 805191 h 6858000"/>
              <a:gd name="connsiteX826" fmla="*/ 6087656 w 7467600"/>
              <a:gd name="connsiteY826" fmla="*/ 826703 h 6858000"/>
              <a:gd name="connsiteX827" fmla="*/ 6058717 w 7467600"/>
              <a:gd name="connsiteY827" fmla="*/ 865992 h 6858000"/>
              <a:gd name="connsiteX828" fmla="*/ 4974153 w 7467600"/>
              <a:gd name="connsiteY828" fmla="*/ 1045456 h 6858000"/>
              <a:gd name="connsiteX829" fmla="*/ 5627835 w 7467600"/>
              <a:gd name="connsiteY829" fmla="*/ 1472077 h 6858000"/>
              <a:gd name="connsiteX830" fmla="*/ 5629817 w 7467600"/>
              <a:gd name="connsiteY830" fmla="*/ 1471412 h 6858000"/>
              <a:gd name="connsiteX831" fmla="*/ 5634124 w 7467600"/>
              <a:gd name="connsiteY831" fmla="*/ 1470572 h 6858000"/>
              <a:gd name="connsiteX832" fmla="*/ 5755832 w 7467600"/>
              <a:gd name="connsiteY832" fmla="*/ 1383886 h 6858000"/>
              <a:gd name="connsiteX833" fmla="*/ 6014186 w 7467600"/>
              <a:gd name="connsiteY833" fmla="*/ 1279799 h 6858000"/>
              <a:gd name="connsiteX834" fmla="*/ 6901619 w 7467600"/>
              <a:gd name="connsiteY834" fmla="*/ 1047874 h 6858000"/>
              <a:gd name="connsiteX835" fmla="*/ 6931566 w 7467600"/>
              <a:gd name="connsiteY835" fmla="*/ 1062034 h 6858000"/>
              <a:gd name="connsiteX836" fmla="*/ 5790982 w 7467600"/>
              <a:gd name="connsiteY836" fmla="*/ 1561380 h 6858000"/>
              <a:gd name="connsiteX837" fmla="*/ 6188971 w 7467600"/>
              <a:gd name="connsiteY837" fmla="*/ 1755168 h 6858000"/>
              <a:gd name="connsiteX838" fmla="*/ 6202446 w 7467600"/>
              <a:gd name="connsiteY838" fmla="*/ 1752268 h 6858000"/>
              <a:gd name="connsiteX839" fmla="*/ 7179560 w 7467600"/>
              <a:gd name="connsiteY839" fmla="*/ 1467551 h 6858000"/>
              <a:gd name="connsiteX840" fmla="*/ 7158730 w 7467600"/>
              <a:gd name="connsiteY840" fmla="*/ 1507835 h 6858000"/>
              <a:gd name="connsiteX841" fmla="*/ 6326959 w 7467600"/>
              <a:gd name="connsiteY841" fmla="*/ 1817686 h 6858000"/>
              <a:gd name="connsiteX842" fmla="*/ 6537433 w 7467600"/>
              <a:gd name="connsiteY842" fmla="*/ 1907790 h 6858000"/>
              <a:gd name="connsiteX843" fmla="*/ 6550221 w 7467600"/>
              <a:gd name="connsiteY843" fmla="*/ 1910729 h 6858000"/>
              <a:gd name="connsiteX844" fmla="*/ 6964438 w 7467600"/>
              <a:gd name="connsiteY844" fmla="*/ 2209505 h 6858000"/>
              <a:gd name="connsiteX845" fmla="*/ 7367862 w 7467600"/>
              <a:gd name="connsiteY845" fmla="*/ 2806833 h 6858000"/>
              <a:gd name="connsiteX846" fmla="*/ 7364329 w 7467600"/>
              <a:gd name="connsiteY846" fmla="*/ 2826907 h 6858000"/>
              <a:gd name="connsiteX847" fmla="*/ 7290545 w 7467600"/>
              <a:gd name="connsiteY847" fmla="*/ 2850663 h 6858000"/>
              <a:gd name="connsiteX848" fmla="*/ 6472036 w 7467600"/>
              <a:gd name="connsiteY848" fmla="*/ 1959003 h 6858000"/>
              <a:gd name="connsiteX849" fmla="*/ 5792897 w 7467600"/>
              <a:gd name="connsiteY849" fmla="*/ 1647747 h 6858000"/>
              <a:gd name="connsiteX850" fmla="*/ 5842751 w 7467600"/>
              <a:gd name="connsiteY850" fmla="*/ 1816112 h 6858000"/>
              <a:gd name="connsiteX851" fmla="*/ 5847424 w 7467600"/>
              <a:gd name="connsiteY851" fmla="*/ 1815776 h 6858000"/>
              <a:gd name="connsiteX852" fmla="*/ 6399821 w 7467600"/>
              <a:gd name="connsiteY852" fmla="*/ 2344799 h 6858000"/>
              <a:gd name="connsiteX853" fmla="*/ 6323232 w 7467600"/>
              <a:gd name="connsiteY853" fmla="*/ 2389634 h 6858000"/>
              <a:gd name="connsiteX854" fmla="*/ 5942958 w 7467600"/>
              <a:gd name="connsiteY854" fmla="*/ 2077708 h 6858000"/>
              <a:gd name="connsiteX855" fmla="*/ 5921559 w 7467600"/>
              <a:gd name="connsiteY855" fmla="*/ 2378596 h 6858000"/>
              <a:gd name="connsiteX856" fmla="*/ 5817651 w 7467600"/>
              <a:gd name="connsiteY856" fmla="*/ 3023919 h 6858000"/>
              <a:gd name="connsiteX857" fmla="*/ 5729634 w 7467600"/>
              <a:gd name="connsiteY857" fmla="*/ 3051849 h 6858000"/>
              <a:gd name="connsiteX858" fmla="*/ 5611018 w 7467600"/>
              <a:gd name="connsiteY858" fmla="*/ 2316769 h 6858000"/>
              <a:gd name="connsiteX859" fmla="*/ 5687608 w 7467600"/>
              <a:gd name="connsiteY859" fmla="*/ 2039972 h 6858000"/>
              <a:gd name="connsiteX860" fmla="*/ 5657554 w 7467600"/>
              <a:gd name="connsiteY860" fmla="*/ 1576445 h 6858000"/>
              <a:gd name="connsiteX861" fmla="*/ 5150475 w 7467600"/>
              <a:gd name="connsiteY861" fmla="*/ 1274012 h 6858000"/>
              <a:gd name="connsiteX862" fmla="*/ 5349142 w 7467600"/>
              <a:gd name="connsiteY862" fmla="*/ 2204405 h 6858000"/>
              <a:gd name="connsiteX863" fmla="*/ 5262214 w 7467600"/>
              <a:gd name="connsiteY863" fmla="*/ 2233836 h 6858000"/>
              <a:gd name="connsiteX864" fmla="*/ 4981539 w 7467600"/>
              <a:gd name="connsiteY864" fmla="*/ 1542201 h 6858000"/>
              <a:gd name="connsiteX865" fmla="*/ 4958461 w 7467600"/>
              <a:gd name="connsiteY865" fmla="*/ 1136957 h 6858000"/>
              <a:gd name="connsiteX866" fmla="*/ 4655015 w 7467600"/>
              <a:gd name="connsiteY866" fmla="*/ 891426 h 6858000"/>
              <a:gd name="connsiteX867" fmla="*/ 4348002 w 7467600"/>
              <a:gd name="connsiteY867" fmla="*/ 2205895 h 6858000"/>
              <a:gd name="connsiteX868" fmla="*/ 4262250 w 7467600"/>
              <a:gd name="connsiteY868" fmla="*/ 2219972 h 6858000"/>
              <a:gd name="connsiteX869" fmla="*/ 4550611 w 7467600"/>
              <a:gd name="connsiteY869" fmla="*/ 817540 h 6858000"/>
              <a:gd name="connsiteX870" fmla="*/ 4564418 w 7467600"/>
              <a:gd name="connsiteY870" fmla="*/ 808293 h 6858000"/>
              <a:gd name="connsiteX871" fmla="*/ 4266388 w 7467600"/>
              <a:gd name="connsiteY871" fmla="*/ 500083 h 6858000"/>
              <a:gd name="connsiteX872" fmla="*/ 4032842 w 7467600"/>
              <a:gd name="connsiteY872" fmla="*/ 211809 h 6858000"/>
              <a:gd name="connsiteX873" fmla="*/ 3882765 w 7467600"/>
              <a:gd name="connsiteY873" fmla="*/ 0 h 6858000"/>
              <a:gd name="connsiteX874" fmla="*/ 3721337 w 7467600"/>
              <a:gd name="connsiteY874" fmla="*/ 0 h 6858000"/>
              <a:gd name="connsiteX875" fmla="*/ 3797544 w 7467600"/>
              <a:gd name="connsiteY875" fmla="*/ 0 h 6858000"/>
              <a:gd name="connsiteX876" fmla="*/ 3775734 w 7467600"/>
              <a:gd name="connsiteY876" fmla="*/ 95131 h 6858000"/>
              <a:gd name="connsiteX877" fmla="*/ 3724807 w 7467600"/>
              <a:gd name="connsiteY877" fmla="*/ 272257 h 6858000"/>
              <a:gd name="connsiteX878" fmla="*/ 3726844 w 7467600"/>
              <a:gd name="connsiteY878" fmla="*/ 282988 h 6858000"/>
              <a:gd name="connsiteX879" fmla="*/ 3742664 w 7467600"/>
              <a:gd name="connsiteY879" fmla="*/ 279918 h 6858000"/>
              <a:gd name="connsiteX880" fmla="*/ 4103910 w 7467600"/>
              <a:gd name="connsiteY880" fmla="*/ 1161917 h 6858000"/>
              <a:gd name="connsiteX881" fmla="*/ 4020269 w 7467600"/>
              <a:gd name="connsiteY881" fmla="*/ 1200406 h 6858000"/>
              <a:gd name="connsiteX882" fmla="*/ 3674882 w 7467600"/>
              <a:gd name="connsiteY882" fmla="*/ 488524 h 6858000"/>
              <a:gd name="connsiteX883" fmla="*/ 3132682 w 7467600"/>
              <a:gd name="connsiteY883" fmla="*/ 1072284 h 6858000"/>
              <a:gd name="connsiteX884" fmla="*/ 2716346 w 7467600"/>
              <a:gd name="connsiteY884" fmla="*/ 1276376 h 6858000"/>
              <a:gd name="connsiteX885" fmla="*/ 2716772 w 7467600"/>
              <a:gd name="connsiteY885" fmla="*/ 1255462 h 6858000"/>
              <a:gd name="connsiteX886" fmla="*/ 3471096 w 7467600"/>
              <a:gd name="connsiteY886" fmla="*/ 437072 h 6858000"/>
              <a:gd name="connsiteX887" fmla="*/ 3639057 w 7467600"/>
              <a:gd name="connsiteY887" fmla="*/ 286334 h 6858000"/>
              <a:gd name="connsiteX888" fmla="*/ 3640309 w 7467600"/>
              <a:gd name="connsiteY888" fmla="*/ 284664 h 6858000"/>
              <a:gd name="connsiteX889" fmla="*/ 3646022 w 7467600"/>
              <a:gd name="connsiteY889" fmla="*/ 276711 h 6858000"/>
              <a:gd name="connsiteX890" fmla="*/ 3707943 w 7467600"/>
              <a:gd name="connsiteY890" fmla="*/ 65958 h 6858000"/>
              <a:gd name="connsiteX891" fmla="*/ 3721337 w 7467600"/>
              <a:gd name="connsiteY891" fmla="*/ 0 h 6858000"/>
              <a:gd name="connsiteX892" fmla="*/ 2867960 w 7467600"/>
              <a:gd name="connsiteY892" fmla="*/ 0 h 6858000"/>
              <a:gd name="connsiteX893" fmla="*/ 2926351 w 7467600"/>
              <a:gd name="connsiteY893" fmla="*/ 0 h 6858000"/>
              <a:gd name="connsiteX894" fmla="*/ 2902823 w 7467600"/>
              <a:gd name="connsiteY894" fmla="*/ 262929 h 6858000"/>
              <a:gd name="connsiteX895" fmla="*/ 2940663 w 7467600"/>
              <a:gd name="connsiteY895" fmla="*/ 140884 h 6858000"/>
              <a:gd name="connsiteX896" fmla="*/ 2947039 w 7467600"/>
              <a:gd name="connsiteY896" fmla="*/ 122524 h 6858000"/>
              <a:gd name="connsiteX897" fmla="*/ 2984316 w 7467600"/>
              <a:gd name="connsiteY897" fmla="*/ 0 h 6858000"/>
              <a:gd name="connsiteX898" fmla="*/ 3016114 w 7467600"/>
              <a:gd name="connsiteY898" fmla="*/ 0 h 6858000"/>
              <a:gd name="connsiteX899" fmla="*/ 2979949 w 7467600"/>
              <a:gd name="connsiteY899" fmla="*/ 119274 h 6858000"/>
              <a:gd name="connsiteX900" fmla="*/ 3023879 w 7467600"/>
              <a:gd name="connsiteY900" fmla="*/ 0 h 6858000"/>
              <a:gd name="connsiteX901" fmla="*/ 3105400 w 7467600"/>
              <a:gd name="connsiteY901" fmla="*/ 0 h 6858000"/>
              <a:gd name="connsiteX902" fmla="*/ 3094669 w 7467600"/>
              <a:gd name="connsiteY902" fmla="*/ 30308 h 6858000"/>
              <a:gd name="connsiteX903" fmla="*/ 2901945 w 7467600"/>
              <a:gd name="connsiteY903" fmla="*/ 466538 h 6858000"/>
              <a:gd name="connsiteX904" fmla="*/ 2815209 w 7467600"/>
              <a:gd name="connsiteY904" fmla="*/ 497361 h 6858000"/>
              <a:gd name="connsiteX905" fmla="*/ 2844845 w 7467600"/>
              <a:gd name="connsiteY905" fmla="*/ 127638 h 6858000"/>
              <a:gd name="connsiteX906" fmla="*/ 2867960 w 7467600"/>
              <a:gd name="connsiteY906" fmla="*/ 0 h 6858000"/>
              <a:gd name="connsiteX907" fmla="*/ 1057230 w 7467600"/>
              <a:gd name="connsiteY907" fmla="*/ 0 h 6858000"/>
              <a:gd name="connsiteX908" fmla="*/ 1111003 w 7467600"/>
              <a:gd name="connsiteY908" fmla="*/ 0 h 6858000"/>
              <a:gd name="connsiteX909" fmla="*/ 1125553 w 7467600"/>
              <a:gd name="connsiteY909" fmla="*/ 52588 h 6858000"/>
              <a:gd name="connsiteX910" fmla="*/ 1304276 w 7467600"/>
              <a:gd name="connsiteY910" fmla="*/ 476275 h 6858000"/>
              <a:gd name="connsiteX911" fmla="*/ 1492066 w 7467600"/>
              <a:gd name="connsiteY911" fmla="*/ 886333 h 6858000"/>
              <a:gd name="connsiteX912" fmla="*/ 1423698 w 7467600"/>
              <a:gd name="connsiteY912" fmla="*/ 710817 h 6858000"/>
              <a:gd name="connsiteX913" fmla="*/ 1357609 w 7467600"/>
              <a:gd name="connsiteY913" fmla="*/ 532892 h 6858000"/>
              <a:gd name="connsiteX914" fmla="*/ 1309550 w 7467600"/>
              <a:gd name="connsiteY914" fmla="*/ 374031 h 6858000"/>
              <a:gd name="connsiteX915" fmla="*/ 1193673 w 7467600"/>
              <a:gd name="connsiteY915" fmla="*/ 49533 h 6858000"/>
              <a:gd name="connsiteX916" fmla="*/ 1164391 w 7467600"/>
              <a:gd name="connsiteY916" fmla="*/ 0 h 6858000"/>
              <a:gd name="connsiteX917" fmla="*/ 1200666 w 7467600"/>
              <a:gd name="connsiteY917" fmla="*/ 0 h 6858000"/>
              <a:gd name="connsiteX918" fmla="*/ 1223408 w 7467600"/>
              <a:gd name="connsiteY918" fmla="*/ 38996 h 6858000"/>
              <a:gd name="connsiteX919" fmla="*/ 1339635 w 7467600"/>
              <a:gd name="connsiteY919" fmla="*/ 365517 h 6858000"/>
              <a:gd name="connsiteX920" fmla="*/ 1387469 w 7467600"/>
              <a:gd name="connsiteY920" fmla="*/ 523079 h 6858000"/>
              <a:gd name="connsiteX921" fmla="*/ 1452685 w 7467600"/>
              <a:gd name="connsiteY921" fmla="*/ 699806 h 6858000"/>
              <a:gd name="connsiteX922" fmla="*/ 1492092 w 7467600"/>
              <a:gd name="connsiteY922" fmla="*/ 800424 h 6858000"/>
              <a:gd name="connsiteX923" fmla="*/ 1455302 w 7467600"/>
              <a:gd name="connsiteY923" fmla="*/ 632913 h 6858000"/>
              <a:gd name="connsiteX924" fmla="*/ 1222336 w 7467600"/>
              <a:gd name="connsiteY924" fmla="*/ 9480 h 6858000"/>
              <a:gd name="connsiteX925" fmla="*/ 1214634 w 7467600"/>
              <a:gd name="connsiteY925" fmla="*/ 0 h 6858000"/>
              <a:gd name="connsiteX926" fmla="*/ 1289827 w 7467600"/>
              <a:gd name="connsiteY926" fmla="*/ 0 h 6858000"/>
              <a:gd name="connsiteX927" fmla="*/ 1321076 w 7467600"/>
              <a:gd name="connsiteY927" fmla="*/ 59722 h 6858000"/>
              <a:gd name="connsiteX928" fmla="*/ 1512579 w 7467600"/>
              <a:gd name="connsiteY928" fmla="*/ 626441 h 6858000"/>
              <a:gd name="connsiteX929" fmla="*/ 1506076 w 7467600"/>
              <a:gd name="connsiteY929" fmla="*/ 1089289 h 6858000"/>
              <a:gd name="connsiteX930" fmla="*/ 1486346 w 7467600"/>
              <a:gd name="connsiteY930" fmla="*/ 1079919 h 6858000"/>
              <a:gd name="connsiteX931" fmla="*/ 1070511 w 7467600"/>
              <a:gd name="connsiteY931" fmla="*/ 48609 h 6858000"/>
              <a:gd name="connsiteX932" fmla="*/ 1057230 w 7467600"/>
              <a:gd name="connsiteY932" fmla="*/ 0 h 6858000"/>
              <a:gd name="connsiteX933" fmla="*/ 43151 w 7467600"/>
              <a:gd name="connsiteY933" fmla="*/ 0 h 6858000"/>
              <a:gd name="connsiteX934" fmla="*/ 95283 w 7467600"/>
              <a:gd name="connsiteY934" fmla="*/ 0 h 6858000"/>
              <a:gd name="connsiteX935" fmla="*/ 300708 w 7467600"/>
              <a:gd name="connsiteY935" fmla="*/ 154571 h 6858000"/>
              <a:gd name="connsiteX936" fmla="*/ 530414 w 7467600"/>
              <a:gd name="connsiteY936" fmla="*/ 354673 h 6858000"/>
              <a:gd name="connsiteX937" fmla="*/ 333785 w 7467600"/>
              <a:gd name="connsiteY937" fmla="*/ 161564 h 6858000"/>
              <a:gd name="connsiteX938" fmla="*/ 147005 w 7467600"/>
              <a:gd name="connsiteY938" fmla="*/ 0 h 6858000"/>
              <a:gd name="connsiteX939" fmla="*/ 272509 w 7467600"/>
              <a:gd name="connsiteY939" fmla="*/ 0 h 6858000"/>
              <a:gd name="connsiteX940" fmla="*/ 326276 w 7467600"/>
              <a:gd name="connsiteY940" fmla="*/ 45847 h 6858000"/>
              <a:gd name="connsiteX941" fmla="*/ 823759 w 7467600"/>
              <a:gd name="connsiteY941" fmla="*/ 574145 h 6858000"/>
              <a:gd name="connsiteX942" fmla="*/ 811254 w 7467600"/>
              <a:gd name="connsiteY942" fmla="*/ 665546 h 6858000"/>
              <a:gd name="connsiteX943" fmla="*/ 154042 w 7467600"/>
              <a:gd name="connsiteY943" fmla="*/ 261522 h 6858000"/>
              <a:gd name="connsiteX944" fmla="*/ 13550 w 7467600"/>
              <a:gd name="connsiteY944" fmla="*/ 158423 h 6858000"/>
              <a:gd name="connsiteX945" fmla="*/ 0 w 7467600"/>
              <a:gd name="connsiteY945" fmla="*/ 146618 h 6858000"/>
              <a:gd name="connsiteX946" fmla="*/ 0 w 7467600"/>
              <a:gd name="connsiteY946" fmla="*/ 59161 h 6858000"/>
              <a:gd name="connsiteX947" fmla="*/ 45427 w 7467600"/>
              <a:gd name="connsiteY947" fmla="*/ 101078 h 6858000"/>
              <a:gd name="connsiteX948" fmla="*/ 630103 w 7467600"/>
              <a:gd name="connsiteY948" fmla="*/ 485885 h 6858000"/>
              <a:gd name="connsiteX949" fmla="*/ 532040 w 7467600"/>
              <a:gd name="connsiteY949" fmla="*/ 399359 h 6858000"/>
              <a:gd name="connsiteX950" fmla="*/ 517618 w 7467600"/>
              <a:gd name="connsiteY950" fmla="*/ 385726 h 6858000"/>
              <a:gd name="connsiteX951" fmla="*/ 285074 w 7467600"/>
              <a:gd name="connsiteY951" fmla="*/ 182755 h 6858000"/>
              <a:gd name="connsiteX952" fmla="*/ 43151 w 7467600"/>
              <a:gd name="connsiteY95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392158 w 7467600"/>
              <a:gd name="connsiteY16" fmla="*/ 6771365 h 6858000"/>
              <a:gd name="connsiteX17" fmla="*/ 7467600 w 7467600"/>
              <a:gd name="connsiteY17" fmla="*/ 6805948 h 6858000"/>
              <a:gd name="connsiteX18" fmla="*/ 7467600 w 7467600"/>
              <a:gd name="connsiteY18" fmla="*/ 6831490 h 6858000"/>
              <a:gd name="connsiteX19" fmla="*/ 7410696 w 7467600"/>
              <a:gd name="connsiteY19" fmla="*/ 6803861 h 6858000"/>
              <a:gd name="connsiteX20" fmla="*/ 1019354 w 7467600"/>
              <a:gd name="connsiteY20" fmla="*/ 6315006 h 6858000"/>
              <a:gd name="connsiteX21" fmla="*/ 441046 w 7467600"/>
              <a:gd name="connsiteY21" fmla="*/ 6691153 h 6858000"/>
              <a:gd name="connsiteX22" fmla="*/ 1019354 w 7467600"/>
              <a:gd name="connsiteY22" fmla="*/ 6315006 h 6858000"/>
              <a:gd name="connsiteX23" fmla="*/ 991680 w 7467600"/>
              <a:gd name="connsiteY23" fmla="*/ 6298413 h 6858000"/>
              <a:gd name="connsiteX24" fmla="*/ 409060 w 7467600"/>
              <a:gd name="connsiteY24" fmla="*/ 6671470 h 6858000"/>
              <a:gd name="connsiteX25" fmla="*/ 991680 w 7467600"/>
              <a:gd name="connsiteY25" fmla="*/ 6298413 h 6858000"/>
              <a:gd name="connsiteX26" fmla="*/ 103333 w 7467600"/>
              <a:gd name="connsiteY26" fmla="*/ 5699602 h 6858000"/>
              <a:gd name="connsiteX27" fmla="*/ 233938 w 7467600"/>
              <a:gd name="connsiteY27" fmla="*/ 5809416 h 6858000"/>
              <a:gd name="connsiteX28" fmla="*/ 883580 w 7467600"/>
              <a:gd name="connsiteY28" fmla="*/ 6180710 h 6858000"/>
              <a:gd name="connsiteX29" fmla="*/ 487337 w 7467600"/>
              <a:gd name="connsiteY29" fmla="*/ 5950182 h 6858000"/>
              <a:gd name="connsiteX30" fmla="*/ 354051 w 7467600"/>
              <a:gd name="connsiteY30" fmla="*/ 5854912 h 6858000"/>
              <a:gd name="connsiteX31" fmla="*/ 195436 w 7467600"/>
              <a:gd name="connsiteY31" fmla="*/ 5755068 h 6858000"/>
              <a:gd name="connsiteX32" fmla="*/ 103333 w 7467600"/>
              <a:gd name="connsiteY32" fmla="*/ 5699602 h 6858000"/>
              <a:gd name="connsiteX33" fmla="*/ 5539432 w 7467600"/>
              <a:gd name="connsiteY33" fmla="*/ 5642928 h 6858000"/>
              <a:gd name="connsiteX34" fmla="*/ 5555462 w 7467600"/>
              <a:gd name="connsiteY34" fmla="*/ 5694454 h 6858000"/>
              <a:gd name="connsiteX35" fmla="*/ 5828270 w 7467600"/>
              <a:gd name="connsiteY35" fmla="*/ 6320663 h 6858000"/>
              <a:gd name="connsiteX36" fmla="*/ 5947416 w 7467600"/>
              <a:gd name="connsiteY36" fmla="*/ 6574846 h 6858000"/>
              <a:gd name="connsiteX37" fmla="*/ 5539432 w 7467600"/>
              <a:gd name="connsiteY37" fmla="*/ 5642928 h 6858000"/>
              <a:gd name="connsiteX38" fmla="*/ 51253 w 7467600"/>
              <a:gd name="connsiteY38" fmla="*/ 5631825 h 6858000"/>
              <a:gd name="connsiteX39" fmla="*/ 211622 w 7467600"/>
              <a:gd name="connsiteY39" fmla="*/ 5728803 h 6858000"/>
              <a:gd name="connsiteX40" fmla="*/ 371652 w 7467600"/>
              <a:gd name="connsiteY40" fmla="*/ 5829062 h 6858000"/>
              <a:gd name="connsiteX41" fmla="*/ 505903 w 7467600"/>
              <a:gd name="connsiteY41" fmla="*/ 5925221 h 6858000"/>
              <a:gd name="connsiteX42" fmla="*/ 899240 w 7467600"/>
              <a:gd name="connsiteY42" fmla="*/ 6153068 h 6858000"/>
              <a:gd name="connsiteX43" fmla="*/ 988114 w 7467600"/>
              <a:gd name="connsiteY43" fmla="*/ 6174204 h 6858000"/>
              <a:gd name="connsiteX44" fmla="*/ 845971 w 7467600"/>
              <a:gd name="connsiteY44" fmla="*/ 6067177 h 6858000"/>
              <a:gd name="connsiteX45" fmla="*/ 448057 w 7467600"/>
              <a:gd name="connsiteY45" fmla="*/ 5841376 h 6858000"/>
              <a:gd name="connsiteX46" fmla="*/ 51253 w 7467600"/>
              <a:gd name="connsiteY46" fmla="*/ 5631825 h 6858000"/>
              <a:gd name="connsiteX47" fmla="*/ 2606687 w 7467600"/>
              <a:gd name="connsiteY47" fmla="*/ 5630718 h 6858000"/>
              <a:gd name="connsiteX48" fmla="*/ 2645658 w 7467600"/>
              <a:gd name="connsiteY48" fmla="*/ 6640259 h 6858000"/>
              <a:gd name="connsiteX49" fmla="*/ 2606687 w 7467600"/>
              <a:gd name="connsiteY49" fmla="*/ 5630718 h 6858000"/>
              <a:gd name="connsiteX50" fmla="*/ 3642057 w 7467600"/>
              <a:gd name="connsiteY50" fmla="*/ 5573487 h 6858000"/>
              <a:gd name="connsiteX51" fmla="*/ 3632981 w 7467600"/>
              <a:gd name="connsiteY51" fmla="*/ 5579437 h 6858000"/>
              <a:gd name="connsiteX52" fmla="*/ 3382436 w 7467600"/>
              <a:gd name="connsiteY52" fmla="*/ 5952726 h 6858000"/>
              <a:gd name="connsiteX53" fmla="*/ 3191929 w 7467600"/>
              <a:gd name="connsiteY53" fmla="*/ 6662669 h 6858000"/>
              <a:gd name="connsiteX54" fmla="*/ 3369898 w 7467600"/>
              <a:gd name="connsiteY54" fmla="*/ 6081771 h 6858000"/>
              <a:gd name="connsiteX55" fmla="*/ 3642057 w 7467600"/>
              <a:gd name="connsiteY55" fmla="*/ 5573487 h 6858000"/>
              <a:gd name="connsiteX56" fmla="*/ 2650666 w 7467600"/>
              <a:gd name="connsiteY56" fmla="*/ 5530686 h 6858000"/>
              <a:gd name="connsiteX57" fmla="*/ 2650249 w 7467600"/>
              <a:gd name="connsiteY57" fmla="*/ 5532101 h 6858000"/>
              <a:gd name="connsiteX58" fmla="*/ 2663808 w 7467600"/>
              <a:gd name="connsiteY58" fmla="*/ 6535215 h 6858000"/>
              <a:gd name="connsiteX59" fmla="*/ 2665418 w 7467600"/>
              <a:gd name="connsiteY59" fmla="*/ 6132756 h 6858000"/>
              <a:gd name="connsiteX60" fmla="*/ 2650666 w 7467600"/>
              <a:gd name="connsiteY60" fmla="*/ 5530686 h 6858000"/>
              <a:gd name="connsiteX61" fmla="*/ 2680277 w 7467600"/>
              <a:gd name="connsiteY61" fmla="*/ 5479204 h 6858000"/>
              <a:gd name="connsiteX62" fmla="*/ 2678972 w 7467600"/>
              <a:gd name="connsiteY62" fmla="*/ 5481582 h 6858000"/>
              <a:gd name="connsiteX63" fmla="*/ 2696666 w 7467600"/>
              <a:gd name="connsiteY63" fmla="*/ 6133836 h 6858000"/>
              <a:gd name="connsiteX64" fmla="*/ 2695769 w 7467600"/>
              <a:gd name="connsiteY64" fmla="*/ 6390955 h 6858000"/>
              <a:gd name="connsiteX65" fmla="*/ 2739893 w 7467600"/>
              <a:gd name="connsiteY65" fmla="*/ 6108357 h 6858000"/>
              <a:gd name="connsiteX66" fmla="*/ 2680277 w 7467600"/>
              <a:gd name="connsiteY66" fmla="*/ 5479204 h 6858000"/>
              <a:gd name="connsiteX67" fmla="*/ 1132195 w 7467600"/>
              <a:gd name="connsiteY67" fmla="*/ 5467980 h 6858000"/>
              <a:gd name="connsiteX68" fmla="*/ 1679056 w 7467600"/>
              <a:gd name="connsiteY68" fmla="*/ 5516907 h 6858000"/>
              <a:gd name="connsiteX69" fmla="*/ 2128648 w 7467600"/>
              <a:gd name="connsiteY69" fmla="*/ 5474249 h 6858000"/>
              <a:gd name="connsiteX70" fmla="*/ 1825619 w 7467600"/>
              <a:gd name="connsiteY70" fmla="*/ 5478447 h 6858000"/>
              <a:gd name="connsiteX71" fmla="*/ 1737798 w 7467600"/>
              <a:gd name="connsiteY71" fmla="*/ 5483353 h 6858000"/>
              <a:gd name="connsiteX72" fmla="*/ 1132195 w 7467600"/>
              <a:gd name="connsiteY72" fmla="*/ 5467980 h 6858000"/>
              <a:gd name="connsiteX73" fmla="*/ 1456157 w 7467600"/>
              <a:gd name="connsiteY73" fmla="*/ 5371404 h 6858000"/>
              <a:gd name="connsiteX74" fmla="*/ 1244432 w 7467600"/>
              <a:gd name="connsiteY74" fmla="*/ 5385601 h 6858000"/>
              <a:gd name="connsiteX75" fmla="*/ 973990 w 7467600"/>
              <a:gd name="connsiteY75" fmla="*/ 5424940 h 6858000"/>
              <a:gd name="connsiteX76" fmla="*/ 1103809 w 7467600"/>
              <a:gd name="connsiteY76" fmla="*/ 5433720 h 6858000"/>
              <a:gd name="connsiteX77" fmla="*/ 1123454 w 7467600"/>
              <a:gd name="connsiteY77" fmla="*/ 5435727 h 6858000"/>
              <a:gd name="connsiteX78" fmla="*/ 1737017 w 7467600"/>
              <a:gd name="connsiteY78" fmla="*/ 5452183 h 6858000"/>
              <a:gd name="connsiteX79" fmla="*/ 1824397 w 7467600"/>
              <a:gd name="connsiteY79" fmla="*/ 5447757 h 6858000"/>
              <a:gd name="connsiteX80" fmla="*/ 2070059 w 7467600"/>
              <a:gd name="connsiteY80" fmla="*/ 5441660 h 6858000"/>
              <a:gd name="connsiteX81" fmla="*/ 1456157 w 7467600"/>
              <a:gd name="connsiteY81" fmla="*/ 5371404 h 6858000"/>
              <a:gd name="connsiteX82" fmla="*/ 4988186 w 7467600"/>
              <a:gd name="connsiteY82" fmla="*/ 5216467 h 6858000"/>
              <a:gd name="connsiteX83" fmla="*/ 4777334 w 7467600"/>
              <a:gd name="connsiteY83" fmla="*/ 5406072 h 6858000"/>
              <a:gd name="connsiteX84" fmla="*/ 4718341 w 7467600"/>
              <a:gd name="connsiteY84" fmla="*/ 5468043 h 6858000"/>
              <a:gd name="connsiteX85" fmla="*/ 4604655 w 7467600"/>
              <a:gd name="connsiteY85" fmla="*/ 5583434 h 6858000"/>
              <a:gd name="connsiteX86" fmla="*/ 4565074 w 7467600"/>
              <a:gd name="connsiteY86" fmla="*/ 5618550 h 6858000"/>
              <a:gd name="connsiteX87" fmla="*/ 4988186 w 7467600"/>
              <a:gd name="connsiteY87" fmla="*/ 5216467 h 6858000"/>
              <a:gd name="connsiteX88" fmla="*/ 4978032 w 7467600"/>
              <a:gd name="connsiteY88" fmla="*/ 5183809 h 6858000"/>
              <a:gd name="connsiteX89" fmla="*/ 4463413 w 7467600"/>
              <a:gd name="connsiteY89" fmla="*/ 5615162 h 6858000"/>
              <a:gd name="connsiteX90" fmla="*/ 4358134 w 7467600"/>
              <a:gd name="connsiteY90" fmla="*/ 5742791 h 6858000"/>
              <a:gd name="connsiteX91" fmla="*/ 4376219 w 7467600"/>
              <a:gd name="connsiteY91" fmla="*/ 5729027 h 6858000"/>
              <a:gd name="connsiteX92" fmla="*/ 4582340 w 7467600"/>
              <a:gd name="connsiteY92" fmla="*/ 5561037 h 6858000"/>
              <a:gd name="connsiteX93" fmla="*/ 4694684 w 7467600"/>
              <a:gd name="connsiteY93" fmla="*/ 5447098 h 6858000"/>
              <a:gd name="connsiteX94" fmla="*/ 4754123 w 7467600"/>
              <a:gd name="connsiteY94" fmla="*/ 5384643 h 6858000"/>
              <a:gd name="connsiteX95" fmla="*/ 4978032 w 7467600"/>
              <a:gd name="connsiteY95" fmla="*/ 5183809 h 6858000"/>
              <a:gd name="connsiteX96" fmla="*/ 1903353 w 7467600"/>
              <a:gd name="connsiteY96" fmla="*/ 5044827 h 6858000"/>
              <a:gd name="connsiteX97" fmla="*/ 1936931 w 7467600"/>
              <a:gd name="connsiteY97" fmla="*/ 5093954 h 6858000"/>
              <a:gd name="connsiteX98" fmla="*/ 2195868 w 7467600"/>
              <a:gd name="connsiteY98" fmla="*/ 5396574 h 6858000"/>
              <a:gd name="connsiteX99" fmla="*/ 2088852 w 7467600"/>
              <a:gd name="connsiteY99" fmla="*/ 5166123 h 6858000"/>
              <a:gd name="connsiteX100" fmla="*/ 1958241 w 7467600"/>
              <a:gd name="connsiteY100" fmla="*/ 5067955 h 6858000"/>
              <a:gd name="connsiteX101" fmla="*/ 1903353 w 7467600"/>
              <a:gd name="connsiteY101" fmla="*/ 5044827 h 6858000"/>
              <a:gd name="connsiteX102" fmla="*/ 1979378 w 7467600"/>
              <a:gd name="connsiteY102" fmla="*/ 4769504 h 6858000"/>
              <a:gd name="connsiteX103" fmla="*/ 2882120 w 7467600"/>
              <a:gd name="connsiteY103" fmla="*/ 5064547 h 6858000"/>
              <a:gd name="connsiteX104" fmla="*/ 2793103 w 7467600"/>
              <a:gd name="connsiteY104" fmla="*/ 5039699 h 6858000"/>
              <a:gd name="connsiteX105" fmla="*/ 2770041 w 7467600"/>
              <a:gd name="connsiteY105" fmla="*/ 5033634 h 6858000"/>
              <a:gd name="connsiteX106" fmla="*/ 1979378 w 7467600"/>
              <a:gd name="connsiteY106" fmla="*/ 4769504 h 6858000"/>
              <a:gd name="connsiteX107" fmla="*/ 1927410 w 7467600"/>
              <a:gd name="connsiteY107" fmla="*/ 4716164 h 6858000"/>
              <a:gd name="connsiteX108" fmla="*/ 1959587 w 7467600"/>
              <a:gd name="connsiteY108" fmla="*/ 4728849 h 6858000"/>
              <a:gd name="connsiteX109" fmla="*/ 2777707 w 7467600"/>
              <a:gd name="connsiteY109" fmla="*/ 5003991 h 6858000"/>
              <a:gd name="connsiteX110" fmla="*/ 2800768 w 7467600"/>
              <a:gd name="connsiteY110" fmla="*/ 5010056 h 6858000"/>
              <a:gd name="connsiteX111" fmla="*/ 2879408 w 7467600"/>
              <a:gd name="connsiteY111" fmla="*/ 5031590 h 6858000"/>
              <a:gd name="connsiteX112" fmla="*/ 2862295 w 7467600"/>
              <a:gd name="connsiteY112" fmla="*/ 5022958 h 6858000"/>
              <a:gd name="connsiteX113" fmla="*/ 2813343 w 7467600"/>
              <a:gd name="connsiteY113" fmla="*/ 4998369 h 6858000"/>
              <a:gd name="connsiteX114" fmla="*/ 2646245 w 7467600"/>
              <a:gd name="connsiteY114" fmla="*/ 4930999 h 6858000"/>
              <a:gd name="connsiteX115" fmla="*/ 1999243 w 7467600"/>
              <a:gd name="connsiteY115" fmla="*/ 4730524 h 6858000"/>
              <a:gd name="connsiteX116" fmla="*/ 1979527 w 7467600"/>
              <a:gd name="connsiteY116" fmla="*/ 4726651 h 6858000"/>
              <a:gd name="connsiteX117" fmla="*/ 1927410 w 7467600"/>
              <a:gd name="connsiteY117" fmla="*/ 4716164 h 6858000"/>
              <a:gd name="connsiteX118" fmla="*/ 1997014 w 7467600"/>
              <a:gd name="connsiteY118" fmla="*/ 4698007 h 6858000"/>
              <a:gd name="connsiteX119" fmla="*/ 2005458 w 7467600"/>
              <a:gd name="connsiteY119" fmla="*/ 4699540 h 6858000"/>
              <a:gd name="connsiteX120" fmla="*/ 2657186 w 7467600"/>
              <a:gd name="connsiteY120" fmla="*/ 4901687 h 6858000"/>
              <a:gd name="connsiteX121" fmla="*/ 2826662 w 7467600"/>
              <a:gd name="connsiteY121" fmla="*/ 4970362 h 6858000"/>
              <a:gd name="connsiteX122" fmla="*/ 2876100 w 7467600"/>
              <a:gd name="connsiteY122" fmla="*/ 4995397 h 6858000"/>
              <a:gd name="connsiteX123" fmla="*/ 3042600 w 7467600"/>
              <a:gd name="connsiteY123" fmla="*/ 5059532 h 6858000"/>
              <a:gd name="connsiteX124" fmla="*/ 1997014 w 7467600"/>
              <a:gd name="connsiteY124" fmla="*/ 4698007 h 6858000"/>
              <a:gd name="connsiteX125" fmla="*/ 2305292 w 7467600"/>
              <a:gd name="connsiteY125" fmla="*/ 4219492 h 6858000"/>
              <a:gd name="connsiteX126" fmla="*/ 3360922 w 7467600"/>
              <a:gd name="connsiteY126" fmla="*/ 4529373 h 6858000"/>
              <a:gd name="connsiteX127" fmla="*/ 3492420 w 7467600"/>
              <a:gd name="connsiteY127" fmla="*/ 4510145 h 6858000"/>
              <a:gd name="connsiteX128" fmla="*/ 3364086 w 7467600"/>
              <a:gd name="connsiteY128" fmla="*/ 4480340 h 6858000"/>
              <a:gd name="connsiteX129" fmla="*/ 3225818 w 7467600"/>
              <a:gd name="connsiteY129" fmla="*/ 4411822 h 6858000"/>
              <a:gd name="connsiteX130" fmla="*/ 3129696 w 7467600"/>
              <a:gd name="connsiteY130" fmla="*/ 4360704 h 6858000"/>
              <a:gd name="connsiteX131" fmla="*/ 2814545 w 7467600"/>
              <a:gd name="connsiteY131" fmla="*/ 4282955 h 6858000"/>
              <a:gd name="connsiteX132" fmla="*/ 2305292 w 7467600"/>
              <a:gd name="connsiteY132" fmla="*/ 4219492 h 6858000"/>
              <a:gd name="connsiteX133" fmla="*/ 2626982 w 7467600"/>
              <a:gd name="connsiteY133" fmla="*/ 4206450 h 6858000"/>
              <a:gd name="connsiteX134" fmla="*/ 2490617 w 7467600"/>
              <a:gd name="connsiteY134" fmla="*/ 4206951 h 6858000"/>
              <a:gd name="connsiteX135" fmla="*/ 2819869 w 7467600"/>
              <a:gd name="connsiteY135" fmla="*/ 4252936 h 6858000"/>
              <a:gd name="connsiteX136" fmla="*/ 3143018 w 7467600"/>
              <a:gd name="connsiteY136" fmla="*/ 4332698 h 6858000"/>
              <a:gd name="connsiteX137" fmla="*/ 3241520 w 7467600"/>
              <a:gd name="connsiteY137" fmla="*/ 4385112 h 6858000"/>
              <a:gd name="connsiteX138" fmla="*/ 3374575 w 7467600"/>
              <a:gd name="connsiteY138" fmla="*/ 4451517 h 6858000"/>
              <a:gd name="connsiteX139" fmla="*/ 3505221 w 7467600"/>
              <a:gd name="connsiteY139" fmla="*/ 4480757 h 6858000"/>
              <a:gd name="connsiteX140" fmla="*/ 2626982 w 7467600"/>
              <a:gd name="connsiteY140" fmla="*/ 4206450 h 6858000"/>
              <a:gd name="connsiteX141" fmla="*/ 1310106 w 7467600"/>
              <a:gd name="connsiteY141" fmla="*/ 3943217 h 6858000"/>
              <a:gd name="connsiteX142" fmla="*/ 854994 w 7467600"/>
              <a:gd name="connsiteY142" fmla="*/ 4399136 h 6858000"/>
              <a:gd name="connsiteX143" fmla="*/ 742462 w 7467600"/>
              <a:gd name="connsiteY143" fmla="*/ 4594648 h 6858000"/>
              <a:gd name="connsiteX144" fmla="*/ 820602 w 7467600"/>
              <a:gd name="connsiteY144" fmla="*/ 4485915 h 6858000"/>
              <a:gd name="connsiteX145" fmla="*/ 878295 w 7467600"/>
              <a:gd name="connsiteY145" fmla="*/ 4403594 h 6858000"/>
              <a:gd name="connsiteX146" fmla="*/ 1240607 w 7467600"/>
              <a:gd name="connsiteY146" fmla="*/ 4010401 h 6858000"/>
              <a:gd name="connsiteX147" fmla="*/ 1310106 w 7467600"/>
              <a:gd name="connsiteY147" fmla="*/ 3943217 h 6858000"/>
              <a:gd name="connsiteX148" fmla="*/ 1423113 w 7467600"/>
              <a:gd name="connsiteY148" fmla="*/ 3874565 h 6858000"/>
              <a:gd name="connsiteX149" fmla="*/ 1260565 w 7467600"/>
              <a:gd name="connsiteY149" fmla="*/ 4031982 h 6858000"/>
              <a:gd name="connsiteX150" fmla="*/ 901900 w 7467600"/>
              <a:gd name="connsiteY150" fmla="*/ 4421236 h 6858000"/>
              <a:gd name="connsiteX151" fmla="*/ 845044 w 7467600"/>
              <a:gd name="connsiteY151" fmla="*/ 4502436 h 6858000"/>
              <a:gd name="connsiteX152" fmla="*/ 685926 w 7467600"/>
              <a:gd name="connsiteY152" fmla="*/ 4703069 h 6858000"/>
              <a:gd name="connsiteX153" fmla="*/ 684248 w 7467600"/>
              <a:gd name="connsiteY153" fmla="*/ 4706721 h 6858000"/>
              <a:gd name="connsiteX154" fmla="*/ 1423113 w 7467600"/>
              <a:gd name="connsiteY154" fmla="*/ 3874565 h 6858000"/>
              <a:gd name="connsiteX155" fmla="*/ 3316479 w 7467600"/>
              <a:gd name="connsiteY155" fmla="*/ 3872136 h 6858000"/>
              <a:gd name="connsiteX156" fmla="*/ 3546806 w 7467600"/>
              <a:gd name="connsiteY156" fmla="*/ 4356139 h 6858000"/>
              <a:gd name="connsiteX157" fmla="*/ 3364433 w 7467600"/>
              <a:gd name="connsiteY157" fmla="*/ 3953121 h 6858000"/>
              <a:gd name="connsiteX158" fmla="*/ 3316479 w 7467600"/>
              <a:gd name="connsiteY158" fmla="*/ 3872136 h 6858000"/>
              <a:gd name="connsiteX159" fmla="*/ 3291335 w 7467600"/>
              <a:gd name="connsiteY159" fmla="*/ 3767420 h 6858000"/>
              <a:gd name="connsiteX160" fmla="*/ 3390805 w 7467600"/>
              <a:gd name="connsiteY160" fmla="*/ 3937163 h 6858000"/>
              <a:gd name="connsiteX161" fmla="*/ 3579062 w 7467600"/>
              <a:gd name="connsiteY161" fmla="*/ 4359040 h 6858000"/>
              <a:gd name="connsiteX162" fmla="*/ 3467355 w 7467600"/>
              <a:gd name="connsiteY162" fmla="*/ 3988130 h 6858000"/>
              <a:gd name="connsiteX163" fmla="*/ 3310753 w 7467600"/>
              <a:gd name="connsiteY163" fmla="*/ 3787140 h 6858000"/>
              <a:gd name="connsiteX164" fmla="*/ 3291335 w 7467600"/>
              <a:gd name="connsiteY164" fmla="*/ 3767420 h 6858000"/>
              <a:gd name="connsiteX165" fmla="*/ 1635889 w 7467600"/>
              <a:gd name="connsiteY165" fmla="*/ 3709494 h 6858000"/>
              <a:gd name="connsiteX166" fmla="*/ 1634800 w 7467600"/>
              <a:gd name="connsiteY166" fmla="*/ 3731111 h 6858000"/>
              <a:gd name="connsiteX167" fmla="*/ 1635889 w 7467600"/>
              <a:gd name="connsiteY167" fmla="*/ 3709494 h 6858000"/>
              <a:gd name="connsiteX168" fmla="*/ 1510397 w 7467600"/>
              <a:gd name="connsiteY168" fmla="*/ 3684705 h 6858000"/>
              <a:gd name="connsiteX169" fmla="*/ 1146550 w 7467600"/>
              <a:gd name="connsiteY169" fmla="*/ 3802012 h 6858000"/>
              <a:gd name="connsiteX170" fmla="*/ 698834 w 7467600"/>
              <a:gd name="connsiteY170" fmla="*/ 3952272 h 6858000"/>
              <a:gd name="connsiteX171" fmla="*/ 34256 w 7467600"/>
              <a:gd name="connsiteY171" fmla="*/ 4347603 h 6858000"/>
              <a:gd name="connsiteX172" fmla="*/ 527241 w 7467600"/>
              <a:gd name="connsiteY172" fmla="*/ 4065078 h 6858000"/>
              <a:gd name="connsiteX173" fmla="*/ 1510397 w 7467600"/>
              <a:gd name="connsiteY173" fmla="*/ 3684705 h 6858000"/>
              <a:gd name="connsiteX174" fmla="*/ 1313114 w 7467600"/>
              <a:gd name="connsiteY174" fmla="*/ 3655216 h 6858000"/>
              <a:gd name="connsiteX175" fmla="*/ 1109304 w 7467600"/>
              <a:gd name="connsiteY175" fmla="*/ 3669030 h 6858000"/>
              <a:gd name="connsiteX176" fmla="*/ 8129 w 7467600"/>
              <a:gd name="connsiteY176" fmla="*/ 4330519 h 6858000"/>
              <a:gd name="connsiteX177" fmla="*/ 687572 w 7467600"/>
              <a:gd name="connsiteY177" fmla="*/ 3925629 h 6858000"/>
              <a:gd name="connsiteX178" fmla="*/ 1138365 w 7467600"/>
              <a:gd name="connsiteY178" fmla="*/ 3774515 h 6858000"/>
              <a:gd name="connsiteX179" fmla="*/ 1505579 w 7467600"/>
              <a:gd name="connsiteY179" fmla="*/ 3655526 h 6858000"/>
              <a:gd name="connsiteX180" fmla="*/ 1313114 w 7467600"/>
              <a:gd name="connsiteY180" fmla="*/ 3655216 h 6858000"/>
              <a:gd name="connsiteX181" fmla="*/ 3655073 w 7467600"/>
              <a:gd name="connsiteY181" fmla="*/ 3650884 h 6858000"/>
              <a:gd name="connsiteX182" fmla="*/ 3989938 w 7467600"/>
              <a:gd name="connsiteY182" fmla="*/ 3991685 h 6858000"/>
              <a:gd name="connsiteX183" fmla="*/ 4393907 w 7467600"/>
              <a:gd name="connsiteY183" fmla="*/ 4261258 h 6858000"/>
              <a:gd name="connsiteX184" fmla="*/ 4648051 w 7467600"/>
              <a:gd name="connsiteY184" fmla="*/ 4374051 h 6858000"/>
              <a:gd name="connsiteX185" fmla="*/ 4383389 w 7467600"/>
              <a:gd name="connsiteY185" fmla="*/ 4184369 h 6858000"/>
              <a:gd name="connsiteX186" fmla="*/ 4165508 w 7467600"/>
              <a:gd name="connsiteY186" fmla="*/ 4035196 h 6858000"/>
              <a:gd name="connsiteX187" fmla="*/ 4068162 w 7467600"/>
              <a:gd name="connsiteY187" fmla="*/ 3953394 h 6858000"/>
              <a:gd name="connsiteX188" fmla="*/ 3981416 w 7467600"/>
              <a:gd name="connsiteY188" fmla="*/ 3880482 h 6858000"/>
              <a:gd name="connsiteX189" fmla="*/ 3800147 w 7467600"/>
              <a:gd name="connsiteY189" fmla="*/ 3749872 h 6858000"/>
              <a:gd name="connsiteX190" fmla="*/ 3655073 w 7467600"/>
              <a:gd name="connsiteY190" fmla="*/ 3650884 h 6858000"/>
              <a:gd name="connsiteX191" fmla="*/ 3670252 w 7467600"/>
              <a:gd name="connsiteY191" fmla="*/ 3622798 h 6858000"/>
              <a:gd name="connsiteX192" fmla="*/ 3817258 w 7467600"/>
              <a:gd name="connsiteY192" fmla="*/ 3723577 h 6858000"/>
              <a:gd name="connsiteX193" fmla="*/ 4000461 w 7467600"/>
              <a:gd name="connsiteY193" fmla="*/ 3855966 h 6858000"/>
              <a:gd name="connsiteX194" fmla="*/ 4088180 w 7467600"/>
              <a:gd name="connsiteY194" fmla="*/ 3929774 h 6858000"/>
              <a:gd name="connsiteX195" fmla="*/ 4184555 w 7467600"/>
              <a:gd name="connsiteY195" fmla="*/ 4010683 h 6858000"/>
              <a:gd name="connsiteX196" fmla="*/ 4399563 w 7467600"/>
              <a:gd name="connsiteY196" fmla="*/ 4158106 h 6858000"/>
              <a:gd name="connsiteX197" fmla="*/ 4684469 w 7467600"/>
              <a:gd name="connsiteY197" fmla="*/ 4364680 h 6858000"/>
              <a:gd name="connsiteX198" fmla="*/ 4690271 w 7467600"/>
              <a:gd name="connsiteY198" fmla="*/ 4370034 h 6858000"/>
              <a:gd name="connsiteX199" fmla="*/ 4136093 w 7467600"/>
              <a:gd name="connsiteY199" fmla="*/ 3858466 h 6858000"/>
              <a:gd name="connsiteX200" fmla="*/ 3670252 w 7467600"/>
              <a:gd name="connsiteY200" fmla="*/ 3622798 h 6858000"/>
              <a:gd name="connsiteX201" fmla="*/ 4440129 w 7467600"/>
              <a:gd name="connsiteY201" fmla="*/ 3448571 h 6858000"/>
              <a:gd name="connsiteX202" fmla="*/ 4856525 w 7467600"/>
              <a:gd name="connsiteY202" fmla="*/ 3915351 h 6858000"/>
              <a:gd name="connsiteX203" fmla="*/ 5059055 w 7467600"/>
              <a:gd name="connsiteY203" fmla="*/ 4108918 h 6858000"/>
              <a:gd name="connsiteX204" fmla="*/ 5290070 w 7467600"/>
              <a:gd name="connsiteY204" fmla="*/ 4263619 h 6858000"/>
              <a:gd name="connsiteX205" fmla="*/ 4834991 w 7467600"/>
              <a:gd name="connsiteY205" fmla="*/ 3830985 h 6858000"/>
              <a:gd name="connsiteX206" fmla="*/ 4440129 w 7467600"/>
              <a:gd name="connsiteY206" fmla="*/ 3448571 h 6858000"/>
              <a:gd name="connsiteX207" fmla="*/ 4441737 w 7467600"/>
              <a:gd name="connsiteY207" fmla="*/ 3399734 h 6858000"/>
              <a:gd name="connsiteX208" fmla="*/ 4431236 w 7467600"/>
              <a:gd name="connsiteY208" fmla="*/ 3400954 h 6858000"/>
              <a:gd name="connsiteX209" fmla="*/ 4557150 w 7467600"/>
              <a:gd name="connsiteY209" fmla="*/ 3510023 h 6858000"/>
              <a:gd name="connsiteX210" fmla="*/ 4856936 w 7467600"/>
              <a:gd name="connsiteY210" fmla="*/ 3809146 h 6858000"/>
              <a:gd name="connsiteX211" fmla="*/ 5111996 w 7467600"/>
              <a:gd name="connsiteY211" fmla="*/ 4065759 h 6858000"/>
              <a:gd name="connsiteX212" fmla="*/ 5388878 w 7467600"/>
              <a:gd name="connsiteY212" fmla="*/ 4300185 h 6858000"/>
              <a:gd name="connsiteX213" fmla="*/ 5425556 w 7467600"/>
              <a:gd name="connsiteY213" fmla="*/ 4308967 h 6858000"/>
              <a:gd name="connsiteX214" fmla="*/ 4943646 w 7467600"/>
              <a:gd name="connsiteY214" fmla="*/ 3822916 h 6858000"/>
              <a:gd name="connsiteX215" fmla="*/ 4594837 w 7467600"/>
              <a:gd name="connsiteY215" fmla="*/ 3532274 h 6858000"/>
              <a:gd name="connsiteX216" fmla="*/ 4441737 w 7467600"/>
              <a:gd name="connsiteY216" fmla="*/ 3399734 h 6858000"/>
              <a:gd name="connsiteX217" fmla="*/ 5425834 w 7467600"/>
              <a:gd name="connsiteY217" fmla="*/ 3162785 h 6858000"/>
              <a:gd name="connsiteX218" fmla="*/ 5401644 w 7467600"/>
              <a:gd name="connsiteY218" fmla="*/ 3617847 h 6858000"/>
              <a:gd name="connsiteX219" fmla="*/ 5467256 w 7467600"/>
              <a:gd name="connsiteY219" fmla="*/ 4175494 h 6858000"/>
              <a:gd name="connsiteX220" fmla="*/ 5448069 w 7467600"/>
              <a:gd name="connsiteY220" fmla="*/ 3567554 h 6858000"/>
              <a:gd name="connsiteX221" fmla="*/ 5425834 w 7467600"/>
              <a:gd name="connsiteY221" fmla="*/ 3162785 h 6858000"/>
              <a:gd name="connsiteX222" fmla="*/ 1318687 w 7467600"/>
              <a:gd name="connsiteY222" fmla="*/ 3113840 h 6858000"/>
              <a:gd name="connsiteX223" fmla="*/ 1066793 w 7467600"/>
              <a:gd name="connsiteY223" fmla="*/ 3212171 h 6858000"/>
              <a:gd name="connsiteX224" fmla="*/ 993319 w 7467600"/>
              <a:gd name="connsiteY224" fmla="*/ 3247648 h 6858000"/>
              <a:gd name="connsiteX225" fmla="*/ 853081 w 7467600"/>
              <a:gd name="connsiteY225" fmla="*/ 3312410 h 6858000"/>
              <a:gd name="connsiteX226" fmla="*/ 805957 w 7467600"/>
              <a:gd name="connsiteY226" fmla="*/ 3330443 h 6858000"/>
              <a:gd name="connsiteX227" fmla="*/ 1318687 w 7467600"/>
              <a:gd name="connsiteY227" fmla="*/ 3113840 h 6858000"/>
              <a:gd name="connsiteX228" fmla="*/ 5453702 w 7467600"/>
              <a:gd name="connsiteY228" fmla="*/ 3090882 h 6858000"/>
              <a:gd name="connsiteX229" fmla="*/ 5480135 w 7467600"/>
              <a:gd name="connsiteY229" fmla="*/ 3565802 h 6858000"/>
              <a:gd name="connsiteX230" fmla="*/ 5499023 w 7467600"/>
              <a:gd name="connsiteY230" fmla="*/ 4166310 h 6858000"/>
              <a:gd name="connsiteX231" fmla="*/ 5547022 w 7467600"/>
              <a:gd name="connsiteY231" fmla="*/ 3607838 h 6858000"/>
              <a:gd name="connsiteX232" fmla="*/ 5515964 w 7467600"/>
              <a:gd name="connsiteY232" fmla="*/ 3378541 h 6858000"/>
              <a:gd name="connsiteX233" fmla="*/ 5453702 w 7467600"/>
              <a:gd name="connsiteY233" fmla="*/ 3090882 h 6858000"/>
              <a:gd name="connsiteX234" fmla="*/ 1238695 w 7467600"/>
              <a:gd name="connsiteY234" fmla="*/ 3076820 h 6858000"/>
              <a:gd name="connsiteX235" fmla="*/ 716371 w 7467600"/>
              <a:gd name="connsiteY235" fmla="*/ 3293249 h 6858000"/>
              <a:gd name="connsiteX236" fmla="*/ 579522 w 7467600"/>
              <a:gd name="connsiteY236" fmla="*/ 3371759 h 6858000"/>
              <a:gd name="connsiteX237" fmla="*/ 600288 w 7467600"/>
              <a:gd name="connsiteY237" fmla="*/ 3365555 h 6858000"/>
              <a:gd name="connsiteX238" fmla="*/ 840692 w 7467600"/>
              <a:gd name="connsiteY238" fmla="*/ 3284921 h 6858000"/>
              <a:gd name="connsiteX239" fmla="*/ 979248 w 7467600"/>
              <a:gd name="connsiteY239" fmla="*/ 3221003 h 6858000"/>
              <a:gd name="connsiteX240" fmla="*/ 1053282 w 7467600"/>
              <a:gd name="connsiteY240" fmla="*/ 3185247 h 6858000"/>
              <a:gd name="connsiteX241" fmla="*/ 1320603 w 7467600"/>
              <a:gd name="connsiteY241" fmla="*/ 3081281 h 6858000"/>
              <a:gd name="connsiteX242" fmla="*/ 1238695 w 7467600"/>
              <a:gd name="connsiteY242" fmla="*/ 3076820 h 6858000"/>
              <a:gd name="connsiteX243" fmla="*/ 5425627 w 7467600"/>
              <a:gd name="connsiteY243" fmla="*/ 2954192 h 6858000"/>
              <a:gd name="connsiteX244" fmla="*/ 5470770 w 7467600"/>
              <a:gd name="connsiteY244" fmla="*/ 3005435 h 6858000"/>
              <a:gd name="connsiteX245" fmla="*/ 5519779 w 7467600"/>
              <a:gd name="connsiteY245" fmla="*/ 4359223 h 6858000"/>
              <a:gd name="connsiteX246" fmla="*/ 5520293 w 7467600"/>
              <a:gd name="connsiteY246" fmla="*/ 4360602 h 6858000"/>
              <a:gd name="connsiteX247" fmla="*/ 5767221 w 7467600"/>
              <a:gd name="connsiteY247" fmla="*/ 4665564 h 6858000"/>
              <a:gd name="connsiteX248" fmla="*/ 6937169 w 7467600"/>
              <a:gd name="connsiteY248" fmla="*/ 4815941 h 6858000"/>
              <a:gd name="connsiteX249" fmla="*/ 6953922 w 7467600"/>
              <a:gd name="connsiteY249" fmla="*/ 4890068 h 6858000"/>
              <a:gd name="connsiteX250" fmla="*/ 6071359 w 7467600"/>
              <a:gd name="connsiteY250" fmla="*/ 4770770 h 6858000"/>
              <a:gd name="connsiteX251" fmla="*/ 6038839 w 7467600"/>
              <a:gd name="connsiteY251" fmla="*/ 4764474 h 6858000"/>
              <a:gd name="connsiteX252" fmla="*/ 6038706 w 7467600"/>
              <a:gd name="connsiteY252" fmla="*/ 4763847 h 6858000"/>
              <a:gd name="connsiteX253" fmla="*/ 6037784 w 7467600"/>
              <a:gd name="connsiteY253" fmla="*/ 4764270 h 6858000"/>
              <a:gd name="connsiteX254" fmla="*/ 6038839 w 7467600"/>
              <a:gd name="connsiteY254" fmla="*/ 4764474 h 6858000"/>
              <a:gd name="connsiteX255" fmla="*/ 6040338 w 7467600"/>
              <a:gd name="connsiteY255" fmla="*/ 4771418 h 6858000"/>
              <a:gd name="connsiteX256" fmla="*/ 6024488 w 7467600"/>
              <a:gd name="connsiteY256" fmla="*/ 4809903 h 6858000"/>
              <a:gd name="connsiteX257" fmla="*/ 5599771 w 7467600"/>
              <a:gd name="connsiteY257" fmla="*/ 5509652 h 6858000"/>
              <a:gd name="connsiteX258" fmla="*/ 5548843 w 7467600"/>
              <a:gd name="connsiteY258" fmla="*/ 5563845 h 6858000"/>
              <a:gd name="connsiteX259" fmla="*/ 5940952 w 7467600"/>
              <a:gd name="connsiteY259" fmla="*/ 6250028 h 6858000"/>
              <a:gd name="connsiteX260" fmla="*/ 6043441 w 7467600"/>
              <a:gd name="connsiteY260" fmla="*/ 6665847 h 6858000"/>
              <a:gd name="connsiteX261" fmla="*/ 6093432 w 7467600"/>
              <a:gd name="connsiteY261" fmla="*/ 6858000 h 6858000"/>
              <a:gd name="connsiteX262" fmla="*/ 6034344 w 7467600"/>
              <a:gd name="connsiteY262" fmla="*/ 6858000 h 6858000"/>
              <a:gd name="connsiteX263" fmla="*/ 6026679 w 7467600"/>
              <a:gd name="connsiteY263" fmla="*/ 6836959 h 6858000"/>
              <a:gd name="connsiteX264" fmla="*/ 5800441 w 7467600"/>
              <a:gd name="connsiteY264" fmla="*/ 6335286 h 6858000"/>
              <a:gd name="connsiteX265" fmla="*/ 5526562 w 7467600"/>
              <a:gd name="connsiteY265" fmla="*/ 5705388 h 6858000"/>
              <a:gd name="connsiteX266" fmla="*/ 5519640 w 7467600"/>
              <a:gd name="connsiteY266" fmla="*/ 5683774 h 6858000"/>
              <a:gd name="connsiteX267" fmla="*/ 5844559 w 7467600"/>
              <a:gd name="connsiteY267" fmla="*/ 6553349 h 6858000"/>
              <a:gd name="connsiteX268" fmla="*/ 5975994 w 7467600"/>
              <a:gd name="connsiteY268" fmla="*/ 6858000 h 6858000"/>
              <a:gd name="connsiteX269" fmla="*/ 5898547 w 7467600"/>
              <a:gd name="connsiteY269" fmla="*/ 6858000 h 6858000"/>
              <a:gd name="connsiteX270" fmla="*/ 5682041 w 7467600"/>
              <a:gd name="connsiteY270" fmla="*/ 6355860 h 6858000"/>
              <a:gd name="connsiteX271" fmla="*/ 5461758 w 7467600"/>
              <a:gd name="connsiteY271" fmla="*/ 5820220 h 6858000"/>
              <a:gd name="connsiteX272" fmla="*/ 5237282 w 7467600"/>
              <a:gd name="connsiteY272" fmla="*/ 6579086 h 6858000"/>
              <a:gd name="connsiteX273" fmla="*/ 5115009 w 7467600"/>
              <a:gd name="connsiteY273" fmla="*/ 6858000 h 6858000"/>
              <a:gd name="connsiteX274" fmla="*/ 5028074 w 7467600"/>
              <a:gd name="connsiteY274" fmla="*/ 6858000 h 6858000"/>
              <a:gd name="connsiteX275" fmla="*/ 5079508 w 7467600"/>
              <a:gd name="connsiteY275" fmla="*/ 6749074 h 6858000"/>
              <a:gd name="connsiteX276" fmla="*/ 5371846 w 7467600"/>
              <a:gd name="connsiteY276" fmla="*/ 5924413 h 6858000"/>
              <a:gd name="connsiteX277" fmla="*/ 5270512 w 7467600"/>
              <a:gd name="connsiteY277" fmla="*/ 6138975 h 6858000"/>
              <a:gd name="connsiteX278" fmla="*/ 5062409 w 7467600"/>
              <a:gd name="connsiteY278" fmla="*/ 6653544 h 6858000"/>
              <a:gd name="connsiteX279" fmla="*/ 5036628 w 7467600"/>
              <a:gd name="connsiteY279" fmla="*/ 6754247 h 6858000"/>
              <a:gd name="connsiteX280" fmla="*/ 5009112 w 7467600"/>
              <a:gd name="connsiteY280" fmla="*/ 6858000 h 6858000"/>
              <a:gd name="connsiteX281" fmla="*/ 4976679 w 7467600"/>
              <a:gd name="connsiteY281" fmla="*/ 6858000 h 6858000"/>
              <a:gd name="connsiteX282" fmla="*/ 5006537 w 7467600"/>
              <a:gd name="connsiteY282" fmla="*/ 6747068 h 6858000"/>
              <a:gd name="connsiteX283" fmla="*/ 5032723 w 7467600"/>
              <a:gd name="connsiteY283" fmla="*/ 6644957 h 6858000"/>
              <a:gd name="connsiteX284" fmla="*/ 5242949 w 7467600"/>
              <a:gd name="connsiteY284" fmla="*/ 6125175 h 6858000"/>
              <a:gd name="connsiteX285" fmla="*/ 5286321 w 7467600"/>
              <a:gd name="connsiteY285" fmla="*/ 6033555 h 6858000"/>
              <a:gd name="connsiteX286" fmla="*/ 5008210 w 7467600"/>
              <a:gd name="connsiteY286" fmla="*/ 6649194 h 6858000"/>
              <a:gd name="connsiteX287" fmla="*/ 4986321 w 7467600"/>
              <a:gd name="connsiteY287" fmla="*/ 6765687 h 6858000"/>
              <a:gd name="connsiteX288" fmla="*/ 4973474 w 7467600"/>
              <a:gd name="connsiteY288" fmla="*/ 6858000 h 6858000"/>
              <a:gd name="connsiteX289" fmla="*/ 4907178 w 7467600"/>
              <a:gd name="connsiteY289" fmla="*/ 6858000 h 6858000"/>
              <a:gd name="connsiteX290" fmla="*/ 4910810 w 7467600"/>
              <a:gd name="connsiteY290" fmla="*/ 6829660 h 6858000"/>
              <a:gd name="connsiteX291" fmla="*/ 4987461 w 7467600"/>
              <a:gd name="connsiteY291" fmla="*/ 6432994 h 6858000"/>
              <a:gd name="connsiteX292" fmla="*/ 5179262 w 7467600"/>
              <a:gd name="connsiteY292" fmla="*/ 6035044 h 6858000"/>
              <a:gd name="connsiteX293" fmla="*/ 4689678 w 7467600"/>
              <a:gd name="connsiteY293" fmla="*/ 6440241 h 6858000"/>
              <a:gd name="connsiteX294" fmla="*/ 4477543 w 7467600"/>
              <a:gd name="connsiteY294" fmla="*/ 6674836 h 6858000"/>
              <a:gd name="connsiteX295" fmla="*/ 4329957 w 7467600"/>
              <a:gd name="connsiteY295" fmla="*/ 6858000 h 6858000"/>
              <a:gd name="connsiteX296" fmla="*/ 4218595 w 7467600"/>
              <a:gd name="connsiteY296" fmla="*/ 6858000 h 6858000"/>
              <a:gd name="connsiteX297" fmla="*/ 4368888 w 7467600"/>
              <a:gd name="connsiteY297" fmla="*/ 6668412 h 6858000"/>
              <a:gd name="connsiteX298" fmla="*/ 4563091 w 7467600"/>
              <a:gd name="connsiteY298" fmla="*/ 6442508 h 6858000"/>
              <a:gd name="connsiteX299" fmla="*/ 5387324 w 7467600"/>
              <a:gd name="connsiteY299" fmla="*/ 5705830 h 6858000"/>
              <a:gd name="connsiteX300" fmla="*/ 5073620 w 7467600"/>
              <a:gd name="connsiteY300" fmla="*/ 5955437 h 6858000"/>
              <a:gd name="connsiteX301" fmla="*/ 4689789 w 7467600"/>
              <a:gd name="connsiteY301" fmla="*/ 6268382 h 6858000"/>
              <a:gd name="connsiteX302" fmla="*/ 4418722 w 7467600"/>
              <a:gd name="connsiteY302" fmla="*/ 6570886 h 6858000"/>
              <a:gd name="connsiteX303" fmla="*/ 4214944 w 7467600"/>
              <a:gd name="connsiteY303" fmla="*/ 6858000 h 6858000"/>
              <a:gd name="connsiteX304" fmla="*/ 4177898 w 7467600"/>
              <a:gd name="connsiteY304" fmla="*/ 6858000 h 6858000"/>
              <a:gd name="connsiteX305" fmla="*/ 4391597 w 7467600"/>
              <a:gd name="connsiteY305" fmla="*/ 6556370 h 6858000"/>
              <a:gd name="connsiteX306" fmla="*/ 4668889 w 7467600"/>
              <a:gd name="connsiteY306" fmla="*/ 6246399 h 6858000"/>
              <a:gd name="connsiteX307" fmla="*/ 5055427 w 7467600"/>
              <a:gd name="connsiteY307" fmla="*/ 5931476 h 6858000"/>
              <a:gd name="connsiteX308" fmla="*/ 5371814 w 7467600"/>
              <a:gd name="connsiteY308" fmla="*/ 5678975 h 6858000"/>
              <a:gd name="connsiteX309" fmla="*/ 4987918 w 7467600"/>
              <a:gd name="connsiteY309" fmla="*/ 5838701 h 6858000"/>
              <a:gd name="connsiteX310" fmla="*/ 4317146 w 7467600"/>
              <a:gd name="connsiteY310" fmla="*/ 6587716 h 6858000"/>
              <a:gd name="connsiteX311" fmla="*/ 4171627 w 7467600"/>
              <a:gd name="connsiteY311" fmla="*/ 6858000 h 6858000"/>
              <a:gd name="connsiteX312" fmla="*/ 4081585 w 7467600"/>
              <a:gd name="connsiteY312" fmla="*/ 6858000 h 6858000"/>
              <a:gd name="connsiteX313" fmla="*/ 4238603 w 7467600"/>
              <a:gd name="connsiteY313" fmla="*/ 6559341 h 6858000"/>
              <a:gd name="connsiteX314" fmla="*/ 4778333 w 7467600"/>
              <a:gd name="connsiteY314" fmla="*/ 5873626 h 6858000"/>
              <a:gd name="connsiteX315" fmla="*/ 5414185 w 7467600"/>
              <a:gd name="connsiteY315" fmla="*/ 5573882 h 6858000"/>
              <a:gd name="connsiteX316" fmla="*/ 5959648 w 7467600"/>
              <a:gd name="connsiteY316" fmla="*/ 4760797 h 6858000"/>
              <a:gd name="connsiteX317" fmla="*/ 5355019 w 7467600"/>
              <a:gd name="connsiteY317" fmla="*/ 4734672 h 6858000"/>
              <a:gd name="connsiteX318" fmla="*/ 5083565 w 7467600"/>
              <a:gd name="connsiteY318" fmla="*/ 5179121 h 6858000"/>
              <a:gd name="connsiteX319" fmla="*/ 4713577 w 7467600"/>
              <a:gd name="connsiteY319" fmla="*/ 5616803 h 6858000"/>
              <a:gd name="connsiteX320" fmla="*/ 3989559 w 7467600"/>
              <a:gd name="connsiteY320" fmla="*/ 6145945 h 6858000"/>
              <a:gd name="connsiteX321" fmla="*/ 3939824 w 7467600"/>
              <a:gd name="connsiteY321" fmla="*/ 6066900 h 6858000"/>
              <a:gd name="connsiteX322" fmla="*/ 4584537 w 7467600"/>
              <a:gd name="connsiteY322" fmla="*/ 5324826 h 6858000"/>
              <a:gd name="connsiteX323" fmla="*/ 5037105 w 7467600"/>
              <a:gd name="connsiteY323" fmla="*/ 5088765 h 6858000"/>
              <a:gd name="connsiteX324" fmla="*/ 5039930 w 7467600"/>
              <a:gd name="connsiteY324" fmla="*/ 5089585 h 6858000"/>
              <a:gd name="connsiteX325" fmla="*/ 5263764 w 7467600"/>
              <a:gd name="connsiteY325" fmla="*/ 4735525 h 6858000"/>
              <a:gd name="connsiteX326" fmla="*/ 4086300 w 7467600"/>
              <a:gd name="connsiteY326" fmla="*/ 4884599 h 6858000"/>
              <a:gd name="connsiteX327" fmla="*/ 4085485 w 7467600"/>
              <a:gd name="connsiteY327" fmla="*/ 4899070 h 6858000"/>
              <a:gd name="connsiteX328" fmla="*/ 3871915 w 7467600"/>
              <a:gd name="connsiteY328" fmla="*/ 5253645 h 6858000"/>
              <a:gd name="connsiteX329" fmla="*/ 3799374 w 7467600"/>
              <a:gd name="connsiteY329" fmla="*/ 5466127 h 6858000"/>
              <a:gd name="connsiteX330" fmla="*/ 3498850 w 7467600"/>
              <a:gd name="connsiteY330" fmla="*/ 6661888 h 6858000"/>
              <a:gd name="connsiteX331" fmla="*/ 3399216 w 7467600"/>
              <a:gd name="connsiteY331" fmla="*/ 6858000 h 6858000"/>
              <a:gd name="connsiteX332" fmla="*/ 3303688 w 7467600"/>
              <a:gd name="connsiteY332" fmla="*/ 6858000 h 6858000"/>
              <a:gd name="connsiteX333" fmla="*/ 3391774 w 7467600"/>
              <a:gd name="connsiteY333" fmla="*/ 6697181 h 6858000"/>
              <a:gd name="connsiteX334" fmla="*/ 3735540 w 7467600"/>
              <a:gd name="connsiteY334" fmla="*/ 5546923 h 6858000"/>
              <a:gd name="connsiteX335" fmla="*/ 3729438 w 7467600"/>
              <a:gd name="connsiteY335" fmla="*/ 5569058 h 6858000"/>
              <a:gd name="connsiteX336" fmla="*/ 3707782 w 7467600"/>
              <a:gd name="connsiteY336" fmla="*/ 5644908 h 6858000"/>
              <a:gd name="connsiteX337" fmla="*/ 3583827 w 7467600"/>
              <a:gd name="connsiteY337" fmla="*/ 6039215 h 6858000"/>
              <a:gd name="connsiteX338" fmla="*/ 3547861 w 7467600"/>
              <a:gd name="connsiteY338" fmla="*/ 6129609 h 6858000"/>
              <a:gd name="connsiteX339" fmla="*/ 3490905 w 7467600"/>
              <a:gd name="connsiteY339" fmla="*/ 6277660 h 6858000"/>
              <a:gd name="connsiteX340" fmla="*/ 3455859 w 7467600"/>
              <a:gd name="connsiteY340" fmla="*/ 6391301 h 6858000"/>
              <a:gd name="connsiteX341" fmla="*/ 3429112 w 7467600"/>
              <a:gd name="connsiteY341" fmla="*/ 6479469 h 6858000"/>
              <a:gd name="connsiteX342" fmla="*/ 3304862 w 7467600"/>
              <a:gd name="connsiteY342" fmla="*/ 6796476 h 6858000"/>
              <a:gd name="connsiteX343" fmla="*/ 3276071 w 7467600"/>
              <a:gd name="connsiteY343" fmla="*/ 6858000 h 6858000"/>
              <a:gd name="connsiteX344" fmla="*/ 3240805 w 7467600"/>
              <a:gd name="connsiteY344" fmla="*/ 6858000 h 6858000"/>
              <a:gd name="connsiteX345" fmla="*/ 3275917 w 7467600"/>
              <a:gd name="connsiteY345" fmla="*/ 6783192 h 6858000"/>
              <a:gd name="connsiteX346" fmla="*/ 3399358 w 7467600"/>
              <a:gd name="connsiteY346" fmla="*/ 6469011 h 6858000"/>
              <a:gd name="connsiteX347" fmla="*/ 3425650 w 7467600"/>
              <a:gd name="connsiteY347" fmla="*/ 6381333 h 6858000"/>
              <a:gd name="connsiteX348" fmla="*/ 3460661 w 7467600"/>
              <a:gd name="connsiteY348" fmla="*/ 6266763 h 6858000"/>
              <a:gd name="connsiteX349" fmla="*/ 3518021 w 7467600"/>
              <a:gd name="connsiteY349" fmla="*/ 6117298 h 6858000"/>
              <a:gd name="connsiteX350" fmla="*/ 3554035 w 7467600"/>
              <a:gd name="connsiteY350" fmla="*/ 6027832 h 6858000"/>
              <a:gd name="connsiteX351" fmla="*/ 3677174 w 7467600"/>
              <a:gd name="connsiteY351" fmla="*/ 5636351 h 6858000"/>
              <a:gd name="connsiteX352" fmla="*/ 3698819 w 7467600"/>
              <a:gd name="connsiteY352" fmla="*/ 5560503 h 6858000"/>
              <a:gd name="connsiteX353" fmla="*/ 3702094 w 7467600"/>
              <a:gd name="connsiteY353" fmla="*/ 5549194 h 6858000"/>
              <a:gd name="connsiteX354" fmla="*/ 3398355 w 7467600"/>
              <a:gd name="connsiteY354" fmla="*/ 6094603 h 6858000"/>
              <a:gd name="connsiteX355" fmla="*/ 3193941 w 7467600"/>
              <a:gd name="connsiteY355" fmla="*/ 6798775 h 6858000"/>
              <a:gd name="connsiteX356" fmla="*/ 3184140 w 7467600"/>
              <a:gd name="connsiteY356" fmla="*/ 6858000 h 6858000"/>
              <a:gd name="connsiteX357" fmla="*/ 3099978 w 7467600"/>
              <a:gd name="connsiteY357" fmla="*/ 6858000 h 6858000"/>
              <a:gd name="connsiteX358" fmla="*/ 3101556 w 7467600"/>
              <a:gd name="connsiteY358" fmla="*/ 6843337 h 6858000"/>
              <a:gd name="connsiteX359" fmla="*/ 3370162 w 7467600"/>
              <a:gd name="connsiteY359" fmla="*/ 5785550 h 6858000"/>
              <a:gd name="connsiteX360" fmla="*/ 3746477 w 7467600"/>
              <a:gd name="connsiteY360" fmla="*/ 5377889 h 6858000"/>
              <a:gd name="connsiteX361" fmla="*/ 3863399 w 7467600"/>
              <a:gd name="connsiteY361" fmla="*/ 5087257 h 6858000"/>
              <a:gd name="connsiteX362" fmla="*/ 3968712 w 7467600"/>
              <a:gd name="connsiteY362" fmla="*/ 4913989 h 6858000"/>
              <a:gd name="connsiteX363" fmla="*/ 2792390 w 7467600"/>
              <a:gd name="connsiteY363" fmla="*/ 5382974 h 6858000"/>
              <a:gd name="connsiteX364" fmla="*/ 2714982 w 7467600"/>
              <a:gd name="connsiteY364" fmla="*/ 5427051 h 6858000"/>
              <a:gd name="connsiteX365" fmla="*/ 2813361 w 7467600"/>
              <a:gd name="connsiteY365" fmla="*/ 6023912 h 6858000"/>
              <a:gd name="connsiteX366" fmla="*/ 2688430 w 7467600"/>
              <a:gd name="connsiteY366" fmla="*/ 6801564 h 6858000"/>
              <a:gd name="connsiteX367" fmla="*/ 2629626 w 7467600"/>
              <a:gd name="connsiteY367" fmla="*/ 6763394 h 6858000"/>
              <a:gd name="connsiteX368" fmla="*/ 2565328 w 7467600"/>
              <a:gd name="connsiteY368" fmla="*/ 5516399 h 6858000"/>
              <a:gd name="connsiteX369" fmla="*/ 1922999 w 7467600"/>
              <a:gd name="connsiteY369" fmla="*/ 5980343 h 6858000"/>
              <a:gd name="connsiteX370" fmla="*/ 1950261 w 7467600"/>
              <a:gd name="connsiteY370" fmla="*/ 6405858 h 6858000"/>
              <a:gd name="connsiteX371" fmla="*/ 2365554 w 7467600"/>
              <a:gd name="connsiteY371" fmla="*/ 6759107 h 6858000"/>
              <a:gd name="connsiteX372" fmla="*/ 2424142 w 7467600"/>
              <a:gd name="connsiteY372" fmla="*/ 6858000 h 6858000"/>
              <a:gd name="connsiteX373" fmla="*/ 2395994 w 7467600"/>
              <a:gd name="connsiteY373" fmla="*/ 6858000 h 6858000"/>
              <a:gd name="connsiteX374" fmla="*/ 2392863 w 7467600"/>
              <a:gd name="connsiteY374" fmla="*/ 6852964 h 6858000"/>
              <a:gd name="connsiteX375" fmla="*/ 2017589 w 7467600"/>
              <a:gd name="connsiteY375" fmla="*/ 6493982 h 6858000"/>
              <a:gd name="connsiteX376" fmla="*/ 2147336 w 7467600"/>
              <a:gd name="connsiteY376" fmla="*/ 6594052 h 6858000"/>
              <a:gd name="connsiteX377" fmla="*/ 2207047 w 7467600"/>
              <a:gd name="connsiteY377" fmla="*/ 6654540 h 6858000"/>
              <a:gd name="connsiteX378" fmla="*/ 2299106 w 7467600"/>
              <a:gd name="connsiteY378" fmla="*/ 6778931 h 6858000"/>
              <a:gd name="connsiteX379" fmla="*/ 2314430 w 7467600"/>
              <a:gd name="connsiteY379" fmla="*/ 6801144 h 6858000"/>
              <a:gd name="connsiteX380" fmla="*/ 2352406 w 7467600"/>
              <a:gd name="connsiteY380" fmla="*/ 6858000 h 6858000"/>
              <a:gd name="connsiteX381" fmla="*/ 2314492 w 7467600"/>
              <a:gd name="connsiteY381" fmla="*/ 6858000 h 6858000"/>
              <a:gd name="connsiteX382" fmla="*/ 2288095 w 7467600"/>
              <a:gd name="connsiteY382" fmla="*/ 6818030 h 6858000"/>
              <a:gd name="connsiteX383" fmla="*/ 2272768 w 7467600"/>
              <a:gd name="connsiteY383" fmla="*/ 6795822 h 6858000"/>
              <a:gd name="connsiteX384" fmla="*/ 2182715 w 7467600"/>
              <a:gd name="connsiteY384" fmla="*/ 6675071 h 6858000"/>
              <a:gd name="connsiteX385" fmla="*/ 2032061 w 7467600"/>
              <a:gd name="connsiteY385" fmla="*/ 6541380 h 6858000"/>
              <a:gd name="connsiteX386" fmla="*/ 2257220 w 7467600"/>
              <a:gd name="connsiteY386" fmla="*/ 6826257 h 6858000"/>
              <a:gd name="connsiteX387" fmla="*/ 2281324 w 7467600"/>
              <a:gd name="connsiteY387" fmla="*/ 6858000 h 6858000"/>
              <a:gd name="connsiteX388" fmla="*/ 2242860 w 7467600"/>
              <a:gd name="connsiteY388" fmla="*/ 6858000 h 6858000"/>
              <a:gd name="connsiteX389" fmla="*/ 2232818 w 7467600"/>
              <a:gd name="connsiteY389" fmla="*/ 6844926 h 6858000"/>
              <a:gd name="connsiteX390" fmla="*/ 1990172 w 7467600"/>
              <a:gd name="connsiteY390" fmla="*/ 6542121 h 6858000"/>
              <a:gd name="connsiteX391" fmla="*/ 2124090 w 7467600"/>
              <a:gd name="connsiteY391" fmla="*/ 6761017 h 6858000"/>
              <a:gd name="connsiteX392" fmla="*/ 2200380 w 7467600"/>
              <a:gd name="connsiteY392" fmla="*/ 6858000 h 6858000"/>
              <a:gd name="connsiteX393" fmla="*/ 2147507 w 7467600"/>
              <a:gd name="connsiteY393" fmla="*/ 6858000 h 6858000"/>
              <a:gd name="connsiteX394" fmla="*/ 2070668 w 7467600"/>
              <a:gd name="connsiteY394" fmla="*/ 6761520 h 6858000"/>
              <a:gd name="connsiteX395" fmla="*/ 1975142 w 7467600"/>
              <a:gd name="connsiteY395" fmla="*/ 6585570 h 6858000"/>
              <a:gd name="connsiteX396" fmla="*/ 2050035 w 7467600"/>
              <a:gd name="connsiteY396" fmla="*/ 6813345 h 6858000"/>
              <a:gd name="connsiteX397" fmla="*/ 2063025 w 7467600"/>
              <a:gd name="connsiteY397" fmla="*/ 6858000 h 6858000"/>
              <a:gd name="connsiteX398" fmla="*/ 2021675 w 7467600"/>
              <a:gd name="connsiteY398" fmla="*/ 6858000 h 6858000"/>
              <a:gd name="connsiteX399" fmla="*/ 2019308 w 7467600"/>
              <a:gd name="connsiteY399" fmla="*/ 6847118 h 6858000"/>
              <a:gd name="connsiteX400" fmla="*/ 1938835 w 7467600"/>
              <a:gd name="connsiteY400" fmla="*/ 6551160 h 6858000"/>
              <a:gd name="connsiteX401" fmla="*/ 1953230 w 7467600"/>
              <a:gd name="connsiteY401" fmla="*/ 6759699 h 6858000"/>
              <a:gd name="connsiteX402" fmla="*/ 1956763 w 7467600"/>
              <a:gd name="connsiteY402" fmla="*/ 6778191 h 6858000"/>
              <a:gd name="connsiteX403" fmla="*/ 1967925 w 7467600"/>
              <a:gd name="connsiteY403" fmla="*/ 6858000 h 6858000"/>
              <a:gd name="connsiteX404" fmla="*/ 1936622 w 7467600"/>
              <a:gd name="connsiteY404" fmla="*/ 6858000 h 6858000"/>
              <a:gd name="connsiteX405" fmla="*/ 1926261 w 7467600"/>
              <a:gd name="connsiteY405" fmla="*/ 6784064 h 6858000"/>
              <a:gd name="connsiteX406" fmla="*/ 1922724 w 7467600"/>
              <a:gd name="connsiteY406" fmla="*/ 6765577 h 6858000"/>
              <a:gd name="connsiteX407" fmla="*/ 1904650 w 7467600"/>
              <a:gd name="connsiteY407" fmla="*/ 6639616 h 6858000"/>
              <a:gd name="connsiteX408" fmla="*/ 1885273 w 7467600"/>
              <a:gd name="connsiteY408" fmla="*/ 6858000 h 6858000"/>
              <a:gd name="connsiteX409" fmla="*/ 1854363 w 7467600"/>
              <a:gd name="connsiteY409" fmla="*/ 6858000 h 6858000"/>
              <a:gd name="connsiteX410" fmla="*/ 1880391 w 7467600"/>
              <a:gd name="connsiteY410" fmla="*/ 6603796 h 6858000"/>
              <a:gd name="connsiteX411" fmla="*/ 1818273 w 7467600"/>
              <a:gd name="connsiteY411" fmla="*/ 6715729 h 6858000"/>
              <a:gd name="connsiteX412" fmla="*/ 1794691 w 7467600"/>
              <a:gd name="connsiteY412" fmla="*/ 6843239 h 6858000"/>
              <a:gd name="connsiteX413" fmla="*/ 1794914 w 7467600"/>
              <a:gd name="connsiteY413" fmla="*/ 6858000 h 6858000"/>
              <a:gd name="connsiteX414" fmla="*/ 1746128 w 7467600"/>
              <a:gd name="connsiteY414" fmla="*/ 6858000 h 6858000"/>
              <a:gd name="connsiteX415" fmla="*/ 1753934 w 7467600"/>
              <a:gd name="connsiteY415" fmla="*/ 6724796 h 6858000"/>
              <a:gd name="connsiteX416" fmla="*/ 1792053 w 7467600"/>
              <a:gd name="connsiteY416" fmla="*/ 6572396 h 6858000"/>
              <a:gd name="connsiteX417" fmla="*/ 1862248 w 7467600"/>
              <a:gd name="connsiteY417" fmla="*/ 6266397 h 6858000"/>
              <a:gd name="connsiteX418" fmla="*/ 1862250 w 7467600"/>
              <a:gd name="connsiteY418" fmla="*/ 6033531 h 6858000"/>
              <a:gd name="connsiteX419" fmla="*/ 1211999 w 7467600"/>
              <a:gd name="connsiteY419" fmla="*/ 6683610 h 6858000"/>
              <a:gd name="connsiteX420" fmla="*/ 1213266 w 7467600"/>
              <a:gd name="connsiteY420" fmla="*/ 6691947 h 6858000"/>
              <a:gd name="connsiteX421" fmla="*/ 1203370 w 7467600"/>
              <a:gd name="connsiteY421" fmla="*/ 6850676 h 6858000"/>
              <a:gd name="connsiteX422" fmla="*/ 1203671 w 7467600"/>
              <a:gd name="connsiteY422" fmla="*/ 6858000 h 6858000"/>
              <a:gd name="connsiteX423" fmla="*/ 1143180 w 7467600"/>
              <a:gd name="connsiteY423" fmla="*/ 6858000 h 6858000"/>
              <a:gd name="connsiteX424" fmla="*/ 1142176 w 7467600"/>
              <a:gd name="connsiteY424" fmla="*/ 6766045 h 6858000"/>
              <a:gd name="connsiteX425" fmla="*/ 1067484 w 7467600"/>
              <a:gd name="connsiteY425" fmla="*/ 6858000 h 6858000"/>
              <a:gd name="connsiteX426" fmla="*/ 953928 w 7467600"/>
              <a:gd name="connsiteY426" fmla="*/ 6858000 h 6858000"/>
              <a:gd name="connsiteX427" fmla="*/ 959715 w 7467600"/>
              <a:gd name="connsiteY427" fmla="*/ 6850185 h 6858000"/>
              <a:gd name="connsiteX428" fmla="*/ 1483788 w 7467600"/>
              <a:gd name="connsiteY428" fmla="*/ 6259174 h 6858000"/>
              <a:gd name="connsiteX429" fmla="*/ 1100671 w 7467600"/>
              <a:gd name="connsiteY429" fmla="*/ 6252137 h 6858000"/>
              <a:gd name="connsiteX430" fmla="*/ 1090144 w 7467600"/>
              <a:gd name="connsiteY430" fmla="*/ 6256748 h 6858000"/>
              <a:gd name="connsiteX431" fmla="*/ 1095872 w 7467600"/>
              <a:gd name="connsiteY431" fmla="*/ 6271892 h 6858000"/>
              <a:gd name="connsiteX432" fmla="*/ 262785 w 7467600"/>
              <a:gd name="connsiteY432" fmla="*/ 6845450 h 6858000"/>
              <a:gd name="connsiteX433" fmla="*/ 209968 w 7467600"/>
              <a:gd name="connsiteY433" fmla="*/ 6770713 h 6858000"/>
              <a:gd name="connsiteX434" fmla="*/ 873460 w 7467600"/>
              <a:gd name="connsiteY434" fmla="*/ 6253768 h 6858000"/>
              <a:gd name="connsiteX435" fmla="*/ 192686 w 7467600"/>
              <a:gd name="connsiteY435" fmla="*/ 5849257 h 6858000"/>
              <a:gd name="connsiteX436" fmla="*/ 4696 w 7467600"/>
              <a:gd name="connsiteY436" fmla="*/ 5697668 h 6858000"/>
              <a:gd name="connsiteX437" fmla="*/ 0 w 7467600"/>
              <a:gd name="connsiteY437" fmla="*/ 5689984 h 6858000"/>
              <a:gd name="connsiteX438" fmla="*/ 0 w 7467600"/>
              <a:gd name="connsiteY438" fmla="*/ 5513472 h 6858000"/>
              <a:gd name="connsiteX439" fmla="*/ 174101 w 7467600"/>
              <a:gd name="connsiteY439" fmla="*/ 5620277 h 6858000"/>
              <a:gd name="connsiteX440" fmla="*/ 891800 w 7467600"/>
              <a:gd name="connsiteY440" fmla="*/ 6036935 h 6858000"/>
              <a:gd name="connsiteX441" fmla="*/ 1072219 w 7467600"/>
              <a:gd name="connsiteY441" fmla="*/ 6169443 h 6858000"/>
              <a:gd name="connsiteX442" fmla="*/ 1074117 w 7467600"/>
              <a:gd name="connsiteY442" fmla="*/ 6170301 h 6858000"/>
              <a:gd name="connsiteX443" fmla="*/ 1083114 w 7467600"/>
              <a:gd name="connsiteY443" fmla="*/ 6174131 h 6858000"/>
              <a:gd name="connsiteX444" fmla="*/ 1543010 w 7467600"/>
              <a:gd name="connsiteY444" fmla="*/ 6191140 h 6858000"/>
              <a:gd name="connsiteX445" fmla="*/ 1551080 w 7467600"/>
              <a:gd name="connsiteY445" fmla="*/ 6195006 h 6858000"/>
              <a:gd name="connsiteX446" fmla="*/ 2345443 w 7467600"/>
              <a:gd name="connsiteY446" fmla="*/ 5549882 h 6858000"/>
              <a:gd name="connsiteX447" fmla="*/ 1721499 w 7467600"/>
              <a:gd name="connsiteY447" fmla="*/ 5599969 h 6858000"/>
              <a:gd name="connsiteX448" fmla="*/ 767716 w 7467600"/>
              <a:gd name="connsiteY448" fmla="*/ 5472768 h 6858000"/>
              <a:gd name="connsiteX449" fmla="*/ 722147 w 7467600"/>
              <a:gd name="connsiteY449" fmla="*/ 5393091 h 6858000"/>
              <a:gd name="connsiteX450" fmla="*/ 1485552 w 7467600"/>
              <a:gd name="connsiteY450" fmla="*/ 5313202 h 6858000"/>
              <a:gd name="connsiteX451" fmla="*/ 2143004 w 7467600"/>
              <a:gd name="connsiteY451" fmla="*/ 5402420 h 6858000"/>
              <a:gd name="connsiteX452" fmla="*/ 1933391 w 7467600"/>
              <a:gd name="connsiteY452" fmla="*/ 5156971 h 6858000"/>
              <a:gd name="connsiteX453" fmla="*/ 1827118 w 7467600"/>
              <a:gd name="connsiteY453" fmla="*/ 4968410 h 6858000"/>
              <a:gd name="connsiteX454" fmla="*/ 1837349 w 7467600"/>
              <a:gd name="connsiteY454" fmla="*/ 4956357 h 6858000"/>
              <a:gd name="connsiteX455" fmla="*/ 2162835 w 7467600"/>
              <a:gd name="connsiteY455" fmla="*/ 5187853 h 6858000"/>
              <a:gd name="connsiteX456" fmla="*/ 2257167 w 7467600"/>
              <a:gd name="connsiteY456" fmla="*/ 5462123 h 6858000"/>
              <a:gd name="connsiteX457" fmla="*/ 2261598 w 7467600"/>
              <a:gd name="connsiteY457" fmla="*/ 5467998 h 6858000"/>
              <a:gd name="connsiteX458" fmla="*/ 2437177 w 7467600"/>
              <a:gd name="connsiteY458" fmla="*/ 5479608 h 6858000"/>
              <a:gd name="connsiteX459" fmla="*/ 2445247 w 7467600"/>
              <a:gd name="connsiteY459" fmla="*/ 5483476 h 6858000"/>
              <a:gd name="connsiteX460" fmla="*/ 2743626 w 7467600"/>
              <a:gd name="connsiteY460" fmla="*/ 5304819 h 6858000"/>
              <a:gd name="connsiteX461" fmla="*/ 3048102 w 7467600"/>
              <a:gd name="connsiteY461" fmla="*/ 5150595 h 6858000"/>
              <a:gd name="connsiteX462" fmla="*/ 1799414 w 7467600"/>
              <a:gd name="connsiteY462" fmla="*/ 4694732 h 6858000"/>
              <a:gd name="connsiteX463" fmla="*/ 1771735 w 7467600"/>
              <a:gd name="connsiteY463" fmla="*/ 4619929 h 6858000"/>
              <a:gd name="connsiteX464" fmla="*/ 3104273 w 7467600"/>
              <a:gd name="connsiteY464" fmla="*/ 5076159 h 6858000"/>
              <a:gd name="connsiteX465" fmla="*/ 3113245 w 7467600"/>
              <a:gd name="connsiteY465" fmla="*/ 5090705 h 6858000"/>
              <a:gd name="connsiteX466" fmla="*/ 3126294 w 7467600"/>
              <a:gd name="connsiteY466" fmla="*/ 5114400 h 6858000"/>
              <a:gd name="connsiteX467" fmla="*/ 3937433 w 7467600"/>
              <a:gd name="connsiteY467" fmla="*/ 4830473 h 6858000"/>
              <a:gd name="connsiteX468" fmla="*/ 3590475 w 7467600"/>
              <a:gd name="connsiteY468" fmla="*/ 4597974 h 6858000"/>
              <a:gd name="connsiteX469" fmla="*/ 3100264 w 7467600"/>
              <a:gd name="connsiteY469" fmla="*/ 4579845 h 6858000"/>
              <a:gd name="connsiteX470" fmla="*/ 2183576 w 7467600"/>
              <a:gd name="connsiteY470" fmla="*/ 4227150 h 6858000"/>
              <a:gd name="connsiteX471" fmla="*/ 2151029 w 7467600"/>
              <a:gd name="connsiteY471" fmla="*/ 4146947 h 6858000"/>
              <a:gd name="connsiteX472" fmla="*/ 3563434 w 7467600"/>
              <a:gd name="connsiteY472" fmla="*/ 4469115 h 6858000"/>
              <a:gd name="connsiteX473" fmla="*/ 3177952 w 7467600"/>
              <a:gd name="connsiteY473" fmla="*/ 3657386 h 6858000"/>
              <a:gd name="connsiteX474" fmla="*/ 3189263 w 7467600"/>
              <a:gd name="connsiteY474" fmla="*/ 3625726 h 6858000"/>
              <a:gd name="connsiteX475" fmla="*/ 3560912 w 7467600"/>
              <a:gd name="connsiteY475" fmla="*/ 4079863 h 6858000"/>
              <a:gd name="connsiteX476" fmla="*/ 3626636 w 7467600"/>
              <a:gd name="connsiteY476" fmla="*/ 4512230 h 6858000"/>
              <a:gd name="connsiteX477" fmla="*/ 3653088 w 7467600"/>
              <a:gd name="connsiteY477" fmla="*/ 4521417 h 6858000"/>
              <a:gd name="connsiteX478" fmla="*/ 3988128 w 7467600"/>
              <a:gd name="connsiteY478" fmla="*/ 4817267 h 6858000"/>
              <a:gd name="connsiteX479" fmla="*/ 4830582 w 7467600"/>
              <a:gd name="connsiteY479" fmla="*/ 4676000 h 6858000"/>
              <a:gd name="connsiteX480" fmla="*/ 4830100 w 7467600"/>
              <a:gd name="connsiteY480" fmla="*/ 4675554 h 6858000"/>
              <a:gd name="connsiteX481" fmla="*/ 4036318 w 7467600"/>
              <a:gd name="connsiteY481" fmla="*/ 4147013 h 6858000"/>
              <a:gd name="connsiteX482" fmla="*/ 3432098 w 7467600"/>
              <a:gd name="connsiteY482" fmla="*/ 3537312 h 6858000"/>
              <a:gd name="connsiteX483" fmla="*/ 3446761 w 7467600"/>
              <a:gd name="connsiteY483" fmla="*/ 3461278 h 6858000"/>
              <a:gd name="connsiteX484" fmla="*/ 4419733 w 7467600"/>
              <a:gd name="connsiteY484" fmla="*/ 3963555 h 6858000"/>
              <a:gd name="connsiteX485" fmla="*/ 4781371 w 7467600"/>
              <a:gd name="connsiteY485" fmla="*/ 4458604 h 6858000"/>
              <a:gd name="connsiteX486" fmla="*/ 4780440 w 7467600"/>
              <a:gd name="connsiteY486" fmla="*/ 4470290 h 6858000"/>
              <a:gd name="connsiteX487" fmla="*/ 4898954 w 7467600"/>
              <a:gd name="connsiteY487" fmla="*/ 4662092 h 6858000"/>
              <a:gd name="connsiteX488" fmla="*/ 4900699 w 7467600"/>
              <a:gd name="connsiteY488" fmla="*/ 4670867 h 6858000"/>
              <a:gd name="connsiteX489" fmla="*/ 5714511 w 7467600"/>
              <a:gd name="connsiteY489" fmla="*/ 4663483 h 6858000"/>
              <a:gd name="connsiteX490" fmla="*/ 5464793 w 7467600"/>
              <a:gd name="connsiteY490" fmla="*/ 4393556 h 6858000"/>
              <a:gd name="connsiteX491" fmla="*/ 5461897 w 7467600"/>
              <a:gd name="connsiteY491" fmla="*/ 4390879 h 6858000"/>
              <a:gd name="connsiteX492" fmla="*/ 4294126 w 7467600"/>
              <a:gd name="connsiteY492" fmla="*/ 3303048 h 6858000"/>
              <a:gd name="connsiteX493" fmla="*/ 4305321 w 7467600"/>
              <a:gd name="connsiteY493" fmla="*/ 3256953 h 6858000"/>
              <a:gd name="connsiteX494" fmla="*/ 4949299 w 7467600"/>
              <a:gd name="connsiteY494" fmla="*/ 3766336 h 6858000"/>
              <a:gd name="connsiteX495" fmla="*/ 5291452 w 7467600"/>
              <a:gd name="connsiteY495" fmla="*/ 4076801 h 6858000"/>
              <a:gd name="connsiteX496" fmla="*/ 5434998 w 7467600"/>
              <a:gd name="connsiteY496" fmla="*/ 4254100 h 6858000"/>
              <a:gd name="connsiteX497" fmla="*/ 5351015 w 7467600"/>
              <a:gd name="connsiteY497" fmla="*/ 3760989 h 6858000"/>
              <a:gd name="connsiteX498" fmla="*/ 5413780 w 7467600"/>
              <a:gd name="connsiteY498" fmla="*/ 2966265 h 6858000"/>
              <a:gd name="connsiteX499" fmla="*/ 5425627 w 7467600"/>
              <a:gd name="connsiteY499" fmla="*/ 2954192 h 6858000"/>
              <a:gd name="connsiteX500" fmla="*/ 6604735 w 7467600"/>
              <a:gd name="connsiteY500" fmla="*/ 2041381 h 6858000"/>
              <a:gd name="connsiteX501" fmla="*/ 7204487 w 7467600"/>
              <a:gd name="connsiteY501" fmla="*/ 2742112 h 6858000"/>
              <a:gd name="connsiteX502" fmla="*/ 7131592 w 7467600"/>
              <a:gd name="connsiteY502" fmla="*/ 2672096 h 6858000"/>
              <a:gd name="connsiteX503" fmla="*/ 6996344 w 7467600"/>
              <a:gd name="connsiteY503" fmla="*/ 2518310 h 6858000"/>
              <a:gd name="connsiteX504" fmla="*/ 6735495 w 7467600"/>
              <a:gd name="connsiteY504" fmla="*/ 2196890 h 6858000"/>
              <a:gd name="connsiteX505" fmla="*/ 6721901 w 7467600"/>
              <a:gd name="connsiteY505" fmla="*/ 2179274 h 6858000"/>
              <a:gd name="connsiteX506" fmla="*/ 6604735 w 7467600"/>
              <a:gd name="connsiteY506" fmla="*/ 2041381 h 6858000"/>
              <a:gd name="connsiteX507" fmla="*/ 6591670 w 7467600"/>
              <a:gd name="connsiteY507" fmla="*/ 1988277 h 6858000"/>
              <a:gd name="connsiteX508" fmla="*/ 6747349 w 7467600"/>
              <a:gd name="connsiteY508" fmla="*/ 2160069 h 6858000"/>
              <a:gd name="connsiteX509" fmla="*/ 6760943 w 7467600"/>
              <a:gd name="connsiteY509" fmla="*/ 2177686 h 6858000"/>
              <a:gd name="connsiteX510" fmla="*/ 7021065 w 7467600"/>
              <a:gd name="connsiteY510" fmla="*/ 2498102 h 6858000"/>
              <a:gd name="connsiteX511" fmla="*/ 7155223 w 7467600"/>
              <a:gd name="connsiteY511" fmla="*/ 2650386 h 6858000"/>
              <a:gd name="connsiteX512" fmla="*/ 7203167 w 7467600"/>
              <a:gd name="connsiteY512" fmla="*/ 2697288 h 6858000"/>
              <a:gd name="connsiteX513" fmla="*/ 6937703 w 7467600"/>
              <a:gd name="connsiteY513" fmla="*/ 2321981 h 6858000"/>
              <a:gd name="connsiteX514" fmla="*/ 6591670 w 7467600"/>
              <a:gd name="connsiteY514" fmla="*/ 1988277 h 6858000"/>
              <a:gd name="connsiteX515" fmla="*/ 5798671 w 7467600"/>
              <a:gd name="connsiteY515" fmla="*/ 1981601 h 6858000"/>
              <a:gd name="connsiteX516" fmla="*/ 5754709 w 7467600"/>
              <a:gd name="connsiteY516" fmla="*/ 2071454 h 6858000"/>
              <a:gd name="connsiteX517" fmla="*/ 5763044 w 7467600"/>
              <a:gd name="connsiteY517" fmla="*/ 2842206 h 6858000"/>
              <a:gd name="connsiteX518" fmla="*/ 5764974 w 7467600"/>
              <a:gd name="connsiteY518" fmla="*/ 2799609 h 6858000"/>
              <a:gd name="connsiteX519" fmla="*/ 5767665 w 7467600"/>
              <a:gd name="connsiteY519" fmla="*/ 2666409 h 6858000"/>
              <a:gd name="connsiteX520" fmla="*/ 5763055 w 7467600"/>
              <a:gd name="connsiteY520" fmla="*/ 2579705 h 6858000"/>
              <a:gd name="connsiteX521" fmla="*/ 5758079 w 7467600"/>
              <a:gd name="connsiteY521" fmla="*/ 2492508 h 6858000"/>
              <a:gd name="connsiteX522" fmla="*/ 5779325 w 7467600"/>
              <a:gd name="connsiteY522" fmla="*/ 2197069 h 6858000"/>
              <a:gd name="connsiteX523" fmla="*/ 5798671 w 7467600"/>
              <a:gd name="connsiteY523" fmla="*/ 1981601 h 6858000"/>
              <a:gd name="connsiteX524" fmla="*/ 5829202 w 7467600"/>
              <a:gd name="connsiteY524" fmla="*/ 1971679 h 6858000"/>
              <a:gd name="connsiteX525" fmla="*/ 5809558 w 7467600"/>
              <a:gd name="connsiteY525" fmla="*/ 2198043 h 6858000"/>
              <a:gd name="connsiteX526" fmla="*/ 5788653 w 7467600"/>
              <a:gd name="connsiteY526" fmla="*/ 2489430 h 6858000"/>
              <a:gd name="connsiteX527" fmla="*/ 5793439 w 7467600"/>
              <a:gd name="connsiteY527" fmla="*/ 2575235 h 6858000"/>
              <a:gd name="connsiteX528" fmla="*/ 5796837 w 7467600"/>
              <a:gd name="connsiteY528" fmla="*/ 2637633 h 6858000"/>
              <a:gd name="connsiteX529" fmla="*/ 5818614 w 7467600"/>
              <a:gd name="connsiteY529" fmla="*/ 2473055 h 6858000"/>
              <a:gd name="connsiteX530" fmla="*/ 5829202 w 7467600"/>
              <a:gd name="connsiteY530" fmla="*/ 1971679 h 6858000"/>
              <a:gd name="connsiteX531" fmla="*/ 5911389 w 7467600"/>
              <a:gd name="connsiteY531" fmla="*/ 1898371 h 6858000"/>
              <a:gd name="connsiteX532" fmla="*/ 6237627 w 7467600"/>
              <a:gd name="connsiteY532" fmla="*/ 2231921 h 6858000"/>
              <a:gd name="connsiteX533" fmla="*/ 5911389 w 7467600"/>
              <a:gd name="connsiteY533" fmla="*/ 1898371 h 6858000"/>
              <a:gd name="connsiteX534" fmla="*/ 6944437 w 7467600"/>
              <a:gd name="connsiteY534" fmla="*/ 1575402 h 6858000"/>
              <a:gd name="connsiteX535" fmla="*/ 6304730 w 7467600"/>
              <a:gd name="connsiteY535" fmla="*/ 1766654 h 6858000"/>
              <a:gd name="connsiteX536" fmla="*/ 6944437 w 7467600"/>
              <a:gd name="connsiteY536" fmla="*/ 1575402 h 6858000"/>
              <a:gd name="connsiteX537" fmla="*/ 7019523 w 7467600"/>
              <a:gd name="connsiteY537" fmla="*/ 1519450 h 6858000"/>
              <a:gd name="connsiteX538" fmla="*/ 6298091 w 7467600"/>
              <a:gd name="connsiteY538" fmla="*/ 1737122 h 6858000"/>
              <a:gd name="connsiteX539" fmla="*/ 7019523 w 7467600"/>
              <a:gd name="connsiteY539" fmla="*/ 1519450 h 6858000"/>
              <a:gd name="connsiteX540" fmla="*/ 2399523 w 7467600"/>
              <a:gd name="connsiteY540" fmla="*/ 1428234 h 6858000"/>
              <a:gd name="connsiteX541" fmla="*/ 2224982 w 7467600"/>
              <a:gd name="connsiteY541" fmla="*/ 1826201 h 6858000"/>
              <a:gd name="connsiteX542" fmla="*/ 2096099 w 7467600"/>
              <a:gd name="connsiteY542" fmla="*/ 2345900 h 6858000"/>
              <a:gd name="connsiteX543" fmla="*/ 2283317 w 7467600"/>
              <a:gd name="connsiteY543" fmla="*/ 1796925 h 6858000"/>
              <a:gd name="connsiteX544" fmla="*/ 2399523 w 7467600"/>
              <a:gd name="connsiteY544" fmla="*/ 1428234 h 6858000"/>
              <a:gd name="connsiteX545" fmla="*/ 2448558 w 7467600"/>
              <a:gd name="connsiteY545" fmla="*/ 1373435 h 6858000"/>
              <a:gd name="connsiteX546" fmla="*/ 2312521 w 7467600"/>
              <a:gd name="connsiteY546" fmla="*/ 1806140 h 6858000"/>
              <a:gd name="connsiteX547" fmla="*/ 2127533 w 7467600"/>
              <a:gd name="connsiteY547" fmla="*/ 2348380 h 6858000"/>
              <a:gd name="connsiteX548" fmla="*/ 2358080 w 7467600"/>
              <a:gd name="connsiteY548" fmla="*/ 1866134 h 6858000"/>
              <a:gd name="connsiteX549" fmla="*/ 2407436 w 7467600"/>
              <a:gd name="connsiteY549" fmla="*/ 1651070 h 6858000"/>
              <a:gd name="connsiteX550" fmla="*/ 2448558 w 7467600"/>
              <a:gd name="connsiteY550" fmla="*/ 1373435 h 6858000"/>
              <a:gd name="connsiteX551" fmla="*/ 278707 w 7467600"/>
              <a:gd name="connsiteY551" fmla="*/ 1352270 h 6858000"/>
              <a:gd name="connsiteX552" fmla="*/ 321570 w 7467600"/>
              <a:gd name="connsiteY552" fmla="*/ 1861610 h 6858000"/>
              <a:gd name="connsiteX553" fmla="*/ 294281 w 7467600"/>
              <a:gd name="connsiteY553" fmla="*/ 1440658 h 6858000"/>
              <a:gd name="connsiteX554" fmla="*/ 278707 w 7467600"/>
              <a:gd name="connsiteY554" fmla="*/ 1352270 h 6858000"/>
              <a:gd name="connsiteX555" fmla="*/ 1423821 w 7467600"/>
              <a:gd name="connsiteY555" fmla="*/ 1351958 h 6858000"/>
              <a:gd name="connsiteX556" fmla="*/ 1638521 w 7467600"/>
              <a:gd name="connsiteY556" fmla="*/ 1908470 h 6858000"/>
              <a:gd name="connsiteX557" fmla="*/ 1754199 w 7467600"/>
              <a:gd name="connsiteY557" fmla="*/ 2149284 h 6858000"/>
              <a:gd name="connsiteX558" fmla="*/ 1908359 w 7467600"/>
              <a:gd name="connsiteY558" fmla="*/ 2364988 h 6858000"/>
              <a:gd name="connsiteX559" fmla="*/ 1647661 w 7467600"/>
              <a:gd name="connsiteY559" fmla="*/ 1825945 h 6858000"/>
              <a:gd name="connsiteX560" fmla="*/ 1423821 w 7467600"/>
              <a:gd name="connsiteY560" fmla="*/ 1351958 h 6858000"/>
              <a:gd name="connsiteX561" fmla="*/ 1431890 w 7467600"/>
              <a:gd name="connsiteY561" fmla="*/ 1306475 h 6858000"/>
              <a:gd name="connsiteX562" fmla="*/ 1507597 w 7467600"/>
              <a:gd name="connsiteY562" fmla="*/ 1446132 h 6858000"/>
              <a:gd name="connsiteX563" fmla="*/ 1674586 w 7467600"/>
              <a:gd name="connsiteY563" fmla="*/ 1813832 h 6858000"/>
              <a:gd name="connsiteX564" fmla="*/ 1815950 w 7467600"/>
              <a:gd name="connsiteY564" fmla="*/ 2128564 h 6858000"/>
              <a:gd name="connsiteX565" fmla="*/ 1984242 w 7467600"/>
              <a:gd name="connsiteY565" fmla="*/ 2430829 h 6858000"/>
              <a:gd name="connsiteX566" fmla="*/ 2014023 w 7467600"/>
              <a:gd name="connsiteY566" fmla="*/ 2450995 h 6858000"/>
              <a:gd name="connsiteX567" fmla="*/ 1747337 w 7467600"/>
              <a:gd name="connsiteY567" fmla="*/ 1855264 h 6858000"/>
              <a:gd name="connsiteX568" fmla="*/ 1533749 w 7467600"/>
              <a:gd name="connsiteY568" fmla="*/ 1478656 h 6858000"/>
              <a:gd name="connsiteX569" fmla="*/ 1431890 w 7467600"/>
              <a:gd name="connsiteY569" fmla="*/ 1306475 h 6858000"/>
              <a:gd name="connsiteX570" fmla="*/ 5052692 w 7467600"/>
              <a:gd name="connsiteY570" fmla="*/ 1292994 h 6858000"/>
              <a:gd name="connsiteX571" fmla="*/ 5200661 w 7467600"/>
              <a:gd name="connsiteY571" fmla="*/ 1635186 h 6858000"/>
              <a:gd name="connsiteX572" fmla="*/ 5297138 w 7467600"/>
              <a:gd name="connsiteY572" fmla="*/ 1906351 h 6858000"/>
              <a:gd name="connsiteX573" fmla="*/ 5052692 w 7467600"/>
              <a:gd name="connsiteY573" fmla="*/ 1292994 h 6858000"/>
              <a:gd name="connsiteX574" fmla="*/ 5009948 w 7467600"/>
              <a:gd name="connsiteY574" fmla="*/ 1273619 h 6858000"/>
              <a:gd name="connsiteX575" fmla="*/ 5121777 w 7467600"/>
              <a:gd name="connsiteY575" fmla="*/ 1654213 h 6858000"/>
              <a:gd name="connsiteX576" fmla="*/ 5293545 w 7467600"/>
              <a:gd name="connsiteY576" fmla="*/ 2072247 h 6858000"/>
              <a:gd name="connsiteX577" fmla="*/ 5294042 w 7467600"/>
              <a:gd name="connsiteY577" fmla="*/ 2065019 h 6858000"/>
              <a:gd name="connsiteX578" fmla="*/ 5171936 w 7467600"/>
              <a:gd name="connsiteY578" fmla="*/ 1647613 h 6858000"/>
              <a:gd name="connsiteX579" fmla="*/ 5009948 w 7467600"/>
              <a:gd name="connsiteY579" fmla="*/ 1273619 h 6858000"/>
              <a:gd name="connsiteX580" fmla="*/ 655236 w 7467600"/>
              <a:gd name="connsiteY580" fmla="*/ 1268632 h 6858000"/>
              <a:gd name="connsiteX581" fmla="*/ 839521 w 7467600"/>
              <a:gd name="connsiteY581" fmla="*/ 1685315 h 6858000"/>
              <a:gd name="connsiteX582" fmla="*/ 1109416 w 7467600"/>
              <a:gd name="connsiteY582" fmla="*/ 2061663 h 6858000"/>
              <a:gd name="connsiteX583" fmla="*/ 1298300 w 7467600"/>
              <a:gd name="connsiteY583" fmla="*/ 2247742 h 6858000"/>
              <a:gd name="connsiteX584" fmla="*/ 1125871 w 7467600"/>
              <a:gd name="connsiteY584" fmla="*/ 1989513 h 6858000"/>
              <a:gd name="connsiteX585" fmla="*/ 981574 w 7467600"/>
              <a:gd name="connsiteY585" fmla="*/ 1783157 h 6858000"/>
              <a:gd name="connsiteX586" fmla="*/ 922198 w 7467600"/>
              <a:gd name="connsiteY586" fmla="*/ 1677437 h 6858000"/>
              <a:gd name="connsiteX587" fmla="*/ 869293 w 7467600"/>
              <a:gd name="connsiteY587" fmla="*/ 1583214 h 6858000"/>
              <a:gd name="connsiteX588" fmla="*/ 751431 w 7467600"/>
              <a:gd name="connsiteY588" fmla="*/ 1405731 h 6858000"/>
              <a:gd name="connsiteX589" fmla="*/ 655236 w 7467600"/>
              <a:gd name="connsiteY589" fmla="*/ 1268632 h 6858000"/>
              <a:gd name="connsiteX590" fmla="*/ 6516292 w 7467600"/>
              <a:gd name="connsiteY590" fmla="*/ 1263064 h 6858000"/>
              <a:gd name="connsiteX591" fmla="*/ 5736320 w 7467600"/>
              <a:gd name="connsiteY591" fmla="*/ 1501803 h 6858000"/>
              <a:gd name="connsiteX592" fmla="*/ 6516292 w 7467600"/>
              <a:gd name="connsiteY592" fmla="*/ 1263064 h 6858000"/>
              <a:gd name="connsiteX593" fmla="*/ 291466 w 7467600"/>
              <a:gd name="connsiteY593" fmla="*/ 1250369 h 6858000"/>
              <a:gd name="connsiteX594" fmla="*/ 323180 w 7467600"/>
              <a:gd name="connsiteY594" fmla="*/ 1435283 h 6858000"/>
              <a:gd name="connsiteX595" fmla="*/ 349381 w 7467600"/>
              <a:gd name="connsiteY595" fmla="*/ 1875041 h 6858000"/>
              <a:gd name="connsiteX596" fmla="*/ 374363 w 7467600"/>
              <a:gd name="connsiteY596" fmla="*/ 1506494 h 6858000"/>
              <a:gd name="connsiteX597" fmla="*/ 302168 w 7467600"/>
              <a:gd name="connsiteY597" fmla="*/ 1274495 h 6858000"/>
              <a:gd name="connsiteX598" fmla="*/ 291466 w 7467600"/>
              <a:gd name="connsiteY598" fmla="*/ 1250369 h 6858000"/>
              <a:gd name="connsiteX599" fmla="*/ 678222 w 7467600"/>
              <a:gd name="connsiteY599" fmla="*/ 1248670 h 6858000"/>
              <a:gd name="connsiteX600" fmla="*/ 775536 w 7467600"/>
              <a:gd name="connsiteY600" fmla="*/ 1388015 h 6858000"/>
              <a:gd name="connsiteX601" fmla="*/ 894529 w 7467600"/>
              <a:gd name="connsiteY601" fmla="*/ 1567739 h 6858000"/>
              <a:gd name="connsiteX602" fmla="*/ 948000 w 7467600"/>
              <a:gd name="connsiteY602" fmla="*/ 1663088 h 6858000"/>
              <a:gd name="connsiteX603" fmla="*/ 1006812 w 7467600"/>
              <a:gd name="connsiteY603" fmla="*/ 1767683 h 6858000"/>
              <a:gd name="connsiteX604" fmla="*/ 1149133 w 7467600"/>
              <a:gd name="connsiteY604" fmla="*/ 1971513 h 6858000"/>
              <a:gd name="connsiteX605" fmla="*/ 1333952 w 7467600"/>
              <a:gd name="connsiteY605" fmla="*/ 2251620 h 6858000"/>
              <a:gd name="connsiteX606" fmla="*/ 1337329 w 7467600"/>
              <a:gd name="connsiteY606" fmla="*/ 2258350 h 6858000"/>
              <a:gd name="connsiteX607" fmla="*/ 1014726 w 7467600"/>
              <a:gd name="connsiteY607" fmla="*/ 1615556 h 6858000"/>
              <a:gd name="connsiteX608" fmla="*/ 678222 w 7467600"/>
              <a:gd name="connsiteY608" fmla="*/ 1248670 h 6858000"/>
              <a:gd name="connsiteX609" fmla="*/ 6691602 w 7467600"/>
              <a:gd name="connsiteY609" fmla="*/ 1140573 h 6858000"/>
              <a:gd name="connsiteX610" fmla="*/ 6571100 w 7467600"/>
              <a:gd name="connsiteY610" fmla="*/ 1183662 h 6858000"/>
              <a:gd name="connsiteX611" fmla="*/ 6241687 w 7467600"/>
              <a:gd name="connsiteY611" fmla="*/ 1257600 h 6858000"/>
              <a:gd name="connsiteX612" fmla="*/ 5693009 w 7467600"/>
              <a:gd name="connsiteY612" fmla="*/ 1478256 h 6858000"/>
              <a:gd name="connsiteX613" fmla="*/ 6548420 w 7467600"/>
              <a:gd name="connsiteY613" fmla="*/ 1214599 h 6858000"/>
              <a:gd name="connsiteX614" fmla="*/ 6605473 w 7467600"/>
              <a:gd name="connsiteY614" fmla="*/ 1184686 h 6858000"/>
              <a:gd name="connsiteX615" fmla="*/ 6691602 w 7467600"/>
              <a:gd name="connsiteY615" fmla="*/ 1140573 h 6858000"/>
              <a:gd name="connsiteX616" fmla="*/ 4002475 w 7467600"/>
              <a:gd name="connsiteY616" fmla="*/ 1037802 h 6858000"/>
              <a:gd name="connsiteX617" fmla="*/ 4000324 w 7467600"/>
              <a:gd name="connsiteY617" fmla="*/ 1039362 h 6858000"/>
              <a:gd name="connsiteX618" fmla="*/ 4002862 w 7467600"/>
              <a:gd name="connsiteY618" fmla="*/ 1042866 h 6858000"/>
              <a:gd name="connsiteX619" fmla="*/ 4002475 w 7467600"/>
              <a:gd name="connsiteY619" fmla="*/ 1037802 h 6858000"/>
              <a:gd name="connsiteX620" fmla="*/ 506322 w 7467600"/>
              <a:gd name="connsiteY620" fmla="*/ 1020997 h 6858000"/>
              <a:gd name="connsiteX621" fmla="*/ 533068 w 7467600"/>
              <a:gd name="connsiteY621" fmla="*/ 1029409 h 6858000"/>
              <a:gd name="connsiteX622" fmla="*/ 1232525 w 7467600"/>
              <a:gd name="connsiteY622" fmla="*/ 1804675 h 6858000"/>
              <a:gd name="connsiteX623" fmla="*/ 1388858 w 7467600"/>
              <a:gd name="connsiteY623" fmla="*/ 2368011 h 6858000"/>
              <a:gd name="connsiteX624" fmla="*/ 1384098 w 7467600"/>
              <a:gd name="connsiteY624" fmla="*/ 2378125 h 6858000"/>
              <a:gd name="connsiteX625" fmla="*/ 1425393 w 7467600"/>
              <a:gd name="connsiteY625" fmla="*/ 2589124 h 6858000"/>
              <a:gd name="connsiteX626" fmla="*/ 1424001 w 7467600"/>
              <a:gd name="connsiteY626" fmla="*/ 2597541 h 6858000"/>
              <a:gd name="connsiteX627" fmla="*/ 2152729 w 7467600"/>
              <a:gd name="connsiteY627" fmla="*/ 2864487 h 6858000"/>
              <a:gd name="connsiteX628" fmla="*/ 2020609 w 7467600"/>
              <a:gd name="connsiteY628" fmla="*/ 2539671 h 6858000"/>
              <a:gd name="connsiteX629" fmla="*/ 2018920 w 7467600"/>
              <a:gd name="connsiteY629" fmla="*/ 2536309 h 6858000"/>
              <a:gd name="connsiteX630" fmla="*/ 1342441 w 7467600"/>
              <a:gd name="connsiteY630" fmla="*/ 1173017 h 6858000"/>
              <a:gd name="connsiteX631" fmla="*/ 1367925 w 7467600"/>
              <a:gd name="connsiteY631" fmla="*/ 1135648 h 6858000"/>
              <a:gd name="connsiteX632" fmla="*/ 1771401 w 7467600"/>
              <a:gd name="connsiteY632" fmla="*/ 1806673 h 6858000"/>
              <a:gd name="connsiteX633" fmla="*/ 1972385 w 7467600"/>
              <a:gd name="connsiteY633" fmla="*/ 2198735 h 6858000"/>
              <a:gd name="connsiteX634" fmla="*/ 2040892 w 7467600"/>
              <a:gd name="connsiteY634" fmla="*/ 2405205 h 6858000"/>
              <a:gd name="connsiteX635" fmla="*/ 2131689 w 7467600"/>
              <a:gd name="connsiteY635" fmla="*/ 1936926 h 6858000"/>
              <a:gd name="connsiteX636" fmla="*/ 2454820 w 7467600"/>
              <a:gd name="connsiteY636" fmla="*/ 1248808 h 6858000"/>
              <a:gd name="connsiteX637" fmla="*/ 2492512 w 7467600"/>
              <a:gd name="connsiteY637" fmla="*/ 1302920 h 6858000"/>
              <a:gd name="connsiteX638" fmla="*/ 2081216 w 7467600"/>
              <a:gd name="connsiteY638" fmla="*/ 2527513 h 6858000"/>
              <a:gd name="connsiteX639" fmla="*/ 2081211 w 7467600"/>
              <a:gd name="connsiteY639" fmla="*/ 2528916 h 6858000"/>
              <a:gd name="connsiteX640" fmla="*/ 2199067 w 7467600"/>
              <a:gd name="connsiteY640" fmla="*/ 2884061 h 6858000"/>
              <a:gd name="connsiteX641" fmla="*/ 3192586 w 7467600"/>
              <a:gd name="connsiteY641" fmla="*/ 3411496 h 6858000"/>
              <a:gd name="connsiteX642" fmla="*/ 3182620 w 7467600"/>
              <a:gd name="connsiteY642" fmla="*/ 3483279 h 6858000"/>
              <a:gd name="connsiteX643" fmla="*/ 2435119 w 7467600"/>
              <a:gd name="connsiteY643" fmla="*/ 3080173 h 6858000"/>
              <a:gd name="connsiteX644" fmla="*/ 2410152 w 7467600"/>
              <a:gd name="connsiteY644" fmla="*/ 3063751 h 6858000"/>
              <a:gd name="connsiteX645" fmla="*/ 2408099 w 7467600"/>
              <a:gd name="connsiteY645" fmla="*/ 3064403 h 6858000"/>
              <a:gd name="connsiteX646" fmla="*/ 2407218 w 7467600"/>
              <a:gd name="connsiteY646" fmla="*/ 3070324 h 6858000"/>
              <a:gd name="connsiteX647" fmla="*/ 2380138 w 7467600"/>
              <a:gd name="connsiteY647" fmla="*/ 3099341 h 6858000"/>
              <a:gd name="connsiteX648" fmla="*/ 1765923 w 7467600"/>
              <a:gd name="connsiteY648" fmla="*/ 3581043 h 6858000"/>
              <a:gd name="connsiteX649" fmla="*/ 1702258 w 7467600"/>
              <a:gd name="connsiteY649" fmla="*/ 3612286 h 6858000"/>
              <a:gd name="connsiteX650" fmla="*/ 1538370 w 7467600"/>
              <a:gd name="connsiteY650" fmla="*/ 3811804 h 6858000"/>
              <a:gd name="connsiteX651" fmla="*/ 542867 w 7467600"/>
              <a:gd name="connsiteY651" fmla="*/ 4944092 h 6858000"/>
              <a:gd name="connsiteX652" fmla="*/ 515800 w 7467600"/>
              <a:gd name="connsiteY652" fmla="*/ 4862180 h 6858000"/>
              <a:gd name="connsiteX653" fmla="*/ 909145 w 7467600"/>
              <a:gd name="connsiteY653" fmla="*/ 4199225 h 6858000"/>
              <a:gd name="connsiteX654" fmla="*/ 1214067 w 7467600"/>
              <a:gd name="connsiteY654" fmla="*/ 3908561 h 6858000"/>
              <a:gd name="connsiteX655" fmla="*/ 640967 w 7467600"/>
              <a:gd name="connsiteY655" fmla="*/ 4105601 h 6858000"/>
              <a:gd name="connsiteX656" fmla="*/ 112563 w 7467600"/>
              <a:gd name="connsiteY656" fmla="*/ 4396952 h 6858000"/>
              <a:gd name="connsiteX657" fmla="*/ 0 w 7467600"/>
              <a:gd name="connsiteY657" fmla="*/ 4466006 h 6858000"/>
              <a:gd name="connsiteX658" fmla="*/ 0 w 7467600"/>
              <a:gd name="connsiteY658" fmla="*/ 4233763 h 6858000"/>
              <a:gd name="connsiteX659" fmla="*/ 36881 w 7467600"/>
              <a:gd name="connsiteY659" fmla="*/ 4200118 h 6858000"/>
              <a:gd name="connsiteX660" fmla="*/ 910534 w 7467600"/>
              <a:gd name="connsiteY660" fmla="*/ 3629753 h 6858000"/>
              <a:gd name="connsiteX661" fmla="*/ 1578717 w 7467600"/>
              <a:gd name="connsiteY661" fmla="*/ 3575982 h 6858000"/>
              <a:gd name="connsiteX662" fmla="*/ 2338780 w 7467600"/>
              <a:gd name="connsiteY662" fmla="*/ 3033725 h 6858000"/>
              <a:gd name="connsiteX663" fmla="*/ 1807991 w 7467600"/>
              <a:gd name="connsiteY663" fmla="*/ 2807184 h 6858000"/>
              <a:gd name="connsiteX664" fmla="*/ 1416358 w 7467600"/>
              <a:gd name="connsiteY664" fmla="*/ 3112571 h 6858000"/>
              <a:gd name="connsiteX665" fmla="*/ 939066 w 7467600"/>
              <a:gd name="connsiteY665" fmla="*/ 3378798 h 6858000"/>
              <a:gd name="connsiteX666" fmla="*/ 115099 w 7467600"/>
              <a:gd name="connsiteY666" fmla="*/ 3607650 h 6858000"/>
              <a:gd name="connsiteX667" fmla="*/ 97284 w 7467600"/>
              <a:gd name="connsiteY667" fmla="*/ 3520393 h 6858000"/>
              <a:gd name="connsiteX668" fmla="*/ 922050 w 7467600"/>
              <a:gd name="connsiteY668" fmla="*/ 3074867 h 6858000"/>
              <a:gd name="connsiteX669" fmla="*/ 1405265 w 7467600"/>
              <a:gd name="connsiteY669" fmla="*/ 3016319 h 6858000"/>
              <a:gd name="connsiteX670" fmla="*/ 1407512 w 7467600"/>
              <a:gd name="connsiteY670" fmla="*/ 3018001 h 6858000"/>
              <a:gd name="connsiteX671" fmla="*/ 1726266 w 7467600"/>
              <a:gd name="connsiteY671" fmla="*/ 2777274 h 6858000"/>
              <a:gd name="connsiteX672" fmla="*/ 625390 w 7467600"/>
              <a:gd name="connsiteY672" fmla="*/ 2514541 h 6858000"/>
              <a:gd name="connsiteX673" fmla="*/ 619799 w 7467600"/>
              <a:gd name="connsiteY673" fmla="*/ 2527180 h 6858000"/>
              <a:gd name="connsiteX674" fmla="*/ 310030 w 7467600"/>
              <a:gd name="connsiteY674" fmla="*/ 2771818 h 6858000"/>
              <a:gd name="connsiteX675" fmla="*/ 173877 w 7467600"/>
              <a:gd name="connsiteY675" fmla="*/ 2937056 h 6858000"/>
              <a:gd name="connsiteX676" fmla="*/ 77889 w 7467600"/>
              <a:gd name="connsiteY676" fmla="*/ 3138440 h 6858000"/>
              <a:gd name="connsiteX677" fmla="*/ 0 w 7467600"/>
              <a:gd name="connsiteY677" fmla="*/ 3271395 h 6858000"/>
              <a:gd name="connsiteX678" fmla="*/ 0 w 7467600"/>
              <a:gd name="connsiteY678" fmla="*/ 3153002 h 6858000"/>
              <a:gd name="connsiteX679" fmla="*/ 2386 w 7467600"/>
              <a:gd name="connsiteY679" fmla="*/ 3149203 h 6858000"/>
              <a:gd name="connsiteX680" fmla="*/ 89753 w 7467600"/>
              <a:gd name="connsiteY680" fmla="*/ 2987702 h 6858000"/>
              <a:gd name="connsiteX681" fmla="*/ 76869 w 7467600"/>
              <a:gd name="connsiteY681" fmla="*/ 3005404 h 6858000"/>
              <a:gd name="connsiteX682" fmla="*/ 32049 w 7467600"/>
              <a:gd name="connsiteY682" fmla="*/ 3065814 h 6858000"/>
              <a:gd name="connsiteX683" fmla="*/ 0 w 7467600"/>
              <a:gd name="connsiteY683" fmla="*/ 3108744 h 6858000"/>
              <a:gd name="connsiteX684" fmla="*/ 0 w 7467600"/>
              <a:gd name="connsiteY684" fmla="*/ 3058059 h 6858000"/>
              <a:gd name="connsiteX685" fmla="*/ 7610 w 7467600"/>
              <a:gd name="connsiteY685" fmla="*/ 3047889 h 6858000"/>
              <a:gd name="connsiteX686" fmla="*/ 52419 w 7467600"/>
              <a:gd name="connsiteY686" fmla="*/ 2987479 h 6858000"/>
              <a:gd name="connsiteX687" fmla="*/ 59142 w 7467600"/>
              <a:gd name="connsiteY687" fmla="*/ 2978488 h 6858000"/>
              <a:gd name="connsiteX688" fmla="*/ 0 w 7467600"/>
              <a:gd name="connsiteY688" fmla="*/ 3015334 h 6858000"/>
              <a:gd name="connsiteX689" fmla="*/ 0 w 7467600"/>
              <a:gd name="connsiteY689" fmla="*/ 2914286 h 6858000"/>
              <a:gd name="connsiteX690" fmla="*/ 36383 w 7467600"/>
              <a:gd name="connsiteY690" fmla="*/ 2901128 h 6858000"/>
              <a:gd name="connsiteX691" fmla="*/ 156329 w 7467600"/>
              <a:gd name="connsiteY691" fmla="*/ 2840533 h 6858000"/>
              <a:gd name="connsiteX692" fmla="*/ 358355 w 7467600"/>
              <a:gd name="connsiteY692" fmla="*/ 2620471 h 6858000"/>
              <a:gd name="connsiteX693" fmla="*/ 510577 w 7467600"/>
              <a:gd name="connsiteY693" fmla="*/ 2501244 h 6858000"/>
              <a:gd name="connsiteX694" fmla="*/ 211967 w 7467600"/>
              <a:gd name="connsiteY694" fmla="*/ 2479171 h 6858000"/>
              <a:gd name="connsiteX695" fmla="*/ 0 w 7467600"/>
              <a:gd name="connsiteY695" fmla="*/ 2476398 h 6858000"/>
              <a:gd name="connsiteX696" fmla="*/ 0 w 7467600"/>
              <a:gd name="connsiteY696" fmla="*/ 2389189 h 6858000"/>
              <a:gd name="connsiteX697" fmla="*/ 103062 w 7467600"/>
              <a:gd name="connsiteY697" fmla="*/ 2389518 h 6858000"/>
              <a:gd name="connsiteX698" fmla="*/ 510734 w 7467600"/>
              <a:gd name="connsiteY698" fmla="*/ 2416201 h 6858000"/>
              <a:gd name="connsiteX699" fmla="*/ 279257 w 7467600"/>
              <a:gd name="connsiteY699" fmla="*/ 2092102 h 6858000"/>
              <a:gd name="connsiteX700" fmla="*/ 65265 w 7467600"/>
              <a:gd name="connsiteY700" fmla="*/ 2006049 h 6858000"/>
              <a:gd name="connsiteX701" fmla="*/ 0 w 7467600"/>
              <a:gd name="connsiteY701" fmla="*/ 1982532 h 6858000"/>
              <a:gd name="connsiteX702" fmla="*/ 0 w 7467600"/>
              <a:gd name="connsiteY702" fmla="*/ 1912789 h 6858000"/>
              <a:gd name="connsiteX703" fmla="*/ 97460 w 7467600"/>
              <a:gd name="connsiteY703" fmla="*/ 1953725 h 6858000"/>
              <a:gd name="connsiteX704" fmla="*/ 221272 w 7467600"/>
              <a:gd name="connsiteY704" fmla="*/ 1980766 h 6858000"/>
              <a:gd name="connsiteX705" fmla="*/ 116765 w 7467600"/>
              <a:gd name="connsiteY705" fmla="*/ 1911033 h 6858000"/>
              <a:gd name="connsiteX706" fmla="*/ 16405 w 7467600"/>
              <a:gd name="connsiteY706" fmla="*/ 1803412 h 6858000"/>
              <a:gd name="connsiteX707" fmla="*/ 0 w 7467600"/>
              <a:gd name="connsiteY707" fmla="*/ 1784777 h 6858000"/>
              <a:gd name="connsiteX708" fmla="*/ 0 w 7467600"/>
              <a:gd name="connsiteY708" fmla="*/ 1740082 h 6858000"/>
              <a:gd name="connsiteX709" fmla="*/ 39394 w 7467600"/>
              <a:gd name="connsiteY709" fmla="*/ 1784856 h 6858000"/>
              <a:gd name="connsiteX710" fmla="*/ 135813 w 7467600"/>
              <a:gd name="connsiteY710" fmla="*/ 1888838 h 6858000"/>
              <a:gd name="connsiteX711" fmla="*/ 242575 w 7467600"/>
              <a:gd name="connsiteY711" fmla="*/ 1958841 h 6858000"/>
              <a:gd name="connsiteX712" fmla="*/ 82197 w 7467600"/>
              <a:gd name="connsiteY712" fmla="*/ 1754826 h 6858000"/>
              <a:gd name="connsiteX713" fmla="*/ 0 w 7467600"/>
              <a:gd name="connsiteY713" fmla="*/ 1679650 h 6858000"/>
              <a:gd name="connsiteX714" fmla="*/ 0 w 7467600"/>
              <a:gd name="connsiteY714" fmla="*/ 1602463 h 6858000"/>
              <a:gd name="connsiteX715" fmla="*/ 84689 w 7467600"/>
              <a:gd name="connsiteY715" fmla="*/ 1677442 h 6858000"/>
              <a:gd name="connsiteX716" fmla="*/ 298437 w 7467600"/>
              <a:gd name="connsiteY716" fmla="*/ 1968019 h 6858000"/>
              <a:gd name="connsiteX717" fmla="*/ 227269 w 7467600"/>
              <a:gd name="connsiteY717" fmla="*/ 1114064 h 6858000"/>
              <a:gd name="connsiteX718" fmla="*/ 248003 w 7467600"/>
              <a:gd name="connsiteY718" fmla="*/ 1089613 h 6858000"/>
              <a:gd name="connsiteX719" fmla="*/ 427020 w 7467600"/>
              <a:gd name="connsiteY719" fmla="*/ 1619803 h 6858000"/>
              <a:gd name="connsiteX720" fmla="*/ 340345 w 7467600"/>
              <a:gd name="connsiteY720" fmla="*/ 2027739 h 6858000"/>
              <a:gd name="connsiteX721" fmla="*/ 360865 w 7467600"/>
              <a:gd name="connsiteY721" fmla="*/ 2044827 h 6858000"/>
              <a:gd name="connsiteX722" fmla="*/ 560414 w 7467600"/>
              <a:gd name="connsiteY722" fmla="*/ 2421457 h 6858000"/>
              <a:gd name="connsiteX723" fmla="*/ 1359703 w 7467600"/>
              <a:gd name="connsiteY723" fmla="*/ 2578554 h 6858000"/>
              <a:gd name="connsiteX724" fmla="*/ 1359422 w 7467600"/>
              <a:gd name="connsiteY724" fmla="*/ 2577994 h 6858000"/>
              <a:gd name="connsiteX725" fmla="*/ 828701 w 7467600"/>
              <a:gd name="connsiteY725" fmla="*/ 1839520 h 6858000"/>
              <a:gd name="connsiteX726" fmla="*/ 494427 w 7467600"/>
              <a:gd name="connsiteY726" fmla="*/ 1092333 h 6858000"/>
              <a:gd name="connsiteX727" fmla="*/ 506322 w 7467600"/>
              <a:gd name="connsiteY727" fmla="*/ 1020997 h 6858000"/>
              <a:gd name="connsiteX728" fmla="*/ 4570198 w 7467600"/>
              <a:gd name="connsiteY728" fmla="*/ 978081 h 6858000"/>
              <a:gd name="connsiteX729" fmla="*/ 4523691 w 7467600"/>
              <a:gd name="connsiteY729" fmla="*/ 1127776 h 6858000"/>
              <a:gd name="connsiteX730" fmla="*/ 4509875 w 7467600"/>
              <a:gd name="connsiteY730" fmla="*/ 1167552 h 6858000"/>
              <a:gd name="connsiteX731" fmla="*/ 4478168 w 7467600"/>
              <a:gd name="connsiteY731" fmla="*/ 1260735 h 6858000"/>
              <a:gd name="connsiteX732" fmla="*/ 4409309 w 7467600"/>
              <a:gd name="connsiteY732" fmla="*/ 1666996 h 6858000"/>
              <a:gd name="connsiteX733" fmla="*/ 4370031 w 7467600"/>
              <a:gd name="connsiteY733" fmla="*/ 1955666 h 6858000"/>
              <a:gd name="connsiteX734" fmla="*/ 4570198 w 7467600"/>
              <a:gd name="connsiteY734" fmla="*/ 978081 h 6858000"/>
              <a:gd name="connsiteX735" fmla="*/ 4557898 w 7467600"/>
              <a:gd name="connsiteY735" fmla="*/ 900011 h 6858000"/>
              <a:gd name="connsiteX736" fmla="*/ 4344840 w 7467600"/>
              <a:gd name="connsiteY736" fmla="*/ 1922038 h 6858000"/>
              <a:gd name="connsiteX737" fmla="*/ 4378710 w 7467600"/>
              <a:gd name="connsiteY737" fmla="*/ 1665516 h 6858000"/>
              <a:gd name="connsiteX738" fmla="*/ 4448798 w 7467600"/>
              <a:gd name="connsiteY738" fmla="*/ 1253024 h 6858000"/>
              <a:gd name="connsiteX739" fmla="*/ 4480315 w 7467600"/>
              <a:gd name="connsiteY739" fmla="*/ 1158454 h 6858000"/>
              <a:gd name="connsiteX740" fmla="*/ 4494133 w 7467600"/>
              <a:gd name="connsiteY740" fmla="*/ 1118676 h 6858000"/>
              <a:gd name="connsiteX741" fmla="*/ 4557898 w 7467600"/>
              <a:gd name="connsiteY741" fmla="*/ 900011 h 6858000"/>
              <a:gd name="connsiteX742" fmla="*/ 5870151 w 7467600"/>
              <a:gd name="connsiteY742" fmla="*/ 898890 h 6858000"/>
              <a:gd name="connsiteX743" fmla="*/ 5861335 w 7467600"/>
              <a:gd name="connsiteY743" fmla="*/ 899177 h 6858000"/>
              <a:gd name="connsiteX744" fmla="*/ 5843702 w 7467600"/>
              <a:gd name="connsiteY744" fmla="*/ 899748 h 6858000"/>
              <a:gd name="connsiteX745" fmla="*/ 5651107 w 7467600"/>
              <a:gd name="connsiteY745" fmla="*/ 920306 h 6858000"/>
              <a:gd name="connsiteX746" fmla="*/ 5459407 w 7467600"/>
              <a:gd name="connsiteY746" fmla="*/ 940975 h 6858000"/>
              <a:gd name="connsiteX747" fmla="*/ 5374846 w 7467600"/>
              <a:gd name="connsiteY747" fmla="*/ 941988 h 6858000"/>
              <a:gd name="connsiteX748" fmla="*/ 5256105 w 7467600"/>
              <a:gd name="connsiteY748" fmla="*/ 945632 h 6858000"/>
              <a:gd name="connsiteX749" fmla="*/ 5107071 w 7467600"/>
              <a:gd name="connsiteY749" fmla="*/ 969720 h 6858000"/>
              <a:gd name="connsiteX750" fmla="*/ 4998681 w 7467600"/>
              <a:gd name="connsiteY750" fmla="*/ 988771 h 6858000"/>
              <a:gd name="connsiteX751" fmla="*/ 5870151 w 7467600"/>
              <a:gd name="connsiteY751" fmla="*/ 898890 h 6858000"/>
              <a:gd name="connsiteX752" fmla="*/ 5504425 w 7467600"/>
              <a:gd name="connsiteY752" fmla="*/ 848067 h 6858000"/>
              <a:gd name="connsiteX753" fmla="*/ 4968849 w 7467600"/>
              <a:gd name="connsiteY753" fmla="*/ 962318 h 6858000"/>
              <a:gd name="connsiteX754" fmla="*/ 5104039 w 7467600"/>
              <a:gd name="connsiteY754" fmla="*/ 940634 h 6858000"/>
              <a:gd name="connsiteX755" fmla="*/ 5256311 w 7467600"/>
              <a:gd name="connsiteY755" fmla="*/ 916490 h 6858000"/>
              <a:gd name="connsiteX756" fmla="*/ 5377381 w 7467600"/>
              <a:gd name="connsiteY756" fmla="*/ 912671 h 6858000"/>
              <a:gd name="connsiteX757" fmla="*/ 5460148 w 7467600"/>
              <a:gd name="connsiteY757" fmla="*/ 911442 h 6858000"/>
              <a:gd name="connsiteX758" fmla="*/ 5648971 w 7467600"/>
              <a:gd name="connsiteY758" fmla="*/ 891331 h 6858000"/>
              <a:gd name="connsiteX759" fmla="*/ 5844807 w 7467600"/>
              <a:gd name="connsiteY759" fmla="*/ 870718 h 6858000"/>
              <a:gd name="connsiteX760" fmla="*/ 5862975 w 7467600"/>
              <a:gd name="connsiteY760" fmla="*/ 869756 h 6858000"/>
              <a:gd name="connsiteX761" fmla="*/ 5920887 w 7467600"/>
              <a:gd name="connsiteY761" fmla="*/ 865929 h 6858000"/>
              <a:gd name="connsiteX762" fmla="*/ 5504425 w 7467600"/>
              <a:gd name="connsiteY762" fmla="*/ 848067 h 6858000"/>
              <a:gd name="connsiteX763" fmla="*/ 3607114 w 7467600"/>
              <a:gd name="connsiteY763" fmla="*/ 467441 h 6858000"/>
              <a:gd name="connsiteX764" fmla="*/ 3296242 w 7467600"/>
              <a:gd name="connsiteY764" fmla="*/ 807991 h 6858000"/>
              <a:gd name="connsiteX765" fmla="*/ 3174674 w 7467600"/>
              <a:gd name="connsiteY765" fmla="*/ 919759 h 6858000"/>
              <a:gd name="connsiteX766" fmla="*/ 3042978 w 7467600"/>
              <a:gd name="connsiteY766" fmla="*/ 1054894 h 6858000"/>
              <a:gd name="connsiteX767" fmla="*/ 2968914 w 7467600"/>
              <a:gd name="connsiteY767" fmla="*/ 1133756 h 6858000"/>
              <a:gd name="connsiteX768" fmla="*/ 3103823 w 7467600"/>
              <a:gd name="connsiteY768" fmla="*/ 1026814 h 6858000"/>
              <a:gd name="connsiteX769" fmla="*/ 3607114 w 7467600"/>
              <a:gd name="connsiteY769" fmla="*/ 467441 h 6858000"/>
              <a:gd name="connsiteX770" fmla="*/ 3744487 w 7467600"/>
              <a:gd name="connsiteY770" fmla="*/ 383136 h 6858000"/>
              <a:gd name="connsiteX771" fmla="*/ 3970213 w 7467600"/>
              <a:gd name="connsiteY771" fmla="*/ 995559 h 6858000"/>
              <a:gd name="connsiteX772" fmla="*/ 3744487 w 7467600"/>
              <a:gd name="connsiteY772" fmla="*/ 383136 h 6858000"/>
              <a:gd name="connsiteX773" fmla="*/ 3624562 w 7467600"/>
              <a:gd name="connsiteY773" fmla="*/ 367041 h 6858000"/>
              <a:gd name="connsiteX774" fmla="*/ 3489712 w 7467600"/>
              <a:gd name="connsiteY774" fmla="*/ 485386 h 6858000"/>
              <a:gd name="connsiteX775" fmla="*/ 3182994 w 7467600"/>
              <a:gd name="connsiteY775" fmla="*/ 828265 h 6858000"/>
              <a:gd name="connsiteX776" fmla="*/ 2892114 w 7467600"/>
              <a:gd name="connsiteY776" fmla="*/ 1172635 h 6858000"/>
              <a:gd name="connsiteX777" fmla="*/ 3021459 w 7467600"/>
              <a:gd name="connsiteY777" fmla="*/ 1035385 h 6858000"/>
              <a:gd name="connsiteX778" fmla="*/ 3153873 w 7467600"/>
              <a:gd name="connsiteY778" fmla="*/ 898971 h 6858000"/>
              <a:gd name="connsiteX779" fmla="*/ 3276511 w 7467600"/>
              <a:gd name="connsiteY779" fmla="*/ 786423 h 6858000"/>
              <a:gd name="connsiteX780" fmla="*/ 3584154 w 7467600"/>
              <a:gd name="connsiteY780" fmla="*/ 448218 h 6858000"/>
              <a:gd name="connsiteX781" fmla="*/ 3624562 w 7467600"/>
              <a:gd name="connsiteY781" fmla="*/ 367041 h 6858000"/>
              <a:gd name="connsiteX782" fmla="*/ 3766672 w 7467600"/>
              <a:gd name="connsiteY782" fmla="*/ 359429 h 6858000"/>
              <a:gd name="connsiteX783" fmla="*/ 3996338 w 7467600"/>
              <a:gd name="connsiteY783" fmla="*/ 968237 h 6858000"/>
              <a:gd name="connsiteX784" fmla="*/ 3766672 w 7467600"/>
              <a:gd name="connsiteY784" fmla="*/ 359429 h 6858000"/>
              <a:gd name="connsiteX785" fmla="*/ 5805386 w 7467600"/>
              <a:gd name="connsiteY785" fmla="*/ 239240 h 6858000"/>
              <a:gd name="connsiteX786" fmla="*/ 5736947 w 7467600"/>
              <a:gd name="connsiteY786" fmla="*/ 261367 h 6858000"/>
              <a:gd name="connsiteX787" fmla="*/ 5427012 w 7467600"/>
              <a:gd name="connsiteY787" fmla="*/ 311272 h 6858000"/>
              <a:gd name="connsiteX788" fmla="*/ 5147818 w 7467600"/>
              <a:gd name="connsiteY788" fmla="*/ 322112 h 6858000"/>
              <a:gd name="connsiteX789" fmla="*/ 5060854 w 7467600"/>
              <a:gd name="connsiteY789" fmla="*/ 311882 h 6858000"/>
              <a:gd name="connsiteX790" fmla="*/ 4945989 w 7467600"/>
              <a:gd name="connsiteY790" fmla="*/ 300516 h 6858000"/>
              <a:gd name="connsiteX791" fmla="*/ 5410479 w 7467600"/>
              <a:gd name="connsiteY791" fmla="*/ 348434 h 6858000"/>
              <a:gd name="connsiteX792" fmla="*/ 5805386 w 7467600"/>
              <a:gd name="connsiteY792" fmla="*/ 239240 h 6858000"/>
              <a:gd name="connsiteX793" fmla="*/ 5905192 w 7467600"/>
              <a:gd name="connsiteY793" fmla="*/ 163079 h 6858000"/>
              <a:gd name="connsiteX794" fmla="*/ 5865655 w 7467600"/>
              <a:gd name="connsiteY794" fmla="*/ 171901 h 6858000"/>
              <a:gd name="connsiteX795" fmla="*/ 5259740 w 7467600"/>
              <a:gd name="connsiteY795" fmla="*/ 257013 h 6858000"/>
              <a:gd name="connsiteX796" fmla="*/ 5208466 w 7467600"/>
              <a:gd name="connsiteY796" fmla="*/ 257550 h 6858000"/>
              <a:gd name="connsiteX797" fmla="*/ 4980204 w 7467600"/>
              <a:gd name="connsiteY797" fmla="*/ 271903 h 6858000"/>
              <a:gd name="connsiteX798" fmla="*/ 5068068 w 7467600"/>
              <a:gd name="connsiteY798" fmla="*/ 282244 h 6858000"/>
              <a:gd name="connsiteX799" fmla="*/ 5153231 w 7467600"/>
              <a:gd name="connsiteY799" fmla="*/ 292240 h 6858000"/>
              <a:gd name="connsiteX800" fmla="*/ 5426491 w 7467600"/>
              <a:gd name="connsiteY800" fmla="*/ 281128 h 6858000"/>
              <a:gd name="connsiteX801" fmla="*/ 5731212 w 7467600"/>
              <a:gd name="connsiteY801" fmla="*/ 231951 h 6858000"/>
              <a:gd name="connsiteX802" fmla="*/ 5905192 w 7467600"/>
              <a:gd name="connsiteY802" fmla="*/ 163079 h 6858000"/>
              <a:gd name="connsiteX803" fmla="*/ 5944437 w 7467600"/>
              <a:gd name="connsiteY803" fmla="*/ 113829 h 6858000"/>
              <a:gd name="connsiteX804" fmla="*/ 5825032 w 7467600"/>
              <a:gd name="connsiteY804" fmla="*/ 146405 h 6858000"/>
              <a:gd name="connsiteX805" fmla="*/ 4955599 w 7467600"/>
              <a:gd name="connsiteY805" fmla="*/ 247008 h 6858000"/>
              <a:gd name="connsiteX806" fmla="*/ 5210104 w 7467600"/>
              <a:gd name="connsiteY806" fmla="*/ 228123 h 6858000"/>
              <a:gd name="connsiteX807" fmla="*/ 5261015 w 7467600"/>
              <a:gd name="connsiteY807" fmla="*/ 227087 h 6858000"/>
              <a:gd name="connsiteX808" fmla="*/ 5861181 w 7467600"/>
              <a:gd name="connsiteY808" fmla="*/ 143093 h 6858000"/>
              <a:gd name="connsiteX809" fmla="*/ 5961252 w 7467600"/>
              <a:gd name="connsiteY809" fmla="*/ 114820 h 6858000"/>
              <a:gd name="connsiteX810" fmla="*/ 5944437 w 7467600"/>
              <a:gd name="connsiteY810" fmla="*/ 113829 h 6858000"/>
              <a:gd name="connsiteX811" fmla="*/ 3882765 w 7467600"/>
              <a:gd name="connsiteY811" fmla="*/ 0 h 6858000"/>
              <a:gd name="connsiteX812" fmla="*/ 3995099 w 7467600"/>
              <a:gd name="connsiteY812" fmla="*/ 0 h 6858000"/>
              <a:gd name="connsiteX813" fmla="*/ 4163818 w 7467600"/>
              <a:gd name="connsiteY813" fmla="*/ 234104 h 6858000"/>
              <a:gd name="connsiteX814" fmla="*/ 4172099 w 7467600"/>
              <a:gd name="connsiteY814" fmla="*/ 234207 h 6858000"/>
              <a:gd name="connsiteX815" fmla="*/ 4784282 w 7467600"/>
              <a:gd name="connsiteY815" fmla="*/ 276561 h 6858000"/>
              <a:gd name="connsiteX816" fmla="*/ 4801687 w 7467600"/>
              <a:gd name="connsiteY816" fmla="*/ 267764 h 6858000"/>
              <a:gd name="connsiteX817" fmla="*/ 6082788 w 7467600"/>
              <a:gd name="connsiteY817" fmla="*/ 64119 h 6858000"/>
              <a:gd name="connsiteX818" fmla="*/ 6099442 w 7467600"/>
              <a:gd name="connsiteY818" fmla="*/ 82568 h 6858000"/>
              <a:gd name="connsiteX819" fmla="*/ 4804137 w 7467600"/>
              <a:gd name="connsiteY819" fmla="*/ 320931 h 6858000"/>
              <a:gd name="connsiteX820" fmla="*/ 4227047 w 7467600"/>
              <a:gd name="connsiteY820" fmla="*/ 313415 h 6858000"/>
              <a:gd name="connsiteX821" fmla="*/ 4346041 w 7467600"/>
              <a:gd name="connsiteY821" fmla="*/ 456086 h 6858000"/>
              <a:gd name="connsiteX822" fmla="*/ 4870967 w 7467600"/>
              <a:gd name="connsiteY822" fmla="*/ 963061 h 6858000"/>
              <a:gd name="connsiteX823" fmla="*/ 4889647 w 7467600"/>
              <a:gd name="connsiteY823" fmla="*/ 957147 h 6858000"/>
              <a:gd name="connsiteX824" fmla="*/ 5422504 w 7467600"/>
              <a:gd name="connsiteY824" fmla="*/ 805191 h 6858000"/>
              <a:gd name="connsiteX825" fmla="*/ 6087656 w 7467600"/>
              <a:gd name="connsiteY825" fmla="*/ 826703 h 6858000"/>
              <a:gd name="connsiteX826" fmla="*/ 6058717 w 7467600"/>
              <a:gd name="connsiteY826" fmla="*/ 865992 h 6858000"/>
              <a:gd name="connsiteX827" fmla="*/ 4974153 w 7467600"/>
              <a:gd name="connsiteY827" fmla="*/ 1045456 h 6858000"/>
              <a:gd name="connsiteX828" fmla="*/ 5627835 w 7467600"/>
              <a:gd name="connsiteY828" fmla="*/ 1472077 h 6858000"/>
              <a:gd name="connsiteX829" fmla="*/ 5629817 w 7467600"/>
              <a:gd name="connsiteY829" fmla="*/ 1471412 h 6858000"/>
              <a:gd name="connsiteX830" fmla="*/ 5634124 w 7467600"/>
              <a:gd name="connsiteY830" fmla="*/ 1470572 h 6858000"/>
              <a:gd name="connsiteX831" fmla="*/ 5755832 w 7467600"/>
              <a:gd name="connsiteY831" fmla="*/ 1383886 h 6858000"/>
              <a:gd name="connsiteX832" fmla="*/ 6014186 w 7467600"/>
              <a:gd name="connsiteY832" fmla="*/ 1279799 h 6858000"/>
              <a:gd name="connsiteX833" fmla="*/ 6901619 w 7467600"/>
              <a:gd name="connsiteY833" fmla="*/ 1047874 h 6858000"/>
              <a:gd name="connsiteX834" fmla="*/ 6931566 w 7467600"/>
              <a:gd name="connsiteY834" fmla="*/ 1062034 h 6858000"/>
              <a:gd name="connsiteX835" fmla="*/ 5790982 w 7467600"/>
              <a:gd name="connsiteY835" fmla="*/ 1561380 h 6858000"/>
              <a:gd name="connsiteX836" fmla="*/ 6188971 w 7467600"/>
              <a:gd name="connsiteY836" fmla="*/ 1755168 h 6858000"/>
              <a:gd name="connsiteX837" fmla="*/ 6202446 w 7467600"/>
              <a:gd name="connsiteY837" fmla="*/ 1752268 h 6858000"/>
              <a:gd name="connsiteX838" fmla="*/ 7179560 w 7467600"/>
              <a:gd name="connsiteY838" fmla="*/ 1467551 h 6858000"/>
              <a:gd name="connsiteX839" fmla="*/ 7158730 w 7467600"/>
              <a:gd name="connsiteY839" fmla="*/ 1507835 h 6858000"/>
              <a:gd name="connsiteX840" fmla="*/ 6326959 w 7467600"/>
              <a:gd name="connsiteY840" fmla="*/ 1817686 h 6858000"/>
              <a:gd name="connsiteX841" fmla="*/ 6537433 w 7467600"/>
              <a:gd name="connsiteY841" fmla="*/ 1907790 h 6858000"/>
              <a:gd name="connsiteX842" fmla="*/ 6550221 w 7467600"/>
              <a:gd name="connsiteY842" fmla="*/ 1910729 h 6858000"/>
              <a:gd name="connsiteX843" fmla="*/ 6964438 w 7467600"/>
              <a:gd name="connsiteY843" fmla="*/ 2209505 h 6858000"/>
              <a:gd name="connsiteX844" fmla="*/ 7367862 w 7467600"/>
              <a:gd name="connsiteY844" fmla="*/ 2806833 h 6858000"/>
              <a:gd name="connsiteX845" fmla="*/ 7364329 w 7467600"/>
              <a:gd name="connsiteY845" fmla="*/ 2826907 h 6858000"/>
              <a:gd name="connsiteX846" fmla="*/ 7290545 w 7467600"/>
              <a:gd name="connsiteY846" fmla="*/ 2850663 h 6858000"/>
              <a:gd name="connsiteX847" fmla="*/ 6472036 w 7467600"/>
              <a:gd name="connsiteY847" fmla="*/ 1959003 h 6858000"/>
              <a:gd name="connsiteX848" fmla="*/ 5792897 w 7467600"/>
              <a:gd name="connsiteY848" fmla="*/ 1647747 h 6858000"/>
              <a:gd name="connsiteX849" fmla="*/ 5842751 w 7467600"/>
              <a:gd name="connsiteY849" fmla="*/ 1816112 h 6858000"/>
              <a:gd name="connsiteX850" fmla="*/ 5847424 w 7467600"/>
              <a:gd name="connsiteY850" fmla="*/ 1815776 h 6858000"/>
              <a:gd name="connsiteX851" fmla="*/ 6399821 w 7467600"/>
              <a:gd name="connsiteY851" fmla="*/ 2344799 h 6858000"/>
              <a:gd name="connsiteX852" fmla="*/ 6323232 w 7467600"/>
              <a:gd name="connsiteY852" fmla="*/ 2389634 h 6858000"/>
              <a:gd name="connsiteX853" fmla="*/ 5942958 w 7467600"/>
              <a:gd name="connsiteY853" fmla="*/ 2077708 h 6858000"/>
              <a:gd name="connsiteX854" fmla="*/ 5921559 w 7467600"/>
              <a:gd name="connsiteY854" fmla="*/ 2378596 h 6858000"/>
              <a:gd name="connsiteX855" fmla="*/ 5817651 w 7467600"/>
              <a:gd name="connsiteY855" fmla="*/ 3023919 h 6858000"/>
              <a:gd name="connsiteX856" fmla="*/ 5729634 w 7467600"/>
              <a:gd name="connsiteY856" fmla="*/ 3051849 h 6858000"/>
              <a:gd name="connsiteX857" fmla="*/ 5611018 w 7467600"/>
              <a:gd name="connsiteY857" fmla="*/ 2316769 h 6858000"/>
              <a:gd name="connsiteX858" fmla="*/ 5687608 w 7467600"/>
              <a:gd name="connsiteY858" fmla="*/ 2039972 h 6858000"/>
              <a:gd name="connsiteX859" fmla="*/ 5657554 w 7467600"/>
              <a:gd name="connsiteY859" fmla="*/ 1576445 h 6858000"/>
              <a:gd name="connsiteX860" fmla="*/ 5150475 w 7467600"/>
              <a:gd name="connsiteY860" fmla="*/ 1274012 h 6858000"/>
              <a:gd name="connsiteX861" fmla="*/ 5349142 w 7467600"/>
              <a:gd name="connsiteY861" fmla="*/ 2204405 h 6858000"/>
              <a:gd name="connsiteX862" fmla="*/ 5262214 w 7467600"/>
              <a:gd name="connsiteY862" fmla="*/ 2233836 h 6858000"/>
              <a:gd name="connsiteX863" fmla="*/ 4981539 w 7467600"/>
              <a:gd name="connsiteY863" fmla="*/ 1542201 h 6858000"/>
              <a:gd name="connsiteX864" fmla="*/ 4958461 w 7467600"/>
              <a:gd name="connsiteY864" fmla="*/ 1136957 h 6858000"/>
              <a:gd name="connsiteX865" fmla="*/ 4655015 w 7467600"/>
              <a:gd name="connsiteY865" fmla="*/ 891426 h 6858000"/>
              <a:gd name="connsiteX866" fmla="*/ 4348002 w 7467600"/>
              <a:gd name="connsiteY866" fmla="*/ 2205895 h 6858000"/>
              <a:gd name="connsiteX867" fmla="*/ 4262250 w 7467600"/>
              <a:gd name="connsiteY867" fmla="*/ 2219972 h 6858000"/>
              <a:gd name="connsiteX868" fmla="*/ 4550611 w 7467600"/>
              <a:gd name="connsiteY868" fmla="*/ 817540 h 6858000"/>
              <a:gd name="connsiteX869" fmla="*/ 4564418 w 7467600"/>
              <a:gd name="connsiteY869" fmla="*/ 808293 h 6858000"/>
              <a:gd name="connsiteX870" fmla="*/ 4266388 w 7467600"/>
              <a:gd name="connsiteY870" fmla="*/ 500083 h 6858000"/>
              <a:gd name="connsiteX871" fmla="*/ 4032842 w 7467600"/>
              <a:gd name="connsiteY871" fmla="*/ 211809 h 6858000"/>
              <a:gd name="connsiteX872" fmla="*/ 3882765 w 7467600"/>
              <a:gd name="connsiteY872" fmla="*/ 0 h 6858000"/>
              <a:gd name="connsiteX873" fmla="*/ 3721337 w 7467600"/>
              <a:gd name="connsiteY873" fmla="*/ 0 h 6858000"/>
              <a:gd name="connsiteX874" fmla="*/ 3797544 w 7467600"/>
              <a:gd name="connsiteY874" fmla="*/ 0 h 6858000"/>
              <a:gd name="connsiteX875" fmla="*/ 3775734 w 7467600"/>
              <a:gd name="connsiteY875" fmla="*/ 95131 h 6858000"/>
              <a:gd name="connsiteX876" fmla="*/ 3724807 w 7467600"/>
              <a:gd name="connsiteY876" fmla="*/ 272257 h 6858000"/>
              <a:gd name="connsiteX877" fmla="*/ 3726844 w 7467600"/>
              <a:gd name="connsiteY877" fmla="*/ 282988 h 6858000"/>
              <a:gd name="connsiteX878" fmla="*/ 3742664 w 7467600"/>
              <a:gd name="connsiteY878" fmla="*/ 279918 h 6858000"/>
              <a:gd name="connsiteX879" fmla="*/ 4103910 w 7467600"/>
              <a:gd name="connsiteY879" fmla="*/ 1161917 h 6858000"/>
              <a:gd name="connsiteX880" fmla="*/ 4020269 w 7467600"/>
              <a:gd name="connsiteY880" fmla="*/ 1200406 h 6858000"/>
              <a:gd name="connsiteX881" fmla="*/ 3674882 w 7467600"/>
              <a:gd name="connsiteY881" fmla="*/ 488524 h 6858000"/>
              <a:gd name="connsiteX882" fmla="*/ 3132682 w 7467600"/>
              <a:gd name="connsiteY882" fmla="*/ 1072284 h 6858000"/>
              <a:gd name="connsiteX883" fmla="*/ 2716346 w 7467600"/>
              <a:gd name="connsiteY883" fmla="*/ 1276376 h 6858000"/>
              <a:gd name="connsiteX884" fmla="*/ 2716772 w 7467600"/>
              <a:gd name="connsiteY884" fmla="*/ 1255462 h 6858000"/>
              <a:gd name="connsiteX885" fmla="*/ 3471096 w 7467600"/>
              <a:gd name="connsiteY885" fmla="*/ 437072 h 6858000"/>
              <a:gd name="connsiteX886" fmla="*/ 3639057 w 7467600"/>
              <a:gd name="connsiteY886" fmla="*/ 286334 h 6858000"/>
              <a:gd name="connsiteX887" fmla="*/ 3640309 w 7467600"/>
              <a:gd name="connsiteY887" fmla="*/ 284664 h 6858000"/>
              <a:gd name="connsiteX888" fmla="*/ 3646022 w 7467600"/>
              <a:gd name="connsiteY888" fmla="*/ 276711 h 6858000"/>
              <a:gd name="connsiteX889" fmla="*/ 3707943 w 7467600"/>
              <a:gd name="connsiteY889" fmla="*/ 65958 h 6858000"/>
              <a:gd name="connsiteX890" fmla="*/ 3721337 w 7467600"/>
              <a:gd name="connsiteY890" fmla="*/ 0 h 6858000"/>
              <a:gd name="connsiteX891" fmla="*/ 2867960 w 7467600"/>
              <a:gd name="connsiteY891" fmla="*/ 0 h 6858000"/>
              <a:gd name="connsiteX892" fmla="*/ 2926351 w 7467600"/>
              <a:gd name="connsiteY892" fmla="*/ 0 h 6858000"/>
              <a:gd name="connsiteX893" fmla="*/ 2902823 w 7467600"/>
              <a:gd name="connsiteY893" fmla="*/ 262929 h 6858000"/>
              <a:gd name="connsiteX894" fmla="*/ 2940663 w 7467600"/>
              <a:gd name="connsiteY894" fmla="*/ 140884 h 6858000"/>
              <a:gd name="connsiteX895" fmla="*/ 2947039 w 7467600"/>
              <a:gd name="connsiteY895" fmla="*/ 122524 h 6858000"/>
              <a:gd name="connsiteX896" fmla="*/ 2984316 w 7467600"/>
              <a:gd name="connsiteY896" fmla="*/ 0 h 6858000"/>
              <a:gd name="connsiteX897" fmla="*/ 3016114 w 7467600"/>
              <a:gd name="connsiteY897" fmla="*/ 0 h 6858000"/>
              <a:gd name="connsiteX898" fmla="*/ 2979949 w 7467600"/>
              <a:gd name="connsiteY898" fmla="*/ 119274 h 6858000"/>
              <a:gd name="connsiteX899" fmla="*/ 3023879 w 7467600"/>
              <a:gd name="connsiteY899" fmla="*/ 0 h 6858000"/>
              <a:gd name="connsiteX900" fmla="*/ 3105400 w 7467600"/>
              <a:gd name="connsiteY900" fmla="*/ 0 h 6858000"/>
              <a:gd name="connsiteX901" fmla="*/ 3094669 w 7467600"/>
              <a:gd name="connsiteY901" fmla="*/ 30308 h 6858000"/>
              <a:gd name="connsiteX902" fmla="*/ 2901945 w 7467600"/>
              <a:gd name="connsiteY902" fmla="*/ 466538 h 6858000"/>
              <a:gd name="connsiteX903" fmla="*/ 2815209 w 7467600"/>
              <a:gd name="connsiteY903" fmla="*/ 497361 h 6858000"/>
              <a:gd name="connsiteX904" fmla="*/ 2844845 w 7467600"/>
              <a:gd name="connsiteY904" fmla="*/ 127638 h 6858000"/>
              <a:gd name="connsiteX905" fmla="*/ 2867960 w 7467600"/>
              <a:gd name="connsiteY905" fmla="*/ 0 h 6858000"/>
              <a:gd name="connsiteX906" fmla="*/ 1057230 w 7467600"/>
              <a:gd name="connsiteY906" fmla="*/ 0 h 6858000"/>
              <a:gd name="connsiteX907" fmla="*/ 1111003 w 7467600"/>
              <a:gd name="connsiteY907" fmla="*/ 0 h 6858000"/>
              <a:gd name="connsiteX908" fmla="*/ 1125553 w 7467600"/>
              <a:gd name="connsiteY908" fmla="*/ 52588 h 6858000"/>
              <a:gd name="connsiteX909" fmla="*/ 1304276 w 7467600"/>
              <a:gd name="connsiteY909" fmla="*/ 476275 h 6858000"/>
              <a:gd name="connsiteX910" fmla="*/ 1492066 w 7467600"/>
              <a:gd name="connsiteY910" fmla="*/ 886333 h 6858000"/>
              <a:gd name="connsiteX911" fmla="*/ 1423698 w 7467600"/>
              <a:gd name="connsiteY911" fmla="*/ 710817 h 6858000"/>
              <a:gd name="connsiteX912" fmla="*/ 1357609 w 7467600"/>
              <a:gd name="connsiteY912" fmla="*/ 532892 h 6858000"/>
              <a:gd name="connsiteX913" fmla="*/ 1309550 w 7467600"/>
              <a:gd name="connsiteY913" fmla="*/ 374031 h 6858000"/>
              <a:gd name="connsiteX914" fmla="*/ 1193673 w 7467600"/>
              <a:gd name="connsiteY914" fmla="*/ 49533 h 6858000"/>
              <a:gd name="connsiteX915" fmla="*/ 1164391 w 7467600"/>
              <a:gd name="connsiteY915" fmla="*/ 0 h 6858000"/>
              <a:gd name="connsiteX916" fmla="*/ 1200666 w 7467600"/>
              <a:gd name="connsiteY916" fmla="*/ 0 h 6858000"/>
              <a:gd name="connsiteX917" fmla="*/ 1223408 w 7467600"/>
              <a:gd name="connsiteY917" fmla="*/ 38996 h 6858000"/>
              <a:gd name="connsiteX918" fmla="*/ 1339635 w 7467600"/>
              <a:gd name="connsiteY918" fmla="*/ 365517 h 6858000"/>
              <a:gd name="connsiteX919" fmla="*/ 1387469 w 7467600"/>
              <a:gd name="connsiteY919" fmla="*/ 523079 h 6858000"/>
              <a:gd name="connsiteX920" fmla="*/ 1452685 w 7467600"/>
              <a:gd name="connsiteY920" fmla="*/ 699806 h 6858000"/>
              <a:gd name="connsiteX921" fmla="*/ 1492092 w 7467600"/>
              <a:gd name="connsiteY921" fmla="*/ 800424 h 6858000"/>
              <a:gd name="connsiteX922" fmla="*/ 1455302 w 7467600"/>
              <a:gd name="connsiteY922" fmla="*/ 632913 h 6858000"/>
              <a:gd name="connsiteX923" fmla="*/ 1222336 w 7467600"/>
              <a:gd name="connsiteY923" fmla="*/ 9480 h 6858000"/>
              <a:gd name="connsiteX924" fmla="*/ 1214634 w 7467600"/>
              <a:gd name="connsiteY924" fmla="*/ 0 h 6858000"/>
              <a:gd name="connsiteX925" fmla="*/ 1289827 w 7467600"/>
              <a:gd name="connsiteY925" fmla="*/ 0 h 6858000"/>
              <a:gd name="connsiteX926" fmla="*/ 1321076 w 7467600"/>
              <a:gd name="connsiteY926" fmla="*/ 59722 h 6858000"/>
              <a:gd name="connsiteX927" fmla="*/ 1512579 w 7467600"/>
              <a:gd name="connsiteY927" fmla="*/ 626441 h 6858000"/>
              <a:gd name="connsiteX928" fmla="*/ 1506076 w 7467600"/>
              <a:gd name="connsiteY928" fmla="*/ 1089289 h 6858000"/>
              <a:gd name="connsiteX929" fmla="*/ 1486346 w 7467600"/>
              <a:gd name="connsiteY929" fmla="*/ 1079919 h 6858000"/>
              <a:gd name="connsiteX930" fmla="*/ 1070511 w 7467600"/>
              <a:gd name="connsiteY930" fmla="*/ 48609 h 6858000"/>
              <a:gd name="connsiteX931" fmla="*/ 1057230 w 7467600"/>
              <a:gd name="connsiteY931" fmla="*/ 0 h 6858000"/>
              <a:gd name="connsiteX932" fmla="*/ 43151 w 7467600"/>
              <a:gd name="connsiteY932" fmla="*/ 0 h 6858000"/>
              <a:gd name="connsiteX933" fmla="*/ 95283 w 7467600"/>
              <a:gd name="connsiteY933" fmla="*/ 0 h 6858000"/>
              <a:gd name="connsiteX934" fmla="*/ 300708 w 7467600"/>
              <a:gd name="connsiteY934" fmla="*/ 154571 h 6858000"/>
              <a:gd name="connsiteX935" fmla="*/ 530414 w 7467600"/>
              <a:gd name="connsiteY935" fmla="*/ 354673 h 6858000"/>
              <a:gd name="connsiteX936" fmla="*/ 333785 w 7467600"/>
              <a:gd name="connsiteY936" fmla="*/ 161564 h 6858000"/>
              <a:gd name="connsiteX937" fmla="*/ 147005 w 7467600"/>
              <a:gd name="connsiteY937" fmla="*/ 0 h 6858000"/>
              <a:gd name="connsiteX938" fmla="*/ 272509 w 7467600"/>
              <a:gd name="connsiteY938" fmla="*/ 0 h 6858000"/>
              <a:gd name="connsiteX939" fmla="*/ 326276 w 7467600"/>
              <a:gd name="connsiteY939" fmla="*/ 45847 h 6858000"/>
              <a:gd name="connsiteX940" fmla="*/ 823759 w 7467600"/>
              <a:gd name="connsiteY940" fmla="*/ 574145 h 6858000"/>
              <a:gd name="connsiteX941" fmla="*/ 811254 w 7467600"/>
              <a:gd name="connsiteY941" fmla="*/ 665546 h 6858000"/>
              <a:gd name="connsiteX942" fmla="*/ 154042 w 7467600"/>
              <a:gd name="connsiteY942" fmla="*/ 261522 h 6858000"/>
              <a:gd name="connsiteX943" fmla="*/ 13550 w 7467600"/>
              <a:gd name="connsiteY943" fmla="*/ 158423 h 6858000"/>
              <a:gd name="connsiteX944" fmla="*/ 0 w 7467600"/>
              <a:gd name="connsiteY944" fmla="*/ 146618 h 6858000"/>
              <a:gd name="connsiteX945" fmla="*/ 0 w 7467600"/>
              <a:gd name="connsiteY945" fmla="*/ 59161 h 6858000"/>
              <a:gd name="connsiteX946" fmla="*/ 45427 w 7467600"/>
              <a:gd name="connsiteY946" fmla="*/ 101078 h 6858000"/>
              <a:gd name="connsiteX947" fmla="*/ 630103 w 7467600"/>
              <a:gd name="connsiteY947" fmla="*/ 485885 h 6858000"/>
              <a:gd name="connsiteX948" fmla="*/ 532040 w 7467600"/>
              <a:gd name="connsiteY948" fmla="*/ 399359 h 6858000"/>
              <a:gd name="connsiteX949" fmla="*/ 517618 w 7467600"/>
              <a:gd name="connsiteY949" fmla="*/ 385726 h 6858000"/>
              <a:gd name="connsiteX950" fmla="*/ 285074 w 7467600"/>
              <a:gd name="connsiteY950" fmla="*/ 182755 h 6858000"/>
              <a:gd name="connsiteX951" fmla="*/ 43151 w 7467600"/>
              <a:gd name="connsiteY95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10696 w 7467600"/>
              <a:gd name="connsiteY4" fmla="*/ 6803861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7410696 w 7467600"/>
              <a:gd name="connsiteY18" fmla="*/ 6803861 h 6858000"/>
              <a:gd name="connsiteX19" fmla="*/ 1019354 w 7467600"/>
              <a:gd name="connsiteY19" fmla="*/ 6315006 h 6858000"/>
              <a:gd name="connsiteX20" fmla="*/ 441046 w 7467600"/>
              <a:gd name="connsiteY20" fmla="*/ 6691153 h 6858000"/>
              <a:gd name="connsiteX21" fmla="*/ 1019354 w 7467600"/>
              <a:gd name="connsiteY21" fmla="*/ 6315006 h 6858000"/>
              <a:gd name="connsiteX22" fmla="*/ 991680 w 7467600"/>
              <a:gd name="connsiteY22" fmla="*/ 6298413 h 6858000"/>
              <a:gd name="connsiteX23" fmla="*/ 409060 w 7467600"/>
              <a:gd name="connsiteY23" fmla="*/ 6671470 h 6858000"/>
              <a:gd name="connsiteX24" fmla="*/ 991680 w 7467600"/>
              <a:gd name="connsiteY24" fmla="*/ 6298413 h 6858000"/>
              <a:gd name="connsiteX25" fmla="*/ 103333 w 7467600"/>
              <a:gd name="connsiteY25" fmla="*/ 5699602 h 6858000"/>
              <a:gd name="connsiteX26" fmla="*/ 233938 w 7467600"/>
              <a:gd name="connsiteY26" fmla="*/ 5809416 h 6858000"/>
              <a:gd name="connsiteX27" fmla="*/ 883580 w 7467600"/>
              <a:gd name="connsiteY27" fmla="*/ 6180710 h 6858000"/>
              <a:gd name="connsiteX28" fmla="*/ 487337 w 7467600"/>
              <a:gd name="connsiteY28" fmla="*/ 5950182 h 6858000"/>
              <a:gd name="connsiteX29" fmla="*/ 354051 w 7467600"/>
              <a:gd name="connsiteY29" fmla="*/ 5854912 h 6858000"/>
              <a:gd name="connsiteX30" fmla="*/ 195436 w 7467600"/>
              <a:gd name="connsiteY30" fmla="*/ 5755068 h 6858000"/>
              <a:gd name="connsiteX31" fmla="*/ 103333 w 7467600"/>
              <a:gd name="connsiteY31" fmla="*/ 5699602 h 6858000"/>
              <a:gd name="connsiteX32" fmla="*/ 5539432 w 7467600"/>
              <a:gd name="connsiteY32" fmla="*/ 5642928 h 6858000"/>
              <a:gd name="connsiteX33" fmla="*/ 5555462 w 7467600"/>
              <a:gd name="connsiteY33" fmla="*/ 5694454 h 6858000"/>
              <a:gd name="connsiteX34" fmla="*/ 5828270 w 7467600"/>
              <a:gd name="connsiteY34" fmla="*/ 6320663 h 6858000"/>
              <a:gd name="connsiteX35" fmla="*/ 5947416 w 7467600"/>
              <a:gd name="connsiteY35" fmla="*/ 6574846 h 6858000"/>
              <a:gd name="connsiteX36" fmla="*/ 5539432 w 7467600"/>
              <a:gd name="connsiteY36" fmla="*/ 5642928 h 6858000"/>
              <a:gd name="connsiteX37" fmla="*/ 51253 w 7467600"/>
              <a:gd name="connsiteY37" fmla="*/ 5631825 h 6858000"/>
              <a:gd name="connsiteX38" fmla="*/ 211622 w 7467600"/>
              <a:gd name="connsiteY38" fmla="*/ 5728803 h 6858000"/>
              <a:gd name="connsiteX39" fmla="*/ 371652 w 7467600"/>
              <a:gd name="connsiteY39" fmla="*/ 5829062 h 6858000"/>
              <a:gd name="connsiteX40" fmla="*/ 505903 w 7467600"/>
              <a:gd name="connsiteY40" fmla="*/ 5925221 h 6858000"/>
              <a:gd name="connsiteX41" fmla="*/ 899240 w 7467600"/>
              <a:gd name="connsiteY41" fmla="*/ 6153068 h 6858000"/>
              <a:gd name="connsiteX42" fmla="*/ 988114 w 7467600"/>
              <a:gd name="connsiteY42" fmla="*/ 6174204 h 6858000"/>
              <a:gd name="connsiteX43" fmla="*/ 845971 w 7467600"/>
              <a:gd name="connsiteY43" fmla="*/ 6067177 h 6858000"/>
              <a:gd name="connsiteX44" fmla="*/ 448057 w 7467600"/>
              <a:gd name="connsiteY44" fmla="*/ 5841376 h 6858000"/>
              <a:gd name="connsiteX45" fmla="*/ 51253 w 7467600"/>
              <a:gd name="connsiteY45" fmla="*/ 5631825 h 6858000"/>
              <a:gd name="connsiteX46" fmla="*/ 2606687 w 7467600"/>
              <a:gd name="connsiteY46" fmla="*/ 5630718 h 6858000"/>
              <a:gd name="connsiteX47" fmla="*/ 2645658 w 7467600"/>
              <a:gd name="connsiteY47" fmla="*/ 6640259 h 6858000"/>
              <a:gd name="connsiteX48" fmla="*/ 2606687 w 7467600"/>
              <a:gd name="connsiteY48" fmla="*/ 5630718 h 6858000"/>
              <a:gd name="connsiteX49" fmla="*/ 3642057 w 7467600"/>
              <a:gd name="connsiteY49" fmla="*/ 5573487 h 6858000"/>
              <a:gd name="connsiteX50" fmla="*/ 3632981 w 7467600"/>
              <a:gd name="connsiteY50" fmla="*/ 5579437 h 6858000"/>
              <a:gd name="connsiteX51" fmla="*/ 3382436 w 7467600"/>
              <a:gd name="connsiteY51" fmla="*/ 5952726 h 6858000"/>
              <a:gd name="connsiteX52" fmla="*/ 3191929 w 7467600"/>
              <a:gd name="connsiteY52" fmla="*/ 6662669 h 6858000"/>
              <a:gd name="connsiteX53" fmla="*/ 3369898 w 7467600"/>
              <a:gd name="connsiteY53" fmla="*/ 6081771 h 6858000"/>
              <a:gd name="connsiteX54" fmla="*/ 3642057 w 7467600"/>
              <a:gd name="connsiteY54" fmla="*/ 5573487 h 6858000"/>
              <a:gd name="connsiteX55" fmla="*/ 2650666 w 7467600"/>
              <a:gd name="connsiteY55" fmla="*/ 5530686 h 6858000"/>
              <a:gd name="connsiteX56" fmla="*/ 2650249 w 7467600"/>
              <a:gd name="connsiteY56" fmla="*/ 5532101 h 6858000"/>
              <a:gd name="connsiteX57" fmla="*/ 2663808 w 7467600"/>
              <a:gd name="connsiteY57" fmla="*/ 6535215 h 6858000"/>
              <a:gd name="connsiteX58" fmla="*/ 2665418 w 7467600"/>
              <a:gd name="connsiteY58" fmla="*/ 6132756 h 6858000"/>
              <a:gd name="connsiteX59" fmla="*/ 2650666 w 7467600"/>
              <a:gd name="connsiteY59" fmla="*/ 5530686 h 6858000"/>
              <a:gd name="connsiteX60" fmla="*/ 2680277 w 7467600"/>
              <a:gd name="connsiteY60" fmla="*/ 5479204 h 6858000"/>
              <a:gd name="connsiteX61" fmla="*/ 2678972 w 7467600"/>
              <a:gd name="connsiteY61" fmla="*/ 5481582 h 6858000"/>
              <a:gd name="connsiteX62" fmla="*/ 2696666 w 7467600"/>
              <a:gd name="connsiteY62" fmla="*/ 6133836 h 6858000"/>
              <a:gd name="connsiteX63" fmla="*/ 2695769 w 7467600"/>
              <a:gd name="connsiteY63" fmla="*/ 6390955 h 6858000"/>
              <a:gd name="connsiteX64" fmla="*/ 2739893 w 7467600"/>
              <a:gd name="connsiteY64" fmla="*/ 6108357 h 6858000"/>
              <a:gd name="connsiteX65" fmla="*/ 2680277 w 7467600"/>
              <a:gd name="connsiteY65" fmla="*/ 5479204 h 6858000"/>
              <a:gd name="connsiteX66" fmla="*/ 1132195 w 7467600"/>
              <a:gd name="connsiteY66" fmla="*/ 5467980 h 6858000"/>
              <a:gd name="connsiteX67" fmla="*/ 1679056 w 7467600"/>
              <a:gd name="connsiteY67" fmla="*/ 5516907 h 6858000"/>
              <a:gd name="connsiteX68" fmla="*/ 2128648 w 7467600"/>
              <a:gd name="connsiteY68" fmla="*/ 5474249 h 6858000"/>
              <a:gd name="connsiteX69" fmla="*/ 1825619 w 7467600"/>
              <a:gd name="connsiteY69" fmla="*/ 5478447 h 6858000"/>
              <a:gd name="connsiteX70" fmla="*/ 1737798 w 7467600"/>
              <a:gd name="connsiteY70" fmla="*/ 5483353 h 6858000"/>
              <a:gd name="connsiteX71" fmla="*/ 1132195 w 7467600"/>
              <a:gd name="connsiteY71" fmla="*/ 5467980 h 6858000"/>
              <a:gd name="connsiteX72" fmla="*/ 1456157 w 7467600"/>
              <a:gd name="connsiteY72" fmla="*/ 5371404 h 6858000"/>
              <a:gd name="connsiteX73" fmla="*/ 1244432 w 7467600"/>
              <a:gd name="connsiteY73" fmla="*/ 5385601 h 6858000"/>
              <a:gd name="connsiteX74" fmla="*/ 973990 w 7467600"/>
              <a:gd name="connsiteY74" fmla="*/ 5424940 h 6858000"/>
              <a:gd name="connsiteX75" fmla="*/ 1103809 w 7467600"/>
              <a:gd name="connsiteY75" fmla="*/ 5433720 h 6858000"/>
              <a:gd name="connsiteX76" fmla="*/ 1123454 w 7467600"/>
              <a:gd name="connsiteY76" fmla="*/ 5435727 h 6858000"/>
              <a:gd name="connsiteX77" fmla="*/ 1737017 w 7467600"/>
              <a:gd name="connsiteY77" fmla="*/ 5452183 h 6858000"/>
              <a:gd name="connsiteX78" fmla="*/ 1824397 w 7467600"/>
              <a:gd name="connsiteY78" fmla="*/ 5447757 h 6858000"/>
              <a:gd name="connsiteX79" fmla="*/ 2070059 w 7467600"/>
              <a:gd name="connsiteY79" fmla="*/ 5441660 h 6858000"/>
              <a:gd name="connsiteX80" fmla="*/ 1456157 w 7467600"/>
              <a:gd name="connsiteY80" fmla="*/ 5371404 h 6858000"/>
              <a:gd name="connsiteX81" fmla="*/ 4988186 w 7467600"/>
              <a:gd name="connsiteY81" fmla="*/ 5216467 h 6858000"/>
              <a:gd name="connsiteX82" fmla="*/ 4777334 w 7467600"/>
              <a:gd name="connsiteY82" fmla="*/ 5406072 h 6858000"/>
              <a:gd name="connsiteX83" fmla="*/ 4718341 w 7467600"/>
              <a:gd name="connsiteY83" fmla="*/ 5468043 h 6858000"/>
              <a:gd name="connsiteX84" fmla="*/ 4604655 w 7467600"/>
              <a:gd name="connsiteY84" fmla="*/ 5583434 h 6858000"/>
              <a:gd name="connsiteX85" fmla="*/ 4565074 w 7467600"/>
              <a:gd name="connsiteY85" fmla="*/ 5618550 h 6858000"/>
              <a:gd name="connsiteX86" fmla="*/ 4988186 w 7467600"/>
              <a:gd name="connsiteY86" fmla="*/ 5216467 h 6858000"/>
              <a:gd name="connsiteX87" fmla="*/ 4978032 w 7467600"/>
              <a:gd name="connsiteY87" fmla="*/ 5183809 h 6858000"/>
              <a:gd name="connsiteX88" fmla="*/ 4463413 w 7467600"/>
              <a:gd name="connsiteY88" fmla="*/ 5615162 h 6858000"/>
              <a:gd name="connsiteX89" fmla="*/ 4358134 w 7467600"/>
              <a:gd name="connsiteY89" fmla="*/ 5742791 h 6858000"/>
              <a:gd name="connsiteX90" fmla="*/ 4376219 w 7467600"/>
              <a:gd name="connsiteY90" fmla="*/ 5729027 h 6858000"/>
              <a:gd name="connsiteX91" fmla="*/ 4582340 w 7467600"/>
              <a:gd name="connsiteY91" fmla="*/ 5561037 h 6858000"/>
              <a:gd name="connsiteX92" fmla="*/ 4694684 w 7467600"/>
              <a:gd name="connsiteY92" fmla="*/ 5447098 h 6858000"/>
              <a:gd name="connsiteX93" fmla="*/ 4754123 w 7467600"/>
              <a:gd name="connsiteY93" fmla="*/ 5384643 h 6858000"/>
              <a:gd name="connsiteX94" fmla="*/ 4978032 w 7467600"/>
              <a:gd name="connsiteY94" fmla="*/ 5183809 h 6858000"/>
              <a:gd name="connsiteX95" fmla="*/ 1903353 w 7467600"/>
              <a:gd name="connsiteY95" fmla="*/ 5044827 h 6858000"/>
              <a:gd name="connsiteX96" fmla="*/ 1936931 w 7467600"/>
              <a:gd name="connsiteY96" fmla="*/ 5093954 h 6858000"/>
              <a:gd name="connsiteX97" fmla="*/ 2195868 w 7467600"/>
              <a:gd name="connsiteY97" fmla="*/ 5396574 h 6858000"/>
              <a:gd name="connsiteX98" fmla="*/ 2088852 w 7467600"/>
              <a:gd name="connsiteY98" fmla="*/ 5166123 h 6858000"/>
              <a:gd name="connsiteX99" fmla="*/ 1958241 w 7467600"/>
              <a:gd name="connsiteY99" fmla="*/ 5067955 h 6858000"/>
              <a:gd name="connsiteX100" fmla="*/ 1903353 w 7467600"/>
              <a:gd name="connsiteY100" fmla="*/ 5044827 h 6858000"/>
              <a:gd name="connsiteX101" fmla="*/ 1979378 w 7467600"/>
              <a:gd name="connsiteY101" fmla="*/ 4769504 h 6858000"/>
              <a:gd name="connsiteX102" fmla="*/ 2882120 w 7467600"/>
              <a:gd name="connsiteY102" fmla="*/ 5064547 h 6858000"/>
              <a:gd name="connsiteX103" fmla="*/ 2793103 w 7467600"/>
              <a:gd name="connsiteY103" fmla="*/ 5039699 h 6858000"/>
              <a:gd name="connsiteX104" fmla="*/ 2770041 w 7467600"/>
              <a:gd name="connsiteY104" fmla="*/ 5033634 h 6858000"/>
              <a:gd name="connsiteX105" fmla="*/ 1979378 w 7467600"/>
              <a:gd name="connsiteY105" fmla="*/ 4769504 h 6858000"/>
              <a:gd name="connsiteX106" fmla="*/ 1927410 w 7467600"/>
              <a:gd name="connsiteY106" fmla="*/ 4716164 h 6858000"/>
              <a:gd name="connsiteX107" fmla="*/ 1959587 w 7467600"/>
              <a:gd name="connsiteY107" fmla="*/ 4728849 h 6858000"/>
              <a:gd name="connsiteX108" fmla="*/ 2777707 w 7467600"/>
              <a:gd name="connsiteY108" fmla="*/ 5003991 h 6858000"/>
              <a:gd name="connsiteX109" fmla="*/ 2800768 w 7467600"/>
              <a:gd name="connsiteY109" fmla="*/ 5010056 h 6858000"/>
              <a:gd name="connsiteX110" fmla="*/ 2879408 w 7467600"/>
              <a:gd name="connsiteY110" fmla="*/ 5031590 h 6858000"/>
              <a:gd name="connsiteX111" fmla="*/ 2862295 w 7467600"/>
              <a:gd name="connsiteY111" fmla="*/ 5022958 h 6858000"/>
              <a:gd name="connsiteX112" fmla="*/ 2813343 w 7467600"/>
              <a:gd name="connsiteY112" fmla="*/ 4998369 h 6858000"/>
              <a:gd name="connsiteX113" fmla="*/ 2646245 w 7467600"/>
              <a:gd name="connsiteY113" fmla="*/ 4930999 h 6858000"/>
              <a:gd name="connsiteX114" fmla="*/ 1999243 w 7467600"/>
              <a:gd name="connsiteY114" fmla="*/ 4730524 h 6858000"/>
              <a:gd name="connsiteX115" fmla="*/ 1979527 w 7467600"/>
              <a:gd name="connsiteY115" fmla="*/ 4726651 h 6858000"/>
              <a:gd name="connsiteX116" fmla="*/ 1927410 w 7467600"/>
              <a:gd name="connsiteY116" fmla="*/ 4716164 h 6858000"/>
              <a:gd name="connsiteX117" fmla="*/ 1997014 w 7467600"/>
              <a:gd name="connsiteY117" fmla="*/ 4698007 h 6858000"/>
              <a:gd name="connsiteX118" fmla="*/ 2005458 w 7467600"/>
              <a:gd name="connsiteY118" fmla="*/ 4699540 h 6858000"/>
              <a:gd name="connsiteX119" fmla="*/ 2657186 w 7467600"/>
              <a:gd name="connsiteY119" fmla="*/ 4901687 h 6858000"/>
              <a:gd name="connsiteX120" fmla="*/ 2826662 w 7467600"/>
              <a:gd name="connsiteY120" fmla="*/ 4970362 h 6858000"/>
              <a:gd name="connsiteX121" fmla="*/ 2876100 w 7467600"/>
              <a:gd name="connsiteY121" fmla="*/ 4995397 h 6858000"/>
              <a:gd name="connsiteX122" fmla="*/ 3042600 w 7467600"/>
              <a:gd name="connsiteY122" fmla="*/ 5059532 h 6858000"/>
              <a:gd name="connsiteX123" fmla="*/ 1997014 w 7467600"/>
              <a:gd name="connsiteY123" fmla="*/ 4698007 h 6858000"/>
              <a:gd name="connsiteX124" fmla="*/ 2305292 w 7467600"/>
              <a:gd name="connsiteY124" fmla="*/ 4219492 h 6858000"/>
              <a:gd name="connsiteX125" fmla="*/ 3360922 w 7467600"/>
              <a:gd name="connsiteY125" fmla="*/ 4529373 h 6858000"/>
              <a:gd name="connsiteX126" fmla="*/ 3492420 w 7467600"/>
              <a:gd name="connsiteY126" fmla="*/ 4510145 h 6858000"/>
              <a:gd name="connsiteX127" fmla="*/ 3364086 w 7467600"/>
              <a:gd name="connsiteY127" fmla="*/ 4480340 h 6858000"/>
              <a:gd name="connsiteX128" fmla="*/ 3225818 w 7467600"/>
              <a:gd name="connsiteY128" fmla="*/ 4411822 h 6858000"/>
              <a:gd name="connsiteX129" fmla="*/ 3129696 w 7467600"/>
              <a:gd name="connsiteY129" fmla="*/ 4360704 h 6858000"/>
              <a:gd name="connsiteX130" fmla="*/ 2814545 w 7467600"/>
              <a:gd name="connsiteY130" fmla="*/ 4282955 h 6858000"/>
              <a:gd name="connsiteX131" fmla="*/ 2305292 w 7467600"/>
              <a:gd name="connsiteY131" fmla="*/ 4219492 h 6858000"/>
              <a:gd name="connsiteX132" fmla="*/ 2626982 w 7467600"/>
              <a:gd name="connsiteY132" fmla="*/ 4206450 h 6858000"/>
              <a:gd name="connsiteX133" fmla="*/ 2490617 w 7467600"/>
              <a:gd name="connsiteY133" fmla="*/ 4206951 h 6858000"/>
              <a:gd name="connsiteX134" fmla="*/ 2819869 w 7467600"/>
              <a:gd name="connsiteY134" fmla="*/ 4252936 h 6858000"/>
              <a:gd name="connsiteX135" fmla="*/ 3143018 w 7467600"/>
              <a:gd name="connsiteY135" fmla="*/ 4332698 h 6858000"/>
              <a:gd name="connsiteX136" fmla="*/ 3241520 w 7467600"/>
              <a:gd name="connsiteY136" fmla="*/ 4385112 h 6858000"/>
              <a:gd name="connsiteX137" fmla="*/ 3374575 w 7467600"/>
              <a:gd name="connsiteY137" fmla="*/ 4451517 h 6858000"/>
              <a:gd name="connsiteX138" fmla="*/ 3505221 w 7467600"/>
              <a:gd name="connsiteY138" fmla="*/ 4480757 h 6858000"/>
              <a:gd name="connsiteX139" fmla="*/ 2626982 w 7467600"/>
              <a:gd name="connsiteY139" fmla="*/ 4206450 h 6858000"/>
              <a:gd name="connsiteX140" fmla="*/ 1310106 w 7467600"/>
              <a:gd name="connsiteY140" fmla="*/ 3943217 h 6858000"/>
              <a:gd name="connsiteX141" fmla="*/ 854994 w 7467600"/>
              <a:gd name="connsiteY141" fmla="*/ 4399136 h 6858000"/>
              <a:gd name="connsiteX142" fmla="*/ 742462 w 7467600"/>
              <a:gd name="connsiteY142" fmla="*/ 4594648 h 6858000"/>
              <a:gd name="connsiteX143" fmla="*/ 820602 w 7467600"/>
              <a:gd name="connsiteY143" fmla="*/ 4485915 h 6858000"/>
              <a:gd name="connsiteX144" fmla="*/ 878295 w 7467600"/>
              <a:gd name="connsiteY144" fmla="*/ 4403594 h 6858000"/>
              <a:gd name="connsiteX145" fmla="*/ 1240607 w 7467600"/>
              <a:gd name="connsiteY145" fmla="*/ 4010401 h 6858000"/>
              <a:gd name="connsiteX146" fmla="*/ 1310106 w 7467600"/>
              <a:gd name="connsiteY146" fmla="*/ 3943217 h 6858000"/>
              <a:gd name="connsiteX147" fmla="*/ 1423113 w 7467600"/>
              <a:gd name="connsiteY147" fmla="*/ 3874565 h 6858000"/>
              <a:gd name="connsiteX148" fmla="*/ 1260565 w 7467600"/>
              <a:gd name="connsiteY148" fmla="*/ 4031982 h 6858000"/>
              <a:gd name="connsiteX149" fmla="*/ 901900 w 7467600"/>
              <a:gd name="connsiteY149" fmla="*/ 4421236 h 6858000"/>
              <a:gd name="connsiteX150" fmla="*/ 845044 w 7467600"/>
              <a:gd name="connsiteY150" fmla="*/ 4502436 h 6858000"/>
              <a:gd name="connsiteX151" fmla="*/ 685926 w 7467600"/>
              <a:gd name="connsiteY151" fmla="*/ 4703069 h 6858000"/>
              <a:gd name="connsiteX152" fmla="*/ 684248 w 7467600"/>
              <a:gd name="connsiteY152" fmla="*/ 4706721 h 6858000"/>
              <a:gd name="connsiteX153" fmla="*/ 1423113 w 7467600"/>
              <a:gd name="connsiteY153" fmla="*/ 3874565 h 6858000"/>
              <a:gd name="connsiteX154" fmla="*/ 3316479 w 7467600"/>
              <a:gd name="connsiteY154" fmla="*/ 3872136 h 6858000"/>
              <a:gd name="connsiteX155" fmla="*/ 3546806 w 7467600"/>
              <a:gd name="connsiteY155" fmla="*/ 4356139 h 6858000"/>
              <a:gd name="connsiteX156" fmla="*/ 3364433 w 7467600"/>
              <a:gd name="connsiteY156" fmla="*/ 3953121 h 6858000"/>
              <a:gd name="connsiteX157" fmla="*/ 3316479 w 7467600"/>
              <a:gd name="connsiteY157" fmla="*/ 3872136 h 6858000"/>
              <a:gd name="connsiteX158" fmla="*/ 3291335 w 7467600"/>
              <a:gd name="connsiteY158" fmla="*/ 3767420 h 6858000"/>
              <a:gd name="connsiteX159" fmla="*/ 3390805 w 7467600"/>
              <a:gd name="connsiteY159" fmla="*/ 3937163 h 6858000"/>
              <a:gd name="connsiteX160" fmla="*/ 3579062 w 7467600"/>
              <a:gd name="connsiteY160" fmla="*/ 4359040 h 6858000"/>
              <a:gd name="connsiteX161" fmla="*/ 3467355 w 7467600"/>
              <a:gd name="connsiteY161" fmla="*/ 3988130 h 6858000"/>
              <a:gd name="connsiteX162" fmla="*/ 3310753 w 7467600"/>
              <a:gd name="connsiteY162" fmla="*/ 3787140 h 6858000"/>
              <a:gd name="connsiteX163" fmla="*/ 3291335 w 7467600"/>
              <a:gd name="connsiteY163" fmla="*/ 3767420 h 6858000"/>
              <a:gd name="connsiteX164" fmla="*/ 1635889 w 7467600"/>
              <a:gd name="connsiteY164" fmla="*/ 3709494 h 6858000"/>
              <a:gd name="connsiteX165" fmla="*/ 1634800 w 7467600"/>
              <a:gd name="connsiteY165" fmla="*/ 3731111 h 6858000"/>
              <a:gd name="connsiteX166" fmla="*/ 1635889 w 7467600"/>
              <a:gd name="connsiteY166" fmla="*/ 3709494 h 6858000"/>
              <a:gd name="connsiteX167" fmla="*/ 1510397 w 7467600"/>
              <a:gd name="connsiteY167" fmla="*/ 3684705 h 6858000"/>
              <a:gd name="connsiteX168" fmla="*/ 1146550 w 7467600"/>
              <a:gd name="connsiteY168" fmla="*/ 3802012 h 6858000"/>
              <a:gd name="connsiteX169" fmla="*/ 698834 w 7467600"/>
              <a:gd name="connsiteY169" fmla="*/ 3952272 h 6858000"/>
              <a:gd name="connsiteX170" fmla="*/ 34256 w 7467600"/>
              <a:gd name="connsiteY170" fmla="*/ 4347603 h 6858000"/>
              <a:gd name="connsiteX171" fmla="*/ 527241 w 7467600"/>
              <a:gd name="connsiteY171" fmla="*/ 4065078 h 6858000"/>
              <a:gd name="connsiteX172" fmla="*/ 1510397 w 7467600"/>
              <a:gd name="connsiteY172" fmla="*/ 3684705 h 6858000"/>
              <a:gd name="connsiteX173" fmla="*/ 1313114 w 7467600"/>
              <a:gd name="connsiteY173" fmla="*/ 3655216 h 6858000"/>
              <a:gd name="connsiteX174" fmla="*/ 1109304 w 7467600"/>
              <a:gd name="connsiteY174" fmla="*/ 3669030 h 6858000"/>
              <a:gd name="connsiteX175" fmla="*/ 8129 w 7467600"/>
              <a:gd name="connsiteY175" fmla="*/ 4330519 h 6858000"/>
              <a:gd name="connsiteX176" fmla="*/ 687572 w 7467600"/>
              <a:gd name="connsiteY176" fmla="*/ 3925629 h 6858000"/>
              <a:gd name="connsiteX177" fmla="*/ 1138365 w 7467600"/>
              <a:gd name="connsiteY177" fmla="*/ 3774515 h 6858000"/>
              <a:gd name="connsiteX178" fmla="*/ 1505579 w 7467600"/>
              <a:gd name="connsiteY178" fmla="*/ 3655526 h 6858000"/>
              <a:gd name="connsiteX179" fmla="*/ 1313114 w 7467600"/>
              <a:gd name="connsiteY179" fmla="*/ 3655216 h 6858000"/>
              <a:gd name="connsiteX180" fmla="*/ 3655073 w 7467600"/>
              <a:gd name="connsiteY180" fmla="*/ 3650884 h 6858000"/>
              <a:gd name="connsiteX181" fmla="*/ 3989938 w 7467600"/>
              <a:gd name="connsiteY181" fmla="*/ 3991685 h 6858000"/>
              <a:gd name="connsiteX182" fmla="*/ 4393907 w 7467600"/>
              <a:gd name="connsiteY182" fmla="*/ 4261258 h 6858000"/>
              <a:gd name="connsiteX183" fmla="*/ 4648051 w 7467600"/>
              <a:gd name="connsiteY183" fmla="*/ 4374051 h 6858000"/>
              <a:gd name="connsiteX184" fmla="*/ 4383389 w 7467600"/>
              <a:gd name="connsiteY184" fmla="*/ 4184369 h 6858000"/>
              <a:gd name="connsiteX185" fmla="*/ 4165508 w 7467600"/>
              <a:gd name="connsiteY185" fmla="*/ 4035196 h 6858000"/>
              <a:gd name="connsiteX186" fmla="*/ 4068162 w 7467600"/>
              <a:gd name="connsiteY186" fmla="*/ 3953394 h 6858000"/>
              <a:gd name="connsiteX187" fmla="*/ 3981416 w 7467600"/>
              <a:gd name="connsiteY187" fmla="*/ 3880482 h 6858000"/>
              <a:gd name="connsiteX188" fmla="*/ 3800147 w 7467600"/>
              <a:gd name="connsiteY188" fmla="*/ 3749872 h 6858000"/>
              <a:gd name="connsiteX189" fmla="*/ 3655073 w 7467600"/>
              <a:gd name="connsiteY189" fmla="*/ 3650884 h 6858000"/>
              <a:gd name="connsiteX190" fmla="*/ 3670252 w 7467600"/>
              <a:gd name="connsiteY190" fmla="*/ 3622798 h 6858000"/>
              <a:gd name="connsiteX191" fmla="*/ 3817258 w 7467600"/>
              <a:gd name="connsiteY191" fmla="*/ 3723577 h 6858000"/>
              <a:gd name="connsiteX192" fmla="*/ 4000461 w 7467600"/>
              <a:gd name="connsiteY192" fmla="*/ 3855966 h 6858000"/>
              <a:gd name="connsiteX193" fmla="*/ 4088180 w 7467600"/>
              <a:gd name="connsiteY193" fmla="*/ 3929774 h 6858000"/>
              <a:gd name="connsiteX194" fmla="*/ 4184555 w 7467600"/>
              <a:gd name="connsiteY194" fmla="*/ 4010683 h 6858000"/>
              <a:gd name="connsiteX195" fmla="*/ 4399563 w 7467600"/>
              <a:gd name="connsiteY195" fmla="*/ 4158106 h 6858000"/>
              <a:gd name="connsiteX196" fmla="*/ 4684469 w 7467600"/>
              <a:gd name="connsiteY196" fmla="*/ 4364680 h 6858000"/>
              <a:gd name="connsiteX197" fmla="*/ 4690271 w 7467600"/>
              <a:gd name="connsiteY197" fmla="*/ 4370034 h 6858000"/>
              <a:gd name="connsiteX198" fmla="*/ 4136093 w 7467600"/>
              <a:gd name="connsiteY198" fmla="*/ 3858466 h 6858000"/>
              <a:gd name="connsiteX199" fmla="*/ 3670252 w 7467600"/>
              <a:gd name="connsiteY199" fmla="*/ 3622798 h 6858000"/>
              <a:gd name="connsiteX200" fmla="*/ 4440129 w 7467600"/>
              <a:gd name="connsiteY200" fmla="*/ 3448571 h 6858000"/>
              <a:gd name="connsiteX201" fmla="*/ 4856525 w 7467600"/>
              <a:gd name="connsiteY201" fmla="*/ 3915351 h 6858000"/>
              <a:gd name="connsiteX202" fmla="*/ 5059055 w 7467600"/>
              <a:gd name="connsiteY202" fmla="*/ 4108918 h 6858000"/>
              <a:gd name="connsiteX203" fmla="*/ 5290070 w 7467600"/>
              <a:gd name="connsiteY203" fmla="*/ 4263619 h 6858000"/>
              <a:gd name="connsiteX204" fmla="*/ 4834991 w 7467600"/>
              <a:gd name="connsiteY204" fmla="*/ 3830985 h 6858000"/>
              <a:gd name="connsiteX205" fmla="*/ 4440129 w 7467600"/>
              <a:gd name="connsiteY205" fmla="*/ 3448571 h 6858000"/>
              <a:gd name="connsiteX206" fmla="*/ 4441737 w 7467600"/>
              <a:gd name="connsiteY206" fmla="*/ 3399734 h 6858000"/>
              <a:gd name="connsiteX207" fmla="*/ 4431236 w 7467600"/>
              <a:gd name="connsiteY207" fmla="*/ 3400954 h 6858000"/>
              <a:gd name="connsiteX208" fmla="*/ 4557150 w 7467600"/>
              <a:gd name="connsiteY208" fmla="*/ 3510023 h 6858000"/>
              <a:gd name="connsiteX209" fmla="*/ 4856936 w 7467600"/>
              <a:gd name="connsiteY209" fmla="*/ 3809146 h 6858000"/>
              <a:gd name="connsiteX210" fmla="*/ 5111996 w 7467600"/>
              <a:gd name="connsiteY210" fmla="*/ 4065759 h 6858000"/>
              <a:gd name="connsiteX211" fmla="*/ 5388878 w 7467600"/>
              <a:gd name="connsiteY211" fmla="*/ 4300185 h 6858000"/>
              <a:gd name="connsiteX212" fmla="*/ 5425556 w 7467600"/>
              <a:gd name="connsiteY212" fmla="*/ 4308967 h 6858000"/>
              <a:gd name="connsiteX213" fmla="*/ 4943646 w 7467600"/>
              <a:gd name="connsiteY213" fmla="*/ 3822916 h 6858000"/>
              <a:gd name="connsiteX214" fmla="*/ 4594837 w 7467600"/>
              <a:gd name="connsiteY214" fmla="*/ 3532274 h 6858000"/>
              <a:gd name="connsiteX215" fmla="*/ 4441737 w 7467600"/>
              <a:gd name="connsiteY215" fmla="*/ 3399734 h 6858000"/>
              <a:gd name="connsiteX216" fmla="*/ 5425834 w 7467600"/>
              <a:gd name="connsiteY216" fmla="*/ 3162785 h 6858000"/>
              <a:gd name="connsiteX217" fmla="*/ 5401644 w 7467600"/>
              <a:gd name="connsiteY217" fmla="*/ 3617847 h 6858000"/>
              <a:gd name="connsiteX218" fmla="*/ 5467256 w 7467600"/>
              <a:gd name="connsiteY218" fmla="*/ 4175494 h 6858000"/>
              <a:gd name="connsiteX219" fmla="*/ 5448069 w 7467600"/>
              <a:gd name="connsiteY219" fmla="*/ 3567554 h 6858000"/>
              <a:gd name="connsiteX220" fmla="*/ 5425834 w 7467600"/>
              <a:gd name="connsiteY220" fmla="*/ 3162785 h 6858000"/>
              <a:gd name="connsiteX221" fmla="*/ 1318687 w 7467600"/>
              <a:gd name="connsiteY221" fmla="*/ 3113840 h 6858000"/>
              <a:gd name="connsiteX222" fmla="*/ 1066793 w 7467600"/>
              <a:gd name="connsiteY222" fmla="*/ 3212171 h 6858000"/>
              <a:gd name="connsiteX223" fmla="*/ 993319 w 7467600"/>
              <a:gd name="connsiteY223" fmla="*/ 3247648 h 6858000"/>
              <a:gd name="connsiteX224" fmla="*/ 853081 w 7467600"/>
              <a:gd name="connsiteY224" fmla="*/ 3312410 h 6858000"/>
              <a:gd name="connsiteX225" fmla="*/ 805957 w 7467600"/>
              <a:gd name="connsiteY225" fmla="*/ 3330443 h 6858000"/>
              <a:gd name="connsiteX226" fmla="*/ 1318687 w 7467600"/>
              <a:gd name="connsiteY226" fmla="*/ 3113840 h 6858000"/>
              <a:gd name="connsiteX227" fmla="*/ 5453702 w 7467600"/>
              <a:gd name="connsiteY227" fmla="*/ 3090882 h 6858000"/>
              <a:gd name="connsiteX228" fmla="*/ 5480135 w 7467600"/>
              <a:gd name="connsiteY228" fmla="*/ 3565802 h 6858000"/>
              <a:gd name="connsiteX229" fmla="*/ 5499023 w 7467600"/>
              <a:gd name="connsiteY229" fmla="*/ 4166310 h 6858000"/>
              <a:gd name="connsiteX230" fmla="*/ 5547022 w 7467600"/>
              <a:gd name="connsiteY230" fmla="*/ 3607838 h 6858000"/>
              <a:gd name="connsiteX231" fmla="*/ 5515964 w 7467600"/>
              <a:gd name="connsiteY231" fmla="*/ 3378541 h 6858000"/>
              <a:gd name="connsiteX232" fmla="*/ 5453702 w 7467600"/>
              <a:gd name="connsiteY232" fmla="*/ 3090882 h 6858000"/>
              <a:gd name="connsiteX233" fmla="*/ 1238695 w 7467600"/>
              <a:gd name="connsiteY233" fmla="*/ 3076820 h 6858000"/>
              <a:gd name="connsiteX234" fmla="*/ 716371 w 7467600"/>
              <a:gd name="connsiteY234" fmla="*/ 3293249 h 6858000"/>
              <a:gd name="connsiteX235" fmla="*/ 579522 w 7467600"/>
              <a:gd name="connsiteY235" fmla="*/ 3371759 h 6858000"/>
              <a:gd name="connsiteX236" fmla="*/ 600288 w 7467600"/>
              <a:gd name="connsiteY236" fmla="*/ 3365555 h 6858000"/>
              <a:gd name="connsiteX237" fmla="*/ 840692 w 7467600"/>
              <a:gd name="connsiteY237" fmla="*/ 3284921 h 6858000"/>
              <a:gd name="connsiteX238" fmla="*/ 979248 w 7467600"/>
              <a:gd name="connsiteY238" fmla="*/ 3221003 h 6858000"/>
              <a:gd name="connsiteX239" fmla="*/ 1053282 w 7467600"/>
              <a:gd name="connsiteY239" fmla="*/ 3185247 h 6858000"/>
              <a:gd name="connsiteX240" fmla="*/ 1320603 w 7467600"/>
              <a:gd name="connsiteY240" fmla="*/ 3081281 h 6858000"/>
              <a:gd name="connsiteX241" fmla="*/ 1238695 w 7467600"/>
              <a:gd name="connsiteY241" fmla="*/ 3076820 h 6858000"/>
              <a:gd name="connsiteX242" fmla="*/ 5425627 w 7467600"/>
              <a:gd name="connsiteY242" fmla="*/ 2954192 h 6858000"/>
              <a:gd name="connsiteX243" fmla="*/ 5470770 w 7467600"/>
              <a:gd name="connsiteY243" fmla="*/ 3005435 h 6858000"/>
              <a:gd name="connsiteX244" fmla="*/ 5519779 w 7467600"/>
              <a:gd name="connsiteY244" fmla="*/ 4359223 h 6858000"/>
              <a:gd name="connsiteX245" fmla="*/ 5520293 w 7467600"/>
              <a:gd name="connsiteY245" fmla="*/ 4360602 h 6858000"/>
              <a:gd name="connsiteX246" fmla="*/ 5767221 w 7467600"/>
              <a:gd name="connsiteY246" fmla="*/ 4665564 h 6858000"/>
              <a:gd name="connsiteX247" fmla="*/ 6937169 w 7467600"/>
              <a:gd name="connsiteY247" fmla="*/ 4815941 h 6858000"/>
              <a:gd name="connsiteX248" fmla="*/ 6953922 w 7467600"/>
              <a:gd name="connsiteY248" fmla="*/ 4890068 h 6858000"/>
              <a:gd name="connsiteX249" fmla="*/ 6071359 w 7467600"/>
              <a:gd name="connsiteY249" fmla="*/ 4770770 h 6858000"/>
              <a:gd name="connsiteX250" fmla="*/ 6038839 w 7467600"/>
              <a:gd name="connsiteY250" fmla="*/ 4764474 h 6858000"/>
              <a:gd name="connsiteX251" fmla="*/ 6038706 w 7467600"/>
              <a:gd name="connsiteY251" fmla="*/ 4763847 h 6858000"/>
              <a:gd name="connsiteX252" fmla="*/ 6037784 w 7467600"/>
              <a:gd name="connsiteY252" fmla="*/ 4764270 h 6858000"/>
              <a:gd name="connsiteX253" fmla="*/ 6038839 w 7467600"/>
              <a:gd name="connsiteY253" fmla="*/ 4764474 h 6858000"/>
              <a:gd name="connsiteX254" fmla="*/ 6040338 w 7467600"/>
              <a:gd name="connsiteY254" fmla="*/ 4771418 h 6858000"/>
              <a:gd name="connsiteX255" fmla="*/ 6024488 w 7467600"/>
              <a:gd name="connsiteY255" fmla="*/ 4809903 h 6858000"/>
              <a:gd name="connsiteX256" fmla="*/ 5599771 w 7467600"/>
              <a:gd name="connsiteY256" fmla="*/ 5509652 h 6858000"/>
              <a:gd name="connsiteX257" fmla="*/ 5548843 w 7467600"/>
              <a:gd name="connsiteY257" fmla="*/ 5563845 h 6858000"/>
              <a:gd name="connsiteX258" fmla="*/ 5940952 w 7467600"/>
              <a:gd name="connsiteY258" fmla="*/ 6250028 h 6858000"/>
              <a:gd name="connsiteX259" fmla="*/ 6043441 w 7467600"/>
              <a:gd name="connsiteY259" fmla="*/ 6665847 h 6858000"/>
              <a:gd name="connsiteX260" fmla="*/ 6093432 w 7467600"/>
              <a:gd name="connsiteY260" fmla="*/ 6858000 h 6858000"/>
              <a:gd name="connsiteX261" fmla="*/ 6034344 w 7467600"/>
              <a:gd name="connsiteY261" fmla="*/ 6858000 h 6858000"/>
              <a:gd name="connsiteX262" fmla="*/ 6026679 w 7467600"/>
              <a:gd name="connsiteY262" fmla="*/ 6836959 h 6858000"/>
              <a:gd name="connsiteX263" fmla="*/ 5800441 w 7467600"/>
              <a:gd name="connsiteY263" fmla="*/ 6335286 h 6858000"/>
              <a:gd name="connsiteX264" fmla="*/ 5526562 w 7467600"/>
              <a:gd name="connsiteY264" fmla="*/ 5705388 h 6858000"/>
              <a:gd name="connsiteX265" fmla="*/ 5519640 w 7467600"/>
              <a:gd name="connsiteY265" fmla="*/ 5683774 h 6858000"/>
              <a:gd name="connsiteX266" fmla="*/ 5844559 w 7467600"/>
              <a:gd name="connsiteY266" fmla="*/ 6553349 h 6858000"/>
              <a:gd name="connsiteX267" fmla="*/ 5975994 w 7467600"/>
              <a:gd name="connsiteY267" fmla="*/ 6858000 h 6858000"/>
              <a:gd name="connsiteX268" fmla="*/ 5898547 w 7467600"/>
              <a:gd name="connsiteY268" fmla="*/ 6858000 h 6858000"/>
              <a:gd name="connsiteX269" fmla="*/ 5682041 w 7467600"/>
              <a:gd name="connsiteY269" fmla="*/ 6355860 h 6858000"/>
              <a:gd name="connsiteX270" fmla="*/ 5461758 w 7467600"/>
              <a:gd name="connsiteY270" fmla="*/ 5820220 h 6858000"/>
              <a:gd name="connsiteX271" fmla="*/ 5237282 w 7467600"/>
              <a:gd name="connsiteY271" fmla="*/ 6579086 h 6858000"/>
              <a:gd name="connsiteX272" fmla="*/ 5115009 w 7467600"/>
              <a:gd name="connsiteY272" fmla="*/ 6858000 h 6858000"/>
              <a:gd name="connsiteX273" fmla="*/ 5028074 w 7467600"/>
              <a:gd name="connsiteY273" fmla="*/ 6858000 h 6858000"/>
              <a:gd name="connsiteX274" fmla="*/ 5079508 w 7467600"/>
              <a:gd name="connsiteY274" fmla="*/ 6749074 h 6858000"/>
              <a:gd name="connsiteX275" fmla="*/ 5371846 w 7467600"/>
              <a:gd name="connsiteY275" fmla="*/ 5924413 h 6858000"/>
              <a:gd name="connsiteX276" fmla="*/ 5270512 w 7467600"/>
              <a:gd name="connsiteY276" fmla="*/ 6138975 h 6858000"/>
              <a:gd name="connsiteX277" fmla="*/ 5062409 w 7467600"/>
              <a:gd name="connsiteY277" fmla="*/ 6653544 h 6858000"/>
              <a:gd name="connsiteX278" fmla="*/ 5036628 w 7467600"/>
              <a:gd name="connsiteY278" fmla="*/ 6754247 h 6858000"/>
              <a:gd name="connsiteX279" fmla="*/ 5009112 w 7467600"/>
              <a:gd name="connsiteY279" fmla="*/ 6858000 h 6858000"/>
              <a:gd name="connsiteX280" fmla="*/ 4976679 w 7467600"/>
              <a:gd name="connsiteY280" fmla="*/ 6858000 h 6858000"/>
              <a:gd name="connsiteX281" fmla="*/ 5006537 w 7467600"/>
              <a:gd name="connsiteY281" fmla="*/ 6747068 h 6858000"/>
              <a:gd name="connsiteX282" fmla="*/ 5032723 w 7467600"/>
              <a:gd name="connsiteY282" fmla="*/ 6644957 h 6858000"/>
              <a:gd name="connsiteX283" fmla="*/ 5242949 w 7467600"/>
              <a:gd name="connsiteY283" fmla="*/ 6125175 h 6858000"/>
              <a:gd name="connsiteX284" fmla="*/ 5286321 w 7467600"/>
              <a:gd name="connsiteY284" fmla="*/ 6033555 h 6858000"/>
              <a:gd name="connsiteX285" fmla="*/ 5008210 w 7467600"/>
              <a:gd name="connsiteY285" fmla="*/ 6649194 h 6858000"/>
              <a:gd name="connsiteX286" fmla="*/ 4986321 w 7467600"/>
              <a:gd name="connsiteY286" fmla="*/ 6765687 h 6858000"/>
              <a:gd name="connsiteX287" fmla="*/ 4973474 w 7467600"/>
              <a:gd name="connsiteY287" fmla="*/ 6858000 h 6858000"/>
              <a:gd name="connsiteX288" fmla="*/ 4907178 w 7467600"/>
              <a:gd name="connsiteY288" fmla="*/ 6858000 h 6858000"/>
              <a:gd name="connsiteX289" fmla="*/ 4910810 w 7467600"/>
              <a:gd name="connsiteY289" fmla="*/ 6829660 h 6858000"/>
              <a:gd name="connsiteX290" fmla="*/ 4987461 w 7467600"/>
              <a:gd name="connsiteY290" fmla="*/ 6432994 h 6858000"/>
              <a:gd name="connsiteX291" fmla="*/ 5179262 w 7467600"/>
              <a:gd name="connsiteY291" fmla="*/ 6035044 h 6858000"/>
              <a:gd name="connsiteX292" fmla="*/ 4689678 w 7467600"/>
              <a:gd name="connsiteY292" fmla="*/ 6440241 h 6858000"/>
              <a:gd name="connsiteX293" fmla="*/ 4477543 w 7467600"/>
              <a:gd name="connsiteY293" fmla="*/ 6674836 h 6858000"/>
              <a:gd name="connsiteX294" fmla="*/ 4329957 w 7467600"/>
              <a:gd name="connsiteY294" fmla="*/ 6858000 h 6858000"/>
              <a:gd name="connsiteX295" fmla="*/ 4218595 w 7467600"/>
              <a:gd name="connsiteY295" fmla="*/ 6858000 h 6858000"/>
              <a:gd name="connsiteX296" fmla="*/ 4368888 w 7467600"/>
              <a:gd name="connsiteY296" fmla="*/ 6668412 h 6858000"/>
              <a:gd name="connsiteX297" fmla="*/ 4563091 w 7467600"/>
              <a:gd name="connsiteY297" fmla="*/ 6442508 h 6858000"/>
              <a:gd name="connsiteX298" fmla="*/ 5387324 w 7467600"/>
              <a:gd name="connsiteY298" fmla="*/ 5705830 h 6858000"/>
              <a:gd name="connsiteX299" fmla="*/ 5073620 w 7467600"/>
              <a:gd name="connsiteY299" fmla="*/ 5955437 h 6858000"/>
              <a:gd name="connsiteX300" fmla="*/ 4689789 w 7467600"/>
              <a:gd name="connsiteY300" fmla="*/ 6268382 h 6858000"/>
              <a:gd name="connsiteX301" fmla="*/ 4418722 w 7467600"/>
              <a:gd name="connsiteY301" fmla="*/ 6570886 h 6858000"/>
              <a:gd name="connsiteX302" fmla="*/ 4214944 w 7467600"/>
              <a:gd name="connsiteY302" fmla="*/ 6858000 h 6858000"/>
              <a:gd name="connsiteX303" fmla="*/ 4177898 w 7467600"/>
              <a:gd name="connsiteY303" fmla="*/ 6858000 h 6858000"/>
              <a:gd name="connsiteX304" fmla="*/ 4391597 w 7467600"/>
              <a:gd name="connsiteY304" fmla="*/ 6556370 h 6858000"/>
              <a:gd name="connsiteX305" fmla="*/ 4668889 w 7467600"/>
              <a:gd name="connsiteY305" fmla="*/ 6246399 h 6858000"/>
              <a:gd name="connsiteX306" fmla="*/ 5055427 w 7467600"/>
              <a:gd name="connsiteY306" fmla="*/ 5931476 h 6858000"/>
              <a:gd name="connsiteX307" fmla="*/ 5371814 w 7467600"/>
              <a:gd name="connsiteY307" fmla="*/ 5678975 h 6858000"/>
              <a:gd name="connsiteX308" fmla="*/ 4987918 w 7467600"/>
              <a:gd name="connsiteY308" fmla="*/ 5838701 h 6858000"/>
              <a:gd name="connsiteX309" fmla="*/ 4317146 w 7467600"/>
              <a:gd name="connsiteY309" fmla="*/ 6587716 h 6858000"/>
              <a:gd name="connsiteX310" fmla="*/ 4171627 w 7467600"/>
              <a:gd name="connsiteY310" fmla="*/ 6858000 h 6858000"/>
              <a:gd name="connsiteX311" fmla="*/ 4081585 w 7467600"/>
              <a:gd name="connsiteY311" fmla="*/ 6858000 h 6858000"/>
              <a:gd name="connsiteX312" fmla="*/ 4238603 w 7467600"/>
              <a:gd name="connsiteY312" fmla="*/ 6559341 h 6858000"/>
              <a:gd name="connsiteX313" fmla="*/ 4778333 w 7467600"/>
              <a:gd name="connsiteY313" fmla="*/ 5873626 h 6858000"/>
              <a:gd name="connsiteX314" fmla="*/ 5414185 w 7467600"/>
              <a:gd name="connsiteY314" fmla="*/ 5573882 h 6858000"/>
              <a:gd name="connsiteX315" fmla="*/ 5959648 w 7467600"/>
              <a:gd name="connsiteY315" fmla="*/ 4760797 h 6858000"/>
              <a:gd name="connsiteX316" fmla="*/ 5355019 w 7467600"/>
              <a:gd name="connsiteY316" fmla="*/ 4734672 h 6858000"/>
              <a:gd name="connsiteX317" fmla="*/ 5083565 w 7467600"/>
              <a:gd name="connsiteY317" fmla="*/ 5179121 h 6858000"/>
              <a:gd name="connsiteX318" fmla="*/ 4713577 w 7467600"/>
              <a:gd name="connsiteY318" fmla="*/ 5616803 h 6858000"/>
              <a:gd name="connsiteX319" fmla="*/ 3989559 w 7467600"/>
              <a:gd name="connsiteY319" fmla="*/ 6145945 h 6858000"/>
              <a:gd name="connsiteX320" fmla="*/ 3939824 w 7467600"/>
              <a:gd name="connsiteY320" fmla="*/ 6066900 h 6858000"/>
              <a:gd name="connsiteX321" fmla="*/ 4584537 w 7467600"/>
              <a:gd name="connsiteY321" fmla="*/ 5324826 h 6858000"/>
              <a:gd name="connsiteX322" fmla="*/ 5037105 w 7467600"/>
              <a:gd name="connsiteY322" fmla="*/ 5088765 h 6858000"/>
              <a:gd name="connsiteX323" fmla="*/ 5039930 w 7467600"/>
              <a:gd name="connsiteY323" fmla="*/ 5089585 h 6858000"/>
              <a:gd name="connsiteX324" fmla="*/ 5263764 w 7467600"/>
              <a:gd name="connsiteY324" fmla="*/ 4735525 h 6858000"/>
              <a:gd name="connsiteX325" fmla="*/ 4086300 w 7467600"/>
              <a:gd name="connsiteY325" fmla="*/ 4884599 h 6858000"/>
              <a:gd name="connsiteX326" fmla="*/ 4085485 w 7467600"/>
              <a:gd name="connsiteY326" fmla="*/ 4899070 h 6858000"/>
              <a:gd name="connsiteX327" fmla="*/ 3871915 w 7467600"/>
              <a:gd name="connsiteY327" fmla="*/ 5253645 h 6858000"/>
              <a:gd name="connsiteX328" fmla="*/ 3799374 w 7467600"/>
              <a:gd name="connsiteY328" fmla="*/ 5466127 h 6858000"/>
              <a:gd name="connsiteX329" fmla="*/ 3498850 w 7467600"/>
              <a:gd name="connsiteY329" fmla="*/ 6661888 h 6858000"/>
              <a:gd name="connsiteX330" fmla="*/ 3399216 w 7467600"/>
              <a:gd name="connsiteY330" fmla="*/ 6858000 h 6858000"/>
              <a:gd name="connsiteX331" fmla="*/ 3303688 w 7467600"/>
              <a:gd name="connsiteY331" fmla="*/ 6858000 h 6858000"/>
              <a:gd name="connsiteX332" fmla="*/ 3391774 w 7467600"/>
              <a:gd name="connsiteY332" fmla="*/ 6697181 h 6858000"/>
              <a:gd name="connsiteX333" fmla="*/ 3735540 w 7467600"/>
              <a:gd name="connsiteY333" fmla="*/ 5546923 h 6858000"/>
              <a:gd name="connsiteX334" fmla="*/ 3729438 w 7467600"/>
              <a:gd name="connsiteY334" fmla="*/ 5569058 h 6858000"/>
              <a:gd name="connsiteX335" fmla="*/ 3707782 w 7467600"/>
              <a:gd name="connsiteY335" fmla="*/ 5644908 h 6858000"/>
              <a:gd name="connsiteX336" fmla="*/ 3583827 w 7467600"/>
              <a:gd name="connsiteY336" fmla="*/ 6039215 h 6858000"/>
              <a:gd name="connsiteX337" fmla="*/ 3547861 w 7467600"/>
              <a:gd name="connsiteY337" fmla="*/ 6129609 h 6858000"/>
              <a:gd name="connsiteX338" fmla="*/ 3490905 w 7467600"/>
              <a:gd name="connsiteY338" fmla="*/ 6277660 h 6858000"/>
              <a:gd name="connsiteX339" fmla="*/ 3455859 w 7467600"/>
              <a:gd name="connsiteY339" fmla="*/ 6391301 h 6858000"/>
              <a:gd name="connsiteX340" fmla="*/ 3429112 w 7467600"/>
              <a:gd name="connsiteY340" fmla="*/ 6479469 h 6858000"/>
              <a:gd name="connsiteX341" fmla="*/ 3304862 w 7467600"/>
              <a:gd name="connsiteY341" fmla="*/ 6796476 h 6858000"/>
              <a:gd name="connsiteX342" fmla="*/ 3276071 w 7467600"/>
              <a:gd name="connsiteY342" fmla="*/ 6858000 h 6858000"/>
              <a:gd name="connsiteX343" fmla="*/ 3240805 w 7467600"/>
              <a:gd name="connsiteY343" fmla="*/ 6858000 h 6858000"/>
              <a:gd name="connsiteX344" fmla="*/ 3275917 w 7467600"/>
              <a:gd name="connsiteY344" fmla="*/ 6783192 h 6858000"/>
              <a:gd name="connsiteX345" fmla="*/ 3399358 w 7467600"/>
              <a:gd name="connsiteY345" fmla="*/ 6469011 h 6858000"/>
              <a:gd name="connsiteX346" fmla="*/ 3425650 w 7467600"/>
              <a:gd name="connsiteY346" fmla="*/ 6381333 h 6858000"/>
              <a:gd name="connsiteX347" fmla="*/ 3460661 w 7467600"/>
              <a:gd name="connsiteY347" fmla="*/ 6266763 h 6858000"/>
              <a:gd name="connsiteX348" fmla="*/ 3518021 w 7467600"/>
              <a:gd name="connsiteY348" fmla="*/ 6117298 h 6858000"/>
              <a:gd name="connsiteX349" fmla="*/ 3554035 w 7467600"/>
              <a:gd name="connsiteY349" fmla="*/ 6027832 h 6858000"/>
              <a:gd name="connsiteX350" fmla="*/ 3677174 w 7467600"/>
              <a:gd name="connsiteY350" fmla="*/ 5636351 h 6858000"/>
              <a:gd name="connsiteX351" fmla="*/ 3698819 w 7467600"/>
              <a:gd name="connsiteY351" fmla="*/ 5560503 h 6858000"/>
              <a:gd name="connsiteX352" fmla="*/ 3702094 w 7467600"/>
              <a:gd name="connsiteY352" fmla="*/ 5549194 h 6858000"/>
              <a:gd name="connsiteX353" fmla="*/ 3398355 w 7467600"/>
              <a:gd name="connsiteY353" fmla="*/ 6094603 h 6858000"/>
              <a:gd name="connsiteX354" fmla="*/ 3193941 w 7467600"/>
              <a:gd name="connsiteY354" fmla="*/ 6798775 h 6858000"/>
              <a:gd name="connsiteX355" fmla="*/ 3184140 w 7467600"/>
              <a:gd name="connsiteY355" fmla="*/ 6858000 h 6858000"/>
              <a:gd name="connsiteX356" fmla="*/ 3099978 w 7467600"/>
              <a:gd name="connsiteY356" fmla="*/ 6858000 h 6858000"/>
              <a:gd name="connsiteX357" fmla="*/ 3101556 w 7467600"/>
              <a:gd name="connsiteY357" fmla="*/ 6843337 h 6858000"/>
              <a:gd name="connsiteX358" fmla="*/ 3370162 w 7467600"/>
              <a:gd name="connsiteY358" fmla="*/ 5785550 h 6858000"/>
              <a:gd name="connsiteX359" fmla="*/ 3746477 w 7467600"/>
              <a:gd name="connsiteY359" fmla="*/ 5377889 h 6858000"/>
              <a:gd name="connsiteX360" fmla="*/ 3863399 w 7467600"/>
              <a:gd name="connsiteY360" fmla="*/ 5087257 h 6858000"/>
              <a:gd name="connsiteX361" fmla="*/ 3968712 w 7467600"/>
              <a:gd name="connsiteY361" fmla="*/ 4913989 h 6858000"/>
              <a:gd name="connsiteX362" fmla="*/ 2792390 w 7467600"/>
              <a:gd name="connsiteY362" fmla="*/ 5382974 h 6858000"/>
              <a:gd name="connsiteX363" fmla="*/ 2714982 w 7467600"/>
              <a:gd name="connsiteY363" fmla="*/ 5427051 h 6858000"/>
              <a:gd name="connsiteX364" fmla="*/ 2813361 w 7467600"/>
              <a:gd name="connsiteY364" fmla="*/ 6023912 h 6858000"/>
              <a:gd name="connsiteX365" fmla="*/ 2688430 w 7467600"/>
              <a:gd name="connsiteY365" fmla="*/ 6801564 h 6858000"/>
              <a:gd name="connsiteX366" fmla="*/ 2629626 w 7467600"/>
              <a:gd name="connsiteY366" fmla="*/ 6763394 h 6858000"/>
              <a:gd name="connsiteX367" fmla="*/ 2565328 w 7467600"/>
              <a:gd name="connsiteY367" fmla="*/ 5516399 h 6858000"/>
              <a:gd name="connsiteX368" fmla="*/ 1922999 w 7467600"/>
              <a:gd name="connsiteY368" fmla="*/ 5980343 h 6858000"/>
              <a:gd name="connsiteX369" fmla="*/ 1950261 w 7467600"/>
              <a:gd name="connsiteY369" fmla="*/ 6405858 h 6858000"/>
              <a:gd name="connsiteX370" fmla="*/ 2365554 w 7467600"/>
              <a:gd name="connsiteY370" fmla="*/ 6759107 h 6858000"/>
              <a:gd name="connsiteX371" fmla="*/ 2424142 w 7467600"/>
              <a:gd name="connsiteY371" fmla="*/ 6858000 h 6858000"/>
              <a:gd name="connsiteX372" fmla="*/ 2395994 w 7467600"/>
              <a:gd name="connsiteY372" fmla="*/ 6858000 h 6858000"/>
              <a:gd name="connsiteX373" fmla="*/ 2392863 w 7467600"/>
              <a:gd name="connsiteY373" fmla="*/ 6852964 h 6858000"/>
              <a:gd name="connsiteX374" fmla="*/ 2017589 w 7467600"/>
              <a:gd name="connsiteY374" fmla="*/ 6493982 h 6858000"/>
              <a:gd name="connsiteX375" fmla="*/ 2147336 w 7467600"/>
              <a:gd name="connsiteY375" fmla="*/ 6594052 h 6858000"/>
              <a:gd name="connsiteX376" fmla="*/ 2207047 w 7467600"/>
              <a:gd name="connsiteY376" fmla="*/ 6654540 h 6858000"/>
              <a:gd name="connsiteX377" fmla="*/ 2299106 w 7467600"/>
              <a:gd name="connsiteY377" fmla="*/ 6778931 h 6858000"/>
              <a:gd name="connsiteX378" fmla="*/ 2314430 w 7467600"/>
              <a:gd name="connsiteY378" fmla="*/ 6801144 h 6858000"/>
              <a:gd name="connsiteX379" fmla="*/ 2352406 w 7467600"/>
              <a:gd name="connsiteY379" fmla="*/ 6858000 h 6858000"/>
              <a:gd name="connsiteX380" fmla="*/ 2314492 w 7467600"/>
              <a:gd name="connsiteY380" fmla="*/ 6858000 h 6858000"/>
              <a:gd name="connsiteX381" fmla="*/ 2288095 w 7467600"/>
              <a:gd name="connsiteY381" fmla="*/ 6818030 h 6858000"/>
              <a:gd name="connsiteX382" fmla="*/ 2272768 w 7467600"/>
              <a:gd name="connsiteY382" fmla="*/ 6795822 h 6858000"/>
              <a:gd name="connsiteX383" fmla="*/ 2182715 w 7467600"/>
              <a:gd name="connsiteY383" fmla="*/ 6675071 h 6858000"/>
              <a:gd name="connsiteX384" fmla="*/ 2032061 w 7467600"/>
              <a:gd name="connsiteY384" fmla="*/ 6541380 h 6858000"/>
              <a:gd name="connsiteX385" fmla="*/ 2257220 w 7467600"/>
              <a:gd name="connsiteY385" fmla="*/ 6826257 h 6858000"/>
              <a:gd name="connsiteX386" fmla="*/ 2281324 w 7467600"/>
              <a:gd name="connsiteY386" fmla="*/ 6858000 h 6858000"/>
              <a:gd name="connsiteX387" fmla="*/ 2242860 w 7467600"/>
              <a:gd name="connsiteY387" fmla="*/ 6858000 h 6858000"/>
              <a:gd name="connsiteX388" fmla="*/ 2232818 w 7467600"/>
              <a:gd name="connsiteY388" fmla="*/ 6844926 h 6858000"/>
              <a:gd name="connsiteX389" fmla="*/ 1990172 w 7467600"/>
              <a:gd name="connsiteY389" fmla="*/ 6542121 h 6858000"/>
              <a:gd name="connsiteX390" fmla="*/ 2124090 w 7467600"/>
              <a:gd name="connsiteY390" fmla="*/ 6761017 h 6858000"/>
              <a:gd name="connsiteX391" fmla="*/ 2200380 w 7467600"/>
              <a:gd name="connsiteY391" fmla="*/ 6858000 h 6858000"/>
              <a:gd name="connsiteX392" fmla="*/ 2147507 w 7467600"/>
              <a:gd name="connsiteY392" fmla="*/ 6858000 h 6858000"/>
              <a:gd name="connsiteX393" fmla="*/ 2070668 w 7467600"/>
              <a:gd name="connsiteY393" fmla="*/ 6761520 h 6858000"/>
              <a:gd name="connsiteX394" fmla="*/ 1975142 w 7467600"/>
              <a:gd name="connsiteY394" fmla="*/ 6585570 h 6858000"/>
              <a:gd name="connsiteX395" fmla="*/ 2050035 w 7467600"/>
              <a:gd name="connsiteY395" fmla="*/ 6813345 h 6858000"/>
              <a:gd name="connsiteX396" fmla="*/ 2063025 w 7467600"/>
              <a:gd name="connsiteY396" fmla="*/ 6858000 h 6858000"/>
              <a:gd name="connsiteX397" fmla="*/ 2021675 w 7467600"/>
              <a:gd name="connsiteY397" fmla="*/ 6858000 h 6858000"/>
              <a:gd name="connsiteX398" fmla="*/ 2019308 w 7467600"/>
              <a:gd name="connsiteY398" fmla="*/ 6847118 h 6858000"/>
              <a:gd name="connsiteX399" fmla="*/ 1938835 w 7467600"/>
              <a:gd name="connsiteY399" fmla="*/ 6551160 h 6858000"/>
              <a:gd name="connsiteX400" fmla="*/ 1953230 w 7467600"/>
              <a:gd name="connsiteY400" fmla="*/ 6759699 h 6858000"/>
              <a:gd name="connsiteX401" fmla="*/ 1956763 w 7467600"/>
              <a:gd name="connsiteY401" fmla="*/ 6778191 h 6858000"/>
              <a:gd name="connsiteX402" fmla="*/ 1967925 w 7467600"/>
              <a:gd name="connsiteY402" fmla="*/ 6858000 h 6858000"/>
              <a:gd name="connsiteX403" fmla="*/ 1936622 w 7467600"/>
              <a:gd name="connsiteY403" fmla="*/ 6858000 h 6858000"/>
              <a:gd name="connsiteX404" fmla="*/ 1926261 w 7467600"/>
              <a:gd name="connsiteY404" fmla="*/ 6784064 h 6858000"/>
              <a:gd name="connsiteX405" fmla="*/ 1922724 w 7467600"/>
              <a:gd name="connsiteY405" fmla="*/ 6765577 h 6858000"/>
              <a:gd name="connsiteX406" fmla="*/ 1904650 w 7467600"/>
              <a:gd name="connsiteY406" fmla="*/ 6639616 h 6858000"/>
              <a:gd name="connsiteX407" fmla="*/ 1885273 w 7467600"/>
              <a:gd name="connsiteY407" fmla="*/ 6858000 h 6858000"/>
              <a:gd name="connsiteX408" fmla="*/ 1854363 w 7467600"/>
              <a:gd name="connsiteY408" fmla="*/ 6858000 h 6858000"/>
              <a:gd name="connsiteX409" fmla="*/ 1880391 w 7467600"/>
              <a:gd name="connsiteY409" fmla="*/ 6603796 h 6858000"/>
              <a:gd name="connsiteX410" fmla="*/ 1818273 w 7467600"/>
              <a:gd name="connsiteY410" fmla="*/ 6715729 h 6858000"/>
              <a:gd name="connsiteX411" fmla="*/ 1794691 w 7467600"/>
              <a:gd name="connsiteY411" fmla="*/ 6843239 h 6858000"/>
              <a:gd name="connsiteX412" fmla="*/ 1794914 w 7467600"/>
              <a:gd name="connsiteY412" fmla="*/ 6858000 h 6858000"/>
              <a:gd name="connsiteX413" fmla="*/ 1746128 w 7467600"/>
              <a:gd name="connsiteY413" fmla="*/ 6858000 h 6858000"/>
              <a:gd name="connsiteX414" fmla="*/ 1753934 w 7467600"/>
              <a:gd name="connsiteY414" fmla="*/ 6724796 h 6858000"/>
              <a:gd name="connsiteX415" fmla="*/ 1792053 w 7467600"/>
              <a:gd name="connsiteY415" fmla="*/ 6572396 h 6858000"/>
              <a:gd name="connsiteX416" fmla="*/ 1862248 w 7467600"/>
              <a:gd name="connsiteY416" fmla="*/ 6266397 h 6858000"/>
              <a:gd name="connsiteX417" fmla="*/ 1862250 w 7467600"/>
              <a:gd name="connsiteY417" fmla="*/ 6033531 h 6858000"/>
              <a:gd name="connsiteX418" fmla="*/ 1211999 w 7467600"/>
              <a:gd name="connsiteY418" fmla="*/ 6683610 h 6858000"/>
              <a:gd name="connsiteX419" fmla="*/ 1213266 w 7467600"/>
              <a:gd name="connsiteY419" fmla="*/ 6691947 h 6858000"/>
              <a:gd name="connsiteX420" fmla="*/ 1203370 w 7467600"/>
              <a:gd name="connsiteY420" fmla="*/ 6850676 h 6858000"/>
              <a:gd name="connsiteX421" fmla="*/ 1203671 w 7467600"/>
              <a:gd name="connsiteY421" fmla="*/ 6858000 h 6858000"/>
              <a:gd name="connsiteX422" fmla="*/ 1143180 w 7467600"/>
              <a:gd name="connsiteY422" fmla="*/ 6858000 h 6858000"/>
              <a:gd name="connsiteX423" fmla="*/ 1142176 w 7467600"/>
              <a:gd name="connsiteY423" fmla="*/ 6766045 h 6858000"/>
              <a:gd name="connsiteX424" fmla="*/ 1067484 w 7467600"/>
              <a:gd name="connsiteY424" fmla="*/ 6858000 h 6858000"/>
              <a:gd name="connsiteX425" fmla="*/ 953928 w 7467600"/>
              <a:gd name="connsiteY425" fmla="*/ 6858000 h 6858000"/>
              <a:gd name="connsiteX426" fmla="*/ 959715 w 7467600"/>
              <a:gd name="connsiteY426" fmla="*/ 6850185 h 6858000"/>
              <a:gd name="connsiteX427" fmla="*/ 1483788 w 7467600"/>
              <a:gd name="connsiteY427" fmla="*/ 6259174 h 6858000"/>
              <a:gd name="connsiteX428" fmla="*/ 1100671 w 7467600"/>
              <a:gd name="connsiteY428" fmla="*/ 6252137 h 6858000"/>
              <a:gd name="connsiteX429" fmla="*/ 1090144 w 7467600"/>
              <a:gd name="connsiteY429" fmla="*/ 6256748 h 6858000"/>
              <a:gd name="connsiteX430" fmla="*/ 1095872 w 7467600"/>
              <a:gd name="connsiteY430" fmla="*/ 6271892 h 6858000"/>
              <a:gd name="connsiteX431" fmla="*/ 262785 w 7467600"/>
              <a:gd name="connsiteY431" fmla="*/ 6845450 h 6858000"/>
              <a:gd name="connsiteX432" fmla="*/ 209968 w 7467600"/>
              <a:gd name="connsiteY432" fmla="*/ 6770713 h 6858000"/>
              <a:gd name="connsiteX433" fmla="*/ 873460 w 7467600"/>
              <a:gd name="connsiteY433" fmla="*/ 6253768 h 6858000"/>
              <a:gd name="connsiteX434" fmla="*/ 192686 w 7467600"/>
              <a:gd name="connsiteY434" fmla="*/ 5849257 h 6858000"/>
              <a:gd name="connsiteX435" fmla="*/ 4696 w 7467600"/>
              <a:gd name="connsiteY435" fmla="*/ 5697668 h 6858000"/>
              <a:gd name="connsiteX436" fmla="*/ 0 w 7467600"/>
              <a:gd name="connsiteY436" fmla="*/ 5689984 h 6858000"/>
              <a:gd name="connsiteX437" fmla="*/ 0 w 7467600"/>
              <a:gd name="connsiteY437" fmla="*/ 5513472 h 6858000"/>
              <a:gd name="connsiteX438" fmla="*/ 174101 w 7467600"/>
              <a:gd name="connsiteY438" fmla="*/ 5620277 h 6858000"/>
              <a:gd name="connsiteX439" fmla="*/ 891800 w 7467600"/>
              <a:gd name="connsiteY439" fmla="*/ 6036935 h 6858000"/>
              <a:gd name="connsiteX440" fmla="*/ 1072219 w 7467600"/>
              <a:gd name="connsiteY440" fmla="*/ 6169443 h 6858000"/>
              <a:gd name="connsiteX441" fmla="*/ 1074117 w 7467600"/>
              <a:gd name="connsiteY441" fmla="*/ 6170301 h 6858000"/>
              <a:gd name="connsiteX442" fmla="*/ 1083114 w 7467600"/>
              <a:gd name="connsiteY442" fmla="*/ 6174131 h 6858000"/>
              <a:gd name="connsiteX443" fmla="*/ 1543010 w 7467600"/>
              <a:gd name="connsiteY443" fmla="*/ 6191140 h 6858000"/>
              <a:gd name="connsiteX444" fmla="*/ 1551080 w 7467600"/>
              <a:gd name="connsiteY444" fmla="*/ 6195006 h 6858000"/>
              <a:gd name="connsiteX445" fmla="*/ 2345443 w 7467600"/>
              <a:gd name="connsiteY445" fmla="*/ 5549882 h 6858000"/>
              <a:gd name="connsiteX446" fmla="*/ 1721499 w 7467600"/>
              <a:gd name="connsiteY446" fmla="*/ 5599969 h 6858000"/>
              <a:gd name="connsiteX447" fmla="*/ 767716 w 7467600"/>
              <a:gd name="connsiteY447" fmla="*/ 5472768 h 6858000"/>
              <a:gd name="connsiteX448" fmla="*/ 722147 w 7467600"/>
              <a:gd name="connsiteY448" fmla="*/ 5393091 h 6858000"/>
              <a:gd name="connsiteX449" fmla="*/ 1485552 w 7467600"/>
              <a:gd name="connsiteY449" fmla="*/ 5313202 h 6858000"/>
              <a:gd name="connsiteX450" fmla="*/ 2143004 w 7467600"/>
              <a:gd name="connsiteY450" fmla="*/ 5402420 h 6858000"/>
              <a:gd name="connsiteX451" fmla="*/ 1933391 w 7467600"/>
              <a:gd name="connsiteY451" fmla="*/ 5156971 h 6858000"/>
              <a:gd name="connsiteX452" fmla="*/ 1827118 w 7467600"/>
              <a:gd name="connsiteY452" fmla="*/ 4968410 h 6858000"/>
              <a:gd name="connsiteX453" fmla="*/ 1837349 w 7467600"/>
              <a:gd name="connsiteY453" fmla="*/ 4956357 h 6858000"/>
              <a:gd name="connsiteX454" fmla="*/ 2162835 w 7467600"/>
              <a:gd name="connsiteY454" fmla="*/ 5187853 h 6858000"/>
              <a:gd name="connsiteX455" fmla="*/ 2257167 w 7467600"/>
              <a:gd name="connsiteY455" fmla="*/ 5462123 h 6858000"/>
              <a:gd name="connsiteX456" fmla="*/ 2261598 w 7467600"/>
              <a:gd name="connsiteY456" fmla="*/ 5467998 h 6858000"/>
              <a:gd name="connsiteX457" fmla="*/ 2437177 w 7467600"/>
              <a:gd name="connsiteY457" fmla="*/ 5479608 h 6858000"/>
              <a:gd name="connsiteX458" fmla="*/ 2445247 w 7467600"/>
              <a:gd name="connsiteY458" fmla="*/ 5483476 h 6858000"/>
              <a:gd name="connsiteX459" fmla="*/ 2743626 w 7467600"/>
              <a:gd name="connsiteY459" fmla="*/ 5304819 h 6858000"/>
              <a:gd name="connsiteX460" fmla="*/ 3048102 w 7467600"/>
              <a:gd name="connsiteY460" fmla="*/ 5150595 h 6858000"/>
              <a:gd name="connsiteX461" fmla="*/ 1799414 w 7467600"/>
              <a:gd name="connsiteY461" fmla="*/ 4694732 h 6858000"/>
              <a:gd name="connsiteX462" fmla="*/ 1771735 w 7467600"/>
              <a:gd name="connsiteY462" fmla="*/ 4619929 h 6858000"/>
              <a:gd name="connsiteX463" fmla="*/ 3104273 w 7467600"/>
              <a:gd name="connsiteY463" fmla="*/ 5076159 h 6858000"/>
              <a:gd name="connsiteX464" fmla="*/ 3113245 w 7467600"/>
              <a:gd name="connsiteY464" fmla="*/ 5090705 h 6858000"/>
              <a:gd name="connsiteX465" fmla="*/ 3126294 w 7467600"/>
              <a:gd name="connsiteY465" fmla="*/ 5114400 h 6858000"/>
              <a:gd name="connsiteX466" fmla="*/ 3937433 w 7467600"/>
              <a:gd name="connsiteY466" fmla="*/ 4830473 h 6858000"/>
              <a:gd name="connsiteX467" fmla="*/ 3590475 w 7467600"/>
              <a:gd name="connsiteY467" fmla="*/ 4597974 h 6858000"/>
              <a:gd name="connsiteX468" fmla="*/ 3100264 w 7467600"/>
              <a:gd name="connsiteY468" fmla="*/ 4579845 h 6858000"/>
              <a:gd name="connsiteX469" fmla="*/ 2183576 w 7467600"/>
              <a:gd name="connsiteY469" fmla="*/ 4227150 h 6858000"/>
              <a:gd name="connsiteX470" fmla="*/ 2151029 w 7467600"/>
              <a:gd name="connsiteY470" fmla="*/ 4146947 h 6858000"/>
              <a:gd name="connsiteX471" fmla="*/ 3563434 w 7467600"/>
              <a:gd name="connsiteY471" fmla="*/ 4469115 h 6858000"/>
              <a:gd name="connsiteX472" fmla="*/ 3177952 w 7467600"/>
              <a:gd name="connsiteY472" fmla="*/ 3657386 h 6858000"/>
              <a:gd name="connsiteX473" fmla="*/ 3189263 w 7467600"/>
              <a:gd name="connsiteY473" fmla="*/ 3625726 h 6858000"/>
              <a:gd name="connsiteX474" fmla="*/ 3560912 w 7467600"/>
              <a:gd name="connsiteY474" fmla="*/ 4079863 h 6858000"/>
              <a:gd name="connsiteX475" fmla="*/ 3626636 w 7467600"/>
              <a:gd name="connsiteY475" fmla="*/ 4512230 h 6858000"/>
              <a:gd name="connsiteX476" fmla="*/ 3653088 w 7467600"/>
              <a:gd name="connsiteY476" fmla="*/ 4521417 h 6858000"/>
              <a:gd name="connsiteX477" fmla="*/ 3988128 w 7467600"/>
              <a:gd name="connsiteY477" fmla="*/ 4817267 h 6858000"/>
              <a:gd name="connsiteX478" fmla="*/ 4830582 w 7467600"/>
              <a:gd name="connsiteY478" fmla="*/ 4676000 h 6858000"/>
              <a:gd name="connsiteX479" fmla="*/ 4830100 w 7467600"/>
              <a:gd name="connsiteY479" fmla="*/ 4675554 h 6858000"/>
              <a:gd name="connsiteX480" fmla="*/ 4036318 w 7467600"/>
              <a:gd name="connsiteY480" fmla="*/ 4147013 h 6858000"/>
              <a:gd name="connsiteX481" fmla="*/ 3432098 w 7467600"/>
              <a:gd name="connsiteY481" fmla="*/ 3537312 h 6858000"/>
              <a:gd name="connsiteX482" fmla="*/ 3446761 w 7467600"/>
              <a:gd name="connsiteY482" fmla="*/ 3461278 h 6858000"/>
              <a:gd name="connsiteX483" fmla="*/ 4419733 w 7467600"/>
              <a:gd name="connsiteY483" fmla="*/ 3963555 h 6858000"/>
              <a:gd name="connsiteX484" fmla="*/ 4781371 w 7467600"/>
              <a:gd name="connsiteY484" fmla="*/ 4458604 h 6858000"/>
              <a:gd name="connsiteX485" fmla="*/ 4780440 w 7467600"/>
              <a:gd name="connsiteY485" fmla="*/ 4470290 h 6858000"/>
              <a:gd name="connsiteX486" fmla="*/ 4898954 w 7467600"/>
              <a:gd name="connsiteY486" fmla="*/ 4662092 h 6858000"/>
              <a:gd name="connsiteX487" fmla="*/ 4900699 w 7467600"/>
              <a:gd name="connsiteY487" fmla="*/ 4670867 h 6858000"/>
              <a:gd name="connsiteX488" fmla="*/ 5714511 w 7467600"/>
              <a:gd name="connsiteY488" fmla="*/ 4663483 h 6858000"/>
              <a:gd name="connsiteX489" fmla="*/ 5464793 w 7467600"/>
              <a:gd name="connsiteY489" fmla="*/ 4393556 h 6858000"/>
              <a:gd name="connsiteX490" fmla="*/ 5461897 w 7467600"/>
              <a:gd name="connsiteY490" fmla="*/ 4390879 h 6858000"/>
              <a:gd name="connsiteX491" fmla="*/ 4294126 w 7467600"/>
              <a:gd name="connsiteY491" fmla="*/ 3303048 h 6858000"/>
              <a:gd name="connsiteX492" fmla="*/ 4305321 w 7467600"/>
              <a:gd name="connsiteY492" fmla="*/ 3256953 h 6858000"/>
              <a:gd name="connsiteX493" fmla="*/ 4949299 w 7467600"/>
              <a:gd name="connsiteY493" fmla="*/ 3766336 h 6858000"/>
              <a:gd name="connsiteX494" fmla="*/ 5291452 w 7467600"/>
              <a:gd name="connsiteY494" fmla="*/ 4076801 h 6858000"/>
              <a:gd name="connsiteX495" fmla="*/ 5434998 w 7467600"/>
              <a:gd name="connsiteY495" fmla="*/ 4254100 h 6858000"/>
              <a:gd name="connsiteX496" fmla="*/ 5351015 w 7467600"/>
              <a:gd name="connsiteY496" fmla="*/ 3760989 h 6858000"/>
              <a:gd name="connsiteX497" fmla="*/ 5413780 w 7467600"/>
              <a:gd name="connsiteY497" fmla="*/ 2966265 h 6858000"/>
              <a:gd name="connsiteX498" fmla="*/ 5425627 w 7467600"/>
              <a:gd name="connsiteY498" fmla="*/ 2954192 h 6858000"/>
              <a:gd name="connsiteX499" fmla="*/ 6604735 w 7467600"/>
              <a:gd name="connsiteY499" fmla="*/ 2041381 h 6858000"/>
              <a:gd name="connsiteX500" fmla="*/ 7204487 w 7467600"/>
              <a:gd name="connsiteY500" fmla="*/ 2742112 h 6858000"/>
              <a:gd name="connsiteX501" fmla="*/ 7131592 w 7467600"/>
              <a:gd name="connsiteY501" fmla="*/ 2672096 h 6858000"/>
              <a:gd name="connsiteX502" fmla="*/ 6996344 w 7467600"/>
              <a:gd name="connsiteY502" fmla="*/ 2518310 h 6858000"/>
              <a:gd name="connsiteX503" fmla="*/ 6735495 w 7467600"/>
              <a:gd name="connsiteY503" fmla="*/ 2196890 h 6858000"/>
              <a:gd name="connsiteX504" fmla="*/ 6721901 w 7467600"/>
              <a:gd name="connsiteY504" fmla="*/ 2179274 h 6858000"/>
              <a:gd name="connsiteX505" fmla="*/ 6604735 w 7467600"/>
              <a:gd name="connsiteY505" fmla="*/ 2041381 h 6858000"/>
              <a:gd name="connsiteX506" fmla="*/ 6591670 w 7467600"/>
              <a:gd name="connsiteY506" fmla="*/ 1988277 h 6858000"/>
              <a:gd name="connsiteX507" fmla="*/ 6747349 w 7467600"/>
              <a:gd name="connsiteY507" fmla="*/ 2160069 h 6858000"/>
              <a:gd name="connsiteX508" fmla="*/ 6760943 w 7467600"/>
              <a:gd name="connsiteY508" fmla="*/ 2177686 h 6858000"/>
              <a:gd name="connsiteX509" fmla="*/ 7021065 w 7467600"/>
              <a:gd name="connsiteY509" fmla="*/ 2498102 h 6858000"/>
              <a:gd name="connsiteX510" fmla="*/ 7155223 w 7467600"/>
              <a:gd name="connsiteY510" fmla="*/ 2650386 h 6858000"/>
              <a:gd name="connsiteX511" fmla="*/ 7203167 w 7467600"/>
              <a:gd name="connsiteY511" fmla="*/ 2697288 h 6858000"/>
              <a:gd name="connsiteX512" fmla="*/ 6937703 w 7467600"/>
              <a:gd name="connsiteY512" fmla="*/ 2321981 h 6858000"/>
              <a:gd name="connsiteX513" fmla="*/ 6591670 w 7467600"/>
              <a:gd name="connsiteY513" fmla="*/ 1988277 h 6858000"/>
              <a:gd name="connsiteX514" fmla="*/ 5798671 w 7467600"/>
              <a:gd name="connsiteY514" fmla="*/ 1981601 h 6858000"/>
              <a:gd name="connsiteX515" fmla="*/ 5754709 w 7467600"/>
              <a:gd name="connsiteY515" fmla="*/ 2071454 h 6858000"/>
              <a:gd name="connsiteX516" fmla="*/ 5763044 w 7467600"/>
              <a:gd name="connsiteY516" fmla="*/ 2842206 h 6858000"/>
              <a:gd name="connsiteX517" fmla="*/ 5764974 w 7467600"/>
              <a:gd name="connsiteY517" fmla="*/ 2799609 h 6858000"/>
              <a:gd name="connsiteX518" fmla="*/ 5767665 w 7467600"/>
              <a:gd name="connsiteY518" fmla="*/ 2666409 h 6858000"/>
              <a:gd name="connsiteX519" fmla="*/ 5763055 w 7467600"/>
              <a:gd name="connsiteY519" fmla="*/ 2579705 h 6858000"/>
              <a:gd name="connsiteX520" fmla="*/ 5758079 w 7467600"/>
              <a:gd name="connsiteY520" fmla="*/ 2492508 h 6858000"/>
              <a:gd name="connsiteX521" fmla="*/ 5779325 w 7467600"/>
              <a:gd name="connsiteY521" fmla="*/ 2197069 h 6858000"/>
              <a:gd name="connsiteX522" fmla="*/ 5798671 w 7467600"/>
              <a:gd name="connsiteY522" fmla="*/ 1981601 h 6858000"/>
              <a:gd name="connsiteX523" fmla="*/ 5829202 w 7467600"/>
              <a:gd name="connsiteY523" fmla="*/ 1971679 h 6858000"/>
              <a:gd name="connsiteX524" fmla="*/ 5809558 w 7467600"/>
              <a:gd name="connsiteY524" fmla="*/ 2198043 h 6858000"/>
              <a:gd name="connsiteX525" fmla="*/ 5788653 w 7467600"/>
              <a:gd name="connsiteY525" fmla="*/ 2489430 h 6858000"/>
              <a:gd name="connsiteX526" fmla="*/ 5793439 w 7467600"/>
              <a:gd name="connsiteY526" fmla="*/ 2575235 h 6858000"/>
              <a:gd name="connsiteX527" fmla="*/ 5796837 w 7467600"/>
              <a:gd name="connsiteY527" fmla="*/ 2637633 h 6858000"/>
              <a:gd name="connsiteX528" fmla="*/ 5818614 w 7467600"/>
              <a:gd name="connsiteY528" fmla="*/ 2473055 h 6858000"/>
              <a:gd name="connsiteX529" fmla="*/ 5829202 w 7467600"/>
              <a:gd name="connsiteY529" fmla="*/ 1971679 h 6858000"/>
              <a:gd name="connsiteX530" fmla="*/ 5911389 w 7467600"/>
              <a:gd name="connsiteY530" fmla="*/ 1898371 h 6858000"/>
              <a:gd name="connsiteX531" fmla="*/ 6237627 w 7467600"/>
              <a:gd name="connsiteY531" fmla="*/ 2231921 h 6858000"/>
              <a:gd name="connsiteX532" fmla="*/ 5911389 w 7467600"/>
              <a:gd name="connsiteY532" fmla="*/ 1898371 h 6858000"/>
              <a:gd name="connsiteX533" fmla="*/ 6944437 w 7467600"/>
              <a:gd name="connsiteY533" fmla="*/ 1575402 h 6858000"/>
              <a:gd name="connsiteX534" fmla="*/ 6304730 w 7467600"/>
              <a:gd name="connsiteY534" fmla="*/ 1766654 h 6858000"/>
              <a:gd name="connsiteX535" fmla="*/ 6944437 w 7467600"/>
              <a:gd name="connsiteY535" fmla="*/ 1575402 h 6858000"/>
              <a:gd name="connsiteX536" fmla="*/ 7019523 w 7467600"/>
              <a:gd name="connsiteY536" fmla="*/ 1519450 h 6858000"/>
              <a:gd name="connsiteX537" fmla="*/ 6298091 w 7467600"/>
              <a:gd name="connsiteY537" fmla="*/ 1737122 h 6858000"/>
              <a:gd name="connsiteX538" fmla="*/ 7019523 w 7467600"/>
              <a:gd name="connsiteY538" fmla="*/ 1519450 h 6858000"/>
              <a:gd name="connsiteX539" fmla="*/ 2399523 w 7467600"/>
              <a:gd name="connsiteY539" fmla="*/ 1428234 h 6858000"/>
              <a:gd name="connsiteX540" fmla="*/ 2224982 w 7467600"/>
              <a:gd name="connsiteY540" fmla="*/ 1826201 h 6858000"/>
              <a:gd name="connsiteX541" fmla="*/ 2096099 w 7467600"/>
              <a:gd name="connsiteY541" fmla="*/ 2345900 h 6858000"/>
              <a:gd name="connsiteX542" fmla="*/ 2283317 w 7467600"/>
              <a:gd name="connsiteY542" fmla="*/ 1796925 h 6858000"/>
              <a:gd name="connsiteX543" fmla="*/ 2399523 w 7467600"/>
              <a:gd name="connsiteY543" fmla="*/ 1428234 h 6858000"/>
              <a:gd name="connsiteX544" fmla="*/ 2448558 w 7467600"/>
              <a:gd name="connsiteY544" fmla="*/ 1373435 h 6858000"/>
              <a:gd name="connsiteX545" fmla="*/ 2312521 w 7467600"/>
              <a:gd name="connsiteY545" fmla="*/ 1806140 h 6858000"/>
              <a:gd name="connsiteX546" fmla="*/ 2127533 w 7467600"/>
              <a:gd name="connsiteY546" fmla="*/ 2348380 h 6858000"/>
              <a:gd name="connsiteX547" fmla="*/ 2358080 w 7467600"/>
              <a:gd name="connsiteY547" fmla="*/ 1866134 h 6858000"/>
              <a:gd name="connsiteX548" fmla="*/ 2407436 w 7467600"/>
              <a:gd name="connsiteY548" fmla="*/ 1651070 h 6858000"/>
              <a:gd name="connsiteX549" fmla="*/ 2448558 w 7467600"/>
              <a:gd name="connsiteY549" fmla="*/ 1373435 h 6858000"/>
              <a:gd name="connsiteX550" fmla="*/ 278707 w 7467600"/>
              <a:gd name="connsiteY550" fmla="*/ 1352270 h 6858000"/>
              <a:gd name="connsiteX551" fmla="*/ 321570 w 7467600"/>
              <a:gd name="connsiteY551" fmla="*/ 1861610 h 6858000"/>
              <a:gd name="connsiteX552" fmla="*/ 294281 w 7467600"/>
              <a:gd name="connsiteY552" fmla="*/ 1440658 h 6858000"/>
              <a:gd name="connsiteX553" fmla="*/ 278707 w 7467600"/>
              <a:gd name="connsiteY553" fmla="*/ 1352270 h 6858000"/>
              <a:gd name="connsiteX554" fmla="*/ 1423821 w 7467600"/>
              <a:gd name="connsiteY554" fmla="*/ 1351958 h 6858000"/>
              <a:gd name="connsiteX555" fmla="*/ 1638521 w 7467600"/>
              <a:gd name="connsiteY555" fmla="*/ 1908470 h 6858000"/>
              <a:gd name="connsiteX556" fmla="*/ 1754199 w 7467600"/>
              <a:gd name="connsiteY556" fmla="*/ 2149284 h 6858000"/>
              <a:gd name="connsiteX557" fmla="*/ 1908359 w 7467600"/>
              <a:gd name="connsiteY557" fmla="*/ 2364988 h 6858000"/>
              <a:gd name="connsiteX558" fmla="*/ 1647661 w 7467600"/>
              <a:gd name="connsiteY558" fmla="*/ 1825945 h 6858000"/>
              <a:gd name="connsiteX559" fmla="*/ 1423821 w 7467600"/>
              <a:gd name="connsiteY559" fmla="*/ 1351958 h 6858000"/>
              <a:gd name="connsiteX560" fmla="*/ 1431890 w 7467600"/>
              <a:gd name="connsiteY560" fmla="*/ 1306475 h 6858000"/>
              <a:gd name="connsiteX561" fmla="*/ 1507597 w 7467600"/>
              <a:gd name="connsiteY561" fmla="*/ 1446132 h 6858000"/>
              <a:gd name="connsiteX562" fmla="*/ 1674586 w 7467600"/>
              <a:gd name="connsiteY562" fmla="*/ 1813832 h 6858000"/>
              <a:gd name="connsiteX563" fmla="*/ 1815950 w 7467600"/>
              <a:gd name="connsiteY563" fmla="*/ 2128564 h 6858000"/>
              <a:gd name="connsiteX564" fmla="*/ 1984242 w 7467600"/>
              <a:gd name="connsiteY564" fmla="*/ 2430829 h 6858000"/>
              <a:gd name="connsiteX565" fmla="*/ 2014023 w 7467600"/>
              <a:gd name="connsiteY565" fmla="*/ 2450995 h 6858000"/>
              <a:gd name="connsiteX566" fmla="*/ 1747337 w 7467600"/>
              <a:gd name="connsiteY566" fmla="*/ 1855264 h 6858000"/>
              <a:gd name="connsiteX567" fmla="*/ 1533749 w 7467600"/>
              <a:gd name="connsiteY567" fmla="*/ 1478656 h 6858000"/>
              <a:gd name="connsiteX568" fmla="*/ 1431890 w 7467600"/>
              <a:gd name="connsiteY568" fmla="*/ 1306475 h 6858000"/>
              <a:gd name="connsiteX569" fmla="*/ 5052692 w 7467600"/>
              <a:gd name="connsiteY569" fmla="*/ 1292994 h 6858000"/>
              <a:gd name="connsiteX570" fmla="*/ 5200661 w 7467600"/>
              <a:gd name="connsiteY570" fmla="*/ 1635186 h 6858000"/>
              <a:gd name="connsiteX571" fmla="*/ 5297138 w 7467600"/>
              <a:gd name="connsiteY571" fmla="*/ 1906351 h 6858000"/>
              <a:gd name="connsiteX572" fmla="*/ 5052692 w 7467600"/>
              <a:gd name="connsiteY572" fmla="*/ 1292994 h 6858000"/>
              <a:gd name="connsiteX573" fmla="*/ 5009948 w 7467600"/>
              <a:gd name="connsiteY573" fmla="*/ 1273619 h 6858000"/>
              <a:gd name="connsiteX574" fmla="*/ 5121777 w 7467600"/>
              <a:gd name="connsiteY574" fmla="*/ 1654213 h 6858000"/>
              <a:gd name="connsiteX575" fmla="*/ 5293545 w 7467600"/>
              <a:gd name="connsiteY575" fmla="*/ 2072247 h 6858000"/>
              <a:gd name="connsiteX576" fmla="*/ 5294042 w 7467600"/>
              <a:gd name="connsiteY576" fmla="*/ 2065019 h 6858000"/>
              <a:gd name="connsiteX577" fmla="*/ 5171936 w 7467600"/>
              <a:gd name="connsiteY577" fmla="*/ 1647613 h 6858000"/>
              <a:gd name="connsiteX578" fmla="*/ 5009948 w 7467600"/>
              <a:gd name="connsiteY578" fmla="*/ 1273619 h 6858000"/>
              <a:gd name="connsiteX579" fmla="*/ 655236 w 7467600"/>
              <a:gd name="connsiteY579" fmla="*/ 1268632 h 6858000"/>
              <a:gd name="connsiteX580" fmla="*/ 839521 w 7467600"/>
              <a:gd name="connsiteY580" fmla="*/ 1685315 h 6858000"/>
              <a:gd name="connsiteX581" fmla="*/ 1109416 w 7467600"/>
              <a:gd name="connsiteY581" fmla="*/ 2061663 h 6858000"/>
              <a:gd name="connsiteX582" fmla="*/ 1298300 w 7467600"/>
              <a:gd name="connsiteY582" fmla="*/ 2247742 h 6858000"/>
              <a:gd name="connsiteX583" fmla="*/ 1125871 w 7467600"/>
              <a:gd name="connsiteY583" fmla="*/ 1989513 h 6858000"/>
              <a:gd name="connsiteX584" fmla="*/ 981574 w 7467600"/>
              <a:gd name="connsiteY584" fmla="*/ 1783157 h 6858000"/>
              <a:gd name="connsiteX585" fmla="*/ 922198 w 7467600"/>
              <a:gd name="connsiteY585" fmla="*/ 1677437 h 6858000"/>
              <a:gd name="connsiteX586" fmla="*/ 869293 w 7467600"/>
              <a:gd name="connsiteY586" fmla="*/ 1583214 h 6858000"/>
              <a:gd name="connsiteX587" fmla="*/ 751431 w 7467600"/>
              <a:gd name="connsiteY587" fmla="*/ 1405731 h 6858000"/>
              <a:gd name="connsiteX588" fmla="*/ 655236 w 7467600"/>
              <a:gd name="connsiteY588" fmla="*/ 1268632 h 6858000"/>
              <a:gd name="connsiteX589" fmla="*/ 6516292 w 7467600"/>
              <a:gd name="connsiteY589" fmla="*/ 1263064 h 6858000"/>
              <a:gd name="connsiteX590" fmla="*/ 5736320 w 7467600"/>
              <a:gd name="connsiteY590" fmla="*/ 1501803 h 6858000"/>
              <a:gd name="connsiteX591" fmla="*/ 6516292 w 7467600"/>
              <a:gd name="connsiteY591" fmla="*/ 1263064 h 6858000"/>
              <a:gd name="connsiteX592" fmla="*/ 291466 w 7467600"/>
              <a:gd name="connsiteY592" fmla="*/ 1250369 h 6858000"/>
              <a:gd name="connsiteX593" fmla="*/ 323180 w 7467600"/>
              <a:gd name="connsiteY593" fmla="*/ 1435283 h 6858000"/>
              <a:gd name="connsiteX594" fmla="*/ 349381 w 7467600"/>
              <a:gd name="connsiteY594" fmla="*/ 1875041 h 6858000"/>
              <a:gd name="connsiteX595" fmla="*/ 374363 w 7467600"/>
              <a:gd name="connsiteY595" fmla="*/ 1506494 h 6858000"/>
              <a:gd name="connsiteX596" fmla="*/ 302168 w 7467600"/>
              <a:gd name="connsiteY596" fmla="*/ 1274495 h 6858000"/>
              <a:gd name="connsiteX597" fmla="*/ 291466 w 7467600"/>
              <a:gd name="connsiteY597" fmla="*/ 1250369 h 6858000"/>
              <a:gd name="connsiteX598" fmla="*/ 678222 w 7467600"/>
              <a:gd name="connsiteY598" fmla="*/ 1248670 h 6858000"/>
              <a:gd name="connsiteX599" fmla="*/ 775536 w 7467600"/>
              <a:gd name="connsiteY599" fmla="*/ 1388015 h 6858000"/>
              <a:gd name="connsiteX600" fmla="*/ 894529 w 7467600"/>
              <a:gd name="connsiteY600" fmla="*/ 1567739 h 6858000"/>
              <a:gd name="connsiteX601" fmla="*/ 948000 w 7467600"/>
              <a:gd name="connsiteY601" fmla="*/ 1663088 h 6858000"/>
              <a:gd name="connsiteX602" fmla="*/ 1006812 w 7467600"/>
              <a:gd name="connsiteY602" fmla="*/ 1767683 h 6858000"/>
              <a:gd name="connsiteX603" fmla="*/ 1149133 w 7467600"/>
              <a:gd name="connsiteY603" fmla="*/ 1971513 h 6858000"/>
              <a:gd name="connsiteX604" fmla="*/ 1333952 w 7467600"/>
              <a:gd name="connsiteY604" fmla="*/ 2251620 h 6858000"/>
              <a:gd name="connsiteX605" fmla="*/ 1337329 w 7467600"/>
              <a:gd name="connsiteY605" fmla="*/ 2258350 h 6858000"/>
              <a:gd name="connsiteX606" fmla="*/ 1014726 w 7467600"/>
              <a:gd name="connsiteY606" fmla="*/ 1615556 h 6858000"/>
              <a:gd name="connsiteX607" fmla="*/ 678222 w 7467600"/>
              <a:gd name="connsiteY607" fmla="*/ 1248670 h 6858000"/>
              <a:gd name="connsiteX608" fmla="*/ 6691602 w 7467600"/>
              <a:gd name="connsiteY608" fmla="*/ 1140573 h 6858000"/>
              <a:gd name="connsiteX609" fmla="*/ 6571100 w 7467600"/>
              <a:gd name="connsiteY609" fmla="*/ 1183662 h 6858000"/>
              <a:gd name="connsiteX610" fmla="*/ 6241687 w 7467600"/>
              <a:gd name="connsiteY610" fmla="*/ 1257600 h 6858000"/>
              <a:gd name="connsiteX611" fmla="*/ 5693009 w 7467600"/>
              <a:gd name="connsiteY611" fmla="*/ 1478256 h 6858000"/>
              <a:gd name="connsiteX612" fmla="*/ 6548420 w 7467600"/>
              <a:gd name="connsiteY612" fmla="*/ 1214599 h 6858000"/>
              <a:gd name="connsiteX613" fmla="*/ 6605473 w 7467600"/>
              <a:gd name="connsiteY613" fmla="*/ 1184686 h 6858000"/>
              <a:gd name="connsiteX614" fmla="*/ 6691602 w 7467600"/>
              <a:gd name="connsiteY614" fmla="*/ 1140573 h 6858000"/>
              <a:gd name="connsiteX615" fmla="*/ 4002475 w 7467600"/>
              <a:gd name="connsiteY615" fmla="*/ 1037802 h 6858000"/>
              <a:gd name="connsiteX616" fmla="*/ 4000324 w 7467600"/>
              <a:gd name="connsiteY616" fmla="*/ 1039362 h 6858000"/>
              <a:gd name="connsiteX617" fmla="*/ 4002862 w 7467600"/>
              <a:gd name="connsiteY617" fmla="*/ 1042866 h 6858000"/>
              <a:gd name="connsiteX618" fmla="*/ 4002475 w 7467600"/>
              <a:gd name="connsiteY618" fmla="*/ 1037802 h 6858000"/>
              <a:gd name="connsiteX619" fmla="*/ 506322 w 7467600"/>
              <a:gd name="connsiteY619" fmla="*/ 1020997 h 6858000"/>
              <a:gd name="connsiteX620" fmla="*/ 533068 w 7467600"/>
              <a:gd name="connsiteY620" fmla="*/ 1029409 h 6858000"/>
              <a:gd name="connsiteX621" fmla="*/ 1232525 w 7467600"/>
              <a:gd name="connsiteY621" fmla="*/ 1804675 h 6858000"/>
              <a:gd name="connsiteX622" fmla="*/ 1388858 w 7467600"/>
              <a:gd name="connsiteY622" fmla="*/ 2368011 h 6858000"/>
              <a:gd name="connsiteX623" fmla="*/ 1384098 w 7467600"/>
              <a:gd name="connsiteY623" fmla="*/ 2378125 h 6858000"/>
              <a:gd name="connsiteX624" fmla="*/ 1425393 w 7467600"/>
              <a:gd name="connsiteY624" fmla="*/ 2589124 h 6858000"/>
              <a:gd name="connsiteX625" fmla="*/ 1424001 w 7467600"/>
              <a:gd name="connsiteY625" fmla="*/ 2597541 h 6858000"/>
              <a:gd name="connsiteX626" fmla="*/ 2152729 w 7467600"/>
              <a:gd name="connsiteY626" fmla="*/ 2864487 h 6858000"/>
              <a:gd name="connsiteX627" fmla="*/ 2020609 w 7467600"/>
              <a:gd name="connsiteY627" fmla="*/ 2539671 h 6858000"/>
              <a:gd name="connsiteX628" fmla="*/ 2018920 w 7467600"/>
              <a:gd name="connsiteY628" fmla="*/ 2536309 h 6858000"/>
              <a:gd name="connsiteX629" fmla="*/ 1342441 w 7467600"/>
              <a:gd name="connsiteY629" fmla="*/ 1173017 h 6858000"/>
              <a:gd name="connsiteX630" fmla="*/ 1367925 w 7467600"/>
              <a:gd name="connsiteY630" fmla="*/ 1135648 h 6858000"/>
              <a:gd name="connsiteX631" fmla="*/ 1771401 w 7467600"/>
              <a:gd name="connsiteY631" fmla="*/ 1806673 h 6858000"/>
              <a:gd name="connsiteX632" fmla="*/ 1972385 w 7467600"/>
              <a:gd name="connsiteY632" fmla="*/ 2198735 h 6858000"/>
              <a:gd name="connsiteX633" fmla="*/ 2040892 w 7467600"/>
              <a:gd name="connsiteY633" fmla="*/ 2405205 h 6858000"/>
              <a:gd name="connsiteX634" fmla="*/ 2131689 w 7467600"/>
              <a:gd name="connsiteY634" fmla="*/ 1936926 h 6858000"/>
              <a:gd name="connsiteX635" fmla="*/ 2454820 w 7467600"/>
              <a:gd name="connsiteY635" fmla="*/ 1248808 h 6858000"/>
              <a:gd name="connsiteX636" fmla="*/ 2492512 w 7467600"/>
              <a:gd name="connsiteY636" fmla="*/ 1302920 h 6858000"/>
              <a:gd name="connsiteX637" fmla="*/ 2081216 w 7467600"/>
              <a:gd name="connsiteY637" fmla="*/ 2527513 h 6858000"/>
              <a:gd name="connsiteX638" fmla="*/ 2081211 w 7467600"/>
              <a:gd name="connsiteY638" fmla="*/ 2528916 h 6858000"/>
              <a:gd name="connsiteX639" fmla="*/ 2199067 w 7467600"/>
              <a:gd name="connsiteY639" fmla="*/ 2884061 h 6858000"/>
              <a:gd name="connsiteX640" fmla="*/ 3192586 w 7467600"/>
              <a:gd name="connsiteY640" fmla="*/ 3411496 h 6858000"/>
              <a:gd name="connsiteX641" fmla="*/ 3182620 w 7467600"/>
              <a:gd name="connsiteY641" fmla="*/ 3483279 h 6858000"/>
              <a:gd name="connsiteX642" fmla="*/ 2435119 w 7467600"/>
              <a:gd name="connsiteY642" fmla="*/ 3080173 h 6858000"/>
              <a:gd name="connsiteX643" fmla="*/ 2410152 w 7467600"/>
              <a:gd name="connsiteY643" fmla="*/ 3063751 h 6858000"/>
              <a:gd name="connsiteX644" fmla="*/ 2408099 w 7467600"/>
              <a:gd name="connsiteY644" fmla="*/ 3064403 h 6858000"/>
              <a:gd name="connsiteX645" fmla="*/ 2407218 w 7467600"/>
              <a:gd name="connsiteY645" fmla="*/ 3070324 h 6858000"/>
              <a:gd name="connsiteX646" fmla="*/ 2380138 w 7467600"/>
              <a:gd name="connsiteY646" fmla="*/ 3099341 h 6858000"/>
              <a:gd name="connsiteX647" fmla="*/ 1765923 w 7467600"/>
              <a:gd name="connsiteY647" fmla="*/ 3581043 h 6858000"/>
              <a:gd name="connsiteX648" fmla="*/ 1702258 w 7467600"/>
              <a:gd name="connsiteY648" fmla="*/ 3612286 h 6858000"/>
              <a:gd name="connsiteX649" fmla="*/ 1538370 w 7467600"/>
              <a:gd name="connsiteY649" fmla="*/ 3811804 h 6858000"/>
              <a:gd name="connsiteX650" fmla="*/ 542867 w 7467600"/>
              <a:gd name="connsiteY650" fmla="*/ 4944092 h 6858000"/>
              <a:gd name="connsiteX651" fmla="*/ 515800 w 7467600"/>
              <a:gd name="connsiteY651" fmla="*/ 4862180 h 6858000"/>
              <a:gd name="connsiteX652" fmla="*/ 909145 w 7467600"/>
              <a:gd name="connsiteY652" fmla="*/ 4199225 h 6858000"/>
              <a:gd name="connsiteX653" fmla="*/ 1214067 w 7467600"/>
              <a:gd name="connsiteY653" fmla="*/ 3908561 h 6858000"/>
              <a:gd name="connsiteX654" fmla="*/ 640967 w 7467600"/>
              <a:gd name="connsiteY654" fmla="*/ 4105601 h 6858000"/>
              <a:gd name="connsiteX655" fmla="*/ 112563 w 7467600"/>
              <a:gd name="connsiteY655" fmla="*/ 4396952 h 6858000"/>
              <a:gd name="connsiteX656" fmla="*/ 0 w 7467600"/>
              <a:gd name="connsiteY656" fmla="*/ 4466006 h 6858000"/>
              <a:gd name="connsiteX657" fmla="*/ 0 w 7467600"/>
              <a:gd name="connsiteY657" fmla="*/ 4233763 h 6858000"/>
              <a:gd name="connsiteX658" fmla="*/ 36881 w 7467600"/>
              <a:gd name="connsiteY658" fmla="*/ 4200118 h 6858000"/>
              <a:gd name="connsiteX659" fmla="*/ 910534 w 7467600"/>
              <a:gd name="connsiteY659" fmla="*/ 3629753 h 6858000"/>
              <a:gd name="connsiteX660" fmla="*/ 1578717 w 7467600"/>
              <a:gd name="connsiteY660" fmla="*/ 3575982 h 6858000"/>
              <a:gd name="connsiteX661" fmla="*/ 2338780 w 7467600"/>
              <a:gd name="connsiteY661" fmla="*/ 3033725 h 6858000"/>
              <a:gd name="connsiteX662" fmla="*/ 1807991 w 7467600"/>
              <a:gd name="connsiteY662" fmla="*/ 2807184 h 6858000"/>
              <a:gd name="connsiteX663" fmla="*/ 1416358 w 7467600"/>
              <a:gd name="connsiteY663" fmla="*/ 3112571 h 6858000"/>
              <a:gd name="connsiteX664" fmla="*/ 939066 w 7467600"/>
              <a:gd name="connsiteY664" fmla="*/ 3378798 h 6858000"/>
              <a:gd name="connsiteX665" fmla="*/ 115099 w 7467600"/>
              <a:gd name="connsiteY665" fmla="*/ 3607650 h 6858000"/>
              <a:gd name="connsiteX666" fmla="*/ 97284 w 7467600"/>
              <a:gd name="connsiteY666" fmla="*/ 3520393 h 6858000"/>
              <a:gd name="connsiteX667" fmla="*/ 922050 w 7467600"/>
              <a:gd name="connsiteY667" fmla="*/ 3074867 h 6858000"/>
              <a:gd name="connsiteX668" fmla="*/ 1405265 w 7467600"/>
              <a:gd name="connsiteY668" fmla="*/ 3016319 h 6858000"/>
              <a:gd name="connsiteX669" fmla="*/ 1407512 w 7467600"/>
              <a:gd name="connsiteY669" fmla="*/ 3018001 h 6858000"/>
              <a:gd name="connsiteX670" fmla="*/ 1726266 w 7467600"/>
              <a:gd name="connsiteY670" fmla="*/ 2777274 h 6858000"/>
              <a:gd name="connsiteX671" fmla="*/ 625390 w 7467600"/>
              <a:gd name="connsiteY671" fmla="*/ 2514541 h 6858000"/>
              <a:gd name="connsiteX672" fmla="*/ 619799 w 7467600"/>
              <a:gd name="connsiteY672" fmla="*/ 2527180 h 6858000"/>
              <a:gd name="connsiteX673" fmla="*/ 310030 w 7467600"/>
              <a:gd name="connsiteY673" fmla="*/ 2771818 h 6858000"/>
              <a:gd name="connsiteX674" fmla="*/ 173877 w 7467600"/>
              <a:gd name="connsiteY674" fmla="*/ 2937056 h 6858000"/>
              <a:gd name="connsiteX675" fmla="*/ 77889 w 7467600"/>
              <a:gd name="connsiteY675" fmla="*/ 3138440 h 6858000"/>
              <a:gd name="connsiteX676" fmla="*/ 0 w 7467600"/>
              <a:gd name="connsiteY676" fmla="*/ 3271395 h 6858000"/>
              <a:gd name="connsiteX677" fmla="*/ 0 w 7467600"/>
              <a:gd name="connsiteY677" fmla="*/ 3153002 h 6858000"/>
              <a:gd name="connsiteX678" fmla="*/ 2386 w 7467600"/>
              <a:gd name="connsiteY678" fmla="*/ 3149203 h 6858000"/>
              <a:gd name="connsiteX679" fmla="*/ 89753 w 7467600"/>
              <a:gd name="connsiteY679" fmla="*/ 2987702 h 6858000"/>
              <a:gd name="connsiteX680" fmla="*/ 76869 w 7467600"/>
              <a:gd name="connsiteY680" fmla="*/ 3005404 h 6858000"/>
              <a:gd name="connsiteX681" fmla="*/ 32049 w 7467600"/>
              <a:gd name="connsiteY681" fmla="*/ 3065814 h 6858000"/>
              <a:gd name="connsiteX682" fmla="*/ 0 w 7467600"/>
              <a:gd name="connsiteY682" fmla="*/ 3108744 h 6858000"/>
              <a:gd name="connsiteX683" fmla="*/ 0 w 7467600"/>
              <a:gd name="connsiteY683" fmla="*/ 3058059 h 6858000"/>
              <a:gd name="connsiteX684" fmla="*/ 7610 w 7467600"/>
              <a:gd name="connsiteY684" fmla="*/ 3047889 h 6858000"/>
              <a:gd name="connsiteX685" fmla="*/ 52419 w 7467600"/>
              <a:gd name="connsiteY685" fmla="*/ 2987479 h 6858000"/>
              <a:gd name="connsiteX686" fmla="*/ 59142 w 7467600"/>
              <a:gd name="connsiteY686" fmla="*/ 2978488 h 6858000"/>
              <a:gd name="connsiteX687" fmla="*/ 0 w 7467600"/>
              <a:gd name="connsiteY687" fmla="*/ 3015334 h 6858000"/>
              <a:gd name="connsiteX688" fmla="*/ 0 w 7467600"/>
              <a:gd name="connsiteY688" fmla="*/ 2914286 h 6858000"/>
              <a:gd name="connsiteX689" fmla="*/ 36383 w 7467600"/>
              <a:gd name="connsiteY689" fmla="*/ 2901128 h 6858000"/>
              <a:gd name="connsiteX690" fmla="*/ 156329 w 7467600"/>
              <a:gd name="connsiteY690" fmla="*/ 2840533 h 6858000"/>
              <a:gd name="connsiteX691" fmla="*/ 358355 w 7467600"/>
              <a:gd name="connsiteY691" fmla="*/ 2620471 h 6858000"/>
              <a:gd name="connsiteX692" fmla="*/ 510577 w 7467600"/>
              <a:gd name="connsiteY692" fmla="*/ 2501244 h 6858000"/>
              <a:gd name="connsiteX693" fmla="*/ 211967 w 7467600"/>
              <a:gd name="connsiteY693" fmla="*/ 2479171 h 6858000"/>
              <a:gd name="connsiteX694" fmla="*/ 0 w 7467600"/>
              <a:gd name="connsiteY694" fmla="*/ 2476398 h 6858000"/>
              <a:gd name="connsiteX695" fmla="*/ 0 w 7467600"/>
              <a:gd name="connsiteY695" fmla="*/ 2389189 h 6858000"/>
              <a:gd name="connsiteX696" fmla="*/ 103062 w 7467600"/>
              <a:gd name="connsiteY696" fmla="*/ 2389518 h 6858000"/>
              <a:gd name="connsiteX697" fmla="*/ 510734 w 7467600"/>
              <a:gd name="connsiteY697" fmla="*/ 2416201 h 6858000"/>
              <a:gd name="connsiteX698" fmla="*/ 279257 w 7467600"/>
              <a:gd name="connsiteY698" fmla="*/ 2092102 h 6858000"/>
              <a:gd name="connsiteX699" fmla="*/ 65265 w 7467600"/>
              <a:gd name="connsiteY699" fmla="*/ 2006049 h 6858000"/>
              <a:gd name="connsiteX700" fmla="*/ 0 w 7467600"/>
              <a:gd name="connsiteY700" fmla="*/ 1982532 h 6858000"/>
              <a:gd name="connsiteX701" fmla="*/ 0 w 7467600"/>
              <a:gd name="connsiteY701" fmla="*/ 1912789 h 6858000"/>
              <a:gd name="connsiteX702" fmla="*/ 97460 w 7467600"/>
              <a:gd name="connsiteY702" fmla="*/ 1953725 h 6858000"/>
              <a:gd name="connsiteX703" fmla="*/ 221272 w 7467600"/>
              <a:gd name="connsiteY703" fmla="*/ 1980766 h 6858000"/>
              <a:gd name="connsiteX704" fmla="*/ 116765 w 7467600"/>
              <a:gd name="connsiteY704" fmla="*/ 1911033 h 6858000"/>
              <a:gd name="connsiteX705" fmla="*/ 16405 w 7467600"/>
              <a:gd name="connsiteY705" fmla="*/ 1803412 h 6858000"/>
              <a:gd name="connsiteX706" fmla="*/ 0 w 7467600"/>
              <a:gd name="connsiteY706" fmla="*/ 1784777 h 6858000"/>
              <a:gd name="connsiteX707" fmla="*/ 0 w 7467600"/>
              <a:gd name="connsiteY707" fmla="*/ 1740082 h 6858000"/>
              <a:gd name="connsiteX708" fmla="*/ 39394 w 7467600"/>
              <a:gd name="connsiteY708" fmla="*/ 1784856 h 6858000"/>
              <a:gd name="connsiteX709" fmla="*/ 135813 w 7467600"/>
              <a:gd name="connsiteY709" fmla="*/ 1888838 h 6858000"/>
              <a:gd name="connsiteX710" fmla="*/ 242575 w 7467600"/>
              <a:gd name="connsiteY710" fmla="*/ 1958841 h 6858000"/>
              <a:gd name="connsiteX711" fmla="*/ 82197 w 7467600"/>
              <a:gd name="connsiteY711" fmla="*/ 1754826 h 6858000"/>
              <a:gd name="connsiteX712" fmla="*/ 0 w 7467600"/>
              <a:gd name="connsiteY712" fmla="*/ 1679650 h 6858000"/>
              <a:gd name="connsiteX713" fmla="*/ 0 w 7467600"/>
              <a:gd name="connsiteY713" fmla="*/ 1602463 h 6858000"/>
              <a:gd name="connsiteX714" fmla="*/ 84689 w 7467600"/>
              <a:gd name="connsiteY714" fmla="*/ 1677442 h 6858000"/>
              <a:gd name="connsiteX715" fmla="*/ 298437 w 7467600"/>
              <a:gd name="connsiteY715" fmla="*/ 1968019 h 6858000"/>
              <a:gd name="connsiteX716" fmla="*/ 227269 w 7467600"/>
              <a:gd name="connsiteY716" fmla="*/ 1114064 h 6858000"/>
              <a:gd name="connsiteX717" fmla="*/ 248003 w 7467600"/>
              <a:gd name="connsiteY717" fmla="*/ 1089613 h 6858000"/>
              <a:gd name="connsiteX718" fmla="*/ 427020 w 7467600"/>
              <a:gd name="connsiteY718" fmla="*/ 1619803 h 6858000"/>
              <a:gd name="connsiteX719" fmla="*/ 340345 w 7467600"/>
              <a:gd name="connsiteY719" fmla="*/ 2027739 h 6858000"/>
              <a:gd name="connsiteX720" fmla="*/ 360865 w 7467600"/>
              <a:gd name="connsiteY720" fmla="*/ 2044827 h 6858000"/>
              <a:gd name="connsiteX721" fmla="*/ 560414 w 7467600"/>
              <a:gd name="connsiteY721" fmla="*/ 2421457 h 6858000"/>
              <a:gd name="connsiteX722" fmla="*/ 1359703 w 7467600"/>
              <a:gd name="connsiteY722" fmla="*/ 2578554 h 6858000"/>
              <a:gd name="connsiteX723" fmla="*/ 1359422 w 7467600"/>
              <a:gd name="connsiteY723" fmla="*/ 2577994 h 6858000"/>
              <a:gd name="connsiteX724" fmla="*/ 828701 w 7467600"/>
              <a:gd name="connsiteY724" fmla="*/ 1839520 h 6858000"/>
              <a:gd name="connsiteX725" fmla="*/ 494427 w 7467600"/>
              <a:gd name="connsiteY725" fmla="*/ 1092333 h 6858000"/>
              <a:gd name="connsiteX726" fmla="*/ 506322 w 7467600"/>
              <a:gd name="connsiteY726" fmla="*/ 1020997 h 6858000"/>
              <a:gd name="connsiteX727" fmla="*/ 4570198 w 7467600"/>
              <a:gd name="connsiteY727" fmla="*/ 978081 h 6858000"/>
              <a:gd name="connsiteX728" fmla="*/ 4523691 w 7467600"/>
              <a:gd name="connsiteY728" fmla="*/ 1127776 h 6858000"/>
              <a:gd name="connsiteX729" fmla="*/ 4509875 w 7467600"/>
              <a:gd name="connsiteY729" fmla="*/ 1167552 h 6858000"/>
              <a:gd name="connsiteX730" fmla="*/ 4478168 w 7467600"/>
              <a:gd name="connsiteY730" fmla="*/ 1260735 h 6858000"/>
              <a:gd name="connsiteX731" fmla="*/ 4409309 w 7467600"/>
              <a:gd name="connsiteY731" fmla="*/ 1666996 h 6858000"/>
              <a:gd name="connsiteX732" fmla="*/ 4370031 w 7467600"/>
              <a:gd name="connsiteY732" fmla="*/ 1955666 h 6858000"/>
              <a:gd name="connsiteX733" fmla="*/ 4570198 w 7467600"/>
              <a:gd name="connsiteY733" fmla="*/ 978081 h 6858000"/>
              <a:gd name="connsiteX734" fmla="*/ 4557898 w 7467600"/>
              <a:gd name="connsiteY734" fmla="*/ 900011 h 6858000"/>
              <a:gd name="connsiteX735" fmla="*/ 4344840 w 7467600"/>
              <a:gd name="connsiteY735" fmla="*/ 1922038 h 6858000"/>
              <a:gd name="connsiteX736" fmla="*/ 4378710 w 7467600"/>
              <a:gd name="connsiteY736" fmla="*/ 1665516 h 6858000"/>
              <a:gd name="connsiteX737" fmla="*/ 4448798 w 7467600"/>
              <a:gd name="connsiteY737" fmla="*/ 1253024 h 6858000"/>
              <a:gd name="connsiteX738" fmla="*/ 4480315 w 7467600"/>
              <a:gd name="connsiteY738" fmla="*/ 1158454 h 6858000"/>
              <a:gd name="connsiteX739" fmla="*/ 4494133 w 7467600"/>
              <a:gd name="connsiteY739" fmla="*/ 1118676 h 6858000"/>
              <a:gd name="connsiteX740" fmla="*/ 4557898 w 7467600"/>
              <a:gd name="connsiteY740" fmla="*/ 900011 h 6858000"/>
              <a:gd name="connsiteX741" fmla="*/ 5870151 w 7467600"/>
              <a:gd name="connsiteY741" fmla="*/ 898890 h 6858000"/>
              <a:gd name="connsiteX742" fmla="*/ 5861335 w 7467600"/>
              <a:gd name="connsiteY742" fmla="*/ 899177 h 6858000"/>
              <a:gd name="connsiteX743" fmla="*/ 5843702 w 7467600"/>
              <a:gd name="connsiteY743" fmla="*/ 899748 h 6858000"/>
              <a:gd name="connsiteX744" fmla="*/ 5651107 w 7467600"/>
              <a:gd name="connsiteY744" fmla="*/ 920306 h 6858000"/>
              <a:gd name="connsiteX745" fmla="*/ 5459407 w 7467600"/>
              <a:gd name="connsiteY745" fmla="*/ 940975 h 6858000"/>
              <a:gd name="connsiteX746" fmla="*/ 5374846 w 7467600"/>
              <a:gd name="connsiteY746" fmla="*/ 941988 h 6858000"/>
              <a:gd name="connsiteX747" fmla="*/ 5256105 w 7467600"/>
              <a:gd name="connsiteY747" fmla="*/ 945632 h 6858000"/>
              <a:gd name="connsiteX748" fmla="*/ 5107071 w 7467600"/>
              <a:gd name="connsiteY748" fmla="*/ 969720 h 6858000"/>
              <a:gd name="connsiteX749" fmla="*/ 4998681 w 7467600"/>
              <a:gd name="connsiteY749" fmla="*/ 988771 h 6858000"/>
              <a:gd name="connsiteX750" fmla="*/ 5870151 w 7467600"/>
              <a:gd name="connsiteY750" fmla="*/ 898890 h 6858000"/>
              <a:gd name="connsiteX751" fmla="*/ 5504425 w 7467600"/>
              <a:gd name="connsiteY751" fmla="*/ 848067 h 6858000"/>
              <a:gd name="connsiteX752" fmla="*/ 4968849 w 7467600"/>
              <a:gd name="connsiteY752" fmla="*/ 962318 h 6858000"/>
              <a:gd name="connsiteX753" fmla="*/ 5104039 w 7467600"/>
              <a:gd name="connsiteY753" fmla="*/ 940634 h 6858000"/>
              <a:gd name="connsiteX754" fmla="*/ 5256311 w 7467600"/>
              <a:gd name="connsiteY754" fmla="*/ 916490 h 6858000"/>
              <a:gd name="connsiteX755" fmla="*/ 5377381 w 7467600"/>
              <a:gd name="connsiteY755" fmla="*/ 912671 h 6858000"/>
              <a:gd name="connsiteX756" fmla="*/ 5460148 w 7467600"/>
              <a:gd name="connsiteY756" fmla="*/ 911442 h 6858000"/>
              <a:gd name="connsiteX757" fmla="*/ 5648971 w 7467600"/>
              <a:gd name="connsiteY757" fmla="*/ 891331 h 6858000"/>
              <a:gd name="connsiteX758" fmla="*/ 5844807 w 7467600"/>
              <a:gd name="connsiteY758" fmla="*/ 870718 h 6858000"/>
              <a:gd name="connsiteX759" fmla="*/ 5862975 w 7467600"/>
              <a:gd name="connsiteY759" fmla="*/ 869756 h 6858000"/>
              <a:gd name="connsiteX760" fmla="*/ 5920887 w 7467600"/>
              <a:gd name="connsiteY760" fmla="*/ 865929 h 6858000"/>
              <a:gd name="connsiteX761" fmla="*/ 5504425 w 7467600"/>
              <a:gd name="connsiteY761" fmla="*/ 848067 h 6858000"/>
              <a:gd name="connsiteX762" fmla="*/ 3607114 w 7467600"/>
              <a:gd name="connsiteY762" fmla="*/ 467441 h 6858000"/>
              <a:gd name="connsiteX763" fmla="*/ 3296242 w 7467600"/>
              <a:gd name="connsiteY763" fmla="*/ 807991 h 6858000"/>
              <a:gd name="connsiteX764" fmla="*/ 3174674 w 7467600"/>
              <a:gd name="connsiteY764" fmla="*/ 919759 h 6858000"/>
              <a:gd name="connsiteX765" fmla="*/ 3042978 w 7467600"/>
              <a:gd name="connsiteY765" fmla="*/ 1054894 h 6858000"/>
              <a:gd name="connsiteX766" fmla="*/ 2968914 w 7467600"/>
              <a:gd name="connsiteY766" fmla="*/ 1133756 h 6858000"/>
              <a:gd name="connsiteX767" fmla="*/ 3103823 w 7467600"/>
              <a:gd name="connsiteY767" fmla="*/ 1026814 h 6858000"/>
              <a:gd name="connsiteX768" fmla="*/ 3607114 w 7467600"/>
              <a:gd name="connsiteY768" fmla="*/ 467441 h 6858000"/>
              <a:gd name="connsiteX769" fmla="*/ 3744487 w 7467600"/>
              <a:gd name="connsiteY769" fmla="*/ 383136 h 6858000"/>
              <a:gd name="connsiteX770" fmla="*/ 3970213 w 7467600"/>
              <a:gd name="connsiteY770" fmla="*/ 995559 h 6858000"/>
              <a:gd name="connsiteX771" fmla="*/ 3744487 w 7467600"/>
              <a:gd name="connsiteY771" fmla="*/ 383136 h 6858000"/>
              <a:gd name="connsiteX772" fmla="*/ 3624562 w 7467600"/>
              <a:gd name="connsiteY772" fmla="*/ 367041 h 6858000"/>
              <a:gd name="connsiteX773" fmla="*/ 3489712 w 7467600"/>
              <a:gd name="connsiteY773" fmla="*/ 485386 h 6858000"/>
              <a:gd name="connsiteX774" fmla="*/ 3182994 w 7467600"/>
              <a:gd name="connsiteY774" fmla="*/ 828265 h 6858000"/>
              <a:gd name="connsiteX775" fmla="*/ 2892114 w 7467600"/>
              <a:gd name="connsiteY775" fmla="*/ 1172635 h 6858000"/>
              <a:gd name="connsiteX776" fmla="*/ 3021459 w 7467600"/>
              <a:gd name="connsiteY776" fmla="*/ 1035385 h 6858000"/>
              <a:gd name="connsiteX777" fmla="*/ 3153873 w 7467600"/>
              <a:gd name="connsiteY777" fmla="*/ 898971 h 6858000"/>
              <a:gd name="connsiteX778" fmla="*/ 3276511 w 7467600"/>
              <a:gd name="connsiteY778" fmla="*/ 786423 h 6858000"/>
              <a:gd name="connsiteX779" fmla="*/ 3584154 w 7467600"/>
              <a:gd name="connsiteY779" fmla="*/ 448218 h 6858000"/>
              <a:gd name="connsiteX780" fmla="*/ 3624562 w 7467600"/>
              <a:gd name="connsiteY780" fmla="*/ 367041 h 6858000"/>
              <a:gd name="connsiteX781" fmla="*/ 3766672 w 7467600"/>
              <a:gd name="connsiteY781" fmla="*/ 359429 h 6858000"/>
              <a:gd name="connsiteX782" fmla="*/ 3996338 w 7467600"/>
              <a:gd name="connsiteY782" fmla="*/ 968237 h 6858000"/>
              <a:gd name="connsiteX783" fmla="*/ 3766672 w 7467600"/>
              <a:gd name="connsiteY783" fmla="*/ 359429 h 6858000"/>
              <a:gd name="connsiteX784" fmla="*/ 5805386 w 7467600"/>
              <a:gd name="connsiteY784" fmla="*/ 239240 h 6858000"/>
              <a:gd name="connsiteX785" fmla="*/ 5736947 w 7467600"/>
              <a:gd name="connsiteY785" fmla="*/ 261367 h 6858000"/>
              <a:gd name="connsiteX786" fmla="*/ 5427012 w 7467600"/>
              <a:gd name="connsiteY786" fmla="*/ 311272 h 6858000"/>
              <a:gd name="connsiteX787" fmla="*/ 5147818 w 7467600"/>
              <a:gd name="connsiteY787" fmla="*/ 322112 h 6858000"/>
              <a:gd name="connsiteX788" fmla="*/ 5060854 w 7467600"/>
              <a:gd name="connsiteY788" fmla="*/ 311882 h 6858000"/>
              <a:gd name="connsiteX789" fmla="*/ 4945989 w 7467600"/>
              <a:gd name="connsiteY789" fmla="*/ 300516 h 6858000"/>
              <a:gd name="connsiteX790" fmla="*/ 5410479 w 7467600"/>
              <a:gd name="connsiteY790" fmla="*/ 348434 h 6858000"/>
              <a:gd name="connsiteX791" fmla="*/ 5805386 w 7467600"/>
              <a:gd name="connsiteY791" fmla="*/ 239240 h 6858000"/>
              <a:gd name="connsiteX792" fmla="*/ 5905192 w 7467600"/>
              <a:gd name="connsiteY792" fmla="*/ 163079 h 6858000"/>
              <a:gd name="connsiteX793" fmla="*/ 5865655 w 7467600"/>
              <a:gd name="connsiteY793" fmla="*/ 171901 h 6858000"/>
              <a:gd name="connsiteX794" fmla="*/ 5259740 w 7467600"/>
              <a:gd name="connsiteY794" fmla="*/ 257013 h 6858000"/>
              <a:gd name="connsiteX795" fmla="*/ 5208466 w 7467600"/>
              <a:gd name="connsiteY795" fmla="*/ 257550 h 6858000"/>
              <a:gd name="connsiteX796" fmla="*/ 4980204 w 7467600"/>
              <a:gd name="connsiteY796" fmla="*/ 271903 h 6858000"/>
              <a:gd name="connsiteX797" fmla="*/ 5068068 w 7467600"/>
              <a:gd name="connsiteY797" fmla="*/ 282244 h 6858000"/>
              <a:gd name="connsiteX798" fmla="*/ 5153231 w 7467600"/>
              <a:gd name="connsiteY798" fmla="*/ 292240 h 6858000"/>
              <a:gd name="connsiteX799" fmla="*/ 5426491 w 7467600"/>
              <a:gd name="connsiteY799" fmla="*/ 281128 h 6858000"/>
              <a:gd name="connsiteX800" fmla="*/ 5731212 w 7467600"/>
              <a:gd name="connsiteY800" fmla="*/ 231951 h 6858000"/>
              <a:gd name="connsiteX801" fmla="*/ 5905192 w 7467600"/>
              <a:gd name="connsiteY801" fmla="*/ 163079 h 6858000"/>
              <a:gd name="connsiteX802" fmla="*/ 5944437 w 7467600"/>
              <a:gd name="connsiteY802" fmla="*/ 113829 h 6858000"/>
              <a:gd name="connsiteX803" fmla="*/ 5825032 w 7467600"/>
              <a:gd name="connsiteY803" fmla="*/ 146405 h 6858000"/>
              <a:gd name="connsiteX804" fmla="*/ 4955599 w 7467600"/>
              <a:gd name="connsiteY804" fmla="*/ 247008 h 6858000"/>
              <a:gd name="connsiteX805" fmla="*/ 5210104 w 7467600"/>
              <a:gd name="connsiteY805" fmla="*/ 228123 h 6858000"/>
              <a:gd name="connsiteX806" fmla="*/ 5261015 w 7467600"/>
              <a:gd name="connsiteY806" fmla="*/ 227087 h 6858000"/>
              <a:gd name="connsiteX807" fmla="*/ 5861181 w 7467600"/>
              <a:gd name="connsiteY807" fmla="*/ 143093 h 6858000"/>
              <a:gd name="connsiteX808" fmla="*/ 5961252 w 7467600"/>
              <a:gd name="connsiteY808" fmla="*/ 114820 h 6858000"/>
              <a:gd name="connsiteX809" fmla="*/ 5944437 w 7467600"/>
              <a:gd name="connsiteY809" fmla="*/ 113829 h 6858000"/>
              <a:gd name="connsiteX810" fmla="*/ 3882765 w 7467600"/>
              <a:gd name="connsiteY810" fmla="*/ 0 h 6858000"/>
              <a:gd name="connsiteX811" fmla="*/ 3995099 w 7467600"/>
              <a:gd name="connsiteY811" fmla="*/ 0 h 6858000"/>
              <a:gd name="connsiteX812" fmla="*/ 4163818 w 7467600"/>
              <a:gd name="connsiteY812" fmla="*/ 234104 h 6858000"/>
              <a:gd name="connsiteX813" fmla="*/ 4172099 w 7467600"/>
              <a:gd name="connsiteY813" fmla="*/ 234207 h 6858000"/>
              <a:gd name="connsiteX814" fmla="*/ 4784282 w 7467600"/>
              <a:gd name="connsiteY814" fmla="*/ 276561 h 6858000"/>
              <a:gd name="connsiteX815" fmla="*/ 4801687 w 7467600"/>
              <a:gd name="connsiteY815" fmla="*/ 267764 h 6858000"/>
              <a:gd name="connsiteX816" fmla="*/ 6082788 w 7467600"/>
              <a:gd name="connsiteY816" fmla="*/ 64119 h 6858000"/>
              <a:gd name="connsiteX817" fmla="*/ 6099442 w 7467600"/>
              <a:gd name="connsiteY817" fmla="*/ 82568 h 6858000"/>
              <a:gd name="connsiteX818" fmla="*/ 4804137 w 7467600"/>
              <a:gd name="connsiteY818" fmla="*/ 320931 h 6858000"/>
              <a:gd name="connsiteX819" fmla="*/ 4227047 w 7467600"/>
              <a:gd name="connsiteY819" fmla="*/ 313415 h 6858000"/>
              <a:gd name="connsiteX820" fmla="*/ 4346041 w 7467600"/>
              <a:gd name="connsiteY820" fmla="*/ 456086 h 6858000"/>
              <a:gd name="connsiteX821" fmla="*/ 4870967 w 7467600"/>
              <a:gd name="connsiteY821" fmla="*/ 963061 h 6858000"/>
              <a:gd name="connsiteX822" fmla="*/ 4889647 w 7467600"/>
              <a:gd name="connsiteY822" fmla="*/ 957147 h 6858000"/>
              <a:gd name="connsiteX823" fmla="*/ 5422504 w 7467600"/>
              <a:gd name="connsiteY823" fmla="*/ 805191 h 6858000"/>
              <a:gd name="connsiteX824" fmla="*/ 6087656 w 7467600"/>
              <a:gd name="connsiteY824" fmla="*/ 826703 h 6858000"/>
              <a:gd name="connsiteX825" fmla="*/ 6058717 w 7467600"/>
              <a:gd name="connsiteY825" fmla="*/ 865992 h 6858000"/>
              <a:gd name="connsiteX826" fmla="*/ 4974153 w 7467600"/>
              <a:gd name="connsiteY826" fmla="*/ 1045456 h 6858000"/>
              <a:gd name="connsiteX827" fmla="*/ 5627835 w 7467600"/>
              <a:gd name="connsiteY827" fmla="*/ 1472077 h 6858000"/>
              <a:gd name="connsiteX828" fmla="*/ 5629817 w 7467600"/>
              <a:gd name="connsiteY828" fmla="*/ 1471412 h 6858000"/>
              <a:gd name="connsiteX829" fmla="*/ 5634124 w 7467600"/>
              <a:gd name="connsiteY829" fmla="*/ 1470572 h 6858000"/>
              <a:gd name="connsiteX830" fmla="*/ 5755832 w 7467600"/>
              <a:gd name="connsiteY830" fmla="*/ 1383886 h 6858000"/>
              <a:gd name="connsiteX831" fmla="*/ 6014186 w 7467600"/>
              <a:gd name="connsiteY831" fmla="*/ 1279799 h 6858000"/>
              <a:gd name="connsiteX832" fmla="*/ 6901619 w 7467600"/>
              <a:gd name="connsiteY832" fmla="*/ 1047874 h 6858000"/>
              <a:gd name="connsiteX833" fmla="*/ 6931566 w 7467600"/>
              <a:gd name="connsiteY833" fmla="*/ 1062034 h 6858000"/>
              <a:gd name="connsiteX834" fmla="*/ 5790982 w 7467600"/>
              <a:gd name="connsiteY834" fmla="*/ 1561380 h 6858000"/>
              <a:gd name="connsiteX835" fmla="*/ 6188971 w 7467600"/>
              <a:gd name="connsiteY835" fmla="*/ 1755168 h 6858000"/>
              <a:gd name="connsiteX836" fmla="*/ 6202446 w 7467600"/>
              <a:gd name="connsiteY836" fmla="*/ 1752268 h 6858000"/>
              <a:gd name="connsiteX837" fmla="*/ 7179560 w 7467600"/>
              <a:gd name="connsiteY837" fmla="*/ 1467551 h 6858000"/>
              <a:gd name="connsiteX838" fmla="*/ 7158730 w 7467600"/>
              <a:gd name="connsiteY838" fmla="*/ 1507835 h 6858000"/>
              <a:gd name="connsiteX839" fmla="*/ 6326959 w 7467600"/>
              <a:gd name="connsiteY839" fmla="*/ 1817686 h 6858000"/>
              <a:gd name="connsiteX840" fmla="*/ 6537433 w 7467600"/>
              <a:gd name="connsiteY840" fmla="*/ 1907790 h 6858000"/>
              <a:gd name="connsiteX841" fmla="*/ 6550221 w 7467600"/>
              <a:gd name="connsiteY841" fmla="*/ 1910729 h 6858000"/>
              <a:gd name="connsiteX842" fmla="*/ 6964438 w 7467600"/>
              <a:gd name="connsiteY842" fmla="*/ 2209505 h 6858000"/>
              <a:gd name="connsiteX843" fmla="*/ 7367862 w 7467600"/>
              <a:gd name="connsiteY843" fmla="*/ 2806833 h 6858000"/>
              <a:gd name="connsiteX844" fmla="*/ 7364329 w 7467600"/>
              <a:gd name="connsiteY844" fmla="*/ 2826907 h 6858000"/>
              <a:gd name="connsiteX845" fmla="*/ 7290545 w 7467600"/>
              <a:gd name="connsiteY845" fmla="*/ 2850663 h 6858000"/>
              <a:gd name="connsiteX846" fmla="*/ 6472036 w 7467600"/>
              <a:gd name="connsiteY846" fmla="*/ 1959003 h 6858000"/>
              <a:gd name="connsiteX847" fmla="*/ 5792897 w 7467600"/>
              <a:gd name="connsiteY847" fmla="*/ 1647747 h 6858000"/>
              <a:gd name="connsiteX848" fmla="*/ 5842751 w 7467600"/>
              <a:gd name="connsiteY848" fmla="*/ 1816112 h 6858000"/>
              <a:gd name="connsiteX849" fmla="*/ 5847424 w 7467600"/>
              <a:gd name="connsiteY849" fmla="*/ 1815776 h 6858000"/>
              <a:gd name="connsiteX850" fmla="*/ 6399821 w 7467600"/>
              <a:gd name="connsiteY850" fmla="*/ 2344799 h 6858000"/>
              <a:gd name="connsiteX851" fmla="*/ 6323232 w 7467600"/>
              <a:gd name="connsiteY851" fmla="*/ 2389634 h 6858000"/>
              <a:gd name="connsiteX852" fmla="*/ 5942958 w 7467600"/>
              <a:gd name="connsiteY852" fmla="*/ 2077708 h 6858000"/>
              <a:gd name="connsiteX853" fmla="*/ 5921559 w 7467600"/>
              <a:gd name="connsiteY853" fmla="*/ 2378596 h 6858000"/>
              <a:gd name="connsiteX854" fmla="*/ 5817651 w 7467600"/>
              <a:gd name="connsiteY854" fmla="*/ 3023919 h 6858000"/>
              <a:gd name="connsiteX855" fmla="*/ 5729634 w 7467600"/>
              <a:gd name="connsiteY855" fmla="*/ 3051849 h 6858000"/>
              <a:gd name="connsiteX856" fmla="*/ 5611018 w 7467600"/>
              <a:gd name="connsiteY856" fmla="*/ 2316769 h 6858000"/>
              <a:gd name="connsiteX857" fmla="*/ 5687608 w 7467600"/>
              <a:gd name="connsiteY857" fmla="*/ 2039972 h 6858000"/>
              <a:gd name="connsiteX858" fmla="*/ 5657554 w 7467600"/>
              <a:gd name="connsiteY858" fmla="*/ 1576445 h 6858000"/>
              <a:gd name="connsiteX859" fmla="*/ 5150475 w 7467600"/>
              <a:gd name="connsiteY859" fmla="*/ 1274012 h 6858000"/>
              <a:gd name="connsiteX860" fmla="*/ 5349142 w 7467600"/>
              <a:gd name="connsiteY860" fmla="*/ 2204405 h 6858000"/>
              <a:gd name="connsiteX861" fmla="*/ 5262214 w 7467600"/>
              <a:gd name="connsiteY861" fmla="*/ 2233836 h 6858000"/>
              <a:gd name="connsiteX862" fmla="*/ 4981539 w 7467600"/>
              <a:gd name="connsiteY862" fmla="*/ 1542201 h 6858000"/>
              <a:gd name="connsiteX863" fmla="*/ 4958461 w 7467600"/>
              <a:gd name="connsiteY863" fmla="*/ 1136957 h 6858000"/>
              <a:gd name="connsiteX864" fmla="*/ 4655015 w 7467600"/>
              <a:gd name="connsiteY864" fmla="*/ 891426 h 6858000"/>
              <a:gd name="connsiteX865" fmla="*/ 4348002 w 7467600"/>
              <a:gd name="connsiteY865" fmla="*/ 2205895 h 6858000"/>
              <a:gd name="connsiteX866" fmla="*/ 4262250 w 7467600"/>
              <a:gd name="connsiteY866" fmla="*/ 2219972 h 6858000"/>
              <a:gd name="connsiteX867" fmla="*/ 4550611 w 7467600"/>
              <a:gd name="connsiteY867" fmla="*/ 817540 h 6858000"/>
              <a:gd name="connsiteX868" fmla="*/ 4564418 w 7467600"/>
              <a:gd name="connsiteY868" fmla="*/ 808293 h 6858000"/>
              <a:gd name="connsiteX869" fmla="*/ 4266388 w 7467600"/>
              <a:gd name="connsiteY869" fmla="*/ 500083 h 6858000"/>
              <a:gd name="connsiteX870" fmla="*/ 4032842 w 7467600"/>
              <a:gd name="connsiteY870" fmla="*/ 211809 h 6858000"/>
              <a:gd name="connsiteX871" fmla="*/ 3882765 w 7467600"/>
              <a:gd name="connsiteY871" fmla="*/ 0 h 6858000"/>
              <a:gd name="connsiteX872" fmla="*/ 3721337 w 7467600"/>
              <a:gd name="connsiteY872" fmla="*/ 0 h 6858000"/>
              <a:gd name="connsiteX873" fmla="*/ 3797544 w 7467600"/>
              <a:gd name="connsiteY873" fmla="*/ 0 h 6858000"/>
              <a:gd name="connsiteX874" fmla="*/ 3775734 w 7467600"/>
              <a:gd name="connsiteY874" fmla="*/ 95131 h 6858000"/>
              <a:gd name="connsiteX875" fmla="*/ 3724807 w 7467600"/>
              <a:gd name="connsiteY875" fmla="*/ 272257 h 6858000"/>
              <a:gd name="connsiteX876" fmla="*/ 3726844 w 7467600"/>
              <a:gd name="connsiteY876" fmla="*/ 282988 h 6858000"/>
              <a:gd name="connsiteX877" fmla="*/ 3742664 w 7467600"/>
              <a:gd name="connsiteY877" fmla="*/ 279918 h 6858000"/>
              <a:gd name="connsiteX878" fmla="*/ 4103910 w 7467600"/>
              <a:gd name="connsiteY878" fmla="*/ 1161917 h 6858000"/>
              <a:gd name="connsiteX879" fmla="*/ 4020269 w 7467600"/>
              <a:gd name="connsiteY879" fmla="*/ 1200406 h 6858000"/>
              <a:gd name="connsiteX880" fmla="*/ 3674882 w 7467600"/>
              <a:gd name="connsiteY880" fmla="*/ 488524 h 6858000"/>
              <a:gd name="connsiteX881" fmla="*/ 3132682 w 7467600"/>
              <a:gd name="connsiteY881" fmla="*/ 1072284 h 6858000"/>
              <a:gd name="connsiteX882" fmla="*/ 2716346 w 7467600"/>
              <a:gd name="connsiteY882" fmla="*/ 1276376 h 6858000"/>
              <a:gd name="connsiteX883" fmla="*/ 2716772 w 7467600"/>
              <a:gd name="connsiteY883" fmla="*/ 1255462 h 6858000"/>
              <a:gd name="connsiteX884" fmla="*/ 3471096 w 7467600"/>
              <a:gd name="connsiteY884" fmla="*/ 437072 h 6858000"/>
              <a:gd name="connsiteX885" fmla="*/ 3639057 w 7467600"/>
              <a:gd name="connsiteY885" fmla="*/ 286334 h 6858000"/>
              <a:gd name="connsiteX886" fmla="*/ 3640309 w 7467600"/>
              <a:gd name="connsiteY886" fmla="*/ 284664 h 6858000"/>
              <a:gd name="connsiteX887" fmla="*/ 3646022 w 7467600"/>
              <a:gd name="connsiteY887" fmla="*/ 276711 h 6858000"/>
              <a:gd name="connsiteX888" fmla="*/ 3707943 w 7467600"/>
              <a:gd name="connsiteY888" fmla="*/ 65958 h 6858000"/>
              <a:gd name="connsiteX889" fmla="*/ 3721337 w 7467600"/>
              <a:gd name="connsiteY889" fmla="*/ 0 h 6858000"/>
              <a:gd name="connsiteX890" fmla="*/ 2867960 w 7467600"/>
              <a:gd name="connsiteY890" fmla="*/ 0 h 6858000"/>
              <a:gd name="connsiteX891" fmla="*/ 2926351 w 7467600"/>
              <a:gd name="connsiteY891" fmla="*/ 0 h 6858000"/>
              <a:gd name="connsiteX892" fmla="*/ 2902823 w 7467600"/>
              <a:gd name="connsiteY892" fmla="*/ 262929 h 6858000"/>
              <a:gd name="connsiteX893" fmla="*/ 2940663 w 7467600"/>
              <a:gd name="connsiteY893" fmla="*/ 140884 h 6858000"/>
              <a:gd name="connsiteX894" fmla="*/ 2947039 w 7467600"/>
              <a:gd name="connsiteY894" fmla="*/ 122524 h 6858000"/>
              <a:gd name="connsiteX895" fmla="*/ 2984316 w 7467600"/>
              <a:gd name="connsiteY895" fmla="*/ 0 h 6858000"/>
              <a:gd name="connsiteX896" fmla="*/ 3016114 w 7467600"/>
              <a:gd name="connsiteY896" fmla="*/ 0 h 6858000"/>
              <a:gd name="connsiteX897" fmla="*/ 2979949 w 7467600"/>
              <a:gd name="connsiteY897" fmla="*/ 119274 h 6858000"/>
              <a:gd name="connsiteX898" fmla="*/ 3023879 w 7467600"/>
              <a:gd name="connsiteY898" fmla="*/ 0 h 6858000"/>
              <a:gd name="connsiteX899" fmla="*/ 3105400 w 7467600"/>
              <a:gd name="connsiteY899" fmla="*/ 0 h 6858000"/>
              <a:gd name="connsiteX900" fmla="*/ 3094669 w 7467600"/>
              <a:gd name="connsiteY900" fmla="*/ 30308 h 6858000"/>
              <a:gd name="connsiteX901" fmla="*/ 2901945 w 7467600"/>
              <a:gd name="connsiteY901" fmla="*/ 466538 h 6858000"/>
              <a:gd name="connsiteX902" fmla="*/ 2815209 w 7467600"/>
              <a:gd name="connsiteY902" fmla="*/ 497361 h 6858000"/>
              <a:gd name="connsiteX903" fmla="*/ 2844845 w 7467600"/>
              <a:gd name="connsiteY903" fmla="*/ 127638 h 6858000"/>
              <a:gd name="connsiteX904" fmla="*/ 2867960 w 7467600"/>
              <a:gd name="connsiteY904" fmla="*/ 0 h 6858000"/>
              <a:gd name="connsiteX905" fmla="*/ 1057230 w 7467600"/>
              <a:gd name="connsiteY905" fmla="*/ 0 h 6858000"/>
              <a:gd name="connsiteX906" fmla="*/ 1111003 w 7467600"/>
              <a:gd name="connsiteY906" fmla="*/ 0 h 6858000"/>
              <a:gd name="connsiteX907" fmla="*/ 1125553 w 7467600"/>
              <a:gd name="connsiteY907" fmla="*/ 52588 h 6858000"/>
              <a:gd name="connsiteX908" fmla="*/ 1304276 w 7467600"/>
              <a:gd name="connsiteY908" fmla="*/ 476275 h 6858000"/>
              <a:gd name="connsiteX909" fmla="*/ 1492066 w 7467600"/>
              <a:gd name="connsiteY909" fmla="*/ 886333 h 6858000"/>
              <a:gd name="connsiteX910" fmla="*/ 1423698 w 7467600"/>
              <a:gd name="connsiteY910" fmla="*/ 710817 h 6858000"/>
              <a:gd name="connsiteX911" fmla="*/ 1357609 w 7467600"/>
              <a:gd name="connsiteY911" fmla="*/ 532892 h 6858000"/>
              <a:gd name="connsiteX912" fmla="*/ 1309550 w 7467600"/>
              <a:gd name="connsiteY912" fmla="*/ 374031 h 6858000"/>
              <a:gd name="connsiteX913" fmla="*/ 1193673 w 7467600"/>
              <a:gd name="connsiteY913" fmla="*/ 49533 h 6858000"/>
              <a:gd name="connsiteX914" fmla="*/ 1164391 w 7467600"/>
              <a:gd name="connsiteY914" fmla="*/ 0 h 6858000"/>
              <a:gd name="connsiteX915" fmla="*/ 1200666 w 7467600"/>
              <a:gd name="connsiteY915" fmla="*/ 0 h 6858000"/>
              <a:gd name="connsiteX916" fmla="*/ 1223408 w 7467600"/>
              <a:gd name="connsiteY916" fmla="*/ 38996 h 6858000"/>
              <a:gd name="connsiteX917" fmla="*/ 1339635 w 7467600"/>
              <a:gd name="connsiteY917" fmla="*/ 365517 h 6858000"/>
              <a:gd name="connsiteX918" fmla="*/ 1387469 w 7467600"/>
              <a:gd name="connsiteY918" fmla="*/ 523079 h 6858000"/>
              <a:gd name="connsiteX919" fmla="*/ 1452685 w 7467600"/>
              <a:gd name="connsiteY919" fmla="*/ 699806 h 6858000"/>
              <a:gd name="connsiteX920" fmla="*/ 1492092 w 7467600"/>
              <a:gd name="connsiteY920" fmla="*/ 800424 h 6858000"/>
              <a:gd name="connsiteX921" fmla="*/ 1455302 w 7467600"/>
              <a:gd name="connsiteY921" fmla="*/ 632913 h 6858000"/>
              <a:gd name="connsiteX922" fmla="*/ 1222336 w 7467600"/>
              <a:gd name="connsiteY922" fmla="*/ 9480 h 6858000"/>
              <a:gd name="connsiteX923" fmla="*/ 1214634 w 7467600"/>
              <a:gd name="connsiteY923" fmla="*/ 0 h 6858000"/>
              <a:gd name="connsiteX924" fmla="*/ 1289827 w 7467600"/>
              <a:gd name="connsiteY924" fmla="*/ 0 h 6858000"/>
              <a:gd name="connsiteX925" fmla="*/ 1321076 w 7467600"/>
              <a:gd name="connsiteY925" fmla="*/ 59722 h 6858000"/>
              <a:gd name="connsiteX926" fmla="*/ 1512579 w 7467600"/>
              <a:gd name="connsiteY926" fmla="*/ 626441 h 6858000"/>
              <a:gd name="connsiteX927" fmla="*/ 1506076 w 7467600"/>
              <a:gd name="connsiteY927" fmla="*/ 1089289 h 6858000"/>
              <a:gd name="connsiteX928" fmla="*/ 1486346 w 7467600"/>
              <a:gd name="connsiteY928" fmla="*/ 1079919 h 6858000"/>
              <a:gd name="connsiteX929" fmla="*/ 1070511 w 7467600"/>
              <a:gd name="connsiteY929" fmla="*/ 48609 h 6858000"/>
              <a:gd name="connsiteX930" fmla="*/ 1057230 w 7467600"/>
              <a:gd name="connsiteY930" fmla="*/ 0 h 6858000"/>
              <a:gd name="connsiteX931" fmla="*/ 43151 w 7467600"/>
              <a:gd name="connsiteY931" fmla="*/ 0 h 6858000"/>
              <a:gd name="connsiteX932" fmla="*/ 95283 w 7467600"/>
              <a:gd name="connsiteY932" fmla="*/ 0 h 6858000"/>
              <a:gd name="connsiteX933" fmla="*/ 300708 w 7467600"/>
              <a:gd name="connsiteY933" fmla="*/ 154571 h 6858000"/>
              <a:gd name="connsiteX934" fmla="*/ 530414 w 7467600"/>
              <a:gd name="connsiteY934" fmla="*/ 354673 h 6858000"/>
              <a:gd name="connsiteX935" fmla="*/ 333785 w 7467600"/>
              <a:gd name="connsiteY935" fmla="*/ 161564 h 6858000"/>
              <a:gd name="connsiteX936" fmla="*/ 147005 w 7467600"/>
              <a:gd name="connsiteY936" fmla="*/ 0 h 6858000"/>
              <a:gd name="connsiteX937" fmla="*/ 272509 w 7467600"/>
              <a:gd name="connsiteY937" fmla="*/ 0 h 6858000"/>
              <a:gd name="connsiteX938" fmla="*/ 326276 w 7467600"/>
              <a:gd name="connsiteY938" fmla="*/ 45847 h 6858000"/>
              <a:gd name="connsiteX939" fmla="*/ 823759 w 7467600"/>
              <a:gd name="connsiteY939" fmla="*/ 574145 h 6858000"/>
              <a:gd name="connsiteX940" fmla="*/ 811254 w 7467600"/>
              <a:gd name="connsiteY940" fmla="*/ 665546 h 6858000"/>
              <a:gd name="connsiteX941" fmla="*/ 154042 w 7467600"/>
              <a:gd name="connsiteY941" fmla="*/ 261522 h 6858000"/>
              <a:gd name="connsiteX942" fmla="*/ 13550 w 7467600"/>
              <a:gd name="connsiteY942" fmla="*/ 158423 h 6858000"/>
              <a:gd name="connsiteX943" fmla="*/ 0 w 7467600"/>
              <a:gd name="connsiteY943" fmla="*/ 146618 h 6858000"/>
              <a:gd name="connsiteX944" fmla="*/ 0 w 7467600"/>
              <a:gd name="connsiteY944" fmla="*/ 59161 h 6858000"/>
              <a:gd name="connsiteX945" fmla="*/ 45427 w 7467600"/>
              <a:gd name="connsiteY945" fmla="*/ 101078 h 6858000"/>
              <a:gd name="connsiteX946" fmla="*/ 630103 w 7467600"/>
              <a:gd name="connsiteY946" fmla="*/ 485885 h 6858000"/>
              <a:gd name="connsiteX947" fmla="*/ 532040 w 7467600"/>
              <a:gd name="connsiteY947" fmla="*/ 399359 h 6858000"/>
              <a:gd name="connsiteX948" fmla="*/ 517618 w 7467600"/>
              <a:gd name="connsiteY948" fmla="*/ 385726 h 6858000"/>
              <a:gd name="connsiteX949" fmla="*/ 285074 w 7467600"/>
              <a:gd name="connsiteY949" fmla="*/ 182755 h 6858000"/>
              <a:gd name="connsiteX950" fmla="*/ 43151 w 7467600"/>
              <a:gd name="connsiteY95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3149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7467600 w 7467600"/>
              <a:gd name="connsiteY17" fmla="*/ 6831490 h 6858000"/>
              <a:gd name="connsiteX18" fmla="*/ 1019354 w 7467600"/>
              <a:gd name="connsiteY18" fmla="*/ 6315006 h 6858000"/>
              <a:gd name="connsiteX19" fmla="*/ 441046 w 7467600"/>
              <a:gd name="connsiteY19" fmla="*/ 6691153 h 6858000"/>
              <a:gd name="connsiteX20" fmla="*/ 1019354 w 7467600"/>
              <a:gd name="connsiteY20" fmla="*/ 6315006 h 6858000"/>
              <a:gd name="connsiteX21" fmla="*/ 991680 w 7467600"/>
              <a:gd name="connsiteY21" fmla="*/ 6298413 h 6858000"/>
              <a:gd name="connsiteX22" fmla="*/ 409060 w 7467600"/>
              <a:gd name="connsiteY22" fmla="*/ 6671470 h 6858000"/>
              <a:gd name="connsiteX23" fmla="*/ 991680 w 7467600"/>
              <a:gd name="connsiteY23" fmla="*/ 6298413 h 6858000"/>
              <a:gd name="connsiteX24" fmla="*/ 103333 w 7467600"/>
              <a:gd name="connsiteY24" fmla="*/ 5699602 h 6858000"/>
              <a:gd name="connsiteX25" fmla="*/ 233938 w 7467600"/>
              <a:gd name="connsiteY25" fmla="*/ 5809416 h 6858000"/>
              <a:gd name="connsiteX26" fmla="*/ 883580 w 7467600"/>
              <a:gd name="connsiteY26" fmla="*/ 6180710 h 6858000"/>
              <a:gd name="connsiteX27" fmla="*/ 487337 w 7467600"/>
              <a:gd name="connsiteY27" fmla="*/ 5950182 h 6858000"/>
              <a:gd name="connsiteX28" fmla="*/ 354051 w 7467600"/>
              <a:gd name="connsiteY28" fmla="*/ 5854912 h 6858000"/>
              <a:gd name="connsiteX29" fmla="*/ 195436 w 7467600"/>
              <a:gd name="connsiteY29" fmla="*/ 5755068 h 6858000"/>
              <a:gd name="connsiteX30" fmla="*/ 103333 w 7467600"/>
              <a:gd name="connsiteY30" fmla="*/ 5699602 h 6858000"/>
              <a:gd name="connsiteX31" fmla="*/ 5539432 w 7467600"/>
              <a:gd name="connsiteY31" fmla="*/ 5642928 h 6858000"/>
              <a:gd name="connsiteX32" fmla="*/ 5555462 w 7467600"/>
              <a:gd name="connsiteY32" fmla="*/ 5694454 h 6858000"/>
              <a:gd name="connsiteX33" fmla="*/ 5828270 w 7467600"/>
              <a:gd name="connsiteY33" fmla="*/ 6320663 h 6858000"/>
              <a:gd name="connsiteX34" fmla="*/ 5947416 w 7467600"/>
              <a:gd name="connsiteY34" fmla="*/ 6574846 h 6858000"/>
              <a:gd name="connsiteX35" fmla="*/ 5539432 w 7467600"/>
              <a:gd name="connsiteY35" fmla="*/ 5642928 h 6858000"/>
              <a:gd name="connsiteX36" fmla="*/ 51253 w 7467600"/>
              <a:gd name="connsiteY36" fmla="*/ 5631825 h 6858000"/>
              <a:gd name="connsiteX37" fmla="*/ 211622 w 7467600"/>
              <a:gd name="connsiteY37" fmla="*/ 5728803 h 6858000"/>
              <a:gd name="connsiteX38" fmla="*/ 371652 w 7467600"/>
              <a:gd name="connsiteY38" fmla="*/ 5829062 h 6858000"/>
              <a:gd name="connsiteX39" fmla="*/ 505903 w 7467600"/>
              <a:gd name="connsiteY39" fmla="*/ 5925221 h 6858000"/>
              <a:gd name="connsiteX40" fmla="*/ 899240 w 7467600"/>
              <a:gd name="connsiteY40" fmla="*/ 6153068 h 6858000"/>
              <a:gd name="connsiteX41" fmla="*/ 988114 w 7467600"/>
              <a:gd name="connsiteY41" fmla="*/ 6174204 h 6858000"/>
              <a:gd name="connsiteX42" fmla="*/ 845971 w 7467600"/>
              <a:gd name="connsiteY42" fmla="*/ 6067177 h 6858000"/>
              <a:gd name="connsiteX43" fmla="*/ 448057 w 7467600"/>
              <a:gd name="connsiteY43" fmla="*/ 5841376 h 6858000"/>
              <a:gd name="connsiteX44" fmla="*/ 51253 w 7467600"/>
              <a:gd name="connsiteY44" fmla="*/ 5631825 h 6858000"/>
              <a:gd name="connsiteX45" fmla="*/ 2606687 w 7467600"/>
              <a:gd name="connsiteY45" fmla="*/ 5630718 h 6858000"/>
              <a:gd name="connsiteX46" fmla="*/ 2645658 w 7467600"/>
              <a:gd name="connsiteY46" fmla="*/ 6640259 h 6858000"/>
              <a:gd name="connsiteX47" fmla="*/ 2606687 w 7467600"/>
              <a:gd name="connsiteY47" fmla="*/ 5630718 h 6858000"/>
              <a:gd name="connsiteX48" fmla="*/ 3642057 w 7467600"/>
              <a:gd name="connsiteY48" fmla="*/ 5573487 h 6858000"/>
              <a:gd name="connsiteX49" fmla="*/ 3632981 w 7467600"/>
              <a:gd name="connsiteY49" fmla="*/ 5579437 h 6858000"/>
              <a:gd name="connsiteX50" fmla="*/ 3382436 w 7467600"/>
              <a:gd name="connsiteY50" fmla="*/ 5952726 h 6858000"/>
              <a:gd name="connsiteX51" fmla="*/ 3191929 w 7467600"/>
              <a:gd name="connsiteY51" fmla="*/ 6662669 h 6858000"/>
              <a:gd name="connsiteX52" fmla="*/ 3369898 w 7467600"/>
              <a:gd name="connsiteY52" fmla="*/ 6081771 h 6858000"/>
              <a:gd name="connsiteX53" fmla="*/ 3642057 w 7467600"/>
              <a:gd name="connsiteY53" fmla="*/ 5573487 h 6858000"/>
              <a:gd name="connsiteX54" fmla="*/ 2650666 w 7467600"/>
              <a:gd name="connsiteY54" fmla="*/ 5530686 h 6858000"/>
              <a:gd name="connsiteX55" fmla="*/ 2650249 w 7467600"/>
              <a:gd name="connsiteY55" fmla="*/ 5532101 h 6858000"/>
              <a:gd name="connsiteX56" fmla="*/ 2663808 w 7467600"/>
              <a:gd name="connsiteY56" fmla="*/ 6535215 h 6858000"/>
              <a:gd name="connsiteX57" fmla="*/ 2665418 w 7467600"/>
              <a:gd name="connsiteY57" fmla="*/ 6132756 h 6858000"/>
              <a:gd name="connsiteX58" fmla="*/ 2650666 w 7467600"/>
              <a:gd name="connsiteY58" fmla="*/ 5530686 h 6858000"/>
              <a:gd name="connsiteX59" fmla="*/ 2680277 w 7467600"/>
              <a:gd name="connsiteY59" fmla="*/ 5479204 h 6858000"/>
              <a:gd name="connsiteX60" fmla="*/ 2678972 w 7467600"/>
              <a:gd name="connsiteY60" fmla="*/ 5481582 h 6858000"/>
              <a:gd name="connsiteX61" fmla="*/ 2696666 w 7467600"/>
              <a:gd name="connsiteY61" fmla="*/ 6133836 h 6858000"/>
              <a:gd name="connsiteX62" fmla="*/ 2695769 w 7467600"/>
              <a:gd name="connsiteY62" fmla="*/ 6390955 h 6858000"/>
              <a:gd name="connsiteX63" fmla="*/ 2739893 w 7467600"/>
              <a:gd name="connsiteY63" fmla="*/ 6108357 h 6858000"/>
              <a:gd name="connsiteX64" fmla="*/ 2680277 w 7467600"/>
              <a:gd name="connsiteY64" fmla="*/ 5479204 h 6858000"/>
              <a:gd name="connsiteX65" fmla="*/ 1132195 w 7467600"/>
              <a:gd name="connsiteY65" fmla="*/ 5467980 h 6858000"/>
              <a:gd name="connsiteX66" fmla="*/ 1679056 w 7467600"/>
              <a:gd name="connsiteY66" fmla="*/ 5516907 h 6858000"/>
              <a:gd name="connsiteX67" fmla="*/ 2128648 w 7467600"/>
              <a:gd name="connsiteY67" fmla="*/ 5474249 h 6858000"/>
              <a:gd name="connsiteX68" fmla="*/ 1825619 w 7467600"/>
              <a:gd name="connsiteY68" fmla="*/ 5478447 h 6858000"/>
              <a:gd name="connsiteX69" fmla="*/ 1737798 w 7467600"/>
              <a:gd name="connsiteY69" fmla="*/ 5483353 h 6858000"/>
              <a:gd name="connsiteX70" fmla="*/ 1132195 w 7467600"/>
              <a:gd name="connsiteY70" fmla="*/ 5467980 h 6858000"/>
              <a:gd name="connsiteX71" fmla="*/ 1456157 w 7467600"/>
              <a:gd name="connsiteY71" fmla="*/ 5371404 h 6858000"/>
              <a:gd name="connsiteX72" fmla="*/ 1244432 w 7467600"/>
              <a:gd name="connsiteY72" fmla="*/ 5385601 h 6858000"/>
              <a:gd name="connsiteX73" fmla="*/ 973990 w 7467600"/>
              <a:gd name="connsiteY73" fmla="*/ 5424940 h 6858000"/>
              <a:gd name="connsiteX74" fmla="*/ 1103809 w 7467600"/>
              <a:gd name="connsiteY74" fmla="*/ 5433720 h 6858000"/>
              <a:gd name="connsiteX75" fmla="*/ 1123454 w 7467600"/>
              <a:gd name="connsiteY75" fmla="*/ 5435727 h 6858000"/>
              <a:gd name="connsiteX76" fmla="*/ 1737017 w 7467600"/>
              <a:gd name="connsiteY76" fmla="*/ 5452183 h 6858000"/>
              <a:gd name="connsiteX77" fmla="*/ 1824397 w 7467600"/>
              <a:gd name="connsiteY77" fmla="*/ 5447757 h 6858000"/>
              <a:gd name="connsiteX78" fmla="*/ 2070059 w 7467600"/>
              <a:gd name="connsiteY78" fmla="*/ 5441660 h 6858000"/>
              <a:gd name="connsiteX79" fmla="*/ 1456157 w 7467600"/>
              <a:gd name="connsiteY79" fmla="*/ 5371404 h 6858000"/>
              <a:gd name="connsiteX80" fmla="*/ 4988186 w 7467600"/>
              <a:gd name="connsiteY80" fmla="*/ 5216467 h 6858000"/>
              <a:gd name="connsiteX81" fmla="*/ 4777334 w 7467600"/>
              <a:gd name="connsiteY81" fmla="*/ 5406072 h 6858000"/>
              <a:gd name="connsiteX82" fmla="*/ 4718341 w 7467600"/>
              <a:gd name="connsiteY82" fmla="*/ 5468043 h 6858000"/>
              <a:gd name="connsiteX83" fmla="*/ 4604655 w 7467600"/>
              <a:gd name="connsiteY83" fmla="*/ 5583434 h 6858000"/>
              <a:gd name="connsiteX84" fmla="*/ 4565074 w 7467600"/>
              <a:gd name="connsiteY84" fmla="*/ 5618550 h 6858000"/>
              <a:gd name="connsiteX85" fmla="*/ 4988186 w 7467600"/>
              <a:gd name="connsiteY85" fmla="*/ 5216467 h 6858000"/>
              <a:gd name="connsiteX86" fmla="*/ 4978032 w 7467600"/>
              <a:gd name="connsiteY86" fmla="*/ 5183809 h 6858000"/>
              <a:gd name="connsiteX87" fmla="*/ 4463413 w 7467600"/>
              <a:gd name="connsiteY87" fmla="*/ 5615162 h 6858000"/>
              <a:gd name="connsiteX88" fmla="*/ 4358134 w 7467600"/>
              <a:gd name="connsiteY88" fmla="*/ 5742791 h 6858000"/>
              <a:gd name="connsiteX89" fmla="*/ 4376219 w 7467600"/>
              <a:gd name="connsiteY89" fmla="*/ 5729027 h 6858000"/>
              <a:gd name="connsiteX90" fmla="*/ 4582340 w 7467600"/>
              <a:gd name="connsiteY90" fmla="*/ 5561037 h 6858000"/>
              <a:gd name="connsiteX91" fmla="*/ 4694684 w 7467600"/>
              <a:gd name="connsiteY91" fmla="*/ 5447098 h 6858000"/>
              <a:gd name="connsiteX92" fmla="*/ 4754123 w 7467600"/>
              <a:gd name="connsiteY92" fmla="*/ 5384643 h 6858000"/>
              <a:gd name="connsiteX93" fmla="*/ 4978032 w 7467600"/>
              <a:gd name="connsiteY93" fmla="*/ 5183809 h 6858000"/>
              <a:gd name="connsiteX94" fmla="*/ 1903353 w 7467600"/>
              <a:gd name="connsiteY94" fmla="*/ 5044827 h 6858000"/>
              <a:gd name="connsiteX95" fmla="*/ 1936931 w 7467600"/>
              <a:gd name="connsiteY95" fmla="*/ 5093954 h 6858000"/>
              <a:gd name="connsiteX96" fmla="*/ 2195868 w 7467600"/>
              <a:gd name="connsiteY96" fmla="*/ 5396574 h 6858000"/>
              <a:gd name="connsiteX97" fmla="*/ 2088852 w 7467600"/>
              <a:gd name="connsiteY97" fmla="*/ 5166123 h 6858000"/>
              <a:gd name="connsiteX98" fmla="*/ 1958241 w 7467600"/>
              <a:gd name="connsiteY98" fmla="*/ 5067955 h 6858000"/>
              <a:gd name="connsiteX99" fmla="*/ 1903353 w 7467600"/>
              <a:gd name="connsiteY99" fmla="*/ 5044827 h 6858000"/>
              <a:gd name="connsiteX100" fmla="*/ 1979378 w 7467600"/>
              <a:gd name="connsiteY100" fmla="*/ 4769504 h 6858000"/>
              <a:gd name="connsiteX101" fmla="*/ 2882120 w 7467600"/>
              <a:gd name="connsiteY101" fmla="*/ 5064547 h 6858000"/>
              <a:gd name="connsiteX102" fmla="*/ 2793103 w 7467600"/>
              <a:gd name="connsiteY102" fmla="*/ 5039699 h 6858000"/>
              <a:gd name="connsiteX103" fmla="*/ 2770041 w 7467600"/>
              <a:gd name="connsiteY103" fmla="*/ 5033634 h 6858000"/>
              <a:gd name="connsiteX104" fmla="*/ 1979378 w 7467600"/>
              <a:gd name="connsiteY104" fmla="*/ 4769504 h 6858000"/>
              <a:gd name="connsiteX105" fmla="*/ 1927410 w 7467600"/>
              <a:gd name="connsiteY105" fmla="*/ 4716164 h 6858000"/>
              <a:gd name="connsiteX106" fmla="*/ 1959587 w 7467600"/>
              <a:gd name="connsiteY106" fmla="*/ 4728849 h 6858000"/>
              <a:gd name="connsiteX107" fmla="*/ 2777707 w 7467600"/>
              <a:gd name="connsiteY107" fmla="*/ 5003991 h 6858000"/>
              <a:gd name="connsiteX108" fmla="*/ 2800768 w 7467600"/>
              <a:gd name="connsiteY108" fmla="*/ 5010056 h 6858000"/>
              <a:gd name="connsiteX109" fmla="*/ 2879408 w 7467600"/>
              <a:gd name="connsiteY109" fmla="*/ 5031590 h 6858000"/>
              <a:gd name="connsiteX110" fmla="*/ 2862295 w 7467600"/>
              <a:gd name="connsiteY110" fmla="*/ 5022958 h 6858000"/>
              <a:gd name="connsiteX111" fmla="*/ 2813343 w 7467600"/>
              <a:gd name="connsiteY111" fmla="*/ 4998369 h 6858000"/>
              <a:gd name="connsiteX112" fmla="*/ 2646245 w 7467600"/>
              <a:gd name="connsiteY112" fmla="*/ 4930999 h 6858000"/>
              <a:gd name="connsiteX113" fmla="*/ 1999243 w 7467600"/>
              <a:gd name="connsiteY113" fmla="*/ 4730524 h 6858000"/>
              <a:gd name="connsiteX114" fmla="*/ 1979527 w 7467600"/>
              <a:gd name="connsiteY114" fmla="*/ 4726651 h 6858000"/>
              <a:gd name="connsiteX115" fmla="*/ 1927410 w 7467600"/>
              <a:gd name="connsiteY115" fmla="*/ 4716164 h 6858000"/>
              <a:gd name="connsiteX116" fmla="*/ 1997014 w 7467600"/>
              <a:gd name="connsiteY116" fmla="*/ 4698007 h 6858000"/>
              <a:gd name="connsiteX117" fmla="*/ 2005458 w 7467600"/>
              <a:gd name="connsiteY117" fmla="*/ 4699540 h 6858000"/>
              <a:gd name="connsiteX118" fmla="*/ 2657186 w 7467600"/>
              <a:gd name="connsiteY118" fmla="*/ 4901687 h 6858000"/>
              <a:gd name="connsiteX119" fmla="*/ 2826662 w 7467600"/>
              <a:gd name="connsiteY119" fmla="*/ 4970362 h 6858000"/>
              <a:gd name="connsiteX120" fmla="*/ 2876100 w 7467600"/>
              <a:gd name="connsiteY120" fmla="*/ 4995397 h 6858000"/>
              <a:gd name="connsiteX121" fmla="*/ 3042600 w 7467600"/>
              <a:gd name="connsiteY121" fmla="*/ 5059532 h 6858000"/>
              <a:gd name="connsiteX122" fmla="*/ 1997014 w 7467600"/>
              <a:gd name="connsiteY122" fmla="*/ 4698007 h 6858000"/>
              <a:gd name="connsiteX123" fmla="*/ 2305292 w 7467600"/>
              <a:gd name="connsiteY123" fmla="*/ 4219492 h 6858000"/>
              <a:gd name="connsiteX124" fmla="*/ 3360922 w 7467600"/>
              <a:gd name="connsiteY124" fmla="*/ 4529373 h 6858000"/>
              <a:gd name="connsiteX125" fmla="*/ 3492420 w 7467600"/>
              <a:gd name="connsiteY125" fmla="*/ 4510145 h 6858000"/>
              <a:gd name="connsiteX126" fmla="*/ 3364086 w 7467600"/>
              <a:gd name="connsiteY126" fmla="*/ 4480340 h 6858000"/>
              <a:gd name="connsiteX127" fmla="*/ 3225818 w 7467600"/>
              <a:gd name="connsiteY127" fmla="*/ 4411822 h 6858000"/>
              <a:gd name="connsiteX128" fmla="*/ 3129696 w 7467600"/>
              <a:gd name="connsiteY128" fmla="*/ 4360704 h 6858000"/>
              <a:gd name="connsiteX129" fmla="*/ 2814545 w 7467600"/>
              <a:gd name="connsiteY129" fmla="*/ 4282955 h 6858000"/>
              <a:gd name="connsiteX130" fmla="*/ 2305292 w 7467600"/>
              <a:gd name="connsiteY130" fmla="*/ 4219492 h 6858000"/>
              <a:gd name="connsiteX131" fmla="*/ 2626982 w 7467600"/>
              <a:gd name="connsiteY131" fmla="*/ 4206450 h 6858000"/>
              <a:gd name="connsiteX132" fmla="*/ 2490617 w 7467600"/>
              <a:gd name="connsiteY132" fmla="*/ 4206951 h 6858000"/>
              <a:gd name="connsiteX133" fmla="*/ 2819869 w 7467600"/>
              <a:gd name="connsiteY133" fmla="*/ 4252936 h 6858000"/>
              <a:gd name="connsiteX134" fmla="*/ 3143018 w 7467600"/>
              <a:gd name="connsiteY134" fmla="*/ 4332698 h 6858000"/>
              <a:gd name="connsiteX135" fmla="*/ 3241520 w 7467600"/>
              <a:gd name="connsiteY135" fmla="*/ 4385112 h 6858000"/>
              <a:gd name="connsiteX136" fmla="*/ 3374575 w 7467600"/>
              <a:gd name="connsiteY136" fmla="*/ 4451517 h 6858000"/>
              <a:gd name="connsiteX137" fmla="*/ 3505221 w 7467600"/>
              <a:gd name="connsiteY137" fmla="*/ 4480757 h 6858000"/>
              <a:gd name="connsiteX138" fmla="*/ 2626982 w 7467600"/>
              <a:gd name="connsiteY138" fmla="*/ 4206450 h 6858000"/>
              <a:gd name="connsiteX139" fmla="*/ 1310106 w 7467600"/>
              <a:gd name="connsiteY139" fmla="*/ 3943217 h 6858000"/>
              <a:gd name="connsiteX140" fmla="*/ 854994 w 7467600"/>
              <a:gd name="connsiteY140" fmla="*/ 4399136 h 6858000"/>
              <a:gd name="connsiteX141" fmla="*/ 742462 w 7467600"/>
              <a:gd name="connsiteY141" fmla="*/ 4594648 h 6858000"/>
              <a:gd name="connsiteX142" fmla="*/ 820602 w 7467600"/>
              <a:gd name="connsiteY142" fmla="*/ 4485915 h 6858000"/>
              <a:gd name="connsiteX143" fmla="*/ 878295 w 7467600"/>
              <a:gd name="connsiteY143" fmla="*/ 4403594 h 6858000"/>
              <a:gd name="connsiteX144" fmla="*/ 1240607 w 7467600"/>
              <a:gd name="connsiteY144" fmla="*/ 4010401 h 6858000"/>
              <a:gd name="connsiteX145" fmla="*/ 1310106 w 7467600"/>
              <a:gd name="connsiteY145" fmla="*/ 3943217 h 6858000"/>
              <a:gd name="connsiteX146" fmla="*/ 1423113 w 7467600"/>
              <a:gd name="connsiteY146" fmla="*/ 3874565 h 6858000"/>
              <a:gd name="connsiteX147" fmla="*/ 1260565 w 7467600"/>
              <a:gd name="connsiteY147" fmla="*/ 4031982 h 6858000"/>
              <a:gd name="connsiteX148" fmla="*/ 901900 w 7467600"/>
              <a:gd name="connsiteY148" fmla="*/ 4421236 h 6858000"/>
              <a:gd name="connsiteX149" fmla="*/ 845044 w 7467600"/>
              <a:gd name="connsiteY149" fmla="*/ 4502436 h 6858000"/>
              <a:gd name="connsiteX150" fmla="*/ 685926 w 7467600"/>
              <a:gd name="connsiteY150" fmla="*/ 4703069 h 6858000"/>
              <a:gd name="connsiteX151" fmla="*/ 684248 w 7467600"/>
              <a:gd name="connsiteY151" fmla="*/ 4706721 h 6858000"/>
              <a:gd name="connsiteX152" fmla="*/ 1423113 w 7467600"/>
              <a:gd name="connsiteY152" fmla="*/ 3874565 h 6858000"/>
              <a:gd name="connsiteX153" fmla="*/ 3316479 w 7467600"/>
              <a:gd name="connsiteY153" fmla="*/ 3872136 h 6858000"/>
              <a:gd name="connsiteX154" fmla="*/ 3546806 w 7467600"/>
              <a:gd name="connsiteY154" fmla="*/ 4356139 h 6858000"/>
              <a:gd name="connsiteX155" fmla="*/ 3364433 w 7467600"/>
              <a:gd name="connsiteY155" fmla="*/ 3953121 h 6858000"/>
              <a:gd name="connsiteX156" fmla="*/ 3316479 w 7467600"/>
              <a:gd name="connsiteY156" fmla="*/ 3872136 h 6858000"/>
              <a:gd name="connsiteX157" fmla="*/ 3291335 w 7467600"/>
              <a:gd name="connsiteY157" fmla="*/ 3767420 h 6858000"/>
              <a:gd name="connsiteX158" fmla="*/ 3390805 w 7467600"/>
              <a:gd name="connsiteY158" fmla="*/ 3937163 h 6858000"/>
              <a:gd name="connsiteX159" fmla="*/ 3579062 w 7467600"/>
              <a:gd name="connsiteY159" fmla="*/ 4359040 h 6858000"/>
              <a:gd name="connsiteX160" fmla="*/ 3467355 w 7467600"/>
              <a:gd name="connsiteY160" fmla="*/ 3988130 h 6858000"/>
              <a:gd name="connsiteX161" fmla="*/ 3310753 w 7467600"/>
              <a:gd name="connsiteY161" fmla="*/ 3787140 h 6858000"/>
              <a:gd name="connsiteX162" fmla="*/ 3291335 w 7467600"/>
              <a:gd name="connsiteY162" fmla="*/ 3767420 h 6858000"/>
              <a:gd name="connsiteX163" fmla="*/ 1635889 w 7467600"/>
              <a:gd name="connsiteY163" fmla="*/ 3709494 h 6858000"/>
              <a:gd name="connsiteX164" fmla="*/ 1634800 w 7467600"/>
              <a:gd name="connsiteY164" fmla="*/ 3731111 h 6858000"/>
              <a:gd name="connsiteX165" fmla="*/ 1635889 w 7467600"/>
              <a:gd name="connsiteY165" fmla="*/ 3709494 h 6858000"/>
              <a:gd name="connsiteX166" fmla="*/ 1510397 w 7467600"/>
              <a:gd name="connsiteY166" fmla="*/ 3684705 h 6858000"/>
              <a:gd name="connsiteX167" fmla="*/ 1146550 w 7467600"/>
              <a:gd name="connsiteY167" fmla="*/ 3802012 h 6858000"/>
              <a:gd name="connsiteX168" fmla="*/ 698834 w 7467600"/>
              <a:gd name="connsiteY168" fmla="*/ 3952272 h 6858000"/>
              <a:gd name="connsiteX169" fmla="*/ 34256 w 7467600"/>
              <a:gd name="connsiteY169" fmla="*/ 4347603 h 6858000"/>
              <a:gd name="connsiteX170" fmla="*/ 527241 w 7467600"/>
              <a:gd name="connsiteY170" fmla="*/ 4065078 h 6858000"/>
              <a:gd name="connsiteX171" fmla="*/ 1510397 w 7467600"/>
              <a:gd name="connsiteY171" fmla="*/ 3684705 h 6858000"/>
              <a:gd name="connsiteX172" fmla="*/ 1313114 w 7467600"/>
              <a:gd name="connsiteY172" fmla="*/ 3655216 h 6858000"/>
              <a:gd name="connsiteX173" fmla="*/ 1109304 w 7467600"/>
              <a:gd name="connsiteY173" fmla="*/ 3669030 h 6858000"/>
              <a:gd name="connsiteX174" fmla="*/ 8129 w 7467600"/>
              <a:gd name="connsiteY174" fmla="*/ 4330519 h 6858000"/>
              <a:gd name="connsiteX175" fmla="*/ 687572 w 7467600"/>
              <a:gd name="connsiteY175" fmla="*/ 3925629 h 6858000"/>
              <a:gd name="connsiteX176" fmla="*/ 1138365 w 7467600"/>
              <a:gd name="connsiteY176" fmla="*/ 3774515 h 6858000"/>
              <a:gd name="connsiteX177" fmla="*/ 1505579 w 7467600"/>
              <a:gd name="connsiteY177" fmla="*/ 3655526 h 6858000"/>
              <a:gd name="connsiteX178" fmla="*/ 1313114 w 7467600"/>
              <a:gd name="connsiteY178" fmla="*/ 3655216 h 6858000"/>
              <a:gd name="connsiteX179" fmla="*/ 3655073 w 7467600"/>
              <a:gd name="connsiteY179" fmla="*/ 3650884 h 6858000"/>
              <a:gd name="connsiteX180" fmla="*/ 3989938 w 7467600"/>
              <a:gd name="connsiteY180" fmla="*/ 3991685 h 6858000"/>
              <a:gd name="connsiteX181" fmla="*/ 4393907 w 7467600"/>
              <a:gd name="connsiteY181" fmla="*/ 4261258 h 6858000"/>
              <a:gd name="connsiteX182" fmla="*/ 4648051 w 7467600"/>
              <a:gd name="connsiteY182" fmla="*/ 4374051 h 6858000"/>
              <a:gd name="connsiteX183" fmla="*/ 4383389 w 7467600"/>
              <a:gd name="connsiteY183" fmla="*/ 4184369 h 6858000"/>
              <a:gd name="connsiteX184" fmla="*/ 4165508 w 7467600"/>
              <a:gd name="connsiteY184" fmla="*/ 4035196 h 6858000"/>
              <a:gd name="connsiteX185" fmla="*/ 4068162 w 7467600"/>
              <a:gd name="connsiteY185" fmla="*/ 3953394 h 6858000"/>
              <a:gd name="connsiteX186" fmla="*/ 3981416 w 7467600"/>
              <a:gd name="connsiteY186" fmla="*/ 3880482 h 6858000"/>
              <a:gd name="connsiteX187" fmla="*/ 3800147 w 7467600"/>
              <a:gd name="connsiteY187" fmla="*/ 3749872 h 6858000"/>
              <a:gd name="connsiteX188" fmla="*/ 3655073 w 7467600"/>
              <a:gd name="connsiteY188" fmla="*/ 3650884 h 6858000"/>
              <a:gd name="connsiteX189" fmla="*/ 3670252 w 7467600"/>
              <a:gd name="connsiteY189" fmla="*/ 3622798 h 6858000"/>
              <a:gd name="connsiteX190" fmla="*/ 3817258 w 7467600"/>
              <a:gd name="connsiteY190" fmla="*/ 3723577 h 6858000"/>
              <a:gd name="connsiteX191" fmla="*/ 4000461 w 7467600"/>
              <a:gd name="connsiteY191" fmla="*/ 3855966 h 6858000"/>
              <a:gd name="connsiteX192" fmla="*/ 4088180 w 7467600"/>
              <a:gd name="connsiteY192" fmla="*/ 3929774 h 6858000"/>
              <a:gd name="connsiteX193" fmla="*/ 4184555 w 7467600"/>
              <a:gd name="connsiteY193" fmla="*/ 4010683 h 6858000"/>
              <a:gd name="connsiteX194" fmla="*/ 4399563 w 7467600"/>
              <a:gd name="connsiteY194" fmla="*/ 4158106 h 6858000"/>
              <a:gd name="connsiteX195" fmla="*/ 4684469 w 7467600"/>
              <a:gd name="connsiteY195" fmla="*/ 4364680 h 6858000"/>
              <a:gd name="connsiteX196" fmla="*/ 4690271 w 7467600"/>
              <a:gd name="connsiteY196" fmla="*/ 4370034 h 6858000"/>
              <a:gd name="connsiteX197" fmla="*/ 4136093 w 7467600"/>
              <a:gd name="connsiteY197" fmla="*/ 3858466 h 6858000"/>
              <a:gd name="connsiteX198" fmla="*/ 3670252 w 7467600"/>
              <a:gd name="connsiteY198" fmla="*/ 3622798 h 6858000"/>
              <a:gd name="connsiteX199" fmla="*/ 4440129 w 7467600"/>
              <a:gd name="connsiteY199" fmla="*/ 3448571 h 6858000"/>
              <a:gd name="connsiteX200" fmla="*/ 4856525 w 7467600"/>
              <a:gd name="connsiteY200" fmla="*/ 3915351 h 6858000"/>
              <a:gd name="connsiteX201" fmla="*/ 5059055 w 7467600"/>
              <a:gd name="connsiteY201" fmla="*/ 4108918 h 6858000"/>
              <a:gd name="connsiteX202" fmla="*/ 5290070 w 7467600"/>
              <a:gd name="connsiteY202" fmla="*/ 4263619 h 6858000"/>
              <a:gd name="connsiteX203" fmla="*/ 4834991 w 7467600"/>
              <a:gd name="connsiteY203" fmla="*/ 3830985 h 6858000"/>
              <a:gd name="connsiteX204" fmla="*/ 4440129 w 7467600"/>
              <a:gd name="connsiteY204" fmla="*/ 3448571 h 6858000"/>
              <a:gd name="connsiteX205" fmla="*/ 4441737 w 7467600"/>
              <a:gd name="connsiteY205" fmla="*/ 3399734 h 6858000"/>
              <a:gd name="connsiteX206" fmla="*/ 4431236 w 7467600"/>
              <a:gd name="connsiteY206" fmla="*/ 3400954 h 6858000"/>
              <a:gd name="connsiteX207" fmla="*/ 4557150 w 7467600"/>
              <a:gd name="connsiteY207" fmla="*/ 3510023 h 6858000"/>
              <a:gd name="connsiteX208" fmla="*/ 4856936 w 7467600"/>
              <a:gd name="connsiteY208" fmla="*/ 3809146 h 6858000"/>
              <a:gd name="connsiteX209" fmla="*/ 5111996 w 7467600"/>
              <a:gd name="connsiteY209" fmla="*/ 4065759 h 6858000"/>
              <a:gd name="connsiteX210" fmla="*/ 5388878 w 7467600"/>
              <a:gd name="connsiteY210" fmla="*/ 4300185 h 6858000"/>
              <a:gd name="connsiteX211" fmla="*/ 5425556 w 7467600"/>
              <a:gd name="connsiteY211" fmla="*/ 4308967 h 6858000"/>
              <a:gd name="connsiteX212" fmla="*/ 4943646 w 7467600"/>
              <a:gd name="connsiteY212" fmla="*/ 3822916 h 6858000"/>
              <a:gd name="connsiteX213" fmla="*/ 4594837 w 7467600"/>
              <a:gd name="connsiteY213" fmla="*/ 3532274 h 6858000"/>
              <a:gd name="connsiteX214" fmla="*/ 4441737 w 7467600"/>
              <a:gd name="connsiteY214" fmla="*/ 3399734 h 6858000"/>
              <a:gd name="connsiteX215" fmla="*/ 5425834 w 7467600"/>
              <a:gd name="connsiteY215" fmla="*/ 3162785 h 6858000"/>
              <a:gd name="connsiteX216" fmla="*/ 5401644 w 7467600"/>
              <a:gd name="connsiteY216" fmla="*/ 3617847 h 6858000"/>
              <a:gd name="connsiteX217" fmla="*/ 5467256 w 7467600"/>
              <a:gd name="connsiteY217" fmla="*/ 4175494 h 6858000"/>
              <a:gd name="connsiteX218" fmla="*/ 5448069 w 7467600"/>
              <a:gd name="connsiteY218" fmla="*/ 3567554 h 6858000"/>
              <a:gd name="connsiteX219" fmla="*/ 5425834 w 7467600"/>
              <a:gd name="connsiteY219" fmla="*/ 3162785 h 6858000"/>
              <a:gd name="connsiteX220" fmla="*/ 1318687 w 7467600"/>
              <a:gd name="connsiteY220" fmla="*/ 3113840 h 6858000"/>
              <a:gd name="connsiteX221" fmla="*/ 1066793 w 7467600"/>
              <a:gd name="connsiteY221" fmla="*/ 3212171 h 6858000"/>
              <a:gd name="connsiteX222" fmla="*/ 993319 w 7467600"/>
              <a:gd name="connsiteY222" fmla="*/ 3247648 h 6858000"/>
              <a:gd name="connsiteX223" fmla="*/ 853081 w 7467600"/>
              <a:gd name="connsiteY223" fmla="*/ 3312410 h 6858000"/>
              <a:gd name="connsiteX224" fmla="*/ 805957 w 7467600"/>
              <a:gd name="connsiteY224" fmla="*/ 3330443 h 6858000"/>
              <a:gd name="connsiteX225" fmla="*/ 1318687 w 7467600"/>
              <a:gd name="connsiteY225" fmla="*/ 3113840 h 6858000"/>
              <a:gd name="connsiteX226" fmla="*/ 5453702 w 7467600"/>
              <a:gd name="connsiteY226" fmla="*/ 3090882 h 6858000"/>
              <a:gd name="connsiteX227" fmla="*/ 5480135 w 7467600"/>
              <a:gd name="connsiteY227" fmla="*/ 3565802 h 6858000"/>
              <a:gd name="connsiteX228" fmla="*/ 5499023 w 7467600"/>
              <a:gd name="connsiteY228" fmla="*/ 4166310 h 6858000"/>
              <a:gd name="connsiteX229" fmla="*/ 5547022 w 7467600"/>
              <a:gd name="connsiteY229" fmla="*/ 3607838 h 6858000"/>
              <a:gd name="connsiteX230" fmla="*/ 5515964 w 7467600"/>
              <a:gd name="connsiteY230" fmla="*/ 3378541 h 6858000"/>
              <a:gd name="connsiteX231" fmla="*/ 5453702 w 7467600"/>
              <a:gd name="connsiteY231" fmla="*/ 3090882 h 6858000"/>
              <a:gd name="connsiteX232" fmla="*/ 1238695 w 7467600"/>
              <a:gd name="connsiteY232" fmla="*/ 3076820 h 6858000"/>
              <a:gd name="connsiteX233" fmla="*/ 716371 w 7467600"/>
              <a:gd name="connsiteY233" fmla="*/ 3293249 h 6858000"/>
              <a:gd name="connsiteX234" fmla="*/ 579522 w 7467600"/>
              <a:gd name="connsiteY234" fmla="*/ 3371759 h 6858000"/>
              <a:gd name="connsiteX235" fmla="*/ 600288 w 7467600"/>
              <a:gd name="connsiteY235" fmla="*/ 3365555 h 6858000"/>
              <a:gd name="connsiteX236" fmla="*/ 840692 w 7467600"/>
              <a:gd name="connsiteY236" fmla="*/ 3284921 h 6858000"/>
              <a:gd name="connsiteX237" fmla="*/ 979248 w 7467600"/>
              <a:gd name="connsiteY237" fmla="*/ 3221003 h 6858000"/>
              <a:gd name="connsiteX238" fmla="*/ 1053282 w 7467600"/>
              <a:gd name="connsiteY238" fmla="*/ 3185247 h 6858000"/>
              <a:gd name="connsiteX239" fmla="*/ 1320603 w 7467600"/>
              <a:gd name="connsiteY239" fmla="*/ 3081281 h 6858000"/>
              <a:gd name="connsiteX240" fmla="*/ 1238695 w 7467600"/>
              <a:gd name="connsiteY240" fmla="*/ 3076820 h 6858000"/>
              <a:gd name="connsiteX241" fmla="*/ 5425627 w 7467600"/>
              <a:gd name="connsiteY241" fmla="*/ 2954192 h 6858000"/>
              <a:gd name="connsiteX242" fmla="*/ 5470770 w 7467600"/>
              <a:gd name="connsiteY242" fmla="*/ 3005435 h 6858000"/>
              <a:gd name="connsiteX243" fmla="*/ 5519779 w 7467600"/>
              <a:gd name="connsiteY243" fmla="*/ 4359223 h 6858000"/>
              <a:gd name="connsiteX244" fmla="*/ 5520293 w 7467600"/>
              <a:gd name="connsiteY244" fmla="*/ 4360602 h 6858000"/>
              <a:gd name="connsiteX245" fmla="*/ 5767221 w 7467600"/>
              <a:gd name="connsiteY245" fmla="*/ 4665564 h 6858000"/>
              <a:gd name="connsiteX246" fmla="*/ 6937169 w 7467600"/>
              <a:gd name="connsiteY246" fmla="*/ 4815941 h 6858000"/>
              <a:gd name="connsiteX247" fmla="*/ 6953922 w 7467600"/>
              <a:gd name="connsiteY247" fmla="*/ 4890068 h 6858000"/>
              <a:gd name="connsiteX248" fmla="*/ 6071359 w 7467600"/>
              <a:gd name="connsiteY248" fmla="*/ 4770770 h 6858000"/>
              <a:gd name="connsiteX249" fmla="*/ 6038839 w 7467600"/>
              <a:gd name="connsiteY249" fmla="*/ 4764474 h 6858000"/>
              <a:gd name="connsiteX250" fmla="*/ 6038706 w 7467600"/>
              <a:gd name="connsiteY250" fmla="*/ 4763847 h 6858000"/>
              <a:gd name="connsiteX251" fmla="*/ 6037784 w 7467600"/>
              <a:gd name="connsiteY251" fmla="*/ 4764270 h 6858000"/>
              <a:gd name="connsiteX252" fmla="*/ 6038839 w 7467600"/>
              <a:gd name="connsiteY252" fmla="*/ 4764474 h 6858000"/>
              <a:gd name="connsiteX253" fmla="*/ 6040338 w 7467600"/>
              <a:gd name="connsiteY253" fmla="*/ 4771418 h 6858000"/>
              <a:gd name="connsiteX254" fmla="*/ 6024488 w 7467600"/>
              <a:gd name="connsiteY254" fmla="*/ 4809903 h 6858000"/>
              <a:gd name="connsiteX255" fmla="*/ 5599771 w 7467600"/>
              <a:gd name="connsiteY255" fmla="*/ 5509652 h 6858000"/>
              <a:gd name="connsiteX256" fmla="*/ 5548843 w 7467600"/>
              <a:gd name="connsiteY256" fmla="*/ 5563845 h 6858000"/>
              <a:gd name="connsiteX257" fmla="*/ 5940952 w 7467600"/>
              <a:gd name="connsiteY257" fmla="*/ 6250028 h 6858000"/>
              <a:gd name="connsiteX258" fmla="*/ 6043441 w 7467600"/>
              <a:gd name="connsiteY258" fmla="*/ 6665847 h 6858000"/>
              <a:gd name="connsiteX259" fmla="*/ 6093432 w 7467600"/>
              <a:gd name="connsiteY259" fmla="*/ 6858000 h 6858000"/>
              <a:gd name="connsiteX260" fmla="*/ 6034344 w 7467600"/>
              <a:gd name="connsiteY260" fmla="*/ 6858000 h 6858000"/>
              <a:gd name="connsiteX261" fmla="*/ 6026679 w 7467600"/>
              <a:gd name="connsiteY261" fmla="*/ 6836959 h 6858000"/>
              <a:gd name="connsiteX262" fmla="*/ 5800441 w 7467600"/>
              <a:gd name="connsiteY262" fmla="*/ 6335286 h 6858000"/>
              <a:gd name="connsiteX263" fmla="*/ 5526562 w 7467600"/>
              <a:gd name="connsiteY263" fmla="*/ 5705388 h 6858000"/>
              <a:gd name="connsiteX264" fmla="*/ 5519640 w 7467600"/>
              <a:gd name="connsiteY264" fmla="*/ 5683774 h 6858000"/>
              <a:gd name="connsiteX265" fmla="*/ 5844559 w 7467600"/>
              <a:gd name="connsiteY265" fmla="*/ 6553349 h 6858000"/>
              <a:gd name="connsiteX266" fmla="*/ 5975994 w 7467600"/>
              <a:gd name="connsiteY266" fmla="*/ 6858000 h 6858000"/>
              <a:gd name="connsiteX267" fmla="*/ 5898547 w 7467600"/>
              <a:gd name="connsiteY267" fmla="*/ 6858000 h 6858000"/>
              <a:gd name="connsiteX268" fmla="*/ 5682041 w 7467600"/>
              <a:gd name="connsiteY268" fmla="*/ 6355860 h 6858000"/>
              <a:gd name="connsiteX269" fmla="*/ 5461758 w 7467600"/>
              <a:gd name="connsiteY269" fmla="*/ 5820220 h 6858000"/>
              <a:gd name="connsiteX270" fmla="*/ 5237282 w 7467600"/>
              <a:gd name="connsiteY270" fmla="*/ 6579086 h 6858000"/>
              <a:gd name="connsiteX271" fmla="*/ 5115009 w 7467600"/>
              <a:gd name="connsiteY271" fmla="*/ 6858000 h 6858000"/>
              <a:gd name="connsiteX272" fmla="*/ 5028074 w 7467600"/>
              <a:gd name="connsiteY272" fmla="*/ 6858000 h 6858000"/>
              <a:gd name="connsiteX273" fmla="*/ 5079508 w 7467600"/>
              <a:gd name="connsiteY273" fmla="*/ 6749074 h 6858000"/>
              <a:gd name="connsiteX274" fmla="*/ 5371846 w 7467600"/>
              <a:gd name="connsiteY274" fmla="*/ 5924413 h 6858000"/>
              <a:gd name="connsiteX275" fmla="*/ 5270512 w 7467600"/>
              <a:gd name="connsiteY275" fmla="*/ 6138975 h 6858000"/>
              <a:gd name="connsiteX276" fmla="*/ 5062409 w 7467600"/>
              <a:gd name="connsiteY276" fmla="*/ 6653544 h 6858000"/>
              <a:gd name="connsiteX277" fmla="*/ 5036628 w 7467600"/>
              <a:gd name="connsiteY277" fmla="*/ 6754247 h 6858000"/>
              <a:gd name="connsiteX278" fmla="*/ 5009112 w 7467600"/>
              <a:gd name="connsiteY278" fmla="*/ 6858000 h 6858000"/>
              <a:gd name="connsiteX279" fmla="*/ 4976679 w 7467600"/>
              <a:gd name="connsiteY279" fmla="*/ 6858000 h 6858000"/>
              <a:gd name="connsiteX280" fmla="*/ 5006537 w 7467600"/>
              <a:gd name="connsiteY280" fmla="*/ 6747068 h 6858000"/>
              <a:gd name="connsiteX281" fmla="*/ 5032723 w 7467600"/>
              <a:gd name="connsiteY281" fmla="*/ 6644957 h 6858000"/>
              <a:gd name="connsiteX282" fmla="*/ 5242949 w 7467600"/>
              <a:gd name="connsiteY282" fmla="*/ 6125175 h 6858000"/>
              <a:gd name="connsiteX283" fmla="*/ 5286321 w 7467600"/>
              <a:gd name="connsiteY283" fmla="*/ 6033555 h 6858000"/>
              <a:gd name="connsiteX284" fmla="*/ 5008210 w 7467600"/>
              <a:gd name="connsiteY284" fmla="*/ 6649194 h 6858000"/>
              <a:gd name="connsiteX285" fmla="*/ 4986321 w 7467600"/>
              <a:gd name="connsiteY285" fmla="*/ 6765687 h 6858000"/>
              <a:gd name="connsiteX286" fmla="*/ 4973474 w 7467600"/>
              <a:gd name="connsiteY286" fmla="*/ 6858000 h 6858000"/>
              <a:gd name="connsiteX287" fmla="*/ 4907178 w 7467600"/>
              <a:gd name="connsiteY287" fmla="*/ 6858000 h 6858000"/>
              <a:gd name="connsiteX288" fmla="*/ 4910810 w 7467600"/>
              <a:gd name="connsiteY288" fmla="*/ 6829660 h 6858000"/>
              <a:gd name="connsiteX289" fmla="*/ 4987461 w 7467600"/>
              <a:gd name="connsiteY289" fmla="*/ 6432994 h 6858000"/>
              <a:gd name="connsiteX290" fmla="*/ 5179262 w 7467600"/>
              <a:gd name="connsiteY290" fmla="*/ 6035044 h 6858000"/>
              <a:gd name="connsiteX291" fmla="*/ 4689678 w 7467600"/>
              <a:gd name="connsiteY291" fmla="*/ 6440241 h 6858000"/>
              <a:gd name="connsiteX292" fmla="*/ 4477543 w 7467600"/>
              <a:gd name="connsiteY292" fmla="*/ 6674836 h 6858000"/>
              <a:gd name="connsiteX293" fmla="*/ 4329957 w 7467600"/>
              <a:gd name="connsiteY293" fmla="*/ 6858000 h 6858000"/>
              <a:gd name="connsiteX294" fmla="*/ 4218595 w 7467600"/>
              <a:gd name="connsiteY294" fmla="*/ 6858000 h 6858000"/>
              <a:gd name="connsiteX295" fmla="*/ 4368888 w 7467600"/>
              <a:gd name="connsiteY295" fmla="*/ 6668412 h 6858000"/>
              <a:gd name="connsiteX296" fmla="*/ 4563091 w 7467600"/>
              <a:gd name="connsiteY296" fmla="*/ 6442508 h 6858000"/>
              <a:gd name="connsiteX297" fmla="*/ 5387324 w 7467600"/>
              <a:gd name="connsiteY297" fmla="*/ 5705830 h 6858000"/>
              <a:gd name="connsiteX298" fmla="*/ 5073620 w 7467600"/>
              <a:gd name="connsiteY298" fmla="*/ 5955437 h 6858000"/>
              <a:gd name="connsiteX299" fmla="*/ 4689789 w 7467600"/>
              <a:gd name="connsiteY299" fmla="*/ 6268382 h 6858000"/>
              <a:gd name="connsiteX300" fmla="*/ 4418722 w 7467600"/>
              <a:gd name="connsiteY300" fmla="*/ 6570886 h 6858000"/>
              <a:gd name="connsiteX301" fmla="*/ 4214944 w 7467600"/>
              <a:gd name="connsiteY301" fmla="*/ 6858000 h 6858000"/>
              <a:gd name="connsiteX302" fmla="*/ 4177898 w 7467600"/>
              <a:gd name="connsiteY302" fmla="*/ 6858000 h 6858000"/>
              <a:gd name="connsiteX303" fmla="*/ 4391597 w 7467600"/>
              <a:gd name="connsiteY303" fmla="*/ 6556370 h 6858000"/>
              <a:gd name="connsiteX304" fmla="*/ 4668889 w 7467600"/>
              <a:gd name="connsiteY304" fmla="*/ 6246399 h 6858000"/>
              <a:gd name="connsiteX305" fmla="*/ 5055427 w 7467600"/>
              <a:gd name="connsiteY305" fmla="*/ 5931476 h 6858000"/>
              <a:gd name="connsiteX306" fmla="*/ 5371814 w 7467600"/>
              <a:gd name="connsiteY306" fmla="*/ 5678975 h 6858000"/>
              <a:gd name="connsiteX307" fmla="*/ 4987918 w 7467600"/>
              <a:gd name="connsiteY307" fmla="*/ 5838701 h 6858000"/>
              <a:gd name="connsiteX308" fmla="*/ 4317146 w 7467600"/>
              <a:gd name="connsiteY308" fmla="*/ 6587716 h 6858000"/>
              <a:gd name="connsiteX309" fmla="*/ 4171627 w 7467600"/>
              <a:gd name="connsiteY309" fmla="*/ 6858000 h 6858000"/>
              <a:gd name="connsiteX310" fmla="*/ 4081585 w 7467600"/>
              <a:gd name="connsiteY310" fmla="*/ 6858000 h 6858000"/>
              <a:gd name="connsiteX311" fmla="*/ 4238603 w 7467600"/>
              <a:gd name="connsiteY311" fmla="*/ 6559341 h 6858000"/>
              <a:gd name="connsiteX312" fmla="*/ 4778333 w 7467600"/>
              <a:gd name="connsiteY312" fmla="*/ 5873626 h 6858000"/>
              <a:gd name="connsiteX313" fmla="*/ 5414185 w 7467600"/>
              <a:gd name="connsiteY313" fmla="*/ 5573882 h 6858000"/>
              <a:gd name="connsiteX314" fmla="*/ 5959648 w 7467600"/>
              <a:gd name="connsiteY314" fmla="*/ 4760797 h 6858000"/>
              <a:gd name="connsiteX315" fmla="*/ 5355019 w 7467600"/>
              <a:gd name="connsiteY315" fmla="*/ 4734672 h 6858000"/>
              <a:gd name="connsiteX316" fmla="*/ 5083565 w 7467600"/>
              <a:gd name="connsiteY316" fmla="*/ 5179121 h 6858000"/>
              <a:gd name="connsiteX317" fmla="*/ 4713577 w 7467600"/>
              <a:gd name="connsiteY317" fmla="*/ 5616803 h 6858000"/>
              <a:gd name="connsiteX318" fmla="*/ 3989559 w 7467600"/>
              <a:gd name="connsiteY318" fmla="*/ 6145945 h 6858000"/>
              <a:gd name="connsiteX319" fmla="*/ 3939824 w 7467600"/>
              <a:gd name="connsiteY319" fmla="*/ 6066900 h 6858000"/>
              <a:gd name="connsiteX320" fmla="*/ 4584537 w 7467600"/>
              <a:gd name="connsiteY320" fmla="*/ 5324826 h 6858000"/>
              <a:gd name="connsiteX321" fmla="*/ 5037105 w 7467600"/>
              <a:gd name="connsiteY321" fmla="*/ 5088765 h 6858000"/>
              <a:gd name="connsiteX322" fmla="*/ 5039930 w 7467600"/>
              <a:gd name="connsiteY322" fmla="*/ 5089585 h 6858000"/>
              <a:gd name="connsiteX323" fmla="*/ 5263764 w 7467600"/>
              <a:gd name="connsiteY323" fmla="*/ 4735525 h 6858000"/>
              <a:gd name="connsiteX324" fmla="*/ 4086300 w 7467600"/>
              <a:gd name="connsiteY324" fmla="*/ 4884599 h 6858000"/>
              <a:gd name="connsiteX325" fmla="*/ 4085485 w 7467600"/>
              <a:gd name="connsiteY325" fmla="*/ 4899070 h 6858000"/>
              <a:gd name="connsiteX326" fmla="*/ 3871915 w 7467600"/>
              <a:gd name="connsiteY326" fmla="*/ 5253645 h 6858000"/>
              <a:gd name="connsiteX327" fmla="*/ 3799374 w 7467600"/>
              <a:gd name="connsiteY327" fmla="*/ 5466127 h 6858000"/>
              <a:gd name="connsiteX328" fmla="*/ 3498850 w 7467600"/>
              <a:gd name="connsiteY328" fmla="*/ 6661888 h 6858000"/>
              <a:gd name="connsiteX329" fmla="*/ 3399216 w 7467600"/>
              <a:gd name="connsiteY329" fmla="*/ 6858000 h 6858000"/>
              <a:gd name="connsiteX330" fmla="*/ 3303688 w 7467600"/>
              <a:gd name="connsiteY330" fmla="*/ 6858000 h 6858000"/>
              <a:gd name="connsiteX331" fmla="*/ 3391774 w 7467600"/>
              <a:gd name="connsiteY331" fmla="*/ 6697181 h 6858000"/>
              <a:gd name="connsiteX332" fmla="*/ 3735540 w 7467600"/>
              <a:gd name="connsiteY332" fmla="*/ 5546923 h 6858000"/>
              <a:gd name="connsiteX333" fmla="*/ 3729438 w 7467600"/>
              <a:gd name="connsiteY333" fmla="*/ 5569058 h 6858000"/>
              <a:gd name="connsiteX334" fmla="*/ 3707782 w 7467600"/>
              <a:gd name="connsiteY334" fmla="*/ 5644908 h 6858000"/>
              <a:gd name="connsiteX335" fmla="*/ 3583827 w 7467600"/>
              <a:gd name="connsiteY335" fmla="*/ 6039215 h 6858000"/>
              <a:gd name="connsiteX336" fmla="*/ 3547861 w 7467600"/>
              <a:gd name="connsiteY336" fmla="*/ 6129609 h 6858000"/>
              <a:gd name="connsiteX337" fmla="*/ 3490905 w 7467600"/>
              <a:gd name="connsiteY337" fmla="*/ 6277660 h 6858000"/>
              <a:gd name="connsiteX338" fmla="*/ 3455859 w 7467600"/>
              <a:gd name="connsiteY338" fmla="*/ 6391301 h 6858000"/>
              <a:gd name="connsiteX339" fmla="*/ 3429112 w 7467600"/>
              <a:gd name="connsiteY339" fmla="*/ 6479469 h 6858000"/>
              <a:gd name="connsiteX340" fmla="*/ 3304862 w 7467600"/>
              <a:gd name="connsiteY340" fmla="*/ 6796476 h 6858000"/>
              <a:gd name="connsiteX341" fmla="*/ 3276071 w 7467600"/>
              <a:gd name="connsiteY341" fmla="*/ 6858000 h 6858000"/>
              <a:gd name="connsiteX342" fmla="*/ 3240805 w 7467600"/>
              <a:gd name="connsiteY342" fmla="*/ 6858000 h 6858000"/>
              <a:gd name="connsiteX343" fmla="*/ 3275917 w 7467600"/>
              <a:gd name="connsiteY343" fmla="*/ 6783192 h 6858000"/>
              <a:gd name="connsiteX344" fmla="*/ 3399358 w 7467600"/>
              <a:gd name="connsiteY344" fmla="*/ 6469011 h 6858000"/>
              <a:gd name="connsiteX345" fmla="*/ 3425650 w 7467600"/>
              <a:gd name="connsiteY345" fmla="*/ 6381333 h 6858000"/>
              <a:gd name="connsiteX346" fmla="*/ 3460661 w 7467600"/>
              <a:gd name="connsiteY346" fmla="*/ 6266763 h 6858000"/>
              <a:gd name="connsiteX347" fmla="*/ 3518021 w 7467600"/>
              <a:gd name="connsiteY347" fmla="*/ 6117298 h 6858000"/>
              <a:gd name="connsiteX348" fmla="*/ 3554035 w 7467600"/>
              <a:gd name="connsiteY348" fmla="*/ 6027832 h 6858000"/>
              <a:gd name="connsiteX349" fmla="*/ 3677174 w 7467600"/>
              <a:gd name="connsiteY349" fmla="*/ 5636351 h 6858000"/>
              <a:gd name="connsiteX350" fmla="*/ 3698819 w 7467600"/>
              <a:gd name="connsiteY350" fmla="*/ 5560503 h 6858000"/>
              <a:gd name="connsiteX351" fmla="*/ 3702094 w 7467600"/>
              <a:gd name="connsiteY351" fmla="*/ 5549194 h 6858000"/>
              <a:gd name="connsiteX352" fmla="*/ 3398355 w 7467600"/>
              <a:gd name="connsiteY352" fmla="*/ 6094603 h 6858000"/>
              <a:gd name="connsiteX353" fmla="*/ 3193941 w 7467600"/>
              <a:gd name="connsiteY353" fmla="*/ 6798775 h 6858000"/>
              <a:gd name="connsiteX354" fmla="*/ 3184140 w 7467600"/>
              <a:gd name="connsiteY354" fmla="*/ 6858000 h 6858000"/>
              <a:gd name="connsiteX355" fmla="*/ 3099978 w 7467600"/>
              <a:gd name="connsiteY355" fmla="*/ 6858000 h 6858000"/>
              <a:gd name="connsiteX356" fmla="*/ 3101556 w 7467600"/>
              <a:gd name="connsiteY356" fmla="*/ 6843337 h 6858000"/>
              <a:gd name="connsiteX357" fmla="*/ 3370162 w 7467600"/>
              <a:gd name="connsiteY357" fmla="*/ 5785550 h 6858000"/>
              <a:gd name="connsiteX358" fmla="*/ 3746477 w 7467600"/>
              <a:gd name="connsiteY358" fmla="*/ 5377889 h 6858000"/>
              <a:gd name="connsiteX359" fmla="*/ 3863399 w 7467600"/>
              <a:gd name="connsiteY359" fmla="*/ 5087257 h 6858000"/>
              <a:gd name="connsiteX360" fmla="*/ 3968712 w 7467600"/>
              <a:gd name="connsiteY360" fmla="*/ 4913989 h 6858000"/>
              <a:gd name="connsiteX361" fmla="*/ 2792390 w 7467600"/>
              <a:gd name="connsiteY361" fmla="*/ 5382974 h 6858000"/>
              <a:gd name="connsiteX362" fmla="*/ 2714982 w 7467600"/>
              <a:gd name="connsiteY362" fmla="*/ 5427051 h 6858000"/>
              <a:gd name="connsiteX363" fmla="*/ 2813361 w 7467600"/>
              <a:gd name="connsiteY363" fmla="*/ 6023912 h 6858000"/>
              <a:gd name="connsiteX364" fmla="*/ 2688430 w 7467600"/>
              <a:gd name="connsiteY364" fmla="*/ 6801564 h 6858000"/>
              <a:gd name="connsiteX365" fmla="*/ 2629626 w 7467600"/>
              <a:gd name="connsiteY365" fmla="*/ 6763394 h 6858000"/>
              <a:gd name="connsiteX366" fmla="*/ 2565328 w 7467600"/>
              <a:gd name="connsiteY366" fmla="*/ 5516399 h 6858000"/>
              <a:gd name="connsiteX367" fmla="*/ 1922999 w 7467600"/>
              <a:gd name="connsiteY367" fmla="*/ 5980343 h 6858000"/>
              <a:gd name="connsiteX368" fmla="*/ 1950261 w 7467600"/>
              <a:gd name="connsiteY368" fmla="*/ 6405858 h 6858000"/>
              <a:gd name="connsiteX369" fmla="*/ 2365554 w 7467600"/>
              <a:gd name="connsiteY369" fmla="*/ 6759107 h 6858000"/>
              <a:gd name="connsiteX370" fmla="*/ 2424142 w 7467600"/>
              <a:gd name="connsiteY370" fmla="*/ 6858000 h 6858000"/>
              <a:gd name="connsiteX371" fmla="*/ 2395994 w 7467600"/>
              <a:gd name="connsiteY371" fmla="*/ 6858000 h 6858000"/>
              <a:gd name="connsiteX372" fmla="*/ 2392863 w 7467600"/>
              <a:gd name="connsiteY372" fmla="*/ 6852964 h 6858000"/>
              <a:gd name="connsiteX373" fmla="*/ 2017589 w 7467600"/>
              <a:gd name="connsiteY373" fmla="*/ 6493982 h 6858000"/>
              <a:gd name="connsiteX374" fmla="*/ 2147336 w 7467600"/>
              <a:gd name="connsiteY374" fmla="*/ 6594052 h 6858000"/>
              <a:gd name="connsiteX375" fmla="*/ 2207047 w 7467600"/>
              <a:gd name="connsiteY375" fmla="*/ 6654540 h 6858000"/>
              <a:gd name="connsiteX376" fmla="*/ 2299106 w 7467600"/>
              <a:gd name="connsiteY376" fmla="*/ 6778931 h 6858000"/>
              <a:gd name="connsiteX377" fmla="*/ 2314430 w 7467600"/>
              <a:gd name="connsiteY377" fmla="*/ 6801144 h 6858000"/>
              <a:gd name="connsiteX378" fmla="*/ 2352406 w 7467600"/>
              <a:gd name="connsiteY378" fmla="*/ 6858000 h 6858000"/>
              <a:gd name="connsiteX379" fmla="*/ 2314492 w 7467600"/>
              <a:gd name="connsiteY379" fmla="*/ 6858000 h 6858000"/>
              <a:gd name="connsiteX380" fmla="*/ 2288095 w 7467600"/>
              <a:gd name="connsiteY380" fmla="*/ 6818030 h 6858000"/>
              <a:gd name="connsiteX381" fmla="*/ 2272768 w 7467600"/>
              <a:gd name="connsiteY381" fmla="*/ 6795822 h 6858000"/>
              <a:gd name="connsiteX382" fmla="*/ 2182715 w 7467600"/>
              <a:gd name="connsiteY382" fmla="*/ 6675071 h 6858000"/>
              <a:gd name="connsiteX383" fmla="*/ 2032061 w 7467600"/>
              <a:gd name="connsiteY383" fmla="*/ 6541380 h 6858000"/>
              <a:gd name="connsiteX384" fmla="*/ 2257220 w 7467600"/>
              <a:gd name="connsiteY384" fmla="*/ 6826257 h 6858000"/>
              <a:gd name="connsiteX385" fmla="*/ 2281324 w 7467600"/>
              <a:gd name="connsiteY385" fmla="*/ 6858000 h 6858000"/>
              <a:gd name="connsiteX386" fmla="*/ 2242860 w 7467600"/>
              <a:gd name="connsiteY386" fmla="*/ 6858000 h 6858000"/>
              <a:gd name="connsiteX387" fmla="*/ 2232818 w 7467600"/>
              <a:gd name="connsiteY387" fmla="*/ 6844926 h 6858000"/>
              <a:gd name="connsiteX388" fmla="*/ 1990172 w 7467600"/>
              <a:gd name="connsiteY388" fmla="*/ 6542121 h 6858000"/>
              <a:gd name="connsiteX389" fmla="*/ 2124090 w 7467600"/>
              <a:gd name="connsiteY389" fmla="*/ 6761017 h 6858000"/>
              <a:gd name="connsiteX390" fmla="*/ 2200380 w 7467600"/>
              <a:gd name="connsiteY390" fmla="*/ 6858000 h 6858000"/>
              <a:gd name="connsiteX391" fmla="*/ 2147507 w 7467600"/>
              <a:gd name="connsiteY391" fmla="*/ 6858000 h 6858000"/>
              <a:gd name="connsiteX392" fmla="*/ 2070668 w 7467600"/>
              <a:gd name="connsiteY392" fmla="*/ 6761520 h 6858000"/>
              <a:gd name="connsiteX393" fmla="*/ 1975142 w 7467600"/>
              <a:gd name="connsiteY393" fmla="*/ 6585570 h 6858000"/>
              <a:gd name="connsiteX394" fmla="*/ 2050035 w 7467600"/>
              <a:gd name="connsiteY394" fmla="*/ 6813345 h 6858000"/>
              <a:gd name="connsiteX395" fmla="*/ 2063025 w 7467600"/>
              <a:gd name="connsiteY395" fmla="*/ 6858000 h 6858000"/>
              <a:gd name="connsiteX396" fmla="*/ 2021675 w 7467600"/>
              <a:gd name="connsiteY396" fmla="*/ 6858000 h 6858000"/>
              <a:gd name="connsiteX397" fmla="*/ 2019308 w 7467600"/>
              <a:gd name="connsiteY397" fmla="*/ 6847118 h 6858000"/>
              <a:gd name="connsiteX398" fmla="*/ 1938835 w 7467600"/>
              <a:gd name="connsiteY398" fmla="*/ 6551160 h 6858000"/>
              <a:gd name="connsiteX399" fmla="*/ 1953230 w 7467600"/>
              <a:gd name="connsiteY399" fmla="*/ 6759699 h 6858000"/>
              <a:gd name="connsiteX400" fmla="*/ 1956763 w 7467600"/>
              <a:gd name="connsiteY400" fmla="*/ 6778191 h 6858000"/>
              <a:gd name="connsiteX401" fmla="*/ 1967925 w 7467600"/>
              <a:gd name="connsiteY401" fmla="*/ 6858000 h 6858000"/>
              <a:gd name="connsiteX402" fmla="*/ 1936622 w 7467600"/>
              <a:gd name="connsiteY402" fmla="*/ 6858000 h 6858000"/>
              <a:gd name="connsiteX403" fmla="*/ 1926261 w 7467600"/>
              <a:gd name="connsiteY403" fmla="*/ 6784064 h 6858000"/>
              <a:gd name="connsiteX404" fmla="*/ 1922724 w 7467600"/>
              <a:gd name="connsiteY404" fmla="*/ 6765577 h 6858000"/>
              <a:gd name="connsiteX405" fmla="*/ 1904650 w 7467600"/>
              <a:gd name="connsiteY405" fmla="*/ 6639616 h 6858000"/>
              <a:gd name="connsiteX406" fmla="*/ 1885273 w 7467600"/>
              <a:gd name="connsiteY406" fmla="*/ 6858000 h 6858000"/>
              <a:gd name="connsiteX407" fmla="*/ 1854363 w 7467600"/>
              <a:gd name="connsiteY407" fmla="*/ 6858000 h 6858000"/>
              <a:gd name="connsiteX408" fmla="*/ 1880391 w 7467600"/>
              <a:gd name="connsiteY408" fmla="*/ 6603796 h 6858000"/>
              <a:gd name="connsiteX409" fmla="*/ 1818273 w 7467600"/>
              <a:gd name="connsiteY409" fmla="*/ 6715729 h 6858000"/>
              <a:gd name="connsiteX410" fmla="*/ 1794691 w 7467600"/>
              <a:gd name="connsiteY410" fmla="*/ 6843239 h 6858000"/>
              <a:gd name="connsiteX411" fmla="*/ 1794914 w 7467600"/>
              <a:gd name="connsiteY411" fmla="*/ 6858000 h 6858000"/>
              <a:gd name="connsiteX412" fmla="*/ 1746128 w 7467600"/>
              <a:gd name="connsiteY412" fmla="*/ 6858000 h 6858000"/>
              <a:gd name="connsiteX413" fmla="*/ 1753934 w 7467600"/>
              <a:gd name="connsiteY413" fmla="*/ 6724796 h 6858000"/>
              <a:gd name="connsiteX414" fmla="*/ 1792053 w 7467600"/>
              <a:gd name="connsiteY414" fmla="*/ 6572396 h 6858000"/>
              <a:gd name="connsiteX415" fmla="*/ 1862248 w 7467600"/>
              <a:gd name="connsiteY415" fmla="*/ 6266397 h 6858000"/>
              <a:gd name="connsiteX416" fmla="*/ 1862250 w 7467600"/>
              <a:gd name="connsiteY416" fmla="*/ 6033531 h 6858000"/>
              <a:gd name="connsiteX417" fmla="*/ 1211999 w 7467600"/>
              <a:gd name="connsiteY417" fmla="*/ 6683610 h 6858000"/>
              <a:gd name="connsiteX418" fmla="*/ 1213266 w 7467600"/>
              <a:gd name="connsiteY418" fmla="*/ 6691947 h 6858000"/>
              <a:gd name="connsiteX419" fmla="*/ 1203370 w 7467600"/>
              <a:gd name="connsiteY419" fmla="*/ 6850676 h 6858000"/>
              <a:gd name="connsiteX420" fmla="*/ 1203671 w 7467600"/>
              <a:gd name="connsiteY420" fmla="*/ 6858000 h 6858000"/>
              <a:gd name="connsiteX421" fmla="*/ 1143180 w 7467600"/>
              <a:gd name="connsiteY421" fmla="*/ 6858000 h 6858000"/>
              <a:gd name="connsiteX422" fmla="*/ 1142176 w 7467600"/>
              <a:gd name="connsiteY422" fmla="*/ 6766045 h 6858000"/>
              <a:gd name="connsiteX423" fmla="*/ 1067484 w 7467600"/>
              <a:gd name="connsiteY423" fmla="*/ 6858000 h 6858000"/>
              <a:gd name="connsiteX424" fmla="*/ 953928 w 7467600"/>
              <a:gd name="connsiteY424" fmla="*/ 6858000 h 6858000"/>
              <a:gd name="connsiteX425" fmla="*/ 959715 w 7467600"/>
              <a:gd name="connsiteY425" fmla="*/ 6850185 h 6858000"/>
              <a:gd name="connsiteX426" fmla="*/ 1483788 w 7467600"/>
              <a:gd name="connsiteY426" fmla="*/ 6259174 h 6858000"/>
              <a:gd name="connsiteX427" fmla="*/ 1100671 w 7467600"/>
              <a:gd name="connsiteY427" fmla="*/ 6252137 h 6858000"/>
              <a:gd name="connsiteX428" fmla="*/ 1090144 w 7467600"/>
              <a:gd name="connsiteY428" fmla="*/ 6256748 h 6858000"/>
              <a:gd name="connsiteX429" fmla="*/ 1095872 w 7467600"/>
              <a:gd name="connsiteY429" fmla="*/ 6271892 h 6858000"/>
              <a:gd name="connsiteX430" fmla="*/ 262785 w 7467600"/>
              <a:gd name="connsiteY430" fmla="*/ 6845450 h 6858000"/>
              <a:gd name="connsiteX431" fmla="*/ 209968 w 7467600"/>
              <a:gd name="connsiteY431" fmla="*/ 6770713 h 6858000"/>
              <a:gd name="connsiteX432" fmla="*/ 873460 w 7467600"/>
              <a:gd name="connsiteY432" fmla="*/ 6253768 h 6858000"/>
              <a:gd name="connsiteX433" fmla="*/ 192686 w 7467600"/>
              <a:gd name="connsiteY433" fmla="*/ 5849257 h 6858000"/>
              <a:gd name="connsiteX434" fmla="*/ 4696 w 7467600"/>
              <a:gd name="connsiteY434" fmla="*/ 5697668 h 6858000"/>
              <a:gd name="connsiteX435" fmla="*/ 0 w 7467600"/>
              <a:gd name="connsiteY435" fmla="*/ 5689984 h 6858000"/>
              <a:gd name="connsiteX436" fmla="*/ 0 w 7467600"/>
              <a:gd name="connsiteY436" fmla="*/ 5513472 h 6858000"/>
              <a:gd name="connsiteX437" fmla="*/ 174101 w 7467600"/>
              <a:gd name="connsiteY437" fmla="*/ 5620277 h 6858000"/>
              <a:gd name="connsiteX438" fmla="*/ 891800 w 7467600"/>
              <a:gd name="connsiteY438" fmla="*/ 6036935 h 6858000"/>
              <a:gd name="connsiteX439" fmla="*/ 1072219 w 7467600"/>
              <a:gd name="connsiteY439" fmla="*/ 6169443 h 6858000"/>
              <a:gd name="connsiteX440" fmla="*/ 1074117 w 7467600"/>
              <a:gd name="connsiteY440" fmla="*/ 6170301 h 6858000"/>
              <a:gd name="connsiteX441" fmla="*/ 1083114 w 7467600"/>
              <a:gd name="connsiteY441" fmla="*/ 6174131 h 6858000"/>
              <a:gd name="connsiteX442" fmla="*/ 1543010 w 7467600"/>
              <a:gd name="connsiteY442" fmla="*/ 6191140 h 6858000"/>
              <a:gd name="connsiteX443" fmla="*/ 1551080 w 7467600"/>
              <a:gd name="connsiteY443" fmla="*/ 6195006 h 6858000"/>
              <a:gd name="connsiteX444" fmla="*/ 2345443 w 7467600"/>
              <a:gd name="connsiteY444" fmla="*/ 5549882 h 6858000"/>
              <a:gd name="connsiteX445" fmla="*/ 1721499 w 7467600"/>
              <a:gd name="connsiteY445" fmla="*/ 5599969 h 6858000"/>
              <a:gd name="connsiteX446" fmla="*/ 767716 w 7467600"/>
              <a:gd name="connsiteY446" fmla="*/ 5472768 h 6858000"/>
              <a:gd name="connsiteX447" fmla="*/ 722147 w 7467600"/>
              <a:gd name="connsiteY447" fmla="*/ 5393091 h 6858000"/>
              <a:gd name="connsiteX448" fmla="*/ 1485552 w 7467600"/>
              <a:gd name="connsiteY448" fmla="*/ 5313202 h 6858000"/>
              <a:gd name="connsiteX449" fmla="*/ 2143004 w 7467600"/>
              <a:gd name="connsiteY449" fmla="*/ 5402420 h 6858000"/>
              <a:gd name="connsiteX450" fmla="*/ 1933391 w 7467600"/>
              <a:gd name="connsiteY450" fmla="*/ 5156971 h 6858000"/>
              <a:gd name="connsiteX451" fmla="*/ 1827118 w 7467600"/>
              <a:gd name="connsiteY451" fmla="*/ 4968410 h 6858000"/>
              <a:gd name="connsiteX452" fmla="*/ 1837349 w 7467600"/>
              <a:gd name="connsiteY452" fmla="*/ 4956357 h 6858000"/>
              <a:gd name="connsiteX453" fmla="*/ 2162835 w 7467600"/>
              <a:gd name="connsiteY453" fmla="*/ 5187853 h 6858000"/>
              <a:gd name="connsiteX454" fmla="*/ 2257167 w 7467600"/>
              <a:gd name="connsiteY454" fmla="*/ 5462123 h 6858000"/>
              <a:gd name="connsiteX455" fmla="*/ 2261598 w 7467600"/>
              <a:gd name="connsiteY455" fmla="*/ 5467998 h 6858000"/>
              <a:gd name="connsiteX456" fmla="*/ 2437177 w 7467600"/>
              <a:gd name="connsiteY456" fmla="*/ 5479608 h 6858000"/>
              <a:gd name="connsiteX457" fmla="*/ 2445247 w 7467600"/>
              <a:gd name="connsiteY457" fmla="*/ 5483476 h 6858000"/>
              <a:gd name="connsiteX458" fmla="*/ 2743626 w 7467600"/>
              <a:gd name="connsiteY458" fmla="*/ 5304819 h 6858000"/>
              <a:gd name="connsiteX459" fmla="*/ 3048102 w 7467600"/>
              <a:gd name="connsiteY459" fmla="*/ 5150595 h 6858000"/>
              <a:gd name="connsiteX460" fmla="*/ 1799414 w 7467600"/>
              <a:gd name="connsiteY460" fmla="*/ 4694732 h 6858000"/>
              <a:gd name="connsiteX461" fmla="*/ 1771735 w 7467600"/>
              <a:gd name="connsiteY461" fmla="*/ 4619929 h 6858000"/>
              <a:gd name="connsiteX462" fmla="*/ 3104273 w 7467600"/>
              <a:gd name="connsiteY462" fmla="*/ 5076159 h 6858000"/>
              <a:gd name="connsiteX463" fmla="*/ 3113245 w 7467600"/>
              <a:gd name="connsiteY463" fmla="*/ 5090705 h 6858000"/>
              <a:gd name="connsiteX464" fmla="*/ 3126294 w 7467600"/>
              <a:gd name="connsiteY464" fmla="*/ 5114400 h 6858000"/>
              <a:gd name="connsiteX465" fmla="*/ 3937433 w 7467600"/>
              <a:gd name="connsiteY465" fmla="*/ 4830473 h 6858000"/>
              <a:gd name="connsiteX466" fmla="*/ 3590475 w 7467600"/>
              <a:gd name="connsiteY466" fmla="*/ 4597974 h 6858000"/>
              <a:gd name="connsiteX467" fmla="*/ 3100264 w 7467600"/>
              <a:gd name="connsiteY467" fmla="*/ 4579845 h 6858000"/>
              <a:gd name="connsiteX468" fmla="*/ 2183576 w 7467600"/>
              <a:gd name="connsiteY468" fmla="*/ 4227150 h 6858000"/>
              <a:gd name="connsiteX469" fmla="*/ 2151029 w 7467600"/>
              <a:gd name="connsiteY469" fmla="*/ 4146947 h 6858000"/>
              <a:gd name="connsiteX470" fmla="*/ 3563434 w 7467600"/>
              <a:gd name="connsiteY470" fmla="*/ 4469115 h 6858000"/>
              <a:gd name="connsiteX471" fmla="*/ 3177952 w 7467600"/>
              <a:gd name="connsiteY471" fmla="*/ 3657386 h 6858000"/>
              <a:gd name="connsiteX472" fmla="*/ 3189263 w 7467600"/>
              <a:gd name="connsiteY472" fmla="*/ 3625726 h 6858000"/>
              <a:gd name="connsiteX473" fmla="*/ 3560912 w 7467600"/>
              <a:gd name="connsiteY473" fmla="*/ 4079863 h 6858000"/>
              <a:gd name="connsiteX474" fmla="*/ 3626636 w 7467600"/>
              <a:gd name="connsiteY474" fmla="*/ 4512230 h 6858000"/>
              <a:gd name="connsiteX475" fmla="*/ 3653088 w 7467600"/>
              <a:gd name="connsiteY475" fmla="*/ 4521417 h 6858000"/>
              <a:gd name="connsiteX476" fmla="*/ 3988128 w 7467600"/>
              <a:gd name="connsiteY476" fmla="*/ 4817267 h 6858000"/>
              <a:gd name="connsiteX477" fmla="*/ 4830582 w 7467600"/>
              <a:gd name="connsiteY477" fmla="*/ 4676000 h 6858000"/>
              <a:gd name="connsiteX478" fmla="*/ 4830100 w 7467600"/>
              <a:gd name="connsiteY478" fmla="*/ 4675554 h 6858000"/>
              <a:gd name="connsiteX479" fmla="*/ 4036318 w 7467600"/>
              <a:gd name="connsiteY479" fmla="*/ 4147013 h 6858000"/>
              <a:gd name="connsiteX480" fmla="*/ 3432098 w 7467600"/>
              <a:gd name="connsiteY480" fmla="*/ 3537312 h 6858000"/>
              <a:gd name="connsiteX481" fmla="*/ 3446761 w 7467600"/>
              <a:gd name="connsiteY481" fmla="*/ 3461278 h 6858000"/>
              <a:gd name="connsiteX482" fmla="*/ 4419733 w 7467600"/>
              <a:gd name="connsiteY482" fmla="*/ 3963555 h 6858000"/>
              <a:gd name="connsiteX483" fmla="*/ 4781371 w 7467600"/>
              <a:gd name="connsiteY483" fmla="*/ 4458604 h 6858000"/>
              <a:gd name="connsiteX484" fmla="*/ 4780440 w 7467600"/>
              <a:gd name="connsiteY484" fmla="*/ 4470290 h 6858000"/>
              <a:gd name="connsiteX485" fmla="*/ 4898954 w 7467600"/>
              <a:gd name="connsiteY485" fmla="*/ 4662092 h 6858000"/>
              <a:gd name="connsiteX486" fmla="*/ 4900699 w 7467600"/>
              <a:gd name="connsiteY486" fmla="*/ 4670867 h 6858000"/>
              <a:gd name="connsiteX487" fmla="*/ 5714511 w 7467600"/>
              <a:gd name="connsiteY487" fmla="*/ 4663483 h 6858000"/>
              <a:gd name="connsiteX488" fmla="*/ 5464793 w 7467600"/>
              <a:gd name="connsiteY488" fmla="*/ 4393556 h 6858000"/>
              <a:gd name="connsiteX489" fmla="*/ 5461897 w 7467600"/>
              <a:gd name="connsiteY489" fmla="*/ 4390879 h 6858000"/>
              <a:gd name="connsiteX490" fmla="*/ 4294126 w 7467600"/>
              <a:gd name="connsiteY490" fmla="*/ 3303048 h 6858000"/>
              <a:gd name="connsiteX491" fmla="*/ 4305321 w 7467600"/>
              <a:gd name="connsiteY491" fmla="*/ 3256953 h 6858000"/>
              <a:gd name="connsiteX492" fmla="*/ 4949299 w 7467600"/>
              <a:gd name="connsiteY492" fmla="*/ 3766336 h 6858000"/>
              <a:gd name="connsiteX493" fmla="*/ 5291452 w 7467600"/>
              <a:gd name="connsiteY493" fmla="*/ 4076801 h 6858000"/>
              <a:gd name="connsiteX494" fmla="*/ 5434998 w 7467600"/>
              <a:gd name="connsiteY494" fmla="*/ 4254100 h 6858000"/>
              <a:gd name="connsiteX495" fmla="*/ 5351015 w 7467600"/>
              <a:gd name="connsiteY495" fmla="*/ 3760989 h 6858000"/>
              <a:gd name="connsiteX496" fmla="*/ 5413780 w 7467600"/>
              <a:gd name="connsiteY496" fmla="*/ 2966265 h 6858000"/>
              <a:gd name="connsiteX497" fmla="*/ 5425627 w 7467600"/>
              <a:gd name="connsiteY497" fmla="*/ 2954192 h 6858000"/>
              <a:gd name="connsiteX498" fmla="*/ 6604735 w 7467600"/>
              <a:gd name="connsiteY498" fmla="*/ 2041381 h 6858000"/>
              <a:gd name="connsiteX499" fmla="*/ 7204487 w 7467600"/>
              <a:gd name="connsiteY499" fmla="*/ 2742112 h 6858000"/>
              <a:gd name="connsiteX500" fmla="*/ 7131592 w 7467600"/>
              <a:gd name="connsiteY500" fmla="*/ 2672096 h 6858000"/>
              <a:gd name="connsiteX501" fmla="*/ 6996344 w 7467600"/>
              <a:gd name="connsiteY501" fmla="*/ 2518310 h 6858000"/>
              <a:gd name="connsiteX502" fmla="*/ 6735495 w 7467600"/>
              <a:gd name="connsiteY502" fmla="*/ 2196890 h 6858000"/>
              <a:gd name="connsiteX503" fmla="*/ 6721901 w 7467600"/>
              <a:gd name="connsiteY503" fmla="*/ 2179274 h 6858000"/>
              <a:gd name="connsiteX504" fmla="*/ 6604735 w 7467600"/>
              <a:gd name="connsiteY504" fmla="*/ 2041381 h 6858000"/>
              <a:gd name="connsiteX505" fmla="*/ 6591670 w 7467600"/>
              <a:gd name="connsiteY505" fmla="*/ 1988277 h 6858000"/>
              <a:gd name="connsiteX506" fmla="*/ 6747349 w 7467600"/>
              <a:gd name="connsiteY506" fmla="*/ 2160069 h 6858000"/>
              <a:gd name="connsiteX507" fmla="*/ 6760943 w 7467600"/>
              <a:gd name="connsiteY507" fmla="*/ 2177686 h 6858000"/>
              <a:gd name="connsiteX508" fmla="*/ 7021065 w 7467600"/>
              <a:gd name="connsiteY508" fmla="*/ 2498102 h 6858000"/>
              <a:gd name="connsiteX509" fmla="*/ 7155223 w 7467600"/>
              <a:gd name="connsiteY509" fmla="*/ 2650386 h 6858000"/>
              <a:gd name="connsiteX510" fmla="*/ 7203167 w 7467600"/>
              <a:gd name="connsiteY510" fmla="*/ 2697288 h 6858000"/>
              <a:gd name="connsiteX511" fmla="*/ 6937703 w 7467600"/>
              <a:gd name="connsiteY511" fmla="*/ 2321981 h 6858000"/>
              <a:gd name="connsiteX512" fmla="*/ 6591670 w 7467600"/>
              <a:gd name="connsiteY512" fmla="*/ 1988277 h 6858000"/>
              <a:gd name="connsiteX513" fmla="*/ 5798671 w 7467600"/>
              <a:gd name="connsiteY513" fmla="*/ 1981601 h 6858000"/>
              <a:gd name="connsiteX514" fmla="*/ 5754709 w 7467600"/>
              <a:gd name="connsiteY514" fmla="*/ 2071454 h 6858000"/>
              <a:gd name="connsiteX515" fmla="*/ 5763044 w 7467600"/>
              <a:gd name="connsiteY515" fmla="*/ 2842206 h 6858000"/>
              <a:gd name="connsiteX516" fmla="*/ 5764974 w 7467600"/>
              <a:gd name="connsiteY516" fmla="*/ 2799609 h 6858000"/>
              <a:gd name="connsiteX517" fmla="*/ 5767665 w 7467600"/>
              <a:gd name="connsiteY517" fmla="*/ 2666409 h 6858000"/>
              <a:gd name="connsiteX518" fmla="*/ 5763055 w 7467600"/>
              <a:gd name="connsiteY518" fmla="*/ 2579705 h 6858000"/>
              <a:gd name="connsiteX519" fmla="*/ 5758079 w 7467600"/>
              <a:gd name="connsiteY519" fmla="*/ 2492508 h 6858000"/>
              <a:gd name="connsiteX520" fmla="*/ 5779325 w 7467600"/>
              <a:gd name="connsiteY520" fmla="*/ 2197069 h 6858000"/>
              <a:gd name="connsiteX521" fmla="*/ 5798671 w 7467600"/>
              <a:gd name="connsiteY521" fmla="*/ 1981601 h 6858000"/>
              <a:gd name="connsiteX522" fmla="*/ 5829202 w 7467600"/>
              <a:gd name="connsiteY522" fmla="*/ 1971679 h 6858000"/>
              <a:gd name="connsiteX523" fmla="*/ 5809558 w 7467600"/>
              <a:gd name="connsiteY523" fmla="*/ 2198043 h 6858000"/>
              <a:gd name="connsiteX524" fmla="*/ 5788653 w 7467600"/>
              <a:gd name="connsiteY524" fmla="*/ 2489430 h 6858000"/>
              <a:gd name="connsiteX525" fmla="*/ 5793439 w 7467600"/>
              <a:gd name="connsiteY525" fmla="*/ 2575235 h 6858000"/>
              <a:gd name="connsiteX526" fmla="*/ 5796837 w 7467600"/>
              <a:gd name="connsiteY526" fmla="*/ 2637633 h 6858000"/>
              <a:gd name="connsiteX527" fmla="*/ 5818614 w 7467600"/>
              <a:gd name="connsiteY527" fmla="*/ 2473055 h 6858000"/>
              <a:gd name="connsiteX528" fmla="*/ 5829202 w 7467600"/>
              <a:gd name="connsiteY528" fmla="*/ 1971679 h 6858000"/>
              <a:gd name="connsiteX529" fmla="*/ 5911389 w 7467600"/>
              <a:gd name="connsiteY529" fmla="*/ 1898371 h 6858000"/>
              <a:gd name="connsiteX530" fmla="*/ 6237627 w 7467600"/>
              <a:gd name="connsiteY530" fmla="*/ 2231921 h 6858000"/>
              <a:gd name="connsiteX531" fmla="*/ 5911389 w 7467600"/>
              <a:gd name="connsiteY531" fmla="*/ 1898371 h 6858000"/>
              <a:gd name="connsiteX532" fmla="*/ 6944437 w 7467600"/>
              <a:gd name="connsiteY532" fmla="*/ 1575402 h 6858000"/>
              <a:gd name="connsiteX533" fmla="*/ 6304730 w 7467600"/>
              <a:gd name="connsiteY533" fmla="*/ 1766654 h 6858000"/>
              <a:gd name="connsiteX534" fmla="*/ 6944437 w 7467600"/>
              <a:gd name="connsiteY534" fmla="*/ 1575402 h 6858000"/>
              <a:gd name="connsiteX535" fmla="*/ 7019523 w 7467600"/>
              <a:gd name="connsiteY535" fmla="*/ 1519450 h 6858000"/>
              <a:gd name="connsiteX536" fmla="*/ 6298091 w 7467600"/>
              <a:gd name="connsiteY536" fmla="*/ 1737122 h 6858000"/>
              <a:gd name="connsiteX537" fmla="*/ 7019523 w 7467600"/>
              <a:gd name="connsiteY537" fmla="*/ 1519450 h 6858000"/>
              <a:gd name="connsiteX538" fmla="*/ 2399523 w 7467600"/>
              <a:gd name="connsiteY538" fmla="*/ 1428234 h 6858000"/>
              <a:gd name="connsiteX539" fmla="*/ 2224982 w 7467600"/>
              <a:gd name="connsiteY539" fmla="*/ 1826201 h 6858000"/>
              <a:gd name="connsiteX540" fmla="*/ 2096099 w 7467600"/>
              <a:gd name="connsiteY540" fmla="*/ 2345900 h 6858000"/>
              <a:gd name="connsiteX541" fmla="*/ 2283317 w 7467600"/>
              <a:gd name="connsiteY541" fmla="*/ 1796925 h 6858000"/>
              <a:gd name="connsiteX542" fmla="*/ 2399523 w 7467600"/>
              <a:gd name="connsiteY542" fmla="*/ 1428234 h 6858000"/>
              <a:gd name="connsiteX543" fmla="*/ 2448558 w 7467600"/>
              <a:gd name="connsiteY543" fmla="*/ 1373435 h 6858000"/>
              <a:gd name="connsiteX544" fmla="*/ 2312521 w 7467600"/>
              <a:gd name="connsiteY544" fmla="*/ 1806140 h 6858000"/>
              <a:gd name="connsiteX545" fmla="*/ 2127533 w 7467600"/>
              <a:gd name="connsiteY545" fmla="*/ 2348380 h 6858000"/>
              <a:gd name="connsiteX546" fmla="*/ 2358080 w 7467600"/>
              <a:gd name="connsiteY546" fmla="*/ 1866134 h 6858000"/>
              <a:gd name="connsiteX547" fmla="*/ 2407436 w 7467600"/>
              <a:gd name="connsiteY547" fmla="*/ 1651070 h 6858000"/>
              <a:gd name="connsiteX548" fmla="*/ 2448558 w 7467600"/>
              <a:gd name="connsiteY548" fmla="*/ 1373435 h 6858000"/>
              <a:gd name="connsiteX549" fmla="*/ 278707 w 7467600"/>
              <a:gd name="connsiteY549" fmla="*/ 1352270 h 6858000"/>
              <a:gd name="connsiteX550" fmla="*/ 321570 w 7467600"/>
              <a:gd name="connsiteY550" fmla="*/ 1861610 h 6858000"/>
              <a:gd name="connsiteX551" fmla="*/ 294281 w 7467600"/>
              <a:gd name="connsiteY551" fmla="*/ 1440658 h 6858000"/>
              <a:gd name="connsiteX552" fmla="*/ 278707 w 7467600"/>
              <a:gd name="connsiteY552" fmla="*/ 1352270 h 6858000"/>
              <a:gd name="connsiteX553" fmla="*/ 1423821 w 7467600"/>
              <a:gd name="connsiteY553" fmla="*/ 1351958 h 6858000"/>
              <a:gd name="connsiteX554" fmla="*/ 1638521 w 7467600"/>
              <a:gd name="connsiteY554" fmla="*/ 1908470 h 6858000"/>
              <a:gd name="connsiteX555" fmla="*/ 1754199 w 7467600"/>
              <a:gd name="connsiteY555" fmla="*/ 2149284 h 6858000"/>
              <a:gd name="connsiteX556" fmla="*/ 1908359 w 7467600"/>
              <a:gd name="connsiteY556" fmla="*/ 2364988 h 6858000"/>
              <a:gd name="connsiteX557" fmla="*/ 1647661 w 7467600"/>
              <a:gd name="connsiteY557" fmla="*/ 1825945 h 6858000"/>
              <a:gd name="connsiteX558" fmla="*/ 1423821 w 7467600"/>
              <a:gd name="connsiteY558" fmla="*/ 1351958 h 6858000"/>
              <a:gd name="connsiteX559" fmla="*/ 1431890 w 7467600"/>
              <a:gd name="connsiteY559" fmla="*/ 1306475 h 6858000"/>
              <a:gd name="connsiteX560" fmla="*/ 1507597 w 7467600"/>
              <a:gd name="connsiteY560" fmla="*/ 1446132 h 6858000"/>
              <a:gd name="connsiteX561" fmla="*/ 1674586 w 7467600"/>
              <a:gd name="connsiteY561" fmla="*/ 1813832 h 6858000"/>
              <a:gd name="connsiteX562" fmla="*/ 1815950 w 7467600"/>
              <a:gd name="connsiteY562" fmla="*/ 2128564 h 6858000"/>
              <a:gd name="connsiteX563" fmla="*/ 1984242 w 7467600"/>
              <a:gd name="connsiteY563" fmla="*/ 2430829 h 6858000"/>
              <a:gd name="connsiteX564" fmla="*/ 2014023 w 7467600"/>
              <a:gd name="connsiteY564" fmla="*/ 2450995 h 6858000"/>
              <a:gd name="connsiteX565" fmla="*/ 1747337 w 7467600"/>
              <a:gd name="connsiteY565" fmla="*/ 1855264 h 6858000"/>
              <a:gd name="connsiteX566" fmla="*/ 1533749 w 7467600"/>
              <a:gd name="connsiteY566" fmla="*/ 1478656 h 6858000"/>
              <a:gd name="connsiteX567" fmla="*/ 1431890 w 7467600"/>
              <a:gd name="connsiteY567" fmla="*/ 1306475 h 6858000"/>
              <a:gd name="connsiteX568" fmla="*/ 5052692 w 7467600"/>
              <a:gd name="connsiteY568" fmla="*/ 1292994 h 6858000"/>
              <a:gd name="connsiteX569" fmla="*/ 5200661 w 7467600"/>
              <a:gd name="connsiteY569" fmla="*/ 1635186 h 6858000"/>
              <a:gd name="connsiteX570" fmla="*/ 5297138 w 7467600"/>
              <a:gd name="connsiteY570" fmla="*/ 1906351 h 6858000"/>
              <a:gd name="connsiteX571" fmla="*/ 5052692 w 7467600"/>
              <a:gd name="connsiteY571" fmla="*/ 1292994 h 6858000"/>
              <a:gd name="connsiteX572" fmla="*/ 5009948 w 7467600"/>
              <a:gd name="connsiteY572" fmla="*/ 1273619 h 6858000"/>
              <a:gd name="connsiteX573" fmla="*/ 5121777 w 7467600"/>
              <a:gd name="connsiteY573" fmla="*/ 1654213 h 6858000"/>
              <a:gd name="connsiteX574" fmla="*/ 5293545 w 7467600"/>
              <a:gd name="connsiteY574" fmla="*/ 2072247 h 6858000"/>
              <a:gd name="connsiteX575" fmla="*/ 5294042 w 7467600"/>
              <a:gd name="connsiteY575" fmla="*/ 2065019 h 6858000"/>
              <a:gd name="connsiteX576" fmla="*/ 5171936 w 7467600"/>
              <a:gd name="connsiteY576" fmla="*/ 1647613 h 6858000"/>
              <a:gd name="connsiteX577" fmla="*/ 5009948 w 7467600"/>
              <a:gd name="connsiteY577" fmla="*/ 1273619 h 6858000"/>
              <a:gd name="connsiteX578" fmla="*/ 655236 w 7467600"/>
              <a:gd name="connsiteY578" fmla="*/ 1268632 h 6858000"/>
              <a:gd name="connsiteX579" fmla="*/ 839521 w 7467600"/>
              <a:gd name="connsiteY579" fmla="*/ 1685315 h 6858000"/>
              <a:gd name="connsiteX580" fmla="*/ 1109416 w 7467600"/>
              <a:gd name="connsiteY580" fmla="*/ 2061663 h 6858000"/>
              <a:gd name="connsiteX581" fmla="*/ 1298300 w 7467600"/>
              <a:gd name="connsiteY581" fmla="*/ 2247742 h 6858000"/>
              <a:gd name="connsiteX582" fmla="*/ 1125871 w 7467600"/>
              <a:gd name="connsiteY582" fmla="*/ 1989513 h 6858000"/>
              <a:gd name="connsiteX583" fmla="*/ 981574 w 7467600"/>
              <a:gd name="connsiteY583" fmla="*/ 1783157 h 6858000"/>
              <a:gd name="connsiteX584" fmla="*/ 922198 w 7467600"/>
              <a:gd name="connsiteY584" fmla="*/ 1677437 h 6858000"/>
              <a:gd name="connsiteX585" fmla="*/ 869293 w 7467600"/>
              <a:gd name="connsiteY585" fmla="*/ 1583214 h 6858000"/>
              <a:gd name="connsiteX586" fmla="*/ 751431 w 7467600"/>
              <a:gd name="connsiteY586" fmla="*/ 1405731 h 6858000"/>
              <a:gd name="connsiteX587" fmla="*/ 655236 w 7467600"/>
              <a:gd name="connsiteY587" fmla="*/ 1268632 h 6858000"/>
              <a:gd name="connsiteX588" fmla="*/ 6516292 w 7467600"/>
              <a:gd name="connsiteY588" fmla="*/ 1263064 h 6858000"/>
              <a:gd name="connsiteX589" fmla="*/ 5736320 w 7467600"/>
              <a:gd name="connsiteY589" fmla="*/ 1501803 h 6858000"/>
              <a:gd name="connsiteX590" fmla="*/ 6516292 w 7467600"/>
              <a:gd name="connsiteY590" fmla="*/ 1263064 h 6858000"/>
              <a:gd name="connsiteX591" fmla="*/ 291466 w 7467600"/>
              <a:gd name="connsiteY591" fmla="*/ 1250369 h 6858000"/>
              <a:gd name="connsiteX592" fmla="*/ 323180 w 7467600"/>
              <a:gd name="connsiteY592" fmla="*/ 1435283 h 6858000"/>
              <a:gd name="connsiteX593" fmla="*/ 349381 w 7467600"/>
              <a:gd name="connsiteY593" fmla="*/ 1875041 h 6858000"/>
              <a:gd name="connsiteX594" fmla="*/ 374363 w 7467600"/>
              <a:gd name="connsiteY594" fmla="*/ 1506494 h 6858000"/>
              <a:gd name="connsiteX595" fmla="*/ 302168 w 7467600"/>
              <a:gd name="connsiteY595" fmla="*/ 1274495 h 6858000"/>
              <a:gd name="connsiteX596" fmla="*/ 291466 w 7467600"/>
              <a:gd name="connsiteY596" fmla="*/ 1250369 h 6858000"/>
              <a:gd name="connsiteX597" fmla="*/ 678222 w 7467600"/>
              <a:gd name="connsiteY597" fmla="*/ 1248670 h 6858000"/>
              <a:gd name="connsiteX598" fmla="*/ 775536 w 7467600"/>
              <a:gd name="connsiteY598" fmla="*/ 1388015 h 6858000"/>
              <a:gd name="connsiteX599" fmla="*/ 894529 w 7467600"/>
              <a:gd name="connsiteY599" fmla="*/ 1567739 h 6858000"/>
              <a:gd name="connsiteX600" fmla="*/ 948000 w 7467600"/>
              <a:gd name="connsiteY600" fmla="*/ 1663088 h 6858000"/>
              <a:gd name="connsiteX601" fmla="*/ 1006812 w 7467600"/>
              <a:gd name="connsiteY601" fmla="*/ 1767683 h 6858000"/>
              <a:gd name="connsiteX602" fmla="*/ 1149133 w 7467600"/>
              <a:gd name="connsiteY602" fmla="*/ 1971513 h 6858000"/>
              <a:gd name="connsiteX603" fmla="*/ 1333952 w 7467600"/>
              <a:gd name="connsiteY603" fmla="*/ 2251620 h 6858000"/>
              <a:gd name="connsiteX604" fmla="*/ 1337329 w 7467600"/>
              <a:gd name="connsiteY604" fmla="*/ 2258350 h 6858000"/>
              <a:gd name="connsiteX605" fmla="*/ 1014726 w 7467600"/>
              <a:gd name="connsiteY605" fmla="*/ 1615556 h 6858000"/>
              <a:gd name="connsiteX606" fmla="*/ 678222 w 7467600"/>
              <a:gd name="connsiteY606" fmla="*/ 1248670 h 6858000"/>
              <a:gd name="connsiteX607" fmla="*/ 6691602 w 7467600"/>
              <a:gd name="connsiteY607" fmla="*/ 1140573 h 6858000"/>
              <a:gd name="connsiteX608" fmla="*/ 6571100 w 7467600"/>
              <a:gd name="connsiteY608" fmla="*/ 1183662 h 6858000"/>
              <a:gd name="connsiteX609" fmla="*/ 6241687 w 7467600"/>
              <a:gd name="connsiteY609" fmla="*/ 1257600 h 6858000"/>
              <a:gd name="connsiteX610" fmla="*/ 5693009 w 7467600"/>
              <a:gd name="connsiteY610" fmla="*/ 1478256 h 6858000"/>
              <a:gd name="connsiteX611" fmla="*/ 6548420 w 7467600"/>
              <a:gd name="connsiteY611" fmla="*/ 1214599 h 6858000"/>
              <a:gd name="connsiteX612" fmla="*/ 6605473 w 7467600"/>
              <a:gd name="connsiteY612" fmla="*/ 1184686 h 6858000"/>
              <a:gd name="connsiteX613" fmla="*/ 6691602 w 7467600"/>
              <a:gd name="connsiteY613" fmla="*/ 1140573 h 6858000"/>
              <a:gd name="connsiteX614" fmla="*/ 4002475 w 7467600"/>
              <a:gd name="connsiteY614" fmla="*/ 1037802 h 6858000"/>
              <a:gd name="connsiteX615" fmla="*/ 4000324 w 7467600"/>
              <a:gd name="connsiteY615" fmla="*/ 1039362 h 6858000"/>
              <a:gd name="connsiteX616" fmla="*/ 4002862 w 7467600"/>
              <a:gd name="connsiteY616" fmla="*/ 1042866 h 6858000"/>
              <a:gd name="connsiteX617" fmla="*/ 4002475 w 7467600"/>
              <a:gd name="connsiteY617" fmla="*/ 1037802 h 6858000"/>
              <a:gd name="connsiteX618" fmla="*/ 506322 w 7467600"/>
              <a:gd name="connsiteY618" fmla="*/ 1020997 h 6858000"/>
              <a:gd name="connsiteX619" fmla="*/ 533068 w 7467600"/>
              <a:gd name="connsiteY619" fmla="*/ 1029409 h 6858000"/>
              <a:gd name="connsiteX620" fmla="*/ 1232525 w 7467600"/>
              <a:gd name="connsiteY620" fmla="*/ 1804675 h 6858000"/>
              <a:gd name="connsiteX621" fmla="*/ 1388858 w 7467600"/>
              <a:gd name="connsiteY621" fmla="*/ 2368011 h 6858000"/>
              <a:gd name="connsiteX622" fmla="*/ 1384098 w 7467600"/>
              <a:gd name="connsiteY622" fmla="*/ 2378125 h 6858000"/>
              <a:gd name="connsiteX623" fmla="*/ 1425393 w 7467600"/>
              <a:gd name="connsiteY623" fmla="*/ 2589124 h 6858000"/>
              <a:gd name="connsiteX624" fmla="*/ 1424001 w 7467600"/>
              <a:gd name="connsiteY624" fmla="*/ 2597541 h 6858000"/>
              <a:gd name="connsiteX625" fmla="*/ 2152729 w 7467600"/>
              <a:gd name="connsiteY625" fmla="*/ 2864487 h 6858000"/>
              <a:gd name="connsiteX626" fmla="*/ 2020609 w 7467600"/>
              <a:gd name="connsiteY626" fmla="*/ 2539671 h 6858000"/>
              <a:gd name="connsiteX627" fmla="*/ 2018920 w 7467600"/>
              <a:gd name="connsiteY627" fmla="*/ 2536309 h 6858000"/>
              <a:gd name="connsiteX628" fmla="*/ 1342441 w 7467600"/>
              <a:gd name="connsiteY628" fmla="*/ 1173017 h 6858000"/>
              <a:gd name="connsiteX629" fmla="*/ 1367925 w 7467600"/>
              <a:gd name="connsiteY629" fmla="*/ 1135648 h 6858000"/>
              <a:gd name="connsiteX630" fmla="*/ 1771401 w 7467600"/>
              <a:gd name="connsiteY630" fmla="*/ 1806673 h 6858000"/>
              <a:gd name="connsiteX631" fmla="*/ 1972385 w 7467600"/>
              <a:gd name="connsiteY631" fmla="*/ 2198735 h 6858000"/>
              <a:gd name="connsiteX632" fmla="*/ 2040892 w 7467600"/>
              <a:gd name="connsiteY632" fmla="*/ 2405205 h 6858000"/>
              <a:gd name="connsiteX633" fmla="*/ 2131689 w 7467600"/>
              <a:gd name="connsiteY633" fmla="*/ 1936926 h 6858000"/>
              <a:gd name="connsiteX634" fmla="*/ 2454820 w 7467600"/>
              <a:gd name="connsiteY634" fmla="*/ 1248808 h 6858000"/>
              <a:gd name="connsiteX635" fmla="*/ 2492512 w 7467600"/>
              <a:gd name="connsiteY635" fmla="*/ 1302920 h 6858000"/>
              <a:gd name="connsiteX636" fmla="*/ 2081216 w 7467600"/>
              <a:gd name="connsiteY636" fmla="*/ 2527513 h 6858000"/>
              <a:gd name="connsiteX637" fmla="*/ 2081211 w 7467600"/>
              <a:gd name="connsiteY637" fmla="*/ 2528916 h 6858000"/>
              <a:gd name="connsiteX638" fmla="*/ 2199067 w 7467600"/>
              <a:gd name="connsiteY638" fmla="*/ 2884061 h 6858000"/>
              <a:gd name="connsiteX639" fmla="*/ 3192586 w 7467600"/>
              <a:gd name="connsiteY639" fmla="*/ 3411496 h 6858000"/>
              <a:gd name="connsiteX640" fmla="*/ 3182620 w 7467600"/>
              <a:gd name="connsiteY640" fmla="*/ 3483279 h 6858000"/>
              <a:gd name="connsiteX641" fmla="*/ 2435119 w 7467600"/>
              <a:gd name="connsiteY641" fmla="*/ 3080173 h 6858000"/>
              <a:gd name="connsiteX642" fmla="*/ 2410152 w 7467600"/>
              <a:gd name="connsiteY642" fmla="*/ 3063751 h 6858000"/>
              <a:gd name="connsiteX643" fmla="*/ 2408099 w 7467600"/>
              <a:gd name="connsiteY643" fmla="*/ 3064403 h 6858000"/>
              <a:gd name="connsiteX644" fmla="*/ 2407218 w 7467600"/>
              <a:gd name="connsiteY644" fmla="*/ 3070324 h 6858000"/>
              <a:gd name="connsiteX645" fmla="*/ 2380138 w 7467600"/>
              <a:gd name="connsiteY645" fmla="*/ 3099341 h 6858000"/>
              <a:gd name="connsiteX646" fmla="*/ 1765923 w 7467600"/>
              <a:gd name="connsiteY646" fmla="*/ 3581043 h 6858000"/>
              <a:gd name="connsiteX647" fmla="*/ 1702258 w 7467600"/>
              <a:gd name="connsiteY647" fmla="*/ 3612286 h 6858000"/>
              <a:gd name="connsiteX648" fmla="*/ 1538370 w 7467600"/>
              <a:gd name="connsiteY648" fmla="*/ 3811804 h 6858000"/>
              <a:gd name="connsiteX649" fmla="*/ 542867 w 7467600"/>
              <a:gd name="connsiteY649" fmla="*/ 4944092 h 6858000"/>
              <a:gd name="connsiteX650" fmla="*/ 515800 w 7467600"/>
              <a:gd name="connsiteY650" fmla="*/ 4862180 h 6858000"/>
              <a:gd name="connsiteX651" fmla="*/ 909145 w 7467600"/>
              <a:gd name="connsiteY651" fmla="*/ 4199225 h 6858000"/>
              <a:gd name="connsiteX652" fmla="*/ 1214067 w 7467600"/>
              <a:gd name="connsiteY652" fmla="*/ 3908561 h 6858000"/>
              <a:gd name="connsiteX653" fmla="*/ 640967 w 7467600"/>
              <a:gd name="connsiteY653" fmla="*/ 4105601 h 6858000"/>
              <a:gd name="connsiteX654" fmla="*/ 112563 w 7467600"/>
              <a:gd name="connsiteY654" fmla="*/ 4396952 h 6858000"/>
              <a:gd name="connsiteX655" fmla="*/ 0 w 7467600"/>
              <a:gd name="connsiteY655" fmla="*/ 4466006 h 6858000"/>
              <a:gd name="connsiteX656" fmla="*/ 0 w 7467600"/>
              <a:gd name="connsiteY656" fmla="*/ 4233763 h 6858000"/>
              <a:gd name="connsiteX657" fmla="*/ 36881 w 7467600"/>
              <a:gd name="connsiteY657" fmla="*/ 4200118 h 6858000"/>
              <a:gd name="connsiteX658" fmla="*/ 910534 w 7467600"/>
              <a:gd name="connsiteY658" fmla="*/ 3629753 h 6858000"/>
              <a:gd name="connsiteX659" fmla="*/ 1578717 w 7467600"/>
              <a:gd name="connsiteY659" fmla="*/ 3575982 h 6858000"/>
              <a:gd name="connsiteX660" fmla="*/ 2338780 w 7467600"/>
              <a:gd name="connsiteY660" fmla="*/ 3033725 h 6858000"/>
              <a:gd name="connsiteX661" fmla="*/ 1807991 w 7467600"/>
              <a:gd name="connsiteY661" fmla="*/ 2807184 h 6858000"/>
              <a:gd name="connsiteX662" fmla="*/ 1416358 w 7467600"/>
              <a:gd name="connsiteY662" fmla="*/ 3112571 h 6858000"/>
              <a:gd name="connsiteX663" fmla="*/ 939066 w 7467600"/>
              <a:gd name="connsiteY663" fmla="*/ 3378798 h 6858000"/>
              <a:gd name="connsiteX664" fmla="*/ 115099 w 7467600"/>
              <a:gd name="connsiteY664" fmla="*/ 3607650 h 6858000"/>
              <a:gd name="connsiteX665" fmla="*/ 97284 w 7467600"/>
              <a:gd name="connsiteY665" fmla="*/ 3520393 h 6858000"/>
              <a:gd name="connsiteX666" fmla="*/ 922050 w 7467600"/>
              <a:gd name="connsiteY666" fmla="*/ 3074867 h 6858000"/>
              <a:gd name="connsiteX667" fmla="*/ 1405265 w 7467600"/>
              <a:gd name="connsiteY667" fmla="*/ 3016319 h 6858000"/>
              <a:gd name="connsiteX668" fmla="*/ 1407512 w 7467600"/>
              <a:gd name="connsiteY668" fmla="*/ 3018001 h 6858000"/>
              <a:gd name="connsiteX669" fmla="*/ 1726266 w 7467600"/>
              <a:gd name="connsiteY669" fmla="*/ 2777274 h 6858000"/>
              <a:gd name="connsiteX670" fmla="*/ 625390 w 7467600"/>
              <a:gd name="connsiteY670" fmla="*/ 2514541 h 6858000"/>
              <a:gd name="connsiteX671" fmla="*/ 619799 w 7467600"/>
              <a:gd name="connsiteY671" fmla="*/ 2527180 h 6858000"/>
              <a:gd name="connsiteX672" fmla="*/ 310030 w 7467600"/>
              <a:gd name="connsiteY672" fmla="*/ 2771818 h 6858000"/>
              <a:gd name="connsiteX673" fmla="*/ 173877 w 7467600"/>
              <a:gd name="connsiteY673" fmla="*/ 2937056 h 6858000"/>
              <a:gd name="connsiteX674" fmla="*/ 77889 w 7467600"/>
              <a:gd name="connsiteY674" fmla="*/ 3138440 h 6858000"/>
              <a:gd name="connsiteX675" fmla="*/ 0 w 7467600"/>
              <a:gd name="connsiteY675" fmla="*/ 3271395 h 6858000"/>
              <a:gd name="connsiteX676" fmla="*/ 0 w 7467600"/>
              <a:gd name="connsiteY676" fmla="*/ 3153002 h 6858000"/>
              <a:gd name="connsiteX677" fmla="*/ 2386 w 7467600"/>
              <a:gd name="connsiteY677" fmla="*/ 3149203 h 6858000"/>
              <a:gd name="connsiteX678" fmla="*/ 89753 w 7467600"/>
              <a:gd name="connsiteY678" fmla="*/ 2987702 h 6858000"/>
              <a:gd name="connsiteX679" fmla="*/ 76869 w 7467600"/>
              <a:gd name="connsiteY679" fmla="*/ 3005404 h 6858000"/>
              <a:gd name="connsiteX680" fmla="*/ 32049 w 7467600"/>
              <a:gd name="connsiteY680" fmla="*/ 3065814 h 6858000"/>
              <a:gd name="connsiteX681" fmla="*/ 0 w 7467600"/>
              <a:gd name="connsiteY681" fmla="*/ 3108744 h 6858000"/>
              <a:gd name="connsiteX682" fmla="*/ 0 w 7467600"/>
              <a:gd name="connsiteY682" fmla="*/ 3058059 h 6858000"/>
              <a:gd name="connsiteX683" fmla="*/ 7610 w 7467600"/>
              <a:gd name="connsiteY683" fmla="*/ 3047889 h 6858000"/>
              <a:gd name="connsiteX684" fmla="*/ 52419 w 7467600"/>
              <a:gd name="connsiteY684" fmla="*/ 2987479 h 6858000"/>
              <a:gd name="connsiteX685" fmla="*/ 59142 w 7467600"/>
              <a:gd name="connsiteY685" fmla="*/ 2978488 h 6858000"/>
              <a:gd name="connsiteX686" fmla="*/ 0 w 7467600"/>
              <a:gd name="connsiteY686" fmla="*/ 3015334 h 6858000"/>
              <a:gd name="connsiteX687" fmla="*/ 0 w 7467600"/>
              <a:gd name="connsiteY687" fmla="*/ 2914286 h 6858000"/>
              <a:gd name="connsiteX688" fmla="*/ 36383 w 7467600"/>
              <a:gd name="connsiteY688" fmla="*/ 2901128 h 6858000"/>
              <a:gd name="connsiteX689" fmla="*/ 156329 w 7467600"/>
              <a:gd name="connsiteY689" fmla="*/ 2840533 h 6858000"/>
              <a:gd name="connsiteX690" fmla="*/ 358355 w 7467600"/>
              <a:gd name="connsiteY690" fmla="*/ 2620471 h 6858000"/>
              <a:gd name="connsiteX691" fmla="*/ 510577 w 7467600"/>
              <a:gd name="connsiteY691" fmla="*/ 2501244 h 6858000"/>
              <a:gd name="connsiteX692" fmla="*/ 211967 w 7467600"/>
              <a:gd name="connsiteY692" fmla="*/ 2479171 h 6858000"/>
              <a:gd name="connsiteX693" fmla="*/ 0 w 7467600"/>
              <a:gd name="connsiteY693" fmla="*/ 2476398 h 6858000"/>
              <a:gd name="connsiteX694" fmla="*/ 0 w 7467600"/>
              <a:gd name="connsiteY694" fmla="*/ 2389189 h 6858000"/>
              <a:gd name="connsiteX695" fmla="*/ 103062 w 7467600"/>
              <a:gd name="connsiteY695" fmla="*/ 2389518 h 6858000"/>
              <a:gd name="connsiteX696" fmla="*/ 510734 w 7467600"/>
              <a:gd name="connsiteY696" fmla="*/ 2416201 h 6858000"/>
              <a:gd name="connsiteX697" fmla="*/ 279257 w 7467600"/>
              <a:gd name="connsiteY697" fmla="*/ 2092102 h 6858000"/>
              <a:gd name="connsiteX698" fmla="*/ 65265 w 7467600"/>
              <a:gd name="connsiteY698" fmla="*/ 2006049 h 6858000"/>
              <a:gd name="connsiteX699" fmla="*/ 0 w 7467600"/>
              <a:gd name="connsiteY699" fmla="*/ 1982532 h 6858000"/>
              <a:gd name="connsiteX700" fmla="*/ 0 w 7467600"/>
              <a:gd name="connsiteY700" fmla="*/ 1912789 h 6858000"/>
              <a:gd name="connsiteX701" fmla="*/ 97460 w 7467600"/>
              <a:gd name="connsiteY701" fmla="*/ 1953725 h 6858000"/>
              <a:gd name="connsiteX702" fmla="*/ 221272 w 7467600"/>
              <a:gd name="connsiteY702" fmla="*/ 1980766 h 6858000"/>
              <a:gd name="connsiteX703" fmla="*/ 116765 w 7467600"/>
              <a:gd name="connsiteY703" fmla="*/ 1911033 h 6858000"/>
              <a:gd name="connsiteX704" fmla="*/ 16405 w 7467600"/>
              <a:gd name="connsiteY704" fmla="*/ 1803412 h 6858000"/>
              <a:gd name="connsiteX705" fmla="*/ 0 w 7467600"/>
              <a:gd name="connsiteY705" fmla="*/ 1784777 h 6858000"/>
              <a:gd name="connsiteX706" fmla="*/ 0 w 7467600"/>
              <a:gd name="connsiteY706" fmla="*/ 1740082 h 6858000"/>
              <a:gd name="connsiteX707" fmla="*/ 39394 w 7467600"/>
              <a:gd name="connsiteY707" fmla="*/ 1784856 h 6858000"/>
              <a:gd name="connsiteX708" fmla="*/ 135813 w 7467600"/>
              <a:gd name="connsiteY708" fmla="*/ 1888838 h 6858000"/>
              <a:gd name="connsiteX709" fmla="*/ 242575 w 7467600"/>
              <a:gd name="connsiteY709" fmla="*/ 1958841 h 6858000"/>
              <a:gd name="connsiteX710" fmla="*/ 82197 w 7467600"/>
              <a:gd name="connsiteY710" fmla="*/ 1754826 h 6858000"/>
              <a:gd name="connsiteX711" fmla="*/ 0 w 7467600"/>
              <a:gd name="connsiteY711" fmla="*/ 1679650 h 6858000"/>
              <a:gd name="connsiteX712" fmla="*/ 0 w 7467600"/>
              <a:gd name="connsiteY712" fmla="*/ 1602463 h 6858000"/>
              <a:gd name="connsiteX713" fmla="*/ 84689 w 7467600"/>
              <a:gd name="connsiteY713" fmla="*/ 1677442 h 6858000"/>
              <a:gd name="connsiteX714" fmla="*/ 298437 w 7467600"/>
              <a:gd name="connsiteY714" fmla="*/ 1968019 h 6858000"/>
              <a:gd name="connsiteX715" fmla="*/ 227269 w 7467600"/>
              <a:gd name="connsiteY715" fmla="*/ 1114064 h 6858000"/>
              <a:gd name="connsiteX716" fmla="*/ 248003 w 7467600"/>
              <a:gd name="connsiteY716" fmla="*/ 1089613 h 6858000"/>
              <a:gd name="connsiteX717" fmla="*/ 427020 w 7467600"/>
              <a:gd name="connsiteY717" fmla="*/ 1619803 h 6858000"/>
              <a:gd name="connsiteX718" fmla="*/ 340345 w 7467600"/>
              <a:gd name="connsiteY718" fmla="*/ 2027739 h 6858000"/>
              <a:gd name="connsiteX719" fmla="*/ 360865 w 7467600"/>
              <a:gd name="connsiteY719" fmla="*/ 2044827 h 6858000"/>
              <a:gd name="connsiteX720" fmla="*/ 560414 w 7467600"/>
              <a:gd name="connsiteY720" fmla="*/ 2421457 h 6858000"/>
              <a:gd name="connsiteX721" fmla="*/ 1359703 w 7467600"/>
              <a:gd name="connsiteY721" fmla="*/ 2578554 h 6858000"/>
              <a:gd name="connsiteX722" fmla="*/ 1359422 w 7467600"/>
              <a:gd name="connsiteY722" fmla="*/ 2577994 h 6858000"/>
              <a:gd name="connsiteX723" fmla="*/ 828701 w 7467600"/>
              <a:gd name="connsiteY723" fmla="*/ 1839520 h 6858000"/>
              <a:gd name="connsiteX724" fmla="*/ 494427 w 7467600"/>
              <a:gd name="connsiteY724" fmla="*/ 1092333 h 6858000"/>
              <a:gd name="connsiteX725" fmla="*/ 506322 w 7467600"/>
              <a:gd name="connsiteY725" fmla="*/ 1020997 h 6858000"/>
              <a:gd name="connsiteX726" fmla="*/ 4570198 w 7467600"/>
              <a:gd name="connsiteY726" fmla="*/ 978081 h 6858000"/>
              <a:gd name="connsiteX727" fmla="*/ 4523691 w 7467600"/>
              <a:gd name="connsiteY727" fmla="*/ 1127776 h 6858000"/>
              <a:gd name="connsiteX728" fmla="*/ 4509875 w 7467600"/>
              <a:gd name="connsiteY728" fmla="*/ 1167552 h 6858000"/>
              <a:gd name="connsiteX729" fmla="*/ 4478168 w 7467600"/>
              <a:gd name="connsiteY729" fmla="*/ 1260735 h 6858000"/>
              <a:gd name="connsiteX730" fmla="*/ 4409309 w 7467600"/>
              <a:gd name="connsiteY730" fmla="*/ 1666996 h 6858000"/>
              <a:gd name="connsiteX731" fmla="*/ 4370031 w 7467600"/>
              <a:gd name="connsiteY731" fmla="*/ 1955666 h 6858000"/>
              <a:gd name="connsiteX732" fmla="*/ 4570198 w 7467600"/>
              <a:gd name="connsiteY732" fmla="*/ 978081 h 6858000"/>
              <a:gd name="connsiteX733" fmla="*/ 4557898 w 7467600"/>
              <a:gd name="connsiteY733" fmla="*/ 900011 h 6858000"/>
              <a:gd name="connsiteX734" fmla="*/ 4344840 w 7467600"/>
              <a:gd name="connsiteY734" fmla="*/ 1922038 h 6858000"/>
              <a:gd name="connsiteX735" fmla="*/ 4378710 w 7467600"/>
              <a:gd name="connsiteY735" fmla="*/ 1665516 h 6858000"/>
              <a:gd name="connsiteX736" fmla="*/ 4448798 w 7467600"/>
              <a:gd name="connsiteY736" fmla="*/ 1253024 h 6858000"/>
              <a:gd name="connsiteX737" fmla="*/ 4480315 w 7467600"/>
              <a:gd name="connsiteY737" fmla="*/ 1158454 h 6858000"/>
              <a:gd name="connsiteX738" fmla="*/ 4494133 w 7467600"/>
              <a:gd name="connsiteY738" fmla="*/ 1118676 h 6858000"/>
              <a:gd name="connsiteX739" fmla="*/ 4557898 w 7467600"/>
              <a:gd name="connsiteY739" fmla="*/ 900011 h 6858000"/>
              <a:gd name="connsiteX740" fmla="*/ 5870151 w 7467600"/>
              <a:gd name="connsiteY740" fmla="*/ 898890 h 6858000"/>
              <a:gd name="connsiteX741" fmla="*/ 5861335 w 7467600"/>
              <a:gd name="connsiteY741" fmla="*/ 899177 h 6858000"/>
              <a:gd name="connsiteX742" fmla="*/ 5843702 w 7467600"/>
              <a:gd name="connsiteY742" fmla="*/ 899748 h 6858000"/>
              <a:gd name="connsiteX743" fmla="*/ 5651107 w 7467600"/>
              <a:gd name="connsiteY743" fmla="*/ 920306 h 6858000"/>
              <a:gd name="connsiteX744" fmla="*/ 5459407 w 7467600"/>
              <a:gd name="connsiteY744" fmla="*/ 940975 h 6858000"/>
              <a:gd name="connsiteX745" fmla="*/ 5374846 w 7467600"/>
              <a:gd name="connsiteY745" fmla="*/ 941988 h 6858000"/>
              <a:gd name="connsiteX746" fmla="*/ 5256105 w 7467600"/>
              <a:gd name="connsiteY746" fmla="*/ 945632 h 6858000"/>
              <a:gd name="connsiteX747" fmla="*/ 5107071 w 7467600"/>
              <a:gd name="connsiteY747" fmla="*/ 969720 h 6858000"/>
              <a:gd name="connsiteX748" fmla="*/ 4998681 w 7467600"/>
              <a:gd name="connsiteY748" fmla="*/ 988771 h 6858000"/>
              <a:gd name="connsiteX749" fmla="*/ 5870151 w 7467600"/>
              <a:gd name="connsiteY749" fmla="*/ 898890 h 6858000"/>
              <a:gd name="connsiteX750" fmla="*/ 5504425 w 7467600"/>
              <a:gd name="connsiteY750" fmla="*/ 848067 h 6858000"/>
              <a:gd name="connsiteX751" fmla="*/ 4968849 w 7467600"/>
              <a:gd name="connsiteY751" fmla="*/ 962318 h 6858000"/>
              <a:gd name="connsiteX752" fmla="*/ 5104039 w 7467600"/>
              <a:gd name="connsiteY752" fmla="*/ 940634 h 6858000"/>
              <a:gd name="connsiteX753" fmla="*/ 5256311 w 7467600"/>
              <a:gd name="connsiteY753" fmla="*/ 916490 h 6858000"/>
              <a:gd name="connsiteX754" fmla="*/ 5377381 w 7467600"/>
              <a:gd name="connsiteY754" fmla="*/ 912671 h 6858000"/>
              <a:gd name="connsiteX755" fmla="*/ 5460148 w 7467600"/>
              <a:gd name="connsiteY755" fmla="*/ 911442 h 6858000"/>
              <a:gd name="connsiteX756" fmla="*/ 5648971 w 7467600"/>
              <a:gd name="connsiteY756" fmla="*/ 891331 h 6858000"/>
              <a:gd name="connsiteX757" fmla="*/ 5844807 w 7467600"/>
              <a:gd name="connsiteY757" fmla="*/ 870718 h 6858000"/>
              <a:gd name="connsiteX758" fmla="*/ 5862975 w 7467600"/>
              <a:gd name="connsiteY758" fmla="*/ 869756 h 6858000"/>
              <a:gd name="connsiteX759" fmla="*/ 5920887 w 7467600"/>
              <a:gd name="connsiteY759" fmla="*/ 865929 h 6858000"/>
              <a:gd name="connsiteX760" fmla="*/ 5504425 w 7467600"/>
              <a:gd name="connsiteY760" fmla="*/ 848067 h 6858000"/>
              <a:gd name="connsiteX761" fmla="*/ 3607114 w 7467600"/>
              <a:gd name="connsiteY761" fmla="*/ 467441 h 6858000"/>
              <a:gd name="connsiteX762" fmla="*/ 3296242 w 7467600"/>
              <a:gd name="connsiteY762" fmla="*/ 807991 h 6858000"/>
              <a:gd name="connsiteX763" fmla="*/ 3174674 w 7467600"/>
              <a:gd name="connsiteY763" fmla="*/ 919759 h 6858000"/>
              <a:gd name="connsiteX764" fmla="*/ 3042978 w 7467600"/>
              <a:gd name="connsiteY764" fmla="*/ 1054894 h 6858000"/>
              <a:gd name="connsiteX765" fmla="*/ 2968914 w 7467600"/>
              <a:gd name="connsiteY765" fmla="*/ 1133756 h 6858000"/>
              <a:gd name="connsiteX766" fmla="*/ 3103823 w 7467600"/>
              <a:gd name="connsiteY766" fmla="*/ 1026814 h 6858000"/>
              <a:gd name="connsiteX767" fmla="*/ 3607114 w 7467600"/>
              <a:gd name="connsiteY767" fmla="*/ 467441 h 6858000"/>
              <a:gd name="connsiteX768" fmla="*/ 3744487 w 7467600"/>
              <a:gd name="connsiteY768" fmla="*/ 383136 h 6858000"/>
              <a:gd name="connsiteX769" fmla="*/ 3970213 w 7467600"/>
              <a:gd name="connsiteY769" fmla="*/ 995559 h 6858000"/>
              <a:gd name="connsiteX770" fmla="*/ 3744487 w 7467600"/>
              <a:gd name="connsiteY770" fmla="*/ 383136 h 6858000"/>
              <a:gd name="connsiteX771" fmla="*/ 3624562 w 7467600"/>
              <a:gd name="connsiteY771" fmla="*/ 367041 h 6858000"/>
              <a:gd name="connsiteX772" fmla="*/ 3489712 w 7467600"/>
              <a:gd name="connsiteY772" fmla="*/ 485386 h 6858000"/>
              <a:gd name="connsiteX773" fmla="*/ 3182994 w 7467600"/>
              <a:gd name="connsiteY773" fmla="*/ 828265 h 6858000"/>
              <a:gd name="connsiteX774" fmla="*/ 2892114 w 7467600"/>
              <a:gd name="connsiteY774" fmla="*/ 1172635 h 6858000"/>
              <a:gd name="connsiteX775" fmla="*/ 3021459 w 7467600"/>
              <a:gd name="connsiteY775" fmla="*/ 1035385 h 6858000"/>
              <a:gd name="connsiteX776" fmla="*/ 3153873 w 7467600"/>
              <a:gd name="connsiteY776" fmla="*/ 898971 h 6858000"/>
              <a:gd name="connsiteX777" fmla="*/ 3276511 w 7467600"/>
              <a:gd name="connsiteY777" fmla="*/ 786423 h 6858000"/>
              <a:gd name="connsiteX778" fmla="*/ 3584154 w 7467600"/>
              <a:gd name="connsiteY778" fmla="*/ 448218 h 6858000"/>
              <a:gd name="connsiteX779" fmla="*/ 3624562 w 7467600"/>
              <a:gd name="connsiteY779" fmla="*/ 367041 h 6858000"/>
              <a:gd name="connsiteX780" fmla="*/ 3766672 w 7467600"/>
              <a:gd name="connsiteY780" fmla="*/ 359429 h 6858000"/>
              <a:gd name="connsiteX781" fmla="*/ 3996338 w 7467600"/>
              <a:gd name="connsiteY781" fmla="*/ 968237 h 6858000"/>
              <a:gd name="connsiteX782" fmla="*/ 3766672 w 7467600"/>
              <a:gd name="connsiteY782" fmla="*/ 359429 h 6858000"/>
              <a:gd name="connsiteX783" fmla="*/ 5805386 w 7467600"/>
              <a:gd name="connsiteY783" fmla="*/ 239240 h 6858000"/>
              <a:gd name="connsiteX784" fmla="*/ 5736947 w 7467600"/>
              <a:gd name="connsiteY784" fmla="*/ 261367 h 6858000"/>
              <a:gd name="connsiteX785" fmla="*/ 5427012 w 7467600"/>
              <a:gd name="connsiteY785" fmla="*/ 311272 h 6858000"/>
              <a:gd name="connsiteX786" fmla="*/ 5147818 w 7467600"/>
              <a:gd name="connsiteY786" fmla="*/ 322112 h 6858000"/>
              <a:gd name="connsiteX787" fmla="*/ 5060854 w 7467600"/>
              <a:gd name="connsiteY787" fmla="*/ 311882 h 6858000"/>
              <a:gd name="connsiteX788" fmla="*/ 4945989 w 7467600"/>
              <a:gd name="connsiteY788" fmla="*/ 300516 h 6858000"/>
              <a:gd name="connsiteX789" fmla="*/ 5410479 w 7467600"/>
              <a:gd name="connsiteY789" fmla="*/ 348434 h 6858000"/>
              <a:gd name="connsiteX790" fmla="*/ 5805386 w 7467600"/>
              <a:gd name="connsiteY790" fmla="*/ 239240 h 6858000"/>
              <a:gd name="connsiteX791" fmla="*/ 5905192 w 7467600"/>
              <a:gd name="connsiteY791" fmla="*/ 163079 h 6858000"/>
              <a:gd name="connsiteX792" fmla="*/ 5865655 w 7467600"/>
              <a:gd name="connsiteY792" fmla="*/ 171901 h 6858000"/>
              <a:gd name="connsiteX793" fmla="*/ 5259740 w 7467600"/>
              <a:gd name="connsiteY793" fmla="*/ 257013 h 6858000"/>
              <a:gd name="connsiteX794" fmla="*/ 5208466 w 7467600"/>
              <a:gd name="connsiteY794" fmla="*/ 257550 h 6858000"/>
              <a:gd name="connsiteX795" fmla="*/ 4980204 w 7467600"/>
              <a:gd name="connsiteY795" fmla="*/ 271903 h 6858000"/>
              <a:gd name="connsiteX796" fmla="*/ 5068068 w 7467600"/>
              <a:gd name="connsiteY796" fmla="*/ 282244 h 6858000"/>
              <a:gd name="connsiteX797" fmla="*/ 5153231 w 7467600"/>
              <a:gd name="connsiteY797" fmla="*/ 292240 h 6858000"/>
              <a:gd name="connsiteX798" fmla="*/ 5426491 w 7467600"/>
              <a:gd name="connsiteY798" fmla="*/ 281128 h 6858000"/>
              <a:gd name="connsiteX799" fmla="*/ 5731212 w 7467600"/>
              <a:gd name="connsiteY799" fmla="*/ 231951 h 6858000"/>
              <a:gd name="connsiteX800" fmla="*/ 5905192 w 7467600"/>
              <a:gd name="connsiteY800" fmla="*/ 163079 h 6858000"/>
              <a:gd name="connsiteX801" fmla="*/ 5944437 w 7467600"/>
              <a:gd name="connsiteY801" fmla="*/ 113829 h 6858000"/>
              <a:gd name="connsiteX802" fmla="*/ 5825032 w 7467600"/>
              <a:gd name="connsiteY802" fmla="*/ 146405 h 6858000"/>
              <a:gd name="connsiteX803" fmla="*/ 4955599 w 7467600"/>
              <a:gd name="connsiteY803" fmla="*/ 247008 h 6858000"/>
              <a:gd name="connsiteX804" fmla="*/ 5210104 w 7467600"/>
              <a:gd name="connsiteY804" fmla="*/ 228123 h 6858000"/>
              <a:gd name="connsiteX805" fmla="*/ 5261015 w 7467600"/>
              <a:gd name="connsiteY805" fmla="*/ 227087 h 6858000"/>
              <a:gd name="connsiteX806" fmla="*/ 5861181 w 7467600"/>
              <a:gd name="connsiteY806" fmla="*/ 143093 h 6858000"/>
              <a:gd name="connsiteX807" fmla="*/ 5961252 w 7467600"/>
              <a:gd name="connsiteY807" fmla="*/ 114820 h 6858000"/>
              <a:gd name="connsiteX808" fmla="*/ 5944437 w 7467600"/>
              <a:gd name="connsiteY808" fmla="*/ 113829 h 6858000"/>
              <a:gd name="connsiteX809" fmla="*/ 3882765 w 7467600"/>
              <a:gd name="connsiteY809" fmla="*/ 0 h 6858000"/>
              <a:gd name="connsiteX810" fmla="*/ 3995099 w 7467600"/>
              <a:gd name="connsiteY810" fmla="*/ 0 h 6858000"/>
              <a:gd name="connsiteX811" fmla="*/ 4163818 w 7467600"/>
              <a:gd name="connsiteY811" fmla="*/ 234104 h 6858000"/>
              <a:gd name="connsiteX812" fmla="*/ 4172099 w 7467600"/>
              <a:gd name="connsiteY812" fmla="*/ 234207 h 6858000"/>
              <a:gd name="connsiteX813" fmla="*/ 4784282 w 7467600"/>
              <a:gd name="connsiteY813" fmla="*/ 276561 h 6858000"/>
              <a:gd name="connsiteX814" fmla="*/ 4801687 w 7467600"/>
              <a:gd name="connsiteY814" fmla="*/ 267764 h 6858000"/>
              <a:gd name="connsiteX815" fmla="*/ 6082788 w 7467600"/>
              <a:gd name="connsiteY815" fmla="*/ 64119 h 6858000"/>
              <a:gd name="connsiteX816" fmla="*/ 6099442 w 7467600"/>
              <a:gd name="connsiteY816" fmla="*/ 82568 h 6858000"/>
              <a:gd name="connsiteX817" fmla="*/ 4804137 w 7467600"/>
              <a:gd name="connsiteY817" fmla="*/ 320931 h 6858000"/>
              <a:gd name="connsiteX818" fmla="*/ 4227047 w 7467600"/>
              <a:gd name="connsiteY818" fmla="*/ 313415 h 6858000"/>
              <a:gd name="connsiteX819" fmla="*/ 4346041 w 7467600"/>
              <a:gd name="connsiteY819" fmla="*/ 456086 h 6858000"/>
              <a:gd name="connsiteX820" fmla="*/ 4870967 w 7467600"/>
              <a:gd name="connsiteY820" fmla="*/ 963061 h 6858000"/>
              <a:gd name="connsiteX821" fmla="*/ 4889647 w 7467600"/>
              <a:gd name="connsiteY821" fmla="*/ 957147 h 6858000"/>
              <a:gd name="connsiteX822" fmla="*/ 5422504 w 7467600"/>
              <a:gd name="connsiteY822" fmla="*/ 805191 h 6858000"/>
              <a:gd name="connsiteX823" fmla="*/ 6087656 w 7467600"/>
              <a:gd name="connsiteY823" fmla="*/ 826703 h 6858000"/>
              <a:gd name="connsiteX824" fmla="*/ 6058717 w 7467600"/>
              <a:gd name="connsiteY824" fmla="*/ 865992 h 6858000"/>
              <a:gd name="connsiteX825" fmla="*/ 4974153 w 7467600"/>
              <a:gd name="connsiteY825" fmla="*/ 1045456 h 6858000"/>
              <a:gd name="connsiteX826" fmla="*/ 5627835 w 7467600"/>
              <a:gd name="connsiteY826" fmla="*/ 1472077 h 6858000"/>
              <a:gd name="connsiteX827" fmla="*/ 5629817 w 7467600"/>
              <a:gd name="connsiteY827" fmla="*/ 1471412 h 6858000"/>
              <a:gd name="connsiteX828" fmla="*/ 5634124 w 7467600"/>
              <a:gd name="connsiteY828" fmla="*/ 1470572 h 6858000"/>
              <a:gd name="connsiteX829" fmla="*/ 5755832 w 7467600"/>
              <a:gd name="connsiteY829" fmla="*/ 1383886 h 6858000"/>
              <a:gd name="connsiteX830" fmla="*/ 6014186 w 7467600"/>
              <a:gd name="connsiteY830" fmla="*/ 1279799 h 6858000"/>
              <a:gd name="connsiteX831" fmla="*/ 6901619 w 7467600"/>
              <a:gd name="connsiteY831" fmla="*/ 1047874 h 6858000"/>
              <a:gd name="connsiteX832" fmla="*/ 6931566 w 7467600"/>
              <a:gd name="connsiteY832" fmla="*/ 1062034 h 6858000"/>
              <a:gd name="connsiteX833" fmla="*/ 5790982 w 7467600"/>
              <a:gd name="connsiteY833" fmla="*/ 1561380 h 6858000"/>
              <a:gd name="connsiteX834" fmla="*/ 6188971 w 7467600"/>
              <a:gd name="connsiteY834" fmla="*/ 1755168 h 6858000"/>
              <a:gd name="connsiteX835" fmla="*/ 6202446 w 7467600"/>
              <a:gd name="connsiteY835" fmla="*/ 1752268 h 6858000"/>
              <a:gd name="connsiteX836" fmla="*/ 7179560 w 7467600"/>
              <a:gd name="connsiteY836" fmla="*/ 1467551 h 6858000"/>
              <a:gd name="connsiteX837" fmla="*/ 7158730 w 7467600"/>
              <a:gd name="connsiteY837" fmla="*/ 1507835 h 6858000"/>
              <a:gd name="connsiteX838" fmla="*/ 6326959 w 7467600"/>
              <a:gd name="connsiteY838" fmla="*/ 1817686 h 6858000"/>
              <a:gd name="connsiteX839" fmla="*/ 6537433 w 7467600"/>
              <a:gd name="connsiteY839" fmla="*/ 1907790 h 6858000"/>
              <a:gd name="connsiteX840" fmla="*/ 6550221 w 7467600"/>
              <a:gd name="connsiteY840" fmla="*/ 1910729 h 6858000"/>
              <a:gd name="connsiteX841" fmla="*/ 6964438 w 7467600"/>
              <a:gd name="connsiteY841" fmla="*/ 2209505 h 6858000"/>
              <a:gd name="connsiteX842" fmla="*/ 7367862 w 7467600"/>
              <a:gd name="connsiteY842" fmla="*/ 2806833 h 6858000"/>
              <a:gd name="connsiteX843" fmla="*/ 7364329 w 7467600"/>
              <a:gd name="connsiteY843" fmla="*/ 2826907 h 6858000"/>
              <a:gd name="connsiteX844" fmla="*/ 7290545 w 7467600"/>
              <a:gd name="connsiteY844" fmla="*/ 2850663 h 6858000"/>
              <a:gd name="connsiteX845" fmla="*/ 6472036 w 7467600"/>
              <a:gd name="connsiteY845" fmla="*/ 1959003 h 6858000"/>
              <a:gd name="connsiteX846" fmla="*/ 5792897 w 7467600"/>
              <a:gd name="connsiteY846" fmla="*/ 1647747 h 6858000"/>
              <a:gd name="connsiteX847" fmla="*/ 5842751 w 7467600"/>
              <a:gd name="connsiteY847" fmla="*/ 1816112 h 6858000"/>
              <a:gd name="connsiteX848" fmla="*/ 5847424 w 7467600"/>
              <a:gd name="connsiteY848" fmla="*/ 1815776 h 6858000"/>
              <a:gd name="connsiteX849" fmla="*/ 6399821 w 7467600"/>
              <a:gd name="connsiteY849" fmla="*/ 2344799 h 6858000"/>
              <a:gd name="connsiteX850" fmla="*/ 6323232 w 7467600"/>
              <a:gd name="connsiteY850" fmla="*/ 2389634 h 6858000"/>
              <a:gd name="connsiteX851" fmla="*/ 5942958 w 7467600"/>
              <a:gd name="connsiteY851" fmla="*/ 2077708 h 6858000"/>
              <a:gd name="connsiteX852" fmla="*/ 5921559 w 7467600"/>
              <a:gd name="connsiteY852" fmla="*/ 2378596 h 6858000"/>
              <a:gd name="connsiteX853" fmla="*/ 5817651 w 7467600"/>
              <a:gd name="connsiteY853" fmla="*/ 3023919 h 6858000"/>
              <a:gd name="connsiteX854" fmla="*/ 5729634 w 7467600"/>
              <a:gd name="connsiteY854" fmla="*/ 3051849 h 6858000"/>
              <a:gd name="connsiteX855" fmla="*/ 5611018 w 7467600"/>
              <a:gd name="connsiteY855" fmla="*/ 2316769 h 6858000"/>
              <a:gd name="connsiteX856" fmla="*/ 5687608 w 7467600"/>
              <a:gd name="connsiteY856" fmla="*/ 2039972 h 6858000"/>
              <a:gd name="connsiteX857" fmla="*/ 5657554 w 7467600"/>
              <a:gd name="connsiteY857" fmla="*/ 1576445 h 6858000"/>
              <a:gd name="connsiteX858" fmla="*/ 5150475 w 7467600"/>
              <a:gd name="connsiteY858" fmla="*/ 1274012 h 6858000"/>
              <a:gd name="connsiteX859" fmla="*/ 5349142 w 7467600"/>
              <a:gd name="connsiteY859" fmla="*/ 2204405 h 6858000"/>
              <a:gd name="connsiteX860" fmla="*/ 5262214 w 7467600"/>
              <a:gd name="connsiteY860" fmla="*/ 2233836 h 6858000"/>
              <a:gd name="connsiteX861" fmla="*/ 4981539 w 7467600"/>
              <a:gd name="connsiteY861" fmla="*/ 1542201 h 6858000"/>
              <a:gd name="connsiteX862" fmla="*/ 4958461 w 7467600"/>
              <a:gd name="connsiteY862" fmla="*/ 1136957 h 6858000"/>
              <a:gd name="connsiteX863" fmla="*/ 4655015 w 7467600"/>
              <a:gd name="connsiteY863" fmla="*/ 891426 h 6858000"/>
              <a:gd name="connsiteX864" fmla="*/ 4348002 w 7467600"/>
              <a:gd name="connsiteY864" fmla="*/ 2205895 h 6858000"/>
              <a:gd name="connsiteX865" fmla="*/ 4262250 w 7467600"/>
              <a:gd name="connsiteY865" fmla="*/ 2219972 h 6858000"/>
              <a:gd name="connsiteX866" fmla="*/ 4550611 w 7467600"/>
              <a:gd name="connsiteY866" fmla="*/ 817540 h 6858000"/>
              <a:gd name="connsiteX867" fmla="*/ 4564418 w 7467600"/>
              <a:gd name="connsiteY867" fmla="*/ 808293 h 6858000"/>
              <a:gd name="connsiteX868" fmla="*/ 4266388 w 7467600"/>
              <a:gd name="connsiteY868" fmla="*/ 500083 h 6858000"/>
              <a:gd name="connsiteX869" fmla="*/ 4032842 w 7467600"/>
              <a:gd name="connsiteY869" fmla="*/ 211809 h 6858000"/>
              <a:gd name="connsiteX870" fmla="*/ 3882765 w 7467600"/>
              <a:gd name="connsiteY870" fmla="*/ 0 h 6858000"/>
              <a:gd name="connsiteX871" fmla="*/ 3721337 w 7467600"/>
              <a:gd name="connsiteY871" fmla="*/ 0 h 6858000"/>
              <a:gd name="connsiteX872" fmla="*/ 3797544 w 7467600"/>
              <a:gd name="connsiteY872" fmla="*/ 0 h 6858000"/>
              <a:gd name="connsiteX873" fmla="*/ 3775734 w 7467600"/>
              <a:gd name="connsiteY873" fmla="*/ 95131 h 6858000"/>
              <a:gd name="connsiteX874" fmla="*/ 3724807 w 7467600"/>
              <a:gd name="connsiteY874" fmla="*/ 272257 h 6858000"/>
              <a:gd name="connsiteX875" fmla="*/ 3726844 w 7467600"/>
              <a:gd name="connsiteY875" fmla="*/ 282988 h 6858000"/>
              <a:gd name="connsiteX876" fmla="*/ 3742664 w 7467600"/>
              <a:gd name="connsiteY876" fmla="*/ 279918 h 6858000"/>
              <a:gd name="connsiteX877" fmla="*/ 4103910 w 7467600"/>
              <a:gd name="connsiteY877" fmla="*/ 1161917 h 6858000"/>
              <a:gd name="connsiteX878" fmla="*/ 4020269 w 7467600"/>
              <a:gd name="connsiteY878" fmla="*/ 1200406 h 6858000"/>
              <a:gd name="connsiteX879" fmla="*/ 3674882 w 7467600"/>
              <a:gd name="connsiteY879" fmla="*/ 488524 h 6858000"/>
              <a:gd name="connsiteX880" fmla="*/ 3132682 w 7467600"/>
              <a:gd name="connsiteY880" fmla="*/ 1072284 h 6858000"/>
              <a:gd name="connsiteX881" fmla="*/ 2716346 w 7467600"/>
              <a:gd name="connsiteY881" fmla="*/ 1276376 h 6858000"/>
              <a:gd name="connsiteX882" fmla="*/ 2716772 w 7467600"/>
              <a:gd name="connsiteY882" fmla="*/ 1255462 h 6858000"/>
              <a:gd name="connsiteX883" fmla="*/ 3471096 w 7467600"/>
              <a:gd name="connsiteY883" fmla="*/ 437072 h 6858000"/>
              <a:gd name="connsiteX884" fmla="*/ 3639057 w 7467600"/>
              <a:gd name="connsiteY884" fmla="*/ 286334 h 6858000"/>
              <a:gd name="connsiteX885" fmla="*/ 3640309 w 7467600"/>
              <a:gd name="connsiteY885" fmla="*/ 284664 h 6858000"/>
              <a:gd name="connsiteX886" fmla="*/ 3646022 w 7467600"/>
              <a:gd name="connsiteY886" fmla="*/ 276711 h 6858000"/>
              <a:gd name="connsiteX887" fmla="*/ 3707943 w 7467600"/>
              <a:gd name="connsiteY887" fmla="*/ 65958 h 6858000"/>
              <a:gd name="connsiteX888" fmla="*/ 3721337 w 7467600"/>
              <a:gd name="connsiteY888" fmla="*/ 0 h 6858000"/>
              <a:gd name="connsiteX889" fmla="*/ 2867960 w 7467600"/>
              <a:gd name="connsiteY889" fmla="*/ 0 h 6858000"/>
              <a:gd name="connsiteX890" fmla="*/ 2926351 w 7467600"/>
              <a:gd name="connsiteY890" fmla="*/ 0 h 6858000"/>
              <a:gd name="connsiteX891" fmla="*/ 2902823 w 7467600"/>
              <a:gd name="connsiteY891" fmla="*/ 262929 h 6858000"/>
              <a:gd name="connsiteX892" fmla="*/ 2940663 w 7467600"/>
              <a:gd name="connsiteY892" fmla="*/ 140884 h 6858000"/>
              <a:gd name="connsiteX893" fmla="*/ 2947039 w 7467600"/>
              <a:gd name="connsiteY893" fmla="*/ 122524 h 6858000"/>
              <a:gd name="connsiteX894" fmla="*/ 2984316 w 7467600"/>
              <a:gd name="connsiteY894" fmla="*/ 0 h 6858000"/>
              <a:gd name="connsiteX895" fmla="*/ 3016114 w 7467600"/>
              <a:gd name="connsiteY895" fmla="*/ 0 h 6858000"/>
              <a:gd name="connsiteX896" fmla="*/ 2979949 w 7467600"/>
              <a:gd name="connsiteY896" fmla="*/ 119274 h 6858000"/>
              <a:gd name="connsiteX897" fmla="*/ 3023879 w 7467600"/>
              <a:gd name="connsiteY897" fmla="*/ 0 h 6858000"/>
              <a:gd name="connsiteX898" fmla="*/ 3105400 w 7467600"/>
              <a:gd name="connsiteY898" fmla="*/ 0 h 6858000"/>
              <a:gd name="connsiteX899" fmla="*/ 3094669 w 7467600"/>
              <a:gd name="connsiteY899" fmla="*/ 30308 h 6858000"/>
              <a:gd name="connsiteX900" fmla="*/ 2901945 w 7467600"/>
              <a:gd name="connsiteY900" fmla="*/ 466538 h 6858000"/>
              <a:gd name="connsiteX901" fmla="*/ 2815209 w 7467600"/>
              <a:gd name="connsiteY901" fmla="*/ 497361 h 6858000"/>
              <a:gd name="connsiteX902" fmla="*/ 2844845 w 7467600"/>
              <a:gd name="connsiteY902" fmla="*/ 127638 h 6858000"/>
              <a:gd name="connsiteX903" fmla="*/ 2867960 w 7467600"/>
              <a:gd name="connsiteY903" fmla="*/ 0 h 6858000"/>
              <a:gd name="connsiteX904" fmla="*/ 1057230 w 7467600"/>
              <a:gd name="connsiteY904" fmla="*/ 0 h 6858000"/>
              <a:gd name="connsiteX905" fmla="*/ 1111003 w 7467600"/>
              <a:gd name="connsiteY905" fmla="*/ 0 h 6858000"/>
              <a:gd name="connsiteX906" fmla="*/ 1125553 w 7467600"/>
              <a:gd name="connsiteY906" fmla="*/ 52588 h 6858000"/>
              <a:gd name="connsiteX907" fmla="*/ 1304276 w 7467600"/>
              <a:gd name="connsiteY907" fmla="*/ 476275 h 6858000"/>
              <a:gd name="connsiteX908" fmla="*/ 1492066 w 7467600"/>
              <a:gd name="connsiteY908" fmla="*/ 886333 h 6858000"/>
              <a:gd name="connsiteX909" fmla="*/ 1423698 w 7467600"/>
              <a:gd name="connsiteY909" fmla="*/ 710817 h 6858000"/>
              <a:gd name="connsiteX910" fmla="*/ 1357609 w 7467600"/>
              <a:gd name="connsiteY910" fmla="*/ 532892 h 6858000"/>
              <a:gd name="connsiteX911" fmla="*/ 1309550 w 7467600"/>
              <a:gd name="connsiteY911" fmla="*/ 374031 h 6858000"/>
              <a:gd name="connsiteX912" fmla="*/ 1193673 w 7467600"/>
              <a:gd name="connsiteY912" fmla="*/ 49533 h 6858000"/>
              <a:gd name="connsiteX913" fmla="*/ 1164391 w 7467600"/>
              <a:gd name="connsiteY913" fmla="*/ 0 h 6858000"/>
              <a:gd name="connsiteX914" fmla="*/ 1200666 w 7467600"/>
              <a:gd name="connsiteY914" fmla="*/ 0 h 6858000"/>
              <a:gd name="connsiteX915" fmla="*/ 1223408 w 7467600"/>
              <a:gd name="connsiteY915" fmla="*/ 38996 h 6858000"/>
              <a:gd name="connsiteX916" fmla="*/ 1339635 w 7467600"/>
              <a:gd name="connsiteY916" fmla="*/ 365517 h 6858000"/>
              <a:gd name="connsiteX917" fmla="*/ 1387469 w 7467600"/>
              <a:gd name="connsiteY917" fmla="*/ 523079 h 6858000"/>
              <a:gd name="connsiteX918" fmla="*/ 1452685 w 7467600"/>
              <a:gd name="connsiteY918" fmla="*/ 699806 h 6858000"/>
              <a:gd name="connsiteX919" fmla="*/ 1492092 w 7467600"/>
              <a:gd name="connsiteY919" fmla="*/ 800424 h 6858000"/>
              <a:gd name="connsiteX920" fmla="*/ 1455302 w 7467600"/>
              <a:gd name="connsiteY920" fmla="*/ 632913 h 6858000"/>
              <a:gd name="connsiteX921" fmla="*/ 1222336 w 7467600"/>
              <a:gd name="connsiteY921" fmla="*/ 9480 h 6858000"/>
              <a:gd name="connsiteX922" fmla="*/ 1214634 w 7467600"/>
              <a:gd name="connsiteY922" fmla="*/ 0 h 6858000"/>
              <a:gd name="connsiteX923" fmla="*/ 1289827 w 7467600"/>
              <a:gd name="connsiteY923" fmla="*/ 0 h 6858000"/>
              <a:gd name="connsiteX924" fmla="*/ 1321076 w 7467600"/>
              <a:gd name="connsiteY924" fmla="*/ 59722 h 6858000"/>
              <a:gd name="connsiteX925" fmla="*/ 1512579 w 7467600"/>
              <a:gd name="connsiteY925" fmla="*/ 626441 h 6858000"/>
              <a:gd name="connsiteX926" fmla="*/ 1506076 w 7467600"/>
              <a:gd name="connsiteY926" fmla="*/ 1089289 h 6858000"/>
              <a:gd name="connsiteX927" fmla="*/ 1486346 w 7467600"/>
              <a:gd name="connsiteY927" fmla="*/ 1079919 h 6858000"/>
              <a:gd name="connsiteX928" fmla="*/ 1070511 w 7467600"/>
              <a:gd name="connsiteY928" fmla="*/ 48609 h 6858000"/>
              <a:gd name="connsiteX929" fmla="*/ 1057230 w 7467600"/>
              <a:gd name="connsiteY929" fmla="*/ 0 h 6858000"/>
              <a:gd name="connsiteX930" fmla="*/ 43151 w 7467600"/>
              <a:gd name="connsiteY930" fmla="*/ 0 h 6858000"/>
              <a:gd name="connsiteX931" fmla="*/ 95283 w 7467600"/>
              <a:gd name="connsiteY931" fmla="*/ 0 h 6858000"/>
              <a:gd name="connsiteX932" fmla="*/ 300708 w 7467600"/>
              <a:gd name="connsiteY932" fmla="*/ 154571 h 6858000"/>
              <a:gd name="connsiteX933" fmla="*/ 530414 w 7467600"/>
              <a:gd name="connsiteY933" fmla="*/ 354673 h 6858000"/>
              <a:gd name="connsiteX934" fmla="*/ 333785 w 7467600"/>
              <a:gd name="connsiteY934" fmla="*/ 161564 h 6858000"/>
              <a:gd name="connsiteX935" fmla="*/ 147005 w 7467600"/>
              <a:gd name="connsiteY935" fmla="*/ 0 h 6858000"/>
              <a:gd name="connsiteX936" fmla="*/ 272509 w 7467600"/>
              <a:gd name="connsiteY936" fmla="*/ 0 h 6858000"/>
              <a:gd name="connsiteX937" fmla="*/ 326276 w 7467600"/>
              <a:gd name="connsiteY937" fmla="*/ 45847 h 6858000"/>
              <a:gd name="connsiteX938" fmla="*/ 823759 w 7467600"/>
              <a:gd name="connsiteY938" fmla="*/ 574145 h 6858000"/>
              <a:gd name="connsiteX939" fmla="*/ 811254 w 7467600"/>
              <a:gd name="connsiteY939" fmla="*/ 665546 h 6858000"/>
              <a:gd name="connsiteX940" fmla="*/ 154042 w 7467600"/>
              <a:gd name="connsiteY940" fmla="*/ 261522 h 6858000"/>
              <a:gd name="connsiteX941" fmla="*/ 13550 w 7467600"/>
              <a:gd name="connsiteY941" fmla="*/ 158423 h 6858000"/>
              <a:gd name="connsiteX942" fmla="*/ 0 w 7467600"/>
              <a:gd name="connsiteY942" fmla="*/ 146618 h 6858000"/>
              <a:gd name="connsiteX943" fmla="*/ 0 w 7467600"/>
              <a:gd name="connsiteY943" fmla="*/ 59161 h 6858000"/>
              <a:gd name="connsiteX944" fmla="*/ 45427 w 7467600"/>
              <a:gd name="connsiteY944" fmla="*/ 101078 h 6858000"/>
              <a:gd name="connsiteX945" fmla="*/ 630103 w 7467600"/>
              <a:gd name="connsiteY945" fmla="*/ 485885 h 6858000"/>
              <a:gd name="connsiteX946" fmla="*/ 532040 w 7467600"/>
              <a:gd name="connsiteY946" fmla="*/ 399359 h 6858000"/>
              <a:gd name="connsiteX947" fmla="*/ 517618 w 7467600"/>
              <a:gd name="connsiteY947" fmla="*/ 385726 h 6858000"/>
              <a:gd name="connsiteX948" fmla="*/ 285074 w 7467600"/>
              <a:gd name="connsiteY948" fmla="*/ 182755 h 6858000"/>
              <a:gd name="connsiteX949" fmla="*/ 43151 w 7467600"/>
              <a:gd name="connsiteY94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805948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7467600 w 7467600"/>
              <a:gd name="connsiteY16" fmla="*/ 6805948 h 6858000"/>
              <a:gd name="connsiteX17" fmla="*/ 1019354 w 7467600"/>
              <a:gd name="connsiteY17" fmla="*/ 6315006 h 6858000"/>
              <a:gd name="connsiteX18" fmla="*/ 441046 w 7467600"/>
              <a:gd name="connsiteY18" fmla="*/ 6691153 h 6858000"/>
              <a:gd name="connsiteX19" fmla="*/ 1019354 w 7467600"/>
              <a:gd name="connsiteY19" fmla="*/ 6315006 h 6858000"/>
              <a:gd name="connsiteX20" fmla="*/ 991680 w 7467600"/>
              <a:gd name="connsiteY20" fmla="*/ 6298413 h 6858000"/>
              <a:gd name="connsiteX21" fmla="*/ 409060 w 7467600"/>
              <a:gd name="connsiteY21" fmla="*/ 6671470 h 6858000"/>
              <a:gd name="connsiteX22" fmla="*/ 991680 w 7467600"/>
              <a:gd name="connsiteY22" fmla="*/ 6298413 h 6858000"/>
              <a:gd name="connsiteX23" fmla="*/ 103333 w 7467600"/>
              <a:gd name="connsiteY23" fmla="*/ 5699602 h 6858000"/>
              <a:gd name="connsiteX24" fmla="*/ 233938 w 7467600"/>
              <a:gd name="connsiteY24" fmla="*/ 5809416 h 6858000"/>
              <a:gd name="connsiteX25" fmla="*/ 883580 w 7467600"/>
              <a:gd name="connsiteY25" fmla="*/ 6180710 h 6858000"/>
              <a:gd name="connsiteX26" fmla="*/ 487337 w 7467600"/>
              <a:gd name="connsiteY26" fmla="*/ 5950182 h 6858000"/>
              <a:gd name="connsiteX27" fmla="*/ 354051 w 7467600"/>
              <a:gd name="connsiteY27" fmla="*/ 5854912 h 6858000"/>
              <a:gd name="connsiteX28" fmla="*/ 195436 w 7467600"/>
              <a:gd name="connsiteY28" fmla="*/ 5755068 h 6858000"/>
              <a:gd name="connsiteX29" fmla="*/ 103333 w 7467600"/>
              <a:gd name="connsiteY29" fmla="*/ 5699602 h 6858000"/>
              <a:gd name="connsiteX30" fmla="*/ 5539432 w 7467600"/>
              <a:gd name="connsiteY30" fmla="*/ 5642928 h 6858000"/>
              <a:gd name="connsiteX31" fmla="*/ 5555462 w 7467600"/>
              <a:gd name="connsiteY31" fmla="*/ 5694454 h 6858000"/>
              <a:gd name="connsiteX32" fmla="*/ 5828270 w 7467600"/>
              <a:gd name="connsiteY32" fmla="*/ 6320663 h 6858000"/>
              <a:gd name="connsiteX33" fmla="*/ 5947416 w 7467600"/>
              <a:gd name="connsiteY33" fmla="*/ 6574846 h 6858000"/>
              <a:gd name="connsiteX34" fmla="*/ 5539432 w 7467600"/>
              <a:gd name="connsiteY34" fmla="*/ 5642928 h 6858000"/>
              <a:gd name="connsiteX35" fmla="*/ 51253 w 7467600"/>
              <a:gd name="connsiteY35" fmla="*/ 5631825 h 6858000"/>
              <a:gd name="connsiteX36" fmla="*/ 211622 w 7467600"/>
              <a:gd name="connsiteY36" fmla="*/ 5728803 h 6858000"/>
              <a:gd name="connsiteX37" fmla="*/ 371652 w 7467600"/>
              <a:gd name="connsiteY37" fmla="*/ 5829062 h 6858000"/>
              <a:gd name="connsiteX38" fmla="*/ 505903 w 7467600"/>
              <a:gd name="connsiteY38" fmla="*/ 5925221 h 6858000"/>
              <a:gd name="connsiteX39" fmla="*/ 899240 w 7467600"/>
              <a:gd name="connsiteY39" fmla="*/ 6153068 h 6858000"/>
              <a:gd name="connsiteX40" fmla="*/ 988114 w 7467600"/>
              <a:gd name="connsiteY40" fmla="*/ 6174204 h 6858000"/>
              <a:gd name="connsiteX41" fmla="*/ 845971 w 7467600"/>
              <a:gd name="connsiteY41" fmla="*/ 6067177 h 6858000"/>
              <a:gd name="connsiteX42" fmla="*/ 448057 w 7467600"/>
              <a:gd name="connsiteY42" fmla="*/ 5841376 h 6858000"/>
              <a:gd name="connsiteX43" fmla="*/ 51253 w 7467600"/>
              <a:gd name="connsiteY43" fmla="*/ 5631825 h 6858000"/>
              <a:gd name="connsiteX44" fmla="*/ 2606687 w 7467600"/>
              <a:gd name="connsiteY44" fmla="*/ 5630718 h 6858000"/>
              <a:gd name="connsiteX45" fmla="*/ 2645658 w 7467600"/>
              <a:gd name="connsiteY45" fmla="*/ 6640259 h 6858000"/>
              <a:gd name="connsiteX46" fmla="*/ 2606687 w 7467600"/>
              <a:gd name="connsiteY46" fmla="*/ 5630718 h 6858000"/>
              <a:gd name="connsiteX47" fmla="*/ 3642057 w 7467600"/>
              <a:gd name="connsiteY47" fmla="*/ 5573487 h 6858000"/>
              <a:gd name="connsiteX48" fmla="*/ 3632981 w 7467600"/>
              <a:gd name="connsiteY48" fmla="*/ 5579437 h 6858000"/>
              <a:gd name="connsiteX49" fmla="*/ 3382436 w 7467600"/>
              <a:gd name="connsiteY49" fmla="*/ 5952726 h 6858000"/>
              <a:gd name="connsiteX50" fmla="*/ 3191929 w 7467600"/>
              <a:gd name="connsiteY50" fmla="*/ 6662669 h 6858000"/>
              <a:gd name="connsiteX51" fmla="*/ 3369898 w 7467600"/>
              <a:gd name="connsiteY51" fmla="*/ 6081771 h 6858000"/>
              <a:gd name="connsiteX52" fmla="*/ 3642057 w 7467600"/>
              <a:gd name="connsiteY52" fmla="*/ 5573487 h 6858000"/>
              <a:gd name="connsiteX53" fmla="*/ 2650666 w 7467600"/>
              <a:gd name="connsiteY53" fmla="*/ 5530686 h 6858000"/>
              <a:gd name="connsiteX54" fmla="*/ 2650249 w 7467600"/>
              <a:gd name="connsiteY54" fmla="*/ 5532101 h 6858000"/>
              <a:gd name="connsiteX55" fmla="*/ 2663808 w 7467600"/>
              <a:gd name="connsiteY55" fmla="*/ 6535215 h 6858000"/>
              <a:gd name="connsiteX56" fmla="*/ 2665418 w 7467600"/>
              <a:gd name="connsiteY56" fmla="*/ 6132756 h 6858000"/>
              <a:gd name="connsiteX57" fmla="*/ 2650666 w 7467600"/>
              <a:gd name="connsiteY57" fmla="*/ 5530686 h 6858000"/>
              <a:gd name="connsiteX58" fmla="*/ 2680277 w 7467600"/>
              <a:gd name="connsiteY58" fmla="*/ 5479204 h 6858000"/>
              <a:gd name="connsiteX59" fmla="*/ 2678972 w 7467600"/>
              <a:gd name="connsiteY59" fmla="*/ 5481582 h 6858000"/>
              <a:gd name="connsiteX60" fmla="*/ 2696666 w 7467600"/>
              <a:gd name="connsiteY60" fmla="*/ 6133836 h 6858000"/>
              <a:gd name="connsiteX61" fmla="*/ 2695769 w 7467600"/>
              <a:gd name="connsiteY61" fmla="*/ 6390955 h 6858000"/>
              <a:gd name="connsiteX62" fmla="*/ 2739893 w 7467600"/>
              <a:gd name="connsiteY62" fmla="*/ 6108357 h 6858000"/>
              <a:gd name="connsiteX63" fmla="*/ 2680277 w 7467600"/>
              <a:gd name="connsiteY63" fmla="*/ 5479204 h 6858000"/>
              <a:gd name="connsiteX64" fmla="*/ 1132195 w 7467600"/>
              <a:gd name="connsiteY64" fmla="*/ 5467980 h 6858000"/>
              <a:gd name="connsiteX65" fmla="*/ 1679056 w 7467600"/>
              <a:gd name="connsiteY65" fmla="*/ 5516907 h 6858000"/>
              <a:gd name="connsiteX66" fmla="*/ 2128648 w 7467600"/>
              <a:gd name="connsiteY66" fmla="*/ 5474249 h 6858000"/>
              <a:gd name="connsiteX67" fmla="*/ 1825619 w 7467600"/>
              <a:gd name="connsiteY67" fmla="*/ 5478447 h 6858000"/>
              <a:gd name="connsiteX68" fmla="*/ 1737798 w 7467600"/>
              <a:gd name="connsiteY68" fmla="*/ 5483353 h 6858000"/>
              <a:gd name="connsiteX69" fmla="*/ 1132195 w 7467600"/>
              <a:gd name="connsiteY69" fmla="*/ 5467980 h 6858000"/>
              <a:gd name="connsiteX70" fmla="*/ 1456157 w 7467600"/>
              <a:gd name="connsiteY70" fmla="*/ 5371404 h 6858000"/>
              <a:gd name="connsiteX71" fmla="*/ 1244432 w 7467600"/>
              <a:gd name="connsiteY71" fmla="*/ 5385601 h 6858000"/>
              <a:gd name="connsiteX72" fmla="*/ 973990 w 7467600"/>
              <a:gd name="connsiteY72" fmla="*/ 5424940 h 6858000"/>
              <a:gd name="connsiteX73" fmla="*/ 1103809 w 7467600"/>
              <a:gd name="connsiteY73" fmla="*/ 5433720 h 6858000"/>
              <a:gd name="connsiteX74" fmla="*/ 1123454 w 7467600"/>
              <a:gd name="connsiteY74" fmla="*/ 5435727 h 6858000"/>
              <a:gd name="connsiteX75" fmla="*/ 1737017 w 7467600"/>
              <a:gd name="connsiteY75" fmla="*/ 5452183 h 6858000"/>
              <a:gd name="connsiteX76" fmla="*/ 1824397 w 7467600"/>
              <a:gd name="connsiteY76" fmla="*/ 5447757 h 6858000"/>
              <a:gd name="connsiteX77" fmla="*/ 2070059 w 7467600"/>
              <a:gd name="connsiteY77" fmla="*/ 5441660 h 6858000"/>
              <a:gd name="connsiteX78" fmla="*/ 1456157 w 7467600"/>
              <a:gd name="connsiteY78" fmla="*/ 5371404 h 6858000"/>
              <a:gd name="connsiteX79" fmla="*/ 4988186 w 7467600"/>
              <a:gd name="connsiteY79" fmla="*/ 5216467 h 6858000"/>
              <a:gd name="connsiteX80" fmla="*/ 4777334 w 7467600"/>
              <a:gd name="connsiteY80" fmla="*/ 5406072 h 6858000"/>
              <a:gd name="connsiteX81" fmla="*/ 4718341 w 7467600"/>
              <a:gd name="connsiteY81" fmla="*/ 5468043 h 6858000"/>
              <a:gd name="connsiteX82" fmla="*/ 4604655 w 7467600"/>
              <a:gd name="connsiteY82" fmla="*/ 5583434 h 6858000"/>
              <a:gd name="connsiteX83" fmla="*/ 4565074 w 7467600"/>
              <a:gd name="connsiteY83" fmla="*/ 5618550 h 6858000"/>
              <a:gd name="connsiteX84" fmla="*/ 4988186 w 7467600"/>
              <a:gd name="connsiteY84" fmla="*/ 5216467 h 6858000"/>
              <a:gd name="connsiteX85" fmla="*/ 4978032 w 7467600"/>
              <a:gd name="connsiteY85" fmla="*/ 5183809 h 6858000"/>
              <a:gd name="connsiteX86" fmla="*/ 4463413 w 7467600"/>
              <a:gd name="connsiteY86" fmla="*/ 5615162 h 6858000"/>
              <a:gd name="connsiteX87" fmla="*/ 4358134 w 7467600"/>
              <a:gd name="connsiteY87" fmla="*/ 5742791 h 6858000"/>
              <a:gd name="connsiteX88" fmla="*/ 4376219 w 7467600"/>
              <a:gd name="connsiteY88" fmla="*/ 5729027 h 6858000"/>
              <a:gd name="connsiteX89" fmla="*/ 4582340 w 7467600"/>
              <a:gd name="connsiteY89" fmla="*/ 5561037 h 6858000"/>
              <a:gd name="connsiteX90" fmla="*/ 4694684 w 7467600"/>
              <a:gd name="connsiteY90" fmla="*/ 5447098 h 6858000"/>
              <a:gd name="connsiteX91" fmla="*/ 4754123 w 7467600"/>
              <a:gd name="connsiteY91" fmla="*/ 5384643 h 6858000"/>
              <a:gd name="connsiteX92" fmla="*/ 4978032 w 7467600"/>
              <a:gd name="connsiteY92" fmla="*/ 5183809 h 6858000"/>
              <a:gd name="connsiteX93" fmla="*/ 1903353 w 7467600"/>
              <a:gd name="connsiteY93" fmla="*/ 5044827 h 6858000"/>
              <a:gd name="connsiteX94" fmla="*/ 1936931 w 7467600"/>
              <a:gd name="connsiteY94" fmla="*/ 5093954 h 6858000"/>
              <a:gd name="connsiteX95" fmla="*/ 2195868 w 7467600"/>
              <a:gd name="connsiteY95" fmla="*/ 5396574 h 6858000"/>
              <a:gd name="connsiteX96" fmla="*/ 2088852 w 7467600"/>
              <a:gd name="connsiteY96" fmla="*/ 5166123 h 6858000"/>
              <a:gd name="connsiteX97" fmla="*/ 1958241 w 7467600"/>
              <a:gd name="connsiteY97" fmla="*/ 5067955 h 6858000"/>
              <a:gd name="connsiteX98" fmla="*/ 1903353 w 7467600"/>
              <a:gd name="connsiteY98" fmla="*/ 5044827 h 6858000"/>
              <a:gd name="connsiteX99" fmla="*/ 1979378 w 7467600"/>
              <a:gd name="connsiteY99" fmla="*/ 4769504 h 6858000"/>
              <a:gd name="connsiteX100" fmla="*/ 2882120 w 7467600"/>
              <a:gd name="connsiteY100" fmla="*/ 5064547 h 6858000"/>
              <a:gd name="connsiteX101" fmla="*/ 2793103 w 7467600"/>
              <a:gd name="connsiteY101" fmla="*/ 5039699 h 6858000"/>
              <a:gd name="connsiteX102" fmla="*/ 2770041 w 7467600"/>
              <a:gd name="connsiteY102" fmla="*/ 5033634 h 6858000"/>
              <a:gd name="connsiteX103" fmla="*/ 1979378 w 7467600"/>
              <a:gd name="connsiteY103" fmla="*/ 4769504 h 6858000"/>
              <a:gd name="connsiteX104" fmla="*/ 1927410 w 7467600"/>
              <a:gd name="connsiteY104" fmla="*/ 4716164 h 6858000"/>
              <a:gd name="connsiteX105" fmla="*/ 1959587 w 7467600"/>
              <a:gd name="connsiteY105" fmla="*/ 4728849 h 6858000"/>
              <a:gd name="connsiteX106" fmla="*/ 2777707 w 7467600"/>
              <a:gd name="connsiteY106" fmla="*/ 5003991 h 6858000"/>
              <a:gd name="connsiteX107" fmla="*/ 2800768 w 7467600"/>
              <a:gd name="connsiteY107" fmla="*/ 5010056 h 6858000"/>
              <a:gd name="connsiteX108" fmla="*/ 2879408 w 7467600"/>
              <a:gd name="connsiteY108" fmla="*/ 5031590 h 6858000"/>
              <a:gd name="connsiteX109" fmla="*/ 2862295 w 7467600"/>
              <a:gd name="connsiteY109" fmla="*/ 5022958 h 6858000"/>
              <a:gd name="connsiteX110" fmla="*/ 2813343 w 7467600"/>
              <a:gd name="connsiteY110" fmla="*/ 4998369 h 6858000"/>
              <a:gd name="connsiteX111" fmla="*/ 2646245 w 7467600"/>
              <a:gd name="connsiteY111" fmla="*/ 4930999 h 6858000"/>
              <a:gd name="connsiteX112" fmla="*/ 1999243 w 7467600"/>
              <a:gd name="connsiteY112" fmla="*/ 4730524 h 6858000"/>
              <a:gd name="connsiteX113" fmla="*/ 1979527 w 7467600"/>
              <a:gd name="connsiteY113" fmla="*/ 4726651 h 6858000"/>
              <a:gd name="connsiteX114" fmla="*/ 1927410 w 7467600"/>
              <a:gd name="connsiteY114" fmla="*/ 4716164 h 6858000"/>
              <a:gd name="connsiteX115" fmla="*/ 1997014 w 7467600"/>
              <a:gd name="connsiteY115" fmla="*/ 4698007 h 6858000"/>
              <a:gd name="connsiteX116" fmla="*/ 2005458 w 7467600"/>
              <a:gd name="connsiteY116" fmla="*/ 4699540 h 6858000"/>
              <a:gd name="connsiteX117" fmla="*/ 2657186 w 7467600"/>
              <a:gd name="connsiteY117" fmla="*/ 4901687 h 6858000"/>
              <a:gd name="connsiteX118" fmla="*/ 2826662 w 7467600"/>
              <a:gd name="connsiteY118" fmla="*/ 4970362 h 6858000"/>
              <a:gd name="connsiteX119" fmla="*/ 2876100 w 7467600"/>
              <a:gd name="connsiteY119" fmla="*/ 4995397 h 6858000"/>
              <a:gd name="connsiteX120" fmla="*/ 3042600 w 7467600"/>
              <a:gd name="connsiteY120" fmla="*/ 5059532 h 6858000"/>
              <a:gd name="connsiteX121" fmla="*/ 1997014 w 7467600"/>
              <a:gd name="connsiteY121" fmla="*/ 4698007 h 6858000"/>
              <a:gd name="connsiteX122" fmla="*/ 2305292 w 7467600"/>
              <a:gd name="connsiteY122" fmla="*/ 4219492 h 6858000"/>
              <a:gd name="connsiteX123" fmla="*/ 3360922 w 7467600"/>
              <a:gd name="connsiteY123" fmla="*/ 4529373 h 6858000"/>
              <a:gd name="connsiteX124" fmla="*/ 3492420 w 7467600"/>
              <a:gd name="connsiteY124" fmla="*/ 4510145 h 6858000"/>
              <a:gd name="connsiteX125" fmla="*/ 3364086 w 7467600"/>
              <a:gd name="connsiteY125" fmla="*/ 4480340 h 6858000"/>
              <a:gd name="connsiteX126" fmla="*/ 3225818 w 7467600"/>
              <a:gd name="connsiteY126" fmla="*/ 4411822 h 6858000"/>
              <a:gd name="connsiteX127" fmla="*/ 3129696 w 7467600"/>
              <a:gd name="connsiteY127" fmla="*/ 4360704 h 6858000"/>
              <a:gd name="connsiteX128" fmla="*/ 2814545 w 7467600"/>
              <a:gd name="connsiteY128" fmla="*/ 4282955 h 6858000"/>
              <a:gd name="connsiteX129" fmla="*/ 2305292 w 7467600"/>
              <a:gd name="connsiteY129" fmla="*/ 4219492 h 6858000"/>
              <a:gd name="connsiteX130" fmla="*/ 2626982 w 7467600"/>
              <a:gd name="connsiteY130" fmla="*/ 4206450 h 6858000"/>
              <a:gd name="connsiteX131" fmla="*/ 2490617 w 7467600"/>
              <a:gd name="connsiteY131" fmla="*/ 4206951 h 6858000"/>
              <a:gd name="connsiteX132" fmla="*/ 2819869 w 7467600"/>
              <a:gd name="connsiteY132" fmla="*/ 4252936 h 6858000"/>
              <a:gd name="connsiteX133" fmla="*/ 3143018 w 7467600"/>
              <a:gd name="connsiteY133" fmla="*/ 4332698 h 6858000"/>
              <a:gd name="connsiteX134" fmla="*/ 3241520 w 7467600"/>
              <a:gd name="connsiteY134" fmla="*/ 4385112 h 6858000"/>
              <a:gd name="connsiteX135" fmla="*/ 3374575 w 7467600"/>
              <a:gd name="connsiteY135" fmla="*/ 4451517 h 6858000"/>
              <a:gd name="connsiteX136" fmla="*/ 3505221 w 7467600"/>
              <a:gd name="connsiteY136" fmla="*/ 4480757 h 6858000"/>
              <a:gd name="connsiteX137" fmla="*/ 2626982 w 7467600"/>
              <a:gd name="connsiteY137" fmla="*/ 4206450 h 6858000"/>
              <a:gd name="connsiteX138" fmla="*/ 1310106 w 7467600"/>
              <a:gd name="connsiteY138" fmla="*/ 3943217 h 6858000"/>
              <a:gd name="connsiteX139" fmla="*/ 854994 w 7467600"/>
              <a:gd name="connsiteY139" fmla="*/ 4399136 h 6858000"/>
              <a:gd name="connsiteX140" fmla="*/ 742462 w 7467600"/>
              <a:gd name="connsiteY140" fmla="*/ 4594648 h 6858000"/>
              <a:gd name="connsiteX141" fmla="*/ 820602 w 7467600"/>
              <a:gd name="connsiteY141" fmla="*/ 4485915 h 6858000"/>
              <a:gd name="connsiteX142" fmla="*/ 878295 w 7467600"/>
              <a:gd name="connsiteY142" fmla="*/ 4403594 h 6858000"/>
              <a:gd name="connsiteX143" fmla="*/ 1240607 w 7467600"/>
              <a:gd name="connsiteY143" fmla="*/ 4010401 h 6858000"/>
              <a:gd name="connsiteX144" fmla="*/ 1310106 w 7467600"/>
              <a:gd name="connsiteY144" fmla="*/ 3943217 h 6858000"/>
              <a:gd name="connsiteX145" fmla="*/ 1423113 w 7467600"/>
              <a:gd name="connsiteY145" fmla="*/ 3874565 h 6858000"/>
              <a:gd name="connsiteX146" fmla="*/ 1260565 w 7467600"/>
              <a:gd name="connsiteY146" fmla="*/ 4031982 h 6858000"/>
              <a:gd name="connsiteX147" fmla="*/ 901900 w 7467600"/>
              <a:gd name="connsiteY147" fmla="*/ 4421236 h 6858000"/>
              <a:gd name="connsiteX148" fmla="*/ 845044 w 7467600"/>
              <a:gd name="connsiteY148" fmla="*/ 4502436 h 6858000"/>
              <a:gd name="connsiteX149" fmla="*/ 685926 w 7467600"/>
              <a:gd name="connsiteY149" fmla="*/ 4703069 h 6858000"/>
              <a:gd name="connsiteX150" fmla="*/ 684248 w 7467600"/>
              <a:gd name="connsiteY150" fmla="*/ 4706721 h 6858000"/>
              <a:gd name="connsiteX151" fmla="*/ 1423113 w 7467600"/>
              <a:gd name="connsiteY151" fmla="*/ 3874565 h 6858000"/>
              <a:gd name="connsiteX152" fmla="*/ 3316479 w 7467600"/>
              <a:gd name="connsiteY152" fmla="*/ 3872136 h 6858000"/>
              <a:gd name="connsiteX153" fmla="*/ 3546806 w 7467600"/>
              <a:gd name="connsiteY153" fmla="*/ 4356139 h 6858000"/>
              <a:gd name="connsiteX154" fmla="*/ 3364433 w 7467600"/>
              <a:gd name="connsiteY154" fmla="*/ 3953121 h 6858000"/>
              <a:gd name="connsiteX155" fmla="*/ 3316479 w 7467600"/>
              <a:gd name="connsiteY155" fmla="*/ 3872136 h 6858000"/>
              <a:gd name="connsiteX156" fmla="*/ 3291335 w 7467600"/>
              <a:gd name="connsiteY156" fmla="*/ 3767420 h 6858000"/>
              <a:gd name="connsiteX157" fmla="*/ 3390805 w 7467600"/>
              <a:gd name="connsiteY157" fmla="*/ 3937163 h 6858000"/>
              <a:gd name="connsiteX158" fmla="*/ 3579062 w 7467600"/>
              <a:gd name="connsiteY158" fmla="*/ 4359040 h 6858000"/>
              <a:gd name="connsiteX159" fmla="*/ 3467355 w 7467600"/>
              <a:gd name="connsiteY159" fmla="*/ 3988130 h 6858000"/>
              <a:gd name="connsiteX160" fmla="*/ 3310753 w 7467600"/>
              <a:gd name="connsiteY160" fmla="*/ 3787140 h 6858000"/>
              <a:gd name="connsiteX161" fmla="*/ 3291335 w 7467600"/>
              <a:gd name="connsiteY161" fmla="*/ 3767420 h 6858000"/>
              <a:gd name="connsiteX162" fmla="*/ 1635889 w 7467600"/>
              <a:gd name="connsiteY162" fmla="*/ 3709494 h 6858000"/>
              <a:gd name="connsiteX163" fmla="*/ 1634800 w 7467600"/>
              <a:gd name="connsiteY163" fmla="*/ 3731111 h 6858000"/>
              <a:gd name="connsiteX164" fmla="*/ 1635889 w 7467600"/>
              <a:gd name="connsiteY164" fmla="*/ 3709494 h 6858000"/>
              <a:gd name="connsiteX165" fmla="*/ 1510397 w 7467600"/>
              <a:gd name="connsiteY165" fmla="*/ 3684705 h 6858000"/>
              <a:gd name="connsiteX166" fmla="*/ 1146550 w 7467600"/>
              <a:gd name="connsiteY166" fmla="*/ 3802012 h 6858000"/>
              <a:gd name="connsiteX167" fmla="*/ 698834 w 7467600"/>
              <a:gd name="connsiteY167" fmla="*/ 3952272 h 6858000"/>
              <a:gd name="connsiteX168" fmla="*/ 34256 w 7467600"/>
              <a:gd name="connsiteY168" fmla="*/ 4347603 h 6858000"/>
              <a:gd name="connsiteX169" fmla="*/ 527241 w 7467600"/>
              <a:gd name="connsiteY169" fmla="*/ 4065078 h 6858000"/>
              <a:gd name="connsiteX170" fmla="*/ 1510397 w 7467600"/>
              <a:gd name="connsiteY170" fmla="*/ 3684705 h 6858000"/>
              <a:gd name="connsiteX171" fmla="*/ 1313114 w 7467600"/>
              <a:gd name="connsiteY171" fmla="*/ 3655216 h 6858000"/>
              <a:gd name="connsiteX172" fmla="*/ 1109304 w 7467600"/>
              <a:gd name="connsiteY172" fmla="*/ 3669030 h 6858000"/>
              <a:gd name="connsiteX173" fmla="*/ 8129 w 7467600"/>
              <a:gd name="connsiteY173" fmla="*/ 4330519 h 6858000"/>
              <a:gd name="connsiteX174" fmla="*/ 687572 w 7467600"/>
              <a:gd name="connsiteY174" fmla="*/ 3925629 h 6858000"/>
              <a:gd name="connsiteX175" fmla="*/ 1138365 w 7467600"/>
              <a:gd name="connsiteY175" fmla="*/ 3774515 h 6858000"/>
              <a:gd name="connsiteX176" fmla="*/ 1505579 w 7467600"/>
              <a:gd name="connsiteY176" fmla="*/ 3655526 h 6858000"/>
              <a:gd name="connsiteX177" fmla="*/ 1313114 w 7467600"/>
              <a:gd name="connsiteY177" fmla="*/ 3655216 h 6858000"/>
              <a:gd name="connsiteX178" fmla="*/ 3655073 w 7467600"/>
              <a:gd name="connsiteY178" fmla="*/ 3650884 h 6858000"/>
              <a:gd name="connsiteX179" fmla="*/ 3989938 w 7467600"/>
              <a:gd name="connsiteY179" fmla="*/ 3991685 h 6858000"/>
              <a:gd name="connsiteX180" fmla="*/ 4393907 w 7467600"/>
              <a:gd name="connsiteY180" fmla="*/ 4261258 h 6858000"/>
              <a:gd name="connsiteX181" fmla="*/ 4648051 w 7467600"/>
              <a:gd name="connsiteY181" fmla="*/ 4374051 h 6858000"/>
              <a:gd name="connsiteX182" fmla="*/ 4383389 w 7467600"/>
              <a:gd name="connsiteY182" fmla="*/ 4184369 h 6858000"/>
              <a:gd name="connsiteX183" fmla="*/ 4165508 w 7467600"/>
              <a:gd name="connsiteY183" fmla="*/ 4035196 h 6858000"/>
              <a:gd name="connsiteX184" fmla="*/ 4068162 w 7467600"/>
              <a:gd name="connsiteY184" fmla="*/ 3953394 h 6858000"/>
              <a:gd name="connsiteX185" fmla="*/ 3981416 w 7467600"/>
              <a:gd name="connsiteY185" fmla="*/ 3880482 h 6858000"/>
              <a:gd name="connsiteX186" fmla="*/ 3800147 w 7467600"/>
              <a:gd name="connsiteY186" fmla="*/ 3749872 h 6858000"/>
              <a:gd name="connsiteX187" fmla="*/ 3655073 w 7467600"/>
              <a:gd name="connsiteY187" fmla="*/ 3650884 h 6858000"/>
              <a:gd name="connsiteX188" fmla="*/ 3670252 w 7467600"/>
              <a:gd name="connsiteY188" fmla="*/ 3622798 h 6858000"/>
              <a:gd name="connsiteX189" fmla="*/ 3817258 w 7467600"/>
              <a:gd name="connsiteY189" fmla="*/ 3723577 h 6858000"/>
              <a:gd name="connsiteX190" fmla="*/ 4000461 w 7467600"/>
              <a:gd name="connsiteY190" fmla="*/ 3855966 h 6858000"/>
              <a:gd name="connsiteX191" fmla="*/ 4088180 w 7467600"/>
              <a:gd name="connsiteY191" fmla="*/ 3929774 h 6858000"/>
              <a:gd name="connsiteX192" fmla="*/ 4184555 w 7467600"/>
              <a:gd name="connsiteY192" fmla="*/ 4010683 h 6858000"/>
              <a:gd name="connsiteX193" fmla="*/ 4399563 w 7467600"/>
              <a:gd name="connsiteY193" fmla="*/ 4158106 h 6858000"/>
              <a:gd name="connsiteX194" fmla="*/ 4684469 w 7467600"/>
              <a:gd name="connsiteY194" fmla="*/ 4364680 h 6858000"/>
              <a:gd name="connsiteX195" fmla="*/ 4690271 w 7467600"/>
              <a:gd name="connsiteY195" fmla="*/ 4370034 h 6858000"/>
              <a:gd name="connsiteX196" fmla="*/ 4136093 w 7467600"/>
              <a:gd name="connsiteY196" fmla="*/ 3858466 h 6858000"/>
              <a:gd name="connsiteX197" fmla="*/ 3670252 w 7467600"/>
              <a:gd name="connsiteY197" fmla="*/ 3622798 h 6858000"/>
              <a:gd name="connsiteX198" fmla="*/ 4440129 w 7467600"/>
              <a:gd name="connsiteY198" fmla="*/ 3448571 h 6858000"/>
              <a:gd name="connsiteX199" fmla="*/ 4856525 w 7467600"/>
              <a:gd name="connsiteY199" fmla="*/ 3915351 h 6858000"/>
              <a:gd name="connsiteX200" fmla="*/ 5059055 w 7467600"/>
              <a:gd name="connsiteY200" fmla="*/ 4108918 h 6858000"/>
              <a:gd name="connsiteX201" fmla="*/ 5290070 w 7467600"/>
              <a:gd name="connsiteY201" fmla="*/ 4263619 h 6858000"/>
              <a:gd name="connsiteX202" fmla="*/ 4834991 w 7467600"/>
              <a:gd name="connsiteY202" fmla="*/ 3830985 h 6858000"/>
              <a:gd name="connsiteX203" fmla="*/ 4440129 w 7467600"/>
              <a:gd name="connsiteY203" fmla="*/ 3448571 h 6858000"/>
              <a:gd name="connsiteX204" fmla="*/ 4441737 w 7467600"/>
              <a:gd name="connsiteY204" fmla="*/ 3399734 h 6858000"/>
              <a:gd name="connsiteX205" fmla="*/ 4431236 w 7467600"/>
              <a:gd name="connsiteY205" fmla="*/ 3400954 h 6858000"/>
              <a:gd name="connsiteX206" fmla="*/ 4557150 w 7467600"/>
              <a:gd name="connsiteY206" fmla="*/ 3510023 h 6858000"/>
              <a:gd name="connsiteX207" fmla="*/ 4856936 w 7467600"/>
              <a:gd name="connsiteY207" fmla="*/ 3809146 h 6858000"/>
              <a:gd name="connsiteX208" fmla="*/ 5111996 w 7467600"/>
              <a:gd name="connsiteY208" fmla="*/ 4065759 h 6858000"/>
              <a:gd name="connsiteX209" fmla="*/ 5388878 w 7467600"/>
              <a:gd name="connsiteY209" fmla="*/ 4300185 h 6858000"/>
              <a:gd name="connsiteX210" fmla="*/ 5425556 w 7467600"/>
              <a:gd name="connsiteY210" fmla="*/ 4308967 h 6858000"/>
              <a:gd name="connsiteX211" fmla="*/ 4943646 w 7467600"/>
              <a:gd name="connsiteY211" fmla="*/ 3822916 h 6858000"/>
              <a:gd name="connsiteX212" fmla="*/ 4594837 w 7467600"/>
              <a:gd name="connsiteY212" fmla="*/ 3532274 h 6858000"/>
              <a:gd name="connsiteX213" fmla="*/ 4441737 w 7467600"/>
              <a:gd name="connsiteY213" fmla="*/ 3399734 h 6858000"/>
              <a:gd name="connsiteX214" fmla="*/ 5425834 w 7467600"/>
              <a:gd name="connsiteY214" fmla="*/ 3162785 h 6858000"/>
              <a:gd name="connsiteX215" fmla="*/ 5401644 w 7467600"/>
              <a:gd name="connsiteY215" fmla="*/ 3617847 h 6858000"/>
              <a:gd name="connsiteX216" fmla="*/ 5467256 w 7467600"/>
              <a:gd name="connsiteY216" fmla="*/ 4175494 h 6858000"/>
              <a:gd name="connsiteX217" fmla="*/ 5448069 w 7467600"/>
              <a:gd name="connsiteY217" fmla="*/ 3567554 h 6858000"/>
              <a:gd name="connsiteX218" fmla="*/ 5425834 w 7467600"/>
              <a:gd name="connsiteY218" fmla="*/ 3162785 h 6858000"/>
              <a:gd name="connsiteX219" fmla="*/ 1318687 w 7467600"/>
              <a:gd name="connsiteY219" fmla="*/ 3113840 h 6858000"/>
              <a:gd name="connsiteX220" fmla="*/ 1066793 w 7467600"/>
              <a:gd name="connsiteY220" fmla="*/ 3212171 h 6858000"/>
              <a:gd name="connsiteX221" fmla="*/ 993319 w 7467600"/>
              <a:gd name="connsiteY221" fmla="*/ 3247648 h 6858000"/>
              <a:gd name="connsiteX222" fmla="*/ 853081 w 7467600"/>
              <a:gd name="connsiteY222" fmla="*/ 3312410 h 6858000"/>
              <a:gd name="connsiteX223" fmla="*/ 805957 w 7467600"/>
              <a:gd name="connsiteY223" fmla="*/ 3330443 h 6858000"/>
              <a:gd name="connsiteX224" fmla="*/ 1318687 w 7467600"/>
              <a:gd name="connsiteY224" fmla="*/ 3113840 h 6858000"/>
              <a:gd name="connsiteX225" fmla="*/ 5453702 w 7467600"/>
              <a:gd name="connsiteY225" fmla="*/ 3090882 h 6858000"/>
              <a:gd name="connsiteX226" fmla="*/ 5480135 w 7467600"/>
              <a:gd name="connsiteY226" fmla="*/ 3565802 h 6858000"/>
              <a:gd name="connsiteX227" fmla="*/ 5499023 w 7467600"/>
              <a:gd name="connsiteY227" fmla="*/ 4166310 h 6858000"/>
              <a:gd name="connsiteX228" fmla="*/ 5547022 w 7467600"/>
              <a:gd name="connsiteY228" fmla="*/ 3607838 h 6858000"/>
              <a:gd name="connsiteX229" fmla="*/ 5515964 w 7467600"/>
              <a:gd name="connsiteY229" fmla="*/ 3378541 h 6858000"/>
              <a:gd name="connsiteX230" fmla="*/ 5453702 w 7467600"/>
              <a:gd name="connsiteY230" fmla="*/ 3090882 h 6858000"/>
              <a:gd name="connsiteX231" fmla="*/ 1238695 w 7467600"/>
              <a:gd name="connsiteY231" fmla="*/ 3076820 h 6858000"/>
              <a:gd name="connsiteX232" fmla="*/ 716371 w 7467600"/>
              <a:gd name="connsiteY232" fmla="*/ 3293249 h 6858000"/>
              <a:gd name="connsiteX233" fmla="*/ 579522 w 7467600"/>
              <a:gd name="connsiteY233" fmla="*/ 3371759 h 6858000"/>
              <a:gd name="connsiteX234" fmla="*/ 600288 w 7467600"/>
              <a:gd name="connsiteY234" fmla="*/ 3365555 h 6858000"/>
              <a:gd name="connsiteX235" fmla="*/ 840692 w 7467600"/>
              <a:gd name="connsiteY235" fmla="*/ 3284921 h 6858000"/>
              <a:gd name="connsiteX236" fmla="*/ 979248 w 7467600"/>
              <a:gd name="connsiteY236" fmla="*/ 3221003 h 6858000"/>
              <a:gd name="connsiteX237" fmla="*/ 1053282 w 7467600"/>
              <a:gd name="connsiteY237" fmla="*/ 3185247 h 6858000"/>
              <a:gd name="connsiteX238" fmla="*/ 1320603 w 7467600"/>
              <a:gd name="connsiteY238" fmla="*/ 3081281 h 6858000"/>
              <a:gd name="connsiteX239" fmla="*/ 1238695 w 7467600"/>
              <a:gd name="connsiteY239" fmla="*/ 3076820 h 6858000"/>
              <a:gd name="connsiteX240" fmla="*/ 5425627 w 7467600"/>
              <a:gd name="connsiteY240" fmla="*/ 2954192 h 6858000"/>
              <a:gd name="connsiteX241" fmla="*/ 5470770 w 7467600"/>
              <a:gd name="connsiteY241" fmla="*/ 3005435 h 6858000"/>
              <a:gd name="connsiteX242" fmla="*/ 5519779 w 7467600"/>
              <a:gd name="connsiteY242" fmla="*/ 4359223 h 6858000"/>
              <a:gd name="connsiteX243" fmla="*/ 5520293 w 7467600"/>
              <a:gd name="connsiteY243" fmla="*/ 4360602 h 6858000"/>
              <a:gd name="connsiteX244" fmla="*/ 5767221 w 7467600"/>
              <a:gd name="connsiteY244" fmla="*/ 4665564 h 6858000"/>
              <a:gd name="connsiteX245" fmla="*/ 6937169 w 7467600"/>
              <a:gd name="connsiteY245" fmla="*/ 4815941 h 6858000"/>
              <a:gd name="connsiteX246" fmla="*/ 6953922 w 7467600"/>
              <a:gd name="connsiteY246" fmla="*/ 4890068 h 6858000"/>
              <a:gd name="connsiteX247" fmla="*/ 6071359 w 7467600"/>
              <a:gd name="connsiteY247" fmla="*/ 4770770 h 6858000"/>
              <a:gd name="connsiteX248" fmla="*/ 6038839 w 7467600"/>
              <a:gd name="connsiteY248" fmla="*/ 4764474 h 6858000"/>
              <a:gd name="connsiteX249" fmla="*/ 6038706 w 7467600"/>
              <a:gd name="connsiteY249" fmla="*/ 4763847 h 6858000"/>
              <a:gd name="connsiteX250" fmla="*/ 6037784 w 7467600"/>
              <a:gd name="connsiteY250" fmla="*/ 4764270 h 6858000"/>
              <a:gd name="connsiteX251" fmla="*/ 6038839 w 7467600"/>
              <a:gd name="connsiteY251" fmla="*/ 4764474 h 6858000"/>
              <a:gd name="connsiteX252" fmla="*/ 6040338 w 7467600"/>
              <a:gd name="connsiteY252" fmla="*/ 4771418 h 6858000"/>
              <a:gd name="connsiteX253" fmla="*/ 6024488 w 7467600"/>
              <a:gd name="connsiteY253" fmla="*/ 4809903 h 6858000"/>
              <a:gd name="connsiteX254" fmla="*/ 5599771 w 7467600"/>
              <a:gd name="connsiteY254" fmla="*/ 5509652 h 6858000"/>
              <a:gd name="connsiteX255" fmla="*/ 5548843 w 7467600"/>
              <a:gd name="connsiteY255" fmla="*/ 5563845 h 6858000"/>
              <a:gd name="connsiteX256" fmla="*/ 5940952 w 7467600"/>
              <a:gd name="connsiteY256" fmla="*/ 6250028 h 6858000"/>
              <a:gd name="connsiteX257" fmla="*/ 6043441 w 7467600"/>
              <a:gd name="connsiteY257" fmla="*/ 6665847 h 6858000"/>
              <a:gd name="connsiteX258" fmla="*/ 6093432 w 7467600"/>
              <a:gd name="connsiteY258" fmla="*/ 6858000 h 6858000"/>
              <a:gd name="connsiteX259" fmla="*/ 6034344 w 7467600"/>
              <a:gd name="connsiteY259" fmla="*/ 6858000 h 6858000"/>
              <a:gd name="connsiteX260" fmla="*/ 6026679 w 7467600"/>
              <a:gd name="connsiteY260" fmla="*/ 6836959 h 6858000"/>
              <a:gd name="connsiteX261" fmla="*/ 5800441 w 7467600"/>
              <a:gd name="connsiteY261" fmla="*/ 6335286 h 6858000"/>
              <a:gd name="connsiteX262" fmla="*/ 5526562 w 7467600"/>
              <a:gd name="connsiteY262" fmla="*/ 5705388 h 6858000"/>
              <a:gd name="connsiteX263" fmla="*/ 5519640 w 7467600"/>
              <a:gd name="connsiteY263" fmla="*/ 5683774 h 6858000"/>
              <a:gd name="connsiteX264" fmla="*/ 5844559 w 7467600"/>
              <a:gd name="connsiteY264" fmla="*/ 6553349 h 6858000"/>
              <a:gd name="connsiteX265" fmla="*/ 5975994 w 7467600"/>
              <a:gd name="connsiteY265" fmla="*/ 6858000 h 6858000"/>
              <a:gd name="connsiteX266" fmla="*/ 5898547 w 7467600"/>
              <a:gd name="connsiteY266" fmla="*/ 6858000 h 6858000"/>
              <a:gd name="connsiteX267" fmla="*/ 5682041 w 7467600"/>
              <a:gd name="connsiteY267" fmla="*/ 6355860 h 6858000"/>
              <a:gd name="connsiteX268" fmla="*/ 5461758 w 7467600"/>
              <a:gd name="connsiteY268" fmla="*/ 5820220 h 6858000"/>
              <a:gd name="connsiteX269" fmla="*/ 5237282 w 7467600"/>
              <a:gd name="connsiteY269" fmla="*/ 6579086 h 6858000"/>
              <a:gd name="connsiteX270" fmla="*/ 5115009 w 7467600"/>
              <a:gd name="connsiteY270" fmla="*/ 6858000 h 6858000"/>
              <a:gd name="connsiteX271" fmla="*/ 5028074 w 7467600"/>
              <a:gd name="connsiteY271" fmla="*/ 6858000 h 6858000"/>
              <a:gd name="connsiteX272" fmla="*/ 5079508 w 7467600"/>
              <a:gd name="connsiteY272" fmla="*/ 6749074 h 6858000"/>
              <a:gd name="connsiteX273" fmla="*/ 5371846 w 7467600"/>
              <a:gd name="connsiteY273" fmla="*/ 5924413 h 6858000"/>
              <a:gd name="connsiteX274" fmla="*/ 5270512 w 7467600"/>
              <a:gd name="connsiteY274" fmla="*/ 6138975 h 6858000"/>
              <a:gd name="connsiteX275" fmla="*/ 5062409 w 7467600"/>
              <a:gd name="connsiteY275" fmla="*/ 6653544 h 6858000"/>
              <a:gd name="connsiteX276" fmla="*/ 5036628 w 7467600"/>
              <a:gd name="connsiteY276" fmla="*/ 6754247 h 6858000"/>
              <a:gd name="connsiteX277" fmla="*/ 5009112 w 7467600"/>
              <a:gd name="connsiteY277" fmla="*/ 6858000 h 6858000"/>
              <a:gd name="connsiteX278" fmla="*/ 4976679 w 7467600"/>
              <a:gd name="connsiteY278" fmla="*/ 6858000 h 6858000"/>
              <a:gd name="connsiteX279" fmla="*/ 5006537 w 7467600"/>
              <a:gd name="connsiteY279" fmla="*/ 6747068 h 6858000"/>
              <a:gd name="connsiteX280" fmla="*/ 5032723 w 7467600"/>
              <a:gd name="connsiteY280" fmla="*/ 6644957 h 6858000"/>
              <a:gd name="connsiteX281" fmla="*/ 5242949 w 7467600"/>
              <a:gd name="connsiteY281" fmla="*/ 6125175 h 6858000"/>
              <a:gd name="connsiteX282" fmla="*/ 5286321 w 7467600"/>
              <a:gd name="connsiteY282" fmla="*/ 6033555 h 6858000"/>
              <a:gd name="connsiteX283" fmla="*/ 5008210 w 7467600"/>
              <a:gd name="connsiteY283" fmla="*/ 6649194 h 6858000"/>
              <a:gd name="connsiteX284" fmla="*/ 4986321 w 7467600"/>
              <a:gd name="connsiteY284" fmla="*/ 6765687 h 6858000"/>
              <a:gd name="connsiteX285" fmla="*/ 4973474 w 7467600"/>
              <a:gd name="connsiteY285" fmla="*/ 6858000 h 6858000"/>
              <a:gd name="connsiteX286" fmla="*/ 4907178 w 7467600"/>
              <a:gd name="connsiteY286" fmla="*/ 6858000 h 6858000"/>
              <a:gd name="connsiteX287" fmla="*/ 4910810 w 7467600"/>
              <a:gd name="connsiteY287" fmla="*/ 6829660 h 6858000"/>
              <a:gd name="connsiteX288" fmla="*/ 4987461 w 7467600"/>
              <a:gd name="connsiteY288" fmla="*/ 6432994 h 6858000"/>
              <a:gd name="connsiteX289" fmla="*/ 5179262 w 7467600"/>
              <a:gd name="connsiteY289" fmla="*/ 6035044 h 6858000"/>
              <a:gd name="connsiteX290" fmla="*/ 4689678 w 7467600"/>
              <a:gd name="connsiteY290" fmla="*/ 6440241 h 6858000"/>
              <a:gd name="connsiteX291" fmla="*/ 4477543 w 7467600"/>
              <a:gd name="connsiteY291" fmla="*/ 6674836 h 6858000"/>
              <a:gd name="connsiteX292" fmla="*/ 4329957 w 7467600"/>
              <a:gd name="connsiteY292" fmla="*/ 6858000 h 6858000"/>
              <a:gd name="connsiteX293" fmla="*/ 4218595 w 7467600"/>
              <a:gd name="connsiteY293" fmla="*/ 6858000 h 6858000"/>
              <a:gd name="connsiteX294" fmla="*/ 4368888 w 7467600"/>
              <a:gd name="connsiteY294" fmla="*/ 6668412 h 6858000"/>
              <a:gd name="connsiteX295" fmla="*/ 4563091 w 7467600"/>
              <a:gd name="connsiteY295" fmla="*/ 6442508 h 6858000"/>
              <a:gd name="connsiteX296" fmla="*/ 5387324 w 7467600"/>
              <a:gd name="connsiteY296" fmla="*/ 5705830 h 6858000"/>
              <a:gd name="connsiteX297" fmla="*/ 5073620 w 7467600"/>
              <a:gd name="connsiteY297" fmla="*/ 5955437 h 6858000"/>
              <a:gd name="connsiteX298" fmla="*/ 4689789 w 7467600"/>
              <a:gd name="connsiteY298" fmla="*/ 6268382 h 6858000"/>
              <a:gd name="connsiteX299" fmla="*/ 4418722 w 7467600"/>
              <a:gd name="connsiteY299" fmla="*/ 6570886 h 6858000"/>
              <a:gd name="connsiteX300" fmla="*/ 4214944 w 7467600"/>
              <a:gd name="connsiteY300" fmla="*/ 6858000 h 6858000"/>
              <a:gd name="connsiteX301" fmla="*/ 4177898 w 7467600"/>
              <a:gd name="connsiteY301" fmla="*/ 6858000 h 6858000"/>
              <a:gd name="connsiteX302" fmla="*/ 4391597 w 7467600"/>
              <a:gd name="connsiteY302" fmla="*/ 6556370 h 6858000"/>
              <a:gd name="connsiteX303" fmla="*/ 4668889 w 7467600"/>
              <a:gd name="connsiteY303" fmla="*/ 6246399 h 6858000"/>
              <a:gd name="connsiteX304" fmla="*/ 5055427 w 7467600"/>
              <a:gd name="connsiteY304" fmla="*/ 5931476 h 6858000"/>
              <a:gd name="connsiteX305" fmla="*/ 5371814 w 7467600"/>
              <a:gd name="connsiteY305" fmla="*/ 5678975 h 6858000"/>
              <a:gd name="connsiteX306" fmla="*/ 4987918 w 7467600"/>
              <a:gd name="connsiteY306" fmla="*/ 5838701 h 6858000"/>
              <a:gd name="connsiteX307" fmla="*/ 4317146 w 7467600"/>
              <a:gd name="connsiteY307" fmla="*/ 6587716 h 6858000"/>
              <a:gd name="connsiteX308" fmla="*/ 4171627 w 7467600"/>
              <a:gd name="connsiteY308" fmla="*/ 6858000 h 6858000"/>
              <a:gd name="connsiteX309" fmla="*/ 4081585 w 7467600"/>
              <a:gd name="connsiteY309" fmla="*/ 6858000 h 6858000"/>
              <a:gd name="connsiteX310" fmla="*/ 4238603 w 7467600"/>
              <a:gd name="connsiteY310" fmla="*/ 6559341 h 6858000"/>
              <a:gd name="connsiteX311" fmla="*/ 4778333 w 7467600"/>
              <a:gd name="connsiteY311" fmla="*/ 5873626 h 6858000"/>
              <a:gd name="connsiteX312" fmla="*/ 5414185 w 7467600"/>
              <a:gd name="connsiteY312" fmla="*/ 5573882 h 6858000"/>
              <a:gd name="connsiteX313" fmla="*/ 5959648 w 7467600"/>
              <a:gd name="connsiteY313" fmla="*/ 4760797 h 6858000"/>
              <a:gd name="connsiteX314" fmla="*/ 5355019 w 7467600"/>
              <a:gd name="connsiteY314" fmla="*/ 4734672 h 6858000"/>
              <a:gd name="connsiteX315" fmla="*/ 5083565 w 7467600"/>
              <a:gd name="connsiteY315" fmla="*/ 5179121 h 6858000"/>
              <a:gd name="connsiteX316" fmla="*/ 4713577 w 7467600"/>
              <a:gd name="connsiteY316" fmla="*/ 5616803 h 6858000"/>
              <a:gd name="connsiteX317" fmla="*/ 3989559 w 7467600"/>
              <a:gd name="connsiteY317" fmla="*/ 6145945 h 6858000"/>
              <a:gd name="connsiteX318" fmla="*/ 3939824 w 7467600"/>
              <a:gd name="connsiteY318" fmla="*/ 6066900 h 6858000"/>
              <a:gd name="connsiteX319" fmla="*/ 4584537 w 7467600"/>
              <a:gd name="connsiteY319" fmla="*/ 5324826 h 6858000"/>
              <a:gd name="connsiteX320" fmla="*/ 5037105 w 7467600"/>
              <a:gd name="connsiteY320" fmla="*/ 5088765 h 6858000"/>
              <a:gd name="connsiteX321" fmla="*/ 5039930 w 7467600"/>
              <a:gd name="connsiteY321" fmla="*/ 5089585 h 6858000"/>
              <a:gd name="connsiteX322" fmla="*/ 5263764 w 7467600"/>
              <a:gd name="connsiteY322" fmla="*/ 4735525 h 6858000"/>
              <a:gd name="connsiteX323" fmla="*/ 4086300 w 7467600"/>
              <a:gd name="connsiteY323" fmla="*/ 4884599 h 6858000"/>
              <a:gd name="connsiteX324" fmla="*/ 4085485 w 7467600"/>
              <a:gd name="connsiteY324" fmla="*/ 4899070 h 6858000"/>
              <a:gd name="connsiteX325" fmla="*/ 3871915 w 7467600"/>
              <a:gd name="connsiteY325" fmla="*/ 5253645 h 6858000"/>
              <a:gd name="connsiteX326" fmla="*/ 3799374 w 7467600"/>
              <a:gd name="connsiteY326" fmla="*/ 5466127 h 6858000"/>
              <a:gd name="connsiteX327" fmla="*/ 3498850 w 7467600"/>
              <a:gd name="connsiteY327" fmla="*/ 6661888 h 6858000"/>
              <a:gd name="connsiteX328" fmla="*/ 3399216 w 7467600"/>
              <a:gd name="connsiteY328" fmla="*/ 6858000 h 6858000"/>
              <a:gd name="connsiteX329" fmla="*/ 3303688 w 7467600"/>
              <a:gd name="connsiteY329" fmla="*/ 6858000 h 6858000"/>
              <a:gd name="connsiteX330" fmla="*/ 3391774 w 7467600"/>
              <a:gd name="connsiteY330" fmla="*/ 6697181 h 6858000"/>
              <a:gd name="connsiteX331" fmla="*/ 3735540 w 7467600"/>
              <a:gd name="connsiteY331" fmla="*/ 5546923 h 6858000"/>
              <a:gd name="connsiteX332" fmla="*/ 3729438 w 7467600"/>
              <a:gd name="connsiteY332" fmla="*/ 5569058 h 6858000"/>
              <a:gd name="connsiteX333" fmla="*/ 3707782 w 7467600"/>
              <a:gd name="connsiteY333" fmla="*/ 5644908 h 6858000"/>
              <a:gd name="connsiteX334" fmla="*/ 3583827 w 7467600"/>
              <a:gd name="connsiteY334" fmla="*/ 6039215 h 6858000"/>
              <a:gd name="connsiteX335" fmla="*/ 3547861 w 7467600"/>
              <a:gd name="connsiteY335" fmla="*/ 6129609 h 6858000"/>
              <a:gd name="connsiteX336" fmla="*/ 3490905 w 7467600"/>
              <a:gd name="connsiteY336" fmla="*/ 6277660 h 6858000"/>
              <a:gd name="connsiteX337" fmla="*/ 3455859 w 7467600"/>
              <a:gd name="connsiteY337" fmla="*/ 6391301 h 6858000"/>
              <a:gd name="connsiteX338" fmla="*/ 3429112 w 7467600"/>
              <a:gd name="connsiteY338" fmla="*/ 6479469 h 6858000"/>
              <a:gd name="connsiteX339" fmla="*/ 3304862 w 7467600"/>
              <a:gd name="connsiteY339" fmla="*/ 6796476 h 6858000"/>
              <a:gd name="connsiteX340" fmla="*/ 3276071 w 7467600"/>
              <a:gd name="connsiteY340" fmla="*/ 6858000 h 6858000"/>
              <a:gd name="connsiteX341" fmla="*/ 3240805 w 7467600"/>
              <a:gd name="connsiteY341" fmla="*/ 6858000 h 6858000"/>
              <a:gd name="connsiteX342" fmla="*/ 3275917 w 7467600"/>
              <a:gd name="connsiteY342" fmla="*/ 6783192 h 6858000"/>
              <a:gd name="connsiteX343" fmla="*/ 3399358 w 7467600"/>
              <a:gd name="connsiteY343" fmla="*/ 6469011 h 6858000"/>
              <a:gd name="connsiteX344" fmla="*/ 3425650 w 7467600"/>
              <a:gd name="connsiteY344" fmla="*/ 6381333 h 6858000"/>
              <a:gd name="connsiteX345" fmla="*/ 3460661 w 7467600"/>
              <a:gd name="connsiteY345" fmla="*/ 6266763 h 6858000"/>
              <a:gd name="connsiteX346" fmla="*/ 3518021 w 7467600"/>
              <a:gd name="connsiteY346" fmla="*/ 6117298 h 6858000"/>
              <a:gd name="connsiteX347" fmla="*/ 3554035 w 7467600"/>
              <a:gd name="connsiteY347" fmla="*/ 6027832 h 6858000"/>
              <a:gd name="connsiteX348" fmla="*/ 3677174 w 7467600"/>
              <a:gd name="connsiteY348" fmla="*/ 5636351 h 6858000"/>
              <a:gd name="connsiteX349" fmla="*/ 3698819 w 7467600"/>
              <a:gd name="connsiteY349" fmla="*/ 5560503 h 6858000"/>
              <a:gd name="connsiteX350" fmla="*/ 3702094 w 7467600"/>
              <a:gd name="connsiteY350" fmla="*/ 5549194 h 6858000"/>
              <a:gd name="connsiteX351" fmla="*/ 3398355 w 7467600"/>
              <a:gd name="connsiteY351" fmla="*/ 6094603 h 6858000"/>
              <a:gd name="connsiteX352" fmla="*/ 3193941 w 7467600"/>
              <a:gd name="connsiteY352" fmla="*/ 6798775 h 6858000"/>
              <a:gd name="connsiteX353" fmla="*/ 3184140 w 7467600"/>
              <a:gd name="connsiteY353" fmla="*/ 6858000 h 6858000"/>
              <a:gd name="connsiteX354" fmla="*/ 3099978 w 7467600"/>
              <a:gd name="connsiteY354" fmla="*/ 6858000 h 6858000"/>
              <a:gd name="connsiteX355" fmla="*/ 3101556 w 7467600"/>
              <a:gd name="connsiteY355" fmla="*/ 6843337 h 6858000"/>
              <a:gd name="connsiteX356" fmla="*/ 3370162 w 7467600"/>
              <a:gd name="connsiteY356" fmla="*/ 5785550 h 6858000"/>
              <a:gd name="connsiteX357" fmla="*/ 3746477 w 7467600"/>
              <a:gd name="connsiteY357" fmla="*/ 5377889 h 6858000"/>
              <a:gd name="connsiteX358" fmla="*/ 3863399 w 7467600"/>
              <a:gd name="connsiteY358" fmla="*/ 5087257 h 6858000"/>
              <a:gd name="connsiteX359" fmla="*/ 3968712 w 7467600"/>
              <a:gd name="connsiteY359" fmla="*/ 4913989 h 6858000"/>
              <a:gd name="connsiteX360" fmla="*/ 2792390 w 7467600"/>
              <a:gd name="connsiteY360" fmla="*/ 5382974 h 6858000"/>
              <a:gd name="connsiteX361" fmla="*/ 2714982 w 7467600"/>
              <a:gd name="connsiteY361" fmla="*/ 5427051 h 6858000"/>
              <a:gd name="connsiteX362" fmla="*/ 2813361 w 7467600"/>
              <a:gd name="connsiteY362" fmla="*/ 6023912 h 6858000"/>
              <a:gd name="connsiteX363" fmla="*/ 2688430 w 7467600"/>
              <a:gd name="connsiteY363" fmla="*/ 6801564 h 6858000"/>
              <a:gd name="connsiteX364" fmla="*/ 2629626 w 7467600"/>
              <a:gd name="connsiteY364" fmla="*/ 6763394 h 6858000"/>
              <a:gd name="connsiteX365" fmla="*/ 2565328 w 7467600"/>
              <a:gd name="connsiteY365" fmla="*/ 5516399 h 6858000"/>
              <a:gd name="connsiteX366" fmla="*/ 1922999 w 7467600"/>
              <a:gd name="connsiteY366" fmla="*/ 5980343 h 6858000"/>
              <a:gd name="connsiteX367" fmla="*/ 1950261 w 7467600"/>
              <a:gd name="connsiteY367" fmla="*/ 6405858 h 6858000"/>
              <a:gd name="connsiteX368" fmla="*/ 2365554 w 7467600"/>
              <a:gd name="connsiteY368" fmla="*/ 6759107 h 6858000"/>
              <a:gd name="connsiteX369" fmla="*/ 2424142 w 7467600"/>
              <a:gd name="connsiteY369" fmla="*/ 6858000 h 6858000"/>
              <a:gd name="connsiteX370" fmla="*/ 2395994 w 7467600"/>
              <a:gd name="connsiteY370" fmla="*/ 6858000 h 6858000"/>
              <a:gd name="connsiteX371" fmla="*/ 2392863 w 7467600"/>
              <a:gd name="connsiteY371" fmla="*/ 6852964 h 6858000"/>
              <a:gd name="connsiteX372" fmla="*/ 2017589 w 7467600"/>
              <a:gd name="connsiteY372" fmla="*/ 6493982 h 6858000"/>
              <a:gd name="connsiteX373" fmla="*/ 2147336 w 7467600"/>
              <a:gd name="connsiteY373" fmla="*/ 6594052 h 6858000"/>
              <a:gd name="connsiteX374" fmla="*/ 2207047 w 7467600"/>
              <a:gd name="connsiteY374" fmla="*/ 6654540 h 6858000"/>
              <a:gd name="connsiteX375" fmla="*/ 2299106 w 7467600"/>
              <a:gd name="connsiteY375" fmla="*/ 6778931 h 6858000"/>
              <a:gd name="connsiteX376" fmla="*/ 2314430 w 7467600"/>
              <a:gd name="connsiteY376" fmla="*/ 6801144 h 6858000"/>
              <a:gd name="connsiteX377" fmla="*/ 2352406 w 7467600"/>
              <a:gd name="connsiteY377" fmla="*/ 6858000 h 6858000"/>
              <a:gd name="connsiteX378" fmla="*/ 2314492 w 7467600"/>
              <a:gd name="connsiteY378" fmla="*/ 6858000 h 6858000"/>
              <a:gd name="connsiteX379" fmla="*/ 2288095 w 7467600"/>
              <a:gd name="connsiteY379" fmla="*/ 6818030 h 6858000"/>
              <a:gd name="connsiteX380" fmla="*/ 2272768 w 7467600"/>
              <a:gd name="connsiteY380" fmla="*/ 6795822 h 6858000"/>
              <a:gd name="connsiteX381" fmla="*/ 2182715 w 7467600"/>
              <a:gd name="connsiteY381" fmla="*/ 6675071 h 6858000"/>
              <a:gd name="connsiteX382" fmla="*/ 2032061 w 7467600"/>
              <a:gd name="connsiteY382" fmla="*/ 6541380 h 6858000"/>
              <a:gd name="connsiteX383" fmla="*/ 2257220 w 7467600"/>
              <a:gd name="connsiteY383" fmla="*/ 6826257 h 6858000"/>
              <a:gd name="connsiteX384" fmla="*/ 2281324 w 7467600"/>
              <a:gd name="connsiteY384" fmla="*/ 6858000 h 6858000"/>
              <a:gd name="connsiteX385" fmla="*/ 2242860 w 7467600"/>
              <a:gd name="connsiteY385" fmla="*/ 6858000 h 6858000"/>
              <a:gd name="connsiteX386" fmla="*/ 2232818 w 7467600"/>
              <a:gd name="connsiteY386" fmla="*/ 6844926 h 6858000"/>
              <a:gd name="connsiteX387" fmla="*/ 1990172 w 7467600"/>
              <a:gd name="connsiteY387" fmla="*/ 6542121 h 6858000"/>
              <a:gd name="connsiteX388" fmla="*/ 2124090 w 7467600"/>
              <a:gd name="connsiteY388" fmla="*/ 6761017 h 6858000"/>
              <a:gd name="connsiteX389" fmla="*/ 2200380 w 7467600"/>
              <a:gd name="connsiteY389" fmla="*/ 6858000 h 6858000"/>
              <a:gd name="connsiteX390" fmla="*/ 2147507 w 7467600"/>
              <a:gd name="connsiteY390" fmla="*/ 6858000 h 6858000"/>
              <a:gd name="connsiteX391" fmla="*/ 2070668 w 7467600"/>
              <a:gd name="connsiteY391" fmla="*/ 6761520 h 6858000"/>
              <a:gd name="connsiteX392" fmla="*/ 1975142 w 7467600"/>
              <a:gd name="connsiteY392" fmla="*/ 6585570 h 6858000"/>
              <a:gd name="connsiteX393" fmla="*/ 2050035 w 7467600"/>
              <a:gd name="connsiteY393" fmla="*/ 6813345 h 6858000"/>
              <a:gd name="connsiteX394" fmla="*/ 2063025 w 7467600"/>
              <a:gd name="connsiteY394" fmla="*/ 6858000 h 6858000"/>
              <a:gd name="connsiteX395" fmla="*/ 2021675 w 7467600"/>
              <a:gd name="connsiteY395" fmla="*/ 6858000 h 6858000"/>
              <a:gd name="connsiteX396" fmla="*/ 2019308 w 7467600"/>
              <a:gd name="connsiteY396" fmla="*/ 6847118 h 6858000"/>
              <a:gd name="connsiteX397" fmla="*/ 1938835 w 7467600"/>
              <a:gd name="connsiteY397" fmla="*/ 6551160 h 6858000"/>
              <a:gd name="connsiteX398" fmla="*/ 1953230 w 7467600"/>
              <a:gd name="connsiteY398" fmla="*/ 6759699 h 6858000"/>
              <a:gd name="connsiteX399" fmla="*/ 1956763 w 7467600"/>
              <a:gd name="connsiteY399" fmla="*/ 6778191 h 6858000"/>
              <a:gd name="connsiteX400" fmla="*/ 1967925 w 7467600"/>
              <a:gd name="connsiteY400" fmla="*/ 6858000 h 6858000"/>
              <a:gd name="connsiteX401" fmla="*/ 1936622 w 7467600"/>
              <a:gd name="connsiteY401" fmla="*/ 6858000 h 6858000"/>
              <a:gd name="connsiteX402" fmla="*/ 1926261 w 7467600"/>
              <a:gd name="connsiteY402" fmla="*/ 6784064 h 6858000"/>
              <a:gd name="connsiteX403" fmla="*/ 1922724 w 7467600"/>
              <a:gd name="connsiteY403" fmla="*/ 6765577 h 6858000"/>
              <a:gd name="connsiteX404" fmla="*/ 1904650 w 7467600"/>
              <a:gd name="connsiteY404" fmla="*/ 6639616 h 6858000"/>
              <a:gd name="connsiteX405" fmla="*/ 1885273 w 7467600"/>
              <a:gd name="connsiteY405" fmla="*/ 6858000 h 6858000"/>
              <a:gd name="connsiteX406" fmla="*/ 1854363 w 7467600"/>
              <a:gd name="connsiteY406" fmla="*/ 6858000 h 6858000"/>
              <a:gd name="connsiteX407" fmla="*/ 1880391 w 7467600"/>
              <a:gd name="connsiteY407" fmla="*/ 6603796 h 6858000"/>
              <a:gd name="connsiteX408" fmla="*/ 1818273 w 7467600"/>
              <a:gd name="connsiteY408" fmla="*/ 6715729 h 6858000"/>
              <a:gd name="connsiteX409" fmla="*/ 1794691 w 7467600"/>
              <a:gd name="connsiteY409" fmla="*/ 6843239 h 6858000"/>
              <a:gd name="connsiteX410" fmla="*/ 1794914 w 7467600"/>
              <a:gd name="connsiteY410" fmla="*/ 6858000 h 6858000"/>
              <a:gd name="connsiteX411" fmla="*/ 1746128 w 7467600"/>
              <a:gd name="connsiteY411" fmla="*/ 6858000 h 6858000"/>
              <a:gd name="connsiteX412" fmla="*/ 1753934 w 7467600"/>
              <a:gd name="connsiteY412" fmla="*/ 6724796 h 6858000"/>
              <a:gd name="connsiteX413" fmla="*/ 1792053 w 7467600"/>
              <a:gd name="connsiteY413" fmla="*/ 6572396 h 6858000"/>
              <a:gd name="connsiteX414" fmla="*/ 1862248 w 7467600"/>
              <a:gd name="connsiteY414" fmla="*/ 6266397 h 6858000"/>
              <a:gd name="connsiteX415" fmla="*/ 1862250 w 7467600"/>
              <a:gd name="connsiteY415" fmla="*/ 6033531 h 6858000"/>
              <a:gd name="connsiteX416" fmla="*/ 1211999 w 7467600"/>
              <a:gd name="connsiteY416" fmla="*/ 6683610 h 6858000"/>
              <a:gd name="connsiteX417" fmla="*/ 1213266 w 7467600"/>
              <a:gd name="connsiteY417" fmla="*/ 6691947 h 6858000"/>
              <a:gd name="connsiteX418" fmla="*/ 1203370 w 7467600"/>
              <a:gd name="connsiteY418" fmla="*/ 6850676 h 6858000"/>
              <a:gd name="connsiteX419" fmla="*/ 1203671 w 7467600"/>
              <a:gd name="connsiteY419" fmla="*/ 6858000 h 6858000"/>
              <a:gd name="connsiteX420" fmla="*/ 1143180 w 7467600"/>
              <a:gd name="connsiteY420" fmla="*/ 6858000 h 6858000"/>
              <a:gd name="connsiteX421" fmla="*/ 1142176 w 7467600"/>
              <a:gd name="connsiteY421" fmla="*/ 6766045 h 6858000"/>
              <a:gd name="connsiteX422" fmla="*/ 1067484 w 7467600"/>
              <a:gd name="connsiteY422" fmla="*/ 6858000 h 6858000"/>
              <a:gd name="connsiteX423" fmla="*/ 953928 w 7467600"/>
              <a:gd name="connsiteY423" fmla="*/ 6858000 h 6858000"/>
              <a:gd name="connsiteX424" fmla="*/ 959715 w 7467600"/>
              <a:gd name="connsiteY424" fmla="*/ 6850185 h 6858000"/>
              <a:gd name="connsiteX425" fmla="*/ 1483788 w 7467600"/>
              <a:gd name="connsiteY425" fmla="*/ 6259174 h 6858000"/>
              <a:gd name="connsiteX426" fmla="*/ 1100671 w 7467600"/>
              <a:gd name="connsiteY426" fmla="*/ 6252137 h 6858000"/>
              <a:gd name="connsiteX427" fmla="*/ 1090144 w 7467600"/>
              <a:gd name="connsiteY427" fmla="*/ 6256748 h 6858000"/>
              <a:gd name="connsiteX428" fmla="*/ 1095872 w 7467600"/>
              <a:gd name="connsiteY428" fmla="*/ 6271892 h 6858000"/>
              <a:gd name="connsiteX429" fmla="*/ 262785 w 7467600"/>
              <a:gd name="connsiteY429" fmla="*/ 6845450 h 6858000"/>
              <a:gd name="connsiteX430" fmla="*/ 209968 w 7467600"/>
              <a:gd name="connsiteY430" fmla="*/ 6770713 h 6858000"/>
              <a:gd name="connsiteX431" fmla="*/ 873460 w 7467600"/>
              <a:gd name="connsiteY431" fmla="*/ 6253768 h 6858000"/>
              <a:gd name="connsiteX432" fmla="*/ 192686 w 7467600"/>
              <a:gd name="connsiteY432" fmla="*/ 5849257 h 6858000"/>
              <a:gd name="connsiteX433" fmla="*/ 4696 w 7467600"/>
              <a:gd name="connsiteY433" fmla="*/ 5697668 h 6858000"/>
              <a:gd name="connsiteX434" fmla="*/ 0 w 7467600"/>
              <a:gd name="connsiteY434" fmla="*/ 5689984 h 6858000"/>
              <a:gd name="connsiteX435" fmla="*/ 0 w 7467600"/>
              <a:gd name="connsiteY435" fmla="*/ 5513472 h 6858000"/>
              <a:gd name="connsiteX436" fmla="*/ 174101 w 7467600"/>
              <a:gd name="connsiteY436" fmla="*/ 5620277 h 6858000"/>
              <a:gd name="connsiteX437" fmla="*/ 891800 w 7467600"/>
              <a:gd name="connsiteY437" fmla="*/ 6036935 h 6858000"/>
              <a:gd name="connsiteX438" fmla="*/ 1072219 w 7467600"/>
              <a:gd name="connsiteY438" fmla="*/ 6169443 h 6858000"/>
              <a:gd name="connsiteX439" fmla="*/ 1074117 w 7467600"/>
              <a:gd name="connsiteY439" fmla="*/ 6170301 h 6858000"/>
              <a:gd name="connsiteX440" fmla="*/ 1083114 w 7467600"/>
              <a:gd name="connsiteY440" fmla="*/ 6174131 h 6858000"/>
              <a:gd name="connsiteX441" fmla="*/ 1543010 w 7467600"/>
              <a:gd name="connsiteY441" fmla="*/ 6191140 h 6858000"/>
              <a:gd name="connsiteX442" fmla="*/ 1551080 w 7467600"/>
              <a:gd name="connsiteY442" fmla="*/ 6195006 h 6858000"/>
              <a:gd name="connsiteX443" fmla="*/ 2345443 w 7467600"/>
              <a:gd name="connsiteY443" fmla="*/ 5549882 h 6858000"/>
              <a:gd name="connsiteX444" fmla="*/ 1721499 w 7467600"/>
              <a:gd name="connsiteY444" fmla="*/ 5599969 h 6858000"/>
              <a:gd name="connsiteX445" fmla="*/ 767716 w 7467600"/>
              <a:gd name="connsiteY445" fmla="*/ 5472768 h 6858000"/>
              <a:gd name="connsiteX446" fmla="*/ 722147 w 7467600"/>
              <a:gd name="connsiteY446" fmla="*/ 5393091 h 6858000"/>
              <a:gd name="connsiteX447" fmla="*/ 1485552 w 7467600"/>
              <a:gd name="connsiteY447" fmla="*/ 5313202 h 6858000"/>
              <a:gd name="connsiteX448" fmla="*/ 2143004 w 7467600"/>
              <a:gd name="connsiteY448" fmla="*/ 5402420 h 6858000"/>
              <a:gd name="connsiteX449" fmla="*/ 1933391 w 7467600"/>
              <a:gd name="connsiteY449" fmla="*/ 5156971 h 6858000"/>
              <a:gd name="connsiteX450" fmla="*/ 1827118 w 7467600"/>
              <a:gd name="connsiteY450" fmla="*/ 4968410 h 6858000"/>
              <a:gd name="connsiteX451" fmla="*/ 1837349 w 7467600"/>
              <a:gd name="connsiteY451" fmla="*/ 4956357 h 6858000"/>
              <a:gd name="connsiteX452" fmla="*/ 2162835 w 7467600"/>
              <a:gd name="connsiteY452" fmla="*/ 5187853 h 6858000"/>
              <a:gd name="connsiteX453" fmla="*/ 2257167 w 7467600"/>
              <a:gd name="connsiteY453" fmla="*/ 5462123 h 6858000"/>
              <a:gd name="connsiteX454" fmla="*/ 2261598 w 7467600"/>
              <a:gd name="connsiteY454" fmla="*/ 5467998 h 6858000"/>
              <a:gd name="connsiteX455" fmla="*/ 2437177 w 7467600"/>
              <a:gd name="connsiteY455" fmla="*/ 5479608 h 6858000"/>
              <a:gd name="connsiteX456" fmla="*/ 2445247 w 7467600"/>
              <a:gd name="connsiteY456" fmla="*/ 5483476 h 6858000"/>
              <a:gd name="connsiteX457" fmla="*/ 2743626 w 7467600"/>
              <a:gd name="connsiteY457" fmla="*/ 5304819 h 6858000"/>
              <a:gd name="connsiteX458" fmla="*/ 3048102 w 7467600"/>
              <a:gd name="connsiteY458" fmla="*/ 5150595 h 6858000"/>
              <a:gd name="connsiteX459" fmla="*/ 1799414 w 7467600"/>
              <a:gd name="connsiteY459" fmla="*/ 4694732 h 6858000"/>
              <a:gd name="connsiteX460" fmla="*/ 1771735 w 7467600"/>
              <a:gd name="connsiteY460" fmla="*/ 4619929 h 6858000"/>
              <a:gd name="connsiteX461" fmla="*/ 3104273 w 7467600"/>
              <a:gd name="connsiteY461" fmla="*/ 5076159 h 6858000"/>
              <a:gd name="connsiteX462" fmla="*/ 3113245 w 7467600"/>
              <a:gd name="connsiteY462" fmla="*/ 5090705 h 6858000"/>
              <a:gd name="connsiteX463" fmla="*/ 3126294 w 7467600"/>
              <a:gd name="connsiteY463" fmla="*/ 5114400 h 6858000"/>
              <a:gd name="connsiteX464" fmla="*/ 3937433 w 7467600"/>
              <a:gd name="connsiteY464" fmla="*/ 4830473 h 6858000"/>
              <a:gd name="connsiteX465" fmla="*/ 3590475 w 7467600"/>
              <a:gd name="connsiteY465" fmla="*/ 4597974 h 6858000"/>
              <a:gd name="connsiteX466" fmla="*/ 3100264 w 7467600"/>
              <a:gd name="connsiteY466" fmla="*/ 4579845 h 6858000"/>
              <a:gd name="connsiteX467" fmla="*/ 2183576 w 7467600"/>
              <a:gd name="connsiteY467" fmla="*/ 4227150 h 6858000"/>
              <a:gd name="connsiteX468" fmla="*/ 2151029 w 7467600"/>
              <a:gd name="connsiteY468" fmla="*/ 4146947 h 6858000"/>
              <a:gd name="connsiteX469" fmla="*/ 3563434 w 7467600"/>
              <a:gd name="connsiteY469" fmla="*/ 4469115 h 6858000"/>
              <a:gd name="connsiteX470" fmla="*/ 3177952 w 7467600"/>
              <a:gd name="connsiteY470" fmla="*/ 3657386 h 6858000"/>
              <a:gd name="connsiteX471" fmla="*/ 3189263 w 7467600"/>
              <a:gd name="connsiteY471" fmla="*/ 3625726 h 6858000"/>
              <a:gd name="connsiteX472" fmla="*/ 3560912 w 7467600"/>
              <a:gd name="connsiteY472" fmla="*/ 4079863 h 6858000"/>
              <a:gd name="connsiteX473" fmla="*/ 3626636 w 7467600"/>
              <a:gd name="connsiteY473" fmla="*/ 4512230 h 6858000"/>
              <a:gd name="connsiteX474" fmla="*/ 3653088 w 7467600"/>
              <a:gd name="connsiteY474" fmla="*/ 4521417 h 6858000"/>
              <a:gd name="connsiteX475" fmla="*/ 3988128 w 7467600"/>
              <a:gd name="connsiteY475" fmla="*/ 4817267 h 6858000"/>
              <a:gd name="connsiteX476" fmla="*/ 4830582 w 7467600"/>
              <a:gd name="connsiteY476" fmla="*/ 4676000 h 6858000"/>
              <a:gd name="connsiteX477" fmla="*/ 4830100 w 7467600"/>
              <a:gd name="connsiteY477" fmla="*/ 4675554 h 6858000"/>
              <a:gd name="connsiteX478" fmla="*/ 4036318 w 7467600"/>
              <a:gd name="connsiteY478" fmla="*/ 4147013 h 6858000"/>
              <a:gd name="connsiteX479" fmla="*/ 3432098 w 7467600"/>
              <a:gd name="connsiteY479" fmla="*/ 3537312 h 6858000"/>
              <a:gd name="connsiteX480" fmla="*/ 3446761 w 7467600"/>
              <a:gd name="connsiteY480" fmla="*/ 3461278 h 6858000"/>
              <a:gd name="connsiteX481" fmla="*/ 4419733 w 7467600"/>
              <a:gd name="connsiteY481" fmla="*/ 3963555 h 6858000"/>
              <a:gd name="connsiteX482" fmla="*/ 4781371 w 7467600"/>
              <a:gd name="connsiteY482" fmla="*/ 4458604 h 6858000"/>
              <a:gd name="connsiteX483" fmla="*/ 4780440 w 7467600"/>
              <a:gd name="connsiteY483" fmla="*/ 4470290 h 6858000"/>
              <a:gd name="connsiteX484" fmla="*/ 4898954 w 7467600"/>
              <a:gd name="connsiteY484" fmla="*/ 4662092 h 6858000"/>
              <a:gd name="connsiteX485" fmla="*/ 4900699 w 7467600"/>
              <a:gd name="connsiteY485" fmla="*/ 4670867 h 6858000"/>
              <a:gd name="connsiteX486" fmla="*/ 5714511 w 7467600"/>
              <a:gd name="connsiteY486" fmla="*/ 4663483 h 6858000"/>
              <a:gd name="connsiteX487" fmla="*/ 5464793 w 7467600"/>
              <a:gd name="connsiteY487" fmla="*/ 4393556 h 6858000"/>
              <a:gd name="connsiteX488" fmla="*/ 5461897 w 7467600"/>
              <a:gd name="connsiteY488" fmla="*/ 4390879 h 6858000"/>
              <a:gd name="connsiteX489" fmla="*/ 4294126 w 7467600"/>
              <a:gd name="connsiteY489" fmla="*/ 3303048 h 6858000"/>
              <a:gd name="connsiteX490" fmla="*/ 4305321 w 7467600"/>
              <a:gd name="connsiteY490" fmla="*/ 3256953 h 6858000"/>
              <a:gd name="connsiteX491" fmla="*/ 4949299 w 7467600"/>
              <a:gd name="connsiteY491" fmla="*/ 3766336 h 6858000"/>
              <a:gd name="connsiteX492" fmla="*/ 5291452 w 7467600"/>
              <a:gd name="connsiteY492" fmla="*/ 4076801 h 6858000"/>
              <a:gd name="connsiteX493" fmla="*/ 5434998 w 7467600"/>
              <a:gd name="connsiteY493" fmla="*/ 4254100 h 6858000"/>
              <a:gd name="connsiteX494" fmla="*/ 5351015 w 7467600"/>
              <a:gd name="connsiteY494" fmla="*/ 3760989 h 6858000"/>
              <a:gd name="connsiteX495" fmla="*/ 5413780 w 7467600"/>
              <a:gd name="connsiteY495" fmla="*/ 2966265 h 6858000"/>
              <a:gd name="connsiteX496" fmla="*/ 5425627 w 7467600"/>
              <a:gd name="connsiteY496" fmla="*/ 2954192 h 6858000"/>
              <a:gd name="connsiteX497" fmla="*/ 6604735 w 7467600"/>
              <a:gd name="connsiteY497" fmla="*/ 2041381 h 6858000"/>
              <a:gd name="connsiteX498" fmla="*/ 7204487 w 7467600"/>
              <a:gd name="connsiteY498" fmla="*/ 2742112 h 6858000"/>
              <a:gd name="connsiteX499" fmla="*/ 7131592 w 7467600"/>
              <a:gd name="connsiteY499" fmla="*/ 2672096 h 6858000"/>
              <a:gd name="connsiteX500" fmla="*/ 6996344 w 7467600"/>
              <a:gd name="connsiteY500" fmla="*/ 2518310 h 6858000"/>
              <a:gd name="connsiteX501" fmla="*/ 6735495 w 7467600"/>
              <a:gd name="connsiteY501" fmla="*/ 2196890 h 6858000"/>
              <a:gd name="connsiteX502" fmla="*/ 6721901 w 7467600"/>
              <a:gd name="connsiteY502" fmla="*/ 2179274 h 6858000"/>
              <a:gd name="connsiteX503" fmla="*/ 6604735 w 7467600"/>
              <a:gd name="connsiteY503" fmla="*/ 2041381 h 6858000"/>
              <a:gd name="connsiteX504" fmla="*/ 6591670 w 7467600"/>
              <a:gd name="connsiteY504" fmla="*/ 1988277 h 6858000"/>
              <a:gd name="connsiteX505" fmla="*/ 6747349 w 7467600"/>
              <a:gd name="connsiteY505" fmla="*/ 2160069 h 6858000"/>
              <a:gd name="connsiteX506" fmla="*/ 6760943 w 7467600"/>
              <a:gd name="connsiteY506" fmla="*/ 2177686 h 6858000"/>
              <a:gd name="connsiteX507" fmla="*/ 7021065 w 7467600"/>
              <a:gd name="connsiteY507" fmla="*/ 2498102 h 6858000"/>
              <a:gd name="connsiteX508" fmla="*/ 7155223 w 7467600"/>
              <a:gd name="connsiteY508" fmla="*/ 2650386 h 6858000"/>
              <a:gd name="connsiteX509" fmla="*/ 7203167 w 7467600"/>
              <a:gd name="connsiteY509" fmla="*/ 2697288 h 6858000"/>
              <a:gd name="connsiteX510" fmla="*/ 6937703 w 7467600"/>
              <a:gd name="connsiteY510" fmla="*/ 2321981 h 6858000"/>
              <a:gd name="connsiteX511" fmla="*/ 6591670 w 7467600"/>
              <a:gd name="connsiteY511" fmla="*/ 1988277 h 6858000"/>
              <a:gd name="connsiteX512" fmla="*/ 5798671 w 7467600"/>
              <a:gd name="connsiteY512" fmla="*/ 1981601 h 6858000"/>
              <a:gd name="connsiteX513" fmla="*/ 5754709 w 7467600"/>
              <a:gd name="connsiteY513" fmla="*/ 2071454 h 6858000"/>
              <a:gd name="connsiteX514" fmla="*/ 5763044 w 7467600"/>
              <a:gd name="connsiteY514" fmla="*/ 2842206 h 6858000"/>
              <a:gd name="connsiteX515" fmla="*/ 5764974 w 7467600"/>
              <a:gd name="connsiteY515" fmla="*/ 2799609 h 6858000"/>
              <a:gd name="connsiteX516" fmla="*/ 5767665 w 7467600"/>
              <a:gd name="connsiteY516" fmla="*/ 2666409 h 6858000"/>
              <a:gd name="connsiteX517" fmla="*/ 5763055 w 7467600"/>
              <a:gd name="connsiteY517" fmla="*/ 2579705 h 6858000"/>
              <a:gd name="connsiteX518" fmla="*/ 5758079 w 7467600"/>
              <a:gd name="connsiteY518" fmla="*/ 2492508 h 6858000"/>
              <a:gd name="connsiteX519" fmla="*/ 5779325 w 7467600"/>
              <a:gd name="connsiteY519" fmla="*/ 2197069 h 6858000"/>
              <a:gd name="connsiteX520" fmla="*/ 5798671 w 7467600"/>
              <a:gd name="connsiteY520" fmla="*/ 1981601 h 6858000"/>
              <a:gd name="connsiteX521" fmla="*/ 5829202 w 7467600"/>
              <a:gd name="connsiteY521" fmla="*/ 1971679 h 6858000"/>
              <a:gd name="connsiteX522" fmla="*/ 5809558 w 7467600"/>
              <a:gd name="connsiteY522" fmla="*/ 2198043 h 6858000"/>
              <a:gd name="connsiteX523" fmla="*/ 5788653 w 7467600"/>
              <a:gd name="connsiteY523" fmla="*/ 2489430 h 6858000"/>
              <a:gd name="connsiteX524" fmla="*/ 5793439 w 7467600"/>
              <a:gd name="connsiteY524" fmla="*/ 2575235 h 6858000"/>
              <a:gd name="connsiteX525" fmla="*/ 5796837 w 7467600"/>
              <a:gd name="connsiteY525" fmla="*/ 2637633 h 6858000"/>
              <a:gd name="connsiteX526" fmla="*/ 5818614 w 7467600"/>
              <a:gd name="connsiteY526" fmla="*/ 2473055 h 6858000"/>
              <a:gd name="connsiteX527" fmla="*/ 5829202 w 7467600"/>
              <a:gd name="connsiteY527" fmla="*/ 1971679 h 6858000"/>
              <a:gd name="connsiteX528" fmla="*/ 5911389 w 7467600"/>
              <a:gd name="connsiteY528" fmla="*/ 1898371 h 6858000"/>
              <a:gd name="connsiteX529" fmla="*/ 6237627 w 7467600"/>
              <a:gd name="connsiteY529" fmla="*/ 2231921 h 6858000"/>
              <a:gd name="connsiteX530" fmla="*/ 5911389 w 7467600"/>
              <a:gd name="connsiteY530" fmla="*/ 1898371 h 6858000"/>
              <a:gd name="connsiteX531" fmla="*/ 6944437 w 7467600"/>
              <a:gd name="connsiteY531" fmla="*/ 1575402 h 6858000"/>
              <a:gd name="connsiteX532" fmla="*/ 6304730 w 7467600"/>
              <a:gd name="connsiteY532" fmla="*/ 1766654 h 6858000"/>
              <a:gd name="connsiteX533" fmla="*/ 6944437 w 7467600"/>
              <a:gd name="connsiteY533" fmla="*/ 1575402 h 6858000"/>
              <a:gd name="connsiteX534" fmla="*/ 7019523 w 7467600"/>
              <a:gd name="connsiteY534" fmla="*/ 1519450 h 6858000"/>
              <a:gd name="connsiteX535" fmla="*/ 6298091 w 7467600"/>
              <a:gd name="connsiteY535" fmla="*/ 1737122 h 6858000"/>
              <a:gd name="connsiteX536" fmla="*/ 7019523 w 7467600"/>
              <a:gd name="connsiteY536" fmla="*/ 1519450 h 6858000"/>
              <a:gd name="connsiteX537" fmla="*/ 2399523 w 7467600"/>
              <a:gd name="connsiteY537" fmla="*/ 1428234 h 6858000"/>
              <a:gd name="connsiteX538" fmla="*/ 2224982 w 7467600"/>
              <a:gd name="connsiteY538" fmla="*/ 1826201 h 6858000"/>
              <a:gd name="connsiteX539" fmla="*/ 2096099 w 7467600"/>
              <a:gd name="connsiteY539" fmla="*/ 2345900 h 6858000"/>
              <a:gd name="connsiteX540" fmla="*/ 2283317 w 7467600"/>
              <a:gd name="connsiteY540" fmla="*/ 1796925 h 6858000"/>
              <a:gd name="connsiteX541" fmla="*/ 2399523 w 7467600"/>
              <a:gd name="connsiteY541" fmla="*/ 1428234 h 6858000"/>
              <a:gd name="connsiteX542" fmla="*/ 2448558 w 7467600"/>
              <a:gd name="connsiteY542" fmla="*/ 1373435 h 6858000"/>
              <a:gd name="connsiteX543" fmla="*/ 2312521 w 7467600"/>
              <a:gd name="connsiteY543" fmla="*/ 1806140 h 6858000"/>
              <a:gd name="connsiteX544" fmla="*/ 2127533 w 7467600"/>
              <a:gd name="connsiteY544" fmla="*/ 2348380 h 6858000"/>
              <a:gd name="connsiteX545" fmla="*/ 2358080 w 7467600"/>
              <a:gd name="connsiteY545" fmla="*/ 1866134 h 6858000"/>
              <a:gd name="connsiteX546" fmla="*/ 2407436 w 7467600"/>
              <a:gd name="connsiteY546" fmla="*/ 1651070 h 6858000"/>
              <a:gd name="connsiteX547" fmla="*/ 2448558 w 7467600"/>
              <a:gd name="connsiteY547" fmla="*/ 1373435 h 6858000"/>
              <a:gd name="connsiteX548" fmla="*/ 278707 w 7467600"/>
              <a:gd name="connsiteY548" fmla="*/ 1352270 h 6858000"/>
              <a:gd name="connsiteX549" fmla="*/ 321570 w 7467600"/>
              <a:gd name="connsiteY549" fmla="*/ 1861610 h 6858000"/>
              <a:gd name="connsiteX550" fmla="*/ 294281 w 7467600"/>
              <a:gd name="connsiteY550" fmla="*/ 1440658 h 6858000"/>
              <a:gd name="connsiteX551" fmla="*/ 278707 w 7467600"/>
              <a:gd name="connsiteY551" fmla="*/ 1352270 h 6858000"/>
              <a:gd name="connsiteX552" fmla="*/ 1423821 w 7467600"/>
              <a:gd name="connsiteY552" fmla="*/ 1351958 h 6858000"/>
              <a:gd name="connsiteX553" fmla="*/ 1638521 w 7467600"/>
              <a:gd name="connsiteY553" fmla="*/ 1908470 h 6858000"/>
              <a:gd name="connsiteX554" fmla="*/ 1754199 w 7467600"/>
              <a:gd name="connsiteY554" fmla="*/ 2149284 h 6858000"/>
              <a:gd name="connsiteX555" fmla="*/ 1908359 w 7467600"/>
              <a:gd name="connsiteY555" fmla="*/ 2364988 h 6858000"/>
              <a:gd name="connsiteX556" fmla="*/ 1647661 w 7467600"/>
              <a:gd name="connsiteY556" fmla="*/ 1825945 h 6858000"/>
              <a:gd name="connsiteX557" fmla="*/ 1423821 w 7467600"/>
              <a:gd name="connsiteY557" fmla="*/ 1351958 h 6858000"/>
              <a:gd name="connsiteX558" fmla="*/ 1431890 w 7467600"/>
              <a:gd name="connsiteY558" fmla="*/ 1306475 h 6858000"/>
              <a:gd name="connsiteX559" fmla="*/ 1507597 w 7467600"/>
              <a:gd name="connsiteY559" fmla="*/ 1446132 h 6858000"/>
              <a:gd name="connsiteX560" fmla="*/ 1674586 w 7467600"/>
              <a:gd name="connsiteY560" fmla="*/ 1813832 h 6858000"/>
              <a:gd name="connsiteX561" fmla="*/ 1815950 w 7467600"/>
              <a:gd name="connsiteY561" fmla="*/ 2128564 h 6858000"/>
              <a:gd name="connsiteX562" fmla="*/ 1984242 w 7467600"/>
              <a:gd name="connsiteY562" fmla="*/ 2430829 h 6858000"/>
              <a:gd name="connsiteX563" fmla="*/ 2014023 w 7467600"/>
              <a:gd name="connsiteY563" fmla="*/ 2450995 h 6858000"/>
              <a:gd name="connsiteX564" fmla="*/ 1747337 w 7467600"/>
              <a:gd name="connsiteY564" fmla="*/ 1855264 h 6858000"/>
              <a:gd name="connsiteX565" fmla="*/ 1533749 w 7467600"/>
              <a:gd name="connsiteY565" fmla="*/ 1478656 h 6858000"/>
              <a:gd name="connsiteX566" fmla="*/ 1431890 w 7467600"/>
              <a:gd name="connsiteY566" fmla="*/ 1306475 h 6858000"/>
              <a:gd name="connsiteX567" fmla="*/ 5052692 w 7467600"/>
              <a:gd name="connsiteY567" fmla="*/ 1292994 h 6858000"/>
              <a:gd name="connsiteX568" fmla="*/ 5200661 w 7467600"/>
              <a:gd name="connsiteY568" fmla="*/ 1635186 h 6858000"/>
              <a:gd name="connsiteX569" fmla="*/ 5297138 w 7467600"/>
              <a:gd name="connsiteY569" fmla="*/ 1906351 h 6858000"/>
              <a:gd name="connsiteX570" fmla="*/ 5052692 w 7467600"/>
              <a:gd name="connsiteY570" fmla="*/ 1292994 h 6858000"/>
              <a:gd name="connsiteX571" fmla="*/ 5009948 w 7467600"/>
              <a:gd name="connsiteY571" fmla="*/ 1273619 h 6858000"/>
              <a:gd name="connsiteX572" fmla="*/ 5121777 w 7467600"/>
              <a:gd name="connsiteY572" fmla="*/ 1654213 h 6858000"/>
              <a:gd name="connsiteX573" fmla="*/ 5293545 w 7467600"/>
              <a:gd name="connsiteY573" fmla="*/ 2072247 h 6858000"/>
              <a:gd name="connsiteX574" fmla="*/ 5294042 w 7467600"/>
              <a:gd name="connsiteY574" fmla="*/ 2065019 h 6858000"/>
              <a:gd name="connsiteX575" fmla="*/ 5171936 w 7467600"/>
              <a:gd name="connsiteY575" fmla="*/ 1647613 h 6858000"/>
              <a:gd name="connsiteX576" fmla="*/ 5009948 w 7467600"/>
              <a:gd name="connsiteY576" fmla="*/ 1273619 h 6858000"/>
              <a:gd name="connsiteX577" fmla="*/ 655236 w 7467600"/>
              <a:gd name="connsiteY577" fmla="*/ 1268632 h 6858000"/>
              <a:gd name="connsiteX578" fmla="*/ 839521 w 7467600"/>
              <a:gd name="connsiteY578" fmla="*/ 1685315 h 6858000"/>
              <a:gd name="connsiteX579" fmla="*/ 1109416 w 7467600"/>
              <a:gd name="connsiteY579" fmla="*/ 2061663 h 6858000"/>
              <a:gd name="connsiteX580" fmla="*/ 1298300 w 7467600"/>
              <a:gd name="connsiteY580" fmla="*/ 2247742 h 6858000"/>
              <a:gd name="connsiteX581" fmla="*/ 1125871 w 7467600"/>
              <a:gd name="connsiteY581" fmla="*/ 1989513 h 6858000"/>
              <a:gd name="connsiteX582" fmla="*/ 981574 w 7467600"/>
              <a:gd name="connsiteY582" fmla="*/ 1783157 h 6858000"/>
              <a:gd name="connsiteX583" fmla="*/ 922198 w 7467600"/>
              <a:gd name="connsiteY583" fmla="*/ 1677437 h 6858000"/>
              <a:gd name="connsiteX584" fmla="*/ 869293 w 7467600"/>
              <a:gd name="connsiteY584" fmla="*/ 1583214 h 6858000"/>
              <a:gd name="connsiteX585" fmla="*/ 751431 w 7467600"/>
              <a:gd name="connsiteY585" fmla="*/ 1405731 h 6858000"/>
              <a:gd name="connsiteX586" fmla="*/ 655236 w 7467600"/>
              <a:gd name="connsiteY586" fmla="*/ 1268632 h 6858000"/>
              <a:gd name="connsiteX587" fmla="*/ 6516292 w 7467600"/>
              <a:gd name="connsiteY587" fmla="*/ 1263064 h 6858000"/>
              <a:gd name="connsiteX588" fmla="*/ 5736320 w 7467600"/>
              <a:gd name="connsiteY588" fmla="*/ 1501803 h 6858000"/>
              <a:gd name="connsiteX589" fmla="*/ 6516292 w 7467600"/>
              <a:gd name="connsiteY589" fmla="*/ 1263064 h 6858000"/>
              <a:gd name="connsiteX590" fmla="*/ 291466 w 7467600"/>
              <a:gd name="connsiteY590" fmla="*/ 1250369 h 6858000"/>
              <a:gd name="connsiteX591" fmla="*/ 323180 w 7467600"/>
              <a:gd name="connsiteY591" fmla="*/ 1435283 h 6858000"/>
              <a:gd name="connsiteX592" fmla="*/ 349381 w 7467600"/>
              <a:gd name="connsiteY592" fmla="*/ 1875041 h 6858000"/>
              <a:gd name="connsiteX593" fmla="*/ 374363 w 7467600"/>
              <a:gd name="connsiteY593" fmla="*/ 1506494 h 6858000"/>
              <a:gd name="connsiteX594" fmla="*/ 302168 w 7467600"/>
              <a:gd name="connsiteY594" fmla="*/ 1274495 h 6858000"/>
              <a:gd name="connsiteX595" fmla="*/ 291466 w 7467600"/>
              <a:gd name="connsiteY595" fmla="*/ 1250369 h 6858000"/>
              <a:gd name="connsiteX596" fmla="*/ 678222 w 7467600"/>
              <a:gd name="connsiteY596" fmla="*/ 1248670 h 6858000"/>
              <a:gd name="connsiteX597" fmla="*/ 775536 w 7467600"/>
              <a:gd name="connsiteY597" fmla="*/ 1388015 h 6858000"/>
              <a:gd name="connsiteX598" fmla="*/ 894529 w 7467600"/>
              <a:gd name="connsiteY598" fmla="*/ 1567739 h 6858000"/>
              <a:gd name="connsiteX599" fmla="*/ 948000 w 7467600"/>
              <a:gd name="connsiteY599" fmla="*/ 1663088 h 6858000"/>
              <a:gd name="connsiteX600" fmla="*/ 1006812 w 7467600"/>
              <a:gd name="connsiteY600" fmla="*/ 1767683 h 6858000"/>
              <a:gd name="connsiteX601" fmla="*/ 1149133 w 7467600"/>
              <a:gd name="connsiteY601" fmla="*/ 1971513 h 6858000"/>
              <a:gd name="connsiteX602" fmla="*/ 1333952 w 7467600"/>
              <a:gd name="connsiteY602" fmla="*/ 2251620 h 6858000"/>
              <a:gd name="connsiteX603" fmla="*/ 1337329 w 7467600"/>
              <a:gd name="connsiteY603" fmla="*/ 2258350 h 6858000"/>
              <a:gd name="connsiteX604" fmla="*/ 1014726 w 7467600"/>
              <a:gd name="connsiteY604" fmla="*/ 1615556 h 6858000"/>
              <a:gd name="connsiteX605" fmla="*/ 678222 w 7467600"/>
              <a:gd name="connsiteY605" fmla="*/ 1248670 h 6858000"/>
              <a:gd name="connsiteX606" fmla="*/ 6691602 w 7467600"/>
              <a:gd name="connsiteY606" fmla="*/ 1140573 h 6858000"/>
              <a:gd name="connsiteX607" fmla="*/ 6571100 w 7467600"/>
              <a:gd name="connsiteY607" fmla="*/ 1183662 h 6858000"/>
              <a:gd name="connsiteX608" fmla="*/ 6241687 w 7467600"/>
              <a:gd name="connsiteY608" fmla="*/ 1257600 h 6858000"/>
              <a:gd name="connsiteX609" fmla="*/ 5693009 w 7467600"/>
              <a:gd name="connsiteY609" fmla="*/ 1478256 h 6858000"/>
              <a:gd name="connsiteX610" fmla="*/ 6548420 w 7467600"/>
              <a:gd name="connsiteY610" fmla="*/ 1214599 h 6858000"/>
              <a:gd name="connsiteX611" fmla="*/ 6605473 w 7467600"/>
              <a:gd name="connsiteY611" fmla="*/ 1184686 h 6858000"/>
              <a:gd name="connsiteX612" fmla="*/ 6691602 w 7467600"/>
              <a:gd name="connsiteY612" fmla="*/ 1140573 h 6858000"/>
              <a:gd name="connsiteX613" fmla="*/ 4002475 w 7467600"/>
              <a:gd name="connsiteY613" fmla="*/ 1037802 h 6858000"/>
              <a:gd name="connsiteX614" fmla="*/ 4000324 w 7467600"/>
              <a:gd name="connsiteY614" fmla="*/ 1039362 h 6858000"/>
              <a:gd name="connsiteX615" fmla="*/ 4002862 w 7467600"/>
              <a:gd name="connsiteY615" fmla="*/ 1042866 h 6858000"/>
              <a:gd name="connsiteX616" fmla="*/ 4002475 w 7467600"/>
              <a:gd name="connsiteY616" fmla="*/ 1037802 h 6858000"/>
              <a:gd name="connsiteX617" fmla="*/ 506322 w 7467600"/>
              <a:gd name="connsiteY617" fmla="*/ 1020997 h 6858000"/>
              <a:gd name="connsiteX618" fmla="*/ 533068 w 7467600"/>
              <a:gd name="connsiteY618" fmla="*/ 1029409 h 6858000"/>
              <a:gd name="connsiteX619" fmla="*/ 1232525 w 7467600"/>
              <a:gd name="connsiteY619" fmla="*/ 1804675 h 6858000"/>
              <a:gd name="connsiteX620" fmla="*/ 1388858 w 7467600"/>
              <a:gd name="connsiteY620" fmla="*/ 2368011 h 6858000"/>
              <a:gd name="connsiteX621" fmla="*/ 1384098 w 7467600"/>
              <a:gd name="connsiteY621" fmla="*/ 2378125 h 6858000"/>
              <a:gd name="connsiteX622" fmla="*/ 1425393 w 7467600"/>
              <a:gd name="connsiteY622" fmla="*/ 2589124 h 6858000"/>
              <a:gd name="connsiteX623" fmla="*/ 1424001 w 7467600"/>
              <a:gd name="connsiteY623" fmla="*/ 2597541 h 6858000"/>
              <a:gd name="connsiteX624" fmla="*/ 2152729 w 7467600"/>
              <a:gd name="connsiteY624" fmla="*/ 2864487 h 6858000"/>
              <a:gd name="connsiteX625" fmla="*/ 2020609 w 7467600"/>
              <a:gd name="connsiteY625" fmla="*/ 2539671 h 6858000"/>
              <a:gd name="connsiteX626" fmla="*/ 2018920 w 7467600"/>
              <a:gd name="connsiteY626" fmla="*/ 2536309 h 6858000"/>
              <a:gd name="connsiteX627" fmla="*/ 1342441 w 7467600"/>
              <a:gd name="connsiteY627" fmla="*/ 1173017 h 6858000"/>
              <a:gd name="connsiteX628" fmla="*/ 1367925 w 7467600"/>
              <a:gd name="connsiteY628" fmla="*/ 1135648 h 6858000"/>
              <a:gd name="connsiteX629" fmla="*/ 1771401 w 7467600"/>
              <a:gd name="connsiteY629" fmla="*/ 1806673 h 6858000"/>
              <a:gd name="connsiteX630" fmla="*/ 1972385 w 7467600"/>
              <a:gd name="connsiteY630" fmla="*/ 2198735 h 6858000"/>
              <a:gd name="connsiteX631" fmla="*/ 2040892 w 7467600"/>
              <a:gd name="connsiteY631" fmla="*/ 2405205 h 6858000"/>
              <a:gd name="connsiteX632" fmla="*/ 2131689 w 7467600"/>
              <a:gd name="connsiteY632" fmla="*/ 1936926 h 6858000"/>
              <a:gd name="connsiteX633" fmla="*/ 2454820 w 7467600"/>
              <a:gd name="connsiteY633" fmla="*/ 1248808 h 6858000"/>
              <a:gd name="connsiteX634" fmla="*/ 2492512 w 7467600"/>
              <a:gd name="connsiteY634" fmla="*/ 1302920 h 6858000"/>
              <a:gd name="connsiteX635" fmla="*/ 2081216 w 7467600"/>
              <a:gd name="connsiteY635" fmla="*/ 2527513 h 6858000"/>
              <a:gd name="connsiteX636" fmla="*/ 2081211 w 7467600"/>
              <a:gd name="connsiteY636" fmla="*/ 2528916 h 6858000"/>
              <a:gd name="connsiteX637" fmla="*/ 2199067 w 7467600"/>
              <a:gd name="connsiteY637" fmla="*/ 2884061 h 6858000"/>
              <a:gd name="connsiteX638" fmla="*/ 3192586 w 7467600"/>
              <a:gd name="connsiteY638" fmla="*/ 3411496 h 6858000"/>
              <a:gd name="connsiteX639" fmla="*/ 3182620 w 7467600"/>
              <a:gd name="connsiteY639" fmla="*/ 3483279 h 6858000"/>
              <a:gd name="connsiteX640" fmla="*/ 2435119 w 7467600"/>
              <a:gd name="connsiteY640" fmla="*/ 3080173 h 6858000"/>
              <a:gd name="connsiteX641" fmla="*/ 2410152 w 7467600"/>
              <a:gd name="connsiteY641" fmla="*/ 3063751 h 6858000"/>
              <a:gd name="connsiteX642" fmla="*/ 2408099 w 7467600"/>
              <a:gd name="connsiteY642" fmla="*/ 3064403 h 6858000"/>
              <a:gd name="connsiteX643" fmla="*/ 2407218 w 7467600"/>
              <a:gd name="connsiteY643" fmla="*/ 3070324 h 6858000"/>
              <a:gd name="connsiteX644" fmla="*/ 2380138 w 7467600"/>
              <a:gd name="connsiteY644" fmla="*/ 3099341 h 6858000"/>
              <a:gd name="connsiteX645" fmla="*/ 1765923 w 7467600"/>
              <a:gd name="connsiteY645" fmla="*/ 3581043 h 6858000"/>
              <a:gd name="connsiteX646" fmla="*/ 1702258 w 7467600"/>
              <a:gd name="connsiteY646" fmla="*/ 3612286 h 6858000"/>
              <a:gd name="connsiteX647" fmla="*/ 1538370 w 7467600"/>
              <a:gd name="connsiteY647" fmla="*/ 3811804 h 6858000"/>
              <a:gd name="connsiteX648" fmla="*/ 542867 w 7467600"/>
              <a:gd name="connsiteY648" fmla="*/ 4944092 h 6858000"/>
              <a:gd name="connsiteX649" fmla="*/ 515800 w 7467600"/>
              <a:gd name="connsiteY649" fmla="*/ 4862180 h 6858000"/>
              <a:gd name="connsiteX650" fmla="*/ 909145 w 7467600"/>
              <a:gd name="connsiteY650" fmla="*/ 4199225 h 6858000"/>
              <a:gd name="connsiteX651" fmla="*/ 1214067 w 7467600"/>
              <a:gd name="connsiteY651" fmla="*/ 3908561 h 6858000"/>
              <a:gd name="connsiteX652" fmla="*/ 640967 w 7467600"/>
              <a:gd name="connsiteY652" fmla="*/ 4105601 h 6858000"/>
              <a:gd name="connsiteX653" fmla="*/ 112563 w 7467600"/>
              <a:gd name="connsiteY653" fmla="*/ 4396952 h 6858000"/>
              <a:gd name="connsiteX654" fmla="*/ 0 w 7467600"/>
              <a:gd name="connsiteY654" fmla="*/ 4466006 h 6858000"/>
              <a:gd name="connsiteX655" fmla="*/ 0 w 7467600"/>
              <a:gd name="connsiteY655" fmla="*/ 4233763 h 6858000"/>
              <a:gd name="connsiteX656" fmla="*/ 36881 w 7467600"/>
              <a:gd name="connsiteY656" fmla="*/ 4200118 h 6858000"/>
              <a:gd name="connsiteX657" fmla="*/ 910534 w 7467600"/>
              <a:gd name="connsiteY657" fmla="*/ 3629753 h 6858000"/>
              <a:gd name="connsiteX658" fmla="*/ 1578717 w 7467600"/>
              <a:gd name="connsiteY658" fmla="*/ 3575982 h 6858000"/>
              <a:gd name="connsiteX659" fmla="*/ 2338780 w 7467600"/>
              <a:gd name="connsiteY659" fmla="*/ 3033725 h 6858000"/>
              <a:gd name="connsiteX660" fmla="*/ 1807991 w 7467600"/>
              <a:gd name="connsiteY660" fmla="*/ 2807184 h 6858000"/>
              <a:gd name="connsiteX661" fmla="*/ 1416358 w 7467600"/>
              <a:gd name="connsiteY661" fmla="*/ 3112571 h 6858000"/>
              <a:gd name="connsiteX662" fmla="*/ 939066 w 7467600"/>
              <a:gd name="connsiteY662" fmla="*/ 3378798 h 6858000"/>
              <a:gd name="connsiteX663" fmla="*/ 115099 w 7467600"/>
              <a:gd name="connsiteY663" fmla="*/ 3607650 h 6858000"/>
              <a:gd name="connsiteX664" fmla="*/ 97284 w 7467600"/>
              <a:gd name="connsiteY664" fmla="*/ 3520393 h 6858000"/>
              <a:gd name="connsiteX665" fmla="*/ 922050 w 7467600"/>
              <a:gd name="connsiteY665" fmla="*/ 3074867 h 6858000"/>
              <a:gd name="connsiteX666" fmla="*/ 1405265 w 7467600"/>
              <a:gd name="connsiteY666" fmla="*/ 3016319 h 6858000"/>
              <a:gd name="connsiteX667" fmla="*/ 1407512 w 7467600"/>
              <a:gd name="connsiteY667" fmla="*/ 3018001 h 6858000"/>
              <a:gd name="connsiteX668" fmla="*/ 1726266 w 7467600"/>
              <a:gd name="connsiteY668" fmla="*/ 2777274 h 6858000"/>
              <a:gd name="connsiteX669" fmla="*/ 625390 w 7467600"/>
              <a:gd name="connsiteY669" fmla="*/ 2514541 h 6858000"/>
              <a:gd name="connsiteX670" fmla="*/ 619799 w 7467600"/>
              <a:gd name="connsiteY670" fmla="*/ 2527180 h 6858000"/>
              <a:gd name="connsiteX671" fmla="*/ 310030 w 7467600"/>
              <a:gd name="connsiteY671" fmla="*/ 2771818 h 6858000"/>
              <a:gd name="connsiteX672" fmla="*/ 173877 w 7467600"/>
              <a:gd name="connsiteY672" fmla="*/ 2937056 h 6858000"/>
              <a:gd name="connsiteX673" fmla="*/ 77889 w 7467600"/>
              <a:gd name="connsiteY673" fmla="*/ 3138440 h 6858000"/>
              <a:gd name="connsiteX674" fmla="*/ 0 w 7467600"/>
              <a:gd name="connsiteY674" fmla="*/ 3271395 h 6858000"/>
              <a:gd name="connsiteX675" fmla="*/ 0 w 7467600"/>
              <a:gd name="connsiteY675" fmla="*/ 3153002 h 6858000"/>
              <a:gd name="connsiteX676" fmla="*/ 2386 w 7467600"/>
              <a:gd name="connsiteY676" fmla="*/ 3149203 h 6858000"/>
              <a:gd name="connsiteX677" fmla="*/ 89753 w 7467600"/>
              <a:gd name="connsiteY677" fmla="*/ 2987702 h 6858000"/>
              <a:gd name="connsiteX678" fmla="*/ 76869 w 7467600"/>
              <a:gd name="connsiteY678" fmla="*/ 3005404 h 6858000"/>
              <a:gd name="connsiteX679" fmla="*/ 32049 w 7467600"/>
              <a:gd name="connsiteY679" fmla="*/ 3065814 h 6858000"/>
              <a:gd name="connsiteX680" fmla="*/ 0 w 7467600"/>
              <a:gd name="connsiteY680" fmla="*/ 3108744 h 6858000"/>
              <a:gd name="connsiteX681" fmla="*/ 0 w 7467600"/>
              <a:gd name="connsiteY681" fmla="*/ 3058059 h 6858000"/>
              <a:gd name="connsiteX682" fmla="*/ 7610 w 7467600"/>
              <a:gd name="connsiteY682" fmla="*/ 3047889 h 6858000"/>
              <a:gd name="connsiteX683" fmla="*/ 52419 w 7467600"/>
              <a:gd name="connsiteY683" fmla="*/ 2987479 h 6858000"/>
              <a:gd name="connsiteX684" fmla="*/ 59142 w 7467600"/>
              <a:gd name="connsiteY684" fmla="*/ 2978488 h 6858000"/>
              <a:gd name="connsiteX685" fmla="*/ 0 w 7467600"/>
              <a:gd name="connsiteY685" fmla="*/ 3015334 h 6858000"/>
              <a:gd name="connsiteX686" fmla="*/ 0 w 7467600"/>
              <a:gd name="connsiteY686" fmla="*/ 2914286 h 6858000"/>
              <a:gd name="connsiteX687" fmla="*/ 36383 w 7467600"/>
              <a:gd name="connsiteY687" fmla="*/ 2901128 h 6858000"/>
              <a:gd name="connsiteX688" fmla="*/ 156329 w 7467600"/>
              <a:gd name="connsiteY688" fmla="*/ 2840533 h 6858000"/>
              <a:gd name="connsiteX689" fmla="*/ 358355 w 7467600"/>
              <a:gd name="connsiteY689" fmla="*/ 2620471 h 6858000"/>
              <a:gd name="connsiteX690" fmla="*/ 510577 w 7467600"/>
              <a:gd name="connsiteY690" fmla="*/ 2501244 h 6858000"/>
              <a:gd name="connsiteX691" fmla="*/ 211967 w 7467600"/>
              <a:gd name="connsiteY691" fmla="*/ 2479171 h 6858000"/>
              <a:gd name="connsiteX692" fmla="*/ 0 w 7467600"/>
              <a:gd name="connsiteY692" fmla="*/ 2476398 h 6858000"/>
              <a:gd name="connsiteX693" fmla="*/ 0 w 7467600"/>
              <a:gd name="connsiteY693" fmla="*/ 2389189 h 6858000"/>
              <a:gd name="connsiteX694" fmla="*/ 103062 w 7467600"/>
              <a:gd name="connsiteY694" fmla="*/ 2389518 h 6858000"/>
              <a:gd name="connsiteX695" fmla="*/ 510734 w 7467600"/>
              <a:gd name="connsiteY695" fmla="*/ 2416201 h 6858000"/>
              <a:gd name="connsiteX696" fmla="*/ 279257 w 7467600"/>
              <a:gd name="connsiteY696" fmla="*/ 2092102 h 6858000"/>
              <a:gd name="connsiteX697" fmla="*/ 65265 w 7467600"/>
              <a:gd name="connsiteY697" fmla="*/ 2006049 h 6858000"/>
              <a:gd name="connsiteX698" fmla="*/ 0 w 7467600"/>
              <a:gd name="connsiteY698" fmla="*/ 1982532 h 6858000"/>
              <a:gd name="connsiteX699" fmla="*/ 0 w 7467600"/>
              <a:gd name="connsiteY699" fmla="*/ 1912789 h 6858000"/>
              <a:gd name="connsiteX700" fmla="*/ 97460 w 7467600"/>
              <a:gd name="connsiteY700" fmla="*/ 1953725 h 6858000"/>
              <a:gd name="connsiteX701" fmla="*/ 221272 w 7467600"/>
              <a:gd name="connsiteY701" fmla="*/ 1980766 h 6858000"/>
              <a:gd name="connsiteX702" fmla="*/ 116765 w 7467600"/>
              <a:gd name="connsiteY702" fmla="*/ 1911033 h 6858000"/>
              <a:gd name="connsiteX703" fmla="*/ 16405 w 7467600"/>
              <a:gd name="connsiteY703" fmla="*/ 1803412 h 6858000"/>
              <a:gd name="connsiteX704" fmla="*/ 0 w 7467600"/>
              <a:gd name="connsiteY704" fmla="*/ 1784777 h 6858000"/>
              <a:gd name="connsiteX705" fmla="*/ 0 w 7467600"/>
              <a:gd name="connsiteY705" fmla="*/ 1740082 h 6858000"/>
              <a:gd name="connsiteX706" fmla="*/ 39394 w 7467600"/>
              <a:gd name="connsiteY706" fmla="*/ 1784856 h 6858000"/>
              <a:gd name="connsiteX707" fmla="*/ 135813 w 7467600"/>
              <a:gd name="connsiteY707" fmla="*/ 1888838 h 6858000"/>
              <a:gd name="connsiteX708" fmla="*/ 242575 w 7467600"/>
              <a:gd name="connsiteY708" fmla="*/ 1958841 h 6858000"/>
              <a:gd name="connsiteX709" fmla="*/ 82197 w 7467600"/>
              <a:gd name="connsiteY709" fmla="*/ 1754826 h 6858000"/>
              <a:gd name="connsiteX710" fmla="*/ 0 w 7467600"/>
              <a:gd name="connsiteY710" fmla="*/ 1679650 h 6858000"/>
              <a:gd name="connsiteX711" fmla="*/ 0 w 7467600"/>
              <a:gd name="connsiteY711" fmla="*/ 1602463 h 6858000"/>
              <a:gd name="connsiteX712" fmla="*/ 84689 w 7467600"/>
              <a:gd name="connsiteY712" fmla="*/ 1677442 h 6858000"/>
              <a:gd name="connsiteX713" fmla="*/ 298437 w 7467600"/>
              <a:gd name="connsiteY713" fmla="*/ 1968019 h 6858000"/>
              <a:gd name="connsiteX714" fmla="*/ 227269 w 7467600"/>
              <a:gd name="connsiteY714" fmla="*/ 1114064 h 6858000"/>
              <a:gd name="connsiteX715" fmla="*/ 248003 w 7467600"/>
              <a:gd name="connsiteY715" fmla="*/ 1089613 h 6858000"/>
              <a:gd name="connsiteX716" fmla="*/ 427020 w 7467600"/>
              <a:gd name="connsiteY716" fmla="*/ 1619803 h 6858000"/>
              <a:gd name="connsiteX717" fmla="*/ 340345 w 7467600"/>
              <a:gd name="connsiteY717" fmla="*/ 2027739 h 6858000"/>
              <a:gd name="connsiteX718" fmla="*/ 360865 w 7467600"/>
              <a:gd name="connsiteY718" fmla="*/ 2044827 h 6858000"/>
              <a:gd name="connsiteX719" fmla="*/ 560414 w 7467600"/>
              <a:gd name="connsiteY719" fmla="*/ 2421457 h 6858000"/>
              <a:gd name="connsiteX720" fmla="*/ 1359703 w 7467600"/>
              <a:gd name="connsiteY720" fmla="*/ 2578554 h 6858000"/>
              <a:gd name="connsiteX721" fmla="*/ 1359422 w 7467600"/>
              <a:gd name="connsiteY721" fmla="*/ 2577994 h 6858000"/>
              <a:gd name="connsiteX722" fmla="*/ 828701 w 7467600"/>
              <a:gd name="connsiteY722" fmla="*/ 1839520 h 6858000"/>
              <a:gd name="connsiteX723" fmla="*/ 494427 w 7467600"/>
              <a:gd name="connsiteY723" fmla="*/ 1092333 h 6858000"/>
              <a:gd name="connsiteX724" fmla="*/ 506322 w 7467600"/>
              <a:gd name="connsiteY724" fmla="*/ 1020997 h 6858000"/>
              <a:gd name="connsiteX725" fmla="*/ 4570198 w 7467600"/>
              <a:gd name="connsiteY725" fmla="*/ 978081 h 6858000"/>
              <a:gd name="connsiteX726" fmla="*/ 4523691 w 7467600"/>
              <a:gd name="connsiteY726" fmla="*/ 1127776 h 6858000"/>
              <a:gd name="connsiteX727" fmla="*/ 4509875 w 7467600"/>
              <a:gd name="connsiteY727" fmla="*/ 1167552 h 6858000"/>
              <a:gd name="connsiteX728" fmla="*/ 4478168 w 7467600"/>
              <a:gd name="connsiteY728" fmla="*/ 1260735 h 6858000"/>
              <a:gd name="connsiteX729" fmla="*/ 4409309 w 7467600"/>
              <a:gd name="connsiteY729" fmla="*/ 1666996 h 6858000"/>
              <a:gd name="connsiteX730" fmla="*/ 4370031 w 7467600"/>
              <a:gd name="connsiteY730" fmla="*/ 1955666 h 6858000"/>
              <a:gd name="connsiteX731" fmla="*/ 4570198 w 7467600"/>
              <a:gd name="connsiteY731" fmla="*/ 978081 h 6858000"/>
              <a:gd name="connsiteX732" fmla="*/ 4557898 w 7467600"/>
              <a:gd name="connsiteY732" fmla="*/ 900011 h 6858000"/>
              <a:gd name="connsiteX733" fmla="*/ 4344840 w 7467600"/>
              <a:gd name="connsiteY733" fmla="*/ 1922038 h 6858000"/>
              <a:gd name="connsiteX734" fmla="*/ 4378710 w 7467600"/>
              <a:gd name="connsiteY734" fmla="*/ 1665516 h 6858000"/>
              <a:gd name="connsiteX735" fmla="*/ 4448798 w 7467600"/>
              <a:gd name="connsiteY735" fmla="*/ 1253024 h 6858000"/>
              <a:gd name="connsiteX736" fmla="*/ 4480315 w 7467600"/>
              <a:gd name="connsiteY736" fmla="*/ 1158454 h 6858000"/>
              <a:gd name="connsiteX737" fmla="*/ 4494133 w 7467600"/>
              <a:gd name="connsiteY737" fmla="*/ 1118676 h 6858000"/>
              <a:gd name="connsiteX738" fmla="*/ 4557898 w 7467600"/>
              <a:gd name="connsiteY738" fmla="*/ 900011 h 6858000"/>
              <a:gd name="connsiteX739" fmla="*/ 5870151 w 7467600"/>
              <a:gd name="connsiteY739" fmla="*/ 898890 h 6858000"/>
              <a:gd name="connsiteX740" fmla="*/ 5861335 w 7467600"/>
              <a:gd name="connsiteY740" fmla="*/ 899177 h 6858000"/>
              <a:gd name="connsiteX741" fmla="*/ 5843702 w 7467600"/>
              <a:gd name="connsiteY741" fmla="*/ 899748 h 6858000"/>
              <a:gd name="connsiteX742" fmla="*/ 5651107 w 7467600"/>
              <a:gd name="connsiteY742" fmla="*/ 920306 h 6858000"/>
              <a:gd name="connsiteX743" fmla="*/ 5459407 w 7467600"/>
              <a:gd name="connsiteY743" fmla="*/ 940975 h 6858000"/>
              <a:gd name="connsiteX744" fmla="*/ 5374846 w 7467600"/>
              <a:gd name="connsiteY744" fmla="*/ 941988 h 6858000"/>
              <a:gd name="connsiteX745" fmla="*/ 5256105 w 7467600"/>
              <a:gd name="connsiteY745" fmla="*/ 945632 h 6858000"/>
              <a:gd name="connsiteX746" fmla="*/ 5107071 w 7467600"/>
              <a:gd name="connsiteY746" fmla="*/ 969720 h 6858000"/>
              <a:gd name="connsiteX747" fmla="*/ 4998681 w 7467600"/>
              <a:gd name="connsiteY747" fmla="*/ 988771 h 6858000"/>
              <a:gd name="connsiteX748" fmla="*/ 5870151 w 7467600"/>
              <a:gd name="connsiteY748" fmla="*/ 898890 h 6858000"/>
              <a:gd name="connsiteX749" fmla="*/ 5504425 w 7467600"/>
              <a:gd name="connsiteY749" fmla="*/ 848067 h 6858000"/>
              <a:gd name="connsiteX750" fmla="*/ 4968849 w 7467600"/>
              <a:gd name="connsiteY750" fmla="*/ 962318 h 6858000"/>
              <a:gd name="connsiteX751" fmla="*/ 5104039 w 7467600"/>
              <a:gd name="connsiteY751" fmla="*/ 940634 h 6858000"/>
              <a:gd name="connsiteX752" fmla="*/ 5256311 w 7467600"/>
              <a:gd name="connsiteY752" fmla="*/ 916490 h 6858000"/>
              <a:gd name="connsiteX753" fmla="*/ 5377381 w 7467600"/>
              <a:gd name="connsiteY753" fmla="*/ 912671 h 6858000"/>
              <a:gd name="connsiteX754" fmla="*/ 5460148 w 7467600"/>
              <a:gd name="connsiteY754" fmla="*/ 911442 h 6858000"/>
              <a:gd name="connsiteX755" fmla="*/ 5648971 w 7467600"/>
              <a:gd name="connsiteY755" fmla="*/ 891331 h 6858000"/>
              <a:gd name="connsiteX756" fmla="*/ 5844807 w 7467600"/>
              <a:gd name="connsiteY756" fmla="*/ 870718 h 6858000"/>
              <a:gd name="connsiteX757" fmla="*/ 5862975 w 7467600"/>
              <a:gd name="connsiteY757" fmla="*/ 869756 h 6858000"/>
              <a:gd name="connsiteX758" fmla="*/ 5920887 w 7467600"/>
              <a:gd name="connsiteY758" fmla="*/ 865929 h 6858000"/>
              <a:gd name="connsiteX759" fmla="*/ 5504425 w 7467600"/>
              <a:gd name="connsiteY759" fmla="*/ 848067 h 6858000"/>
              <a:gd name="connsiteX760" fmla="*/ 3607114 w 7467600"/>
              <a:gd name="connsiteY760" fmla="*/ 467441 h 6858000"/>
              <a:gd name="connsiteX761" fmla="*/ 3296242 w 7467600"/>
              <a:gd name="connsiteY761" fmla="*/ 807991 h 6858000"/>
              <a:gd name="connsiteX762" fmla="*/ 3174674 w 7467600"/>
              <a:gd name="connsiteY762" fmla="*/ 919759 h 6858000"/>
              <a:gd name="connsiteX763" fmla="*/ 3042978 w 7467600"/>
              <a:gd name="connsiteY763" fmla="*/ 1054894 h 6858000"/>
              <a:gd name="connsiteX764" fmla="*/ 2968914 w 7467600"/>
              <a:gd name="connsiteY764" fmla="*/ 1133756 h 6858000"/>
              <a:gd name="connsiteX765" fmla="*/ 3103823 w 7467600"/>
              <a:gd name="connsiteY765" fmla="*/ 1026814 h 6858000"/>
              <a:gd name="connsiteX766" fmla="*/ 3607114 w 7467600"/>
              <a:gd name="connsiteY766" fmla="*/ 467441 h 6858000"/>
              <a:gd name="connsiteX767" fmla="*/ 3744487 w 7467600"/>
              <a:gd name="connsiteY767" fmla="*/ 383136 h 6858000"/>
              <a:gd name="connsiteX768" fmla="*/ 3970213 w 7467600"/>
              <a:gd name="connsiteY768" fmla="*/ 995559 h 6858000"/>
              <a:gd name="connsiteX769" fmla="*/ 3744487 w 7467600"/>
              <a:gd name="connsiteY769" fmla="*/ 383136 h 6858000"/>
              <a:gd name="connsiteX770" fmla="*/ 3624562 w 7467600"/>
              <a:gd name="connsiteY770" fmla="*/ 367041 h 6858000"/>
              <a:gd name="connsiteX771" fmla="*/ 3489712 w 7467600"/>
              <a:gd name="connsiteY771" fmla="*/ 485386 h 6858000"/>
              <a:gd name="connsiteX772" fmla="*/ 3182994 w 7467600"/>
              <a:gd name="connsiteY772" fmla="*/ 828265 h 6858000"/>
              <a:gd name="connsiteX773" fmla="*/ 2892114 w 7467600"/>
              <a:gd name="connsiteY773" fmla="*/ 1172635 h 6858000"/>
              <a:gd name="connsiteX774" fmla="*/ 3021459 w 7467600"/>
              <a:gd name="connsiteY774" fmla="*/ 1035385 h 6858000"/>
              <a:gd name="connsiteX775" fmla="*/ 3153873 w 7467600"/>
              <a:gd name="connsiteY775" fmla="*/ 898971 h 6858000"/>
              <a:gd name="connsiteX776" fmla="*/ 3276511 w 7467600"/>
              <a:gd name="connsiteY776" fmla="*/ 786423 h 6858000"/>
              <a:gd name="connsiteX777" fmla="*/ 3584154 w 7467600"/>
              <a:gd name="connsiteY777" fmla="*/ 448218 h 6858000"/>
              <a:gd name="connsiteX778" fmla="*/ 3624562 w 7467600"/>
              <a:gd name="connsiteY778" fmla="*/ 367041 h 6858000"/>
              <a:gd name="connsiteX779" fmla="*/ 3766672 w 7467600"/>
              <a:gd name="connsiteY779" fmla="*/ 359429 h 6858000"/>
              <a:gd name="connsiteX780" fmla="*/ 3996338 w 7467600"/>
              <a:gd name="connsiteY780" fmla="*/ 968237 h 6858000"/>
              <a:gd name="connsiteX781" fmla="*/ 3766672 w 7467600"/>
              <a:gd name="connsiteY781" fmla="*/ 359429 h 6858000"/>
              <a:gd name="connsiteX782" fmla="*/ 5805386 w 7467600"/>
              <a:gd name="connsiteY782" fmla="*/ 239240 h 6858000"/>
              <a:gd name="connsiteX783" fmla="*/ 5736947 w 7467600"/>
              <a:gd name="connsiteY783" fmla="*/ 261367 h 6858000"/>
              <a:gd name="connsiteX784" fmla="*/ 5427012 w 7467600"/>
              <a:gd name="connsiteY784" fmla="*/ 311272 h 6858000"/>
              <a:gd name="connsiteX785" fmla="*/ 5147818 w 7467600"/>
              <a:gd name="connsiteY785" fmla="*/ 322112 h 6858000"/>
              <a:gd name="connsiteX786" fmla="*/ 5060854 w 7467600"/>
              <a:gd name="connsiteY786" fmla="*/ 311882 h 6858000"/>
              <a:gd name="connsiteX787" fmla="*/ 4945989 w 7467600"/>
              <a:gd name="connsiteY787" fmla="*/ 300516 h 6858000"/>
              <a:gd name="connsiteX788" fmla="*/ 5410479 w 7467600"/>
              <a:gd name="connsiteY788" fmla="*/ 348434 h 6858000"/>
              <a:gd name="connsiteX789" fmla="*/ 5805386 w 7467600"/>
              <a:gd name="connsiteY789" fmla="*/ 239240 h 6858000"/>
              <a:gd name="connsiteX790" fmla="*/ 5905192 w 7467600"/>
              <a:gd name="connsiteY790" fmla="*/ 163079 h 6858000"/>
              <a:gd name="connsiteX791" fmla="*/ 5865655 w 7467600"/>
              <a:gd name="connsiteY791" fmla="*/ 171901 h 6858000"/>
              <a:gd name="connsiteX792" fmla="*/ 5259740 w 7467600"/>
              <a:gd name="connsiteY792" fmla="*/ 257013 h 6858000"/>
              <a:gd name="connsiteX793" fmla="*/ 5208466 w 7467600"/>
              <a:gd name="connsiteY793" fmla="*/ 257550 h 6858000"/>
              <a:gd name="connsiteX794" fmla="*/ 4980204 w 7467600"/>
              <a:gd name="connsiteY794" fmla="*/ 271903 h 6858000"/>
              <a:gd name="connsiteX795" fmla="*/ 5068068 w 7467600"/>
              <a:gd name="connsiteY795" fmla="*/ 282244 h 6858000"/>
              <a:gd name="connsiteX796" fmla="*/ 5153231 w 7467600"/>
              <a:gd name="connsiteY796" fmla="*/ 292240 h 6858000"/>
              <a:gd name="connsiteX797" fmla="*/ 5426491 w 7467600"/>
              <a:gd name="connsiteY797" fmla="*/ 281128 h 6858000"/>
              <a:gd name="connsiteX798" fmla="*/ 5731212 w 7467600"/>
              <a:gd name="connsiteY798" fmla="*/ 231951 h 6858000"/>
              <a:gd name="connsiteX799" fmla="*/ 5905192 w 7467600"/>
              <a:gd name="connsiteY799" fmla="*/ 163079 h 6858000"/>
              <a:gd name="connsiteX800" fmla="*/ 5944437 w 7467600"/>
              <a:gd name="connsiteY800" fmla="*/ 113829 h 6858000"/>
              <a:gd name="connsiteX801" fmla="*/ 5825032 w 7467600"/>
              <a:gd name="connsiteY801" fmla="*/ 146405 h 6858000"/>
              <a:gd name="connsiteX802" fmla="*/ 4955599 w 7467600"/>
              <a:gd name="connsiteY802" fmla="*/ 247008 h 6858000"/>
              <a:gd name="connsiteX803" fmla="*/ 5210104 w 7467600"/>
              <a:gd name="connsiteY803" fmla="*/ 228123 h 6858000"/>
              <a:gd name="connsiteX804" fmla="*/ 5261015 w 7467600"/>
              <a:gd name="connsiteY804" fmla="*/ 227087 h 6858000"/>
              <a:gd name="connsiteX805" fmla="*/ 5861181 w 7467600"/>
              <a:gd name="connsiteY805" fmla="*/ 143093 h 6858000"/>
              <a:gd name="connsiteX806" fmla="*/ 5961252 w 7467600"/>
              <a:gd name="connsiteY806" fmla="*/ 114820 h 6858000"/>
              <a:gd name="connsiteX807" fmla="*/ 5944437 w 7467600"/>
              <a:gd name="connsiteY807" fmla="*/ 113829 h 6858000"/>
              <a:gd name="connsiteX808" fmla="*/ 3882765 w 7467600"/>
              <a:gd name="connsiteY808" fmla="*/ 0 h 6858000"/>
              <a:gd name="connsiteX809" fmla="*/ 3995099 w 7467600"/>
              <a:gd name="connsiteY809" fmla="*/ 0 h 6858000"/>
              <a:gd name="connsiteX810" fmla="*/ 4163818 w 7467600"/>
              <a:gd name="connsiteY810" fmla="*/ 234104 h 6858000"/>
              <a:gd name="connsiteX811" fmla="*/ 4172099 w 7467600"/>
              <a:gd name="connsiteY811" fmla="*/ 234207 h 6858000"/>
              <a:gd name="connsiteX812" fmla="*/ 4784282 w 7467600"/>
              <a:gd name="connsiteY812" fmla="*/ 276561 h 6858000"/>
              <a:gd name="connsiteX813" fmla="*/ 4801687 w 7467600"/>
              <a:gd name="connsiteY813" fmla="*/ 267764 h 6858000"/>
              <a:gd name="connsiteX814" fmla="*/ 6082788 w 7467600"/>
              <a:gd name="connsiteY814" fmla="*/ 64119 h 6858000"/>
              <a:gd name="connsiteX815" fmla="*/ 6099442 w 7467600"/>
              <a:gd name="connsiteY815" fmla="*/ 82568 h 6858000"/>
              <a:gd name="connsiteX816" fmla="*/ 4804137 w 7467600"/>
              <a:gd name="connsiteY816" fmla="*/ 320931 h 6858000"/>
              <a:gd name="connsiteX817" fmla="*/ 4227047 w 7467600"/>
              <a:gd name="connsiteY817" fmla="*/ 313415 h 6858000"/>
              <a:gd name="connsiteX818" fmla="*/ 4346041 w 7467600"/>
              <a:gd name="connsiteY818" fmla="*/ 456086 h 6858000"/>
              <a:gd name="connsiteX819" fmla="*/ 4870967 w 7467600"/>
              <a:gd name="connsiteY819" fmla="*/ 963061 h 6858000"/>
              <a:gd name="connsiteX820" fmla="*/ 4889647 w 7467600"/>
              <a:gd name="connsiteY820" fmla="*/ 957147 h 6858000"/>
              <a:gd name="connsiteX821" fmla="*/ 5422504 w 7467600"/>
              <a:gd name="connsiteY821" fmla="*/ 805191 h 6858000"/>
              <a:gd name="connsiteX822" fmla="*/ 6087656 w 7467600"/>
              <a:gd name="connsiteY822" fmla="*/ 826703 h 6858000"/>
              <a:gd name="connsiteX823" fmla="*/ 6058717 w 7467600"/>
              <a:gd name="connsiteY823" fmla="*/ 865992 h 6858000"/>
              <a:gd name="connsiteX824" fmla="*/ 4974153 w 7467600"/>
              <a:gd name="connsiteY824" fmla="*/ 1045456 h 6858000"/>
              <a:gd name="connsiteX825" fmla="*/ 5627835 w 7467600"/>
              <a:gd name="connsiteY825" fmla="*/ 1472077 h 6858000"/>
              <a:gd name="connsiteX826" fmla="*/ 5629817 w 7467600"/>
              <a:gd name="connsiteY826" fmla="*/ 1471412 h 6858000"/>
              <a:gd name="connsiteX827" fmla="*/ 5634124 w 7467600"/>
              <a:gd name="connsiteY827" fmla="*/ 1470572 h 6858000"/>
              <a:gd name="connsiteX828" fmla="*/ 5755832 w 7467600"/>
              <a:gd name="connsiteY828" fmla="*/ 1383886 h 6858000"/>
              <a:gd name="connsiteX829" fmla="*/ 6014186 w 7467600"/>
              <a:gd name="connsiteY829" fmla="*/ 1279799 h 6858000"/>
              <a:gd name="connsiteX830" fmla="*/ 6901619 w 7467600"/>
              <a:gd name="connsiteY830" fmla="*/ 1047874 h 6858000"/>
              <a:gd name="connsiteX831" fmla="*/ 6931566 w 7467600"/>
              <a:gd name="connsiteY831" fmla="*/ 1062034 h 6858000"/>
              <a:gd name="connsiteX832" fmla="*/ 5790982 w 7467600"/>
              <a:gd name="connsiteY832" fmla="*/ 1561380 h 6858000"/>
              <a:gd name="connsiteX833" fmla="*/ 6188971 w 7467600"/>
              <a:gd name="connsiteY833" fmla="*/ 1755168 h 6858000"/>
              <a:gd name="connsiteX834" fmla="*/ 6202446 w 7467600"/>
              <a:gd name="connsiteY834" fmla="*/ 1752268 h 6858000"/>
              <a:gd name="connsiteX835" fmla="*/ 7179560 w 7467600"/>
              <a:gd name="connsiteY835" fmla="*/ 1467551 h 6858000"/>
              <a:gd name="connsiteX836" fmla="*/ 7158730 w 7467600"/>
              <a:gd name="connsiteY836" fmla="*/ 1507835 h 6858000"/>
              <a:gd name="connsiteX837" fmla="*/ 6326959 w 7467600"/>
              <a:gd name="connsiteY837" fmla="*/ 1817686 h 6858000"/>
              <a:gd name="connsiteX838" fmla="*/ 6537433 w 7467600"/>
              <a:gd name="connsiteY838" fmla="*/ 1907790 h 6858000"/>
              <a:gd name="connsiteX839" fmla="*/ 6550221 w 7467600"/>
              <a:gd name="connsiteY839" fmla="*/ 1910729 h 6858000"/>
              <a:gd name="connsiteX840" fmla="*/ 6964438 w 7467600"/>
              <a:gd name="connsiteY840" fmla="*/ 2209505 h 6858000"/>
              <a:gd name="connsiteX841" fmla="*/ 7367862 w 7467600"/>
              <a:gd name="connsiteY841" fmla="*/ 2806833 h 6858000"/>
              <a:gd name="connsiteX842" fmla="*/ 7364329 w 7467600"/>
              <a:gd name="connsiteY842" fmla="*/ 2826907 h 6858000"/>
              <a:gd name="connsiteX843" fmla="*/ 7290545 w 7467600"/>
              <a:gd name="connsiteY843" fmla="*/ 2850663 h 6858000"/>
              <a:gd name="connsiteX844" fmla="*/ 6472036 w 7467600"/>
              <a:gd name="connsiteY844" fmla="*/ 1959003 h 6858000"/>
              <a:gd name="connsiteX845" fmla="*/ 5792897 w 7467600"/>
              <a:gd name="connsiteY845" fmla="*/ 1647747 h 6858000"/>
              <a:gd name="connsiteX846" fmla="*/ 5842751 w 7467600"/>
              <a:gd name="connsiteY846" fmla="*/ 1816112 h 6858000"/>
              <a:gd name="connsiteX847" fmla="*/ 5847424 w 7467600"/>
              <a:gd name="connsiteY847" fmla="*/ 1815776 h 6858000"/>
              <a:gd name="connsiteX848" fmla="*/ 6399821 w 7467600"/>
              <a:gd name="connsiteY848" fmla="*/ 2344799 h 6858000"/>
              <a:gd name="connsiteX849" fmla="*/ 6323232 w 7467600"/>
              <a:gd name="connsiteY849" fmla="*/ 2389634 h 6858000"/>
              <a:gd name="connsiteX850" fmla="*/ 5942958 w 7467600"/>
              <a:gd name="connsiteY850" fmla="*/ 2077708 h 6858000"/>
              <a:gd name="connsiteX851" fmla="*/ 5921559 w 7467600"/>
              <a:gd name="connsiteY851" fmla="*/ 2378596 h 6858000"/>
              <a:gd name="connsiteX852" fmla="*/ 5817651 w 7467600"/>
              <a:gd name="connsiteY852" fmla="*/ 3023919 h 6858000"/>
              <a:gd name="connsiteX853" fmla="*/ 5729634 w 7467600"/>
              <a:gd name="connsiteY853" fmla="*/ 3051849 h 6858000"/>
              <a:gd name="connsiteX854" fmla="*/ 5611018 w 7467600"/>
              <a:gd name="connsiteY854" fmla="*/ 2316769 h 6858000"/>
              <a:gd name="connsiteX855" fmla="*/ 5687608 w 7467600"/>
              <a:gd name="connsiteY855" fmla="*/ 2039972 h 6858000"/>
              <a:gd name="connsiteX856" fmla="*/ 5657554 w 7467600"/>
              <a:gd name="connsiteY856" fmla="*/ 1576445 h 6858000"/>
              <a:gd name="connsiteX857" fmla="*/ 5150475 w 7467600"/>
              <a:gd name="connsiteY857" fmla="*/ 1274012 h 6858000"/>
              <a:gd name="connsiteX858" fmla="*/ 5349142 w 7467600"/>
              <a:gd name="connsiteY858" fmla="*/ 2204405 h 6858000"/>
              <a:gd name="connsiteX859" fmla="*/ 5262214 w 7467600"/>
              <a:gd name="connsiteY859" fmla="*/ 2233836 h 6858000"/>
              <a:gd name="connsiteX860" fmla="*/ 4981539 w 7467600"/>
              <a:gd name="connsiteY860" fmla="*/ 1542201 h 6858000"/>
              <a:gd name="connsiteX861" fmla="*/ 4958461 w 7467600"/>
              <a:gd name="connsiteY861" fmla="*/ 1136957 h 6858000"/>
              <a:gd name="connsiteX862" fmla="*/ 4655015 w 7467600"/>
              <a:gd name="connsiteY862" fmla="*/ 891426 h 6858000"/>
              <a:gd name="connsiteX863" fmla="*/ 4348002 w 7467600"/>
              <a:gd name="connsiteY863" fmla="*/ 2205895 h 6858000"/>
              <a:gd name="connsiteX864" fmla="*/ 4262250 w 7467600"/>
              <a:gd name="connsiteY864" fmla="*/ 2219972 h 6858000"/>
              <a:gd name="connsiteX865" fmla="*/ 4550611 w 7467600"/>
              <a:gd name="connsiteY865" fmla="*/ 817540 h 6858000"/>
              <a:gd name="connsiteX866" fmla="*/ 4564418 w 7467600"/>
              <a:gd name="connsiteY866" fmla="*/ 808293 h 6858000"/>
              <a:gd name="connsiteX867" fmla="*/ 4266388 w 7467600"/>
              <a:gd name="connsiteY867" fmla="*/ 500083 h 6858000"/>
              <a:gd name="connsiteX868" fmla="*/ 4032842 w 7467600"/>
              <a:gd name="connsiteY868" fmla="*/ 211809 h 6858000"/>
              <a:gd name="connsiteX869" fmla="*/ 3882765 w 7467600"/>
              <a:gd name="connsiteY869" fmla="*/ 0 h 6858000"/>
              <a:gd name="connsiteX870" fmla="*/ 3721337 w 7467600"/>
              <a:gd name="connsiteY870" fmla="*/ 0 h 6858000"/>
              <a:gd name="connsiteX871" fmla="*/ 3797544 w 7467600"/>
              <a:gd name="connsiteY871" fmla="*/ 0 h 6858000"/>
              <a:gd name="connsiteX872" fmla="*/ 3775734 w 7467600"/>
              <a:gd name="connsiteY872" fmla="*/ 95131 h 6858000"/>
              <a:gd name="connsiteX873" fmla="*/ 3724807 w 7467600"/>
              <a:gd name="connsiteY873" fmla="*/ 272257 h 6858000"/>
              <a:gd name="connsiteX874" fmla="*/ 3726844 w 7467600"/>
              <a:gd name="connsiteY874" fmla="*/ 282988 h 6858000"/>
              <a:gd name="connsiteX875" fmla="*/ 3742664 w 7467600"/>
              <a:gd name="connsiteY875" fmla="*/ 279918 h 6858000"/>
              <a:gd name="connsiteX876" fmla="*/ 4103910 w 7467600"/>
              <a:gd name="connsiteY876" fmla="*/ 1161917 h 6858000"/>
              <a:gd name="connsiteX877" fmla="*/ 4020269 w 7467600"/>
              <a:gd name="connsiteY877" fmla="*/ 1200406 h 6858000"/>
              <a:gd name="connsiteX878" fmla="*/ 3674882 w 7467600"/>
              <a:gd name="connsiteY878" fmla="*/ 488524 h 6858000"/>
              <a:gd name="connsiteX879" fmla="*/ 3132682 w 7467600"/>
              <a:gd name="connsiteY879" fmla="*/ 1072284 h 6858000"/>
              <a:gd name="connsiteX880" fmla="*/ 2716346 w 7467600"/>
              <a:gd name="connsiteY880" fmla="*/ 1276376 h 6858000"/>
              <a:gd name="connsiteX881" fmla="*/ 2716772 w 7467600"/>
              <a:gd name="connsiteY881" fmla="*/ 1255462 h 6858000"/>
              <a:gd name="connsiteX882" fmla="*/ 3471096 w 7467600"/>
              <a:gd name="connsiteY882" fmla="*/ 437072 h 6858000"/>
              <a:gd name="connsiteX883" fmla="*/ 3639057 w 7467600"/>
              <a:gd name="connsiteY883" fmla="*/ 286334 h 6858000"/>
              <a:gd name="connsiteX884" fmla="*/ 3640309 w 7467600"/>
              <a:gd name="connsiteY884" fmla="*/ 284664 h 6858000"/>
              <a:gd name="connsiteX885" fmla="*/ 3646022 w 7467600"/>
              <a:gd name="connsiteY885" fmla="*/ 276711 h 6858000"/>
              <a:gd name="connsiteX886" fmla="*/ 3707943 w 7467600"/>
              <a:gd name="connsiteY886" fmla="*/ 65958 h 6858000"/>
              <a:gd name="connsiteX887" fmla="*/ 3721337 w 7467600"/>
              <a:gd name="connsiteY887" fmla="*/ 0 h 6858000"/>
              <a:gd name="connsiteX888" fmla="*/ 2867960 w 7467600"/>
              <a:gd name="connsiteY888" fmla="*/ 0 h 6858000"/>
              <a:gd name="connsiteX889" fmla="*/ 2926351 w 7467600"/>
              <a:gd name="connsiteY889" fmla="*/ 0 h 6858000"/>
              <a:gd name="connsiteX890" fmla="*/ 2902823 w 7467600"/>
              <a:gd name="connsiteY890" fmla="*/ 262929 h 6858000"/>
              <a:gd name="connsiteX891" fmla="*/ 2940663 w 7467600"/>
              <a:gd name="connsiteY891" fmla="*/ 140884 h 6858000"/>
              <a:gd name="connsiteX892" fmla="*/ 2947039 w 7467600"/>
              <a:gd name="connsiteY892" fmla="*/ 122524 h 6858000"/>
              <a:gd name="connsiteX893" fmla="*/ 2984316 w 7467600"/>
              <a:gd name="connsiteY893" fmla="*/ 0 h 6858000"/>
              <a:gd name="connsiteX894" fmla="*/ 3016114 w 7467600"/>
              <a:gd name="connsiteY894" fmla="*/ 0 h 6858000"/>
              <a:gd name="connsiteX895" fmla="*/ 2979949 w 7467600"/>
              <a:gd name="connsiteY895" fmla="*/ 119274 h 6858000"/>
              <a:gd name="connsiteX896" fmla="*/ 3023879 w 7467600"/>
              <a:gd name="connsiteY896" fmla="*/ 0 h 6858000"/>
              <a:gd name="connsiteX897" fmla="*/ 3105400 w 7467600"/>
              <a:gd name="connsiteY897" fmla="*/ 0 h 6858000"/>
              <a:gd name="connsiteX898" fmla="*/ 3094669 w 7467600"/>
              <a:gd name="connsiteY898" fmla="*/ 30308 h 6858000"/>
              <a:gd name="connsiteX899" fmla="*/ 2901945 w 7467600"/>
              <a:gd name="connsiteY899" fmla="*/ 466538 h 6858000"/>
              <a:gd name="connsiteX900" fmla="*/ 2815209 w 7467600"/>
              <a:gd name="connsiteY900" fmla="*/ 497361 h 6858000"/>
              <a:gd name="connsiteX901" fmla="*/ 2844845 w 7467600"/>
              <a:gd name="connsiteY901" fmla="*/ 127638 h 6858000"/>
              <a:gd name="connsiteX902" fmla="*/ 2867960 w 7467600"/>
              <a:gd name="connsiteY902" fmla="*/ 0 h 6858000"/>
              <a:gd name="connsiteX903" fmla="*/ 1057230 w 7467600"/>
              <a:gd name="connsiteY903" fmla="*/ 0 h 6858000"/>
              <a:gd name="connsiteX904" fmla="*/ 1111003 w 7467600"/>
              <a:gd name="connsiteY904" fmla="*/ 0 h 6858000"/>
              <a:gd name="connsiteX905" fmla="*/ 1125553 w 7467600"/>
              <a:gd name="connsiteY905" fmla="*/ 52588 h 6858000"/>
              <a:gd name="connsiteX906" fmla="*/ 1304276 w 7467600"/>
              <a:gd name="connsiteY906" fmla="*/ 476275 h 6858000"/>
              <a:gd name="connsiteX907" fmla="*/ 1492066 w 7467600"/>
              <a:gd name="connsiteY907" fmla="*/ 886333 h 6858000"/>
              <a:gd name="connsiteX908" fmla="*/ 1423698 w 7467600"/>
              <a:gd name="connsiteY908" fmla="*/ 710817 h 6858000"/>
              <a:gd name="connsiteX909" fmla="*/ 1357609 w 7467600"/>
              <a:gd name="connsiteY909" fmla="*/ 532892 h 6858000"/>
              <a:gd name="connsiteX910" fmla="*/ 1309550 w 7467600"/>
              <a:gd name="connsiteY910" fmla="*/ 374031 h 6858000"/>
              <a:gd name="connsiteX911" fmla="*/ 1193673 w 7467600"/>
              <a:gd name="connsiteY911" fmla="*/ 49533 h 6858000"/>
              <a:gd name="connsiteX912" fmla="*/ 1164391 w 7467600"/>
              <a:gd name="connsiteY912" fmla="*/ 0 h 6858000"/>
              <a:gd name="connsiteX913" fmla="*/ 1200666 w 7467600"/>
              <a:gd name="connsiteY913" fmla="*/ 0 h 6858000"/>
              <a:gd name="connsiteX914" fmla="*/ 1223408 w 7467600"/>
              <a:gd name="connsiteY914" fmla="*/ 38996 h 6858000"/>
              <a:gd name="connsiteX915" fmla="*/ 1339635 w 7467600"/>
              <a:gd name="connsiteY915" fmla="*/ 365517 h 6858000"/>
              <a:gd name="connsiteX916" fmla="*/ 1387469 w 7467600"/>
              <a:gd name="connsiteY916" fmla="*/ 523079 h 6858000"/>
              <a:gd name="connsiteX917" fmla="*/ 1452685 w 7467600"/>
              <a:gd name="connsiteY917" fmla="*/ 699806 h 6858000"/>
              <a:gd name="connsiteX918" fmla="*/ 1492092 w 7467600"/>
              <a:gd name="connsiteY918" fmla="*/ 800424 h 6858000"/>
              <a:gd name="connsiteX919" fmla="*/ 1455302 w 7467600"/>
              <a:gd name="connsiteY919" fmla="*/ 632913 h 6858000"/>
              <a:gd name="connsiteX920" fmla="*/ 1222336 w 7467600"/>
              <a:gd name="connsiteY920" fmla="*/ 9480 h 6858000"/>
              <a:gd name="connsiteX921" fmla="*/ 1214634 w 7467600"/>
              <a:gd name="connsiteY921" fmla="*/ 0 h 6858000"/>
              <a:gd name="connsiteX922" fmla="*/ 1289827 w 7467600"/>
              <a:gd name="connsiteY922" fmla="*/ 0 h 6858000"/>
              <a:gd name="connsiteX923" fmla="*/ 1321076 w 7467600"/>
              <a:gd name="connsiteY923" fmla="*/ 59722 h 6858000"/>
              <a:gd name="connsiteX924" fmla="*/ 1512579 w 7467600"/>
              <a:gd name="connsiteY924" fmla="*/ 626441 h 6858000"/>
              <a:gd name="connsiteX925" fmla="*/ 1506076 w 7467600"/>
              <a:gd name="connsiteY925" fmla="*/ 1089289 h 6858000"/>
              <a:gd name="connsiteX926" fmla="*/ 1486346 w 7467600"/>
              <a:gd name="connsiteY926" fmla="*/ 1079919 h 6858000"/>
              <a:gd name="connsiteX927" fmla="*/ 1070511 w 7467600"/>
              <a:gd name="connsiteY927" fmla="*/ 48609 h 6858000"/>
              <a:gd name="connsiteX928" fmla="*/ 1057230 w 7467600"/>
              <a:gd name="connsiteY928" fmla="*/ 0 h 6858000"/>
              <a:gd name="connsiteX929" fmla="*/ 43151 w 7467600"/>
              <a:gd name="connsiteY929" fmla="*/ 0 h 6858000"/>
              <a:gd name="connsiteX930" fmla="*/ 95283 w 7467600"/>
              <a:gd name="connsiteY930" fmla="*/ 0 h 6858000"/>
              <a:gd name="connsiteX931" fmla="*/ 300708 w 7467600"/>
              <a:gd name="connsiteY931" fmla="*/ 154571 h 6858000"/>
              <a:gd name="connsiteX932" fmla="*/ 530414 w 7467600"/>
              <a:gd name="connsiteY932" fmla="*/ 354673 h 6858000"/>
              <a:gd name="connsiteX933" fmla="*/ 333785 w 7467600"/>
              <a:gd name="connsiteY933" fmla="*/ 161564 h 6858000"/>
              <a:gd name="connsiteX934" fmla="*/ 147005 w 7467600"/>
              <a:gd name="connsiteY934" fmla="*/ 0 h 6858000"/>
              <a:gd name="connsiteX935" fmla="*/ 272509 w 7467600"/>
              <a:gd name="connsiteY935" fmla="*/ 0 h 6858000"/>
              <a:gd name="connsiteX936" fmla="*/ 326276 w 7467600"/>
              <a:gd name="connsiteY936" fmla="*/ 45847 h 6858000"/>
              <a:gd name="connsiteX937" fmla="*/ 823759 w 7467600"/>
              <a:gd name="connsiteY937" fmla="*/ 574145 h 6858000"/>
              <a:gd name="connsiteX938" fmla="*/ 811254 w 7467600"/>
              <a:gd name="connsiteY938" fmla="*/ 665546 h 6858000"/>
              <a:gd name="connsiteX939" fmla="*/ 154042 w 7467600"/>
              <a:gd name="connsiteY939" fmla="*/ 261522 h 6858000"/>
              <a:gd name="connsiteX940" fmla="*/ 13550 w 7467600"/>
              <a:gd name="connsiteY940" fmla="*/ 158423 h 6858000"/>
              <a:gd name="connsiteX941" fmla="*/ 0 w 7467600"/>
              <a:gd name="connsiteY941" fmla="*/ 146618 h 6858000"/>
              <a:gd name="connsiteX942" fmla="*/ 0 w 7467600"/>
              <a:gd name="connsiteY942" fmla="*/ 59161 h 6858000"/>
              <a:gd name="connsiteX943" fmla="*/ 45427 w 7467600"/>
              <a:gd name="connsiteY943" fmla="*/ 101078 h 6858000"/>
              <a:gd name="connsiteX944" fmla="*/ 630103 w 7467600"/>
              <a:gd name="connsiteY944" fmla="*/ 485885 h 6858000"/>
              <a:gd name="connsiteX945" fmla="*/ 532040 w 7467600"/>
              <a:gd name="connsiteY945" fmla="*/ 399359 h 6858000"/>
              <a:gd name="connsiteX946" fmla="*/ 517618 w 7467600"/>
              <a:gd name="connsiteY946" fmla="*/ 385726 h 6858000"/>
              <a:gd name="connsiteX947" fmla="*/ 285074 w 7467600"/>
              <a:gd name="connsiteY947" fmla="*/ 182755 h 6858000"/>
              <a:gd name="connsiteX948" fmla="*/ 43151 w 7467600"/>
              <a:gd name="connsiteY948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67913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7467600 w 7467600"/>
              <a:gd name="connsiteY15" fmla="*/ 6767913 h 6858000"/>
              <a:gd name="connsiteX16" fmla="*/ 1019354 w 7467600"/>
              <a:gd name="connsiteY16" fmla="*/ 6315006 h 6858000"/>
              <a:gd name="connsiteX17" fmla="*/ 441046 w 7467600"/>
              <a:gd name="connsiteY17" fmla="*/ 6691153 h 6858000"/>
              <a:gd name="connsiteX18" fmla="*/ 1019354 w 7467600"/>
              <a:gd name="connsiteY18" fmla="*/ 6315006 h 6858000"/>
              <a:gd name="connsiteX19" fmla="*/ 991680 w 7467600"/>
              <a:gd name="connsiteY19" fmla="*/ 6298413 h 6858000"/>
              <a:gd name="connsiteX20" fmla="*/ 409060 w 7467600"/>
              <a:gd name="connsiteY20" fmla="*/ 6671470 h 6858000"/>
              <a:gd name="connsiteX21" fmla="*/ 991680 w 7467600"/>
              <a:gd name="connsiteY21" fmla="*/ 6298413 h 6858000"/>
              <a:gd name="connsiteX22" fmla="*/ 103333 w 7467600"/>
              <a:gd name="connsiteY22" fmla="*/ 5699602 h 6858000"/>
              <a:gd name="connsiteX23" fmla="*/ 233938 w 7467600"/>
              <a:gd name="connsiteY23" fmla="*/ 5809416 h 6858000"/>
              <a:gd name="connsiteX24" fmla="*/ 883580 w 7467600"/>
              <a:gd name="connsiteY24" fmla="*/ 6180710 h 6858000"/>
              <a:gd name="connsiteX25" fmla="*/ 487337 w 7467600"/>
              <a:gd name="connsiteY25" fmla="*/ 5950182 h 6858000"/>
              <a:gd name="connsiteX26" fmla="*/ 354051 w 7467600"/>
              <a:gd name="connsiteY26" fmla="*/ 5854912 h 6858000"/>
              <a:gd name="connsiteX27" fmla="*/ 195436 w 7467600"/>
              <a:gd name="connsiteY27" fmla="*/ 5755068 h 6858000"/>
              <a:gd name="connsiteX28" fmla="*/ 103333 w 7467600"/>
              <a:gd name="connsiteY28" fmla="*/ 5699602 h 6858000"/>
              <a:gd name="connsiteX29" fmla="*/ 5539432 w 7467600"/>
              <a:gd name="connsiteY29" fmla="*/ 5642928 h 6858000"/>
              <a:gd name="connsiteX30" fmla="*/ 5555462 w 7467600"/>
              <a:gd name="connsiteY30" fmla="*/ 5694454 h 6858000"/>
              <a:gd name="connsiteX31" fmla="*/ 5828270 w 7467600"/>
              <a:gd name="connsiteY31" fmla="*/ 6320663 h 6858000"/>
              <a:gd name="connsiteX32" fmla="*/ 5947416 w 7467600"/>
              <a:gd name="connsiteY32" fmla="*/ 6574846 h 6858000"/>
              <a:gd name="connsiteX33" fmla="*/ 5539432 w 7467600"/>
              <a:gd name="connsiteY33" fmla="*/ 5642928 h 6858000"/>
              <a:gd name="connsiteX34" fmla="*/ 51253 w 7467600"/>
              <a:gd name="connsiteY34" fmla="*/ 5631825 h 6858000"/>
              <a:gd name="connsiteX35" fmla="*/ 211622 w 7467600"/>
              <a:gd name="connsiteY35" fmla="*/ 5728803 h 6858000"/>
              <a:gd name="connsiteX36" fmla="*/ 371652 w 7467600"/>
              <a:gd name="connsiteY36" fmla="*/ 5829062 h 6858000"/>
              <a:gd name="connsiteX37" fmla="*/ 505903 w 7467600"/>
              <a:gd name="connsiteY37" fmla="*/ 5925221 h 6858000"/>
              <a:gd name="connsiteX38" fmla="*/ 899240 w 7467600"/>
              <a:gd name="connsiteY38" fmla="*/ 6153068 h 6858000"/>
              <a:gd name="connsiteX39" fmla="*/ 988114 w 7467600"/>
              <a:gd name="connsiteY39" fmla="*/ 6174204 h 6858000"/>
              <a:gd name="connsiteX40" fmla="*/ 845971 w 7467600"/>
              <a:gd name="connsiteY40" fmla="*/ 6067177 h 6858000"/>
              <a:gd name="connsiteX41" fmla="*/ 448057 w 7467600"/>
              <a:gd name="connsiteY41" fmla="*/ 5841376 h 6858000"/>
              <a:gd name="connsiteX42" fmla="*/ 51253 w 7467600"/>
              <a:gd name="connsiteY42" fmla="*/ 5631825 h 6858000"/>
              <a:gd name="connsiteX43" fmla="*/ 2606687 w 7467600"/>
              <a:gd name="connsiteY43" fmla="*/ 5630718 h 6858000"/>
              <a:gd name="connsiteX44" fmla="*/ 2645658 w 7467600"/>
              <a:gd name="connsiteY44" fmla="*/ 6640259 h 6858000"/>
              <a:gd name="connsiteX45" fmla="*/ 2606687 w 7467600"/>
              <a:gd name="connsiteY45" fmla="*/ 5630718 h 6858000"/>
              <a:gd name="connsiteX46" fmla="*/ 3642057 w 7467600"/>
              <a:gd name="connsiteY46" fmla="*/ 5573487 h 6858000"/>
              <a:gd name="connsiteX47" fmla="*/ 3632981 w 7467600"/>
              <a:gd name="connsiteY47" fmla="*/ 5579437 h 6858000"/>
              <a:gd name="connsiteX48" fmla="*/ 3382436 w 7467600"/>
              <a:gd name="connsiteY48" fmla="*/ 5952726 h 6858000"/>
              <a:gd name="connsiteX49" fmla="*/ 3191929 w 7467600"/>
              <a:gd name="connsiteY49" fmla="*/ 6662669 h 6858000"/>
              <a:gd name="connsiteX50" fmla="*/ 3369898 w 7467600"/>
              <a:gd name="connsiteY50" fmla="*/ 6081771 h 6858000"/>
              <a:gd name="connsiteX51" fmla="*/ 3642057 w 7467600"/>
              <a:gd name="connsiteY51" fmla="*/ 5573487 h 6858000"/>
              <a:gd name="connsiteX52" fmla="*/ 2650666 w 7467600"/>
              <a:gd name="connsiteY52" fmla="*/ 5530686 h 6858000"/>
              <a:gd name="connsiteX53" fmla="*/ 2650249 w 7467600"/>
              <a:gd name="connsiteY53" fmla="*/ 5532101 h 6858000"/>
              <a:gd name="connsiteX54" fmla="*/ 2663808 w 7467600"/>
              <a:gd name="connsiteY54" fmla="*/ 6535215 h 6858000"/>
              <a:gd name="connsiteX55" fmla="*/ 2665418 w 7467600"/>
              <a:gd name="connsiteY55" fmla="*/ 6132756 h 6858000"/>
              <a:gd name="connsiteX56" fmla="*/ 2650666 w 7467600"/>
              <a:gd name="connsiteY56" fmla="*/ 5530686 h 6858000"/>
              <a:gd name="connsiteX57" fmla="*/ 2680277 w 7467600"/>
              <a:gd name="connsiteY57" fmla="*/ 5479204 h 6858000"/>
              <a:gd name="connsiteX58" fmla="*/ 2678972 w 7467600"/>
              <a:gd name="connsiteY58" fmla="*/ 5481582 h 6858000"/>
              <a:gd name="connsiteX59" fmla="*/ 2696666 w 7467600"/>
              <a:gd name="connsiteY59" fmla="*/ 6133836 h 6858000"/>
              <a:gd name="connsiteX60" fmla="*/ 2695769 w 7467600"/>
              <a:gd name="connsiteY60" fmla="*/ 6390955 h 6858000"/>
              <a:gd name="connsiteX61" fmla="*/ 2739893 w 7467600"/>
              <a:gd name="connsiteY61" fmla="*/ 6108357 h 6858000"/>
              <a:gd name="connsiteX62" fmla="*/ 2680277 w 7467600"/>
              <a:gd name="connsiteY62" fmla="*/ 5479204 h 6858000"/>
              <a:gd name="connsiteX63" fmla="*/ 1132195 w 7467600"/>
              <a:gd name="connsiteY63" fmla="*/ 5467980 h 6858000"/>
              <a:gd name="connsiteX64" fmla="*/ 1679056 w 7467600"/>
              <a:gd name="connsiteY64" fmla="*/ 5516907 h 6858000"/>
              <a:gd name="connsiteX65" fmla="*/ 2128648 w 7467600"/>
              <a:gd name="connsiteY65" fmla="*/ 5474249 h 6858000"/>
              <a:gd name="connsiteX66" fmla="*/ 1825619 w 7467600"/>
              <a:gd name="connsiteY66" fmla="*/ 5478447 h 6858000"/>
              <a:gd name="connsiteX67" fmla="*/ 1737798 w 7467600"/>
              <a:gd name="connsiteY67" fmla="*/ 5483353 h 6858000"/>
              <a:gd name="connsiteX68" fmla="*/ 1132195 w 7467600"/>
              <a:gd name="connsiteY68" fmla="*/ 5467980 h 6858000"/>
              <a:gd name="connsiteX69" fmla="*/ 1456157 w 7467600"/>
              <a:gd name="connsiteY69" fmla="*/ 5371404 h 6858000"/>
              <a:gd name="connsiteX70" fmla="*/ 1244432 w 7467600"/>
              <a:gd name="connsiteY70" fmla="*/ 5385601 h 6858000"/>
              <a:gd name="connsiteX71" fmla="*/ 973990 w 7467600"/>
              <a:gd name="connsiteY71" fmla="*/ 5424940 h 6858000"/>
              <a:gd name="connsiteX72" fmla="*/ 1103809 w 7467600"/>
              <a:gd name="connsiteY72" fmla="*/ 5433720 h 6858000"/>
              <a:gd name="connsiteX73" fmla="*/ 1123454 w 7467600"/>
              <a:gd name="connsiteY73" fmla="*/ 5435727 h 6858000"/>
              <a:gd name="connsiteX74" fmla="*/ 1737017 w 7467600"/>
              <a:gd name="connsiteY74" fmla="*/ 5452183 h 6858000"/>
              <a:gd name="connsiteX75" fmla="*/ 1824397 w 7467600"/>
              <a:gd name="connsiteY75" fmla="*/ 5447757 h 6858000"/>
              <a:gd name="connsiteX76" fmla="*/ 2070059 w 7467600"/>
              <a:gd name="connsiteY76" fmla="*/ 5441660 h 6858000"/>
              <a:gd name="connsiteX77" fmla="*/ 1456157 w 7467600"/>
              <a:gd name="connsiteY77" fmla="*/ 5371404 h 6858000"/>
              <a:gd name="connsiteX78" fmla="*/ 4988186 w 7467600"/>
              <a:gd name="connsiteY78" fmla="*/ 5216467 h 6858000"/>
              <a:gd name="connsiteX79" fmla="*/ 4777334 w 7467600"/>
              <a:gd name="connsiteY79" fmla="*/ 5406072 h 6858000"/>
              <a:gd name="connsiteX80" fmla="*/ 4718341 w 7467600"/>
              <a:gd name="connsiteY80" fmla="*/ 5468043 h 6858000"/>
              <a:gd name="connsiteX81" fmla="*/ 4604655 w 7467600"/>
              <a:gd name="connsiteY81" fmla="*/ 5583434 h 6858000"/>
              <a:gd name="connsiteX82" fmla="*/ 4565074 w 7467600"/>
              <a:gd name="connsiteY82" fmla="*/ 5618550 h 6858000"/>
              <a:gd name="connsiteX83" fmla="*/ 4988186 w 7467600"/>
              <a:gd name="connsiteY83" fmla="*/ 5216467 h 6858000"/>
              <a:gd name="connsiteX84" fmla="*/ 4978032 w 7467600"/>
              <a:gd name="connsiteY84" fmla="*/ 5183809 h 6858000"/>
              <a:gd name="connsiteX85" fmla="*/ 4463413 w 7467600"/>
              <a:gd name="connsiteY85" fmla="*/ 5615162 h 6858000"/>
              <a:gd name="connsiteX86" fmla="*/ 4358134 w 7467600"/>
              <a:gd name="connsiteY86" fmla="*/ 5742791 h 6858000"/>
              <a:gd name="connsiteX87" fmla="*/ 4376219 w 7467600"/>
              <a:gd name="connsiteY87" fmla="*/ 5729027 h 6858000"/>
              <a:gd name="connsiteX88" fmla="*/ 4582340 w 7467600"/>
              <a:gd name="connsiteY88" fmla="*/ 5561037 h 6858000"/>
              <a:gd name="connsiteX89" fmla="*/ 4694684 w 7467600"/>
              <a:gd name="connsiteY89" fmla="*/ 5447098 h 6858000"/>
              <a:gd name="connsiteX90" fmla="*/ 4754123 w 7467600"/>
              <a:gd name="connsiteY90" fmla="*/ 5384643 h 6858000"/>
              <a:gd name="connsiteX91" fmla="*/ 4978032 w 7467600"/>
              <a:gd name="connsiteY91" fmla="*/ 5183809 h 6858000"/>
              <a:gd name="connsiteX92" fmla="*/ 1903353 w 7467600"/>
              <a:gd name="connsiteY92" fmla="*/ 5044827 h 6858000"/>
              <a:gd name="connsiteX93" fmla="*/ 1936931 w 7467600"/>
              <a:gd name="connsiteY93" fmla="*/ 5093954 h 6858000"/>
              <a:gd name="connsiteX94" fmla="*/ 2195868 w 7467600"/>
              <a:gd name="connsiteY94" fmla="*/ 5396574 h 6858000"/>
              <a:gd name="connsiteX95" fmla="*/ 2088852 w 7467600"/>
              <a:gd name="connsiteY95" fmla="*/ 5166123 h 6858000"/>
              <a:gd name="connsiteX96" fmla="*/ 1958241 w 7467600"/>
              <a:gd name="connsiteY96" fmla="*/ 5067955 h 6858000"/>
              <a:gd name="connsiteX97" fmla="*/ 1903353 w 7467600"/>
              <a:gd name="connsiteY97" fmla="*/ 5044827 h 6858000"/>
              <a:gd name="connsiteX98" fmla="*/ 1979378 w 7467600"/>
              <a:gd name="connsiteY98" fmla="*/ 4769504 h 6858000"/>
              <a:gd name="connsiteX99" fmla="*/ 2882120 w 7467600"/>
              <a:gd name="connsiteY99" fmla="*/ 5064547 h 6858000"/>
              <a:gd name="connsiteX100" fmla="*/ 2793103 w 7467600"/>
              <a:gd name="connsiteY100" fmla="*/ 5039699 h 6858000"/>
              <a:gd name="connsiteX101" fmla="*/ 2770041 w 7467600"/>
              <a:gd name="connsiteY101" fmla="*/ 5033634 h 6858000"/>
              <a:gd name="connsiteX102" fmla="*/ 1979378 w 7467600"/>
              <a:gd name="connsiteY102" fmla="*/ 4769504 h 6858000"/>
              <a:gd name="connsiteX103" fmla="*/ 1927410 w 7467600"/>
              <a:gd name="connsiteY103" fmla="*/ 4716164 h 6858000"/>
              <a:gd name="connsiteX104" fmla="*/ 1959587 w 7467600"/>
              <a:gd name="connsiteY104" fmla="*/ 4728849 h 6858000"/>
              <a:gd name="connsiteX105" fmla="*/ 2777707 w 7467600"/>
              <a:gd name="connsiteY105" fmla="*/ 5003991 h 6858000"/>
              <a:gd name="connsiteX106" fmla="*/ 2800768 w 7467600"/>
              <a:gd name="connsiteY106" fmla="*/ 5010056 h 6858000"/>
              <a:gd name="connsiteX107" fmla="*/ 2879408 w 7467600"/>
              <a:gd name="connsiteY107" fmla="*/ 5031590 h 6858000"/>
              <a:gd name="connsiteX108" fmla="*/ 2862295 w 7467600"/>
              <a:gd name="connsiteY108" fmla="*/ 5022958 h 6858000"/>
              <a:gd name="connsiteX109" fmla="*/ 2813343 w 7467600"/>
              <a:gd name="connsiteY109" fmla="*/ 4998369 h 6858000"/>
              <a:gd name="connsiteX110" fmla="*/ 2646245 w 7467600"/>
              <a:gd name="connsiteY110" fmla="*/ 4930999 h 6858000"/>
              <a:gd name="connsiteX111" fmla="*/ 1999243 w 7467600"/>
              <a:gd name="connsiteY111" fmla="*/ 4730524 h 6858000"/>
              <a:gd name="connsiteX112" fmla="*/ 1979527 w 7467600"/>
              <a:gd name="connsiteY112" fmla="*/ 4726651 h 6858000"/>
              <a:gd name="connsiteX113" fmla="*/ 1927410 w 7467600"/>
              <a:gd name="connsiteY113" fmla="*/ 4716164 h 6858000"/>
              <a:gd name="connsiteX114" fmla="*/ 1997014 w 7467600"/>
              <a:gd name="connsiteY114" fmla="*/ 4698007 h 6858000"/>
              <a:gd name="connsiteX115" fmla="*/ 2005458 w 7467600"/>
              <a:gd name="connsiteY115" fmla="*/ 4699540 h 6858000"/>
              <a:gd name="connsiteX116" fmla="*/ 2657186 w 7467600"/>
              <a:gd name="connsiteY116" fmla="*/ 4901687 h 6858000"/>
              <a:gd name="connsiteX117" fmla="*/ 2826662 w 7467600"/>
              <a:gd name="connsiteY117" fmla="*/ 4970362 h 6858000"/>
              <a:gd name="connsiteX118" fmla="*/ 2876100 w 7467600"/>
              <a:gd name="connsiteY118" fmla="*/ 4995397 h 6858000"/>
              <a:gd name="connsiteX119" fmla="*/ 3042600 w 7467600"/>
              <a:gd name="connsiteY119" fmla="*/ 5059532 h 6858000"/>
              <a:gd name="connsiteX120" fmla="*/ 1997014 w 7467600"/>
              <a:gd name="connsiteY120" fmla="*/ 4698007 h 6858000"/>
              <a:gd name="connsiteX121" fmla="*/ 2305292 w 7467600"/>
              <a:gd name="connsiteY121" fmla="*/ 4219492 h 6858000"/>
              <a:gd name="connsiteX122" fmla="*/ 3360922 w 7467600"/>
              <a:gd name="connsiteY122" fmla="*/ 4529373 h 6858000"/>
              <a:gd name="connsiteX123" fmla="*/ 3492420 w 7467600"/>
              <a:gd name="connsiteY123" fmla="*/ 4510145 h 6858000"/>
              <a:gd name="connsiteX124" fmla="*/ 3364086 w 7467600"/>
              <a:gd name="connsiteY124" fmla="*/ 4480340 h 6858000"/>
              <a:gd name="connsiteX125" fmla="*/ 3225818 w 7467600"/>
              <a:gd name="connsiteY125" fmla="*/ 4411822 h 6858000"/>
              <a:gd name="connsiteX126" fmla="*/ 3129696 w 7467600"/>
              <a:gd name="connsiteY126" fmla="*/ 4360704 h 6858000"/>
              <a:gd name="connsiteX127" fmla="*/ 2814545 w 7467600"/>
              <a:gd name="connsiteY127" fmla="*/ 4282955 h 6858000"/>
              <a:gd name="connsiteX128" fmla="*/ 2305292 w 7467600"/>
              <a:gd name="connsiteY128" fmla="*/ 4219492 h 6858000"/>
              <a:gd name="connsiteX129" fmla="*/ 2626982 w 7467600"/>
              <a:gd name="connsiteY129" fmla="*/ 4206450 h 6858000"/>
              <a:gd name="connsiteX130" fmla="*/ 2490617 w 7467600"/>
              <a:gd name="connsiteY130" fmla="*/ 4206951 h 6858000"/>
              <a:gd name="connsiteX131" fmla="*/ 2819869 w 7467600"/>
              <a:gd name="connsiteY131" fmla="*/ 4252936 h 6858000"/>
              <a:gd name="connsiteX132" fmla="*/ 3143018 w 7467600"/>
              <a:gd name="connsiteY132" fmla="*/ 4332698 h 6858000"/>
              <a:gd name="connsiteX133" fmla="*/ 3241520 w 7467600"/>
              <a:gd name="connsiteY133" fmla="*/ 4385112 h 6858000"/>
              <a:gd name="connsiteX134" fmla="*/ 3374575 w 7467600"/>
              <a:gd name="connsiteY134" fmla="*/ 4451517 h 6858000"/>
              <a:gd name="connsiteX135" fmla="*/ 3505221 w 7467600"/>
              <a:gd name="connsiteY135" fmla="*/ 4480757 h 6858000"/>
              <a:gd name="connsiteX136" fmla="*/ 2626982 w 7467600"/>
              <a:gd name="connsiteY136" fmla="*/ 4206450 h 6858000"/>
              <a:gd name="connsiteX137" fmla="*/ 1310106 w 7467600"/>
              <a:gd name="connsiteY137" fmla="*/ 3943217 h 6858000"/>
              <a:gd name="connsiteX138" fmla="*/ 854994 w 7467600"/>
              <a:gd name="connsiteY138" fmla="*/ 4399136 h 6858000"/>
              <a:gd name="connsiteX139" fmla="*/ 742462 w 7467600"/>
              <a:gd name="connsiteY139" fmla="*/ 4594648 h 6858000"/>
              <a:gd name="connsiteX140" fmla="*/ 820602 w 7467600"/>
              <a:gd name="connsiteY140" fmla="*/ 4485915 h 6858000"/>
              <a:gd name="connsiteX141" fmla="*/ 878295 w 7467600"/>
              <a:gd name="connsiteY141" fmla="*/ 4403594 h 6858000"/>
              <a:gd name="connsiteX142" fmla="*/ 1240607 w 7467600"/>
              <a:gd name="connsiteY142" fmla="*/ 4010401 h 6858000"/>
              <a:gd name="connsiteX143" fmla="*/ 1310106 w 7467600"/>
              <a:gd name="connsiteY143" fmla="*/ 3943217 h 6858000"/>
              <a:gd name="connsiteX144" fmla="*/ 1423113 w 7467600"/>
              <a:gd name="connsiteY144" fmla="*/ 3874565 h 6858000"/>
              <a:gd name="connsiteX145" fmla="*/ 1260565 w 7467600"/>
              <a:gd name="connsiteY145" fmla="*/ 4031982 h 6858000"/>
              <a:gd name="connsiteX146" fmla="*/ 901900 w 7467600"/>
              <a:gd name="connsiteY146" fmla="*/ 4421236 h 6858000"/>
              <a:gd name="connsiteX147" fmla="*/ 845044 w 7467600"/>
              <a:gd name="connsiteY147" fmla="*/ 4502436 h 6858000"/>
              <a:gd name="connsiteX148" fmla="*/ 685926 w 7467600"/>
              <a:gd name="connsiteY148" fmla="*/ 4703069 h 6858000"/>
              <a:gd name="connsiteX149" fmla="*/ 684248 w 7467600"/>
              <a:gd name="connsiteY149" fmla="*/ 4706721 h 6858000"/>
              <a:gd name="connsiteX150" fmla="*/ 1423113 w 7467600"/>
              <a:gd name="connsiteY150" fmla="*/ 3874565 h 6858000"/>
              <a:gd name="connsiteX151" fmla="*/ 3316479 w 7467600"/>
              <a:gd name="connsiteY151" fmla="*/ 3872136 h 6858000"/>
              <a:gd name="connsiteX152" fmla="*/ 3546806 w 7467600"/>
              <a:gd name="connsiteY152" fmla="*/ 4356139 h 6858000"/>
              <a:gd name="connsiteX153" fmla="*/ 3364433 w 7467600"/>
              <a:gd name="connsiteY153" fmla="*/ 3953121 h 6858000"/>
              <a:gd name="connsiteX154" fmla="*/ 3316479 w 7467600"/>
              <a:gd name="connsiteY154" fmla="*/ 3872136 h 6858000"/>
              <a:gd name="connsiteX155" fmla="*/ 3291335 w 7467600"/>
              <a:gd name="connsiteY155" fmla="*/ 3767420 h 6858000"/>
              <a:gd name="connsiteX156" fmla="*/ 3390805 w 7467600"/>
              <a:gd name="connsiteY156" fmla="*/ 3937163 h 6858000"/>
              <a:gd name="connsiteX157" fmla="*/ 3579062 w 7467600"/>
              <a:gd name="connsiteY157" fmla="*/ 4359040 h 6858000"/>
              <a:gd name="connsiteX158" fmla="*/ 3467355 w 7467600"/>
              <a:gd name="connsiteY158" fmla="*/ 3988130 h 6858000"/>
              <a:gd name="connsiteX159" fmla="*/ 3310753 w 7467600"/>
              <a:gd name="connsiteY159" fmla="*/ 3787140 h 6858000"/>
              <a:gd name="connsiteX160" fmla="*/ 3291335 w 7467600"/>
              <a:gd name="connsiteY160" fmla="*/ 3767420 h 6858000"/>
              <a:gd name="connsiteX161" fmla="*/ 1635889 w 7467600"/>
              <a:gd name="connsiteY161" fmla="*/ 3709494 h 6858000"/>
              <a:gd name="connsiteX162" fmla="*/ 1634800 w 7467600"/>
              <a:gd name="connsiteY162" fmla="*/ 3731111 h 6858000"/>
              <a:gd name="connsiteX163" fmla="*/ 1635889 w 7467600"/>
              <a:gd name="connsiteY163" fmla="*/ 3709494 h 6858000"/>
              <a:gd name="connsiteX164" fmla="*/ 1510397 w 7467600"/>
              <a:gd name="connsiteY164" fmla="*/ 3684705 h 6858000"/>
              <a:gd name="connsiteX165" fmla="*/ 1146550 w 7467600"/>
              <a:gd name="connsiteY165" fmla="*/ 3802012 h 6858000"/>
              <a:gd name="connsiteX166" fmla="*/ 698834 w 7467600"/>
              <a:gd name="connsiteY166" fmla="*/ 3952272 h 6858000"/>
              <a:gd name="connsiteX167" fmla="*/ 34256 w 7467600"/>
              <a:gd name="connsiteY167" fmla="*/ 4347603 h 6858000"/>
              <a:gd name="connsiteX168" fmla="*/ 527241 w 7467600"/>
              <a:gd name="connsiteY168" fmla="*/ 4065078 h 6858000"/>
              <a:gd name="connsiteX169" fmla="*/ 1510397 w 7467600"/>
              <a:gd name="connsiteY169" fmla="*/ 3684705 h 6858000"/>
              <a:gd name="connsiteX170" fmla="*/ 1313114 w 7467600"/>
              <a:gd name="connsiteY170" fmla="*/ 3655216 h 6858000"/>
              <a:gd name="connsiteX171" fmla="*/ 1109304 w 7467600"/>
              <a:gd name="connsiteY171" fmla="*/ 3669030 h 6858000"/>
              <a:gd name="connsiteX172" fmla="*/ 8129 w 7467600"/>
              <a:gd name="connsiteY172" fmla="*/ 4330519 h 6858000"/>
              <a:gd name="connsiteX173" fmla="*/ 687572 w 7467600"/>
              <a:gd name="connsiteY173" fmla="*/ 3925629 h 6858000"/>
              <a:gd name="connsiteX174" fmla="*/ 1138365 w 7467600"/>
              <a:gd name="connsiteY174" fmla="*/ 3774515 h 6858000"/>
              <a:gd name="connsiteX175" fmla="*/ 1505579 w 7467600"/>
              <a:gd name="connsiteY175" fmla="*/ 3655526 h 6858000"/>
              <a:gd name="connsiteX176" fmla="*/ 1313114 w 7467600"/>
              <a:gd name="connsiteY176" fmla="*/ 3655216 h 6858000"/>
              <a:gd name="connsiteX177" fmla="*/ 3655073 w 7467600"/>
              <a:gd name="connsiteY177" fmla="*/ 3650884 h 6858000"/>
              <a:gd name="connsiteX178" fmla="*/ 3989938 w 7467600"/>
              <a:gd name="connsiteY178" fmla="*/ 3991685 h 6858000"/>
              <a:gd name="connsiteX179" fmla="*/ 4393907 w 7467600"/>
              <a:gd name="connsiteY179" fmla="*/ 4261258 h 6858000"/>
              <a:gd name="connsiteX180" fmla="*/ 4648051 w 7467600"/>
              <a:gd name="connsiteY180" fmla="*/ 4374051 h 6858000"/>
              <a:gd name="connsiteX181" fmla="*/ 4383389 w 7467600"/>
              <a:gd name="connsiteY181" fmla="*/ 4184369 h 6858000"/>
              <a:gd name="connsiteX182" fmla="*/ 4165508 w 7467600"/>
              <a:gd name="connsiteY182" fmla="*/ 4035196 h 6858000"/>
              <a:gd name="connsiteX183" fmla="*/ 4068162 w 7467600"/>
              <a:gd name="connsiteY183" fmla="*/ 3953394 h 6858000"/>
              <a:gd name="connsiteX184" fmla="*/ 3981416 w 7467600"/>
              <a:gd name="connsiteY184" fmla="*/ 3880482 h 6858000"/>
              <a:gd name="connsiteX185" fmla="*/ 3800147 w 7467600"/>
              <a:gd name="connsiteY185" fmla="*/ 3749872 h 6858000"/>
              <a:gd name="connsiteX186" fmla="*/ 3655073 w 7467600"/>
              <a:gd name="connsiteY186" fmla="*/ 3650884 h 6858000"/>
              <a:gd name="connsiteX187" fmla="*/ 3670252 w 7467600"/>
              <a:gd name="connsiteY187" fmla="*/ 3622798 h 6858000"/>
              <a:gd name="connsiteX188" fmla="*/ 3817258 w 7467600"/>
              <a:gd name="connsiteY188" fmla="*/ 3723577 h 6858000"/>
              <a:gd name="connsiteX189" fmla="*/ 4000461 w 7467600"/>
              <a:gd name="connsiteY189" fmla="*/ 3855966 h 6858000"/>
              <a:gd name="connsiteX190" fmla="*/ 4088180 w 7467600"/>
              <a:gd name="connsiteY190" fmla="*/ 3929774 h 6858000"/>
              <a:gd name="connsiteX191" fmla="*/ 4184555 w 7467600"/>
              <a:gd name="connsiteY191" fmla="*/ 4010683 h 6858000"/>
              <a:gd name="connsiteX192" fmla="*/ 4399563 w 7467600"/>
              <a:gd name="connsiteY192" fmla="*/ 4158106 h 6858000"/>
              <a:gd name="connsiteX193" fmla="*/ 4684469 w 7467600"/>
              <a:gd name="connsiteY193" fmla="*/ 4364680 h 6858000"/>
              <a:gd name="connsiteX194" fmla="*/ 4690271 w 7467600"/>
              <a:gd name="connsiteY194" fmla="*/ 4370034 h 6858000"/>
              <a:gd name="connsiteX195" fmla="*/ 4136093 w 7467600"/>
              <a:gd name="connsiteY195" fmla="*/ 3858466 h 6858000"/>
              <a:gd name="connsiteX196" fmla="*/ 3670252 w 7467600"/>
              <a:gd name="connsiteY196" fmla="*/ 3622798 h 6858000"/>
              <a:gd name="connsiteX197" fmla="*/ 4440129 w 7467600"/>
              <a:gd name="connsiteY197" fmla="*/ 3448571 h 6858000"/>
              <a:gd name="connsiteX198" fmla="*/ 4856525 w 7467600"/>
              <a:gd name="connsiteY198" fmla="*/ 3915351 h 6858000"/>
              <a:gd name="connsiteX199" fmla="*/ 5059055 w 7467600"/>
              <a:gd name="connsiteY199" fmla="*/ 4108918 h 6858000"/>
              <a:gd name="connsiteX200" fmla="*/ 5290070 w 7467600"/>
              <a:gd name="connsiteY200" fmla="*/ 4263619 h 6858000"/>
              <a:gd name="connsiteX201" fmla="*/ 4834991 w 7467600"/>
              <a:gd name="connsiteY201" fmla="*/ 3830985 h 6858000"/>
              <a:gd name="connsiteX202" fmla="*/ 4440129 w 7467600"/>
              <a:gd name="connsiteY202" fmla="*/ 3448571 h 6858000"/>
              <a:gd name="connsiteX203" fmla="*/ 4441737 w 7467600"/>
              <a:gd name="connsiteY203" fmla="*/ 3399734 h 6858000"/>
              <a:gd name="connsiteX204" fmla="*/ 4431236 w 7467600"/>
              <a:gd name="connsiteY204" fmla="*/ 3400954 h 6858000"/>
              <a:gd name="connsiteX205" fmla="*/ 4557150 w 7467600"/>
              <a:gd name="connsiteY205" fmla="*/ 3510023 h 6858000"/>
              <a:gd name="connsiteX206" fmla="*/ 4856936 w 7467600"/>
              <a:gd name="connsiteY206" fmla="*/ 3809146 h 6858000"/>
              <a:gd name="connsiteX207" fmla="*/ 5111996 w 7467600"/>
              <a:gd name="connsiteY207" fmla="*/ 4065759 h 6858000"/>
              <a:gd name="connsiteX208" fmla="*/ 5388878 w 7467600"/>
              <a:gd name="connsiteY208" fmla="*/ 4300185 h 6858000"/>
              <a:gd name="connsiteX209" fmla="*/ 5425556 w 7467600"/>
              <a:gd name="connsiteY209" fmla="*/ 4308967 h 6858000"/>
              <a:gd name="connsiteX210" fmla="*/ 4943646 w 7467600"/>
              <a:gd name="connsiteY210" fmla="*/ 3822916 h 6858000"/>
              <a:gd name="connsiteX211" fmla="*/ 4594837 w 7467600"/>
              <a:gd name="connsiteY211" fmla="*/ 3532274 h 6858000"/>
              <a:gd name="connsiteX212" fmla="*/ 4441737 w 7467600"/>
              <a:gd name="connsiteY212" fmla="*/ 3399734 h 6858000"/>
              <a:gd name="connsiteX213" fmla="*/ 5425834 w 7467600"/>
              <a:gd name="connsiteY213" fmla="*/ 3162785 h 6858000"/>
              <a:gd name="connsiteX214" fmla="*/ 5401644 w 7467600"/>
              <a:gd name="connsiteY214" fmla="*/ 3617847 h 6858000"/>
              <a:gd name="connsiteX215" fmla="*/ 5467256 w 7467600"/>
              <a:gd name="connsiteY215" fmla="*/ 4175494 h 6858000"/>
              <a:gd name="connsiteX216" fmla="*/ 5448069 w 7467600"/>
              <a:gd name="connsiteY216" fmla="*/ 3567554 h 6858000"/>
              <a:gd name="connsiteX217" fmla="*/ 5425834 w 7467600"/>
              <a:gd name="connsiteY217" fmla="*/ 3162785 h 6858000"/>
              <a:gd name="connsiteX218" fmla="*/ 1318687 w 7467600"/>
              <a:gd name="connsiteY218" fmla="*/ 3113840 h 6858000"/>
              <a:gd name="connsiteX219" fmla="*/ 1066793 w 7467600"/>
              <a:gd name="connsiteY219" fmla="*/ 3212171 h 6858000"/>
              <a:gd name="connsiteX220" fmla="*/ 993319 w 7467600"/>
              <a:gd name="connsiteY220" fmla="*/ 3247648 h 6858000"/>
              <a:gd name="connsiteX221" fmla="*/ 853081 w 7467600"/>
              <a:gd name="connsiteY221" fmla="*/ 3312410 h 6858000"/>
              <a:gd name="connsiteX222" fmla="*/ 805957 w 7467600"/>
              <a:gd name="connsiteY222" fmla="*/ 3330443 h 6858000"/>
              <a:gd name="connsiteX223" fmla="*/ 1318687 w 7467600"/>
              <a:gd name="connsiteY223" fmla="*/ 3113840 h 6858000"/>
              <a:gd name="connsiteX224" fmla="*/ 5453702 w 7467600"/>
              <a:gd name="connsiteY224" fmla="*/ 3090882 h 6858000"/>
              <a:gd name="connsiteX225" fmla="*/ 5480135 w 7467600"/>
              <a:gd name="connsiteY225" fmla="*/ 3565802 h 6858000"/>
              <a:gd name="connsiteX226" fmla="*/ 5499023 w 7467600"/>
              <a:gd name="connsiteY226" fmla="*/ 4166310 h 6858000"/>
              <a:gd name="connsiteX227" fmla="*/ 5547022 w 7467600"/>
              <a:gd name="connsiteY227" fmla="*/ 3607838 h 6858000"/>
              <a:gd name="connsiteX228" fmla="*/ 5515964 w 7467600"/>
              <a:gd name="connsiteY228" fmla="*/ 3378541 h 6858000"/>
              <a:gd name="connsiteX229" fmla="*/ 5453702 w 7467600"/>
              <a:gd name="connsiteY229" fmla="*/ 3090882 h 6858000"/>
              <a:gd name="connsiteX230" fmla="*/ 1238695 w 7467600"/>
              <a:gd name="connsiteY230" fmla="*/ 3076820 h 6858000"/>
              <a:gd name="connsiteX231" fmla="*/ 716371 w 7467600"/>
              <a:gd name="connsiteY231" fmla="*/ 3293249 h 6858000"/>
              <a:gd name="connsiteX232" fmla="*/ 579522 w 7467600"/>
              <a:gd name="connsiteY232" fmla="*/ 3371759 h 6858000"/>
              <a:gd name="connsiteX233" fmla="*/ 600288 w 7467600"/>
              <a:gd name="connsiteY233" fmla="*/ 3365555 h 6858000"/>
              <a:gd name="connsiteX234" fmla="*/ 840692 w 7467600"/>
              <a:gd name="connsiteY234" fmla="*/ 3284921 h 6858000"/>
              <a:gd name="connsiteX235" fmla="*/ 979248 w 7467600"/>
              <a:gd name="connsiteY235" fmla="*/ 3221003 h 6858000"/>
              <a:gd name="connsiteX236" fmla="*/ 1053282 w 7467600"/>
              <a:gd name="connsiteY236" fmla="*/ 3185247 h 6858000"/>
              <a:gd name="connsiteX237" fmla="*/ 1320603 w 7467600"/>
              <a:gd name="connsiteY237" fmla="*/ 3081281 h 6858000"/>
              <a:gd name="connsiteX238" fmla="*/ 1238695 w 7467600"/>
              <a:gd name="connsiteY238" fmla="*/ 3076820 h 6858000"/>
              <a:gd name="connsiteX239" fmla="*/ 5425627 w 7467600"/>
              <a:gd name="connsiteY239" fmla="*/ 2954192 h 6858000"/>
              <a:gd name="connsiteX240" fmla="*/ 5470770 w 7467600"/>
              <a:gd name="connsiteY240" fmla="*/ 3005435 h 6858000"/>
              <a:gd name="connsiteX241" fmla="*/ 5519779 w 7467600"/>
              <a:gd name="connsiteY241" fmla="*/ 4359223 h 6858000"/>
              <a:gd name="connsiteX242" fmla="*/ 5520293 w 7467600"/>
              <a:gd name="connsiteY242" fmla="*/ 4360602 h 6858000"/>
              <a:gd name="connsiteX243" fmla="*/ 5767221 w 7467600"/>
              <a:gd name="connsiteY243" fmla="*/ 4665564 h 6858000"/>
              <a:gd name="connsiteX244" fmla="*/ 6937169 w 7467600"/>
              <a:gd name="connsiteY244" fmla="*/ 4815941 h 6858000"/>
              <a:gd name="connsiteX245" fmla="*/ 6953922 w 7467600"/>
              <a:gd name="connsiteY245" fmla="*/ 4890068 h 6858000"/>
              <a:gd name="connsiteX246" fmla="*/ 6071359 w 7467600"/>
              <a:gd name="connsiteY246" fmla="*/ 4770770 h 6858000"/>
              <a:gd name="connsiteX247" fmla="*/ 6038839 w 7467600"/>
              <a:gd name="connsiteY247" fmla="*/ 4764474 h 6858000"/>
              <a:gd name="connsiteX248" fmla="*/ 6038706 w 7467600"/>
              <a:gd name="connsiteY248" fmla="*/ 4763847 h 6858000"/>
              <a:gd name="connsiteX249" fmla="*/ 6037784 w 7467600"/>
              <a:gd name="connsiteY249" fmla="*/ 4764270 h 6858000"/>
              <a:gd name="connsiteX250" fmla="*/ 6038839 w 7467600"/>
              <a:gd name="connsiteY250" fmla="*/ 4764474 h 6858000"/>
              <a:gd name="connsiteX251" fmla="*/ 6040338 w 7467600"/>
              <a:gd name="connsiteY251" fmla="*/ 4771418 h 6858000"/>
              <a:gd name="connsiteX252" fmla="*/ 6024488 w 7467600"/>
              <a:gd name="connsiteY252" fmla="*/ 4809903 h 6858000"/>
              <a:gd name="connsiteX253" fmla="*/ 5599771 w 7467600"/>
              <a:gd name="connsiteY253" fmla="*/ 5509652 h 6858000"/>
              <a:gd name="connsiteX254" fmla="*/ 5548843 w 7467600"/>
              <a:gd name="connsiteY254" fmla="*/ 5563845 h 6858000"/>
              <a:gd name="connsiteX255" fmla="*/ 5940952 w 7467600"/>
              <a:gd name="connsiteY255" fmla="*/ 6250028 h 6858000"/>
              <a:gd name="connsiteX256" fmla="*/ 6043441 w 7467600"/>
              <a:gd name="connsiteY256" fmla="*/ 6665847 h 6858000"/>
              <a:gd name="connsiteX257" fmla="*/ 6093432 w 7467600"/>
              <a:gd name="connsiteY257" fmla="*/ 6858000 h 6858000"/>
              <a:gd name="connsiteX258" fmla="*/ 6034344 w 7467600"/>
              <a:gd name="connsiteY258" fmla="*/ 6858000 h 6858000"/>
              <a:gd name="connsiteX259" fmla="*/ 6026679 w 7467600"/>
              <a:gd name="connsiteY259" fmla="*/ 6836959 h 6858000"/>
              <a:gd name="connsiteX260" fmla="*/ 5800441 w 7467600"/>
              <a:gd name="connsiteY260" fmla="*/ 6335286 h 6858000"/>
              <a:gd name="connsiteX261" fmla="*/ 5526562 w 7467600"/>
              <a:gd name="connsiteY261" fmla="*/ 5705388 h 6858000"/>
              <a:gd name="connsiteX262" fmla="*/ 5519640 w 7467600"/>
              <a:gd name="connsiteY262" fmla="*/ 5683774 h 6858000"/>
              <a:gd name="connsiteX263" fmla="*/ 5844559 w 7467600"/>
              <a:gd name="connsiteY263" fmla="*/ 6553349 h 6858000"/>
              <a:gd name="connsiteX264" fmla="*/ 5975994 w 7467600"/>
              <a:gd name="connsiteY264" fmla="*/ 6858000 h 6858000"/>
              <a:gd name="connsiteX265" fmla="*/ 5898547 w 7467600"/>
              <a:gd name="connsiteY265" fmla="*/ 6858000 h 6858000"/>
              <a:gd name="connsiteX266" fmla="*/ 5682041 w 7467600"/>
              <a:gd name="connsiteY266" fmla="*/ 6355860 h 6858000"/>
              <a:gd name="connsiteX267" fmla="*/ 5461758 w 7467600"/>
              <a:gd name="connsiteY267" fmla="*/ 5820220 h 6858000"/>
              <a:gd name="connsiteX268" fmla="*/ 5237282 w 7467600"/>
              <a:gd name="connsiteY268" fmla="*/ 6579086 h 6858000"/>
              <a:gd name="connsiteX269" fmla="*/ 5115009 w 7467600"/>
              <a:gd name="connsiteY269" fmla="*/ 6858000 h 6858000"/>
              <a:gd name="connsiteX270" fmla="*/ 5028074 w 7467600"/>
              <a:gd name="connsiteY270" fmla="*/ 6858000 h 6858000"/>
              <a:gd name="connsiteX271" fmla="*/ 5079508 w 7467600"/>
              <a:gd name="connsiteY271" fmla="*/ 6749074 h 6858000"/>
              <a:gd name="connsiteX272" fmla="*/ 5371846 w 7467600"/>
              <a:gd name="connsiteY272" fmla="*/ 5924413 h 6858000"/>
              <a:gd name="connsiteX273" fmla="*/ 5270512 w 7467600"/>
              <a:gd name="connsiteY273" fmla="*/ 6138975 h 6858000"/>
              <a:gd name="connsiteX274" fmla="*/ 5062409 w 7467600"/>
              <a:gd name="connsiteY274" fmla="*/ 6653544 h 6858000"/>
              <a:gd name="connsiteX275" fmla="*/ 5036628 w 7467600"/>
              <a:gd name="connsiteY275" fmla="*/ 6754247 h 6858000"/>
              <a:gd name="connsiteX276" fmla="*/ 5009112 w 7467600"/>
              <a:gd name="connsiteY276" fmla="*/ 6858000 h 6858000"/>
              <a:gd name="connsiteX277" fmla="*/ 4976679 w 7467600"/>
              <a:gd name="connsiteY277" fmla="*/ 6858000 h 6858000"/>
              <a:gd name="connsiteX278" fmla="*/ 5006537 w 7467600"/>
              <a:gd name="connsiteY278" fmla="*/ 6747068 h 6858000"/>
              <a:gd name="connsiteX279" fmla="*/ 5032723 w 7467600"/>
              <a:gd name="connsiteY279" fmla="*/ 6644957 h 6858000"/>
              <a:gd name="connsiteX280" fmla="*/ 5242949 w 7467600"/>
              <a:gd name="connsiteY280" fmla="*/ 6125175 h 6858000"/>
              <a:gd name="connsiteX281" fmla="*/ 5286321 w 7467600"/>
              <a:gd name="connsiteY281" fmla="*/ 6033555 h 6858000"/>
              <a:gd name="connsiteX282" fmla="*/ 5008210 w 7467600"/>
              <a:gd name="connsiteY282" fmla="*/ 6649194 h 6858000"/>
              <a:gd name="connsiteX283" fmla="*/ 4986321 w 7467600"/>
              <a:gd name="connsiteY283" fmla="*/ 6765687 h 6858000"/>
              <a:gd name="connsiteX284" fmla="*/ 4973474 w 7467600"/>
              <a:gd name="connsiteY284" fmla="*/ 6858000 h 6858000"/>
              <a:gd name="connsiteX285" fmla="*/ 4907178 w 7467600"/>
              <a:gd name="connsiteY285" fmla="*/ 6858000 h 6858000"/>
              <a:gd name="connsiteX286" fmla="*/ 4910810 w 7467600"/>
              <a:gd name="connsiteY286" fmla="*/ 6829660 h 6858000"/>
              <a:gd name="connsiteX287" fmla="*/ 4987461 w 7467600"/>
              <a:gd name="connsiteY287" fmla="*/ 6432994 h 6858000"/>
              <a:gd name="connsiteX288" fmla="*/ 5179262 w 7467600"/>
              <a:gd name="connsiteY288" fmla="*/ 6035044 h 6858000"/>
              <a:gd name="connsiteX289" fmla="*/ 4689678 w 7467600"/>
              <a:gd name="connsiteY289" fmla="*/ 6440241 h 6858000"/>
              <a:gd name="connsiteX290" fmla="*/ 4477543 w 7467600"/>
              <a:gd name="connsiteY290" fmla="*/ 6674836 h 6858000"/>
              <a:gd name="connsiteX291" fmla="*/ 4329957 w 7467600"/>
              <a:gd name="connsiteY291" fmla="*/ 6858000 h 6858000"/>
              <a:gd name="connsiteX292" fmla="*/ 4218595 w 7467600"/>
              <a:gd name="connsiteY292" fmla="*/ 6858000 h 6858000"/>
              <a:gd name="connsiteX293" fmla="*/ 4368888 w 7467600"/>
              <a:gd name="connsiteY293" fmla="*/ 6668412 h 6858000"/>
              <a:gd name="connsiteX294" fmla="*/ 4563091 w 7467600"/>
              <a:gd name="connsiteY294" fmla="*/ 6442508 h 6858000"/>
              <a:gd name="connsiteX295" fmla="*/ 5387324 w 7467600"/>
              <a:gd name="connsiteY295" fmla="*/ 5705830 h 6858000"/>
              <a:gd name="connsiteX296" fmla="*/ 5073620 w 7467600"/>
              <a:gd name="connsiteY296" fmla="*/ 5955437 h 6858000"/>
              <a:gd name="connsiteX297" fmla="*/ 4689789 w 7467600"/>
              <a:gd name="connsiteY297" fmla="*/ 6268382 h 6858000"/>
              <a:gd name="connsiteX298" fmla="*/ 4418722 w 7467600"/>
              <a:gd name="connsiteY298" fmla="*/ 6570886 h 6858000"/>
              <a:gd name="connsiteX299" fmla="*/ 4214944 w 7467600"/>
              <a:gd name="connsiteY299" fmla="*/ 6858000 h 6858000"/>
              <a:gd name="connsiteX300" fmla="*/ 4177898 w 7467600"/>
              <a:gd name="connsiteY300" fmla="*/ 6858000 h 6858000"/>
              <a:gd name="connsiteX301" fmla="*/ 4391597 w 7467600"/>
              <a:gd name="connsiteY301" fmla="*/ 6556370 h 6858000"/>
              <a:gd name="connsiteX302" fmla="*/ 4668889 w 7467600"/>
              <a:gd name="connsiteY302" fmla="*/ 6246399 h 6858000"/>
              <a:gd name="connsiteX303" fmla="*/ 5055427 w 7467600"/>
              <a:gd name="connsiteY303" fmla="*/ 5931476 h 6858000"/>
              <a:gd name="connsiteX304" fmla="*/ 5371814 w 7467600"/>
              <a:gd name="connsiteY304" fmla="*/ 5678975 h 6858000"/>
              <a:gd name="connsiteX305" fmla="*/ 4987918 w 7467600"/>
              <a:gd name="connsiteY305" fmla="*/ 5838701 h 6858000"/>
              <a:gd name="connsiteX306" fmla="*/ 4317146 w 7467600"/>
              <a:gd name="connsiteY306" fmla="*/ 6587716 h 6858000"/>
              <a:gd name="connsiteX307" fmla="*/ 4171627 w 7467600"/>
              <a:gd name="connsiteY307" fmla="*/ 6858000 h 6858000"/>
              <a:gd name="connsiteX308" fmla="*/ 4081585 w 7467600"/>
              <a:gd name="connsiteY308" fmla="*/ 6858000 h 6858000"/>
              <a:gd name="connsiteX309" fmla="*/ 4238603 w 7467600"/>
              <a:gd name="connsiteY309" fmla="*/ 6559341 h 6858000"/>
              <a:gd name="connsiteX310" fmla="*/ 4778333 w 7467600"/>
              <a:gd name="connsiteY310" fmla="*/ 5873626 h 6858000"/>
              <a:gd name="connsiteX311" fmla="*/ 5414185 w 7467600"/>
              <a:gd name="connsiteY311" fmla="*/ 5573882 h 6858000"/>
              <a:gd name="connsiteX312" fmla="*/ 5959648 w 7467600"/>
              <a:gd name="connsiteY312" fmla="*/ 4760797 h 6858000"/>
              <a:gd name="connsiteX313" fmla="*/ 5355019 w 7467600"/>
              <a:gd name="connsiteY313" fmla="*/ 4734672 h 6858000"/>
              <a:gd name="connsiteX314" fmla="*/ 5083565 w 7467600"/>
              <a:gd name="connsiteY314" fmla="*/ 5179121 h 6858000"/>
              <a:gd name="connsiteX315" fmla="*/ 4713577 w 7467600"/>
              <a:gd name="connsiteY315" fmla="*/ 5616803 h 6858000"/>
              <a:gd name="connsiteX316" fmla="*/ 3989559 w 7467600"/>
              <a:gd name="connsiteY316" fmla="*/ 6145945 h 6858000"/>
              <a:gd name="connsiteX317" fmla="*/ 3939824 w 7467600"/>
              <a:gd name="connsiteY317" fmla="*/ 6066900 h 6858000"/>
              <a:gd name="connsiteX318" fmla="*/ 4584537 w 7467600"/>
              <a:gd name="connsiteY318" fmla="*/ 5324826 h 6858000"/>
              <a:gd name="connsiteX319" fmla="*/ 5037105 w 7467600"/>
              <a:gd name="connsiteY319" fmla="*/ 5088765 h 6858000"/>
              <a:gd name="connsiteX320" fmla="*/ 5039930 w 7467600"/>
              <a:gd name="connsiteY320" fmla="*/ 5089585 h 6858000"/>
              <a:gd name="connsiteX321" fmla="*/ 5263764 w 7467600"/>
              <a:gd name="connsiteY321" fmla="*/ 4735525 h 6858000"/>
              <a:gd name="connsiteX322" fmla="*/ 4086300 w 7467600"/>
              <a:gd name="connsiteY322" fmla="*/ 4884599 h 6858000"/>
              <a:gd name="connsiteX323" fmla="*/ 4085485 w 7467600"/>
              <a:gd name="connsiteY323" fmla="*/ 4899070 h 6858000"/>
              <a:gd name="connsiteX324" fmla="*/ 3871915 w 7467600"/>
              <a:gd name="connsiteY324" fmla="*/ 5253645 h 6858000"/>
              <a:gd name="connsiteX325" fmla="*/ 3799374 w 7467600"/>
              <a:gd name="connsiteY325" fmla="*/ 5466127 h 6858000"/>
              <a:gd name="connsiteX326" fmla="*/ 3498850 w 7467600"/>
              <a:gd name="connsiteY326" fmla="*/ 6661888 h 6858000"/>
              <a:gd name="connsiteX327" fmla="*/ 3399216 w 7467600"/>
              <a:gd name="connsiteY327" fmla="*/ 6858000 h 6858000"/>
              <a:gd name="connsiteX328" fmla="*/ 3303688 w 7467600"/>
              <a:gd name="connsiteY328" fmla="*/ 6858000 h 6858000"/>
              <a:gd name="connsiteX329" fmla="*/ 3391774 w 7467600"/>
              <a:gd name="connsiteY329" fmla="*/ 6697181 h 6858000"/>
              <a:gd name="connsiteX330" fmla="*/ 3735540 w 7467600"/>
              <a:gd name="connsiteY330" fmla="*/ 5546923 h 6858000"/>
              <a:gd name="connsiteX331" fmla="*/ 3729438 w 7467600"/>
              <a:gd name="connsiteY331" fmla="*/ 5569058 h 6858000"/>
              <a:gd name="connsiteX332" fmla="*/ 3707782 w 7467600"/>
              <a:gd name="connsiteY332" fmla="*/ 5644908 h 6858000"/>
              <a:gd name="connsiteX333" fmla="*/ 3583827 w 7467600"/>
              <a:gd name="connsiteY333" fmla="*/ 6039215 h 6858000"/>
              <a:gd name="connsiteX334" fmla="*/ 3547861 w 7467600"/>
              <a:gd name="connsiteY334" fmla="*/ 6129609 h 6858000"/>
              <a:gd name="connsiteX335" fmla="*/ 3490905 w 7467600"/>
              <a:gd name="connsiteY335" fmla="*/ 6277660 h 6858000"/>
              <a:gd name="connsiteX336" fmla="*/ 3455859 w 7467600"/>
              <a:gd name="connsiteY336" fmla="*/ 6391301 h 6858000"/>
              <a:gd name="connsiteX337" fmla="*/ 3429112 w 7467600"/>
              <a:gd name="connsiteY337" fmla="*/ 6479469 h 6858000"/>
              <a:gd name="connsiteX338" fmla="*/ 3304862 w 7467600"/>
              <a:gd name="connsiteY338" fmla="*/ 6796476 h 6858000"/>
              <a:gd name="connsiteX339" fmla="*/ 3276071 w 7467600"/>
              <a:gd name="connsiteY339" fmla="*/ 6858000 h 6858000"/>
              <a:gd name="connsiteX340" fmla="*/ 3240805 w 7467600"/>
              <a:gd name="connsiteY340" fmla="*/ 6858000 h 6858000"/>
              <a:gd name="connsiteX341" fmla="*/ 3275917 w 7467600"/>
              <a:gd name="connsiteY341" fmla="*/ 6783192 h 6858000"/>
              <a:gd name="connsiteX342" fmla="*/ 3399358 w 7467600"/>
              <a:gd name="connsiteY342" fmla="*/ 6469011 h 6858000"/>
              <a:gd name="connsiteX343" fmla="*/ 3425650 w 7467600"/>
              <a:gd name="connsiteY343" fmla="*/ 6381333 h 6858000"/>
              <a:gd name="connsiteX344" fmla="*/ 3460661 w 7467600"/>
              <a:gd name="connsiteY344" fmla="*/ 6266763 h 6858000"/>
              <a:gd name="connsiteX345" fmla="*/ 3518021 w 7467600"/>
              <a:gd name="connsiteY345" fmla="*/ 6117298 h 6858000"/>
              <a:gd name="connsiteX346" fmla="*/ 3554035 w 7467600"/>
              <a:gd name="connsiteY346" fmla="*/ 6027832 h 6858000"/>
              <a:gd name="connsiteX347" fmla="*/ 3677174 w 7467600"/>
              <a:gd name="connsiteY347" fmla="*/ 5636351 h 6858000"/>
              <a:gd name="connsiteX348" fmla="*/ 3698819 w 7467600"/>
              <a:gd name="connsiteY348" fmla="*/ 5560503 h 6858000"/>
              <a:gd name="connsiteX349" fmla="*/ 3702094 w 7467600"/>
              <a:gd name="connsiteY349" fmla="*/ 5549194 h 6858000"/>
              <a:gd name="connsiteX350" fmla="*/ 3398355 w 7467600"/>
              <a:gd name="connsiteY350" fmla="*/ 6094603 h 6858000"/>
              <a:gd name="connsiteX351" fmla="*/ 3193941 w 7467600"/>
              <a:gd name="connsiteY351" fmla="*/ 6798775 h 6858000"/>
              <a:gd name="connsiteX352" fmla="*/ 3184140 w 7467600"/>
              <a:gd name="connsiteY352" fmla="*/ 6858000 h 6858000"/>
              <a:gd name="connsiteX353" fmla="*/ 3099978 w 7467600"/>
              <a:gd name="connsiteY353" fmla="*/ 6858000 h 6858000"/>
              <a:gd name="connsiteX354" fmla="*/ 3101556 w 7467600"/>
              <a:gd name="connsiteY354" fmla="*/ 6843337 h 6858000"/>
              <a:gd name="connsiteX355" fmla="*/ 3370162 w 7467600"/>
              <a:gd name="connsiteY355" fmla="*/ 5785550 h 6858000"/>
              <a:gd name="connsiteX356" fmla="*/ 3746477 w 7467600"/>
              <a:gd name="connsiteY356" fmla="*/ 5377889 h 6858000"/>
              <a:gd name="connsiteX357" fmla="*/ 3863399 w 7467600"/>
              <a:gd name="connsiteY357" fmla="*/ 5087257 h 6858000"/>
              <a:gd name="connsiteX358" fmla="*/ 3968712 w 7467600"/>
              <a:gd name="connsiteY358" fmla="*/ 4913989 h 6858000"/>
              <a:gd name="connsiteX359" fmla="*/ 2792390 w 7467600"/>
              <a:gd name="connsiteY359" fmla="*/ 5382974 h 6858000"/>
              <a:gd name="connsiteX360" fmla="*/ 2714982 w 7467600"/>
              <a:gd name="connsiteY360" fmla="*/ 5427051 h 6858000"/>
              <a:gd name="connsiteX361" fmla="*/ 2813361 w 7467600"/>
              <a:gd name="connsiteY361" fmla="*/ 6023912 h 6858000"/>
              <a:gd name="connsiteX362" fmla="*/ 2688430 w 7467600"/>
              <a:gd name="connsiteY362" fmla="*/ 6801564 h 6858000"/>
              <a:gd name="connsiteX363" fmla="*/ 2629626 w 7467600"/>
              <a:gd name="connsiteY363" fmla="*/ 6763394 h 6858000"/>
              <a:gd name="connsiteX364" fmla="*/ 2565328 w 7467600"/>
              <a:gd name="connsiteY364" fmla="*/ 5516399 h 6858000"/>
              <a:gd name="connsiteX365" fmla="*/ 1922999 w 7467600"/>
              <a:gd name="connsiteY365" fmla="*/ 5980343 h 6858000"/>
              <a:gd name="connsiteX366" fmla="*/ 1950261 w 7467600"/>
              <a:gd name="connsiteY366" fmla="*/ 6405858 h 6858000"/>
              <a:gd name="connsiteX367" fmla="*/ 2365554 w 7467600"/>
              <a:gd name="connsiteY367" fmla="*/ 6759107 h 6858000"/>
              <a:gd name="connsiteX368" fmla="*/ 2424142 w 7467600"/>
              <a:gd name="connsiteY368" fmla="*/ 6858000 h 6858000"/>
              <a:gd name="connsiteX369" fmla="*/ 2395994 w 7467600"/>
              <a:gd name="connsiteY369" fmla="*/ 6858000 h 6858000"/>
              <a:gd name="connsiteX370" fmla="*/ 2392863 w 7467600"/>
              <a:gd name="connsiteY370" fmla="*/ 6852964 h 6858000"/>
              <a:gd name="connsiteX371" fmla="*/ 2017589 w 7467600"/>
              <a:gd name="connsiteY371" fmla="*/ 6493982 h 6858000"/>
              <a:gd name="connsiteX372" fmla="*/ 2147336 w 7467600"/>
              <a:gd name="connsiteY372" fmla="*/ 6594052 h 6858000"/>
              <a:gd name="connsiteX373" fmla="*/ 2207047 w 7467600"/>
              <a:gd name="connsiteY373" fmla="*/ 6654540 h 6858000"/>
              <a:gd name="connsiteX374" fmla="*/ 2299106 w 7467600"/>
              <a:gd name="connsiteY374" fmla="*/ 6778931 h 6858000"/>
              <a:gd name="connsiteX375" fmla="*/ 2314430 w 7467600"/>
              <a:gd name="connsiteY375" fmla="*/ 6801144 h 6858000"/>
              <a:gd name="connsiteX376" fmla="*/ 2352406 w 7467600"/>
              <a:gd name="connsiteY376" fmla="*/ 6858000 h 6858000"/>
              <a:gd name="connsiteX377" fmla="*/ 2314492 w 7467600"/>
              <a:gd name="connsiteY377" fmla="*/ 6858000 h 6858000"/>
              <a:gd name="connsiteX378" fmla="*/ 2288095 w 7467600"/>
              <a:gd name="connsiteY378" fmla="*/ 6818030 h 6858000"/>
              <a:gd name="connsiteX379" fmla="*/ 2272768 w 7467600"/>
              <a:gd name="connsiteY379" fmla="*/ 6795822 h 6858000"/>
              <a:gd name="connsiteX380" fmla="*/ 2182715 w 7467600"/>
              <a:gd name="connsiteY380" fmla="*/ 6675071 h 6858000"/>
              <a:gd name="connsiteX381" fmla="*/ 2032061 w 7467600"/>
              <a:gd name="connsiteY381" fmla="*/ 6541380 h 6858000"/>
              <a:gd name="connsiteX382" fmla="*/ 2257220 w 7467600"/>
              <a:gd name="connsiteY382" fmla="*/ 6826257 h 6858000"/>
              <a:gd name="connsiteX383" fmla="*/ 2281324 w 7467600"/>
              <a:gd name="connsiteY383" fmla="*/ 6858000 h 6858000"/>
              <a:gd name="connsiteX384" fmla="*/ 2242860 w 7467600"/>
              <a:gd name="connsiteY384" fmla="*/ 6858000 h 6858000"/>
              <a:gd name="connsiteX385" fmla="*/ 2232818 w 7467600"/>
              <a:gd name="connsiteY385" fmla="*/ 6844926 h 6858000"/>
              <a:gd name="connsiteX386" fmla="*/ 1990172 w 7467600"/>
              <a:gd name="connsiteY386" fmla="*/ 6542121 h 6858000"/>
              <a:gd name="connsiteX387" fmla="*/ 2124090 w 7467600"/>
              <a:gd name="connsiteY387" fmla="*/ 6761017 h 6858000"/>
              <a:gd name="connsiteX388" fmla="*/ 2200380 w 7467600"/>
              <a:gd name="connsiteY388" fmla="*/ 6858000 h 6858000"/>
              <a:gd name="connsiteX389" fmla="*/ 2147507 w 7467600"/>
              <a:gd name="connsiteY389" fmla="*/ 6858000 h 6858000"/>
              <a:gd name="connsiteX390" fmla="*/ 2070668 w 7467600"/>
              <a:gd name="connsiteY390" fmla="*/ 6761520 h 6858000"/>
              <a:gd name="connsiteX391" fmla="*/ 1975142 w 7467600"/>
              <a:gd name="connsiteY391" fmla="*/ 6585570 h 6858000"/>
              <a:gd name="connsiteX392" fmla="*/ 2050035 w 7467600"/>
              <a:gd name="connsiteY392" fmla="*/ 6813345 h 6858000"/>
              <a:gd name="connsiteX393" fmla="*/ 2063025 w 7467600"/>
              <a:gd name="connsiteY393" fmla="*/ 6858000 h 6858000"/>
              <a:gd name="connsiteX394" fmla="*/ 2021675 w 7467600"/>
              <a:gd name="connsiteY394" fmla="*/ 6858000 h 6858000"/>
              <a:gd name="connsiteX395" fmla="*/ 2019308 w 7467600"/>
              <a:gd name="connsiteY395" fmla="*/ 6847118 h 6858000"/>
              <a:gd name="connsiteX396" fmla="*/ 1938835 w 7467600"/>
              <a:gd name="connsiteY396" fmla="*/ 6551160 h 6858000"/>
              <a:gd name="connsiteX397" fmla="*/ 1953230 w 7467600"/>
              <a:gd name="connsiteY397" fmla="*/ 6759699 h 6858000"/>
              <a:gd name="connsiteX398" fmla="*/ 1956763 w 7467600"/>
              <a:gd name="connsiteY398" fmla="*/ 6778191 h 6858000"/>
              <a:gd name="connsiteX399" fmla="*/ 1967925 w 7467600"/>
              <a:gd name="connsiteY399" fmla="*/ 6858000 h 6858000"/>
              <a:gd name="connsiteX400" fmla="*/ 1936622 w 7467600"/>
              <a:gd name="connsiteY400" fmla="*/ 6858000 h 6858000"/>
              <a:gd name="connsiteX401" fmla="*/ 1926261 w 7467600"/>
              <a:gd name="connsiteY401" fmla="*/ 6784064 h 6858000"/>
              <a:gd name="connsiteX402" fmla="*/ 1922724 w 7467600"/>
              <a:gd name="connsiteY402" fmla="*/ 6765577 h 6858000"/>
              <a:gd name="connsiteX403" fmla="*/ 1904650 w 7467600"/>
              <a:gd name="connsiteY403" fmla="*/ 6639616 h 6858000"/>
              <a:gd name="connsiteX404" fmla="*/ 1885273 w 7467600"/>
              <a:gd name="connsiteY404" fmla="*/ 6858000 h 6858000"/>
              <a:gd name="connsiteX405" fmla="*/ 1854363 w 7467600"/>
              <a:gd name="connsiteY405" fmla="*/ 6858000 h 6858000"/>
              <a:gd name="connsiteX406" fmla="*/ 1880391 w 7467600"/>
              <a:gd name="connsiteY406" fmla="*/ 6603796 h 6858000"/>
              <a:gd name="connsiteX407" fmla="*/ 1818273 w 7467600"/>
              <a:gd name="connsiteY407" fmla="*/ 6715729 h 6858000"/>
              <a:gd name="connsiteX408" fmla="*/ 1794691 w 7467600"/>
              <a:gd name="connsiteY408" fmla="*/ 6843239 h 6858000"/>
              <a:gd name="connsiteX409" fmla="*/ 1794914 w 7467600"/>
              <a:gd name="connsiteY409" fmla="*/ 6858000 h 6858000"/>
              <a:gd name="connsiteX410" fmla="*/ 1746128 w 7467600"/>
              <a:gd name="connsiteY410" fmla="*/ 6858000 h 6858000"/>
              <a:gd name="connsiteX411" fmla="*/ 1753934 w 7467600"/>
              <a:gd name="connsiteY411" fmla="*/ 6724796 h 6858000"/>
              <a:gd name="connsiteX412" fmla="*/ 1792053 w 7467600"/>
              <a:gd name="connsiteY412" fmla="*/ 6572396 h 6858000"/>
              <a:gd name="connsiteX413" fmla="*/ 1862248 w 7467600"/>
              <a:gd name="connsiteY413" fmla="*/ 6266397 h 6858000"/>
              <a:gd name="connsiteX414" fmla="*/ 1862250 w 7467600"/>
              <a:gd name="connsiteY414" fmla="*/ 6033531 h 6858000"/>
              <a:gd name="connsiteX415" fmla="*/ 1211999 w 7467600"/>
              <a:gd name="connsiteY415" fmla="*/ 6683610 h 6858000"/>
              <a:gd name="connsiteX416" fmla="*/ 1213266 w 7467600"/>
              <a:gd name="connsiteY416" fmla="*/ 6691947 h 6858000"/>
              <a:gd name="connsiteX417" fmla="*/ 1203370 w 7467600"/>
              <a:gd name="connsiteY417" fmla="*/ 6850676 h 6858000"/>
              <a:gd name="connsiteX418" fmla="*/ 1203671 w 7467600"/>
              <a:gd name="connsiteY418" fmla="*/ 6858000 h 6858000"/>
              <a:gd name="connsiteX419" fmla="*/ 1143180 w 7467600"/>
              <a:gd name="connsiteY419" fmla="*/ 6858000 h 6858000"/>
              <a:gd name="connsiteX420" fmla="*/ 1142176 w 7467600"/>
              <a:gd name="connsiteY420" fmla="*/ 6766045 h 6858000"/>
              <a:gd name="connsiteX421" fmla="*/ 1067484 w 7467600"/>
              <a:gd name="connsiteY421" fmla="*/ 6858000 h 6858000"/>
              <a:gd name="connsiteX422" fmla="*/ 953928 w 7467600"/>
              <a:gd name="connsiteY422" fmla="*/ 6858000 h 6858000"/>
              <a:gd name="connsiteX423" fmla="*/ 959715 w 7467600"/>
              <a:gd name="connsiteY423" fmla="*/ 6850185 h 6858000"/>
              <a:gd name="connsiteX424" fmla="*/ 1483788 w 7467600"/>
              <a:gd name="connsiteY424" fmla="*/ 6259174 h 6858000"/>
              <a:gd name="connsiteX425" fmla="*/ 1100671 w 7467600"/>
              <a:gd name="connsiteY425" fmla="*/ 6252137 h 6858000"/>
              <a:gd name="connsiteX426" fmla="*/ 1090144 w 7467600"/>
              <a:gd name="connsiteY426" fmla="*/ 6256748 h 6858000"/>
              <a:gd name="connsiteX427" fmla="*/ 1095872 w 7467600"/>
              <a:gd name="connsiteY427" fmla="*/ 6271892 h 6858000"/>
              <a:gd name="connsiteX428" fmla="*/ 262785 w 7467600"/>
              <a:gd name="connsiteY428" fmla="*/ 6845450 h 6858000"/>
              <a:gd name="connsiteX429" fmla="*/ 209968 w 7467600"/>
              <a:gd name="connsiteY429" fmla="*/ 6770713 h 6858000"/>
              <a:gd name="connsiteX430" fmla="*/ 873460 w 7467600"/>
              <a:gd name="connsiteY430" fmla="*/ 6253768 h 6858000"/>
              <a:gd name="connsiteX431" fmla="*/ 192686 w 7467600"/>
              <a:gd name="connsiteY431" fmla="*/ 5849257 h 6858000"/>
              <a:gd name="connsiteX432" fmla="*/ 4696 w 7467600"/>
              <a:gd name="connsiteY432" fmla="*/ 5697668 h 6858000"/>
              <a:gd name="connsiteX433" fmla="*/ 0 w 7467600"/>
              <a:gd name="connsiteY433" fmla="*/ 5689984 h 6858000"/>
              <a:gd name="connsiteX434" fmla="*/ 0 w 7467600"/>
              <a:gd name="connsiteY434" fmla="*/ 5513472 h 6858000"/>
              <a:gd name="connsiteX435" fmla="*/ 174101 w 7467600"/>
              <a:gd name="connsiteY435" fmla="*/ 5620277 h 6858000"/>
              <a:gd name="connsiteX436" fmla="*/ 891800 w 7467600"/>
              <a:gd name="connsiteY436" fmla="*/ 6036935 h 6858000"/>
              <a:gd name="connsiteX437" fmla="*/ 1072219 w 7467600"/>
              <a:gd name="connsiteY437" fmla="*/ 6169443 h 6858000"/>
              <a:gd name="connsiteX438" fmla="*/ 1074117 w 7467600"/>
              <a:gd name="connsiteY438" fmla="*/ 6170301 h 6858000"/>
              <a:gd name="connsiteX439" fmla="*/ 1083114 w 7467600"/>
              <a:gd name="connsiteY439" fmla="*/ 6174131 h 6858000"/>
              <a:gd name="connsiteX440" fmla="*/ 1543010 w 7467600"/>
              <a:gd name="connsiteY440" fmla="*/ 6191140 h 6858000"/>
              <a:gd name="connsiteX441" fmla="*/ 1551080 w 7467600"/>
              <a:gd name="connsiteY441" fmla="*/ 6195006 h 6858000"/>
              <a:gd name="connsiteX442" fmla="*/ 2345443 w 7467600"/>
              <a:gd name="connsiteY442" fmla="*/ 5549882 h 6858000"/>
              <a:gd name="connsiteX443" fmla="*/ 1721499 w 7467600"/>
              <a:gd name="connsiteY443" fmla="*/ 5599969 h 6858000"/>
              <a:gd name="connsiteX444" fmla="*/ 767716 w 7467600"/>
              <a:gd name="connsiteY444" fmla="*/ 5472768 h 6858000"/>
              <a:gd name="connsiteX445" fmla="*/ 722147 w 7467600"/>
              <a:gd name="connsiteY445" fmla="*/ 5393091 h 6858000"/>
              <a:gd name="connsiteX446" fmla="*/ 1485552 w 7467600"/>
              <a:gd name="connsiteY446" fmla="*/ 5313202 h 6858000"/>
              <a:gd name="connsiteX447" fmla="*/ 2143004 w 7467600"/>
              <a:gd name="connsiteY447" fmla="*/ 5402420 h 6858000"/>
              <a:gd name="connsiteX448" fmla="*/ 1933391 w 7467600"/>
              <a:gd name="connsiteY448" fmla="*/ 5156971 h 6858000"/>
              <a:gd name="connsiteX449" fmla="*/ 1827118 w 7467600"/>
              <a:gd name="connsiteY449" fmla="*/ 4968410 h 6858000"/>
              <a:gd name="connsiteX450" fmla="*/ 1837349 w 7467600"/>
              <a:gd name="connsiteY450" fmla="*/ 4956357 h 6858000"/>
              <a:gd name="connsiteX451" fmla="*/ 2162835 w 7467600"/>
              <a:gd name="connsiteY451" fmla="*/ 5187853 h 6858000"/>
              <a:gd name="connsiteX452" fmla="*/ 2257167 w 7467600"/>
              <a:gd name="connsiteY452" fmla="*/ 5462123 h 6858000"/>
              <a:gd name="connsiteX453" fmla="*/ 2261598 w 7467600"/>
              <a:gd name="connsiteY453" fmla="*/ 5467998 h 6858000"/>
              <a:gd name="connsiteX454" fmla="*/ 2437177 w 7467600"/>
              <a:gd name="connsiteY454" fmla="*/ 5479608 h 6858000"/>
              <a:gd name="connsiteX455" fmla="*/ 2445247 w 7467600"/>
              <a:gd name="connsiteY455" fmla="*/ 5483476 h 6858000"/>
              <a:gd name="connsiteX456" fmla="*/ 2743626 w 7467600"/>
              <a:gd name="connsiteY456" fmla="*/ 5304819 h 6858000"/>
              <a:gd name="connsiteX457" fmla="*/ 3048102 w 7467600"/>
              <a:gd name="connsiteY457" fmla="*/ 5150595 h 6858000"/>
              <a:gd name="connsiteX458" fmla="*/ 1799414 w 7467600"/>
              <a:gd name="connsiteY458" fmla="*/ 4694732 h 6858000"/>
              <a:gd name="connsiteX459" fmla="*/ 1771735 w 7467600"/>
              <a:gd name="connsiteY459" fmla="*/ 4619929 h 6858000"/>
              <a:gd name="connsiteX460" fmla="*/ 3104273 w 7467600"/>
              <a:gd name="connsiteY460" fmla="*/ 5076159 h 6858000"/>
              <a:gd name="connsiteX461" fmla="*/ 3113245 w 7467600"/>
              <a:gd name="connsiteY461" fmla="*/ 5090705 h 6858000"/>
              <a:gd name="connsiteX462" fmla="*/ 3126294 w 7467600"/>
              <a:gd name="connsiteY462" fmla="*/ 5114400 h 6858000"/>
              <a:gd name="connsiteX463" fmla="*/ 3937433 w 7467600"/>
              <a:gd name="connsiteY463" fmla="*/ 4830473 h 6858000"/>
              <a:gd name="connsiteX464" fmla="*/ 3590475 w 7467600"/>
              <a:gd name="connsiteY464" fmla="*/ 4597974 h 6858000"/>
              <a:gd name="connsiteX465" fmla="*/ 3100264 w 7467600"/>
              <a:gd name="connsiteY465" fmla="*/ 4579845 h 6858000"/>
              <a:gd name="connsiteX466" fmla="*/ 2183576 w 7467600"/>
              <a:gd name="connsiteY466" fmla="*/ 4227150 h 6858000"/>
              <a:gd name="connsiteX467" fmla="*/ 2151029 w 7467600"/>
              <a:gd name="connsiteY467" fmla="*/ 4146947 h 6858000"/>
              <a:gd name="connsiteX468" fmla="*/ 3563434 w 7467600"/>
              <a:gd name="connsiteY468" fmla="*/ 4469115 h 6858000"/>
              <a:gd name="connsiteX469" fmla="*/ 3177952 w 7467600"/>
              <a:gd name="connsiteY469" fmla="*/ 3657386 h 6858000"/>
              <a:gd name="connsiteX470" fmla="*/ 3189263 w 7467600"/>
              <a:gd name="connsiteY470" fmla="*/ 3625726 h 6858000"/>
              <a:gd name="connsiteX471" fmla="*/ 3560912 w 7467600"/>
              <a:gd name="connsiteY471" fmla="*/ 4079863 h 6858000"/>
              <a:gd name="connsiteX472" fmla="*/ 3626636 w 7467600"/>
              <a:gd name="connsiteY472" fmla="*/ 4512230 h 6858000"/>
              <a:gd name="connsiteX473" fmla="*/ 3653088 w 7467600"/>
              <a:gd name="connsiteY473" fmla="*/ 4521417 h 6858000"/>
              <a:gd name="connsiteX474" fmla="*/ 3988128 w 7467600"/>
              <a:gd name="connsiteY474" fmla="*/ 4817267 h 6858000"/>
              <a:gd name="connsiteX475" fmla="*/ 4830582 w 7467600"/>
              <a:gd name="connsiteY475" fmla="*/ 4676000 h 6858000"/>
              <a:gd name="connsiteX476" fmla="*/ 4830100 w 7467600"/>
              <a:gd name="connsiteY476" fmla="*/ 4675554 h 6858000"/>
              <a:gd name="connsiteX477" fmla="*/ 4036318 w 7467600"/>
              <a:gd name="connsiteY477" fmla="*/ 4147013 h 6858000"/>
              <a:gd name="connsiteX478" fmla="*/ 3432098 w 7467600"/>
              <a:gd name="connsiteY478" fmla="*/ 3537312 h 6858000"/>
              <a:gd name="connsiteX479" fmla="*/ 3446761 w 7467600"/>
              <a:gd name="connsiteY479" fmla="*/ 3461278 h 6858000"/>
              <a:gd name="connsiteX480" fmla="*/ 4419733 w 7467600"/>
              <a:gd name="connsiteY480" fmla="*/ 3963555 h 6858000"/>
              <a:gd name="connsiteX481" fmla="*/ 4781371 w 7467600"/>
              <a:gd name="connsiteY481" fmla="*/ 4458604 h 6858000"/>
              <a:gd name="connsiteX482" fmla="*/ 4780440 w 7467600"/>
              <a:gd name="connsiteY482" fmla="*/ 4470290 h 6858000"/>
              <a:gd name="connsiteX483" fmla="*/ 4898954 w 7467600"/>
              <a:gd name="connsiteY483" fmla="*/ 4662092 h 6858000"/>
              <a:gd name="connsiteX484" fmla="*/ 4900699 w 7467600"/>
              <a:gd name="connsiteY484" fmla="*/ 4670867 h 6858000"/>
              <a:gd name="connsiteX485" fmla="*/ 5714511 w 7467600"/>
              <a:gd name="connsiteY485" fmla="*/ 4663483 h 6858000"/>
              <a:gd name="connsiteX486" fmla="*/ 5464793 w 7467600"/>
              <a:gd name="connsiteY486" fmla="*/ 4393556 h 6858000"/>
              <a:gd name="connsiteX487" fmla="*/ 5461897 w 7467600"/>
              <a:gd name="connsiteY487" fmla="*/ 4390879 h 6858000"/>
              <a:gd name="connsiteX488" fmla="*/ 4294126 w 7467600"/>
              <a:gd name="connsiteY488" fmla="*/ 3303048 h 6858000"/>
              <a:gd name="connsiteX489" fmla="*/ 4305321 w 7467600"/>
              <a:gd name="connsiteY489" fmla="*/ 3256953 h 6858000"/>
              <a:gd name="connsiteX490" fmla="*/ 4949299 w 7467600"/>
              <a:gd name="connsiteY490" fmla="*/ 3766336 h 6858000"/>
              <a:gd name="connsiteX491" fmla="*/ 5291452 w 7467600"/>
              <a:gd name="connsiteY491" fmla="*/ 4076801 h 6858000"/>
              <a:gd name="connsiteX492" fmla="*/ 5434998 w 7467600"/>
              <a:gd name="connsiteY492" fmla="*/ 4254100 h 6858000"/>
              <a:gd name="connsiteX493" fmla="*/ 5351015 w 7467600"/>
              <a:gd name="connsiteY493" fmla="*/ 3760989 h 6858000"/>
              <a:gd name="connsiteX494" fmla="*/ 5413780 w 7467600"/>
              <a:gd name="connsiteY494" fmla="*/ 2966265 h 6858000"/>
              <a:gd name="connsiteX495" fmla="*/ 5425627 w 7467600"/>
              <a:gd name="connsiteY495" fmla="*/ 2954192 h 6858000"/>
              <a:gd name="connsiteX496" fmla="*/ 6604735 w 7467600"/>
              <a:gd name="connsiteY496" fmla="*/ 2041381 h 6858000"/>
              <a:gd name="connsiteX497" fmla="*/ 7204487 w 7467600"/>
              <a:gd name="connsiteY497" fmla="*/ 2742112 h 6858000"/>
              <a:gd name="connsiteX498" fmla="*/ 7131592 w 7467600"/>
              <a:gd name="connsiteY498" fmla="*/ 2672096 h 6858000"/>
              <a:gd name="connsiteX499" fmla="*/ 6996344 w 7467600"/>
              <a:gd name="connsiteY499" fmla="*/ 2518310 h 6858000"/>
              <a:gd name="connsiteX500" fmla="*/ 6735495 w 7467600"/>
              <a:gd name="connsiteY500" fmla="*/ 2196890 h 6858000"/>
              <a:gd name="connsiteX501" fmla="*/ 6721901 w 7467600"/>
              <a:gd name="connsiteY501" fmla="*/ 2179274 h 6858000"/>
              <a:gd name="connsiteX502" fmla="*/ 6604735 w 7467600"/>
              <a:gd name="connsiteY502" fmla="*/ 2041381 h 6858000"/>
              <a:gd name="connsiteX503" fmla="*/ 6591670 w 7467600"/>
              <a:gd name="connsiteY503" fmla="*/ 1988277 h 6858000"/>
              <a:gd name="connsiteX504" fmla="*/ 6747349 w 7467600"/>
              <a:gd name="connsiteY504" fmla="*/ 2160069 h 6858000"/>
              <a:gd name="connsiteX505" fmla="*/ 6760943 w 7467600"/>
              <a:gd name="connsiteY505" fmla="*/ 2177686 h 6858000"/>
              <a:gd name="connsiteX506" fmla="*/ 7021065 w 7467600"/>
              <a:gd name="connsiteY506" fmla="*/ 2498102 h 6858000"/>
              <a:gd name="connsiteX507" fmla="*/ 7155223 w 7467600"/>
              <a:gd name="connsiteY507" fmla="*/ 2650386 h 6858000"/>
              <a:gd name="connsiteX508" fmla="*/ 7203167 w 7467600"/>
              <a:gd name="connsiteY508" fmla="*/ 2697288 h 6858000"/>
              <a:gd name="connsiteX509" fmla="*/ 6937703 w 7467600"/>
              <a:gd name="connsiteY509" fmla="*/ 2321981 h 6858000"/>
              <a:gd name="connsiteX510" fmla="*/ 6591670 w 7467600"/>
              <a:gd name="connsiteY510" fmla="*/ 1988277 h 6858000"/>
              <a:gd name="connsiteX511" fmla="*/ 5798671 w 7467600"/>
              <a:gd name="connsiteY511" fmla="*/ 1981601 h 6858000"/>
              <a:gd name="connsiteX512" fmla="*/ 5754709 w 7467600"/>
              <a:gd name="connsiteY512" fmla="*/ 2071454 h 6858000"/>
              <a:gd name="connsiteX513" fmla="*/ 5763044 w 7467600"/>
              <a:gd name="connsiteY513" fmla="*/ 2842206 h 6858000"/>
              <a:gd name="connsiteX514" fmla="*/ 5764974 w 7467600"/>
              <a:gd name="connsiteY514" fmla="*/ 2799609 h 6858000"/>
              <a:gd name="connsiteX515" fmla="*/ 5767665 w 7467600"/>
              <a:gd name="connsiteY515" fmla="*/ 2666409 h 6858000"/>
              <a:gd name="connsiteX516" fmla="*/ 5763055 w 7467600"/>
              <a:gd name="connsiteY516" fmla="*/ 2579705 h 6858000"/>
              <a:gd name="connsiteX517" fmla="*/ 5758079 w 7467600"/>
              <a:gd name="connsiteY517" fmla="*/ 2492508 h 6858000"/>
              <a:gd name="connsiteX518" fmla="*/ 5779325 w 7467600"/>
              <a:gd name="connsiteY518" fmla="*/ 2197069 h 6858000"/>
              <a:gd name="connsiteX519" fmla="*/ 5798671 w 7467600"/>
              <a:gd name="connsiteY519" fmla="*/ 1981601 h 6858000"/>
              <a:gd name="connsiteX520" fmla="*/ 5829202 w 7467600"/>
              <a:gd name="connsiteY520" fmla="*/ 1971679 h 6858000"/>
              <a:gd name="connsiteX521" fmla="*/ 5809558 w 7467600"/>
              <a:gd name="connsiteY521" fmla="*/ 2198043 h 6858000"/>
              <a:gd name="connsiteX522" fmla="*/ 5788653 w 7467600"/>
              <a:gd name="connsiteY522" fmla="*/ 2489430 h 6858000"/>
              <a:gd name="connsiteX523" fmla="*/ 5793439 w 7467600"/>
              <a:gd name="connsiteY523" fmla="*/ 2575235 h 6858000"/>
              <a:gd name="connsiteX524" fmla="*/ 5796837 w 7467600"/>
              <a:gd name="connsiteY524" fmla="*/ 2637633 h 6858000"/>
              <a:gd name="connsiteX525" fmla="*/ 5818614 w 7467600"/>
              <a:gd name="connsiteY525" fmla="*/ 2473055 h 6858000"/>
              <a:gd name="connsiteX526" fmla="*/ 5829202 w 7467600"/>
              <a:gd name="connsiteY526" fmla="*/ 1971679 h 6858000"/>
              <a:gd name="connsiteX527" fmla="*/ 5911389 w 7467600"/>
              <a:gd name="connsiteY527" fmla="*/ 1898371 h 6858000"/>
              <a:gd name="connsiteX528" fmla="*/ 6237627 w 7467600"/>
              <a:gd name="connsiteY528" fmla="*/ 2231921 h 6858000"/>
              <a:gd name="connsiteX529" fmla="*/ 5911389 w 7467600"/>
              <a:gd name="connsiteY529" fmla="*/ 1898371 h 6858000"/>
              <a:gd name="connsiteX530" fmla="*/ 6944437 w 7467600"/>
              <a:gd name="connsiteY530" fmla="*/ 1575402 h 6858000"/>
              <a:gd name="connsiteX531" fmla="*/ 6304730 w 7467600"/>
              <a:gd name="connsiteY531" fmla="*/ 1766654 h 6858000"/>
              <a:gd name="connsiteX532" fmla="*/ 6944437 w 7467600"/>
              <a:gd name="connsiteY532" fmla="*/ 1575402 h 6858000"/>
              <a:gd name="connsiteX533" fmla="*/ 7019523 w 7467600"/>
              <a:gd name="connsiteY533" fmla="*/ 1519450 h 6858000"/>
              <a:gd name="connsiteX534" fmla="*/ 6298091 w 7467600"/>
              <a:gd name="connsiteY534" fmla="*/ 1737122 h 6858000"/>
              <a:gd name="connsiteX535" fmla="*/ 7019523 w 7467600"/>
              <a:gd name="connsiteY535" fmla="*/ 1519450 h 6858000"/>
              <a:gd name="connsiteX536" fmla="*/ 2399523 w 7467600"/>
              <a:gd name="connsiteY536" fmla="*/ 1428234 h 6858000"/>
              <a:gd name="connsiteX537" fmla="*/ 2224982 w 7467600"/>
              <a:gd name="connsiteY537" fmla="*/ 1826201 h 6858000"/>
              <a:gd name="connsiteX538" fmla="*/ 2096099 w 7467600"/>
              <a:gd name="connsiteY538" fmla="*/ 2345900 h 6858000"/>
              <a:gd name="connsiteX539" fmla="*/ 2283317 w 7467600"/>
              <a:gd name="connsiteY539" fmla="*/ 1796925 h 6858000"/>
              <a:gd name="connsiteX540" fmla="*/ 2399523 w 7467600"/>
              <a:gd name="connsiteY540" fmla="*/ 1428234 h 6858000"/>
              <a:gd name="connsiteX541" fmla="*/ 2448558 w 7467600"/>
              <a:gd name="connsiteY541" fmla="*/ 1373435 h 6858000"/>
              <a:gd name="connsiteX542" fmla="*/ 2312521 w 7467600"/>
              <a:gd name="connsiteY542" fmla="*/ 1806140 h 6858000"/>
              <a:gd name="connsiteX543" fmla="*/ 2127533 w 7467600"/>
              <a:gd name="connsiteY543" fmla="*/ 2348380 h 6858000"/>
              <a:gd name="connsiteX544" fmla="*/ 2358080 w 7467600"/>
              <a:gd name="connsiteY544" fmla="*/ 1866134 h 6858000"/>
              <a:gd name="connsiteX545" fmla="*/ 2407436 w 7467600"/>
              <a:gd name="connsiteY545" fmla="*/ 1651070 h 6858000"/>
              <a:gd name="connsiteX546" fmla="*/ 2448558 w 7467600"/>
              <a:gd name="connsiteY546" fmla="*/ 1373435 h 6858000"/>
              <a:gd name="connsiteX547" fmla="*/ 278707 w 7467600"/>
              <a:gd name="connsiteY547" fmla="*/ 1352270 h 6858000"/>
              <a:gd name="connsiteX548" fmla="*/ 321570 w 7467600"/>
              <a:gd name="connsiteY548" fmla="*/ 1861610 h 6858000"/>
              <a:gd name="connsiteX549" fmla="*/ 294281 w 7467600"/>
              <a:gd name="connsiteY549" fmla="*/ 1440658 h 6858000"/>
              <a:gd name="connsiteX550" fmla="*/ 278707 w 7467600"/>
              <a:gd name="connsiteY550" fmla="*/ 1352270 h 6858000"/>
              <a:gd name="connsiteX551" fmla="*/ 1423821 w 7467600"/>
              <a:gd name="connsiteY551" fmla="*/ 1351958 h 6858000"/>
              <a:gd name="connsiteX552" fmla="*/ 1638521 w 7467600"/>
              <a:gd name="connsiteY552" fmla="*/ 1908470 h 6858000"/>
              <a:gd name="connsiteX553" fmla="*/ 1754199 w 7467600"/>
              <a:gd name="connsiteY553" fmla="*/ 2149284 h 6858000"/>
              <a:gd name="connsiteX554" fmla="*/ 1908359 w 7467600"/>
              <a:gd name="connsiteY554" fmla="*/ 2364988 h 6858000"/>
              <a:gd name="connsiteX555" fmla="*/ 1647661 w 7467600"/>
              <a:gd name="connsiteY555" fmla="*/ 1825945 h 6858000"/>
              <a:gd name="connsiteX556" fmla="*/ 1423821 w 7467600"/>
              <a:gd name="connsiteY556" fmla="*/ 1351958 h 6858000"/>
              <a:gd name="connsiteX557" fmla="*/ 1431890 w 7467600"/>
              <a:gd name="connsiteY557" fmla="*/ 1306475 h 6858000"/>
              <a:gd name="connsiteX558" fmla="*/ 1507597 w 7467600"/>
              <a:gd name="connsiteY558" fmla="*/ 1446132 h 6858000"/>
              <a:gd name="connsiteX559" fmla="*/ 1674586 w 7467600"/>
              <a:gd name="connsiteY559" fmla="*/ 1813832 h 6858000"/>
              <a:gd name="connsiteX560" fmla="*/ 1815950 w 7467600"/>
              <a:gd name="connsiteY560" fmla="*/ 2128564 h 6858000"/>
              <a:gd name="connsiteX561" fmla="*/ 1984242 w 7467600"/>
              <a:gd name="connsiteY561" fmla="*/ 2430829 h 6858000"/>
              <a:gd name="connsiteX562" fmla="*/ 2014023 w 7467600"/>
              <a:gd name="connsiteY562" fmla="*/ 2450995 h 6858000"/>
              <a:gd name="connsiteX563" fmla="*/ 1747337 w 7467600"/>
              <a:gd name="connsiteY563" fmla="*/ 1855264 h 6858000"/>
              <a:gd name="connsiteX564" fmla="*/ 1533749 w 7467600"/>
              <a:gd name="connsiteY564" fmla="*/ 1478656 h 6858000"/>
              <a:gd name="connsiteX565" fmla="*/ 1431890 w 7467600"/>
              <a:gd name="connsiteY565" fmla="*/ 1306475 h 6858000"/>
              <a:gd name="connsiteX566" fmla="*/ 5052692 w 7467600"/>
              <a:gd name="connsiteY566" fmla="*/ 1292994 h 6858000"/>
              <a:gd name="connsiteX567" fmla="*/ 5200661 w 7467600"/>
              <a:gd name="connsiteY567" fmla="*/ 1635186 h 6858000"/>
              <a:gd name="connsiteX568" fmla="*/ 5297138 w 7467600"/>
              <a:gd name="connsiteY568" fmla="*/ 1906351 h 6858000"/>
              <a:gd name="connsiteX569" fmla="*/ 5052692 w 7467600"/>
              <a:gd name="connsiteY569" fmla="*/ 1292994 h 6858000"/>
              <a:gd name="connsiteX570" fmla="*/ 5009948 w 7467600"/>
              <a:gd name="connsiteY570" fmla="*/ 1273619 h 6858000"/>
              <a:gd name="connsiteX571" fmla="*/ 5121777 w 7467600"/>
              <a:gd name="connsiteY571" fmla="*/ 1654213 h 6858000"/>
              <a:gd name="connsiteX572" fmla="*/ 5293545 w 7467600"/>
              <a:gd name="connsiteY572" fmla="*/ 2072247 h 6858000"/>
              <a:gd name="connsiteX573" fmla="*/ 5294042 w 7467600"/>
              <a:gd name="connsiteY573" fmla="*/ 2065019 h 6858000"/>
              <a:gd name="connsiteX574" fmla="*/ 5171936 w 7467600"/>
              <a:gd name="connsiteY574" fmla="*/ 1647613 h 6858000"/>
              <a:gd name="connsiteX575" fmla="*/ 5009948 w 7467600"/>
              <a:gd name="connsiteY575" fmla="*/ 1273619 h 6858000"/>
              <a:gd name="connsiteX576" fmla="*/ 655236 w 7467600"/>
              <a:gd name="connsiteY576" fmla="*/ 1268632 h 6858000"/>
              <a:gd name="connsiteX577" fmla="*/ 839521 w 7467600"/>
              <a:gd name="connsiteY577" fmla="*/ 1685315 h 6858000"/>
              <a:gd name="connsiteX578" fmla="*/ 1109416 w 7467600"/>
              <a:gd name="connsiteY578" fmla="*/ 2061663 h 6858000"/>
              <a:gd name="connsiteX579" fmla="*/ 1298300 w 7467600"/>
              <a:gd name="connsiteY579" fmla="*/ 2247742 h 6858000"/>
              <a:gd name="connsiteX580" fmla="*/ 1125871 w 7467600"/>
              <a:gd name="connsiteY580" fmla="*/ 1989513 h 6858000"/>
              <a:gd name="connsiteX581" fmla="*/ 981574 w 7467600"/>
              <a:gd name="connsiteY581" fmla="*/ 1783157 h 6858000"/>
              <a:gd name="connsiteX582" fmla="*/ 922198 w 7467600"/>
              <a:gd name="connsiteY582" fmla="*/ 1677437 h 6858000"/>
              <a:gd name="connsiteX583" fmla="*/ 869293 w 7467600"/>
              <a:gd name="connsiteY583" fmla="*/ 1583214 h 6858000"/>
              <a:gd name="connsiteX584" fmla="*/ 751431 w 7467600"/>
              <a:gd name="connsiteY584" fmla="*/ 1405731 h 6858000"/>
              <a:gd name="connsiteX585" fmla="*/ 655236 w 7467600"/>
              <a:gd name="connsiteY585" fmla="*/ 1268632 h 6858000"/>
              <a:gd name="connsiteX586" fmla="*/ 6516292 w 7467600"/>
              <a:gd name="connsiteY586" fmla="*/ 1263064 h 6858000"/>
              <a:gd name="connsiteX587" fmla="*/ 5736320 w 7467600"/>
              <a:gd name="connsiteY587" fmla="*/ 1501803 h 6858000"/>
              <a:gd name="connsiteX588" fmla="*/ 6516292 w 7467600"/>
              <a:gd name="connsiteY588" fmla="*/ 1263064 h 6858000"/>
              <a:gd name="connsiteX589" fmla="*/ 291466 w 7467600"/>
              <a:gd name="connsiteY589" fmla="*/ 1250369 h 6858000"/>
              <a:gd name="connsiteX590" fmla="*/ 323180 w 7467600"/>
              <a:gd name="connsiteY590" fmla="*/ 1435283 h 6858000"/>
              <a:gd name="connsiteX591" fmla="*/ 349381 w 7467600"/>
              <a:gd name="connsiteY591" fmla="*/ 1875041 h 6858000"/>
              <a:gd name="connsiteX592" fmla="*/ 374363 w 7467600"/>
              <a:gd name="connsiteY592" fmla="*/ 1506494 h 6858000"/>
              <a:gd name="connsiteX593" fmla="*/ 302168 w 7467600"/>
              <a:gd name="connsiteY593" fmla="*/ 1274495 h 6858000"/>
              <a:gd name="connsiteX594" fmla="*/ 291466 w 7467600"/>
              <a:gd name="connsiteY594" fmla="*/ 1250369 h 6858000"/>
              <a:gd name="connsiteX595" fmla="*/ 678222 w 7467600"/>
              <a:gd name="connsiteY595" fmla="*/ 1248670 h 6858000"/>
              <a:gd name="connsiteX596" fmla="*/ 775536 w 7467600"/>
              <a:gd name="connsiteY596" fmla="*/ 1388015 h 6858000"/>
              <a:gd name="connsiteX597" fmla="*/ 894529 w 7467600"/>
              <a:gd name="connsiteY597" fmla="*/ 1567739 h 6858000"/>
              <a:gd name="connsiteX598" fmla="*/ 948000 w 7467600"/>
              <a:gd name="connsiteY598" fmla="*/ 1663088 h 6858000"/>
              <a:gd name="connsiteX599" fmla="*/ 1006812 w 7467600"/>
              <a:gd name="connsiteY599" fmla="*/ 1767683 h 6858000"/>
              <a:gd name="connsiteX600" fmla="*/ 1149133 w 7467600"/>
              <a:gd name="connsiteY600" fmla="*/ 1971513 h 6858000"/>
              <a:gd name="connsiteX601" fmla="*/ 1333952 w 7467600"/>
              <a:gd name="connsiteY601" fmla="*/ 2251620 h 6858000"/>
              <a:gd name="connsiteX602" fmla="*/ 1337329 w 7467600"/>
              <a:gd name="connsiteY602" fmla="*/ 2258350 h 6858000"/>
              <a:gd name="connsiteX603" fmla="*/ 1014726 w 7467600"/>
              <a:gd name="connsiteY603" fmla="*/ 1615556 h 6858000"/>
              <a:gd name="connsiteX604" fmla="*/ 678222 w 7467600"/>
              <a:gd name="connsiteY604" fmla="*/ 1248670 h 6858000"/>
              <a:gd name="connsiteX605" fmla="*/ 6691602 w 7467600"/>
              <a:gd name="connsiteY605" fmla="*/ 1140573 h 6858000"/>
              <a:gd name="connsiteX606" fmla="*/ 6571100 w 7467600"/>
              <a:gd name="connsiteY606" fmla="*/ 1183662 h 6858000"/>
              <a:gd name="connsiteX607" fmla="*/ 6241687 w 7467600"/>
              <a:gd name="connsiteY607" fmla="*/ 1257600 h 6858000"/>
              <a:gd name="connsiteX608" fmla="*/ 5693009 w 7467600"/>
              <a:gd name="connsiteY608" fmla="*/ 1478256 h 6858000"/>
              <a:gd name="connsiteX609" fmla="*/ 6548420 w 7467600"/>
              <a:gd name="connsiteY609" fmla="*/ 1214599 h 6858000"/>
              <a:gd name="connsiteX610" fmla="*/ 6605473 w 7467600"/>
              <a:gd name="connsiteY610" fmla="*/ 1184686 h 6858000"/>
              <a:gd name="connsiteX611" fmla="*/ 6691602 w 7467600"/>
              <a:gd name="connsiteY611" fmla="*/ 1140573 h 6858000"/>
              <a:gd name="connsiteX612" fmla="*/ 4002475 w 7467600"/>
              <a:gd name="connsiteY612" fmla="*/ 1037802 h 6858000"/>
              <a:gd name="connsiteX613" fmla="*/ 4000324 w 7467600"/>
              <a:gd name="connsiteY613" fmla="*/ 1039362 h 6858000"/>
              <a:gd name="connsiteX614" fmla="*/ 4002862 w 7467600"/>
              <a:gd name="connsiteY614" fmla="*/ 1042866 h 6858000"/>
              <a:gd name="connsiteX615" fmla="*/ 4002475 w 7467600"/>
              <a:gd name="connsiteY615" fmla="*/ 1037802 h 6858000"/>
              <a:gd name="connsiteX616" fmla="*/ 506322 w 7467600"/>
              <a:gd name="connsiteY616" fmla="*/ 1020997 h 6858000"/>
              <a:gd name="connsiteX617" fmla="*/ 533068 w 7467600"/>
              <a:gd name="connsiteY617" fmla="*/ 1029409 h 6858000"/>
              <a:gd name="connsiteX618" fmla="*/ 1232525 w 7467600"/>
              <a:gd name="connsiteY618" fmla="*/ 1804675 h 6858000"/>
              <a:gd name="connsiteX619" fmla="*/ 1388858 w 7467600"/>
              <a:gd name="connsiteY619" fmla="*/ 2368011 h 6858000"/>
              <a:gd name="connsiteX620" fmla="*/ 1384098 w 7467600"/>
              <a:gd name="connsiteY620" fmla="*/ 2378125 h 6858000"/>
              <a:gd name="connsiteX621" fmla="*/ 1425393 w 7467600"/>
              <a:gd name="connsiteY621" fmla="*/ 2589124 h 6858000"/>
              <a:gd name="connsiteX622" fmla="*/ 1424001 w 7467600"/>
              <a:gd name="connsiteY622" fmla="*/ 2597541 h 6858000"/>
              <a:gd name="connsiteX623" fmla="*/ 2152729 w 7467600"/>
              <a:gd name="connsiteY623" fmla="*/ 2864487 h 6858000"/>
              <a:gd name="connsiteX624" fmla="*/ 2020609 w 7467600"/>
              <a:gd name="connsiteY624" fmla="*/ 2539671 h 6858000"/>
              <a:gd name="connsiteX625" fmla="*/ 2018920 w 7467600"/>
              <a:gd name="connsiteY625" fmla="*/ 2536309 h 6858000"/>
              <a:gd name="connsiteX626" fmla="*/ 1342441 w 7467600"/>
              <a:gd name="connsiteY626" fmla="*/ 1173017 h 6858000"/>
              <a:gd name="connsiteX627" fmla="*/ 1367925 w 7467600"/>
              <a:gd name="connsiteY627" fmla="*/ 1135648 h 6858000"/>
              <a:gd name="connsiteX628" fmla="*/ 1771401 w 7467600"/>
              <a:gd name="connsiteY628" fmla="*/ 1806673 h 6858000"/>
              <a:gd name="connsiteX629" fmla="*/ 1972385 w 7467600"/>
              <a:gd name="connsiteY629" fmla="*/ 2198735 h 6858000"/>
              <a:gd name="connsiteX630" fmla="*/ 2040892 w 7467600"/>
              <a:gd name="connsiteY630" fmla="*/ 2405205 h 6858000"/>
              <a:gd name="connsiteX631" fmla="*/ 2131689 w 7467600"/>
              <a:gd name="connsiteY631" fmla="*/ 1936926 h 6858000"/>
              <a:gd name="connsiteX632" fmla="*/ 2454820 w 7467600"/>
              <a:gd name="connsiteY632" fmla="*/ 1248808 h 6858000"/>
              <a:gd name="connsiteX633" fmla="*/ 2492512 w 7467600"/>
              <a:gd name="connsiteY633" fmla="*/ 1302920 h 6858000"/>
              <a:gd name="connsiteX634" fmla="*/ 2081216 w 7467600"/>
              <a:gd name="connsiteY634" fmla="*/ 2527513 h 6858000"/>
              <a:gd name="connsiteX635" fmla="*/ 2081211 w 7467600"/>
              <a:gd name="connsiteY635" fmla="*/ 2528916 h 6858000"/>
              <a:gd name="connsiteX636" fmla="*/ 2199067 w 7467600"/>
              <a:gd name="connsiteY636" fmla="*/ 2884061 h 6858000"/>
              <a:gd name="connsiteX637" fmla="*/ 3192586 w 7467600"/>
              <a:gd name="connsiteY637" fmla="*/ 3411496 h 6858000"/>
              <a:gd name="connsiteX638" fmla="*/ 3182620 w 7467600"/>
              <a:gd name="connsiteY638" fmla="*/ 3483279 h 6858000"/>
              <a:gd name="connsiteX639" fmla="*/ 2435119 w 7467600"/>
              <a:gd name="connsiteY639" fmla="*/ 3080173 h 6858000"/>
              <a:gd name="connsiteX640" fmla="*/ 2410152 w 7467600"/>
              <a:gd name="connsiteY640" fmla="*/ 3063751 h 6858000"/>
              <a:gd name="connsiteX641" fmla="*/ 2408099 w 7467600"/>
              <a:gd name="connsiteY641" fmla="*/ 3064403 h 6858000"/>
              <a:gd name="connsiteX642" fmla="*/ 2407218 w 7467600"/>
              <a:gd name="connsiteY642" fmla="*/ 3070324 h 6858000"/>
              <a:gd name="connsiteX643" fmla="*/ 2380138 w 7467600"/>
              <a:gd name="connsiteY643" fmla="*/ 3099341 h 6858000"/>
              <a:gd name="connsiteX644" fmla="*/ 1765923 w 7467600"/>
              <a:gd name="connsiteY644" fmla="*/ 3581043 h 6858000"/>
              <a:gd name="connsiteX645" fmla="*/ 1702258 w 7467600"/>
              <a:gd name="connsiteY645" fmla="*/ 3612286 h 6858000"/>
              <a:gd name="connsiteX646" fmla="*/ 1538370 w 7467600"/>
              <a:gd name="connsiteY646" fmla="*/ 3811804 h 6858000"/>
              <a:gd name="connsiteX647" fmla="*/ 542867 w 7467600"/>
              <a:gd name="connsiteY647" fmla="*/ 4944092 h 6858000"/>
              <a:gd name="connsiteX648" fmla="*/ 515800 w 7467600"/>
              <a:gd name="connsiteY648" fmla="*/ 4862180 h 6858000"/>
              <a:gd name="connsiteX649" fmla="*/ 909145 w 7467600"/>
              <a:gd name="connsiteY649" fmla="*/ 4199225 h 6858000"/>
              <a:gd name="connsiteX650" fmla="*/ 1214067 w 7467600"/>
              <a:gd name="connsiteY650" fmla="*/ 3908561 h 6858000"/>
              <a:gd name="connsiteX651" fmla="*/ 640967 w 7467600"/>
              <a:gd name="connsiteY651" fmla="*/ 4105601 h 6858000"/>
              <a:gd name="connsiteX652" fmla="*/ 112563 w 7467600"/>
              <a:gd name="connsiteY652" fmla="*/ 4396952 h 6858000"/>
              <a:gd name="connsiteX653" fmla="*/ 0 w 7467600"/>
              <a:gd name="connsiteY653" fmla="*/ 4466006 h 6858000"/>
              <a:gd name="connsiteX654" fmla="*/ 0 w 7467600"/>
              <a:gd name="connsiteY654" fmla="*/ 4233763 h 6858000"/>
              <a:gd name="connsiteX655" fmla="*/ 36881 w 7467600"/>
              <a:gd name="connsiteY655" fmla="*/ 4200118 h 6858000"/>
              <a:gd name="connsiteX656" fmla="*/ 910534 w 7467600"/>
              <a:gd name="connsiteY656" fmla="*/ 3629753 h 6858000"/>
              <a:gd name="connsiteX657" fmla="*/ 1578717 w 7467600"/>
              <a:gd name="connsiteY657" fmla="*/ 3575982 h 6858000"/>
              <a:gd name="connsiteX658" fmla="*/ 2338780 w 7467600"/>
              <a:gd name="connsiteY658" fmla="*/ 3033725 h 6858000"/>
              <a:gd name="connsiteX659" fmla="*/ 1807991 w 7467600"/>
              <a:gd name="connsiteY659" fmla="*/ 2807184 h 6858000"/>
              <a:gd name="connsiteX660" fmla="*/ 1416358 w 7467600"/>
              <a:gd name="connsiteY660" fmla="*/ 3112571 h 6858000"/>
              <a:gd name="connsiteX661" fmla="*/ 939066 w 7467600"/>
              <a:gd name="connsiteY661" fmla="*/ 3378798 h 6858000"/>
              <a:gd name="connsiteX662" fmla="*/ 115099 w 7467600"/>
              <a:gd name="connsiteY662" fmla="*/ 3607650 h 6858000"/>
              <a:gd name="connsiteX663" fmla="*/ 97284 w 7467600"/>
              <a:gd name="connsiteY663" fmla="*/ 3520393 h 6858000"/>
              <a:gd name="connsiteX664" fmla="*/ 922050 w 7467600"/>
              <a:gd name="connsiteY664" fmla="*/ 3074867 h 6858000"/>
              <a:gd name="connsiteX665" fmla="*/ 1405265 w 7467600"/>
              <a:gd name="connsiteY665" fmla="*/ 3016319 h 6858000"/>
              <a:gd name="connsiteX666" fmla="*/ 1407512 w 7467600"/>
              <a:gd name="connsiteY666" fmla="*/ 3018001 h 6858000"/>
              <a:gd name="connsiteX667" fmla="*/ 1726266 w 7467600"/>
              <a:gd name="connsiteY667" fmla="*/ 2777274 h 6858000"/>
              <a:gd name="connsiteX668" fmla="*/ 625390 w 7467600"/>
              <a:gd name="connsiteY668" fmla="*/ 2514541 h 6858000"/>
              <a:gd name="connsiteX669" fmla="*/ 619799 w 7467600"/>
              <a:gd name="connsiteY669" fmla="*/ 2527180 h 6858000"/>
              <a:gd name="connsiteX670" fmla="*/ 310030 w 7467600"/>
              <a:gd name="connsiteY670" fmla="*/ 2771818 h 6858000"/>
              <a:gd name="connsiteX671" fmla="*/ 173877 w 7467600"/>
              <a:gd name="connsiteY671" fmla="*/ 2937056 h 6858000"/>
              <a:gd name="connsiteX672" fmla="*/ 77889 w 7467600"/>
              <a:gd name="connsiteY672" fmla="*/ 3138440 h 6858000"/>
              <a:gd name="connsiteX673" fmla="*/ 0 w 7467600"/>
              <a:gd name="connsiteY673" fmla="*/ 3271395 h 6858000"/>
              <a:gd name="connsiteX674" fmla="*/ 0 w 7467600"/>
              <a:gd name="connsiteY674" fmla="*/ 3153002 h 6858000"/>
              <a:gd name="connsiteX675" fmla="*/ 2386 w 7467600"/>
              <a:gd name="connsiteY675" fmla="*/ 3149203 h 6858000"/>
              <a:gd name="connsiteX676" fmla="*/ 89753 w 7467600"/>
              <a:gd name="connsiteY676" fmla="*/ 2987702 h 6858000"/>
              <a:gd name="connsiteX677" fmla="*/ 76869 w 7467600"/>
              <a:gd name="connsiteY677" fmla="*/ 3005404 h 6858000"/>
              <a:gd name="connsiteX678" fmla="*/ 32049 w 7467600"/>
              <a:gd name="connsiteY678" fmla="*/ 3065814 h 6858000"/>
              <a:gd name="connsiteX679" fmla="*/ 0 w 7467600"/>
              <a:gd name="connsiteY679" fmla="*/ 3108744 h 6858000"/>
              <a:gd name="connsiteX680" fmla="*/ 0 w 7467600"/>
              <a:gd name="connsiteY680" fmla="*/ 3058059 h 6858000"/>
              <a:gd name="connsiteX681" fmla="*/ 7610 w 7467600"/>
              <a:gd name="connsiteY681" fmla="*/ 3047889 h 6858000"/>
              <a:gd name="connsiteX682" fmla="*/ 52419 w 7467600"/>
              <a:gd name="connsiteY682" fmla="*/ 2987479 h 6858000"/>
              <a:gd name="connsiteX683" fmla="*/ 59142 w 7467600"/>
              <a:gd name="connsiteY683" fmla="*/ 2978488 h 6858000"/>
              <a:gd name="connsiteX684" fmla="*/ 0 w 7467600"/>
              <a:gd name="connsiteY684" fmla="*/ 3015334 h 6858000"/>
              <a:gd name="connsiteX685" fmla="*/ 0 w 7467600"/>
              <a:gd name="connsiteY685" fmla="*/ 2914286 h 6858000"/>
              <a:gd name="connsiteX686" fmla="*/ 36383 w 7467600"/>
              <a:gd name="connsiteY686" fmla="*/ 2901128 h 6858000"/>
              <a:gd name="connsiteX687" fmla="*/ 156329 w 7467600"/>
              <a:gd name="connsiteY687" fmla="*/ 2840533 h 6858000"/>
              <a:gd name="connsiteX688" fmla="*/ 358355 w 7467600"/>
              <a:gd name="connsiteY688" fmla="*/ 2620471 h 6858000"/>
              <a:gd name="connsiteX689" fmla="*/ 510577 w 7467600"/>
              <a:gd name="connsiteY689" fmla="*/ 2501244 h 6858000"/>
              <a:gd name="connsiteX690" fmla="*/ 211967 w 7467600"/>
              <a:gd name="connsiteY690" fmla="*/ 2479171 h 6858000"/>
              <a:gd name="connsiteX691" fmla="*/ 0 w 7467600"/>
              <a:gd name="connsiteY691" fmla="*/ 2476398 h 6858000"/>
              <a:gd name="connsiteX692" fmla="*/ 0 w 7467600"/>
              <a:gd name="connsiteY692" fmla="*/ 2389189 h 6858000"/>
              <a:gd name="connsiteX693" fmla="*/ 103062 w 7467600"/>
              <a:gd name="connsiteY693" fmla="*/ 2389518 h 6858000"/>
              <a:gd name="connsiteX694" fmla="*/ 510734 w 7467600"/>
              <a:gd name="connsiteY694" fmla="*/ 2416201 h 6858000"/>
              <a:gd name="connsiteX695" fmla="*/ 279257 w 7467600"/>
              <a:gd name="connsiteY695" fmla="*/ 2092102 h 6858000"/>
              <a:gd name="connsiteX696" fmla="*/ 65265 w 7467600"/>
              <a:gd name="connsiteY696" fmla="*/ 2006049 h 6858000"/>
              <a:gd name="connsiteX697" fmla="*/ 0 w 7467600"/>
              <a:gd name="connsiteY697" fmla="*/ 1982532 h 6858000"/>
              <a:gd name="connsiteX698" fmla="*/ 0 w 7467600"/>
              <a:gd name="connsiteY698" fmla="*/ 1912789 h 6858000"/>
              <a:gd name="connsiteX699" fmla="*/ 97460 w 7467600"/>
              <a:gd name="connsiteY699" fmla="*/ 1953725 h 6858000"/>
              <a:gd name="connsiteX700" fmla="*/ 221272 w 7467600"/>
              <a:gd name="connsiteY700" fmla="*/ 1980766 h 6858000"/>
              <a:gd name="connsiteX701" fmla="*/ 116765 w 7467600"/>
              <a:gd name="connsiteY701" fmla="*/ 1911033 h 6858000"/>
              <a:gd name="connsiteX702" fmla="*/ 16405 w 7467600"/>
              <a:gd name="connsiteY702" fmla="*/ 1803412 h 6858000"/>
              <a:gd name="connsiteX703" fmla="*/ 0 w 7467600"/>
              <a:gd name="connsiteY703" fmla="*/ 1784777 h 6858000"/>
              <a:gd name="connsiteX704" fmla="*/ 0 w 7467600"/>
              <a:gd name="connsiteY704" fmla="*/ 1740082 h 6858000"/>
              <a:gd name="connsiteX705" fmla="*/ 39394 w 7467600"/>
              <a:gd name="connsiteY705" fmla="*/ 1784856 h 6858000"/>
              <a:gd name="connsiteX706" fmla="*/ 135813 w 7467600"/>
              <a:gd name="connsiteY706" fmla="*/ 1888838 h 6858000"/>
              <a:gd name="connsiteX707" fmla="*/ 242575 w 7467600"/>
              <a:gd name="connsiteY707" fmla="*/ 1958841 h 6858000"/>
              <a:gd name="connsiteX708" fmla="*/ 82197 w 7467600"/>
              <a:gd name="connsiteY708" fmla="*/ 1754826 h 6858000"/>
              <a:gd name="connsiteX709" fmla="*/ 0 w 7467600"/>
              <a:gd name="connsiteY709" fmla="*/ 1679650 h 6858000"/>
              <a:gd name="connsiteX710" fmla="*/ 0 w 7467600"/>
              <a:gd name="connsiteY710" fmla="*/ 1602463 h 6858000"/>
              <a:gd name="connsiteX711" fmla="*/ 84689 w 7467600"/>
              <a:gd name="connsiteY711" fmla="*/ 1677442 h 6858000"/>
              <a:gd name="connsiteX712" fmla="*/ 298437 w 7467600"/>
              <a:gd name="connsiteY712" fmla="*/ 1968019 h 6858000"/>
              <a:gd name="connsiteX713" fmla="*/ 227269 w 7467600"/>
              <a:gd name="connsiteY713" fmla="*/ 1114064 h 6858000"/>
              <a:gd name="connsiteX714" fmla="*/ 248003 w 7467600"/>
              <a:gd name="connsiteY714" fmla="*/ 1089613 h 6858000"/>
              <a:gd name="connsiteX715" fmla="*/ 427020 w 7467600"/>
              <a:gd name="connsiteY715" fmla="*/ 1619803 h 6858000"/>
              <a:gd name="connsiteX716" fmla="*/ 340345 w 7467600"/>
              <a:gd name="connsiteY716" fmla="*/ 2027739 h 6858000"/>
              <a:gd name="connsiteX717" fmla="*/ 360865 w 7467600"/>
              <a:gd name="connsiteY717" fmla="*/ 2044827 h 6858000"/>
              <a:gd name="connsiteX718" fmla="*/ 560414 w 7467600"/>
              <a:gd name="connsiteY718" fmla="*/ 2421457 h 6858000"/>
              <a:gd name="connsiteX719" fmla="*/ 1359703 w 7467600"/>
              <a:gd name="connsiteY719" fmla="*/ 2578554 h 6858000"/>
              <a:gd name="connsiteX720" fmla="*/ 1359422 w 7467600"/>
              <a:gd name="connsiteY720" fmla="*/ 2577994 h 6858000"/>
              <a:gd name="connsiteX721" fmla="*/ 828701 w 7467600"/>
              <a:gd name="connsiteY721" fmla="*/ 1839520 h 6858000"/>
              <a:gd name="connsiteX722" fmla="*/ 494427 w 7467600"/>
              <a:gd name="connsiteY722" fmla="*/ 1092333 h 6858000"/>
              <a:gd name="connsiteX723" fmla="*/ 506322 w 7467600"/>
              <a:gd name="connsiteY723" fmla="*/ 1020997 h 6858000"/>
              <a:gd name="connsiteX724" fmla="*/ 4570198 w 7467600"/>
              <a:gd name="connsiteY724" fmla="*/ 978081 h 6858000"/>
              <a:gd name="connsiteX725" fmla="*/ 4523691 w 7467600"/>
              <a:gd name="connsiteY725" fmla="*/ 1127776 h 6858000"/>
              <a:gd name="connsiteX726" fmla="*/ 4509875 w 7467600"/>
              <a:gd name="connsiteY726" fmla="*/ 1167552 h 6858000"/>
              <a:gd name="connsiteX727" fmla="*/ 4478168 w 7467600"/>
              <a:gd name="connsiteY727" fmla="*/ 1260735 h 6858000"/>
              <a:gd name="connsiteX728" fmla="*/ 4409309 w 7467600"/>
              <a:gd name="connsiteY728" fmla="*/ 1666996 h 6858000"/>
              <a:gd name="connsiteX729" fmla="*/ 4370031 w 7467600"/>
              <a:gd name="connsiteY729" fmla="*/ 1955666 h 6858000"/>
              <a:gd name="connsiteX730" fmla="*/ 4570198 w 7467600"/>
              <a:gd name="connsiteY730" fmla="*/ 978081 h 6858000"/>
              <a:gd name="connsiteX731" fmla="*/ 4557898 w 7467600"/>
              <a:gd name="connsiteY731" fmla="*/ 900011 h 6858000"/>
              <a:gd name="connsiteX732" fmla="*/ 4344840 w 7467600"/>
              <a:gd name="connsiteY732" fmla="*/ 1922038 h 6858000"/>
              <a:gd name="connsiteX733" fmla="*/ 4378710 w 7467600"/>
              <a:gd name="connsiteY733" fmla="*/ 1665516 h 6858000"/>
              <a:gd name="connsiteX734" fmla="*/ 4448798 w 7467600"/>
              <a:gd name="connsiteY734" fmla="*/ 1253024 h 6858000"/>
              <a:gd name="connsiteX735" fmla="*/ 4480315 w 7467600"/>
              <a:gd name="connsiteY735" fmla="*/ 1158454 h 6858000"/>
              <a:gd name="connsiteX736" fmla="*/ 4494133 w 7467600"/>
              <a:gd name="connsiteY736" fmla="*/ 1118676 h 6858000"/>
              <a:gd name="connsiteX737" fmla="*/ 4557898 w 7467600"/>
              <a:gd name="connsiteY737" fmla="*/ 900011 h 6858000"/>
              <a:gd name="connsiteX738" fmla="*/ 5870151 w 7467600"/>
              <a:gd name="connsiteY738" fmla="*/ 898890 h 6858000"/>
              <a:gd name="connsiteX739" fmla="*/ 5861335 w 7467600"/>
              <a:gd name="connsiteY739" fmla="*/ 899177 h 6858000"/>
              <a:gd name="connsiteX740" fmla="*/ 5843702 w 7467600"/>
              <a:gd name="connsiteY740" fmla="*/ 899748 h 6858000"/>
              <a:gd name="connsiteX741" fmla="*/ 5651107 w 7467600"/>
              <a:gd name="connsiteY741" fmla="*/ 920306 h 6858000"/>
              <a:gd name="connsiteX742" fmla="*/ 5459407 w 7467600"/>
              <a:gd name="connsiteY742" fmla="*/ 940975 h 6858000"/>
              <a:gd name="connsiteX743" fmla="*/ 5374846 w 7467600"/>
              <a:gd name="connsiteY743" fmla="*/ 941988 h 6858000"/>
              <a:gd name="connsiteX744" fmla="*/ 5256105 w 7467600"/>
              <a:gd name="connsiteY744" fmla="*/ 945632 h 6858000"/>
              <a:gd name="connsiteX745" fmla="*/ 5107071 w 7467600"/>
              <a:gd name="connsiteY745" fmla="*/ 969720 h 6858000"/>
              <a:gd name="connsiteX746" fmla="*/ 4998681 w 7467600"/>
              <a:gd name="connsiteY746" fmla="*/ 988771 h 6858000"/>
              <a:gd name="connsiteX747" fmla="*/ 5870151 w 7467600"/>
              <a:gd name="connsiteY747" fmla="*/ 898890 h 6858000"/>
              <a:gd name="connsiteX748" fmla="*/ 5504425 w 7467600"/>
              <a:gd name="connsiteY748" fmla="*/ 848067 h 6858000"/>
              <a:gd name="connsiteX749" fmla="*/ 4968849 w 7467600"/>
              <a:gd name="connsiteY749" fmla="*/ 962318 h 6858000"/>
              <a:gd name="connsiteX750" fmla="*/ 5104039 w 7467600"/>
              <a:gd name="connsiteY750" fmla="*/ 940634 h 6858000"/>
              <a:gd name="connsiteX751" fmla="*/ 5256311 w 7467600"/>
              <a:gd name="connsiteY751" fmla="*/ 916490 h 6858000"/>
              <a:gd name="connsiteX752" fmla="*/ 5377381 w 7467600"/>
              <a:gd name="connsiteY752" fmla="*/ 912671 h 6858000"/>
              <a:gd name="connsiteX753" fmla="*/ 5460148 w 7467600"/>
              <a:gd name="connsiteY753" fmla="*/ 911442 h 6858000"/>
              <a:gd name="connsiteX754" fmla="*/ 5648971 w 7467600"/>
              <a:gd name="connsiteY754" fmla="*/ 891331 h 6858000"/>
              <a:gd name="connsiteX755" fmla="*/ 5844807 w 7467600"/>
              <a:gd name="connsiteY755" fmla="*/ 870718 h 6858000"/>
              <a:gd name="connsiteX756" fmla="*/ 5862975 w 7467600"/>
              <a:gd name="connsiteY756" fmla="*/ 869756 h 6858000"/>
              <a:gd name="connsiteX757" fmla="*/ 5920887 w 7467600"/>
              <a:gd name="connsiteY757" fmla="*/ 865929 h 6858000"/>
              <a:gd name="connsiteX758" fmla="*/ 5504425 w 7467600"/>
              <a:gd name="connsiteY758" fmla="*/ 848067 h 6858000"/>
              <a:gd name="connsiteX759" fmla="*/ 3607114 w 7467600"/>
              <a:gd name="connsiteY759" fmla="*/ 467441 h 6858000"/>
              <a:gd name="connsiteX760" fmla="*/ 3296242 w 7467600"/>
              <a:gd name="connsiteY760" fmla="*/ 807991 h 6858000"/>
              <a:gd name="connsiteX761" fmla="*/ 3174674 w 7467600"/>
              <a:gd name="connsiteY761" fmla="*/ 919759 h 6858000"/>
              <a:gd name="connsiteX762" fmla="*/ 3042978 w 7467600"/>
              <a:gd name="connsiteY762" fmla="*/ 1054894 h 6858000"/>
              <a:gd name="connsiteX763" fmla="*/ 2968914 w 7467600"/>
              <a:gd name="connsiteY763" fmla="*/ 1133756 h 6858000"/>
              <a:gd name="connsiteX764" fmla="*/ 3103823 w 7467600"/>
              <a:gd name="connsiteY764" fmla="*/ 1026814 h 6858000"/>
              <a:gd name="connsiteX765" fmla="*/ 3607114 w 7467600"/>
              <a:gd name="connsiteY765" fmla="*/ 467441 h 6858000"/>
              <a:gd name="connsiteX766" fmla="*/ 3744487 w 7467600"/>
              <a:gd name="connsiteY766" fmla="*/ 383136 h 6858000"/>
              <a:gd name="connsiteX767" fmla="*/ 3970213 w 7467600"/>
              <a:gd name="connsiteY767" fmla="*/ 995559 h 6858000"/>
              <a:gd name="connsiteX768" fmla="*/ 3744487 w 7467600"/>
              <a:gd name="connsiteY768" fmla="*/ 383136 h 6858000"/>
              <a:gd name="connsiteX769" fmla="*/ 3624562 w 7467600"/>
              <a:gd name="connsiteY769" fmla="*/ 367041 h 6858000"/>
              <a:gd name="connsiteX770" fmla="*/ 3489712 w 7467600"/>
              <a:gd name="connsiteY770" fmla="*/ 485386 h 6858000"/>
              <a:gd name="connsiteX771" fmla="*/ 3182994 w 7467600"/>
              <a:gd name="connsiteY771" fmla="*/ 828265 h 6858000"/>
              <a:gd name="connsiteX772" fmla="*/ 2892114 w 7467600"/>
              <a:gd name="connsiteY772" fmla="*/ 1172635 h 6858000"/>
              <a:gd name="connsiteX773" fmla="*/ 3021459 w 7467600"/>
              <a:gd name="connsiteY773" fmla="*/ 1035385 h 6858000"/>
              <a:gd name="connsiteX774" fmla="*/ 3153873 w 7467600"/>
              <a:gd name="connsiteY774" fmla="*/ 898971 h 6858000"/>
              <a:gd name="connsiteX775" fmla="*/ 3276511 w 7467600"/>
              <a:gd name="connsiteY775" fmla="*/ 786423 h 6858000"/>
              <a:gd name="connsiteX776" fmla="*/ 3584154 w 7467600"/>
              <a:gd name="connsiteY776" fmla="*/ 448218 h 6858000"/>
              <a:gd name="connsiteX777" fmla="*/ 3624562 w 7467600"/>
              <a:gd name="connsiteY777" fmla="*/ 367041 h 6858000"/>
              <a:gd name="connsiteX778" fmla="*/ 3766672 w 7467600"/>
              <a:gd name="connsiteY778" fmla="*/ 359429 h 6858000"/>
              <a:gd name="connsiteX779" fmla="*/ 3996338 w 7467600"/>
              <a:gd name="connsiteY779" fmla="*/ 968237 h 6858000"/>
              <a:gd name="connsiteX780" fmla="*/ 3766672 w 7467600"/>
              <a:gd name="connsiteY780" fmla="*/ 359429 h 6858000"/>
              <a:gd name="connsiteX781" fmla="*/ 5805386 w 7467600"/>
              <a:gd name="connsiteY781" fmla="*/ 239240 h 6858000"/>
              <a:gd name="connsiteX782" fmla="*/ 5736947 w 7467600"/>
              <a:gd name="connsiteY782" fmla="*/ 261367 h 6858000"/>
              <a:gd name="connsiteX783" fmla="*/ 5427012 w 7467600"/>
              <a:gd name="connsiteY783" fmla="*/ 311272 h 6858000"/>
              <a:gd name="connsiteX784" fmla="*/ 5147818 w 7467600"/>
              <a:gd name="connsiteY784" fmla="*/ 322112 h 6858000"/>
              <a:gd name="connsiteX785" fmla="*/ 5060854 w 7467600"/>
              <a:gd name="connsiteY785" fmla="*/ 311882 h 6858000"/>
              <a:gd name="connsiteX786" fmla="*/ 4945989 w 7467600"/>
              <a:gd name="connsiteY786" fmla="*/ 300516 h 6858000"/>
              <a:gd name="connsiteX787" fmla="*/ 5410479 w 7467600"/>
              <a:gd name="connsiteY787" fmla="*/ 348434 h 6858000"/>
              <a:gd name="connsiteX788" fmla="*/ 5805386 w 7467600"/>
              <a:gd name="connsiteY788" fmla="*/ 239240 h 6858000"/>
              <a:gd name="connsiteX789" fmla="*/ 5905192 w 7467600"/>
              <a:gd name="connsiteY789" fmla="*/ 163079 h 6858000"/>
              <a:gd name="connsiteX790" fmla="*/ 5865655 w 7467600"/>
              <a:gd name="connsiteY790" fmla="*/ 171901 h 6858000"/>
              <a:gd name="connsiteX791" fmla="*/ 5259740 w 7467600"/>
              <a:gd name="connsiteY791" fmla="*/ 257013 h 6858000"/>
              <a:gd name="connsiteX792" fmla="*/ 5208466 w 7467600"/>
              <a:gd name="connsiteY792" fmla="*/ 257550 h 6858000"/>
              <a:gd name="connsiteX793" fmla="*/ 4980204 w 7467600"/>
              <a:gd name="connsiteY793" fmla="*/ 271903 h 6858000"/>
              <a:gd name="connsiteX794" fmla="*/ 5068068 w 7467600"/>
              <a:gd name="connsiteY794" fmla="*/ 282244 h 6858000"/>
              <a:gd name="connsiteX795" fmla="*/ 5153231 w 7467600"/>
              <a:gd name="connsiteY795" fmla="*/ 292240 h 6858000"/>
              <a:gd name="connsiteX796" fmla="*/ 5426491 w 7467600"/>
              <a:gd name="connsiteY796" fmla="*/ 281128 h 6858000"/>
              <a:gd name="connsiteX797" fmla="*/ 5731212 w 7467600"/>
              <a:gd name="connsiteY797" fmla="*/ 231951 h 6858000"/>
              <a:gd name="connsiteX798" fmla="*/ 5905192 w 7467600"/>
              <a:gd name="connsiteY798" fmla="*/ 163079 h 6858000"/>
              <a:gd name="connsiteX799" fmla="*/ 5944437 w 7467600"/>
              <a:gd name="connsiteY799" fmla="*/ 113829 h 6858000"/>
              <a:gd name="connsiteX800" fmla="*/ 5825032 w 7467600"/>
              <a:gd name="connsiteY800" fmla="*/ 146405 h 6858000"/>
              <a:gd name="connsiteX801" fmla="*/ 4955599 w 7467600"/>
              <a:gd name="connsiteY801" fmla="*/ 247008 h 6858000"/>
              <a:gd name="connsiteX802" fmla="*/ 5210104 w 7467600"/>
              <a:gd name="connsiteY802" fmla="*/ 228123 h 6858000"/>
              <a:gd name="connsiteX803" fmla="*/ 5261015 w 7467600"/>
              <a:gd name="connsiteY803" fmla="*/ 227087 h 6858000"/>
              <a:gd name="connsiteX804" fmla="*/ 5861181 w 7467600"/>
              <a:gd name="connsiteY804" fmla="*/ 143093 h 6858000"/>
              <a:gd name="connsiteX805" fmla="*/ 5961252 w 7467600"/>
              <a:gd name="connsiteY805" fmla="*/ 114820 h 6858000"/>
              <a:gd name="connsiteX806" fmla="*/ 5944437 w 7467600"/>
              <a:gd name="connsiteY806" fmla="*/ 113829 h 6858000"/>
              <a:gd name="connsiteX807" fmla="*/ 3882765 w 7467600"/>
              <a:gd name="connsiteY807" fmla="*/ 0 h 6858000"/>
              <a:gd name="connsiteX808" fmla="*/ 3995099 w 7467600"/>
              <a:gd name="connsiteY808" fmla="*/ 0 h 6858000"/>
              <a:gd name="connsiteX809" fmla="*/ 4163818 w 7467600"/>
              <a:gd name="connsiteY809" fmla="*/ 234104 h 6858000"/>
              <a:gd name="connsiteX810" fmla="*/ 4172099 w 7467600"/>
              <a:gd name="connsiteY810" fmla="*/ 234207 h 6858000"/>
              <a:gd name="connsiteX811" fmla="*/ 4784282 w 7467600"/>
              <a:gd name="connsiteY811" fmla="*/ 276561 h 6858000"/>
              <a:gd name="connsiteX812" fmla="*/ 4801687 w 7467600"/>
              <a:gd name="connsiteY812" fmla="*/ 267764 h 6858000"/>
              <a:gd name="connsiteX813" fmla="*/ 6082788 w 7467600"/>
              <a:gd name="connsiteY813" fmla="*/ 64119 h 6858000"/>
              <a:gd name="connsiteX814" fmla="*/ 6099442 w 7467600"/>
              <a:gd name="connsiteY814" fmla="*/ 82568 h 6858000"/>
              <a:gd name="connsiteX815" fmla="*/ 4804137 w 7467600"/>
              <a:gd name="connsiteY815" fmla="*/ 320931 h 6858000"/>
              <a:gd name="connsiteX816" fmla="*/ 4227047 w 7467600"/>
              <a:gd name="connsiteY816" fmla="*/ 313415 h 6858000"/>
              <a:gd name="connsiteX817" fmla="*/ 4346041 w 7467600"/>
              <a:gd name="connsiteY817" fmla="*/ 456086 h 6858000"/>
              <a:gd name="connsiteX818" fmla="*/ 4870967 w 7467600"/>
              <a:gd name="connsiteY818" fmla="*/ 963061 h 6858000"/>
              <a:gd name="connsiteX819" fmla="*/ 4889647 w 7467600"/>
              <a:gd name="connsiteY819" fmla="*/ 957147 h 6858000"/>
              <a:gd name="connsiteX820" fmla="*/ 5422504 w 7467600"/>
              <a:gd name="connsiteY820" fmla="*/ 805191 h 6858000"/>
              <a:gd name="connsiteX821" fmla="*/ 6087656 w 7467600"/>
              <a:gd name="connsiteY821" fmla="*/ 826703 h 6858000"/>
              <a:gd name="connsiteX822" fmla="*/ 6058717 w 7467600"/>
              <a:gd name="connsiteY822" fmla="*/ 865992 h 6858000"/>
              <a:gd name="connsiteX823" fmla="*/ 4974153 w 7467600"/>
              <a:gd name="connsiteY823" fmla="*/ 1045456 h 6858000"/>
              <a:gd name="connsiteX824" fmla="*/ 5627835 w 7467600"/>
              <a:gd name="connsiteY824" fmla="*/ 1472077 h 6858000"/>
              <a:gd name="connsiteX825" fmla="*/ 5629817 w 7467600"/>
              <a:gd name="connsiteY825" fmla="*/ 1471412 h 6858000"/>
              <a:gd name="connsiteX826" fmla="*/ 5634124 w 7467600"/>
              <a:gd name="connsiteY826" fmla="*/ 1470572 h 6858000"/>
              <a:gd name="connsiteX827" fmla="*/ 5755832 w 7467600"/>
              <a:gd name="connsiteY827" fmla="*/ 1383886 h 6858000"/>
              <a:gd name="connsiteX828" fmla="*/ 6014186 w 7467600"/>
              <a:gd name="connsiteY828" fmla="*/ 1279799 h 6858000"/>
              <a:gd name="connsiteX829" fmla="*/ 6901619 w 7467600"/>
              <a:gd name="connsiteY829" fmla="*/ 1047874 h 6858000"/>
              <a:gd name="connsiteX830" fmla="*/ 6931566 w 7467600"/>
              <a:gd name="connsiteY830" fmla="*/ 1062034 h 6858000"/>
              <a:gd name="connsiteX831" fmla="*/ 5790982 w 7467600"/>
              <a:gd name="connsiteY831" fmla="*/ 1561380 h 6858000"/>
              <a:gd name="connsiteX832" fmla="*/ 6188971 w 7467600"/>
              <a:gd name="connsiteY832" fmla="*/ 1755168 h 6858000"/>
              <a:gd name="connsiteX833" fmla="*/ 6202446 w 7467600"/>
              <a:gd name="connsiteY833" fmla="*/ 1752268 h 6858000"/>
              <a:gd name="connsiteX834" fmla="*/ 7179560 w 7467600"/>
              <a:gd name="connsiteY834" fmla="*/ 1467551 h 6858000"/>
              <a:gd name="connsiteX835" fmla="*/ 7158730 w 7467600"/>
              <a:gd name="connsiteY835" fmla="*/ 1507835 h 6858000"/>
              <a:gd name="connsiteX836" fmla="*/ 6326959 w 7467600"/>
              <a:gd name="connsiteY836" fmla="*/ 1817686 h 6858000"/>
              <a:gd name="connsiteX837" fmla="*/ 6537433 w 7467600"/>
              <a:gd name="connsiteY837" fmla="*/ 1907790 h 6858000"/>
              <a:gd name="connsiteX838" fmla="*/ 6550221 w 7467600"/>
              <a:gd name="connsiteY838" fmla="*/ 1910729 h 6858000"/>
              <a:gd name="connsiteX839" fmla="*/ 6964438 w 7467600"/>
              <a:gd name="connsiteY839" fmla="*/ 2209505 h 6858000"/>
              <a:gd name="connsiteX840" fmla="*/ 7367862 w 7467600"/>
              <a:gd name="connsiteY840" fmla="*/ 2806833 h 6858000"/>
              <a:gd name="connsiteX841" fmla="*/ 7364329 w 7467600"/>
              <a:gd name="connsiteY841" fmla="*/ 2826907 h 6858000"/>
              <a:gd name="connsiteX842" fmla="*/ 7290545 w 7467600"/>
              <a:gd name="connsiteY842" fmla="*/ 2850663 h 6858000"/>
              <a:gd name="connsiteX843" fmla="*/ 6472036 w 7467600"/>
              <a:gd name="connsiteY843" fmla="*/ 1959003 h 6858000"/>
              <a:gd name="connsiteX844" fmla="*/ 5792897 w 7467600"/>
              <a:gd name="connsiteY844" fmla="*/ 1647747 h 6858000"/>
              <a:gd name="connsiteX845" fmla="*/ 5842751 w 7467600"/>
              <a:gd name="connsiteY845" fmla="*/ 1816112 h 6858000"/>
              <a:gd name="connsiteX846" fmla="*/ 5847424 w 7467600"/>
              <a:gd name="connsiteY846" fmla="*/ 1815776 h 6858000"/>
              <a:gd name="connsiteX847" fmla="*/ 6399821 w 7467600"/>
              <a:gd name="connsiteY847" fmla="*/ 2344799 h 6858000"/>
              <a:gd name="connsiteX848" fmla="*/ 6323232 w 7467600"/>
              <a:gd name="connsiteY848" fmla="*/ 2389634 h 6858000"/>
              <a:gd name="connsiteX849" fmla="*/ 5942958 w 7467600"/>
              <a:gd name="connsiteY849" fmla="*/ 2077708 h 6858000"/>
              <a:gd name="connsiteX850" fmla="*/ 5921559 w 7467600"/>
              <a:gd name="connsiteY850" fmla="*/ 2378596 h 6858000"/>
              <a:gd name="connsiteX851" fmla="*/ 5817651 w 7467600"/>
              <a:gd name="connsiteY851" fmla="*/ 3023919 h 6858000"/>
              <a:gd name="connsiteX852" fmla="*/ 5729634 w 7467600"/>
              <a:gd name="connsiteY852" fmla="*/ 3051849 h 6858000"/>
              <a:gd name="connsiteX853" fmla="*/ 5611018 w 7467600"/>
              <a:gd name="connsiteY853" fmla="*/ 2316769 h 6858000"/>
              <a:gd name="connsiteX854" fmla="*/ 5687608 w 7467600"/>
              <a:gd name="connsiteY854" fmla="*/ 2039972 h 6858000"/>
              <a:gd name="connsiteX855" fmla="*/ 5657554 w 7467600"/>
              <a:gd name="connsiteY855" fmla="*/ 1576445 h 6858000"/>
              <a:gd name="connsiteX856" fmla="*/ 5150475 w 7467600"/>
              <a:gd name="connsiteY856" fmla="*/ 1274012 h 6858000"/>
              <a:gd name="connsiteX857" fmla="*/ 5349142 w 7467600"/>
              <a:gd name="connsiteY857" fmla="*/ 2204405 h 6858000"/>
              <a:gd name="connsiteX858" fmla="*/ 5262214 w 7467600"/>
              <a:gd name="connsiteY858" fmla="*/ 2233836 h 6858000"/>
              <a:gd name="connsiteX859" fmla="*/ 4981539 w 7467600"/>
              <a:gd name="connsiteY859" fmla="*/ 1542201 h 6858000"/>
              <a:gd name="connsiteX860" fmla="*/ 4958461 w 7467600"/>
              <a:gd name="connsiteY860" fmla="*/ 1136957 h 6858000"/>
              <a:gd name="connsiteX861" fmla="*/ 4655015 w 7467600"/>
              <a:gd name="connsiteY861" fmla="*/ 891426 h 6858000"/>
              <a:gd name="connsiteX862" fmla="*/ 4348002 w 7467600"/>
              <a:gd name="connsiteY862" fmla="*/ 2205895 h 6858000"/>
              <a:gd name="connsiteX863" fmla="*/ 4262250 w 7467600"/>
              <a:gd name="connsiteY863" fmla="*/ 2219972 h 6858000"/>
              <a:gd name="connsiteX864" fmla="*/ 4550611 w 7467600"/>
              <a:gd name="connsiteY864" fmla="*/ 817540 h 6858000"/>
              <a:gd name="connsiteX865" fmla="*/ 4564418 w 7467600"/>
              <a:gd name="connsiteY865" fmla="*/ 808293 h 6858000"/>
              <a:gd name="connsiteX866" fmla="*/ 4266388 w 7467600"/>
              <a:gd name="connsiteY866" fmla="*/ 500083 h 6858000"/>
              <a:gd name="connsiteX867" fmla="*/ 4032842 w 7467600"/>
              <a:gd name="connsiteY867" fmla="*/ 211809 h 6858000"/>
              <a:gd name="connsiteX868" fmla="*/ 3882765 w 7467600"/>
              <a:gd name="connsiteY868" fmla="*/ 0 h 6858000"/>
              <a:gd name="connsiteX869" fmla="*/ 3721337 w 7467600"/>
              <a:gd name="connsiteY869" fmla="*/ 0 h 6858000"/>
              <a:gd name="connsiteX870" fmla="*/ 3797544 w 7467600"/>
              <a:gd name="connsiteY870" fmla="*/ 0 h 6858000"/>
              <a:gd name="connsiteX871" fmla="*/ 3775734 w 7467600"/>
              <a:gd name="connsiteY871" fmla="*/ 95131 h 6858000"/>
              <a:gd name="connsiteX872" fmla="*/ 3724807 w 7467600"/>
              <a:gd name="connsiteY872" fmla="*/ 272257 h 6858000"/>
              <a:gd name="connsiteX873" fmla="*/ 3726844 w 7467600"/>
              <a:gd name="connsiteY873" fmla="*/ 282988 h 6858000"/>
              <a:gd name="connsiteX874" fmla="*/ 3742664 w 7467600"/>
              <a:gd name="connsiteY874" fmla="*/ 279918 h 6858000"/>
              <a:gd name="connsiteX875" fmla="*/ 4103910 w 7467600"/>
              <a:gd name="connsiteY875" fmla="*/ 1161917 h 6858000"/>
              <a:gd name="connsiteX876" fmla="*/ 4020269 w 7467600"/>
              <a:gd name="connsiteY876" fmla="*/ 1200406 h 6858000"/>
              <a:gd name="connsiteX877" fmla="*/ 3674882 w 7467600"/>
              <a:gd name="connsiteY877" fmla="*/ 488524 h 6858000"/>
              <a:gd name="connsiteX878" fmla="*/ 3132682 w 7467600"/>
              <a:gd name="connsiteY878" fmla="*/ 1072284 h 6858000"/>
              <a:gd name="connsiteX879" fmla="*/ 2716346 w 7467600"/>
              <a:gd name="connsiteY879" fmla="*/ 1276376 h 6858000"/>
              <a:gd name="connsiteX880" fmla="*/ 2716772 w 7467600"/>
              <a:gd name="connsiteY880" fmla="*/ 1255462 h 6858000"/>
              <a:gd name="connsiteX881" fmla="*/ 3471096 w 7467600"/>
              <a:gd name="connsiteY881" fmla="*/ 437072 h 6858000"/>
              <a:gd name="connsiteX882" fmla="*/ 3639057 w 7467600"/>
              <a:gd name="connsiteY882" fmla="*/ 286334 h 6858000"/>
              <a:gd name="connsiteX883" fmla="*/ 3640309 w 7467600"/>
              <a:gd name="connsiteY883" fmla="*/ 284664 h 6858000"/>
              <a:gd name="connsiteX884" fmla="*/ 3646022 w 7467600"/>
              <a:gd name="connsiteY884" fmla="*/ 276711 h 6858000"/>
              <a:gd name="connsiteX885" fmla="*/ 3707943 w 7467600"/>
              <a:gd name="connsiteY885" fmla="*/ 65958 h 6858000"/>
              <a:gd name="connsiteX886" fmla="*/ 3721337 w 7467600"/>
              <a:gd name="connsiteY886" fmla="*/ 0 h 6858000"/>
              <a:gd name="connsiteX887" fmla="*/ 2867960 w 7467600"/>
              <a:gd name="connsiteY887" fmla="*/ 0 h 6858000"/>
              <a:gd name="connsiteX888" fmla="*/ 2926351 w 7467600"/>
              <a:gd name="connsiteY888" fmla="*/ 0 h 6858000"/>
              <a:gd name="connsiteX889" fmla="*/ 2902823 w 7467600"/>
              <a:gd name="connsiteY889" fmla="*/ 262929 h 6858000"/>
              <a:gd name="connsiteX890" fmla="*/ 2940663 w 7467600"/>
              <a:gd name="connsiteY890" fmla="*/ 140884 h 6858000"/>
              <a:gd name="connsiteX891" fmla="*/ 2947039 w 7467600"/>
              <a:gd name="connsiteY891" fmla="*/ 122524 h 6858000"/>
              <a:gd name="connsiteX892" fmla="*/ 2984316 w 7467600"/>
              <a:gd name="connsiteY892" fmla="*/ 0 h 6858000"/>
              <a:gd name="connsiteX893" fmla="*/ 3016114 w 7467600"/>
              <a:gd name="connsiteY893" fmla="*/ 0 h 6858000"/>
              <a:gd name="connsiteX894" fmla="*/ 2979949 w 7467600"/>
              <a:gd name="connsiteY894" fmla="*/ 119274 h 6858000"/>
              <a:gd name="connsiteX895" fmla="*/ 3023879 w 7467600"/>
              <a:gd name="connsiteY895" fmla="*/ 0 h 6858000"/>
              <a:gd name="connsiteX896" fmla="*/ 3105400 w 7467600"/>
              <a:gd name="connsiteY896" fmla="*/ 0 h 6858000"/>
              <a:gd name="connsiteX897" fmla="*/ 3094669 w 7467600"/>
              <a:gd name="connsiteY897" fmla="*/ 30308 h 6858000"/>
              <a:gd name="connsiteX898" fmla="*/ 2901945 w 7467600"/>
              <a:gd name="connsiteY898" fmla="*/ 466538 h 6858000"/>
              <a:gd name="connsiteX899" fmla="*/ 2815209 w 7467600"/>
              <a:gd name="connsiteY899" fmla="*/ 497361 h 6858000"/>
              <a:gd name="connsiteX900" fmla="*/ 2844845 w 7467600"/>
              <a:gd name="connsiteY900" fmla="*/ 127638 h 6858000"/>
              <a:gd name="connsiteX901" fmla="*/ 2867960 w 7467600"/>
              <a:gd name="connsiteY901" fmla="*/ 0 h 6858000"/>
              <a:gd name="connsiteX902" fmla="*/ 1057230 w 7467600"/>
              <a:gd name="connsiteY902" fmla="*/ 0 h 6858000"/>
              <a:gd name="connsiteX903" fmla="*/ 1111003 w 7467600"/>
              <a:gd name="connsiteY903" fmla="*/ 0 h 6858000"/>
              <a:gd name="connsiteX904" fmla="*/ 1125553 w 7467600"/>
              <a:gd name="connsiteY904" fmla="*/ 52588 h 6858000"/>
              <a:gd name="connsiteX905" fmla="*/ 1304276 w 7467600"/>
              <a:gd name="connsiteY905" fmla="*/ 476275 h 6858000"/>
              <a:gd name="connsiteX906" fmla="*/ 1492066 w 7467600"/>
              <a:gd name="connsiteY906" fmla="*/ 886333 h 6858000"/>
              <a:gd name="connsiteX907" fmla="*/ 1423698 w 7467600"/>
              <a:gd name="connsiteY907" fmla="*/ 710817 h 6858000"/>
              <a:gd name="connsiteX908" fmla="*/ 1357609 w 7467600"/>
              <a:gd name="connsiteY908" fmla="*/ 532892 h 6858000"/>
              <a:gd name="connsiteX909" fmla="*/ 1309550 w 7467600"/>
              <a:gd name="connsiteY909" fmla="*/ 374031 h 6858000"/>
              <a:gd name="connsiteX910" fmla="*/ 1193673 w 7467600"/>
              <a:gd name="connsiteY910" fmla="*/ 49533 h 6858000"/>
              <a:gd name="connsiteX911" fmla="*/ 1164391 w 7467600"/>
              <a:gd name="connsiteY911" fmla="*/ 0 h 6858000"/>
              <a:gd name="connsiteX912" fmla="*/ 1200666 w 7467600"/>
              <a:gd name="connsiteY912" fmla="*/ 0 h 6858000"/>
              <a:gd name="connsiteX913" fmla="*/ 1223408 w 7467600"/>
              <a:gd name="connsiteY913" fmla="*/ 38996 h 6858000"/>
              <a:gd name="connsiteX914" fmla="*/ 1339635 w 7467600"/>
              <a:gd name="connsiteY914" fmla="*/ 365517 h 6858000"/>
              <a:gd name="connsiteX915" fmla="*/ 1387469 w 7467600"/>
              <a:gd name="connsiteY915" fmla="*/ 523079 h 6858000"/>
              <a:gd name="connsiteX916" fmla="*/ 1452685 w 7467600"/>
              <a:gd name="connsiteY916" fmla="*/ 699806 h 6858000"/>
              <a:gd name="connsiteX917" fmla="*/ 1492092 w 7467600"/>
              <a:gd name="connsiteY917" fmla="*/ 800424 h 6858000"/>
              <a:gd name="connsiteX918" fmla="*/ 1455302 w 7467600"/>
              <a:gd name="connsiteY918" fmla="*/ 632913 h 6858000"/>
              <a:gd name="connsiteX919" fmla="*/ 1222336 w 7467600"/>
              <a:gd name="connsiteY919" fmla="*/ 9480 h 6858000"/>
              <a:gd name="connsiteX920" fmla="*/ 1214634 w 7467600"/>
              <a:gd name="connsiteY920" fmla="*/ 0 h 6858000"/>
              <a:gd name="connsiteX921" fmla="*/ 1289827 w 7467600"/>
              <a:gd name="connsiteY921" fmla="*/ 0 h 6858000"/>
              <a:gd name="connsiteX922" fmla="*/ 1321076 w 7467600"/>
              <a:gd name="connsiteY922" fmla="*/ 59722 h 6858000"/>
              <a:gd name="connsiteX923" fmla="*/ 1512579 w 7467600"/>
              <a:gd name="connsiteY923" fmla="*/ 626441 h 6858000"/>
              <a:gd name="connsiteX924" fmla="*/ 1506076 w 7467600"/>
              <a:gd name="connsiteY924" fmla="*/ 1089289 h 6858000"/>
              <a:gd name="connsiteX925" fmla="*/ 1486346 w 7467600"/>
              <a:gd name="connsiteY925" fmla="*/ 1079919 h 6858000"/>
              <a:gd name="connsiteX926" fmla="*/ 1070511 w 7467600"/>
              <a:gd name="connsiteY926" fmla="*/ 48609 h 6858000"/>
              <a:gd name="connsiteX927" fmla="*/ 1057230 w 7467600"/>
              <a:gd name="connsiteY927" fmla="*/ 0 h 6858000"/>
              <a:gd name="connsiteX928" fmla="*/ 43151 w 7467600"/>
              <a:gd name="connsiteY928" fmla="*/ 0 h 6858000"/>
              <a:gd name="connsiteX929" fmla="*/ 95283 w 7467600"/>
              <a:gd name="connsiteY929" fmla="*/ 0 h 6858000"/>
              <a:gd name="connsiteX930" fmla="*/ 300708 w 7467600"/>
              <a:gd name="connsiteY930" fmla="*/ 154571 h 6858000"/>
              <a:gd name="connsiteX931" fmla="*/ 530414 w 7467600"/>
              <a:gd name="connsiteY931" fmla="*/ 354673 h 6858000"/>
              <a:gd name="connsiteX932" fmla="*/ 333785 w 7467600"/>
              <a:gd name="connsiteY932" fmla="*/ 161564 h 6858000"/>
              <a:gd name="connsiteX933" fmla="*/ 147005 w 7467600"/>
              <a:gd name="connsiteY933" fmla="*/ 0 h 6858000"/>
              <a:gd name="connsiteX934" fmla="*/ 272509 w 7467600"/>
              <a:gd name="connsiteY934" fmla="*/ 0 h 6858000"/>
              <a:gd name="connsiteX935" fmla="*/ 326276 w 7467600"/>
              <a:gd name="connsiteY935" fmla="*/ 45847 h 6858000"/>
              <a:gd name="connsiteX936" fmla="*/ 823759 w 7467600"/>
              <a:gd name="connsiteY936" fmla="*/ 574145 h 6858000"/>
              <a:gd name="connsiteX937" fmla="*/ 811254 w 7467600"/>
              <a:gd name="connsiteY937" fmla="*/ 665546 h 6858000"/>
              <a:gd name="connsiteX938" fmla="*/ 154042 w 7467600"/>
              <a:gd name="connsiteY938" fmla="*/ 261522 h 6858000"/>
              <a:gd name="connsiteX939" fmla="*/ 13550 w 7467600"/>
              <a:gd name="connsiteY939" fmla="*/ 158423 h 6858000"/>
              <a:gd name="connsiteX940" fmla="*/ 0 w 7467600"/>
              <a:gd name="connsiteY940" fmla="*/ 146618 h 6858000"/>
              <a:gd name="connsiteX941" fmla="*/ 0 w 7467600"/>
              <a:gd name="connsiteY941" fmla="*/ 59161 h 6858000"/>
              <a:gd name="connsiteX942" fmla="*/ 45427 w 7467600"/>
              <a:gd name="connsiteY942" fmla="*/ 101078 h 6858000"/>
              <a:gd name="connsiteX943" fmla="*/ 630103 w 7467600"/>
              <a:gd name="connsiteY943" fmla="*/ 485885 h 6858000"/>
              <a:gd name="connsiteX944" fmla="*/ 532040 w 7467600"/>
              <a:gd name="connsiteY944" fmla="*/ 399359 h 6858000"/>
              <a:gd name="connsiteX945" fmla="*/ 517618 w 7467600"/>
              <a:gd name="connsiteY945" fmla="*/ 385726 h 6858000"/>
              <a:gd name="connsiteX946" fmla="*/ 285074 w 7467600"/>
              <a:gd name="connsiteY946" fmla="*/ 182755 h 6858000"/>
              <a:gd name="connsiteX947" fmla="*/ 43151 w 7467600"/>
              <a:gd name="connsiteY947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73615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7467600 w 7467600"/>
              <a:gd name="connsiteY14" fmla="*/ 6736157 h 6858000"/>
              <a:gd name="connsiteX15" fmla="*/ 1019354 w 7467600"/>
              <a:gd name="connsiteY15" fmla="*/ 6315006 h 6858000"/>
              <a:gd name="connsiteX16" fmla="*/ 441046 w 7467600"/>
              <a:gd name="connsiteY16" fmla="*/ 6691153 h 6858000"/>
              <a:gd name="connsiteX17" fmla="*/ 1019354 w 7467600"/>
              <a:gd name="connsiteY17" fmla="*/ 6315006 h 6858000"/>
              <a:gd name="connsiteX18" fmla="*/ 991680 w 7467600"/>
              <a:gd name="connsiteY18" fmla="*/ 6298413 h 6858000"/>
              <a:gd name="connsiteX19" fmla="*/ 409060 w 7467600"/>
              <a:gd name="connsiteY19" fmla="*/ 6671470 h 6858000"/>
              <a:gd name="connsiteX20" fmla="*/ 991680 w 7467600"/>
              <a:gd name="connsiteY20" fmla="*/ 6298413 h 6858000"/>
              <a:gd name="connsiteX21" fmla="*/ 103333 w 7467600"/>
              <a:gd name="connsiteY21" fmla="*/ 5699602 h 6858000"/>
              <a:gd name="connsiteX22" fmla="*/ 233938 w 7467600"/>
              <a:gd name="connsiteY22" fmla="*/ 5809416 h 6858000"/>
              <a:gd name="connsiteX23" fmla="*/ 883580 w 7467600"/>
              <a:gd name="connsiteY23" fmla="*/ 6180710 h 6858000"/>
              <a:gd name="connsiteX24" fmla="*/ 487337 w 7467600"/>
              <a:gd name="connsiteY24" fmla="*/ 5950182 h 6858000"/>
              <a:gd name="connsiteX25" fmla="*/ 354051 w 7467600"/>
              <a:gd name="connsiteY25" fmla="*/ 5854912 h 6858000"/>
              <a:gd name="connsiteX26" fmla="*/ 195436 w 7467600"/>
              <a:gd name="connsiteY26" fmla="*/ 5755068 h 6858000"/>
              <a:gd name="connsiteX27" fmla="*/ 103333 w 7467600"/>
              <a:gd name="connsiteY27" fmla="*/ 5699602 h 6858000"/>
              <a:gd name="connsiteX28" fmla="*/ 5539432 w 7467600"/>
              <a:gd name="connsiteY28" fmla="*/ 5642928 h 6858000"/>
              <a:gd name="connsiteX29" fmla="*/ 5555462 w 7467600"/>
              <a:gd name="connsiteY29" fmla="*/ 5694454 h 6858000"/>
              <a:gd name="connsiteX30" fmla="*/ 5828270 w 7467600"/>
              <a:gd name="connsiteY30" fmla="*/ 6320663 h 6858000"/>
              <a:gd name="connsiteX31" fmla="*/ 5947416 w 7467600"/>
              <a:gd name="connsiteY31" fmla="*/ 6574846 h 6858000"/>
              <a:gd name="connsiteX32" fmla="*/ 5539432 w 7467600"/>
              <a:gd name="connsiteY32" fmla="*/ 5642928 h 6858000"/>
              <a:gd name="connsiteX33" fmla="*/ 51253 w 7467600"/>
              <a:gd name="connsiteY33" fmla="*/ 5631825 h 6858000"/>
              <a:gd name="connsiteX34" fmla="*/ 211622 w 7467600"/>
              <a:gd name="connsiteY34" fmla="*/ 5728803 h 6858000"/>
              <a:gd name="connsiteX35" fmla="*/ 371652 w 7467600"/>
              <a:gd name="connsiteY35" fmla="*/ 5829062 h 6858000"/>
              <a:gd name="connsiteX36" fmla="*/ 505903 w 7467600"/>
              <a:gd name="connsiteY36" fmla="*/ 5925221 h 6858000"/>
              <a:gd name="connsiteX37" fmla="*/ 899240 w 7467600"/>
              <a:gd name="connsiteY37" fmla="*/ 6153068 h 6858000"/>
              <a:gd name="connsiteX38" fmla="*/ 988114 w 7467600"/>
              <a:gd name="connsiteY38" fmla="*/ 6174204 h 6858000"/>
              <a:gd name="connsiteX39" fmla="*/ 845971 w 7467600"/>
              <a:gd name="connsiteY39" fmla="*/ 6067177 h 6858000"/>
              <a:gd name="connsiteX40" fmla="*/ 448057 w 7467600"/>
              <a:gd name="connsiteY40" fmla="*/ 5841376 h 6858000"/>
              <a:gd name="connsiteX41" fmla="*/ 51253 w 7467600"/>
              <a:gd name="connsiteY41" fmla="*/ 5631825 h 6858000"/>
              <a:gd name="connsiteX42" fmla="*/ 2606687 w 7467600"/>
              <a:gd name="connsiteY42" fmla="*/ 5630718 h 6858000"/>
              <a:gd name="connsiteX43" fmla="*/ 2645658 w 7467600"/>
              <a:gd name="connsiteY43" fmla="*/ 6640259 h 6858000"/>
              <a:gd name="connsiteX44" fmla="*/ 2606687 w 7467600"/>
              <a:gd name="connsiteY44" fmla="*/ 5630718 h 6858000"/>
              <a:gd name="connsiteX45" fmla="*/ 3642057 w 7467600"/>
              <a:gd name="connsiteY45" fmla="*/ 5573487 h 6858000"/>
              <a:gd name="connsiteX46" fmla="*/ 3632981 w 7467600"/>
              <a:gd name="connsiteY46" fmla="*/ 5579437 h 6858000"/>
              <a:gd name="connsiteX47" fmla="*/ 3382436 w 7467600"/>
              <a:gd name="connsiteY47" fmla="*/ 5952726 h 6858000"/>
              <a:gd name="connsiteX48" fmla="*/ 3191929 w 7467600"/>
              <a:gd name="connsiteY48" fmla="*/ 6662669 h 6858000"/>
              <a:gd name="connsiteX49" fmla="*/ 3369898 w 7467600"/>
              <a:gd name="connsiteY49" fmla="*/ 6081771 h 6858000"/>
              <a:gd name="connsiteX50" fmla="*/ 3642057 w 7467600"/>
              <a:gd name="connsiteY50" fmla="*/ 5573487 h 6858000"/>
              <a:gd name="connsiteX51" fmla="*/ 2650666 w 7467600"/>
              <a:gd name="connsiteY51" fmla="*/ 5530686 h 6858000"/>
              <a:gd name="connsiteX52" fmla="*/ 2650249 w 7467600"/>
              <a:gd name="connsiteY52" fmla="*/ 5532101 h 6858000"/>
              <a:gd name="connsiteX53" fmla="*/ 2663808 w 7467600"/>
              <a:gd name="connsiteY53" fmla="*/ 6535215 h 6858000"/>
              <a:gd name="connsiteX54" fmla="*/ 2665418 w 7467600"/>
              <a:gd name="connsiteY54" fmla="*/ 6132756 h 6858000"/>
              <a:gd name="connsiteX55" fmla="*/ 2650666 w 7467600"/>
              <a:gd name="connsiteY55" fmla="*/ 5530686 h 6858000"/>
              <a:gd name="connsiteX56" fmla="*/ 2680277 w 7467600"/>
              <a:gd name="connsiteY56" fmla="*/ 5479204 h 6858000"/>
              <a:gd name="connsiteX57" fmla="*/ 2678972 w 7467600"/>
              <a:gd name="connsiteY57" fmla="*/ 5481582 h 6858000"/>
              <a:gd name="connsiteX58" fmla="*/ 2696666 w 7467600"/>
              <a:gd name="connsiteY58" fmla="*/ 6133836 h 6858000"/>
              <a:gd name="connsiteX59" fmla="*/ 2695769 w 7467600"/>
              <a:gd name="connsiteY59" fmla="*/ 6390955 h 6858000"/>
              <a:gd name="connsiteX60" fmla="*/ 2739893 w 7467600"/>
              <a:gd name="connsiteY60" fmla="*/ 6108357 h 6858000"/>
              <a:gd name="connsiteX61" fmla="*/ 2680277 w 7467600"/>
              <a:gd name="connsiteY61" fmla="*/ 5479204 h 6858000"/>
              <a:gd name="connsiteX62" fmla="*/ 1132195 w 7467600"/>
              <a:gd name="connsiteY62" fmla="*/ 5467980 h 6858000"/>
              <a:gd name="connsiteX63" fmla="*/ 1679056 w 7467600"/>
              <a:gd name="connsiteY63" fmla="*/ 5516907 h 6858000"/>
              <a:gd name="connsiteX64" fmla="*/ 2128648 w 7467600"/>
              <a:gd name="connsiteY64" fmla="*/ 5474249 h 6858000"/>
              <a:gd name="connsiteX65" fmla="*/ 1825619 w 7467600"/>
              <a:gd name="connsiteY65" fmla="*/ 5478447 h 6858000"/>
              <a:gd name="connsiteX66" fmla="*/ 1737798 w 7467600"/>
              <a:gd name="connsiteY66" fmla="*/ 5483353 h 6858000"/>
              <a:gd name="connsiteX67" fmla="*/ 1132195 w 7467600"/>
              <a:gd name="connsiteY67" fmla="*/ 5467980 h 6858000"/>
              <a:gd name="connsiteX68" fmla="*/ 1456157 w 7467600"/>
              <a:gd name="connsiteY68" fmla="*/ 5371404 h 6858000"/>
              <a:gd name="connsiteX69" fmla="*/ 1244432 w 7467600"/>
              <a:gd name="connsiteY69" fmla="*/ 5385601 h 6858000"/>
              <a:gd name="connsiteX70" fmla="*/ 973990 w 7467600"/>
              <a:gd name="connsiteY70" fmla="*/ 5424940 h 6858000"/>
              <a:gd name="connsiteX71" fmla="*/ 1103809 w 7467600"/>
              <a:gd name="connsiteY71" fmla="*/ 5433720 h 6858000"/>
              <a:gd name="connsiteX72" fmla="*/ 1123454 w 7467600"/>
              <a:gd name="connsiteY72" fmla="*/ 5435727 h 6858000"/>
              <a:gd name="connsiteX73" fmla="*/ 1737017 w 7467600"/>
              <a:gd name="connsiteY73" fmla="*/ 5452183 h 6858000"/>
              <a:gd name="connsiteX74" fmla="*/ 1824397 w 7467600"/>
              <a:gd name="connsiteY74" fmla="*/ 5447757 h 6858000"/>
              <a:gd name="connsiteX75" fmla="*/ 2070059 w 7467600"/>
              <a:gd name="connsiteY75" fmla="*/ 5441660 h 6858000"/>
              <a:gd name="connsiteX76" fmla="*/ 1456157 w 7467600"/>
              <a:gd name="connsiteY76" fmla="*/ 5371404 h 6858000"/>
              <a:gd name="connsiteX77" fmla="*/ 4988186 w 7467600"/>
              <a:gd name="connsiteY77" fmla="*/ 5216467 h 6858000"/>
              <a:gd name="connsiteX78" fmla="*/ 4777334 w 7467600"/>
              <a:gd name="connsiteY78" fmla="*/ 5406072 h 6858000"/>
              <a:gd name="connsiteX79" fmla="*/ 4718341 w 7467600"/>
              <a:gd name="connsiteY79" fmla="*/ 5468043 h 6858000"/>
              <a:gd name="connsiteX80" fmla="*/ 4604655 w 7467600"/>
              <a:gd name="connsiteY80" fmla="*/ 5583434 h 6858000"/>
              <a:gd name="connsiteX81" fmla="*/ 4565074 w 7467600"/>
              <a:gd name="connsiteY81" fmla="*/ 5618550 h 6858000"/>
              <a:gd name="connsiteX82" fmla="*/ 4988186 w 7467600"/>
              <a:gd name="connsiteY82" fmla="*/ 5216467 h 6858000"/>
              <a:gd name="connsiteX83" fmla="*/ 4978032 w 7467600"/>
              <a:gd name="connsiteY83" fmla="*/ 5183809 h 6858000"/>
              <a:gd name="connsiteX84" fmla="*/ 4463413 w 7467600"/>
              <a:gd name="connsiteY84" fmla="*/ 5615162 h 6858000"/>
              <a:gd name="connsiteX85" fmla="*/ 4358134 w 7467600"/>
              <a:gd name="connsiteY85" fmla="*/ 5742791 h 6858000"/>
              <a:gd name="connsiteX86" fmla="*/ 4376219 w 7467600"/>
              <a:gd name="connsiteY86" fmla="*/ 5729027 h 6858000"/>
              <a:gd name="connsiteX87" fmla="*/ 4582340 w 7467600"/>
              <a:gd name="connsiteY87" fmla="*/ 5561037 h 6858000"/>
              <a:gd name="connsiteX88" fmla="*/ 4694684 w 7467600"/>
              <a:gd name="connsiteY88" fmla="*/ 5447098 h 6858000"/>
              <a:gd name="connsiteX89" fmla="*/ 4754123 w 7467600"/>
              <a:gd name="connsiteY89" fmla="*/ 5384643 h 6858000"/>
              <a:gd name="connsiteX90" fmla="*/ 4978032 w 7467600"/>
              <a:gd name="connsiteY90" fmla="*/ 5183809 h 6858000"/>
              <a:gd name="connsiteX91" fmla="*/ 1903353 w 7467600"/>
              <a:gd name="connsiteY91" fmla="*/ 5044827 h 6858000"/>
              <a:gd name="connsiteX92" fmla="*/ 1936931 w 7467600"/>
              <a:gd name="connsiteY92" fmla="*/ 5093954 h 6858000"/>
              <a:gd name="connsiteX93" fmla="*/ 2195868 w 7467600"/>
              <a:gd name="connsiteY93" fmla="*/ 5396574 h 6858000"/>
              <a:gd name="connsiteX94" fmla="*/ 2088852 w 7467600"/>
              <a:gd name="connsiteY94" fmla="*/ 5166123 h 6858000"/>
              <a:gd name="connsiteX95" fmla="*/ 1958241 w 7467600"/>
              <a:gd name="connsiteY95" fmla="*/ 5067955 h 6858000"/>
              <a:gd name="connsiteX96" fmla="*/ 1903353 w 7467600"/>
              <a:gd name="connsiteY96" fmla="*/ 5044827 h 6858000"/>
              <a:gd name="connsiteX97" fmla="*/ 1979378 w 7467600"/>
              <a:gd name="connsiteY97" fmla="*/ 4769504 h 6858000"/>
              <a:gd name="connsiteX98" fmla="*/ 2882120 w 7467600"/>
              <a:gd name="connsiteY98" fmla="*/ 5064547 h 6858000"/>
              <a:gd name="connsiteX99" fmla="*/ 2793103 w 7467600"/>
              <a:gd name="connsiteY99" fmla="*/ 5039699 h 6858000"/>
              <a:gd name="connsiteX100" fmla="*/ 2770041 w 7467600"/>
              <a:gd name="connsiteY100" fmla="*/ 5033634 h 6858000"/>
              <a:gd name="connsiteX101" fmla="*/ 1979378 w 7467600"/>
              <a:gd name="connsiteY101" fmla="*/ 4769504 h 6858000"/>
              <a:gd name="connsiteX102" fmla="*/ 1927410 w 7467600"/>
              <a:gd name="connsiteY102" fmla="*/ 4716164 h 6858000"/>
              <a:gd name="connsiteX103" fmla="*/ 1959587 w 7467600"/>
              <a:gd name="connsiteY103" fmla="*/ 4728849 h 6858000"/>
              <a:gd name="connsiteX104" fmla="*/ 2777707 w 7467600"/>
              <a:gd name="connsiteY104" fmla="*/ 5003991 h 6858000"/>
              <a:gd name="connsiteX105" fmla="*/ 2800768 w 7467600"/>
              <a:gd name="connsiteY105" fmla="*/ 5010056 h 6858000"/>
              <a:gd name="connsiteX106" fmla="*/ 2879408 w 7467600"/>
              <a:gd name="connsiteY106" fmla="*/ 5031590 h 6858000"/>
              <a:gd name="connsiteX107" fmla="*/ 2862295 w 7467600"/>
              <a:gd name="connsiteY107" fmla="*/ 5022958 h 6858000"/>
              <a:gd name="connsiteX108" fmla="*/ 2813343 w 7467600"/>
              <a:gd name="connsiteY108" fmla="*/ 4998369 h 6858000"/>
              <a:gd name="connsiteX109" fmla="*/ 2646245 w 7467600"/>
              <a:gd name="connsiteY109" fmla="*/ 4930999 h 6858000"/>
              <a:gd name="connsiteX110" fmla="*/ 1999243 w 7467600"/>
              <a:gd name="connsiteY110" fmla="*/ 4730524 h 6858000"/>
              <a:gd name="connsiteX111" fmla="*/ 1979527 w 7467600"/>
              <a:gd name="connsiteY111" fmla="*/ 4726651 h 6858000"/>
              <a:gd name="connsiteX112" fmla="*/ 1927410 w 7467600"/>
              <a:gd name="connsiteY112" fmla="*/ 4716164 h 6858000"/>
              <a:gd name="connsiteX113" fmla="*/ 1997014 w 7467600"/>
              <a:gd name="connsiteY113" fmla="*/ 4698007 h 6858000"/>
              <a:gd name="connsiteX114" fmla="*/ 2005458 w 7467600"/>
              <a:gd name="connsiteY114" fmla="*/ 4699540 h 6858000"/>
              <a:gd name="connsiteX115" fmla="*/ 2657186 w 7467600"/>
              <a:gd name="connsiteY115" fmla="*/ 4901687 h 6858000"/>
              <a:gd name="connsiteX116" fmla="*/ 2826662 w 7467600"/>
              <a:gd name="connsiteY116" fmla="*/ 4970362 h 6858000"/>
              <a:gd name="connsiteX117" fmla="*/ 2876100 w 7467600"/>
              <a:gd name="connsiteY117" fmla="*/ 4995397 h 6858000"/>
              <a:gd name="connsiteX118" fmla="*/ 3042600 w 7467600"/>
              <a:gd name="connsiteY118" fmla="*/ 5059532 h 6858000"/>
              <a:gd name="connsiteX119" fmla="*/ 1997014 w 7467600"/>
              <a:gd name="connsiteY119" fmla="*/ 4698007 h 6858000"/>
              <a:gd name="connsiteX120" fmla="*/ 2305292 w 7467600"/>
              <a:gd name="connsiteY120" fmla="*/ 4219492 h 6858000"/>
              <a:gd name="connsiteX121" fmla="*/ 3360922 w 7467600"/>
              <a:gd name="connsiteY121" fmla="*/ 4529373 h 6858000"/>
              <a:gd name="connsiteX122" fmla="*/ 3492420 w 7467600"/>
              <a:gd name="connsiteY122" fmla="*/ 4510145 h 6858000"/>
              <a:gd name="connsiteX123" fmla="*/ 3364086 w 7467600"/>
              <a:gd name="connsiteY123" fmla="*/ 4480340 h 6858000"/>
              <a:gd name="connsiteX124" fmla="*/ 3225818 w 7467600"/>
              <a:gd name="connsiteY124" fmla="*/ 4411822 h 6858000"/>
              <a:gd name="connsiteX125" fmla="*/ 3129696 w 7467600"/>
              <a:gd name="connsiteY125" fmla="*/ 4360704 h 6858000"/>
              <a:gd name="connsiteX126" fmla="*/ 2814545 w 7467600"/>
              <a:gd name="connsiteY126" fmla="*/ 4282955 h 6858000"/>
              <a:gd name="connsiteX127" fmla="*/ 2305292 w 7467600"/>
              <a:gd name="connsiteY127" fmla="*/ 4219492 h 6858000"/>
              <a:gd name="connsiteX128" fmla="*/ 2626982 w 7467600"/>
              <a:gd name="connsiteY128" fmla="*/ 4206450 h 6858000"/>
              <a:gd name="connsiteX129" fmla="*/ 2490617 w 7467600"/>
              <a:gd name="connsiteY129" fmla="*/ 4206951 h 6858000"/>
              <a:gd name="connsiteX130" fmla="*/ 2819869 w 7467600"/>
              <a:gd name="connsiteY130" fmla="*/ 4252936 h 6858000"/>
              <a:gd name="connsiteX131" fmla="*/ 3143018 w 7467600"/>
              <a:gd name="connsiteY131" fmla="*/ 4332698 h 6858000"/>
              <a:gd name="connsiteX132" fmla="*/ 3241520 w 7467600"/>
              <a:gd name="connsiteY132" fmla="*/ 4385112 h 6858000"/>
              <a:gd name="connsiteX133" fmla="*/ 3374575 w 7467600"/>
              <a:gd name="connsiteY133" fmla="*/ 4451517 h 6858000"/>
              <a:gd name="connsiteX134" fmla="*/ 3505221 w 7467600"/>
              <a:gd name="connsiteY134" fmla="*/ 4480757 h 6858000"/>
              <a:gd name="connsiteX135" fmla="*/ 2626982 w 7467600"/>
              <a:gd name="connsiteY135" fmla="*/ 4206450 h 6858000"/>
              <a:gd name="connsiteX136" fmla="*/ 1310106 w 7467600"/>
              <a:gd name="connsiteY136" fmla="*/ 3943217 h 6858000"/>
              <a:gd name="connsiteX137" fmla="*/ 854994 w 7467600"/>
              <a:gd name="connsiteY137" fmla="*/ 4399136 h 6858000"/>
              <a:gd name="connsiteX138" fmla="*/ 742462 w 7467600"/>
              <a:gd name="connsiteY138" fmla="*/ 4594648 h 6858000"/>
              <a:gd name="connsiteX139" fmla="*/ 820602 w 7467600"/>
              <a:gd name="connsiteY139" fmla="*/ 4485915 h 6858000"/>
              <a:gd name="connsiteX140" fmla="*/ 878295 w 7467600"/>
              <a:gd name="connsiteY140" fmla="*/ 4403594 h 6858000"/>
              <a:gd name="connsiteX141" fmla="*/ 1240607 w 7467600"/>
              <a:gd name="connsiteY141" fmla="*/ 4010401 h 6858000"/>
              <a:gd name="connsiteX142" fmla="*/ 1310106 w 7467600"/>
              <a:gd name="connsiteY142" fmla="*/ 3943217 h 6858000"/>
              <a:gd name="connsiteX143" fmla="*/ 1423113 w 7467600"/>
              <a:gd name="connsiteY143" fmla="*/ 3874565 h 6858000"/>
              <a:gd name="connsiteX144" fmla="*/ 1260565 w 7467600"/>
              <a:gd name="connsiteY144" fmla="*/ 4031982 h 6858000"/>
              <a:gd name="connsiteX145" fmla="*/ 901900 w 7467600"/>
              <a:gd name="connsiteY145" fmla="*/ 4421236 h 6858000"/>
              <a:gd name="connsiteX146" fmla="*/ 845044 w 7467600"/>
              <a:gd name="connsiteY146" fmla="*/ 4502436 h 6858000"/>
              <a:gd name="connsiteX147" fmla="*/ 685926 w 7467600"/>
              <a:gd name="connsiteY147" fmla="*/ 4703069 h 6858000"/>
              <a:gd name="connsiteX148" fmla="*/ 684248 w 7467600"/>
              <a:gd name="connsiteY148" fmla="*/ 4706721 h 6858000"/>
              <a:gd name="connsiteX149" fmla="*/ 1423113 w 7467600"/>
              <a:gd name="connsiteY149" fmla="*/ 3874565 h 6858000"/>
              <a:gd name="connsiteX150" fmla="*/ 3316479 w 7467600"/>
              <a:gd name="connsiteY150" fmla="*/ 3872136 h 6858000"/>
              <a:gd name="connsiteX151" fmla="*/ 3546806 w 7467600"/>
              <a:gd name="connsiteY151" fmla="*/ 4356139 h 6858000"/>
              <a:gd name="connsiteX152" fmla="*/ 3364433 w 7467600"/>
              <a:gd name="connsiteY152" fmla="*/ 3953121 h 6858000"/>
              <a:gd name="connsiteX153" fmla="*/ 3316479 w 7467600"/>
              <a:gd name="connsiteY153" fmla="*/ 3872136 h 6858000"/>
              <a:gd name="connsiteX154" fmla="*/ 3291335 w 7467600"/>
              <a:gd name="connsiteY154" fmla="*/ 3767420 h 6858000"/>
              <a:gd name="connsiteX155" fmla="*/ 3390805 w 7467600"/>
              <a:gd name="connsiteY155" fmla="*/ 3937163 h 6858000"/>
              <a:gd name="connsiteX156" fmla="*/ 3579062 w 7467600"/>
              <a:gd name="connsiteY156" fmla="*/ 4359040 h 6858000"/>
              <a:gd name="connsiteX157" fmla="*/ 3467355 w 7467600"/>
              <a:gd name="connsiteY157" fmla="*/ 3988130 h 6858000"/>
              <a:gd name="connsiteX158" fmla="*/ 3310753 w 7467600"/>
              <a:gd name="connsiteY158" fmla="*/ 3787140 h 6858000"/>
              <a:gd name="connsiteX159" fmla="*/ 3291335 w 7467600"/>
              <a:gd name="connsiteY159" fmla="*/ 3767420 h 6858000"/>
              <a:gd name="connsiteX160" fmla="*/ 1635889 w 7467600"/>
              <a:gd name="connsiteY160" fmla="*/ 3709494 h 6858000"/>
              <a:gd name="connsiteX161" fmla="*/ 1634800 w 7467600"/>
              <a:gd name="connsiteY161" fmla="*/ 3731111 h 6858000"/>
              <a:gd name="connsiteX162" fmla="*/ 1635889 w 7467600"/>
              <a:gd name="connsiteY162" fmla="*/ 3709494 h 6858000"/>
              <a:gd name="connsiteX163" fmla="*/ 1510397 w 7467600"/>
              <a:gd name="connsiteY163" fmla="*/ 3684705 h 6858000"/>
              <a:gd name="connsiteX164" fmla="*/ 1146550 w 7467600"/>
              <a:gd name="connsiteY164" fmla="*/ 3802012 h 6858000"/>
              <a:gd name="connsiteX165" fmla="*/ 698834 w 7467600"/>
              <a:gd name="connsiteY165" fmla="*/ 3952272 h 6858000"/>
              <a:gd name="connsiteX166" fmla="*/ 34256 w 7467600"/>
              <a:gd name="connsiteY166" fmla="*/ 4347603 h 6858000"/>
              <a:gd name="connsiteX167" fmla="*/ 527241 w 7467600"/>
              <a:gd name="connsiteY167" fmla="*/ 4065078 h 6858000"/>
              <a:gd name="connsiteX168" fmla="*/ 1510397 w 7467600"/>
              <a:gd name="connsiteY168" fmla="*/ 3684705 h 6858000"/>
              <a:gd name="connsiteX169" fmla="*/ 1313114 w 7467600"/>
              <a:gd name="connsiteY169" fmla="*/ 3655216 h 6858000"/>
              <a:gd name="connsiteX170" fmla="*/ 1109304 w 7467600"/>
              <a:gd name="connsiteY170" fmla="*/ 3669030 h 6858000"/>
              <a:gd name="connsiteX171" fmla="*/ 8129 w 7467600"/>
              <a:gd name="connsiteY171" fmla="*/ 4330519 h 6858000"/>
              <a:gd name="connsiteX172" fmla="*/ 687572 w 7467600"/>
              <a:gd name="connsiteY172" fmla="*/ 3925629 h 6858000"/>
              <a:gd name="connsiteX173" fmla="*/ 1138365 w 7467600"/>
              <a:gd name="connsiteY173" fmla="*/ 3774515 h 6858000"/>
              <a:gd name="connsiteX174" fmla="*/ 1505579 w 7467600"/>
              <a:gd name="connsiteY174" fmla="*/ 3655526 h 6858000"/>
              <a:gd name="connsiteX175" fmla="*/ 1313114 w 7467600"/>
              <a:gd name="connsiteY175" fmla="*/ 3655216 h 6858000"/>
              <a:gd name="connsiteX176" fmla="*/ 3655073 w 7467600"/>
              <a:gd name="connsiteY176" fmla="*/ 3650884 h 6858000"/>
              <a:gd name="connsiteX177" fmla="*/ 3989938 w 7467600"/>
              <a:gd name="connsiteY177" fmla="*/ 3991685 h 6858000"/>
              <a:gd name="connsiteX178" fmla="*/ 4393907 w 7467600"/>
              <a:gd name="connsiteY178" fmla="*/ 4261258 h 6858000"/>
              <a:gd name="connsiteX179" fmla="*/ 4648051 w 7467600"/>
              <a:gd name="connsiteY179" fmla="*/ 4374051 h 6858000"/>
              <a:gd name="connsiteX180" fmla="*/ 4383389 w 7467600"/>
              <a:gd name="connsiteY180" fmla="*/ 4184369 h 6858000"/>
              <a:gd name="connsiteX181" fmla="*/ 4165508 w 7467600"/>
              <a:gd name="connsiteY181" fmla="*/ 4035196 h 6858000"/>
              <a:gd name="connsiteX182" fmla="*/ 4068162 w 7467600"/>
              <a:gd name="connsiteY182" fmla="*/ 3953394 h 6858000"/>
              <a:gd name="connsiteX183" fmla="*/ 3981416 w 7467600"/>
              <a:gd name="connsiteY183" fmla="*/ 3880482 h 6858000"/>
              <a:gd name="connsiteX184" fmla="*/ 3800147 w 7467600"/>
              <a:gd name="connsiteY184" fmla="*/ 3749872 h 6858000"/>
              <a:gd name="connsiteX185" fmla="*/ 3655073 w 7467600"/>
              <a:gd name="connsiteY185" fmla="*/ 3650884 h 6858000"/>
              <a:gd name="connsiteX186" fmla="*/ 3670252 w 7467600"/>
              <a:gd name="connsiteY186" fmla="*/ 3622798 h 6858000"/>
              <a:gd name="connsiteX187" fmla="*/ 3817258 w 7467600"/>
              <a:gd name="connsiteY187" fmla="*/ 3723577 h 6858000"/>
              <a:gd name="connsiteX188" fmla="*/ 4000461 w 7467600"/>
              <a:gd name="connsiteY188" fmla="*/ 3855966 h 6858000"/>
              <a:gd name="connsiteX189" fmla="*/ 4088180 w 7467600"/>
              <a:gd name="connsiteY189" fmla="*/ 3929774 h 6858000"/>
              <a:gd name="connsiteX190" fmla="*/ 4184555 w 7467600"/>
              <a:gd name="connsiteY190" fmla="*/ 4010683 h 6858000"/>
              <a:gd name="connsiteX191" fmla="*/ 4399563 w 7467600"/>
              <a:gd name="connsiteY191" fmla="*/ 4158106 h 6858000"/>
              <a:gd name="connsiteX192" fmla="*/ 4684469 w 7467600"/>
              <a:gd name="connsiteY192" fmla="*/ 4364680 h 6858000"/>
              <a:gd name="connsiteX193" fmla="*/ 4690271 w 7467600"/>
              <a:gd name="connsiteY193" fmla="*/ 4370034 h 6858000"/>
              <a:gd name="connsiteX194" fmla="*/ 4136093 w 7467600"/>
              <a:gd name="connsiteY194" fmla="*/ 3858466 h 6858000"/>
              <a:gd name="connsiteX195" fmla="*/ 3670252 w 7467600"/>
              <a:gd name="connsiteY195" fmla="*/ 3622798 h 6858000"/>
              <a:gd name="connsiteX196" fmla="*/ 4440129 w 7467600"/>
              <a:gd name="connsiteY196" fmla="*/ 3448571 h 6858000"/>
              <a:gd name="connsiteX197" fmla="*/ 4856525 w 7467600"/>
              <a:gd name="connsiteY197" fmla="*/ 3915351 h 6858000"/>
              <a:gd name="connsiteX198" fmla="*/ 5059055 w 7467600"/>
              <a:gd name="connsiteY198" fmla="*/ 4108918 h 6858000"/>
              <a:gd name="connsiteX199" fmla="*/ 5290070 w 7467600"/>
              <a:gd name="connsiteY199" fmla="*/ 4263619 h 6858000"/>
              <a:gd name="connsiteX200" fmla="*/ 4834991 w 7467600"/>
              <a:gd name="connsiteY200" fmla="*/ 3830985 h 6858000"/>
              <a:gd name="connsiteX201" fmla="*/ 4440129 w 7467600"/>
              <a:gd name="connsiteY201" fmla="*/ 3448571 h 6858000"/>
              <a:gd name="connsiteX202" fmla="*/ 4441737 w 7467600"/>
              <a:gd name="connsiteY202" fmla="*/ 3399734 h 6858000"/>
              <a:gd name="connsiteX203" fmla="*/ 4431236 w 7467600"/>
              <a:gd name="connsiteY203" fmla="*/ 3400954 h 6858000"/>
              <a:gd name="connsiteX204" fmla="*/ 4557150 w 7467600"/>
              <a:gd name="connsiteY204" fmla="*/ 3510023 h 6858000"/>
              <a:gd name="connsiteX205" fmla="*/ 4856936 w 7467600"/>
              <a:gd name="connsiteY205" fmla="*/ 3809146 h 6858000"/>
              <a:gd name="connsiteX206" fmla="*/ 5111996 w 7467600"/>
              <a:gd name="connsiteY206" fmla="*/ 4065759 h 6858000"/>
              <a:gd name="connsiteX207" fmla="*/ 5388878 w 7467600"/>
              <a:gd name="connsiteY207" fmla="*/ 4300185 h 6858000"/>
              <a:gd name="connsiteX208" fmla="*/ 5425556 w 7467600"/>
              <a:gd name="connsiteY208" fmla="*/ 4308967 h 6858000"/>
              <a:gd name="connsiteX209" fmla="*/ 4943646 w 7467600"/>
              <a:gd name="connsiteY209" fmla="*/ 3822916 h 6858000"/>
              <a:gd name="connsiteX210" fmla="*/ 4594837 w 7467600"/>
              <a:gd name="connsiteY210" fmla="*/ 3532274 h 6858000"/>
              <a:gd name="connsiteX211" fmla="*/ 4441737 w 7467600"/>
              <a:gd name="connsiteY211" fmla="*/ 3399734 h 6858000"/>
              <a:gd name="connsiteX212" fmla="*/ 5425834 w 7467600"/>
              <a:gd name="connsiteY212" fmla="*/ 3162785 h 6858000"/>
              <a:gd name="connsiteX213" fmla="*/ 5401644 w 7467600"/>
              <a:gd name="connsiteY213" fmla="*/ 3617847 h 6858000"/>
              <a:gd name="connsiteX214" fmla="*/ 5467256 w 7467600"/>
              <a:gd name="connsiteY214" fmla="*/ 4175494 h 6858000"/>
              <a:gd name="connsiteX215" fmla="*/ 5448069 w 7467600"/>
              <a:gd name="connsiteY215" fmla="*/ 3567554 h 6858000"/>
              <a:gd name="connsiteX216" fmla="*/ 5425834 w 7467600"/>
              <a:gd name="connsiteY216" fmla="*/ 3162785 h 6858000"/>
              <a:gd name="connsiteX217" fmla="*/ 1318687 w 7467600"/>
              <a:gd name="connsiteY217" fmla="*/ 3113840 h 6858000"/>
              <a:gd name="connsiteX218" fmla="*/ 1066793 w 7467600"/>
              <a:gd name="connsiteY218" fmla="*/ 3212171 h 6858000"/>
              <a:gd name="connsiteX219" fmla="*/ 993319 w 7467600"/>
              <a:gd name="connsiteY219" fmla="*/ 3247648 h 6858000"/>
              <a:gd name="connsiteX220" fmla="*/ 853081 w 7467600"/>
              <a:gd name="connsiteY220" fmla="*/ 3312410 h 6858000"/>
              <a:gd name="connsiteX221" fmla="*/ 805957 w 7467600"/>
              <a:gd name="connsiteY221" fmla="*/ 3330443 h 6858000"/>
              <a:gd name="connsiteX222" fmla="*/ 1318687 w 7467600"/>
              <a:gd name="connsiteY222" fmla="*/ 3113840 h 6858000"/>
              <a:gd name="connsiteX223" fmla="*/ 5453702 w 7467600"/>
              <a:gd name="connsiteY223" fmla="*/ 3090882 h 6858000"/>
              <a:gd name="connsiteX224" fmla="*/ 5480135 w 7467600"/>
              <a:gd name="connsiteY224" fmla="*/ 3565802 h 6858000"/>
              <a:gd name="connsiteX225" fmla="*/ 5499023 w 7467600"/>
              <a:gd name="connsiteY225" fmla="*/ 4166310 h 6858000"/>
              <a:gd name="connsiteX226" fmla="*/ 5547022 w 7467600"/>
              <a:gd name="connsiteY226" fmla="*/ 3607838 h 6858000"/>
              <a:gd name="connsiteX227" fmla="*/ 5515964 w 7467600"/>
              <a:gd name="connsiteY227" fmla="*/ 3378541 h 6858000"/>
              <a:gd name="connsiteX228" fmla="*/ 5453702 w 7467600"/>
              <a:gd name="connsiteY228" fmla="*/ 3090882 h 6858000"/>
              <a:gd name="connsiteX229" fmla="*/ 1238695 w 7467600"/>
              <a:gd name="connsiteY229" fmla="*/ 3076820 h 6858000"/>
              <a:gd name="connsiteX230" fmla="*/ 716371 w 7467600"/>
              <a:gd name="connsiteY230" fmla="*/ 3293249 h 6858000"/>
              <a:gd name="connsiteX231" fmla="*/ 579522 w 7467600"/>
              <a:gd name="connsiteY231" fmla="*/ 3371759 h 6858000"/>
              <a:gd name="connsiteX232" fmla="*/ 600288 w 7467600"/>
              <a:gd name="connsiteY232" fmla="*/ 3365555 h 6858000"/>
              <a:gd name="connsiteX233" fmla="*/ 840692 w 7467600"/>
              <a:gd name="connsiteY233" fmla="*/ 3284921 h 6858000"/>
              <a:gd name="connsiteX234" fmla="*/ 979248 w 7467600"/>
              <a:gd name="connsiteY234" fmla="*/ 3221003 h 6858000"/>
              <a:gd name="connsiteX235" fmla="*/ 1053282 w 7467600"/>
              <a:gd name="connsiteY235" fmla="*/ 3185247 h 6858000"/>
              <a:gd name="connsiteX236" fmla="*/ 1320603 w 7467600"/>
              <a:gd name="connsiteY236" fmla="*/ 3081281 h 6858000"/>
              <a:gd name="connsiteX237" fmla="*/ 1238695 w 7467600"/>
              <a:gd name="connsiteY237" fmla="*/ 3076820 h 6858000"/>
              <a:gd name="connsiteX238" fmla="*/ 5425627 w 7467600"/>
              <a:gd name="connsiteY238" fmla="*/ 2954192 h 6858000"/>
              <a:gd name="connsiteX239" fmla="*/ 5470770 w 7467600"/>
              <a:gd name="connsiteY239" fmla="*/ 3005435 h 6858000"/>
              <a:gd name="connsiteX240" fmla="*/ 5519779 w 7467600"/>
              <a:gd name="connsiteY240" fmla="*/ 4359223 h 6858000"/>
              <a:gd name="connsiteX241" fmla="*/ 5520293 w 7467600"/>
              <a:gd name="connsiteY241" fmla="*/ 4360602 h 6858000"/>
              <a:gd name="connsiteX242" fmla="*/ 5767221 w 7467600"/>
              <a:gd name="connsiteY242" fmla="*/ 4665564 h 6858000"/>
              <a:gd name="connsiteX243" fmla="*/ 6937169 w 7467600"/>
              <a:gd name="connsiteY243" fmla="*/ 4815941 h 6858000"/>
              <a:gd name="connsiteX244" fmla="*/ 6953922 w 7467600"/>
              <a:gd name="connsiteY244" fmla="*/ 4890068 h 6858000"/>
              <a:gd name="connsiteX245" fmla="*/ 6071359 w 7467600"/>
              <a:gd name="connsiteY245" fmla="*/ 4770770 h 6858000"/>
              <a:gd name="connsiteX246" fmla="*/ 6038839 w 7467600"/>
              <a:gd name="connsiteY246" fmla="*/ 4764474 h 6858000"/>
              <a:gd name="connsiteX247" fmla="*/ 6038706 w 7467600"/>
              <a:gd name="connsiteY247" fmla="*/ 4763847 h 6858000"/>
              <a:gd name="connsiteX248" fmla="*/ 6037784 w 7467600"/>
              <a:gd name="connsiteY248" fmla="*/ 4764270 h 6858000"/>
              <a:gd name="connsiteX249" fmla="*/ 6038839 w 7467600"/>
              <a:gd name="connsiteY249" fmla="*/ 4764474 h 6858000"/>
              <a:gd name="connsiteX250" fmla="*/ 6040338 w 7467600"/>
              <a:gd name="connsiteY250" fmla="*/ 4771418 h 6858000"/>
              <a:gd name="connsiteX251" fmla="*/ 6024488 w 7467600"/>
              <a:gd name="connsiteY251" fmla="*/ 4809903 h 6858000"/>
              <a:gd name="connsiteX252" fmla="*/ 5599771 w 7467600"/>
              <a:gd name="connsiteY252" fmla="*/ 5509652 h 6858000"/>
              <a:gd name="connsiteX253" fmla="*/ 5548843 w 7467600"/>
              <a:gd name="connsiteY253" fmla="*/ 5563845 h 6858000"/>
              <a:gd name="connsiteX254" fmla="*/ 5940952 w 7467600"/>
              <a:gd name="connsiteY254" fmla="*/ 6250028 h 6858000"/>
              <a:gd name="connsiteX255" fmla="*/ 6043441 w 7467600"/>
              <a:gd name="connsiteY255" fmla="*/ 6665847 h 6858000"/>
              <a:gd name="connsiteX256" fmla="*/ 6093432 w 7467600"/>
              <a:gd name="connsiteY256" fmla="*/ 6858000 h 6858000"/>
              <a:gd name="connsiteX257" fmla="*/ 6034344 w 7467600"/>
              <a:gd name="connsiteY257" fmla="*/ 6858000 h 6858000"/>
              <a:gd name="connsiteX258" fmla="*/ 6026679 w 7467600"/>
              <a:gd name="connsiteY258" fmla="*/ 6836959 h 6858000"/>
              <a:gd name="connsiteX259" fmla="*/ 5800441 w 7467600"/>
              <a:gd name="connsiteY259" fmla="*/ 6335286 h 6858000"/>
              <a:gd name="connsiteX260" fmla="*/ 5526562 w 7467600"/>
              <a:gd name="connsiteY260" fmla="*/ 5705388 h 6858000"/>
              <a:gd name="connsiteX261" fmla="*/ 5519640 w 7467600"/>
              <a:gd name="connsiteY261" fmla="*/ 5683774 h 6858000"/>
              <a:gd name="connsiteX262" fmla="*/ 5844559 w 7467600"/>
              <a:gd name="connsiteY262" fmla="*/ 6553349 h 6858000"/>
              <a:gd name="connsiteX263" fmla="*/ 5975994 w 7467600"/>
              <a:gd name="connsiteY263" fmla="*/ 6858000 h 6858000"/>
              <a:gd name="connsiteX264" fmla="*/ 5898547 w 7467600"/>
              <a:gd name="connsiteY264" fmla="*/ 6858000 h 6858000"/>
              <a:gd name="connsiteX265" fmla="*/ 5682041 w 7467600"/>
              <a:gd name="connsiteY265" fmla="*/ 6355860 h 6858000"/>
              <a:gd name="connsiteX266" fmla="*/ 5461758 w 7467600"/>
              <a:gd name="connsiteY266" fmla="*/ 5820220 h 6858000"/>
              <a:gd name="connsiteX267" fmla="*/ 5237282 w 7467600"/>
              <a:gd name="connsiteY267" fmla="*/ 6579086 h 6858000"/>
              <a:gd name="connsiteX268" fmla="*/ 5115009 w 7467600"/>
              <a:gd name="connsiteY268" fmla="*/ 6858000 h 6858000"/>
              <a:gd name="connsiteX269" fmla="*/ 5028074 w 7467600"/>
              <a:gd name="connsiteY269" fmla="*/ 6858000 h 6858000"/>
              <a:gd name="connsiteX270" fmla="*/ 5079508 w 7467600"/>
              <a:gd name="connsiteY270" fmla="*/ 6749074 h 6858000"/>
              <a:gd name="connsiteX271" fmla="*/ 5371846 w 7467600"/>
              <a:gd name="connsiteY271" fmla="*/ 5924413 h 6858000"/>
              <a:gd name="connsiteX272" fmla="*/ 5270512 w 7467600"/>
              <a:gd name="connsiteY272" fmla="*/ 6138975 h 6858000"/>
              <a:gd name="connsiteX273" fmla="*/ 5062409 w 7467600"/>
              <a:gd name="connsiteY273" fmla="*/ 6653544 h 6858000"/>
              <a:gd name="connsiteX274" fmla="*/ 5036628 w 7467600"/>
              <a:gd name="connsiteY274" fmla="*/ 6754247 h 6858000"/>
              <a:gd name="connsiteX275" fmla="*/ 5009112 w 7467600"/>
              <a:gd name="connsiteY275" fmla="*/ 6858000 h 6858000"/>
              <a:gd name="connsiteX276" fmla="*/ 4976679 w 7467600"/>
              <a:gd name="connsiteY276" fmla="*/ 6858000 h 6858000"/>
              <a:gd name="connsiteX277" fmla="*/ 5006537 w 7467600"/>
              <a:gd name="connsiteY277" fmla="*/ 6747068 h 6858000"/>
              <a:gd name="connsiteX278" fmla="*/ 5032723 w 7467600"/>
              <a:gd name="connsiteY278" fmla="*/ 6644957 h 6858000"/>
              <a:gd name="connsiteX279" fmla="*/ 5242949 w 7467600"/>
              <a:gd name="connsiteY279" fmla="*/ 6125175 h 6858000"/>
              <a:gd name="connsiteX280" fmla="*/ 5286321 w 7467600"/>
              <a:gd name="connsiteY280" fmla="*/ 6033555 h 6858000"/>
              <a:gd name="connsiteX281" fmla="*/ 5008210 w 7467600"/>
              <a:gd name="connsiteY281" fmla="*/ 6649194 h 6858000"/>
              <a:gd name="connsiteX282" fmla="*/ 4986321 w 7467600"/>
              <a:gd name="connsiteY282" fmla="*/ 6765687 h 6858000"/>
              <a:gd name="connsiteX283" fmla="*/ 4973474 w 7467600"/>
              <a:gd name="connsiteY283" fmla="*/ 6858000 h 6858000"/>
              <a:gd name="connsiteX284" fmla="*/ 4907178 w 7467600"/>
              <a:gd name="connsiteY284" fmla="*/ 6858000 h 6858000"/>
              <a:gd name="connsiteX285" fmla="*/ 4910810 w 7467600"/>
              <a:gd name="connsiteY285" fmla="*/ 6829660 h 6858000"/>
              <a:gd name="connsiteX286" fmla="*/ 4987461 w 7467600"/>
              <a:gd name="connsiteY286" fmla="*/ 6432994 h 6858000"/>
              <a:gd name="connsiteX287" fmla="*/ 5179262 w 7467600"/>
              <a:gd name="connsiteY287" fmla="*/ 6035044 h 6858000"/>
              <a:gd name="connsiteX288" fmla="*/ 4689678 w 7467600"/>
              <a:gd name="connsiteY288" fmla="*/ 6440241 h 6858000"/>
              <a:gd name="connsiteX289" fmla="*/ 4477543 w 7467600"/>
              <a:gd name="connsiteY289" fmla="*/ 6674836 h 6858000"/>
              <a:gd name="connsiteX290" fmla="*/ 4329957 w 7467600"/>
              <a:gd name="connsiteY290" fmla="*/ 6858000 h 6858000"/>
              <a:gd name="connsiteX291" fmla="*/ 4218595 w 7467600"/>
              <a:gd name="connsiteY291" fmla="*/ 6858000 h 6858000"/>
              <a:gd name="connsiteX292" fmla="*/ 4368888 w 7467600"/>
              <a:gd name="connsiteY292" fmla="*/ 6668412 h 6858000"/>
              <a:gd name="connsiteX293" fmla="*/ 4563091 w 7467600"/>
              <a:gd name="connsiteY293" fmla="*/ 6442508 h 6858000"/>
              <a:gd name="connsiteX294" fmla="*/ 5387324 w 7467600"/>
              <a:gd name="connsiteY294" fmla="*/ 5705830 h 6858000"/>
              <a:gd name="connsiteX295" fmla="*/ 5073620 w 7467600"/>
              <a:gd name="connsiteY295" fmla="*/ 5955437 h 6858000"/>
              <a:gd name="connsiteX296" fmla="*/ 4689789 w 7467600"/>
              <a:gd name="connsiteY296" fmla="*/ 6268382 h 6858000"/>
              <a:gd name="connsiteX297" fmla="*/ 4418722 w 7467600"/>
              <a:gd name="connsiteY297" fmla="*/ 6570886 h 6858000"/>
              <a:gd name="connsiteX298" fmla="*/ 4214944 w 7467600"/>
              <a:gd name="connsiteY298" fmla="*/ 6858000 h 6858000"/>
              <a:gd name="connsiteX299" fmla="*/ 4177898 w 7467600"/>
              <a:gd name="connsiteY299" fmla="*/ 6858000 h 6858000"/>
              <a:gd name="connsiteX300" fmla="*/ 4391597 w 7467600"/>
              <a:gd name="connsiteY300" fmla="*/ 6556370 h 6858000"/>
              <a:gd name="connsiteX301" fmla="*/ 4668889 w 7467600"/>
              <a:gd name="connsiteY301" fmla="*/ 6246399 h 6858000"/>
              <a:gd name="connsiteX302" fmla="*/ 5055427 w 7467600"/>
              <a:gd name="connsiteY302" fmla="*/ 5931476 h 6858000"/>
              <a:gd name="connsiteX303" fmla="*/ 5371814 w 7467600"/>
              <a:gd name="connsiteY303" fmla="*/ 5678975 h 6858000"/>
              <a:gd name="connsiteX304" fmla="*/ 4987918 w 7467600"/>
              <a:gd name="connsiteY304" fmla="*/ 5838701 h 6858000"/>
              <a:gd name="connsiteX305" fmla="*/ 4317146 w 7467600"/>
              <a:gd name="connsiteY305" fmla="*/ 6587716 h 6858000"/>
              <a:gd name="connsiteX306" fmla="*/ 4171627 w 7467600"/>
              <a:gd name="connsiteY306" fmla="*/ 6858000 h 6858000"/>
              <a:gd name="connsiteX307" fmla="*/ 4081585 w 7467600"/>
              <a:gd name="connsiteY307" fmla="*/ 6858000 h 6858000"/>
              <a:gd name="connsiteX308" fmla="*/ 4238603 w 7467600"/>
              <a:gd name="connsiteY308" fmla="*/ 6559341 h 6858000"/>
              <a:gd name="connsiteX309" fmla="*/ 4778333 w 7467600"/>
              <a:gd name="connsiteY309" fmla="*/ 5873626 h 6858000"/>
              <a:gd name="connsiteX310" fmla="*/ 5414185 w 7467600"/>
              <a:gd name="connsiteY310" fmla="*/ 5573882 h 6858000"/>
              <a:gd name="connsiteX311" fmla="*/ 5959648 w 7467600"/>
              <a:gd name="connsiteY311" fmla="*/ 4760797 h 6858000"/>
              <a:gd name="connsiteX312" fmla="*/ 5355019 w 7467600"/>
              <a:gd name="connsiteY312" fmla="*/ 4734672 h 6858000"/>
              <a:gd name="connsiteX313" fmla="*/ 5083565 w 7467600"/>
              <a:gd name="connsiteY313" fmla="*/ 5179121 h 6858000"/>
              <a:gd name="connsiteX314" fmla="*/ 4713577 w 7467600"/>
              <a:gd name="connsiteY314" fmla="*/ 5616803 h 6858000"/>
              <a:gd name="connsiteX315" fmla="*/ 3989559 w 7467600"/>
              <a:gd name="connsiteY315" fmla="*/ 6145945 h 6858000"/>
              <a:gd name="connsiteX316" fmla="*/ 3939824 w 7467600"/>
              <a:gd name="connsiteY316" fmla="*/ 6066900 h 6858000"/>
              <a:gd name="connsiteX317" fmla="*/ 4584537 w 7467600"/>
              <a:gd name="connsiteY317" fmla="*/ 5324826 h 6858000"/>
              <a:gd name="connsiteX318" fmla="*/ 5037105 w 7467600"/>
              <a:gd name="connsiteY318" fmla="*/ 5088765 h 6858000"/>
              <a:gd name="connsiteX319" fmla="*/ 5039930 w 7467600"/>
              <a:gd name="connsiteY319" fmla="*/ 5089585 h 6858000"/>
              <a:gd name="connsiteX320" fmla="*/ 5263764 w 7467600"/>
              <a:gd name="connsiteY320" fmla="*/ 4735525 h 6858000"/>
              <a:gd name="connsiteX321" fmla="*/ 4086300 w 7467600"/>
              <a:gd name="connsiteY321" fmla="*/ 4884599 h 6858000"/>
              <a:gd name="connsiteX322" fmla="*/ 4085485 w 7467600"/>
              <a:gd name="connsiteY322" fmla="*/ 4899070 h 6858000"/>
              <a:gd name="connsiteX323" fmla="*/ 3871915 w 7467600"/>
              <a:gd name="connsiteY323" fmla="*/ 5253645 h 6858000"/>
              <a:gd name="connsiteX324" fmla="*/ 3799374 w 7467600"/>
              <a:gd name="connsiteY324" fmla="*/ 5466127 h 6858000"/>
              <a:gd name="connsiteX325" fmla="*/ 3498850 w 7467600"/>
              <a:gd name="connsiteY325" fmla="*/ 6661888 h 6858000"/>
              <a:gd name="connsiteX326" fmla="*/ 3399216 w 7467600"/>
              <a:gd name="connsiteY326" fmla="*/ 6858000 h 6858000"/>
              <a:gd name="connsiteX327" fmla="*/ 3303688 w 7467600"/>
              <a:gd name="connsiteY327" fmla="*/ 6858000 h 6858000"/>
              <a:gd name="connsiteX328" fmla="*/ 3391774 w 7467600"/>
              <a:gd name="connsiteY328" fmla="*/ 6697181 h 6858000"/>
              <a:gd name="connsiteX329" fmla="*/ 3735540 w 7467600"/>
              <a:gd name="connsiteY329" fmla="*/ 5546923 h 6858000"/>
              <a:gd name="connsiteX330" fmla="*/ 3729438 w 7467600"/>
              <a:gd name="connsiteY330" fmla="*/ 5569058 h 6858000"/>
              <a:gd name="connsiteX331" fmla="*/ 3707782 w 7467600"/>
              <a:gd name="connsiteY331" fmla="*/ 5644908 h 6858000"/>
              <a:gd name="connsiteX332" fmla="*/ 3583827 w 7467600"/>
              <a:gd name="connsiteY332" fmla="*/ 6039215 h 6858000"/>
              <a:gd name="connsiteX333" fmla="*/ 3547861 w 7467600"/>
              <a:gd name="connsiteY333" fmla="*/ 6129609 h 6858000"/>
              <a:gd name="connsiteX334" fmla="*/ 3490905 w 7467600"/>
              <a:gd name="connsiteY334" fmla="*/ 6277660 h 6858000"/>
              <a:gd name="connsiteX335" fmla="*/ 3455859 w 7467600"/>
              <a:gd name="connsiteY335" fmla="*/ 6391301 h 6858000"/>
              <a:gd name="connsiteX336" fmla="*/ 3429112 w 7467600"/>
              <a:gd name="connsiteY336" fmla="*/ 6479469 h 6858000"/>
              <a:gd name="connsiteX337" fmla="*/ 3304862 w 7467600"/>
              <a:gd name="connsiteY337" fmla="*/ 6796476 h 6858000"/>
              <a:gd name="connsiteX338" fmla="*/ 3276071 w 7467600"/>
              <a:gd name="connsiteY338" fmla="*/ 6858000 h 6858000"/>
              <a:gd name="connsiteX339" fmla="*/ 3240805 w 7467600"/>
              <a:gd name="connsiteY339" fmla="*/ 6858000 h 6858000"/>
              <a:gd name="connsiteX340" fmla="*/ 3275917 w 7467600"/>
              <a:gd name="connsiteY340" fmla="*/ 6783192 h 6858000"/>
              <a:gd name="connsiteX341" fmla="*/ 3399358 w 7467600"/>
              <a:gd name="connsiteY341" fmla="*/ 6469011 h 6858000"/>
              <a:gd name="connsiteX342" fmla="*/ 3425650 w 7467600"/>
              <a:gd name="connsiteY342" fmla="*/ 6381333 h 6858000"/>
              <a:gd name="connsiteX343" fmla="*/ 3460661 w 7467600"/>
              <a:gd name="connsiteY343" fmla="*/ 6266763 h 6858000"/>
              <a:gd name="connsiteX344" fmla="*/ 3518021 w 7467600"/>
              <a:gd name="connsiteY344" fmla="*/ 6117298 h 6858000"/>
              <a:gd name="connsiteX345" fmla="*/ 3554035 w 7467600"/>
              <a:gd name="connsiteY345" fmla="*/ 6027832 h 6858000"/>
              <a:gd name="connsiteX346" fmla="*/ 3677174 w 7467600"/>
              <a:gd name="connsiteY346" fmla="*/ 5636351 h 6858000"/>
              <a:gd name="connsiteX347" fmla="*/ 3698819 w 7467600"/>
              <a:gd name="connsiteY347" fmla="*/ 5560503 h 6858000"/>
              <a:gd name="connsiteX348" fmla="*/ 3702094 w 7467600"/>
              <a:gd name="connsiteY348" fmla="*/ 5549194 h 6858000"/>
              <a:gd name="connsiteX349" fmla="*/ 3398355 w 7467600"/>
              <a:gd name="connsiteY349" fmla="*/ 6094603 h 6858000"/>
              <a:gd name="connsiteX350" fmla="*/ 3193941 w 7467600"/>
              <a:gd name="connsiteY350" fmla="*/ 6798775 h 6858000"/>
              <a:gd name="connsiteX351" fmla="*/ 3184140 w 7467600"/>
              <a:gd name="connsiteY351" fmla="*/ 6858000 h 6858000"/>
              <a:gd name="connsiteX352" fmla="*/ 3099978 w 7467600"/>
              <a:gd name="connsiteY352" fmla="*/ 6858000 h 6858000"/>
              <a:gd name="connsiteX353" fmla="*/ 3101556 w 7467600"/>
              <a:gd name="connsiteY353" fmla="*/ 6843337 h 6858000"/>
              <a:gd name="connsiteX354" fmla="*/ 3370162 w 7467600"/>
              <a:gd name="connsiteY354" fmla="*/ 5785550 h 6858000"/>
              <a:gd name="connsiteX355" fmla="*/ 3746477 w 7467600"/>
              <a:gd name="connsiteY355" fmla="*/ 5377889 h 6858000"/>
              <a:gd name="connsiteX356" fmla="*/ 3863399 w 7467600"/>
              <a:gd name="connsiteY356" fmla="*/ 5087257 h 6858000"/>
              <a:gd name="connsiteX357" fmla="*/ 3968712 w 7467600"/>
              <a:gd name="connsiteY357" fmla="*/ 4913989 h 6858000"/>
              <a:gd name="connsiteX358" fmla="*/ 2792390 w 7467600"/>
              <a:gd name="connsiteY358" fmla="*/ 5382974 h 6858000"/>
              <a:gd name="connsiteX359" fmla="*/ 2714982 w 7467600"/>
              <a:gd name="connsiteY359" fmla="*/ 5427051 h 6858000"/>
              <a:gd name="connsiteX360" fmla="*/ 2813361 w 7467600"/>
              <a:gd name="connsiteY360" fmla="*/ 6023912 h 6858000"/>
              <a:gd name="connsiteX361" fmla="*/ 2688430 w 7467600"/>
              <a:gd name="connsiteY361" fmla="*/ 6801564 h 6858000"/>
              <a:gd name="connsiteX362" fmla="*/ 2629626 w 7467600"/>
              <a:gd name="connsiteY362" fmla="*/ 6763394 h 6858000"/>
              <a:gd name="connsiteX363" fmla="*/ 2565328 w 7467600"/>
              <a:gd name="connsiteY363" fmla="*/ 5516399 h 6858000"/>
              <a:gd name="connsiteX364" fmla="*/ 1922999 w 7467600"/>
              <a:gd name="connsiteY364" fmla="*/ 5980343 h 6858000"/>
              <a:gd name="connsiteX365" fmla="*/ 1950261 w 7467600"/>
              <a:gd name="connsiteY365" fmla="*/ 6405858 h 6858000"/>
              <a:gd name="connsiteX366" fmla="*/ 2365554 w 7467600"/>
              <a:gd name="connsiteY366" fmla="*/ 6759107 h 6858000"/>
              <a:gd name="connsiteX367" fmla="*/ 2424142 w 7467600"/>
              <a:gd name="connsiteY367" fmla="*/ 6858000 h 6858000"/>
              <a:gd name="connsiteX368" fmla="*/ 2395994 w 7467600"/>
              <a:gd name="connsiteY368" fmla="*/ 6858000 h 6858000"/>
              <a:gd name="connsiteX369" fmla="*/ 2392863 w 7467600"/>
              <a:gd name="connsiteY369" fmla="*/ 6852964 h 6858000"/>
              <a:gd name="connsiteX370" fmla="*/ 2017589 w 7467600"/>
              <a:gd name="connsiteY370" fmla="*/ 6493982 h 6858000"/>
              <a:gd name="connsiteX371" fmla="*/ 2147336 w 7467600"/>
              <a:gd name="connsiteY371" fmla="*/ 6594052 h 6858000"/>
              <a:gd name="connsiteX372" fmla="*/ 2207047 w 7467600"/>
              <a:gd name="connsiteY372" fmla="*/ 6654540 h 6858000"/>
              <a:gd name="connsiteX373" fmla="*/ 2299106 w 7467600"/>
              <a:gd name="connsiteY373" fmla="*/ 6778931 h 6858000"/>
              <a:gd name="connsiteX374" fmla="*/ 2314430 w 7467600"/>
              <a:gd name="connsiteY374" fmla="*/ 6801144 h 6858000"/>
              <a:gd name="connsiteX375" fmla="*/ 2352406 w 7467600"/>
              <a:gd name="connsiteY375" fmla="*/ 6858000 h 6858000"/>
              <a:gd name="connsiteX376" fmla="*/ 2314492 w 7467600"/>
              <a:gd name="connsiteY376" fmla="*/ 6858000 h 6858000"/>
              <a:gd name="connsiteX377" fmla="*/ 2288095 w 7467600"/>
              <a:gd name="connsiteY377" fmla="*/ 6818030 h 6858000"/>
              <a:gd name="connsiteX378" fmla="*/ 2272768 w 7467600"/>
              <a:gd name="connsiteY378" fmla="*/ 6795822 h 6858000"/>
              <a:gd name="connsiteX379" fmla="*/ 2182715 w 7467600"/>
              <a:gd name="connsiteY379" fmla="*/ 6675071 h 6858000"/>
              <a:gd name="connsiteX380" fmla="*/ 2032061 w 7467600"/>
              <a:gd name="connsiteY380" fmla="*/ 6541380 h 6858000"/>
              <a:gd name="connsiteX381" fmla="*/ 2257220 w 7467600"/>
              <a:gd name="connsiteY381" fmla="*/ 6826257 h 6858000"/>
              <a:gd name="connsiteX382" fmla="*/ 2281324 w 7467600"/>
              <a:gd name="connsiteY382" fmla="*/ 6858000 h 6858000"/>
              <a:gd name="connsiteX383" fmla="*/ 2242860 w 7467600"/>
              <a:gd name="connsiteY383" fmla="*/ 6858000 h 6858000"/>
              <a:gd name="connsiteX384" fmla="*/ 2232818 w 7467600"/>
              <a:gd name="connsiteY384" fmla="*/ 6844926 h 6858000"/>
              <a:gd name="connsiteX385" fmla="*/ 1990172 w 7467600"/>
              <a:gd name="connsiteY385" fmla="*/ 6542121 h 6858000"/>
              <a:gd name="connsiteX386" fmla="*/ 2124090 w 7467600"/>
              <a:gd name="connsiteY386" fmla="*/ 6761017 h 6858000"/>
              <a:gd name="connsiteX387" fmla="*/ 2200380 w 7467600"/>
              <a:gd name="connsiteY387" fmla="*/ 6858000 h 6858000"/>
              <a:gd name="connsiteX388" fmla="*/ 2147507 w 7467600"/>
              <a:gd name="connsiteY388" fmla="*/ 6858000 h 6858000"/>
              <a:gd name="connsiteX389" fmla="*/ 2070668 w 7467600"/>
              <a:gd name="connsiteY389" fmla="*/ 6761520 h 6858000"/>
              <a:gd name="connsiteX390" fmla="*/ 1975142 w 7467600"/>
              <a:gd name="connsiteY390" fmla="*/ 6585570 h 6858000"/>
              <a:gd name="connsiteX391" fmla="*/ 2050035 w 7467600"/>
              <a:gd name="connsiteY391" fmla="*/ 6813345 h 6858000"/>
              <a:gd name="connsiteX392" fmla="*/ 2063025 w 7467600"/>
              <a:gd name="connsiteY392" fmla="*/ 6858000 h 6858000"/>
              <a:gd name="connsiteX393" fmla="*/ 2021675 w 7467600"/>
              <a:gd name="connsiteY393" fmla="*/ 6858000 h 6858000"/>
              <a:gd name="connsiteX394" fmla="*/ 2019308 w 7467600"/>
              <a:gd name="connsiteY394" fmla="*/ 6847118 h 6858000"/>
              <a:gd name="connsiteX395" fmla="*/ 1938835 w 7467600"/>
              <a:gd name="connsiteY395" fmla="*/ 6551160 h 6858000"/>
              <a:gd name="connsiteX396" fmla="*/ 1953230 w 7467600"/>
              <a:gd name="connsiteY396" fmla="*/ 6759699 h 6858000"/>
              <a:gd name="connsiteX397" fmla="*/ 1956763 w 7467600"/>
              <a:gd name="connsiteY397" fmla="*/ 6778191 h 6858000"/>
              <a:gd name="connsiteX398" fmla="*/ 1967925 w 7467600"/>
              <a:gd name="connsiteY398" fmla="*/ 6858000 h 6858000"/>
              <a:gd name="connsiteX399" fmla="*/ 1936622 w 7467600"/>
              <a:gd name="connsiteY399" fmla="*/ 6858000 h 6858000"/>
              <a:gd name="connsiteX400" fmla="*/ 1926261 w 7467600"/>
              <a:gd name="connsiteY400" fmla="*/ 6784064 h 6858000"/>
              <a:gd name="connsiteX401" fmla="*/ 1922724 w 7467600"/>
              <a:gd name="connsiteY401" fmla="*/ 6765577 h 6858000"/>
              <a:gd name="connsiteX402" fmla="*/ 1904650 w 7467600"/>
              <a:gd name="connsiteY402" fmla="*/ 6639616 h 6858000"/>
              <a:gd name="connsiteX403" fmla="*/ 1885273 w 7467600"/>
              <a:gd name="connsiteY403" fmla="*/ 6858000 h 6858000"/>
              <a:gd name="connsiteX404" fmla="*/ 1854363 w 7467600"/>
              <a:gd name="connsiteY404" fmla="*/ 6858000 h 6858000"/>
              <a:gd name="connsiteX405" fmla="*/ 1880391 w 7467600"/>
              <a:gd name="connsiteY405" fmla="*/ 6603796 h 6858000"/>
              <a:gd name="connsiteX406" fmla="*/ 1818273 w 7467600"/>
              <a:gd name="connsiteY406" fmla="*/ 6715729 h 6858000"/>
              <a:gd name="connsiteX407" fmla="*/ 1794691 w 7467600"/>
              <a:gd name="connsiteY407" fmla="*/ 6843239 h 6858000"/>
              <a:gd name="connsiteX408" fmla="*/ 1794914 w 7467600"/>
              <a:gd name="connsiteY408" fmla="*/ 6858000 h 6858000"/>
              <a:gd name="connsiteX409" fmla="*/ 1746128 w 7467600"/>
              <a:gd name="connsiteY409" fmla="*/ 6858000 h 6858000"/>
              <a:gd name="connsiteX410" fmla="*/ 1753934 w 7467600"/>
              <a:gd name="connsiteY410" fmla="*/ 6724796 h 6858000"/>
              <a:gd name="connsiteX411" fmla="*/ 1792053 w 7467600"/>
              <a:gd name="connsiteY411" fmla="*/ 6572396 h 6858000"/>
              <a:gd name="connsiteX412" fmla="*/ 1862248 w 7467600"/>
              <a:gd name="connsiteY412" fmla="*/ 6266397 h 6858000"/>
              <a:gd name="connsiteX413" fmla="*/ 1862250 w 7467600"/>
              <a:gd name="connsiteY413" fmla="*/ 6033531 h 6858000"/>
              <a:gd name="connsiteX414" fmla="*/ 1211999 w 7467600"/>
              <a:gd name="connsiteY414" fmla="*/ 6683610 h 6858000"/>
              <a:gd name="connsiteX415" fmla="*/ 1213266 w 7467600"/>
              <a:gd name="connsiteY415" fmla="*/ 6691947 h 6858000"/>
              <a:gd name="connsiteX416" fmla="*/ 1203370 w 7467600"/>
              <a:gd name="connsiteY416" fmla="*/ 6850676 h 6858000"/>
              <a:gd name="connsiteX417" fmla="*/ 1203671 w 7467600"/>
              <a:gd name="connsiteY417" fmla="*/ 6858000 h 6858000"/>
              <a:gd name="connsiteX418" fmla="*/ 1143180 w 7467600"/>
              <a:gd name="connsiteY418" fmla="*/ 6858000 h 6858000"/>
              <a:gd name="connsiteX419" fmla="*/ 1142176 w 7467600"/>
              <a:gd name="connsiteY419" fmla="*/ 6766045 h 6858000"/>
              <a:gd name="connsiteX420" fmla="*/ 1067484 w 7467600"/>
              <a:gd name="connsiteY420" fmla="*/ 6858000 h 6858000"/>
              <a:gd name="connsiteX421" fmla="*/ 953928 w 7467600"/>
              <a:gd name="connsiteY421" fmla="*/ 6858000 h 6858000"/>
              <a:gd name="connsiteX422" fmla="*/ 959715 w 7467600"/>
              <a:gd name="connsiteY422" fmla="*/ 6850185 h 6858000"/>
              <a:gd name="connsiteX423" fmla="*/ 1483788 w 7467600"/>
              <a:gd name="connsiteY423" fmla="*/ 6259174 h 6858000"/>
              <a:gd name="connsiteX424" fmla="*/ 1100671 w 7467600"/>
              <a:gd name="connsiteY424" fmla="*/ 6252137 h 6858000"/>
              <a:gd name="connsiteX425" fmla="*/ 1090144 w 7467600"/>
              <a:gd name="connsiteY425" fmla="*/ 6256748 h 6858000"/>
              <a:gd name="connsiteX426" fmla="*/ 1095872 w 7467600"/>
              <a:gd name="connsiteY426" fmla="*/ 6271892 h 6858000"/>
              <a:gd name="connsiteX427" fmla="*/ 262785 w 7467600"/>
              <a:gd name="connsiteY427" fmla="*/ 6845450 h 6858000"/>
              <a:gd name="connsiteX428" fmla="*/ 209968 w 7467600"/>
              <a:gd name="connsiteY428" fmla="*/ 6770713 h 6858000"/>
              <a:gd name="connsiteX429" fmla="*/ 873460 w 7467600"/>
              <a:gd name="connsiteY429" fmla="*/ 6253768 h 6858000"/>
              <a:gd name="connsiteX430" fmla="*/ 192686 w 7467600"/>
              <a:gd name="connsiteY430" fmla="*/ 5849257 h 6858000"/>
              <a:gd name="connsiteX431" fmla="*/ 4696 w 7467600"/>
              <a:gd name="connsiteY431" fmla="*/ 5697668 h 6858000"/>
              <a:gd name="connsiteX432" fmla="*/ 0 w 7467600"/>
              <a:gd name="connsiteY432" fmla="*/ 5689984 h 6858000"/>
              <a:gd name="connsiteX433" fmla="*/ 0 w 7467600"/>
              <a:gd name="connsiteY433" fmla="*/ 5513472 h 6858000"/>
              <a:gd name="connsiteX434" fmla="*/ 174101 w 7467600"/>
              <a:gd name="connsiteY434" fmla="*/ 5620277 h 6858000"/>
              <a:gd name="connsiteX435" fmla="*/ 891800 w 7467600"/>
              <a:gd name="connsiteY435" fmla="*/ 6036935 h 6858000"/>
              <a:gd name="connsiteX436" fmla="*/ 1072219 w 7467600"/>
              <a:gd name="connsiteY436" fmla="*/ 6169443 h 6858000"/>
              <a:gd name="connsiteX437" fmla="*/ 1074117 w 7467600"/>
              <a:gd name="connsiteY437" fmla="*/ 6170301 h 6858000"/>
              <a:gd name="connsiteX438" fmla="*/ 1083114 w 7467600"/>
              <a:gd name="connsiteY438" fmla="*/ 6174131 h 6858000"/>
              <a:gd name="connsiteX439" fmla="*/ 1543010 w 7467600"/>
              <a:gd name="connsiteY439" fmla="*/ 6191140 h 6858000"/>
              <a:gd name="connsiteX440" fmla="*/ 1551080 w 7467600"/>
              <a:gd name="connsiteY440" fmla="*/ 6195006 h 6858000"/>
              <a:gd name="connsiteX441" fmla="*/ 2345443 w 7467600"/>
              <a:gd name="connsiteY441" fmla="*/ 5549882 h 6858000"/>
              <a:gd name="connsiteX442" fmla="*/ 1721499 w 7467600"/>
              <a:gd name="connsiteY442" fmla="*/ 5599969 h 6858000"/>
              <a:gd name="connsiteX443" fmla="*/ 767716 w 7467600"/>
              <a:gd name="connsiteY443" fmla="*/ 5472768 h 6858000"/>
              <a:gd name="connsiteX444" fmla="*/ 722147 w 7467600"/>
              <a:gd name="connsiteY444" fmla="*/ 5393091 h 6858000"/>
              <a:gd name="connsiteX445" fmla="*/ 1485552 w 7467600"/>
              <a:gd name="connsiteY445" fmla="*/ 5313202 h 6858000"/>
              <a:gd name="connsiteX446" fmla="*/ 2143004 w 7467600"/>
              <a:gd name="connsiteY446" fmla="*/ 5402420 h 6858000"/>
              <a:gd name="connsiteX447" fmla="*/ 1933391 w 7467600"/>
              <a:gd name="connsiteY447" fmla="*/ 5156971 h 6858000"/>
              <a:gd name="connsiteX448" fmla="*/ 1827118 w 7467600"/>
              <a:gd name="connsiteY448" fmla="*/ 4968410 h 6858000"/>
              <a:gd name="connsiteX449" fmla="*/ 1837349 w 7467600"/>
              <a:gd name="connsiteY449" fmla="*/ 4956357 h 6858000"/>
              <a:gd name="connsiteX450" fmla="*/ 2162835 w 7467600"/>
              <a:gd name="connsiteY450" fmla="*/ 5187853 h 6858000"/>
              <a:gd name="connsiteX451" fmla="*/ 2257167 w 7467600"/>
              <a:gd name="connsiteY451" fmla="*/ 5462123 h 6858000"/>
              <a:gd name="connsiteX452" fmla="*/ 2261598 w 7467600"/>
              <a:gd name="connsiteY452" fmla="*/ 5467998 h 6858000"/>
              <a:gd name="connsiteX453" fmla="*/ 2437177 w 7467600"/>
              <a:gd name="connsiteY453" fmla="*/ 5479608 h 6858000"/>
              <a:gd name="connsiteX454" fmla="*/ 2445247 w 7467600"/>
              <a:gd name="connsiteY454" fmla="*/ 5483476 h 6858000"/>
              <a:gd name="connsiteX455" fmla="*/ 2743626 w 7467600"/>
              <a:gd name="connsiteY455" fmla="*/ 5304819 h 6858000"/>
              <a:gd name="connsiteX456" fmla="*/ 3048102 w 7467600"/>
              <a:gd name="connsiteY456" fmla="*/ 5150595 h 6858000"/>
              <a:gd name="connsiteX457" fmla="*/ 1799414 w 7467600"/>
              <a:gd name="connsiteY457" fmla="*/ 4694732 h 6858000"/>
              <a:gd name="connsiteX458" fmla="*/ 1771735 w 7467600"/>
              <a:gd name="connsiteY458" fmla="*/ 4619929 h 6858000"/>
              <a:gd name="connsiteX459" fmla="*/ 3104273 w 7467600"/>
              <a:gd name="connsiteY459" fmla="*/ 5076159 h 6858000"/>
              <a:gd name="connsiteX460" fmla="*/ 3113245 w 7467600"/>
              <a:gd name="connsiteY460" fmla="*/ 5090705 h 6858000"/>
              <a:gd name="connsiteX461" fmla="*/ 3126294 w 7467600"/>
              <a:gd name="connsiteY461" fmla="*/ 5114400 h 6858000"/>
              <a:gd name="connsiteX462" fmla="*/ 3937433 w 7467600"/>
              <a:gd name="connsiteY462" fmla="*/ 4830473 h 6858000"/>
              <a:gd name="connsiteX463" fmla="*/ 3590475 w 7467600"/>
              <a:gd name="connsiteY463" fmla="*/ 4597974 h 6858000"/>
              <a:gd name="connsiteX464" fmla="*/ 3100264 w 7467600"/>
              <a:gd name="connsiteY464" fmla="*/ 4579845 h 6858000"/>
              <a:gd name="connsiteX465" fmla="*/ 2183576 w 7467600"/>
              <a:gd name="connsiteY465" fmla="*/ 4227150 h 6858000"/>
              <a:gd name="connsiteX466" fmla="*/ 2151029 w 7467600"/>
              <a:gd name="connsiteY466" fmla="*/ 4146947 h 6858000"/>
              <a:gd name="connsiteX467" fmla="*/ 3563434 w 7467600"/>
              <a:gd name="connsiteY467" fmla="*/ 4469115 h 6858000"/>
              <a:gd name="connsiteX468" fmla="*/ 3177952 w 7467600"/>
              <a:gd name="connsiteY468" fmla="*/ 3657386 h 6858000"/>
              <a:gd name="connsiteX469" fmla="*/ 3189263 w 7467600"/>
              <a:gd name="connsiteY469" fmla="*/ 3625726 h 6858000"/>
              <a:gd name="connsiteX470" fmla="*/ 3560912 w 7467600"/>
              <a:gd name="connsiteY470" fmla="*/ 4079863 h 6858000"/>
              <a:gd name="connsiteX471" fmla="*/ 3626636 w 7467600"/>
              <a:gd name="connsiteY471" fmla="*/ 4512230 h 6858000"/>
              <a:gd name="connsiteX472" fmla="*/ 3653088 w 7467600"/>
              <a:gd name="connsiteY472" fmla="*/ 4521417 h 6858000"/>
              <a:gd name="connsiteX473" fmla="*/ 3988128 w 7467600"/>
              <a:gd name="connsiteY473" fmla="*/ 4817267 h 6858000"/>
              <a:gd name="connsiteX474" fmla="*/ 4830582 w 7467600"/>
              <a:gd name="connsiteY474" fmla="*/ 4676000 h 6858000"/>
              <a:gd name="connsiteX475" fmla="*/ 4830100 w 7467600"/>
              <a:gd name="connsiteY475" fmla="*/ 4675554 h 6858000"/>
              <a:gd name="connsiteX476" fmla="*/ 4036318 w 7467600"/>
              <a:gd name="connsiteY476" fmla="*/ 4147013 h 6858000"/>
              <a:gd name="connsiteX477" fmla="*/ 3432098 w 7467600"/>
              <a:gd name="connsiteY477" fmla="*/ 3537312 h 6858000"/>
              <a:gd name="connsiteX478" fmla="*/ 3446761 w 7467600"/>
              <a:gd name="connsiteY478" fmla="*/ 3461278 h 6858000"/>
              <a:gd name="connsiteX479" fmla="*/ 4419733 w 7467600"/>
              <a:gd name="connsiteY479" fmla="*/ 3963555 h 6858000"/>
              <a:gd name="connsiteX480" fmla="*/ 4781371 w 7467600"/>
              <a:gd name="connsiteY480" fmla="*/ 4458604 h 6858000"/>
              <a:gd name="connsiteX481" fmla="*/ 4780440 w 7467600"/>
              <a:gd name="connsiteY481" fmla="*/ 4470290 h 6858000"/>
              <a:gd name="connsiteX482" fmla="*/ 4898954 w 7467600"/>
              <a:gd name="connsiteY482" fmla="*/ 4662092 h 6858000"/>
              <a:gd name="connsiteX483" fmla="*/ 4900699 w 7467600"/>
              <a:gd name="connsiteY483" fmla="*/ 4670867 h 6858000"/>
              <a:gd name="connsiteX484" fmla="*/ 5714511 w 7467600"/>
              <a:gd name="connsiteY484" fmla="*/ 4663483 h 6858000"/>
              <a:gd name="connsiteX485" fmla="*/ 5464793 w 7467600"/>
              <a:gd name="connsiteY485" fmla="*/ 4393556 h 6858000"/>
              <a:gd name="connsiteX486" fmla="*/ 5461897 w 7467600"/>
              <a:gd name="connsiteY486" fmla="*/ 4390879 h 6858000"/>
              <a:gd name="connsiteX487" fmla="*/ 4294126 w 7467600"/>
              <a:gd name="connsiteY487" fmla="*/ 3303048 h 6858000"/>
              <a:gd name="connsiteX488" fmla="*/ 4305321 w 7467600"/>
              <a:gd name="connsiteY488" fmla="*/ 3256953 h 6858000"/>
              <a:gd name="connsiteX489" fmla="*/ 4949299 w 7467600"/>
              <a:gd name="connsiteY489" fmla="*/ 3766336 h 6858000"/>
              <a:gd name="connsiteX490" fmla="*/ 5291452 w 7467600"/>
              <a:gd name="connsiteY490" fmla="*/ 4076801 h 6858000"/>
              <a:gd name="connsiteX491" fmla="*/ 5434998 w 7467600"/>
              <a:gd name="connsiteY491" fmla="*/ 4254100 h 6858000"/>
              <a:gd name="connsiteX492" fmla="*/ 5351015 w 7467600"/>
              <a:gd name="connsiteY492" fmla="*/ 3760989 h 6858000"/>
              <a:gd name="connsiteX493" fmla="*/ 5413780 w 7467600"/>
              <a:gd name="connsiteY493" fmla="*/ 2966265 h 6858000"/>
              <a:gd name="connsiteX494" fmla="*/ 5425627 w 7467600"/>
              <a:gd name="connsiteY494" fmla="*/ 2954192 h 6858000"/>
              <a:gd name="connsiteX495" fmla="*/ 6604735 w 7467600"/>
              <a:gd name="connsiteY495" fmla="*/ 2041381 h 6858000"/>
              <a:gd name="connsiteX496" fmla="*/ 7204487 w 7467600"/>
              <a:gd name="connsiteY496" fmla="*/ 2742112 h 6858000"/>
              <a:gd name="connsiteX497" fmla="*/ 7131592 w 7467600"/>
              <a:gd name="connsiteY497" fmla="*/ 2672096 h 6858000"/>
              <a:gd name="connsiteX498" fmla="*/ 6996344 w 7467600"/>
              <a:gd name="connsiteY498" fmla="*/ 2518310 h 6858000"/>
              <a:gd name="connsiteX499" fmla="*/ 6735495 w 7467600"/>
              <a:gd name="connsiteY499" fmla="*/ 2196890 h 6858000"/>
              <a:gd name="connsiteX500" fmla="*/ 6721901 w 7467600"/>
              <a:gd name="connsiteY500" fmla="*/ 2179274 h 6858000"/>
              <a:gd name="connsiteX501" fmla="*/ 6604735 w 7467600"/>
              <a:gd name="connsiteY501" fmla="*/ 2041381 h 6858000"/>
              <a:gd name="connsiteX502" fmla="*/ 6591670 w 7467600"/>
              <a:gd name="connsiteY502" fmla="*/ 1988277 h 6858000"/>
              <a:gd name="connsiteX503" fmla="*/ 6747349 w 7467600"/>
              <a:gd name="connsiteY503" fmla="*/ 2160069 h 6858000"/>
              <a:gd name="connsiteX504" fmla="*/ 6760943 w 7467600"/>
              <a:gd name="connsiteY504" fmla="*/ 2177686 h 6858000"/>
              <a:gd name="connsiteX505" fmla="*/ 7021065 w 7467600"/>
              <a:gd name="connsiteY505" fmla="*/ 2498102 h 6858000"/>
              <a:gd name="connsiteX506" fmla="*/ 7155223 w 7467600"/>
              <a:gd name="connsiteY506" fmla="*/ 2650386 h 6858000"/>
              <a:gd name="connsiteX507" fmla="*/ 7203167 w 7467600"/>
              <a:gd name="connsiteY507" fmla="*/ 2697288 h 6858000"/>
              <a:gd name="connsiteX508" fmla="*/ 6937703 w 7467600"/>
              <a:gd name="connsiteY508" fmla="*/ 2321981 h 6858000"/>
              <a:gd name="connsiteX509" fmla="*/ 6591670 w 7467600"/>
              <a:gd name="connsiteY509" fmla="*/ 1988277 h 6858000"/>
              <a:gd name="connsiteX510" fmla="*/ 5798671 w 7467600"/>
              <a:gd name="connsiteY510" fmla="*/ 1981601 h 6858000"/>
              <a:gd name="connsiteX511" fmla="*/ 5754709 w 7467600"/>
              <a:gd name="connsiteY511" fmla="*/ 2071454 h 6858000"/>
              <a:gd name="connsiteX512" fmla="*/ 5763044 w 7467600"/>
              <a:gd name="connsiteY512" fmla="*/ 2842206 h 6858000"/>
              <a:gd name="connsiteX513" fmla="*/ 5764974 w 7467600"/>
              <a:gd name="connsiteY513" fmla="*/ 2799609 h 6858000"/>
              <a:gd name="connsiteX514" fmla="*/ 5767665 w 7467600"/>
              <a:gd name="connsiteY514" fmla="*/ 2666409 h 6858000"/>
              <a:gd name="connsiteX515" fmla="*/ 5763055 w 7467600"/>
              <a:gd name="connsiteY515" fmla="*/ 2579705 h 6858000"/>
              <a:gd name="connsiteX516" fmla="*/ 5758079 w 7467600"/>
              <a:gd name="connsiteY516" fmla="*/ 2492508 h 6858000"/>
              <a:gd name="connsiteX517" fmla="*/ 5779325 w 7467600"/>
              <a:gd name="connsiteY517" fmla="*/ 2197069 h 6858000"/>
              <a:gd name="connsiteX518" fmla="*/ 5798671 w 7467600"/>
              <a:gd name="connsiteY518" fmla="*/ 1981601 h 6858000"/>
              <a:gd name="connsiteX519" fmla="*/ 5829202 w 7467600"/>
              <a:gd name="connsiteY519" fmla="*/ 1971679 h 6858000"/>
              <a:gd name="connsiteX520" fmla="*/ 5809558 w 7467600"/>
              <a:gd name="connsiteY520" fmla="*/ 2198043 h 6858000"/>
              <a:gd name="connsiteX521" fmla="*/ 5788653 w 7467600"/>
              <a:gd name="connsiteY521" fmla="*/ 2489430 h 6858000"/>
              <a:gd name="connsiteX522" fmla="*/ 5793439 w 7467600"/>
              <a:gd name="connsiteY522" fmla="*/ 2575235 h 6858000"/>
              <a:gd name="connsiteX523" fmla="*/ 5796837 w 7467600"/>
              <a:gd name="connsiteY523" fmla="*/ 2637633 h 6858000"/>
              <a:gd name="connsiteX524" fmla="*/ 5818614 w 7467600"/>
              <a:gd name="connsiteY524" fmla="*/ 2473055 h 6858000"/>
              <a:gd name="connsiteX525" fmla="*/ 5829202 w 7467600"/>
              <a:gd name="connsiteY525" fmla="*/ 1971679 h 6858000"/>
              <a:gd name="connsiteX526" fmla="*/ 5911389 w 7467600"/>
              <a:gd name="connsiteY526" fmla="*/ 1898371 h 6858000"/>
              <a:gd name="connsiteX527" fmla="*/ 6237627 w 7467600"/>
              <a:gd name="connsiteY527" fmla="*/ 2231921 h 6858000"/>
              <a:gd name="connsiteX528" fmla="*/ 5911389 w 7467600"/>
              <a:gd name="connsiteY528" fmla="*/ 1898371 h 6858000"/>
              <a:gd name="connsiteX529" fmla="*/ 6944437 w 7467600"/>
              <a:gd name="connsiteY529" fmla="*/ 1575402 h 6858000"/>
              <a:gd name="connsiteX530" fmla="*/ 6304730 w 7467600"/>
              <a:gd name="connsiteY530" fmla="*/ 1766654 h 6858000"/>
              <a:gd name="connsiteX531" fmla="*/ 6944437 w 7467600"/>
              <a:gd name="connsiteY531" fmla="*/ 1575402 h 6858000"/>
              <a:gd name="connsiteX532" fmla="*/ 7019523 w 7467600"/>
              <a:gd name="connsiteY532" fmla="*/ 1519450 h 6858000"/>
              <a:gd name="connsiteX533" fmla="*/ 6298091 w 7467600"/>
              <a:gd name="connsiteY533" fmla="*/ 1737122 h 6858000"/>
              <a:gd name="connsiteX534" fmla="*/ 7019523 w 7467600"/>
              <a:gd name="connsiteY534" fmla="*/ 1519450 h 6858000"/>
              <a:gd name="connsiteX535" fmla="*/ 2399523 w 7467600"/>
              <a:gd name="connsiteY535" fmla="*/ 1428234 h 6858000"/>
              <a:gd name="connsiteX536" fmla="*/ 2224982 w 7467600"/>
              <a:gd name="connsiteY536" fmla="*/ 1826201 h 6858000"/>
              <a:gd name="connsiteX537" fmla="*/ 2096099 w 7467600"/>
              <a:gd name="connsiteY537" fmla="*/ 2345900 h 6858000"/>
              <a:gd name="connsiteX538" fmla="*/ 2283317 w 7467600"/>
              <a:gd name="connsiteY538" fmla="*/ 1796925 h 6858000"/>
              <a:gd name="connsiteX539" fmla="*/ 2399523 w 7467600"/>
              <a:gd name="connsiteY539" fmla="*/ 1428234 h 6858000"/>
              <a:gd name="connsiteX540" fmla="*/ 2448558 w 7467600"/>
              <a:gd name="connsiteY540" fmla="*/ 1373435 h 6858000"/>
              <a:gd name="connsiteX541" fmla="*/ 2312521 w 7467600"/>
              <a:gd name="connsiteY541" fmla="*/ 1806140 h 6858000"/>
              <a:gd name="connsiteX542" fmla="*/ 2127533 w 7467600"/>
              <a:gd name="connsiteY542" fmla="*/ 2348380 h 6858000"/>
              <a:gd name="connsiteX543" fmla="*/ 2358080 w 7467600"/>
              <a:gd name="connsiteY543" fmla="*/ 1866134 h 6858000"/>
              <a:gd name="connsiteX544" fmla="*/ 2407436 w 7467600"/>
              <a:gd name="connsiteY544" fmla="*/ 1651070 h 6858000"/>
              <a:gd name="connsiteX545" fmla="*/ 2448558 w 7467600"/>
              <a:gd name="connsiteY545" fmla="*/ 1373435 h 6858000"/>
              <a:gd name="connsiteX546" fmla="*/ 278707 w 7467600"/>
              <a:gd name="connsiteY546" fmla="*/ 1352270 h 6858000"/>
              <a:gd name="connsiteX547" fmla="*/ 321570 w 7467600"/>
              <a:gd name="connsiteY547" fmla="*/ 1861610 h 6858000"/>
              <a:gd name="connsiteX548" fmla="*/ 294281 w 7467600"/>
              <a:gd name="connsiteY548" fmla="*/ 1440658 h 6858000"/>
              <a:gd name="connsiteX549" fmla="*/ 278707 w 7467600"/>
              <a:gd name="connsiteY549" fmla="*/ 1352270 h 6858000"/>
              <a:gd name="connsiteX550" fmla="*/ 1423821 w 7467600"/>
              <a:gd name="connsiteY550" fmla="*/ 1351958 h 6858000"/>
              <a:gd name="connsiteX551" fmla="*/ 1638521 w 7467600"/>
              <a:gd name="connsiteY551" fmla="*/ 1908470 h 6858000"/>
              <a:gd name="connsiteX552" fmla="*/ 1754199 w 7467600"/>
              <a:gd name="connsiteY552" fmla="*/ 2149284 h 6858000"/>
              <a:gd name="connsiteX553" fmla="*/ 1908359 w 7467600"/>
              <a:gd name="connsiteY553" fmla="*/ 2364988 h 6858000"/>
              <a:gd name="connsiteX554" fmla="*/ 1647661 w 7467600"/>
              <a:gd name="connsiteY554" fmla="*/ 1825945 h 6858000"/>
              <a:gd name="connsiteX555" fmla="*/ 1423821 w 7467600"/>
              <a:gd name="connsiteY555" fmla="*/ 1351958 h 6858000"/>
              <a:gd name="connsiteX556" fmla="*/ 1431890 w 7467600"/>
              <a:gd name="connsiteY556" fmla="*/ 1306475 h 6858000"/>
              <a:gd name="connsiteX557" fmla="*/ 1507597 w 7467600"/>
              <a:gd name="connsiteY557" fmla="*/ 1446132 h 6858000"/>
              <a:gd name="connsiteX558" fmla="*/ 1674586 w 7467600"/>
              <a:gd name="connsiteY558" fmla="*/ 1813832 h 6858000"/>
              <a:gd name="connsiteX559" fmla="*/ 1815950 w 7467600"/>
              <a:gd name="connsiteY559" fmla="*/ 2128564 h 6858000"/>
              <a:gd name="connsiteX560" fmla="*/ 1984242 w 7467600"/>
              <a:gd name="connsiteY560" fmla="*/ 2430829 h 6858000"/>
              <a:gd name="connsiteX561" fmla="*/ 2014023 w 7467600"/>
              <a:gd name="connsiteY561" fmla="*/ 2450995 h 6858000"/>
              <a:gd name="connsiteX562" fmla="*/ 1747337 w 7467600"/>
              <a:gd name="connsiteY562" fmla="*/ 1855264 h 6858000"/>
              <a:gd name="connsiteX563" fmla="*/ 1533749 w 7467600"/>
              <a:gd name="connsiteY563" fmla="*/ 1478656 h 6858000"/>
              <a:gd name="connsiteX564" fmla="*/ 1431890 w 7467600"/>
              <a:gd name="connsiteY564" fmla="*/ 1306475 h 6858000"/>
              <a:gd name="connsiteX565" fmla="*/ 5052692 w 7467600"/>
              <a:gd name="connsiteY565" fmla="*/ 1292994 h 6858000"/>
              <a:gd name="connsiteX566" fmla="*/ 5200661 w 7467600"/>
              <a:gd name="connsiteY566" fmla="*/ 1635186 h 6858000"/>
              <a:gd name="connsiteX567" fmla="*/ 5297138 w 7467600"/>
              <a:gd name="connsiteY567" fmla="*/ 1906351 h 6858000"/>
              <a:gd name="connsiteX568" fmla="*/ 5052692 w 7467600"/>
              <a:gd name="connsiteY568" fmla="*/ 1292994 h 6858000"/>
              <a:gd name="connsiteX569" fmla="*/ 5009948 w 7467600"/>
              <a:gd name="connsiteY569" fmla="*/ 1273619 h 6858000"/>
              <a:gd name="connsiteX570" fmla="*/ 5121777 w 7467600"/>
              <a:gd name="connsiteY570" fmla="*/ 1654213 h 6858000"/>
              <a:gd name="connsiteX571" fmla="*/ 5293545 w 7467600"/>
              <a:gd name="connsiteY571" fmla="*/ 2072247 h 6858000"/>
              <a:gd name="connsiteX572" fmla="*/ 5294042 w 7467600"/>
              <a:gd name="connsiteY572" fmla="*/ 2065019 h 6858000"/>
              <a:gd name="connsiteX573" fmla="*/ 5171936 w 7467600"/>
              <a:gd name="connsiteY573" fmla="*/ 1647613 h 6858000"/>
              <a:gd name="connsiteX574" fmla="*/ 5009948 w 7467600"/>
              <a:gd name="connsiteY574" fmla="*/ 1273619 h 6858000"/>
              <a:gd name="connsiteX575" fmla="*/ 655236 w 7467600"/>
              <a:gd name="connsiteY575" fmla="*/ 1268632 h 6858000"/>
              <a:gd name="connsiteX576" fmla="*/ 839521 w 7467600"/>
              <a:gd name="connsiteY576" fmla="*/ 1685315 h 6858000"/>
              <a:gd name="connsiteX577" fmla="*/ 1109416 w 7467600"/>
              <a:gd name="connsiteY577" fmla="*/ 2061663 h 6858000"/>
              <a:gd name="connsiteX578" fmla="*/ 1298300 w 7467600"/>
              <a:gd name="connsiteY578" fmla="*/ 2247742 h 6858000"/>
              <a:gd name="connsiteX579" fmla="*/ 1125871 w 7467600"/>
              <a:gd name="connsiteY579" fmla="*/ 1989513 h 6858000"/>
              <a:gd name="connsiteX580" fmla="*/ 981574 w 7467600"/>
              <a:gd name="connsiteY580" fmla="*/ 1783157 h 6858000"/>
              <a:gd name="connsiteX581" fmla="*/ 922198 w 7467600"/>
              <a:gd name="connsiteY581" fmla="*/ 1677437 h 6858000"/>
              <a:gd name="connsiteX582" fmla="*/ 869293 w 7467600"/>
              <a:gd name="connsiteY582" fmla="*/ 1583214 h 6858000"/>
              <a:gd name="connsiteX583" fmla="*/ 751431 w 7467600"/>
              <a:gd name="connsiteY583" fmla="*/ 1405731 h 6858000"/>
              <a:gd name="connsiteX584" fmla="*/ 655236 w 7467600"/>
              <a:gd name="connsiteY584" fmla="*/ 1268632 h 6858000"/>
              <a:gd name="connsiteX585" fmla="*/ 6516292 w 7467600"/>
              <a:gd name="connsiteY585" fmla="*/ 1263064 h 6858000"/>
              <a:gd name="connsiteX586" fmla="*/ 5736320 w 7467600"/>
              <a:gd name="connsiteY586" fmla="*/ 1501803 h 6858000"/>
              <a:gd name="connsiteX587" fmla="*/ 6516292 w 7467600"/>
              <a:gd name="connsiteY587" fmla="*/ 1263064 h 6858000"/>
              <a:gd name="connsiteX588" fmla="*/ 291466 w 7467600"/>
              <a:gd name="connsiteY588" fmla="*/ 1250369 h 6858000"/>
              <a:gd name="connsiteX589" fmla="*/ 323180 w 7467600"/>
              <a:gd name="connsiteY589" fmla="*/ 1435283 h 6858000"/>
              <a:gd name="connsiteX590" fmla="*/ 349381 w 7467600"/>
              <a:gd name="connsiteY590" fmla="*/ 1875041 h 6858000"/>
              <a:gd name="connsiteX591" fmla="*/ 374363 w 7467600"/>
              <a:gd name="connsiteY591" fmla="*/ 1506494 h 6858000"/>
              <a:gd name="connsiteX592" fmla="*/ 302168 w 7467600"/>
              <a:gd name="connsiteY592" fmla="*/ 1274495 h 6858000"/>
              <a:gd name="connsiteX593" fmla="*/ 291466 w 7467600"/>
              <a:gd name="connsiteY593" fmla="*/ 1250369 h 6858000"/>
              <a:gd name="connsiteX594" fmla="*/ 678222 w 7467600"/>
              <a:gd name="connsiteY594" fmla="*/ 1248670 h 6858000"/>
              <a:gd name="connsiteX595" fmla="*/ 775536 w 7467600"/>
              <a:gd name="connsiteY595" fmla="*/ 1388015 h 6858000"/>
              <a:gd name="connsiteX596" fmla="*/ 894529 w 7467600"/>
              <a:gd name="connsiteY596" fmla="*/ 1567739 h 6858000"/>
              <a:gd name="connsiteX597" fmla="*/ 948000 w 7467600"/>
              <a:gd name="connsiteY597" fmla="*/ 1663088 h 6858000"/>
              <a:gd name="connsiteX598" fmla="*/ 1006812 w 7467600"/>
              <a:gd name="connsiteY598" fmla="*/ 1767683 h 6858000"/>
              <a:gd name="connsiteX599" fmla="*/ 1149133 w 7467600"/>
              <a:gd name="connsiteY599" fmla="*/ 1971513 h 6858000"/>
              <a:gd name="connsiteX600" fmla="*/ 1333952 w 7467600"/>
              <a:gd name="connsiteY600" fmla="*/ 2251620 h 6858000"/>
              <a:gd name="connsiteX601" fmla="*/ 1337329 w 7467600"/>
              <a:gd name="connsiteY601" fmla="*/ 2258350 h 6858000"/>
              <a:gd name="connsiteX602" fmla="*/ 1014726 w 7467600"/>
              <a:gd name="connsiteY602" fmla="*/ 1615556 h 6858000"/>
              <a:gd name="connsiteX603" fmla="*/ 678222 w 7467600"/>
              <a:gd name="connsiteY603" fmla="*/ 1248670 h 6858000"/>
              <a:gd name="connsiteX604" fmla="*/ 6691602 w 7467600"/>
              <a:gd name="connsiteY604" fmla="*/ 1140573 h 6858000"/>
              <a:gd name="connsiteX605" fmla="*/ 6571100 w 7467600"/>
              <a:gd name="connsiteY605" fmla="*/ 1183662 h 6858000"/>
              <a:gd name="connsiteX606" fmla="*/ 6241687 w 7467600"/>
              <a:gd name="connsiteY606" fmla="*/ 1257600 h 6858000"/>
              <a:gd name="connsiteX607" fmla="*/ 5693009 w 7467600"/>
              <a:gd name="connsiteY607" fmla="*/ 1478256 h 6858000"/>
              <a:gd name="connsiteX608" fmla="*/ 6548420 w 7467600"/>
              <a:gd name="connsiteY608" fmla="*/ 1214599 h 6858000"/>
              <a:gd name="connsiteX609" fmla="*/ 6605473 w 7467600"/>
              <a:gd name="connsiteY609" fmla="*/ 1184686 h 6858000"/>
              <a:gd name="connsiteX610" fmla="*/ 6691602 w 7467600"/>
              <a:gd name="connsiteY610" fmla="*/ 1140573 h 6858000"/>
              <a:gd name="connsiteX611" fmla="*/ 4002475 w 7467600"/>
              <a:gd name="connsiteY611" fmla="*/ 1037802 h 6858000"/>
              <a:gd name="connsiteX612" fmla="*/ 4000324 w 7467600"/>
              <a:gd name="connsiteY612" fmla="*/ 1039362 h 6858000"/>
              <a:gd name="connsiteX613" fmla="*/ 4002862 w 7467600"/>
              <a:gd name="connsiteY613" fmla="*/ 1042866 h 6858000"/>
              <a:gd name="connsiteX614" fmla="*/ 4002475 w 7467600"/>
              <a:gd name="connsiteY614" fmla="*/ 1037802 h 6858000"/>
              <a:gd name="connsiteX615" fmla="*/ 506322 w 7467600"/>
              <a:gd name="connsiteY615" fmla="*/ 1020997 h 6858000"/>
              <a:gd name="connsiteX616" fmla="*/ 533068 w 7467600"/>
              <a:gd name="connsiteY616" fmla="*/ 1029409 h 6858000"/>
              <a:gd name="connsiteX617" fmla="*/ 1232525 w 7467600"/>
              <a:gd name="connsiteY617" fmla="*/ 1804675 h 6858000"/>
              <a:gd name="connsiteX618" fmla="*/ 1388858 w 7467600"/>
              <a:gd name="connsiteY618" fmla="*/ 2368011 h 6858000"/>
              <a:gd name="connsiteX619" fmla="*/ 1384098 w 7467600"/>
              <a:gd name="connsiteY619" fmla="*/ 2378125 h 6858000"/>
              <a:gd name="connsiteX620" fmla="*/ 1425393 w 7467600"/>
              <a:gd name="connsiteY620" fmla="*/ 2589124 h 6858000"/>
              <a:gd name="connsiteX621" fmla="*/ 1424001 w 7467600"/>
              <a:gd name="connsiteY621" fmla="*/ 2597541 h 6858000"/>
              <a:gd name="connsiteX622" fmla="*/ 2152729 w 7467600"/>
              <a:gd name="connsiteY622" fmla="*/ 2864487 h 6858000"/>
              <a:gd name="connsiteX623" fmla="*/ 2020609 w 7467600"/>
              <a:gd name="connsiteY623" fmla="*/ 2539671 h 6858000"/>
              <a:gd name="connsiteX624" fmla="*/ 2018920 w 7467600"/>
              <a:gd name="connsiteY624" fmla="*/ 2536309 h 6858000"/>
              <a:gd name="connsiteX625" fmla="*/ 1342441 w 7467600"/>
              <a:gd name="connsiteY625" fmla="*/ 1173017 h 6858000"/>
              <a:gd name="connsiteX626" fmla="*/ 1367925 w 7467600"/>
              <a:gd name="connsiteY626" fmla="*/ 1135648 h 6858000"/>
              <a:gd name="connsiteX627" fmla="*/ 1771401 w 7467600"/>
              <a:gd name="connsiteY627" fmla="*/ 1806673 h 6858000"/>
              <a:gd name="connsiteX628" fmla="*/ 1972385 w 7467600"/>
              <a:gd name="connsiteY628" fmla="*/ 2198735 h 6858000"/>
              <a:gd name="connsiteX629" fmla="*/ 2040892 w 7467600"/>
              <a:gd name="connsiteY629" fmla="*/ 2405205 h 6858000"/>
              <a:gd name="connsiteX630" fmla="*/ 2131689 w 7467600"/>
              <a:gd name="connsiteY630" fmla="*/ 1936926 h 6858000"/>
              <a:gd name="connsiteX631" fmla="*/ 2454820 w 7467600"/>
              <a:gd name="connsiteY631" fmla="*/ 1248808 h 6858000"/>
              <a:gd name="connsiteX632" fmla="*/ 2492512 w 7467600"/>
              <a:gd name="connsiteY632" fmla="*/ 1302920 h 6858000"/>
              <a:gd name="connsiteX633" fmla="*/ 2081216 w 7467600"/>
              <a:gd name="connsiteY633" fmla="*/ 2527513 h 6858000"/>
              <a:gd name="connsiteX634" fmla="*/ 2081211 w 7467600"/>
              <a:gd name="connsiteY634" fmla="*/ 2528916 h 6858000"/>
              <a:gd name="connsiteX635" fmla="*/ 2199067 w 7467600"/>
              <a:gd name="connsiteY635" fmla="*/ 2884061 h 6858000"/>
              <a:gd name="connsiteX636" fmla="*/ 3192586 w 7467600"/>
              <a:gd name="connsiteY636" fmla="*/ 3411496 h 6858000"/>
              <a:gd name="connsiteX637" fmla="*/ 3182620 w 7467600"/>
              <a:gd name="connsiteY637" fmla="*/ 3483279 h 6858000"/>
              <a:gd name="connsiteX638" fmla="*/ 2435119 w 7467600"/>
              <a:gd name="connsiteY638" fmla="*/ 3080173 h 6858000"/>
              <a:gd name="connsiteX639" fmla="*/ 2410152 w 7467600"/>
              <a:gd name="connsiteY639" fmla="*/ 3063751 h 6858000"/>
              <a:gd name="connsiteX640" fmla="*/ 2408099 w 7467600"/>
              <a:gd name="connsiteY640" fmla="*/ 3064403 h 6858000"/>
              <a:gd name="connsiteX641" fmla="*/ 2407218 w 7467600"/>
              <a:gd name="connsiteY641" fmla="*/ 3070324 h 6858000"/>
              <a:gd name="connsiteX642" fmla="*/ 2380138 w 7467600"/>
              <a:gd name="connsiteY642" fmla="*/ 3099341 h 6858000"/>
              <a:gd name="connsiteX643" fmla="*/ 1765923 w 7467600"/>
              <a:gd name="connsiteY643" fmla="*/ 3581043 h 6858000"/>
              <a:gd name="connsiteX644" fmla="*/ 1702258 w 7467600"/>
              <a:gd name="connsiteY644" fmla="*/ 3612286 h 6858000"/>
              <a:gd name="connsiteX645" fmla="*/ 1538370 w 7467600"/>
              <a:gd name="connsiteY645" fmla="*/ 3811804 h 6858000"/>
              <a:gd name="connsiteX646" fmla="*/ 542867 w 7467600"/>
              <a:gd name="connsiteY646" fmla="*/ 4944092 h 6858000"/>
              <a:gd name="connsiteX647" fmla="*/ 515800 w 7467600"/>
              <a:gd name="connsiteY647" fmla="*/ 4862180 h 6858000"/>
              <a:gd name="connsiteX648" fmla="*/ 909145 w 7467600"/>
              <a:gd name="connsiteY648" fmla="*/ 4199225 h 6858000"/>
              <a:gd name="connsiteX649" fmla="*/ 1214067 w 7467600"/>
              <a:gd name="connsiteY649" fmla="*/ 3908561 h 6858000"/>
              <a:gd name="connsiteX650" fmla="*/ 640967 w 7467600"/>
              <a:gd name="connsiteY650" fmla="*/ 4105601 h 6858000"/>
              <a:gd name="connsiteX651" fmla="*/ 112563 w 7467600"/>
              <a:gd name="connsiteY651" fmla="*/ 4396952 h 6858000"/>
              <a:gd name="connsiteX652" fmla="*/ 0 w 7467600"/>
              <a:gd name="connsiteY652" fmla="*/ 4466006 h 6858000"/>
              <a:gd name="connsiteX653" fmla="*/ 0 w 7467600"/>
              <a:gd name="connsiteY653" fmla="*/ 4233763 h 6858000"/>
              <a:gd name="connsiteX654" fmla="*/ 36881 w 7467600"/>
              <a:gd name="connsiteY654" fmla="*/ 4200118 h 6858000"/>
              <a:gd name="connsiteX655" fmla="*/ 910534 w 7467600"/>
              <a:gd name="connsiteY655" fmla="*/ 3629753 h 6858000"/>
              <a:gd name="connsiteX656" fmla="*/ 1578717 w 7467600"/>
              <a:gd name="connsiteY656" fmla="*/ 3575982 h 6858000"/>
              <a:gd name="connsiteX657" fmla="*/ 2338780 w 7467600"/>
              <a:gd name="connsiteY657" fmla="*/ 3033725 h 6858000"/>
              <a:gd name="connsiteX658" fmla="*/ 1807991 w 7467600"/>
              <a:gd name="connsiteY658" fmla="*/ 2807184 h 6858000"/>
              <a:gd name="connsiteX659" fmla="*/ 1416358 w 7467600"/>
              <a:gd name="connsiteY659" fmla="*/ 3112571 h 6858000"/>
              <a:gd name="connsiteX660" fmla="*/ 939066 w 7467600"/>
              <a:gd name="connsiteY660" fmla="*/ 3378798 h 6858000"/>
              <a:gd name="connsiteX661" fmla="*/ 115099 w 7467600"/>
              <a:gd name="connsiteY661" fmla="*/ 3607650 h 6858000"/>
              <a:gd name="connsiteX662" fmla="*/ 97284 w 7467600"/>
              <a:gd name="connsiteY662" fmla="*/ 3520393 h 6858000"/>
              <a:gd name="connsiteX663" fmla="*/ 922050 w 7467600"/>
              <a:gd name="connsiteY663" fmla="*/ 3074867 h 6858000"/>
              <a:gd name="connsiteX664" fmla="*/ 1405265 w 7467600"/>
              <a:gd name="connsiteY664" fmla="*/ 3016319 h 6858000"/>
              <a:gd name="connsiteX665" fmla="*/ 1407512 w 7467600"/>
              <a:gd name="connsiteY665" fmla="*/ 3018001 h 6858000"/>
              <a:gd name="connsiteX666" fmla="*/ 1726266 w 7467600"/>
              <a:gd name="connsiteY666" fmla="*/ 2777274 h 6858000"/>
              <a:gd name="connsiteX667" fmla="*/ 625390 w 7467600"/>
              <a:gd name="connsiteY667" fmla="*/ 2514541 h 6858000"/>
              <a:gd name="connsiteX668" fmla="*/ 619799 w 7467600"/>
              <a:gd name="connsiteY668" fmla="*/ 2527180 h 6858000"/>
              <a:gd name="connsiteX669" fmla="*/ 310030 w 7467600"/>
              <a:gd name="connsiteY669" fmla="*/ 2771818 h 6858000"/>
              <a:gd name="connsiteX670" fmla="*/ 173877 w 7467600"/>
              <a:gd name="connsiteY670" fmla="*/ 2937056 h 6858000"/>
              <a:gd name="connsiteX671" fmla="*/ 77889 w 7467600"/>
              <a:gd name="connsiteY671" fmla="*/ 3138440 h 6858000"/>
              <a:gd name="connsiteX672" fmla="*/ 0 w 7467600"/>
              <a:gd name="connsiteY672" fmla="*/ 3271395 h 6858000"/>
              <a:gd name="connsiteX673" fmla="*/ 0 w 7467600"/>
              <a:gd name="connsiteY673" fmla="*/ 3153002 h 6858000"/>
              <a:gd name="connsiteX674" fmla="*/ 2386 w 7467600"/>
              <a:gd name="connsiteY674" fmla="*/ 3149203 h 6858000"/>
              <a:gd name="connsiteX675" fmla="*/ 89753 w 7467600"/>
              <a:gd name="connsiteY675" fmla="*/ 2987702 h 6858000"/>
              <a:gd name="connsiteX676" fmla="*/ 76869 w 7467600"/>
              <a:gd name="connsiteY676" fmla="*/ 3005404 h 6858000"/>
              <a:gd name="connsiteX677" fmla="*/ 32049 w 7467600"/>
              <a:gd name="connsiteY677" fmla="*/ 3065814 h 6858000"/>
              <a:gd name="connsiteX678" fmla="*/ 0 w 7467600"/>
              <a:gd name="connsiteY678" fmla="*/ 3108744 h 6858000"/>
              <a:gd name="connsiteX679" fmla="*/ 0 w 7467600"/>
              <a:gd name="connsiteY679" fmla="*/ 3058059 h 6858000"/>
              <a:gd name="connsiteX680" fmla="*/ 7610 w 7467600"/>
              <a:gd name="connsiteY680" fmla="*/ 3047889 h 6858000"/>
              <a:gd name="connsiteX681" fmla="*/ 52419 w 7467600"/>
              <a:gd name="connsiteY681" fmla="*/ 2987479 h 6858000"/>
              <a:gd name="connsiteX682" fmla="*/ 59142 w 7467600"/>
              <a:gd name="connsiteY682" fmla="*/ 2978488 h 6858000"/>
              <a:gd name="connsiteX683" fmla="*/ 0 w 7467600"/>
              <a:gd name="connsiteY683" fmla="*/ 3015334 h 6858000"/>
              <a:gd name="connsiteX684" fmla="*/ 0 w 7467600"/>
              <a:gd name="connsiteY684" fmla="*/ 2914286 h 6858000"/>
              <a:gd name="connsiteX685" fmla="*/ 36383 w 7467600"/>
              <a:gd name="connsiteY685" fmla="*/ 2901128 h 6858000"/>
              <a:gd name="connsiteX686" fmla="*/ 156329 w 7467600"/>
              <a:gd name="connsiteY686" fmla="*/ 2840533 h 6858000"/>
              <a:gd name="connsiteX687" fmla="*/ 358355 w 7467600"/>
              <a:gd name="connsiteY687" fmla="*/ 2620471 h 6858000"/>
              <a:gd name="connsiteX688" fmla="*/ 510577 w 7467600"/>
              <a:gd name="connsiteY688" fmla="*/ 2501244 h 6858000"/>
              <a:gd name="connsiteX689" fmla="*/ 211967 w 7467600"/>
              <a:gd name="connsiteY689" fmla="*/ 2479171 h 6858000"/>
              <a:gd name="connsiteX690" fmla="*/ 0 w 7467600"/>
              <a:gd name="connsiteY690" fmla="*/ 2476398 h 6858000"/>
              <a:gd name="connsiteX691" fmla="*/ 0 w 7467600"/>
              <a:gd name="connsiteY691" fmla="*/ 2389189 h 6858000"/>
              <a:gd name="connsiteX692" fmla="*/ 103062 w 7467600"/>
              <a:gd name="connsiteY692" fmla="*/ 2389518 h 6858000"/>
              <a:gd name="connsiteX693" fmla="*/ 510734 w 7467600"/>
              <a:gd name="connsiteY693" fmla="*/ 2416201 h 6858000"/>
              <a:gd name="connsiteX694" fmla="*/ 279257 w 7467600"/>
              <a:gd name="connsiteY694" fmla="*/ 2092102 h 6858000"/>
              <a:gd name="connsiteX695" fmla="*/ 65265 w 7467600"/>
              <a:gd name="connsiteY695" fmla="*/ 2006049 h 6858000"/>
              <a:gd name="connsiteX696" fmla="*/ 0 w 7467600"/>
              <a:gd name="connsiteY696" fmla="*/ 1982532 h 6858000"/>
              <a:gd name="connsiteX697" fmla="*/ 0 w 7467600"/>
              <a:gd name="connsiteY697" fmla="*/ 1912789 h 6858000"/>
              <a:gd name="connsiteX698" fmla="*/ 97460 w 7467600"/>
              <a:gd name="connsiteY698" fmla="*/ 1953725 h 6858000"/>
              <a:gd name="connsiteX699" fmla="*/ 221272 w 7467600"/>
              <a:gd name="connsiteY699" fmla="*/ 1980766 h 6858000"/>
              <a:gd name="connsiteX700" fmla="*/ 116765 w 7467600"/>
              <a:gd name="connsiteY700" fmla="*/ 1911033 h 6858000"/>
              <a:gd name="connsiteX701" fmla="*/ 16405 w 7467600"/>
              <a:gd name="connsiteY701" fmla="*/ 1803412 h 6858000"/>
              <a:gd name="connsiteX702" fmla="*/ 0 w 7467600"/>
              <a:gd name="connsiteY702" fmla="*/ 1784777 h 6858000"/>
              <a:gd name="connsiteX703" fmla="*/ 0 w 7467600"/>
              <a:gd name="connsiteY703" fmla="*/ 1740082 h 6858000"/>
              <a:gd name="connsiteX704" fmla="*/ 39394 w 7467600"/>
              <a:gd name="connsiteY704" fmla="*/ 1784856 h 6858000"/>
              <a:gd name="connsiteX705" fmla="*/ 135813 w 7467600"/>
              <a:gd name="connsiteY705" fmla="*/ 1888838 h 6858000"/>
              <a:gd name="connsiteX706" fmla="*/ 242575 w 7467600"/>
              <a:gd name="connsiteY706" fmla="*/ 1958841 h 6858000"/>
              <a:gd name="connsiteX707" fmla="*/ 82197 w 7467600"/>
              <a:gd name="connsiteY707" fmla="*/ 1754826 h 6858000"/>
              <a:gd name="connsiteX708" fmla="*/ 0 w 7467600"/>
              <a:gd name="connsiteY708" fmla="*/ 1679650 h 6858000"/>
              <a:gd name="connsiteX709" fmla="*/ 0 w 7467600"/>
              <a:gd name="connsiteY709" fmla="*/ 1602463 h 6858000"/>
              <a:gd name="connsiteX710" fmla="*/ 84689 w 7467600"/>
              <a:gd name="connsiteY710" fmla="*/ 1677442 h 6858000"/>
              <a:gd name="connsiteX711" fmla="*/ 298437 w 7467600"/>
              <a:gd name="connsiteY711" fmla="*/ 1968019 h 6858000"/>
              <a:gd name="connsiteX712" fmla="*/ 227269 w 7467600"/>
              <a:gd name="connsiteY712" fmla="*/ 1114064 h 6858000"/>
              <a:gd name="connsiteX713" fmla="*/ 248003 w 7467600"/>
              <a:gd name="connsiteY713" fmla="*/ 1089613 h 6858000"/>
              <a:gd name="connsiteX714" fmla="*/ 427020 w 7467600"/>
              <a:gd name="connsiteY714" fmla="*/ 1619803 h 6858000"/>
              <a:gd name="connsiteX715" fmla="*/ 340345 w 7467600"/>
              <a:gd name="connsiteY715" fmla="*/ 2027739 h 6858000"/>
              <a:gd name="connsiteX716" fmla="*/ 360865 w 7467600"/>
              <a:gd name="connsiteY716" fmla="*/ 2044827 h 6858000"/>
              <a:gd name="connsiteX717" fmla="*/ 560414 w 7467600"/>
              <a:gd name="connsiteY717" fmla="*/ 2421457 h 6858000"/>
              <a:gd name="connsiteX718" fmla="*/ 1359703 w 7467600"/>
              <a:gd name="connsiteY718" fmla="*/ 2578554 h 6858000"/>
              <a:gd name="connsiteX719" fmla="*/ 1359422 w 7467600"/>
              <a:gd name="connsiteY719" fmla="*/ 2577994 h 6858000"/>
              <a:gd name="connsiteX720" fmla="*/ 828701 w 7467600"/>
              <a:gd name="connsiteY720" fmla="*/ 1839520 h 6858000"/>
              <a:gd name="connsiteX721" fmla="*/ 494427 w 7467600"/>
              <a:gd name="connsiteY721" fmla="*/ 1092333 h 6858000"/>
              <a:gd name="connsiteX722" fmla="*/ 506322 w 7467600"/>
              <a:gd name="connsiteY722" fmla="*/ 1020997 h 6858000"/>
              <a:gd name="connsiteX723" fmla="*/ 4570198 w 7467600"/>
              <a:gd name="connsiteY723" fmla="*/ 978081 h 6858000"/>
              <a:gd name="connsiteX724" fmla="*/ 4523691 w 7467600"/>
              <a:gd name="connsiteY724" fmla="*/ 1127776 h 6858000"/>
              <a:gd name="connsiteX725" fmla="*/ 4509875 w 7467600"/>
              <a:gd name="connsiteY725" fmla="*/ 1167552 h 6858000"/>
              <a:gd name="connsiteX726" fmla="*/ 4478168 w 7467600"/>
              <a:gd name="connsiteY726" fmla="*/ 1260735 h 6858000"/>
              <a:gd name="connsiteX727" fmla="*/ 4409309 w 7467600"/>
              <a:gd name="connsiteY727" fmla="*/ 1666996 h 6858000"/>
              <a:gd name="connsiteX728" fmla="*/ 4370031 w 7467600"/>
              <a:gd name="connsiteY728" fmla="*/ 1955666 h 6858000"/>
              <a:gd name="connsiteX729" fmla="*/ 4570198 w 7467600"/>
              <a:gd name="connsiteY729" fmla="*/ 978081 h 6858000"/>
              <a:gd name="connsiteX730" fmla="*/ 4557898 w 7467600"/>
              <a:gd name="connsiteY730" fmla="*/ 900011 h 6858000"/>
              <a:gd name="connsiteX731" fmla="*/ 4344840 w 7467600"/>
              <a:gd name="connsiteY731" fmla="*/ 1922038 h 6858000"/>
              <a:gd name="connsiteX732" fmla="*/ 4378710 w 7467600"/>
              <a:gd name="connsiteY732" fmla="*/ 1665516 h 6858000"/>
              <a:gd name="connsiteX733" fmla="*/ 4448798 w 7467600"/>
              <a:gd name="connsiteY733" fmla="*/ 1253024 h 6858000"/>
              <a:gd name="connsiteX734" fmla="*/ 4480315 w 7467600"/>
              <a:gd name="connsiteY734" fmla="*/ 1158454 h 6858000"/>
              <a:gd name="connsiteX735" fmla="*/ 4494133 w 7467600"/>
              <a:gd name="connsiteY735" fmla="*/ 1118676 h 6858000"/>
              <a:gd name="connsiteX736" fmla="*/ 4557898 w 7467600"/>
              <a:gd name="connsiteY736" fmla="*/ 900011 h 6858000"/>
              <a:gd name="connsiteX737" fmla="*/ 5870151 w 7467600"/>
              <a:gd name="connsiteY737" fmla="*/ 898890 h 6858000"/>
              <a:gd name="connsiteX738" fmla="*/ 5861335 w 7467600"/>
              <a:gd name="connsiteY738" fmla="*/ 899177 h 6858000"/>
              <a:gd name="connsiteX739" fmla="*/ 5843702 w 7467600"/>
              <a:gd name="connsiteY739" fmla="*/ 899748 h 6858000"/>
              <a:gd name="connsiteX740" fmla="*/ 5651107 w 7467600"/>
              <a:gd name="connsiteY740" fmla="*/ 920306 h 6858000"/>
              <a:gd name="connsiteX741" fmla="*/ 5459407 w 7467600"/>
              <a:gd name="connsiteY741" fmla="*/ 940975 h 6858000"/>
              <a:gd name="connsiteX742" fmla="*/ 5374846 w 7467600"/>
              <a:gd name="connsiteY742" fmla="*/ 941988 h 6858000"/>
              <a:gd name="connsiteX743" fmla="*/ 5256105 w 7467600"/>
              <a:gd name="connsiteY743" fmla="*/ 945632 h 6858000"/>
              <a:gd name="connsiteX744" fmla="*/ 5107071 w 7467600"/>
              <a:gd name="connsiteY744" fmla="*/ 969720 h 6858000"/>
              <a:gd name="connsiteX745" fmla="*/ 4998681 w 7467600"/>
              <a:gd name="connsiteY745" fmla="*/ 988771 h 6858000"/>
              <a:gd name="connsiteX746" fmla="*/ 5870151 w 7467600"/>
              <a:gd name="connsiteY746" fmla="*/ 898890 h 6858000"/>
              <a:gd name="connsiteX747" fmla="*/ 5504425 w 7467600"/>
              <a:gd name="connsiteY747" fmla="*/ 848067 h 6858000"/>
              <a:gd name="connsiteX748" fmla="*/ 4968849 w 7467600"/>
              <a:gd name="connsiteY748" fmla="*/ 962318 h 6858000"/>
              <a:gd name="connsiteX749" fmla="*/ 5104039 w 7467600"/>
              <a:gd name="connsiteY749" fmla="*/ 940634 h 6858000"/>
              <a:gd name="connsiteX750" fmla="*/ 5256311 w 7467600"/>
              <a:gd name="connsiteY750" fmla="*/ 916490 h 6858000"/>
              <a:gd name="connsiteX751" fmla="*/ 5377381 w 7467600"/>
              <a:gd name="connsiteY751" fmla="*/ 912671 h 6858000"/>
              <a:gd name="connsiteX752" fmla="*/ 5460148 w 7467600"/>
              <a:gd name="connsiteY752" fmla="*/ 911442 h 6858000"/>
              <a:gd name="connsiteX753" fmla="*/ 5648971 w 7467600"/>
              <a:gd name="connsiteY753" fmla="*/ 891331 h 6858000"/>
              <a:gd name="connsiteX754" fmla="*/ 5844807 w 7467600"/>
              <a:gd name="connsiteY754" fmla="*/ 870718 h 6858000"/>
              <a:gd name="connsiteX755" fmla="*/ 5862975 w 7467600"/>
              <a:gd name="connsiteY755" fmla="*/ 869756 h 6858000"/>
              <a:gd name="connsiteX756" fmla="*/ 5920887 w 7467600"/>
              <a:gd name="connsiteY756" fmla="*/ 865929 h 6858000"/>
              <a:gd name="connsiteX757" fmla="*/ 5504425 w 7467600"/>
              <a:gd name="connsiteY757" fmla="*/ 848067 h 6858000"/>
              <a:gd name="connsiteX758" fmla="*/ 3607114 w 7467600"/>
              <a:gd name="connsiteY758" fmla="*/ 467441 h 6858000"/>
              <a:gd name="connsiteX759" fmla="*/ 3296242 w 7467600"/>
              <a:gd name="connsiteY759" fmla="*/ 807991 h 6858000"/>
              <a:gd name="connsiteX760" fmla="*/ 3174674 w 7467600"/>
              <a:gd name="connsiteY760" fmla="*/ 919759 h 6858000"/>
              <a:gd name="connsiteX761" fmla="*/ 3042978 w 7467600"/>
              <a:gd name="connsiteY761" fmla="*/ 1054894 h 6858000"/>
              <a:gd name="connsiteX762" fmla="*/ 2968914 w 7467600"/>
              <a:gd name="connsiteY762" fmla="*/ 1133756 h 6858000"/>
              <a:gd name="connsiteX763" fmla="*/ 3103823 w 7467600"/>
              <a:gd name="connsiteY763" fmla="*/ 1026814 h 6858000"/>
              <a:gd name="connsiteX764" fmla="*/ 3607114 w 7467600"/>
              <a:gd name="connsiteY764" fmla="*/ 467441 h 6858000"/>
              <a:gd name="connsiteX765" fmla="*/ 3744487 w 7467600"/>
              <a:gd name="connsiteY765" fmla="*/ 383136 h 6858000"/>
              <a:gd name="connsiteX766" fmla="*/ 3970213 w 7467600"/>
              <a:gd name="connsiteY766" fmla="*/ 995559 h 6858000"/>
              <a:gd name="connsiteX767" fmla="*/ 3744487 w 7467600"/>
              <a:gd name="connsiteY767" fmla="*/ 383136 h 6858000"/>
              <a:gd name="connsiteX768" fmla="*/ 3624562 w 7467600"/>
              <a:gd name="connsiteY768" fmla="*/ 367041 h 6858000"/>
              <a:gd name="connsiteX769" fmla="*/ 3489712 w 7467600"/>
              <a:gd name="connsiteY769" fmla="*/ 485386 h 6858000"/>
              <a:gd name="connsiteX770" fmla="*/ 3182994 w 7467600"/>
              <a:gd name="connsiteY770" fmla="*/ 828265 h 6858000"/>
              <a:gd name="connsiteX771" fmla="*/ 2892114 w 7467600"/>
              <a:gd name="connsiteY771" fmla="*/ 1172635 h 6858000"/>
              <a:gd name="connsiteX772" fmla="*/ 3021459 w 7467600"/>
              <a:gd name="connsiteY772" fmla="*/ 1035385 h 6858000"/>
              <a:gd name="connsiteX773" fmla="*/ 3153873 w 7467600"/>
              <a:gd name="connsiteY773" fmla="*/ 898971 h 6858000"/>
              <a:gd name="connsiteX774" fmla="*/ 3276511 w 7467600"/>
              <a:gd name="connsiteY774" fmla="*/ 786423 h 6858000"/>
              <a:gd name="connsiteX775" fmla="*/ 3584154 w 7467600"/>
              <a:gd name="connsiteY775" fmla="*/ 448218 h 6858000"/>
              <a:gd name="connsiteX776" fmla="*/ 3624562 w 7467600"/>
              <a:gd name="connsiteY776" fmla="*/ 367041 h 6858000"/>
              <a:gd name="connsiteX777" fmla="*/ 3766672 w 7467600"/>
              <a:gd name="connsiteY777" fmla="*/ 359429 h 6858000"/>
              <a:gd name="connsiteX778" fmla="*/ 3996338 w 7467600"/>
              <a:gd name="connsiteY778" fmla="*/ 968237 h 6858000"/>
              <a:gd name="connsiteX779" fmla="*/ 3766672 w 7467600"/>
              <a:gd name="connsiteY779" fmla="*/ 359429 h 6858000"/>
              <a:gd name="connsiteX780" fmla="*/ 5805386 w 7467600"/>
              <a:gd name="connsiteY780" fmla="*/ 239240 h 6858000"/>
              <a:gd name="connsiteX781" fmla="*/ 5736947 w 7467600"/>
              <a:gd name="connsiteY781" fmla="*/ 261367 h 6858000"/>
              <a:gd name="connsiteX782" fmla="*/ 5427012 w 7467600"/>
              <a:gd name="connsiteY782" fmla="*/ 311272 h 6858000"/>
              <a:gd name="connsiteX783" fmla="*/ 5147818 w 7467600"/>
              <a:gd name="connsiteY783" fmla="*/ 322112 h 6858000"/>
              <a:gd name="connsiteX784" fmla="*/ 5060854 w 7467600"/>
              <a:gd name="connsiteY784" fmla="*/ 311882 h 6858000"/>
              <a:gd name="connsiteX785" fmla="*/ 4945989 w 7467600"/>
              <a:gd name="connsiteY785" fmla="*/ 300516 h 6858000"/>
              <a:gd name="connsiteX786" fmla="*/ 5410479 w 7467600"/>
              <a:gd name="connsiteY786" fmla="*/ 348434 h 6858000"/>
              <a:gd name="connsiteX787" fmla="*/ 5805386 w 7467600"/>
              <a:gd name="connsiteY787" fmla="*/ 239240 h 6858000"/>
              <a:gd name="connsiteX788" fmla="*/ 5905192 w 7467600"/>
              <a:gd name="connsiteY788" fmla="*/ 163079 h 6858000"/>
              <a:gd name="connsiteX789" fmla="*/ 5865655 w 7467600"/>
              <a:gd name="connsiteY789" fmla="*/ 171901 h 6858000"/>
              <a:gd name="connsiteX790" fmla="*/ 5259740 w 7467600"/>
              <a:gd name="connsiteY790" fmla="*/ 257013 h 6858000"/>
              <a:gd name="connsiteX791" fmla="*/ 5208466 w 7467600"/>
              <a:gd name="connsiteY791" fmla="*/ 257550 h 6858000"/>
              <a:gd name="connsiteX792" fmla="*/ 4980204 w 7467600"/>
              <a:gd name="connsiteY792" fmla="*/ 271903 h 6858000"/>
              <a:gd name="connsiteX793" fmla="*/ 5068068 w 7467600"/>
              <a:gd name="connsiteY793" fmla="*/ 282244 h 6858000"/>
              <a:gd name="connsiteX794" fmla="*/ 5153231 w 7467600"/>
              <a:gd name="connsiteY794" fmla="*/ 292240 h 6858000"/>
              <a:gd name="connsiteX795" fmla="*/ 5426491 w 7467600"/>
              <a:gd name="connsiteY795" fmla="*/ 281128 h 6858000"/>
              <a:gd name="connsiteX796" fmla="*/ 5731212 w 7467600"/>
              <a:gd name="connsiteY796" fmla="*/ 231951 h 6858000"/>
              <a:gd name="connsiteX797" fmla="*/ 5905192 w 7467600"/>
              <a:gd name="connsiteY797" fmla="*/ 163079 h 6858000"/>
              <a:gd name="connsiteX798" fmla="*/ 5944437 w 7467600"/>
              <a:gd name="connsiteY798" fmla="*/ 113829 h 6858000"/>
              <a:gd name="connsiteX799" fmla="*/ 5825032 w 7467600"/>
              <a:gd name="connsiteY799" fmla="*/ 146405 h 6858000"/>
              <a:gd name="connsiteX800" fmla="*/ 4955599 w 7467600"/>
              <a:gd name="connsiteY800" fmla="*/ 247008 h 6858000"/>
              <a:gd name="connsiteX801" fmla="*/ 5210104 w 7467600"/>
              <a:gd name="connsiteY801" fmla="*/ 228123 h 6858000"/>
              <a:gd name="connsiteX802" fmla="*/ 5261015 w 7467600"/>
              <a:gd name="connsiteY802" fmla="*/ 227087 h 6858000"/>
              <a:gd name="connsiteX803" fmla="*/ 5861181 w 7467600"/>
              <a:gd name="connsiteY803" fmla="*/ 143093 h 6858000"/>
              <a:gd name="connsiteX804" fmla="*/ 5961252 w 7467600"/>
              <a:gd name="connsiteY804" fmla="*/ 114820 h 6858000"/>
              <a:gd name="connsiteX805" fmla="*/ 5944437 w 7467600"/>
              <a:gd name="connsiteY805" fmla="*/ 113829 h 6858000"/>
              <a:gd name="connsiteX806" fmla="*/ 3882765 w 7467600"/>
              <a:gd name="connsiteY806" fmla="*/ 0 h 6858000"/>
              <a:gd name="connsiteX807" fmla="*/ 3995099 w 7467600"/>
              <a:gd name="connsiteY807" fmla="*/ 0 h 6858000"/>
              <a:gd name="connsiteX808" fmla="*/ 4163818 w 7467600"/>
              <a:gd name="connsiteY808" fmla="*/ 234104 h 6858000"/>
              <a:gd name="connsiteX809" fmla="*/ 4172099 w 7467600"/>
              <a:gd name="connsiteY809" fmla="*/ 234207 h 6858000"/>
              <a:gd name="connsiteX810" fmla="*/ 4784282 w 7467600"/>
              <a:gd name="connsiteY810" fmla="*/ 276561 h 6858000"/>
              <a:gd name="connsiteX811" fmla="*/ 4801687 w 7467600"/>
              <a:gd name="connsiteY811" fmla="*/ 267764 h 6858000"/>
              <a:gd name="connsiteX812" fmla="*/ 6082788 w 7467600"/>
              <a:gd name="connsiteY812" fmla="*/ 64119 h 6858000"/>
              <a:gd name="connsiteX813" fmla="*/ 6099442 w 7467600"/>
              <a:gd name="connsiteY813" fmla="*/ 82568 h 6858000"/>
              <a:gd name="connsiteX814" fmla="*/ 4804137 w 7467600"/>
              <a:gd name="connsiteY814" fmla="*/ 320931 h 6858000"/>
              <a:gd name="connsiteX815" fmla="*/ 4227047 w 7467600"/>
              <a:gd name="connsiteY815" fmla="*/ 313415 h 6858000"/>
              <a:gd name="connsiteX816" fmla="*/ 4346041 w 7467600"/>
              <a:gd name="connsiteY816" fmla="*/ 456086 h 6858000"/>
              <a:gd name="connsiteX817" fmla="*/ 4870967 w 7467600"/>
              <a:gd name="connsiteY817" fmla="*/ 963061 h 6858000"/>
              <a:gd name="connsiteX818" fmla="*/ 4889647 w 7467600"/>
              <a:gd name="connsiteY818" fmla="*/ 957147 h 6858000"/>
              <a:gd name="connsiteX819" fmla="*/ 5422504 w 7467600"/>
              <a:gd name="connsiteY819" fmla="*/ 805191 h 6858000"/>
              <a:gd name="connsiteX820" fmla="*/ 6087656 w 7467600"/>
              <a:gd name="connsiteY820" fmla="*/ 826703 h 6858000"/>
              <a:gd name="connsiteX821" fmla="*/ 6058717 w 7467600"/>
              <a:gd name="connsiteY821" fmla="*/ 865992 h 6858000"/>
              <a:gd name="connsiteX822" fmla="*/ 4974153 w 7467600"/>
              <a:gd name="connsiteY822" fmla="*/ 1045456 h 6858000"/>
              <a:gd name="connsiteX823" fmla="*/ 5627835 w 7467600"/>
              <a:gd name="connsiteY823" fmla="*/ 1472077 h 6858000"/>
              <a:gd name="connsiteX824" fmla="*/ 5629817 w 7467600"/>
              <a:gd name="connsiteY824" fmla="*/ 1471412 h 6858000"/>
              <a:gd name="connsiteX825" fmla="*/ 5634124 w 7467600"/>
              <a:gd name="connsiteY825" fmla="*/ 1470572 h 6858000"/>
              <a:gd name="connsiteX826" fmla="*/ 5755832 w 7467600"/>
              <a:gd name="connsiteY826" fmla="*/ 1383886 h 6858000"/>
              <a:gd name="connsiteX827" fmla="*/ 6014186 w 7467600"/>
              <a:gd name="connsiteY827" fmla="*/ 1279799 h 6858000"/>
              <a:gd name="connsiteX828" fmla="*/ 6901619 w 7467600"/>
              <a:gd name="connsiteY828" fmla="*/ 1047874 h 6858000"/>
              <a:gd name="connsiteX829" fmla="*/ 6931566 w 7467600"/>
              <a:gd name="connsiteY829" fmla="*/ 1062034 h 6858000"/>
              <a:gd name="connsiteX830" fmla="*/ 5790982 w 7467600"/>
              <a:gd name="connsiteY830" fmla="*/ 1561380 h 6858000"/>
              <a:gd name="connsiteX831" fmla="*/ 6188971 w 7467600"/>
              <a:gd name="connsiteY831" fmla="*/ 1755168 h 6858000"/>
              <a:gd name="connsiteX832" fmla="*/ 6202446 w 7467600"/>
              <a:gd name="connsiteY832" fmla="*/ 1752268 h 6858000"/>
              <a:gd name="connsiteX833" fmla="*/ 7179560 w 7467600"/>
              <a:gd name="connsiteY833" fmla="*/ 1467551 h 6858000"/>
              <a:gd name="connsiteX834" fmla="*/ 7158730 w 7467600"/>
              <a:gd name="connsiteY834" fmla="*/ 1507835 h 6858000"/>
              <a:gd name="connsiteX835" fmla="*/ 6326959 w 7467600"/>
              <a:gd name="connsiteY835" fmla="*/ 1817686 h 6858000"/>
              <a:gd name="connsiteX836" fmla="*/ 6537433 w 7467600"/>
              <a:gd name="connsiteY836" fmla="*/ 1907790 h 6858000"/>
              <a:gd name="connsiteX837" fmla="*/ 6550221 w 7467600"/>
              <a:gd name="connsiteY837" fmla="*/ 1910729 h 6858000"/>
              <a:gd name="connsiteX838" fmla="*/ 6964438 w 7467600"/>
              <a:gd name="connsiteY838" fmla="*/ 2209505 h 6858000"/>
              <a:gd name="connsiteX839" fmla="*/ 7367862 w 7467600"/>
              <a:gd name="connsiteY839" fmla="*/ 2806833 h 6858000"/>
              <a:gd name="connsiteX840" fmla="*/ 7364329 w 7467600"/>
              <a:gd name="connsiteY840" fmla="*/ 2826907 h 6858000"/>
              <a:gd name="connsiteX841" fmla="*/ 7290545 w 7467600"/>
              <a:gd name="connsiteY841" fmla="*/ 2850663 h 6858000"/>
              <a:gd name="connsiteX842" fmla="*/ 6472036 w 7467600"/>
              <a:gd name="connsiteY842" fmla="*/ 1959003 h 6858000"/>
              <a:gd name="connsiteX843" fmla="*/ 5792897 w 7467600"/>
              <a:gd name="connsiteY843" fmla="*/ 1647747 h 6858000"/>
              <a:gd name="connsiteX844" fmla="*/ 5842751 w 7467600"/>
              <a:gd name="connsiteY844" fmla="*/ 1816112 h 6858000"/>
              <a:gd name="connsiteX845" fmla="*/ 5847424 w 7467600"/>
              <a:gd name="connsiteY845" fmla="*/ 1815776 h 6858000"/>
              <a:gd name="connsiteX846" fmla="*/ 6399821 w 7467600"/>
              <a:gd name="connsiteY846" fmla="*/ 2344799 h 6858000"/>
              <a:gd name="connsiteX847" fmla="*/ 6323232 w 7467600"/>
              <a:gd name="connsiteY847" fmla="*/ 2389634 h 6858000"/>
              <a:gd name="connsiteX848" fmla="*/ 5942958 w 7467600"/>
              <a:gd name="connsiteY848" fmla="*/ 2077708 h 6858000"/>
              <a:gd name="connsiteX849" fmla="*/ 5921559 w 7467600"/>
              <a:gd name="connsiteY849" fmla="*/ 2378596 h 6858000"/>
              <a:gd name="connsiteX850" fmla="*/ 5817651 w 7467600"/>
              <a:gd name="connsiteY850" fmla="*/ 3023919 h 6858000"/>
              <a:gd name="connsiteX851" fmla="*/ 5729634 w 7467600"/>
              <a:gd name="connsiteY851" fmla="*/ 3051849 h 6858000"/>
              <a:gd name="connsiteX852" fmla="*/ 5611018 w 7467600"/>
              <a:gd name="connsiteY852" fmla="*/ 2316769 h 6858000"/>
              <a:gd name="connsiteX853" fmla="*/ 5687608 w 7467600"/>
              <a:gd name="connsiteY853" fmla="*/ 2039972 h 6858000"/>
              <a:gd name="connsiteX854" fmla="*/ 5657554 w 7467600"/>
              <a:gd name="connsiteY854" fmla="*/ 1576445 h 6858000"/>
              <a:gd name="connsiteX855" fmla="*/ 5150475 w 7467600"/>
              <a:gd name="connsiteY855" fmla="*/ 1274012 h 6858000"/>
              <a:gd name="connsiteX856" fmla="*/ 5349142 w 7467600"/>
              <a:gd name="connsiteY856" fmla="*/ 2204405 h 6858000"/>
              <a:gd name="connsiteX857" fmla="*/ 5262214 w 7467600"/>
              <a:gd name="connsiteY857" fmla="*/ 2233836 h 6858000"/>
              <a:gd name="connsiteX858" fmla="*/ 4981539 w 7467600"/>
              <a:gd name="connsiteY858" fmla="*/ 1542201 h 6858000"/>
              <a:gd name="connsiteX859" fmla="*/ 4958461 w 7467600"/>
              <a:gd name="connsiteY859" fmla="*/ 1136957 h 6858000"/>
              <a:gd name="connsiteX860" fmla="*/ 4655015 w 7467600"/>
              <a:gd name="connsiteY860" fmla="*/ 891426 h 6858000"/>
              <a:gd name="connsiteX861" fmla="*/ 4348002 w 7467600"/>
              <a:gd name="connsiteY861" fmla="*/ 2205895 h 6858000"/>
              <a:gd name="connsiteX862" fmla="*/ 4262250 w 7467600"/>
              <a:gd name="connsiteY862" fmla="*/ 2219972 h 6858000"/>
              <a:gd name="connsiteX863" fmla="*/ 4550611 w 7467600"/>
              <a:gd name="connsiteY863" fmla="*/ 817540 h 6858000"/>
              <a:gd name="connsiteX864" fmla="*/ 4564418 w 7467600"/>
              <a:gd name="connsiteY864" fmla="*/ 808293 h 6858000"/>
              <a:gd name="connsiteX865" fmla="*/ 4266388 w 7467600"/>
              <a:gd name="connsiteY865" fmla="*/ 500083 h 6858000"/>
              <a:gd name="connsiteX866" fmla="*/ 4032842 w 7467600"/>
              <a:gd name="connsiteY866" fmla="*/ 211809 h 6858000"/>
              <a:gd name="connsiteX867" fmla="*/ 3882765 w 7467600"/>
              <a:gd name="connsiteY867" fmla="*/ 0 h 6858000"/>
              <a:gd name="connsiteX868" fmla="*/ 3721337 w 7467600"/>
              <a:gd name="connsiteY868" fmla="*/ 0 h 6858000"/>
              <a:gd name="connsiteX869" fmla="*/ 3797544 w 7467600"/>
              <a:gd name="connsiteY869" fmla="*/ 0 h 6858000"/>
              <a:gd name="connsiteX870" fmla="*/ 3775734 w 7467600"/>
              <a:gd name="connsiteY870" fmla="*/ 95131 h 6858000"/>
              <a:gd name="connsiteX871" fmla="*/ 3724807 w 7467600"/>
              <a:gd name="connsiteY871" fmla="*/ 272257 h 6858000"/>
              <a:gd name="connsiteX872" fmla="*/ 3726844 w 7467600"/>
              <a:gd name="connsiteY872" fmla="*/ 282988 h 6858000"/>
              <a:gd name="connsiteX873" fmla="*/ 3742664 w 7467600"/>
              <a:gd name="connsiteY873" fmla="*/ 279918 h 6858000"/>
              <a:gd name="connsiteX874" fmla="*/ 4103910 w 7467600"/>
              <a:gd name="connsiteY874" fmla="*/ 1161917 h 6858000"/>
              <a:gd name="connsiteX875" fmla="*/ 4020269 w 7467600"/>
              <a:gd name="connsiteY875" fmla="*/ 1200406 h 6858000"/>
              <a:gd name="connsiteX876" fmla="*/ 3674882 w 7467600"/>
              <a:gd name="connsiteY876" fmla="*/ 488524 h 6858000"/>
              <a:gd name="connsiteX877" fmla="*/ 3132682 w 7467600"/>
              <a:gd name="connsiteY877" fmla="*/ 1072284 h 6858000"/>
              <a:gd name="connsiteX878" fmla="*/ 2716346 w 7467600"/>
              <a:gd name="connsiteY878" fmla="*/ 1276376 h 6858000"/>
              <a:gd name="connsiteX879" fmla="*/ 2716772 w 7467600"/>
              <a:gd name="connsiteY879" fmla="*/ 1255462 h 6858000"/>
              <a:gd name="connsiteX880" fmla="*/ 3471096 w 7467600"/>
              <a:gd name="connsiteY880" fmla="*/ 437072 h 6858000"/>
              <a:gd name="connsiteX881" fmla="*/ 3639057 w 7467600"/>
              <a:gd name="connsiteY881" fmla="*/ 286334 h 6858000"/>
              <a:gd name="connsiteX882" fmla="*/ 3640309 w 7467600"/>
              <a:gd name="connsiteY882" fmla="*/ 284664 h 6858000"/>
              <a:gd name="connsiteX883" fmla="*/ 3646022 w 7467600"/>
              <a:gd name="connsiteY883" fmla="*/ 276711 h 6858000"/>
              <a:gd name="connsiteX884" fmla="*/ 3707943 w 7467600"/>
              <a:gd name="connsiteY884" fmla="*/ 65958 h 6858000"/>
              <a:gd name="connsiteX885" fmla="*/ 3721337 w 7467600"/>
              <a:gd name="connsiteY885" fmla="*/ 0 h 6858000"/>
              <a:gd name="connsiteX886" fmla="*/ 2867960 w 7467600"/>
              <a:gd name="connsiteY886" fmla="*/ 0 h 6858000"/>
              <a:gd name="connsiteX887" fmla="*/ 2926351 w 7467600"/>
              <a:gd name="connsiteY887" fmla="*/ 0 h 6858000"/>
              <a:gd name="connsiteX888" fmla="*/ 2902823 w 7467600"/>
              <a:gd name="connsiteY888" fmla="*/ 262929 h 6858000"/>
              <a:gd name="connsiteX889" fmla="*/ 2940663 w 7467600"/>
              <a:gd name="connsiteY889" fmla="*/ 140884 h 6858000"/>
              <a:gd name="connsiteX890" fmla="*/ 2947039 w 7467600"/>
              <a:gd name="connsiteY890" fmla="*/ 122524 h 6858000"/>
              <a:gd name="connsiteX891" fmla="*/ 2984316 w 7467600"/>
              <a:gd name="connsiteY891" fmla="*/ 0 h 6858000"/>
              <a:gd name="connsiteX892" fmla="*/ 3016114 w 7467600"/>
              <a:gd name="connsiteY892" fmla="*/ 0 h 6858000"/>
              <a:gd name="connsiteX893" fmla="*/ 2979949 w 7467600"/>
              <a:gd name="connsiteY893" fmla="*/ 119274 h 6858000"/>
              <a:gd name="connsiteX894" fmla="*/ 3023879 w 7467600"/>
              <a:gd name="connsiteY894" fmla="*/ 0 h 6858000"/>
              <a:gd name="connsiteX895" fmla="*/ 3105400 w 7467600"/>
              <a:gd name="connsiteY895" fmla="*/ 0 h 6858000"/>
              <a:gd name="connsiteX896" fmla="*/ 3094669 w 7467600"/>
              <a:gd name="connsiteY896" fmla="*/ 30308 h 6858000"/>
              <a:gd name="connsiteX897" fmla="*/ 2901945 w 7467600"/>
              <a:gd name="connsiteY897" fmla="*/ 466538 h 6858000"/>
              <a:gd name="connsiteX898" fmla="*/ 2815209 w 7467600"/>
              <a:gd name="connsiteY898" fmla="*/ 497361 h 6858000"/>
              <a:gd name="connsiteX899" fmla="*/ 2844845 w 7467600"/>
              <a:gd name="connsiteY899" fmla="*/ 127638 h 6858000"/>
              <a:gd name="connsiteX900" fmla="*/ 2867960 w 7467600"/>
              <a:gd name="connsiteY900" fmla="*/ 0 h 6858000"/>
              <a:gd name="connsiteX901" fmla="*/ 1057230 w 7467600"/>
              <a:gd name="connsiteY901" fmla="*/ 0 h 6858000"/>
              <a:gd name="connsiteX902" fmla="*/ 1111003 w 7467600"/>
              <a:gd name="connsiteY902" fmla="*/ 0 h 6858000"/>
              <a:gd name="connsiteX903" fmla="*/ 1125553 w 7467600"/>
              <a:gd name="connsiteY903" fmla="*/ 52588 h 6858000"/>
              <a:gd name="connsiteX904" fmla="*/ 1304276 w 7467600"/>
              <a:gd name="connsiteY904" fmla="*/ 476275 h 6858000"/>
              <a:gd name="connsiteX905" fmla="*/ 1492066 w 7467600"/>
              <a:gd name="connsiteY905" fmla="*/ 886333 h 6858000"/>
              <a:gd name="connsiteX906" fmla="*/ 1423698 w 7467600"/>
              <a:gd name="connsiteY906" fmla="*/ 710817 h 6858000"/>
              <a:gd name="connsiteX907" fmla="*/ 1357609 w 7467600"/>
              <a:gd name="connsiteY907" fmla="*/ 532892 h 6858000"/>
              <a:gd name="connsiteX908" fmla="*/ 1309550 w 7467600"/>
              <a:gd name="connsiteY908" fmla="*/ 374031 h 6858000"/>
              <a:gd name="connsiteX909" fmla="*/ 1193673 w 7467600"/>
              <a:gd name="connsiteY909" fmla="*/ 49533 h 6858000"/>
              <a:gd name="connsiteX910" fmla="*/ 1164391 w 7467600"/>
              <a:gd name="connsiteY910" fmla="*/ 0 h 6858000"/>
              <a:gd name="connsiteX911" fmla="*/ 1200666 w 7467600"/>
              <a:gd name="connsiteY911" fmla="*/ 0 h 6858000"/>
              <a:gd name="connsiteX912" fmla="*/ 1223408 w 7467600"/>
              <a:gd name="connsiteY912" fmla="*/ 38996 h 6858000"/>
              <a:gd name="connsiteX913" fmla="*/ 1339635 w 7467600"/>
              <a:gd name="connsiteY913" fmla="*/ 365517 h 6858000"/>
              <a:gd name="connsiteX914" fmla="*/ 1387469 w 7467600"/>
              <a:gd name="connsiteY914" fmla="*/ 523079 h 6858000"/>
              <a:gd name="connsiteX915" fmla="*/ 1452685 w 7467600"/>
              <a:gd name="connsiteY915" fmla="*/ 699806 h 6858000"/>
              <a:gd name="connsiteX916" fmla="*/ 1492092 w 7467600"/>
              <a:gd name="connsiteY916" fmla="*/ 800424 h 6858000"/>
              <a:gd name="connsiteX917" fmla="*/ 1455302 w 7467600"/>
              <a:gd name="connsiteY917" fmla="*/ 632913 h 6858000"/>
              <a:gd name="connsiteX918" fmla="*/ 1222336 w 7467600"/>
              <a:gd name="connsiteY918" fmla="*/ 9480 h 6858000"/>
              <a:gd name="connsiteX919" fmla="*/ 1214634 w 7467600"/>
              <a:gd name="connsiteY919" fmla="*/ 0 h 6858000"/>
              <a:gd name="connsiteX920" fmla="*/ 1289827 w 7467600"/>
              <a:gd name="connsiteY920" fmla="*/ 0 h 6858000"/>
              <a:gd name="connsiteX921" fmla="*/ 1321076 w 7467600"/>
              <a:gd name="connsiteY921" fmla="*/ 59722 h 6858000"/>
              <a:gd name="connsiteX922" fmla="*/ 1512579 w 7467600"/>
              <a:gd name="connsiteY922" fmla="*/ 626441 h 6858000"/>
              <a:gd name="connsiteX923" fmla="*/ 1506076 w 7467600"/>
              <a:gd name="connsiteY923" fmla="*/ 1089289 h 6858000"/>
              <a:gd name="connsiteX924" fmla="*/ 1486346 w 7467600"/>
              <a:gd name="connsiteY924" fmla="*/ 1079919 h 6858000"/>
              <a:gd name="connsiteX925" fmla="*/ 1070511 w 7467600"/>
              <a:gd name="connsiteY925" fmla="*/ 48609 h 6858000"/>
              <a:gd name="connsiteX926" fmla="*/ 1057230 w 7467600"/>
              <a:gd name="connsiteY926" fmla="*/ 0 h 6858000"/>
              <a:gd name="connsiteX927" fmla="*/ 43151 w 7467600"/>
              <a:gd name="connsiteY927" fmla="*/ 0 h 6858000"/>
              <a:gd name="connsiteX928" fmla="*/ 95283 w 7467600"/>
              <a:gd name="connsiteY928" fmla="*/ 0 h 6858000"/>
              <a:gd name="connsiteX929" fmla="*/ 300708 w 7467600"/>
              <a:gd name="connsiteY929" fmla="*/ 154571 h 6858000"/>
              <a:gd name="connsiteX930" fmla="*/ 530414 w 7467600"/>
              <a:gd name="connsiteY930" fmla="*/ 354673 h 6858000"/>
              <a:gd name="connsiteX931" fmla="*/ 333785 w 7467600"/>
              <a:gd name="connsiteY931" fmla="*/ 161564 h 6858000"/>
              <a:gd name="connsiteX932" fmla="*/ 147005 w 7467600"/>
              <a:gd name="connsiteY932" fmla="*/ 0 h 6858000"/>
              <a:gd name="connsiteX933" fmla="*/ 272509 w 7467600"/>
              <a:gd name="connsiteY933" fmla="*/ 0 h 6858000"/>
              <a:gd name="connsiteX934" fmla="*/ 326276 w 7467600"/>
              <a:gd name="connsiteY934" fmla="*/ 45847 h 6858000"/>
              <a:gd name="connsiteX935" fmla="*/ 823759 w 7467600"/>
              <a:gd name="connsiteY935" fmla="*/ 574145 h 6858000"/>
              <a:gd name="connsiteX936" fmla="*/ 811254 w 7467600"/>
              <a:gd name="connsiteY936" fmla="*/ 665546 h 6858000"/>
              <a:gd name="connsiteX937" fmla="*/ 154042 w 7467600"/>
              <a:gd name="connsiteY937" fmla="*/ 261522 h 6858000"/>
              <a:gd name="connsiteX938" fmla="*/ 13550 w 7467600"/>
              <a:gd name="connsiteY938" fmla="*/ 158423 h 6858000"/>
              <a:gd name="connsiteX939" fmla="*/ 0 w 7467600"/>
              <a:gd name="connsiteY939" fmla="*/ 146618 h 6858000"/>
              <a:gd name="connsiteX940" fmla="*/ 0 w 7467600"/>
              <a:gd name="connsiteY940" fmla="*/ 59161 h 6858000"/>
              <a:gd name="connsiteX941" fmla="*/ 45427 w 7467600"/>
              <a:gd name="connsiteY941" fmla="*/ 101078 h 6858000"/>
              <a:gd name="connsiteX942" fmla="*/ 630103 w 7467600"/>
              <a:gd name="connsiteY942" fmla="*/ 485885 h 6858000"/>
              <a:gd name="connsiteX943" fmla="*/ 532040 w 7467600"/>
              <a:gd name="connsiteY943" fmla="*/ 399359 h 6858000"/>
              <a:gd name="connsiteX944" fmla="*/ 517618 w 7467600"/>
              <a:gd name="connsiteY944" fmla="*/ 385726 h 6858000"/>
              <a:gd name="connsiteX945" fmla="*/ 285074 w 7467600"/>
              <a:gd name="connsiteY945" fmla="*/ 182755 h 6858000"/>
              <a:gd name="connsiteX946" fmla="*/ 43151 w 7467600"/>
              <a:gd name="connsiteY946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34024 w 7467600"/>
              <a:gd name="connsiteY4" fmla="*/ 6722130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7434024 w 7467600"/>
              <a:gd name="connsiteY13" fmla="*/ 6722130 h 6858000"/>
              <a:gd name="connsiteX14" fmla="*/ 1019354 w 7467600"/>
              <a:gd name="connsiteY14" fmla="*/ 6315006 h 6858000"/>
              <a:gd name="connsiteX15" fmla="*/ 441046 w 7467600"/>
              <a:gd name="connsiteY15" fmla="*/ 6691153 h 6858000"/>
              <a:gd name="connsiteX16" fmla="*/ 1019354 w 7467600"/>
              <a:gd name="connsiteY16" fmla="*/ 6315006 h 6858000"/>
              <a:gd name="connsiteX17" fmla="*/ 991680 w 7467600"/>
              <a:gd name="connsiteY17" fmla="*/ 6298413 h 6858000"/>
              <a:gd name="connsiteX18" fmla="*/ 409060 w 7467600"/>
              <a:gd name="connsiteY18" fmla="*/ 6671470 h 6858000"/>
              <a:gd name="connsiteX19" fmla="*/ 991680 w 7467600"/>
              <a:gd name="connsiteY19" fmla="*/ 6298413 h 6858000"/>
              <a:gd name="connsiteX20" fmla="*/ 103333 w 7467600"/>
              <a:gd name="connsiteY20" fmla="*/ 5699602 h 6858000"/>
              <a:gd name="connsiteX21" fmla="*/ 233938 w 7467600"/>
              <a:gd name="connsiteY21" fmla="*/ 5809416 h 6858000"/>
              <a:gd name="connsiteX22" fmla="*/ 883580 w 7467600"/>
              <a:gd name="connsiteY22" fmla="*/ 6180710 h 6858000"/>
              <a:gd name="connsiteX23" fmla="*/ 487337 w 7467600"/>
              <a:gd name="connsiteY23" fmla="*/ 5950182 h 6858000"/>
              <a:gd name="connsiteX24" fmla="*/ 354051 w 7467600"/>
              <a:gd name="connsiteY24" fmla="*/ 5854912 h 6858000"/>
              <a:gd name="connsiteX25" fmla="*/ 195436 w 7467600"/>
              <a:gd name="connsiteY25" fmla="*/ 5755068 h 6858000"/>
              <a:gd name="connsiteX26" fmla="*/ 103333 w 7467600"/>
              <a:gd name="connsiteY26" fmla="*/ 5699602 h 6858000"/>
              <a:gd name="connsiteX27" fmla="*/ 5539432 w 7467600"/>
              <a:gd name="connsiteY27" fmla="*/ 5642928 h 6858000"/>
              <a:gd name="connsiteX28" fmla="*/ 5555462 w 7467600"/>
              <a:gd name="connsiteY28" fmla="*/ 5694454 h 6858000"/>
              <a:gd name="connsiteX29" fmla="*/ 5828270 w 7467600"/>
              <a:gd name="connsiteY29" fmla="*/ 6320663 h 6858000"/>
              <a:gd name="connsiteX30" fmla="*/ 5947416 w 7467600"/>
              <a:gd name="connsiteY30" fmla="*/ 6574846 h 6858000"/>
              <a:gd name="connsiteX31" fmla="*/ 5539432 w 7467600"/>
              <a:gd name="connsiteY31" fmla="*/ 5642928 h 6858000"/>
              <a:gd name="connsiteX32" fmla="*/ 51253 w 7467600"/>
              <a:gd name="connsiteY32" fmla="*/ 5631825 h 6858000"/>
              <a:gd name="connsiteX33" fmla="*/ 211622 w 7467600"/>
              <a:gd name="connsiteY33" fmla="*/ 5728803 h 6858000"/>
              <a:gd name="connsiteX34" fmla="*/ 371652 w 7467600"/>
              <a:gd name="connsiteY34" fmla="*/ 5829062 h 6858000"/>
              <a:gd name="connsiteX35" fmla="*/ 505903 w 7467600"/>
              <a:gd name="connsiteY35" fmla="*/ 5925221 h 6858000"/>
              <a:gd name="connsiteX36" fmla="*/ 899240 w 7467600"/>
              <a:gd name="connsiteY36" fmla="*/ 6153068 h 6858000"/>
              <a:gd name="connsiteX37" fmla="*/ 988114 w 7467600"/>
              <a:gd name="connsiteY37" fmla="*/ 6174204 h 6858000"/>
              <a:gd name="connsiteX38" fmla="*/ 845971 w 7467600"/>
              <a:gd name="connsiteY38" fmla="*/ 6067177 h 6858000"/>
              <a:gd name="connsiteX39" fmla="*/ 448057 w 7467600"/>
              <a:gd name="connsiteY39" fmla="*/ 5841376 h 6858000"/>
              <a:gd name="connsiteX40" fmla="*/ 51253 w 7467600"/>
              <a:gd name="connsiteY40" fmla="*/ 5631825 h 6858000"/>
              <a:gd name="connsiteX41" fmla="*/ 2606687 w 7467600"/>
              <a:gd name="connsiteY41" fmla="*/ 5630718 h 6858000"/>
              <a:gd name="connsiteX42" fmla="*/ 2645658 w 7467600"/>
              <a:gd name="connsiteY42" fmla="*/ 6640259 h 6858000"/>
              <a:gd name="connsiteX43" fmla="*/ 2606687 w 7467600"/>
              <a:gd name="connsiteY43" fmla="*/ 5630718 h 6858000"/>
              <a:gd name="connsiteX44" fmla="*/ 3642057 w 7467600"/>
              <a:gd name="connsiteY44" fmla="*/ 5573487 h 6858000"/>
              <a:gd name="connsiteX45" fmla="*/ 3632981 w 7467600"/>
              <a:gd name="connsiteY45" fmla="*/ 5579437 h 6858000"/>
              <a:gd name="connsiteX46" fmla="*/ 3382436 w 7467600"/>
              <a:gd name="connsiteY46" fmla="*/ 5952726 h 6858000"/>
              <a:gd name="connsiteX47" fmla="*/ 3191929 w 7467600"/>
              <a:gd name="connsiteY47" fmla="*/ 6662669 h 6858000"/>
              <a:gd name="connsiteX48" fmla="*/ 3369898 w 7467600"/>
              <a:gd name="connsiteY48" fmla="*/ 6081771 h 6858000"/>
              <a:gd name="connsiteX49" fmla="*/ 3642057 w 7467600"/>
              <a:gd name="connsiteY49" fmla="*/ 5573487 h 6858000"/>
              <a:gd name="connsiteX50" fmla="*/ 2650666 w 7467600"/>
              <a:gd name="connsiteY50" fmla="*/ 5530686 h 6858000"/>
              <a:gd name="connsiteX51" fmla="*/ 2650249 w 7467600"/>
              <a:gd name="connsiteY51" fmla="*/ 5532101 h 6858000"/>
              <a:gd name="connsiteX52" fmla="*/ 2663808 w 7467600"/>
              <a:gd name="connsiteY52" fmla="*/ 6535215 h 6858000"/>
              <a:gd name="connsiteX53" fmla="*/ 2665418 w 7467600"/>
              <a:gd name="connsiteY53" fmla="*/ 6132756 h 6858000"/>
              <a:gd name="connsiteX54" fmla="*/ 2650666 w 7467600"/>
              <a:gd name="connsiteY54" fmla="*/ 5530686 h 6858000"/>
              <a:gd name="connsiteX55" fmla="*/ 2680277 w 7467600"/>
              <a:gd name="connsiteY55" fmla="*/ 5479204 h 6858000"/>
              <a:gd name="connsiteX56" fmla="*/ 2678972 w 7467600"/>
              <a:gd name="connsiteY56" fmla="*/ 5481582 h 6858000"/>
              <a:gd name="connsiteX57" fmla="*/ 2696666 w 7467600"/>
              <a:gd name="connsiteY57" fmla="*/ 6133836 h 6858000"/>
              <a:gd name="connsiteX58" fmla="*/ 2695769 w 7467600"/>
              <a:gd name="connsiteY58" fmla="*/ 6390955 h 6858000"/>
              <a:gd name="connsiteX59" fmla="*/ 2739893 w 7467600"/>
              <a:gd name="connsiteY59" fmla="*/ 6108357 h 6858000"/>
              <a:gd name="connsiteX60" fmla="*/ 2680277 w 7467600"/>
              <a:gd name="connsiteY60" fmla="*/ 5479204 h 6858000"/>
              <a:gd name="connsiteX61" fmla="*/ 1132195 w 7467600"/>
              <a:gd name="connsiteY61" fmla="*/ 5467980 h 6858000"/>
              <a:gd name="connsiteX62" fmla="*/ 1679056 w 7467600"/>
              <a:gd name="connsiteY62" fmla="*/ 5516907 h 6858000"/>
              <a:gd name="connsiteX63" fmla="*/ 2128648 w 7467600"/>
              <a:gd name="connsiteY63" fmla="*/ 5474249 h 6858000"/>
              <a:gd name="connsiteX64" fmla="*/ 1825619 w 7467600"/>
              <a:gd name="connsiteY64" fmla="*/ 5478447 h 6858000"/>
              <a:gd name="connsiteX65" fmla="*/ 1737798 w 7467600"/>
              <a:gd name="connsiteY65" fmla="*/ 5483353 h 6858000"/>
              <a:gd name="connsiteX66" fmla="*/ 1132195 w 7467600"/>
              <a:gd name="connsiteY66" fmla="*/ 5467980 h 6858000"/>
              <a:gd name="connsiteX67" fmla="*/ 1456157 w 7467600"/>
              <a:gd name="connsiteY67" fmla="*/ 5371404 h 6858000"/>
              <a:gd name="connsiteX68" fmla="*/ 1244432 w 7467600"/>
              <a:gd name="connsiteY68" fmla="*/ 5385601 h 6858000"/>
              <a:gd name="connsiteX69" fmla="*/ 973990 w 7467600"/>
              <a:gd name="connsiteY69" fmla="*/ 5424940 h 6858000"/>
              <a:gd name="connsiteX70" fmla="*/ 1103809 w 7467600"/>
              <a:gd name="connsiteY70" fmla="*/ 5433720 h 6858000"/>
              <a:gd name="connsiteX71" fmla="*/ 1123454 w 7467600"/>
              <a:gd name="connsiteY71" fmla="*/ 5435727 h 6858000"/>
              <a:gd name="connsiteX72" fmla="*/ 1737017 w 7467600"/>
              <a:gd name="connsiteY72" fmla="*/ 5452183 h 6858000"/>
              <a:gd name="connsiteX73" fmla="*/ 1824397 w 7467600"/>
              <a:gd name="connsiteY73" fmla="*/ 5447757 h 6858000"/>
              <a:gd name="connsiteX74" fmla="*/ 2070059 w 7467600"/>
              <a:gd name="connsiteY74" fmla="*/ 5441660 h 6858000"/>
              <a:gd name="connsiteX75" fmla="*/ 1456157 w 7467600"/>
              <a:gd name="connsiteY75" fmla="*/ 5371404 h 6858000"/>
              <a:gd name="connsiteX76" fmla="*/ 4988186 w 7467600"/>
              <a:gd name="connsiteY76" fmla="*/ 5216467 h 6858000"/>
              <a:gd name="connsiteX77" fmla="*/ 4777334 w 7467600"/>
              <a:gd name="connsiteY77" fmla="*/ 5406072 h 6858000"/>
              <a:gd name="connsiteX78" fmla="*/ 4718341 w 7467600"/>
              <a:gd name="connsiteY78" fmla="*/ 5468043 h 6858000"/>
              <a:gd name="connsiteX79" fmla="*/ 4604655 w 7467600"/>
              <a:gd name="connsiteY79" fmla="*/ 5583434 h 6858000"/>
              <a:gd name="connsiteX80" fmla="*/ 4565074 w 7467600"/>
              <a:gd name="connsiteY80" fmla="*/ 5618550 h 6858000"/>
              <a:gd name="connsiteX81" fmla="*/ 4988186 w 7467600"/>
              <a:gd name="connsiteY81" fmla="*/ 5216467 h 6858000"/>
              <a:gd name="connsiteX82" fmla="*/ 4978032 w 7467600"/>
              <a:gd name="connsiteY82" fmla="*/ 5183809 h 6858000"/>
              <a:gd name="connsiteX83" fmla="*/ 4463413 w 7467600"/>
              <a:gd name="connsiteY83" fmla="*/ 5615162 h 6858000"/>
              <a:gd name="connsiteX84" fmla="*/ 4358134 w 7467600"/>
              <a:gd name="connsiteY84" fmla="*/ 5742791 h 6858000"/>
              <a:gd name="connsiteX85" fmla="*/ 4376219 w 7467600"/>
              <a:gd name="connsiteY85" fmla="*/ 5729027 h 6858000"/>
              <a:gd name="connsiteX86" fmla="*/ 4582340 w 7467600"/>
              <a:gd name="connsiteY86" fmla="*/ 5561037 h 6858000"/>
              <a:gd name="connsiteX87" fmla="*/ 4694684 w 7467600"/>
              <a:gd name="connsiteY87" fmla="*/ 5447098 h 6858000"/>
              <a:gd name="connsiteX88" fmla="*/ 4754123 w 7467600"/>
              <a:gd name="connsiteY88" fmla="*/ 5384643 h 6858000"/>
              <a:gd name="connsiteX89" fmla="*/ 4978032 w 7467600"/>
              <a:gd name="connsiteY89" fmla="*/ 5183809 h 6858000"/>
              <a:gd name="connsiteX90" fmla="*/ 1903353 w 7467600"/>
              <a:gd name="connsiteY90" fmla="*/ 5044827 h 6858000"/>
              <a:gd name="connsiteX91" fmla="*/ 1936931 w 7467600"/>
              <a:gd name="connsiteY91" fmla="*/ 5093954 h 6858000"/>
              <a:gd name="connsiteX92" fmla="*/ 2195868 w 7467600"/>
              <a:gd name="connsiteY92" fmla="*/ 5396574 h 6858000"/>
              <a:gd name="connsiteX93" fmla="*/ 2088852 w 7467600"/>
              <a:gd name="connsiteY93" fmla="*/ 5166123 h 6858000"/>
              <a:gd name="connsiteX94" fmla="*/ 1958241 w 7467600"/>
              <a:gd name="connsiteY94" fmla="*/ 5067955 h 6858000"/>
              <a:gd name="connsiteX95" fmla="*/ 1903353 w 7467600"/>
              <a:gd name="connsiteY95" fmla="*/ 5044827 h 6858000"/>
              <a:gd name="connsiteX96" fmla="*/ 1979378 w 7467600"/>
              <a:gd name="connsiteY96" fmla="*/ 4769504 h 6858000"/>
              <a:gd name="connsiteX97" fmla="*/ 2882120 w 7467600"/>
              <a:gd name="connsiteY97" fmla="*/ 5064547 h 6858000"/>
              <a:gd name="connsiteX98" fmla="*/ 2793103 w 7467600"/>
              <a:gd name="connsiteY98" fmla="*/ 5039699 h 6858000"/>
              <a:gd name="connsiteX99" fmla="*/ 2770041 w 7467600"/>
              <a:gd name="connsiteY99" fmla="*/ 5033634 h 6858000"/>
              <a:gd name="connsiteX100" fmla="*/ 1979378 w 7467600"/>
              <a:gd name="connsiteY100" fmla="*/ 4769504 h 6858000"/>
              <a:gd name="connsiteX101" fmla="*/ 1927410 w 7467600"/>
              <a:gd name="connsiteY101" fmla="*/ 4716164 h 6858000"/>
              <a:gd name="connsiteX102" fmla="*/ 1959587 w 7467600"/>
              <a:gd name="connsiteY102" fmla="*/ 4728849 h 6858000"/>
              <a:gd name="connsiteX103" fmla="*/ 2777707 w 7467600"/>
              <a:gd name="connsiteY103" fmla="*/ 5003991 h 6858000"/>
              <a:gd name="connsiteX104" fmla="*/ 2800768 w 7467600"/>
              <a:gd name="connsiteY104" fmla="*/ 5010056 h 6858000"/>
              <a:gd name="connsiteX105" fmla="*/ 2879408 w 7467600"/>
              <a:gd name="connsiteY105" fmla="*/ 5031590 h 6858000"/>
              <a:gd name="connsiteX106" fmla="*/ 2862295 w 7467600"/>
              <a:gd name="connsiteY106" fmla="*/ 5022958 h 6858000"/>
              <a:gd name="connsiteX107" fmla="*/ 2813343 w 7467600"/>
              <a:gd name="connsiteY107" fmla="*/ 4998369 h 6858000"/>
              <a:gd name="connsiteX108" fmla="*/ 2646245 w 7467600"/>
              <a:gd name="connsiteY108" fmla="*/ 4930999 h 6858000"/>
              <a:gd name="connsiteX109" fmla="*/ 1999243 w 7467600"/>
              <a:gd name="connsiteY109" fmla="*/ 4730524 h 6858000"/>
              <a:gd name="connsiteX110" fmla="*/ 1979527 w 7467600"/>
              <a:gd name="connsiteY110" fmla="*/ 4726651 h 6858000"/>
              <a:gd name="connsiteX111" fmla="*/ 1927410 w 7467600"/>
              <a:gd name="connsiteY111" fmla="*/ 4716164 h 6858000"/>
              <a:gd name="connsiteX112" fmla="*/ 1997014 w 7467600"/>
              <a:gd name="connsiteY112" fmla="*/ 4698007 h 6858000"/>
              <a:gd name="connsiteX113" fmla="*/ 2005458 w 7467600"/>
              <a:gd name="connsiteY113" fmla="*/ 4699540 h 6858000"/>
              <a:gd name="connsiteX114" fmla="*/ 2657186 w 7467600"/>
              <a:gd name="connsiteY114" fmla="*/ 4901687 h 6858000"/>
              <a:gd name="connsiteX115" fmla="*/ 2826662 w 7467600"/>
              <a:gd name="connsiteY115" fmla="*/ 4970362 h 6858000"/>
              <a:gd name="connsiteX116" fmla="*/ 2876100 w 7467600"/>
              <a:gd name="connsiteY116" fmla="*/ 4995397 h 6858000"/>
              <a:gd name="connsiteX117" fmla="*/ 3042600 w 7467600"/>
              <a:gd name="connsiteY117" fmla="*/ 5059532 h 6858000"/>
              <a:gd name="connsiteX118" fmla="*/ 1997014 w 7467600"/>
              <a:gd name="connsiteY118" fmla="*/ 4698007 h 6858000"/>
              <a:gd name="connsiteX119" fmla="*/ 2305292 w 7467600"/>
              <a:gd name="connsiteY119" fmla="*/ 4219492 h 6858000"/>
              <a:gd name="connsiteX120" fmla="*/ 3360922 w 7467600"/>
              <a:gd name="connsiteY120" fmla="*/ 4529373 h 6858000"/>
              <a:gd name="connsiteX121" fmla="*/ 3492420 w 7467600"/>
              <a:gd name="connsiteY121" fmla="*/ 4510145 h 6858000"/>
              <a:gd name="connsiteX122" fmla="*/ 3364086 w 7467600"/>
              <a:gd name="connsiteY122" fmla="*/ 4480340 h 6858000"/>
              <a:gd name="connsiteX123" fmla="*/ 3225818 w 7467600"/>
              <a:gd name="connsiteY123" fmla="*/ 4411822 h 6858000"/>
              <a:gd name="connsiteX124" fmla="*/ 3129696 w 7467600"/>
              <a:gd name="connsiteY124" fmla="*/ 4360704 h 6858000"/>
              <a:gd name="connsiteX125" fmla="*/ 2814545 w 7467600"/>
              <a:gd name="connsiteY125" fmla="*/ 4282955 h 6858000"/>
              <a:gd name="connsiteX126" fmla="*/ 2305292 w 7467600"/>
              <a:gd name="connsiteY126" fmla="*/ 4219492 h 6858000"/>
              <a:gd name="connsiteX127" fmla="*/ 2626982 w 7467600"/>
              <a:gd name="connsiteY127" fmla="*/ 4206450 h 6858000"/>
              <a:gd name="connsiteX128" fmla="*/ 2490617 w 7467600"/>
              <a:gd name="connsiteY128" fmla="*/ 4206951 h 6858000"/>
              <a:gd name="connsiteX129" fmla="*/ 2819869 w 7467600"/>
              <a:gd name="connsiteY129" fmla="*/ 4252936 h 6858000"/>
              <a:gd name="connsiteX130" fmla="*/ 3143018 w 7467600"/>
              <a:gd name="connsiteY130" fmla="*/ 4332698 h 6858000"/>
              <a:gd name="connsiteX131" fmla="*/ 3241520 w 7467600"/>
              <a:gd name="connsiteY131" fmla="*/ 4385112 h 6858000"/>
              <a:gd name="connsiteX132" fmla="*/ 3374575 w 7467600"/>
              <a:gd name="connsiteY132" fmla="*/ 4451517 h 6858000"/>
              <a:gd name="connsiteX133" fmla="*/ 3505221 w 7467600"/>
              <a:gd name="connsiteY133" fmla="*/ 4480757 h 6858000"/>
              <a:gd name="connsiteX134" fmla="*/ 2626982 w 7467600"/>
              <a:gd name="connsiteY134" fmla="*/ 4206450 h 6858000"/>
              <a:gd name="connsiteX135" fmla="*/ 1310106 w 7467600"/>
              <a:gd name="connsiteY135" fmla="*/ 3943217 h 6858000"/>
              <a:gd name="connsiteX136" fmla="*/ 854994 w 7467600"/>
              <a:gd name="connsiteY136" fmla="*/ 4399136 h 6858000"/>
              <a:gd name="connsiteX137" fmla="*/ 742462 w 7467600"/>
              <a:gd name="connsiteY137" fmla="*/ 4594648 h 6858000"/>
              <a:gd name="connsiteX138" fmla="*/ 820602 w 7467600"/>
              <a:gd name="connsiteY138" fmla="*/ 4485915 h 6858000"/>
              <a:gd name="connsiteX139" fmla="*/ 878295 w 7467600"/>
              <a:gd name="connsiteY139" fmla="*/ 4403594 h 6858000"/>
              <a:gd name="connsiteX140" fmla="*/ 1240607 w 7467600"/>
              <a:gd name="connsiteY140" fmla="*/ 4010401 h 6858000"/>
              <a:gd name="connsiteX141" fmla="*/ 1310106 w 7467600"/>
              <a:gd name="connsiteY141" fmla="*/ 3943217 h 6858000"/>
              <a:gd name="connsiteX142" fmla="*/ 1423113 w 7467600"/>
              <a:gd name="connsiteY142" fmla="*/ 3874565 h 6858000"/>
              <a:gd name="connsiteX143" fmla="*/ 1260565 w 7467600"/>
              <a:gd name="connsiteY143" fmla="*/ 4031982 h 6858000"/>
              <a:gd name="connsiteX144" fmla="*/ 901900 w 7467600"/>
              <a:gd name="connsiteY144" fmla="*/ 4421236 h 6858000"/>
              <a:gd name="connsiteX145" fmla="*/ 845044 w 7467600"/>
              <a:gd name="connsiteY145" fmla="*/ 4502436 h 6858000"/>
              <a:gd name="connsiteX146" fmla="*/ 685926 w 7467600"/>
              <a:gd name="connsiteY146" fmla="*/ 4703069 h 6858000"/>
              <a:gd name="connsiteX147" fmla="*/ 684248 w 7467600"/>
              <a:gd name="connsiteY147" fmla="*/ 4706721 h 6858000"/>
              <a:gd name="connsiteX148" fmla="*/ 1423113 w 7467600"/>
              <a:gd name="connsiteY148" fmla="*/ 3874565 h 6858000"/>
              <a:gd name="connsiteX149" fmla="*/ 3316479 w 7467600"/>
              <a:gd name="connsiteY149" fmla="*/ 3872136 h 6858000"/>
              <a:gd name="connsiteX150" fmla="*/ 3546806 w 7467600"/>
              <a:gd name="connsiteY150" fmla="*/ 4356139 h 6858000"/>
              <a:gd name="connsiteX151" fmla="*/ 3364433 w 7467600"/>
              <a:gd name="connsiteY151" fmla="*/ 3953121 h 6858000"/>
              <a:gd name="connsiteX152" fmla="*/ 3316479 w 7467600"/>
              <a:gd name="connsiteY152" fmla="*/ 3872136 h 6858000"/>
              <a:gd name="connsiteX153" fmla="*/ 3291335 w 7467600"/>
              <a:gd name="connsiteY153" fmla="*/ 3767420 h 6858000"/>
              <a:gd name="connsiteX154" fmla="*/ 3390805 w 7467600"/>
              <a:gd name="connsiteY154" fmla="*/ 3937163 h 6858000"/>
              <a:gd name="connsiteX155" fmla="*/ 3579062 w 7467600"/>
              <a:gd name="connsiteY155" fmla="*/ 4359040 h 6858000"/>
              <a:gd name="connsiteX156" fmla="*/ 3467355 w 7467600"/>
              <a:gd name="connsiteY156" fmla="*/ 3988130 h 6858000"/>
              <a:gd name="connsiteX157" fmla="*/ 3310753 w 7467600"/>
              <a:gd name="connsiteY157" fmla="*/ 3787140 h 6858000"/>
              <a:gd name="connsiteX158" fmla="*/ 3291335 w 7467600"/>
              <a:gd name="connsiteY158" fmla="*/ 3767420 h 6858000"/>
              <a:gd name="connsiteX159" fmla="*/ 1635889 w 7467600"/>
              <a:gd name="connsiteY159" fmla="*/ 3709494 h 6858000"/>
              <a:gd name="connsiteX160" fmla="*/ 1634800 w 7467600"/>
              <a:gd name="connsiteY160" fmla="*/ 3731111 h 6858000"/>
              <a:gd name="connsiteX161" fmla="*/ 1635889 w 7467600"/>
              <a:gd name="connsiteY161" fmla="*/ 3709494 h 6858000"/>
              <a:gd name="connsiteX162" fmla="*/ 1510397 w 7467600"/>
              <a:gd name="connsiteY162" fmla="*/ 3684705 h 6858000"/>
              <a:gd name="connsiteX163" fmla="*/ 1146550 w 7467600"/>
              <a:gd name="connsiteY163" fmla="*/ 3802012 h 6858000"/>
              <a:gd name="connsiteX164" fmla="*/ 698834 w 7467600"/>
              <a:gd name="connsiteY164" fmla="*/ 3952272 h 6858000"/>
              <a:gd name="connsiteX165" fmla="*/ 34256 w 7467600"/>
              <a:gd name="connsiteY165" fmla="*/ 4347603 h 6858000"/>
              <a:gd name="connsiteX166" fmla="*/ 527241 w 7467600"/>
              <a:gd name="connsiteY166" fmla="*/ 4065078 h 6858000"/>
              <a:gd name="connsiteX167" fmla="*/ 1510397 w 7467600"/>
              <a:gd name="connsiteY167" fmla="*/ 3684705 h 6858000"/>
              <a:gd name="connsiteX168" fmla="*/ 1313114 w 7467600"/>
              <a:gd name="connsiteY168" fmla="*/ 3655216 h 6858000"/>
              <a:gd name="connsiteX169" fmla="*/ 1109304 w 7467600"/>
              <a:gd name="connsiteY169" fmla="*/ 3669030 h 6858000"/>
              <a:gd name="connsiteX170" fmla="*/ 8129 w 7467600"/>
              <a:gd name="connsiteY170" fmla="*/ 4330519 h 6858000"/>
              <a:gd name="connsiteX171" fmla="*/ 687572 w 7467600"/>
              <a:gd name="connsiteY171" fmla="*/ 3925629 h 6858000"/>
              <a:gd name="connsiteX172" fmla="*/ 1138365 w 7467600"/>
              <a:gd name="connsiteY172" fmla="*/ 3774515 h 6858000"/>
              <a:gd name="connsiteX173" fmla="*/ 1505579 w 7467600"/>
              <a:gd name="connsiteY173" fmla="*/ 3655526 h 6858000"/>
              <a:gd name="connsiteX174" fmla="*/ 1313114 w 7467600"/>
              <a:gd name="connsiteY174" fmla="*/ 3655216 h 6858000"/>
              <a:gd name="connsiteX175" fmla="*/ 3655073 w 7467600"/>
              <a:gd name="connsiteY175" fmla="*/ 3650884 h 6858000"/>
              <a:gd name="connsiteX176" fmla="*/ 3989938 w 7467600"/>
              <a:gd name="connsiteY176" fmla="*/ 3991685 h 6858000"/>
              <a:gd name="connsiteX177" fmla="*/ 4393907 w 7467600"/>
              <a:gd name="connsiteY177" fmla="*/ 4261258 h 6858000"/>
              <a:gd name="connsiteX178" fmla="*/ 4648051 w 7467600"/>
              <a:gd name="connsiteY178" fmla="*/ 4374051 h 6858000"/>
              <a:gd name="connsiteX179" fmla="*/ 4383389 w 7467600"/>
              <a:gd name="connsiteY179" fmla="*/ 4184369 h 6858000"/>
              <a:gd name="connsiteX180" fmla="*/ 4165508 w 7467600"/>
              <a:gd name="connsiteY180" fmla="*/ 4035196 h 6858000"/>
              <a:gd name="connsiteX181" fmla="*/ 4068162 w 7467600"/>
              <a:gd name="connsiteY181" fmla="*/ 3953394 h 6858000"/>
              <a:gd name="connsiteX182" fmla="*/ 3981416 w 7467600"/>
              <a:gd name="connsiteY182" fmla="*/ 3880482 h 6858000"/>
              <a:gd name="connsiteX183" fmla="*/ 3800147 w 7467600"/>
              <a:gd name="connsiteY183" fmla="*/ 3749872 h 6858000"/>
              <a:gd name="connsiteX184" fmla="*/ 3655073 w 7467600"/>
              <a:gd name="connsiteY184" fmla="*/ 3650884 h 6858000"/>
              <a:gd name="connsiteX185" fmla="*/ 3670252 w 7467600"/>
              <a:gd name="connsiteY185" fmla="*/ 3622798 h 6858000"/>
              <a:gd name="connsiteX186" fmla="*/ 3817258 w 7467600"/>
              <a:gd name="connsiteY186" fmla="*/ 3723577 h 6858000"/>
              <a:gd name="connsiteX187" fmla="*/ 4000461 w 7467600"/>
              <a:gd name="connsiteY187" fmla="*/ 3855966 h 6858000"/>
              <a:gd name="connsiteX188" fmla="*/ 4088180 w 7467600"/>
              <a:gd name="connsiteY188" fmla="*/ 3929774 h 6858000"/>
              <a:gd name="connsiteX189" fmla="*/ 4184555 w 7467600"/>
              <a:gd name="connsiteY189" fmla="*/ 4010683 h 6858000"/>
              <a:gd name="connsiteX190" fmla="*/ 4399563 w 7467600"/>
              <a:gd name="connsiteY190" fmla="*/ 4158106 h 6858000"/>
              <a:gd name="connsiteX191" fmla="*/ 4684469 w 7467600"/>
              <a:gd name="connsiteY191" fmla="*/ 4364680 h 6858000"/>
              <a:gd name="connsiteX192" fmla="*/ 4690271 w 7467600"/>
              <a:gd name="connsiteY192" fmla="*/ 4370034 h 6858000"/>
              <a:gd name="connsiteX193" fmla="*/ 4136093 w 7467600"/>
              <a:gd name="connsiteY193" fmla="*/ 3858466 h 6858000"/>
              <a:gd name="connsiteX194" fmla="*/ 3670252 w 7467600"/>
              <a:gd name="connsiteY194" fmla="*/ 3622798 h 6858000"/>
              <a:gd name="connsiteX195" fmla="*/ 4440129 w 7467600"/>
              <a:gd name="connsiteY195" fmla="*/ 3448571 h 6858000"/>
              <a:gd name="connsiteX196" fmla="*/ 4856525 w 7467600"/>
              <a:gd name="connsiteY196" fmla="*/ 3915351 h 6858000"/>
              <a:gd name="connsiteX197" fmla="*/ 5059055 w 7467600"/>
              <a:gd name="connsiteY197" fmla="*/ 4108918 h 6858000"/>
              <a:gd name="connsiteX198" fmla="*/ 5290070 w 7467600"/>
              <a:gd name="connsiteY198" fmla="*/ 4263619 h 6858000"/>
              <a:gd name="connsiteX199" fmla="*/ 4834991 w 7467600"/>
              <a:gd name="connsiteY199" fmla="*/ 3830985 h 6858000"/>
              <a:gd name="connsiteX200" fmla="*/ 4440129 w 7467600"/>
              <a:gd name="connsiteY200" fmla="*/ 3448571 h 6858000"/>
              <a:gd name="connsiteX201" fmla="*/ 4441737 w 7467600"/>
              <a:gd name="connsiteY201" fmla="*/ 3399734 h 6858000"/>
              <a:gd name="connsiteX202" fmla="*/ 4431236 w 7467600"/>
              <a:gd name="connsiteY202" fmla="*/ 3400954 h 6858000"/>
              <a:gd name="connsiteX203" fmla="*/ 4557150 w 7467600"/>
              <a:gd name="connsiteY203" fmla="*/ 3510023 h 6858000"/>
              <a:gd name="connsiteX204" fmla="*/ 4856936 w 7467600"/>
              <a:gd name="connsiteY204" fmla="*/ 3809146 h 6858000"/>
              <a:gd name="connsiteX205" fmla="*/ 5111996 w 7467600"/>
              <a:gd name="connsiteY205" fmla="*/ 4065759 h 6858000"/>
              <a:gd name="connsiteX206" fmla="*/ 5388878 w 7467600"/>
              <a:gd name="connsiteY206" fmla="*/ 4300185 h 6858000"/>
              <a:gd name="connsiteX207" fmla="*/ 5425556 w 7467600"/>
              <a:gd name="connsiteY207" fmla="*/ 4308967 h 6858000"/>
              <a:gd name="connsiteX208" fmla="*/ 4943646 w 7467600"/>
              <a:gd name="connsiteY208" fmla="*/ 3822916 h 6858000"/>
              <a:gd name="connsiteX209" fmla="*/ 4594837 w 7467600"/>
              <a:gd name="connsiteY209" fmla="*/ 3532274 h 6858000"/>
              <a:gd name="connsiteX210" fmla="*/ 4441737 w 7467600"/>
              <a:gd name="connsiteY210" fmla="*/ 3399734 h 6858000"/>
              <a:gd name="connsiteX211" fmla="*/ 5425834 w 7467600"/>
              <a:gd name="connsiteY211" fmla="*/ 3162785 h 6858000"/>
              <a:gd name="connsiteX212" fmla="*/ 5401644 w 7467600"/>
              <a:gd name="connsiteY212" fmla="*/ 3617847 h 6858000"/>
              <a:gd name="connsiteX213" fmla="*/ 5467256 w 7467600"/>
              <a:gd name="connsiteY213" fmla="*/ 4175494 h 6858000"/>
              <a:gd name="connsiteX214" fmla="*/ 5448069 w 7467600"/>
              <a:gd name="connsiteY214" fmla="*/ 3567554 h 6858000"/>
              <a:gd name="connsiteX215" fmla="*/ 5425834 w 7467600"/>
              <a:gd name="connsiteY215" fmla="*/ 3162785 h 6858000"/>
              <a:gd name="connsiteX216" fmla="*/ 1318687 w 7467600"/>
              <a:gd name="connsiteY216" fmla="*/ 3113840 h 6858000"/>
              <a:gd name="connsiteX217" fmla="*/ 1066793 w 7467600"/>
              <a:gd name="connsiteY217" fmla="*/ 3212171 h 6858000"/>
              <a:gd name="connsiteX218" fmla="*/ 993319 w 7467600"/>
              <a:gd name="connsiteY218" fmla="*/ 3247648 h 6858000"/>
              <a:gd name="connsiteX219" fmla="*/ 853081 w 7467600"/>
              <a:gd name="connsiteY219" fmla="*/ 3312410 h 6858000"/>
              <a:gd name="connsiteX220" fmla="*/ 805957 w 7467600"/>
              <a:gd name="connsiteY220" fmla="*/ 3330443 h 6858000"/>
              <a:gd name="connsiteX221" fmla="*/ 1318687 w 7467600"/>
              <a:gd name="connsiteY221" fmla="*/ 3113840 h 6858000"/>
              <a:gd name="connsiteX222" fmla="*/ 5453702 w 7467600"/>
              <a:gd name="connsiteY222" fmla="*/ 3090882 h 6858000"/>
              <a:gd name="connsiteX223" fmla="*/ 5480135 w 7467600"/>
              <a:gd name="connsiteY223" fmla="*/ 3565802 h 6858000"/>
              <a:gd name="connsiteX224" fmla="*/ 5499023 w 7467600"/>
              <a:gd name="connsiteY224" fmla="*/ 4166310 h 6858000"/>
              <a:gd name="connsiteX225" fmla="*/ 5547022 w 7467600"/>
              <a:gd name="connsiteY225" fmla="*/ 3607838 h 6858000"/>
              <a:gd name="connsiteX226" fmla="*/ 5515964 w 7467600"/>
              <a:gd name="connsiteY226" fmla="*/ 3378541 h 6858000"/>
              <a:gd name="connsiteX227" fmla="*/ 5453702 w 7467600"/>
              <a:gd name="connsiteY227" fmla="*/ 3090882 h 6858000"/>
              <a:gd name="connsiteX228" fmla="*/ 1238695 w 7467600"/>
              <a:gd name="connsiteY228" fmla="*/ 3076820 h 6858000"/>
              <a:gd name="connsiteX229" fmla="*/ 716371 w 7467600"/>
              <a:gd name="connsiteY229" fmla="*/ 3293249 h 6858000"/>
              <a:gd name="connsiteX230" fmla="*/ 579522 w 7467600"/>
              <a:gd name="connsiteY230" fmla="*/ 3371759 h 6858000"/>
              <a:gd name="connsiteX231" fmla="*/ 600288 w 7467600"/>
              <a:gd name="connsiteY231" fmla="*/ 3365555 h 6858000"/>
              <a:gd name="connsiteX232" fmla="*/ 840692 w 7467600"/>
              <a:gd name="connsiteY232" fmla="*/ 3284921 h 6858000"/>
              <a:gd name="connsiteX233" fmla="*/ 979248 w 7467600"/>
              <a:gd name="connsiteY233" fmla="*/ 3221003 h 6858000"/>
              <a:gd name="connsiteX234" fmla="*/ 1053282 w 7467600"/>
              <a:gd name="connsiteY234" fmla="*/ 3185247 h 6858000"/>
              <a:gd name="connsiteX235" fmla="*/ 1320603 w 7467600"/>
              <a:gd name="connsiteY235" fmla="*/ 3081281 h 6858000"/>
              <a:gd name="connsiteX236" fmla="*/ 1238695 w 7467600"/>
              <a:gd name="connsiteY236" fmla="*/ 3076820 h 6858000"/>
              <a:gd name="connsiteX237" fmla="*/ 5425627 w 7467600"/>
              <a:gd name="connsiteY237" fmla="*/ 2954192 h 6858000"/>
              <a:gd name="connsiteX238" fmla="*/ 5470770 w 7467600"/>
              <a:gd name="connsiteY238" fmla="*/ 3005435 h 6858000"/>
              <a:gd name="connsiteX239" fmla="*/ 5519779 w 7467600"/>
              <a:gd name="connsiteY239" fmla="*/ 4359223 h 6858000"/>
              <a:gd name="connsiteX240" fmla="*/ 5520293 w 7467600"/>
              <a:gd name="connsiteY240" fmla="*/ 4360602 h 6858000"/>
              <a:gd name="connsiteX241" fmla="*/ 5767221 w 7467600"/>
              <a:gd name="connsiteY241" fmla="*/ 4665564 h 6858000"/>
              <a:gd name="connsiteX242" fmla="*/ 6937169 w 7467600"/>
              <a:gd name="connsiteY242" fmla="*/ 4815941 h 6858000"/>
              <a:gd name="connsiteX243" fmla="*/ 6953922 w 7467600"/>
              <a:gd name="connsiteY243" fmla="*/ 4890068 h 6858000"/>
              <a:gd name="connsiteX244" fmla="*/ 6071359 w 7467600"/>
              <a:gd name="connsiteY244" fmla="*/ 4770770 h 6858000"/>
              <a:gd name="connsiteX245" fmla="*/ 6038839 w 7467600"/>
              <a:gd name="connsiteY245" fmla="*/ 4764474 h 6858000"/>
              <a:gd name="connsiteX246" fmla="*/ 6038706 w 7467600"/>
              <a:gd name="connsiteY246" fmla="*/ 4763847 h 6858000"/>
              <a:gd name="connsiteX247" fmla="*/ 6037784 w 7467600"/>
              <a:gd name="connsiteY247" fmla="*/ 4764270 h 6858000"/>
              <a:gd name="connsiteX248" fmla="*/ 6038839 w 7467600"/>
              <a:gd name="connsiteY248" fmla="*/ 4764474 h 6858000"/>
              <a:gd name="connsiteX249" fmla="*/ 6040338 w 7467600"/>
              <a:gd name="connsiteY249" fmla="*/ 4771418 h 6858000"/>
              <a:gd name="connsiteX250" fmla="*/ 6024488 w 7467600"/>
              <a:gd name="connsiteY250" fmla="*/ 4809903 h 6858000"/>
              <a:gd name="connsiteX251" fmla="*/ 5599771 w 7467600"/>
              <a:gd name="connsiteY251" fmla="*/ 5509652 h 6858000"/>
              <a:gd name="connsiteX252" fmla="*/ 5548843 w 7467600"/>
              <a:gd name="connsiteY252" fmla="*/ 5563845 h 6858000"/>
              <a:gd name="connsiteX253" fmla="*/ 5940952 w 7467600"/>
              <a:gd name="connsiteY253" fmla="*/ 6250028 h 6858000"/>
              <a:gd name="connsiteX254" fmla="*/ 6043441 w 7467600"/>
              <a:gd name="connsiteY254" fmla="*/ 6665847 h 6858000"/>
              <a:gd name="connsiteX255" fmla="*/ 6093432 w 7467600"/>
              <a:gd name="connsiteY255" fmla="*/ 6858000 h 6858000"/>
              <a:gd name="connsiteX256" fmla="*/ 6034344 w 7467600"/>
              <a:gd name="connsiteY256" fmla="*/ 6858000 h 6858000"/>
              <a:gd name="connsiteX257" fmla="*/ 6026679 w 7467600"/>
              <a:gd name="connsiteY257" fmla="*/ 6836959 h 6858000"/>
              <a:gd name="connsiteX258" fmla="*/ 5800441 w 7467600"/>
              <a:gd name="connsiteY258" fmla="*/ 6335286 h 6858000"/>
              <a:gd name="connsiteX259" fmla="*/ 5526562 w 7467600"/>
              <a:gd name="connsiteY259" fmla="*/ 5705388 h 6858000"/>
              <a:gd name="connsiteX260" fmla="*/ 5519640 w 7467600"/>
              <a:gd name="connsiteY260" fmla="*/ 5683774 h 6858000"/>
              <a:gd name="connsiteX261" fmla="*/ 5844559 w 7467600"/>
              <a:gd name="connsiteY261" fmla="*/ 6553349 h 6858000"/>
              <a:gd name="connsiteX262" fmla="*/ 5975994 w 7467600"/>
              <a:gd name="connsiteY262" fmla="*/ 6858000 h 6858000"/>
              <a:gd name="connsiteX263" fmla="*/ 5898547 w 7467600"/>
              <a:gd name="connsiteY263" fmla="*/ 6858000 h 6858000"/>
              <a:gd name="connsiteX264" fmla="*/ 5682041 w 7467600"/>
              <a:gd name="connsiteY264" fmla="*/ 6355860 h 6858000"/>
              <a:gd name="connsiteX265" fmla="*/ 5461758 w 7467600"/>
              <a:gd name="connsiteY265" fmla="*/ 5820220 h 6858000"/>
              <a:gd name="connsiteX266" fmla="*/ 5237282 w 7467600"/>
              <a:gd name="connsiteY266" fmla="*/ 6579086 h 6858000"/>
              <a:gd name="connsiteX267" fmla="*/ 5115009 w 7467600"/>
              <a:gd name="connsiteY267" fmla="*/ 6858000 h 6858000"/>
              <a:gd name="connsiteX268" fmla="*/ 5028074 w 7467600"/>
              <a:gd name="connsiteY268" fmla="*/ 6858000 h 6858000"/>
              <a:gd name="connsiteX269" fmla="*/ 5079508 w 7467600"/>
              <a:gd name="connsiteY269" fmla="*/ 6749074 h 6858000"/>
              <a:gd name="connsiteX270" fmla="*/ 5371846 w 7467600"/>
              <a:gd name="connsiteY270" fmla="*/ 5924413 h 6858000"/>
              <a:gd name="connsiteX271" fmla="*/ 5270512 w 7467600"/>
              <a:gd name="connsiteY271" fmla="*/ 6138975 h 6858000"/>
              <a:gd name="connsiteX272" fmla="*/ 5062409 w 7467600"/>
              <a:gd name="connsiteY272" fmla="*/ 6653544 h 6858000"/>
              <a:gd name="connsiteX273" fmla="*/ 5036628 w 7467600"/>
              <a:gd name="connsiteY273" fmla="*/ 6754247 h 6858000"/>
              <a:gd name="connsiteX274" fmla="*/ 5009112 w 7467600"/>
              <a:gd name="connsiteY274" fmla="*/ 6858000 h 6858000"/>
              <a:gd name="connsiteX275" fmla="*/ 4976679 w 7467600"/>
              <a:gd name="connsiteY275" fmla="*/ 6858000 h 6858000"/>
              <a:gd name="connsiteX276" fmla="*/ 5006537 w 7467600"/>
              <a:gd name="connsiteY276" fmla="*/ 6747068 h 6858000"/>
              <a:gd name="connsiteX277" fmla="*/ 5032723 w 7467600"/>
              <a:gd name="connsiteY277" fmla="*/ 6644957 h 6858000"/>
              <a:gd name="connsiteX278" fmla="*/ 5242949 w 7467600"/>
              <a:gd name="connsiteY278" fmla="*/ 6125175 h 6858000"/>
              <a:gd name="connsiteX279" fmla="*/ 5286321 w 7467600"/>
              <a:gd name="connsiteY279" fmla="*/ 6033555 h 6858000"/>
              <a:gd name="connsiteX280" fmla="*/ 5008210 w 7467600"/>
              <a:gd name="connsiteY280" fmla="*/ 6649194 h 6858000"/>
              <a:gd name="connsiteX281" fmla="*/ 4986321 w 7467600"/>
              <a:gd name="connsiteY281" fmla="*/ 6765687 h 6858000"/>
              <a:gd name="connsiteX282" fmla="*/ 4973474 w 7467600"/>
              <a:gd name="connsiteY282" fmla="*/ 6858000 h 6858000"/>
              <a:gd name="connsiteX283" fmla="*/ 4907178 w 7467600"/>
              <a:gd name="connsiteY283" fmla="*/ 6858000 h 6858000"/>
              <a:gd name="connsiteX284" fmla="*/ 4910810 w 7467600"/>
              <a:gd name="connsiteY284" fmla="*/ 6829660 h 6858000"/>
              <a:gd name="connsiteX285" fmla="*/ 4987461 w 7467600"/>
              <a:gd name="connsiteY285" fmla="*/ 6432994 h 6858000"/>
              <a:gd name="connsiteX286" fmla="*/ 5179262 w 7467600"/>
              <a:gd name="connsiteY286" fmla="*/ 6035044 h 6858000"/>
              <a:gd name="connsiteX287" fmla="*/ 4689678 w 7467600"/>
              <a:gd name="connsiteY287" fmla="*/ 6440241 h 6858000"/>
              <a:gd name="connsiteX288" fmla="*/ 4477543 w 7467600"/>
              <a:gd name="connsiteY288" fmla="*/ 6674836 h 6858000"/>
              <a:gd name="connsiteX289" fmla="*/ 4329957 w 7467600"/>
              <a:gd name="connsiteY289" fmla="*/ 6858000 h 6858000"/>
              <a:gd name="connsiteX290" fmla="*/ 4218595 w 7467600"/>
              <a:gd name="connsiteY290" fmla="*/ 6858000 h 6858000"/>
              <a:gd name="connsiteX291" fmla="*/ 4368888 w 7467600"/>
              <a:gd name="connsiteY291" fmla="*/ 6668412 h 6858000"/>
              <a:gd name="connsiteX292" fmla="*/ 4563091 w 7467600"/>
              <a:gd name="connsiteY292" fmla="*/ 6442508 h 6858000"/>
              <a:gd name="connsiteX293" fmla="*/ 5387324 w 7467600"/>
              <a:gd name="connsiteY293" fmla="*/ 5705830 h 6858000"/>
              <a:gd name="connsiteX294" fmla="*/ 5073620 w 7467600"/>
              <a:gd name="connsiteY294" fmla="*/ 5955437 h 6858000"/>
              <a:gd name="connsiteX295" fmla="*/ 4689789 w 7467600"/>
              <a:gd name="connsiteY295" fmla="*/ 6268382 h 6858000"/>
              <a:gd name="connsiteX296" fmla="*/ 4418722 w 7467600"/>
              <a:gd name="connsiteY296" fmla="*/ 6570886 h 6858000"/>
              <a:gd name="connsiteX297" fmla="*/ 4214944 w 7467600"/>
              <a:gd name="connsiteY297" fmla="*/ 6858000 h 6858000"/>
              <a:gd name="connsiteX298" fmla="*/ 4177898 w 7467600"/>
              <a:gd name="connsiteY298" fmla="*/ 6858000 h 6858000"/>
              <a:gd name="connsiteX299" fmla="*/ 4391597 w 7467600"/>
              <a:gd name="connsiteY299" fmla="*/ 6556370 h 6858000"/>
              <a:gd name="connsiteX300" fmla="*/ 4668889 w 7467600"/>
              <a:gd name="connsiteY300" fmla="*/ 6246399 h 6858000"/>
              <a:gd name="connsiteX301" fmla="*/ 5055427 w 7467600"/>
              <a:gd name="connsiteY301" fmla="*/ 5931476 h 6858000"/>
              <a:gd name="connsiteX302" fmla="*/ 5371814 w 7467600"/>
              <a:gd name="connsiteY302" fmla="*/ 5678975 h 6858000"/>
              <a:gd name="connsiteX303" fmla="*/ 4987918 w 7467600"/>
              <a:gd name="connsiteY303" fmla="*/ 5838701 h 6858000"/>
              <a:gd name="connsiteX304" fmla="*/ 4317146 w 7467600"/>
              <a:gd name="connsiteY304" fmla="*/ 6587716 h 6858000"/>
              <a:gd name="connsiteX305" fmla="*/ 4171627 w 7467600"/>
              <a:gd name="connsiteY305" fmla="*/ 6858000 h 6858000"/>
              <a:gd name="connsiteX306" fmla="*/ 4081585 w 7467600"/>
              <a:gd name="connsiteY306" fmla="*/ 6858000 h 6858000"/>
              <a:gd name="connsiteX307" fmla="*/ 4238603 w 7467600"/>
              <a:gd name="connsiteY307" fmla="*/ 6559341 h 6858000"/>
              <a:gd name="connsiteX308" fmla="*/ 4778333 w 7467600"/>
              <a:gd name="connsiteY308" fmla="*/ 5873626 h 6858000"/>
              <a:gd name="connsiteX309" fmla="*/ 5414185 w 7467600"/>
              <a:gd name="connsiteY309" fmla="*/ 5573882 h 6858000"/>
              <a:gd name="connsiteX310" fmla="*/ 5959648 w 7467600"/>
              <a:gd name="connsiteY310" fmla="*/ 4760797 h 6858000"/>
              <a:gd name="connsiteX311" fmla="*/ 5355019 w 7467600"/>
              <a:gd name="connsiteY311" fmla="*/ 4734672 h 6858000"/>
              <a:gd name="connsiteX312" fmla="*/ 5083565 w 7467600"/>
              <a:gd name="connsiteY312" fmla="*/ 5179121 h 6858000"/>
              <a:gd name="connsiteX313" fmla="*/ 4713577 w 7467600"/>
              <a:gd name="connsiteY313" fmla="*/ 5616803 h 6858000"/>
              <a:gd name="connsiteX314" fmla="*/ 3989559 w 7467600"/>
              <a:gd name="connsiteY314" fmla="*/ 6145945 h 6858000"/>
              <a:gd name="connsiteX315" fmla="*/ 3939824 w 7467600"/>
              <a:gd name="connsiteY315" fmla="*/ 6066900 h 6858000"/>
              <a:gd name="connsiteX316" fmla="*/ 4584537 w 7467600"/>
              <a:gd name="connsiteY316" fmla="*/ 5324826 h 6858000"/>
              <a:gd name="connsiteX317" fmla="*/ 5037105 w 7467600"/>
              <a:gd name="connsiteY317" fmla="*/ 5088765 h 6858000"/>
              <a:gd name="connsiteX318" fmla="*/ 5039930 w 7467600"/>
              <a:gd name="connsiteY318" fmla="*/ 5089585 h 6858000"/>
              <a:gd name="connsiteX319" fmla="*/ 5263764 w 7467600"/>
              <a:gd name="connsiteY319" fmla="*/ 4735525 h 6858000"/>
              <a:gd name="connsiteX320" fmla="*/ 4086300 w 7467600"/>
              <a:gd name="connsiteY320" fmla="*/ 4884599 h 6858000"/>
              <a:gd name="connsiteX321" fmla="*/ 4085485 w 7467600"/>
              <a:gd name="connsiteY321" fmla="*/ 4899070 h 6858000"/>
              <a:gd name="connsiteX322" fmla="*/ 3871915 w 7467600"/>
              <a:gd name="connsiteY322" fmla="*/ 5253645 h 6858000"/>
              <a:gd name="connsiteX323" fmla="*/ 3799374 w 7467600"/>
              <a:gd name="connsiteY323" fmla="*/ 5466127 h 6858000"/>
              <a:gd name="connsiteX324" fmla="*/ 3498850 w 7467600"/>
              <a:gd name="connsiteY324" fmla="*/ 6661888 h 6858000"/>
              <a:gd name="connsiteX325" fmla="*/ 3399216 w 7467600"/>
              <a:gd name="connsiteY325" fmla="*/ 6858000 h 6858000"/>
              <a:gd name="connsiteX326" fmla="*/ 3303688 w 7467600"/>
              <a:gd name="connsiteY326" fmla="*/ 6858000 h 6858000"/>
              <a:gd name="connsiteX327" fmla="*/ 3391774 w 7467600"/>
              <a:gd name="connsiteY327" fmla="*/ 6697181 h 6858000"/>
              <a:gd name="connsiteX328" fmla="*/ 3735540 w 7467600"/>
              <a:gd name="connsiteY328" fmla="*/ 5546923 h 6858000"/>
              <a:gd name="connsiteX329" fmla="*/ 3729438 w 7467600"/>
              <a:gd name="connsiteY329" fmla="*/ 5569058 h 6858000"/>
              <a:gd name="connsiteX330" fmla="*/ 3707782 w 7467600"/>
              <a:gd name="connsiteY330" fmla="*/ 5644908 h 6858000"/>
              <a:gd name="connsiteX331" fmla="*/ 3583827 w 7467600"/>
              <a:gd name="connsiteY331" fmla="*/ 6039215 h 6858000"/>
              <a:gd name="connsiteX332" fmla="*/ 3547861 w 7467600"/>
              <a:gd name="connsiteY332" fmla="*/ 6129609 h 6858000"/>
              <a:gd name="connsiteX333" fmla="*/ 3490905 w 7467600"/>
              <a:gd name="connsiteY333" fmla="*/ 6277660 h 6858000"/>
              <a:gd name="connsiteX334" fmla="*/ 3455859 w 7467600"/>
              <a:gd name="connsiteY334" fmla="*/ 6391301 h 6858000"/>
              <a:gd name="connsiteX335" fmla="*/ 3429112 w 7467600"/>
              <a:gd name="connsiteY335" fmla="*/ 6479469 h 6858000"/>
              <a:gd name="connsiteX336" fmla="*/ 3304862 w 7467600"/>
              <a:gd name="connsiteY336" fmla="*/ 6796476 h 6858000"/>
              <a:gd name="connsiteX337" fmla="*/ 3276071 w 7467600"/>
              <a:gd name="connsiteY337" fmla="*/ 6858000 h 6858000"/>
              <a:gd name="connsiteX338" fmla="*/ 3240805 w 7467600"/>
              <a:gd name="connsiteY338" fmla="*/ 6858000 h 6858000"/>
              <a:gd name="connsiteX339" fmla="*/ 3275917 w 7467600"/>
              <a:gd name="connsiteY339" fmla="*/ 6783192 h 6858000"/>
              <a:gd name="connsiteX340" fmla="*/ 3399358 w 7467600"/>
              <a:gd name="connsiteY340" fmla="*/ 6469011 h 6858000"/>
              <a:gd name="connsiteX341" fmla="*/ 3425650 w 7467600"/>
              <a:gd name="connsiteY341" fmla="*/ 6381333 h 6858000"/>
              <a:gd name="connsiteX342" fmla="*/ 3460661 w 7467600"/>
              <a:gd name="connsiteY342" fmla="*/ 6266763 h 6858000"/>
              <a:gd name="connsiteX343" fmla="*/ 3518021 w 7467600"/>
              <a:gd name="connsiteY343" fmla="*/ 6117298 h 6858000"/>
              <a:gd name="connsiteX344" fmla="*/ 3554035 w 7467600"/>
              <a:gd name="connsiteY344" fmla="*/ 6027832 h 6858000"/>
              <a:gd name="connsiteX345" fmla="*/ 3677174 w 7467600"/>
              <a:gd name="connsiteY345" fmla="*/ 5636351 h 6858000"/>
              <a:gd name="connsiteX346" fmla="*/ 3698819 w 7467600"/>
              <a:gd name="connsiteY346" fmla="*/ 5560503 h 6858000"/>
              <a:gd name="connsiteX347" fmla="*/ 3702094 w 7467600"/>
              <a:gd name="connsiteY347" fmla="*/ 5549194 h 6858000"/>
              <a:gd name="connsiteX348" fmla="*/ 3398355 w 7467600"/>
              <a:gd name="connsiteY348" fmla="*/ 6094603 h 6858000"/>
              <a:gd name="connsiteX349" fmla="*/ 3193941 w 7467600"/>
              <a:gd name="connsiteY349" fmla="*/ 6798775 h 6858000"/>
              <a:gd name="connsiteX350" fmla="*/ 3184140 w 7467600"/>
              <a:gd name="connsiteY350" fmla="*/ 6858000 h 6858000"/>
              <a:gd name="connsiteX351" fmla="*/ 3099978 w 7467600"/>
              <a:gd name="connsiteY351" fmla="*/ 6858000 h 6858000"/>
              <a:gd name="connsiteX352" fmla="*/ 3101556 w 7467600"/>
              <a:gd name="connsiteY352" fmla="*/ 6843337 h 6858000"/>
              <a:gd name="connsiteX353" fmla="*/ 3370162 w 7467600"/>
              <a:gd name="connsiteY353" fmla="*/ 5785550 h 6858000"/>
              <a:gd name="connsiteX354" fmla="*/ 3746477 w 7467600"/>
              <a:gd name="connsiteY354" fmla="*/ 5377889 h 6858000"/>
              <a:gd name="connsiteX355" fmla="*/ 3863399 w 7467600"/>
              <a:gd name="connsiteY355" fmla="*/ 5087257 h 6858000"/>
              <a:gd name="connsiteX356" fmla="*/ 3968712 w 7467600"/>
              <a:gd name="connsiteY356" fmla="*/ 4913989 h 6858000"/>
              <a:gd name="connsiteX357" fmla="*/ 2792390 w 7467600"/>
              <a:gd name="connsiteY357" fmla="*/ 5382974 h 6858000"/>
              <a:gd name="connsiteX358" fmla="*/ 2714982 w 7467600"/>
              <a:gd name="connsiteY358" fmla="*/ 5427051 h 6858000"/>
              <a:gd name="connsiteX359" fmla="*/ 2813361 w 7467600"/>
              <a:gd name="connsiteY359" fmla="*/ 6023912 h 6858000"/>
              <a:gd name="connsiteX360" fmla="*/ 2688430 w 7467600"/>
              <a:gd name="connsiteY360" fmla="*/ 6801564 h 6858000"/>
              <a:gd name="connsiteX361" fmla="*/ 2629626 w 7467600"/>
              <a:gd name="connsiteY361" fmla="*/ 6763394 h 6858000"/>
              <a:gd name="connsiteX362" fmla="*/ 2565328 w 7467600"/>
              <a:gd name="connsiteY362" fmla="*/ 5516399 h 6858000"/>
              <a:gd name="connsiteX363" fmla="*/ 1922999 w 7467600"/>
              <a:gd name="connsiteY363" fmla="*/ 5980343 h 6858000"/>
              <a:gd name="connsiteX364" fmla="*/ 1950261 w 7467600"/>
              <a:gd name="connsiteY364" fmla="*/ 6405858 h 6858000"/>
              <a:gd name="connsiteX365" fmla="*/ 2365554 w 7467600"/>
              <a:gd name="connsiteY365" fmla="*/ 6759107 h 6858000"/>
              <a:gd name="connsiteX366" fmla="*/ 2424142 w 7467600"/>
              <a:gd name="connsiteY366" fmla="*/ 6858000 h 6858000"/>
              <a:gd name="connsiteX367" fmla="*/ 2395994 w 7467600"/>
              <a:gd name="connsiteY367" fmla="*/ 6858000 h 6858000"/>
              <a:gd name="connsiteX368" fmla="*/ 2392863 w 7467600"/>
              <a:gd name="connsiteY368" fmla="*/ 6852964 h 6858000"/>
              <a:gd name="connsiteX369" fmla="*/ 2017589 w 7467600"/>
              <a:gd name="connsiteY369" fmla="*/ 6493982 h 6858000"/>
              <a:gd name="connsiteX370" fmla="*/ 2147336 w 7467600"/>
              <a:gd name="connsiteY370" fmla="*/ 6594052 h 6858000"/>
              <a:gd name="connsiteX371" fmla="*/ 2207047 w 7467600"/>
              <a:gd name="connsiteY371" fmla="*/ 6654540 h 6858000"/>
              <a:gd name="connsiteX372" fmla="*/ 2299106 w 7467600"/>
              <a:gd name="connsiteY372" fmla="*/ 6778931 h 6858000"/>
              <a:gd name="connsiteX373" fmla="*/ 2314430 w 7467600"/>
              <a:gd name="connsiteY373" fmla="*/ 6801144 h 6858000"/>
              <a:gd name="connsiteX374" fmla="*/ 2352406 w 7467600"/>
              <a:gd name="connsiteY374" fmla="*/ 6858000 h 6858000"/>
              <a:gd name="connsiteX375" fmla="*/ 2314492 w 7467600"/>
              <a:gd name="connsiteY375" fmla="*/ 6858000 h 6858000"/>
              <a:gd name="connsiteX376" fmla="*/ 2288095 w 7467600"/>
              <a:gd name="connsiteY376" fmla="*/ 6818030 h 6858000"/>
              <a:gd name="connsiteX377" fmla="*/ 2272768 w 7467600"/>
              <a:gd name="connsiteY377" fmla="*/ 6795822 h 6858000"/>
              <a:gd name="connsiteX378" fmla="*/ 2182715 w 7467600"/>
              <a:gd name="connsiteY378" fmla="*/ 6675071 h 6858000"/>
              <a:gd name="connsiteX379" fmla="*/ 2032061 w 7467600"/>
              <a:gd name="connsiteY379" fmla="*/ 6541380 h 6858000"/>
              <a:gd name="connsiteX380" fmla="*/ 2257220 w 7467600"/>
              <a:gd name="connsiteY380" fmla="*/ 6826257 h 6858000"/>
              <a:gd name="connsiteX381" fmla="*/ 2281324 w 7467600"/>
              <a:gd name="connsiteY381" fmla="*/ 6858000 h 6858000"/>
              <a:gd name="connsiteX382" fmla="*/ 2242860 w 7467600"/>
              <a:gd name="connsiteY382" fmla="*/ 6858000 h 6858000"/>
              <a:gd name="connsiteX383" fmla="*/ 2232818 w 7467600"/>
              <a:gd name="connsiteY383" fmla="*/ 6844926 h 6858000"/>
              <a:gd name="connsiteX384" fmla="*/ 1990172 w 7467600"/>
              <a:gd name="connsiteY384" fmla="*/ 6542121 h 6858000"/>
              <a:gd name="connsiteX385" fmla="*/ 2124090 w 7467600"/>
              <a:gd name="connsiteY385" fmla="*/ 6761017 h 6858000"/>
              <a:gd name="connsiteX386" fmla="*/ 2200380 w 7467600"/>
              <a:gd name="connsiteY386" fmla="*/ 6858000 h 6858000"/>
              <a:gd name="connsiteX387" fmla="*/ 2147507 w 7467600"/>
              <a:gd name="connsiteY387" fmla="*/ 6858000 h 6858000"/>
              <a:gd name="connsiteX388" fmla="*/ 2070668 w 7467600"/>
              <a:gd name="connsiteY388" fmla="*/ 6761520 h 6858000"/>
              <a:gd name="connsiteX389" fmla="*/ 1975142 w 7467600"/>
              <a:gd name="connsiteY389" fmla="*/ 6585570 h 6858000"/>
              <a:gd name="connsiteX390" fmla="*/ 2050035 w 7467600"/>
              <a:gd name="connsiteY390" fmla="*/ 6813345 h 6858000"/>
              <a:gd name="connsiteX391" fmla="*/ 2063025 w 7467600"/>
              <a:gd name="connsiteY391" fmla="*/ 6858000 h 6858000"/>
              <a:gd name="connsiteX392" fmla="*/ 2021675 w 7467600"/>
              <a:gd name="connsiteY392" fmla="*/ 6858000 h 6858000"/>
              <a:gd name="connsiteX393" fmla="*/ 2019308 w 7467600"/>
              <a:gd name="connsiteY393" fmla="*/ 6847118 h 6858000"/>
              <a:gd name="connsiteX394" fmla="*/ 1938835 w 7467600"/>
              <a:gd name="connsiteY394" fmla="*/ 6551160 h 6858000"/>
              <a:gd name="connsiteX395" fmla="*/ 1953230 w 7467600"/>
              <a:gd name="connsiteY395" fmla="*/ 6759699 h 6858000"/>
              <a:gd name="connsiteX396" fmla="*/ 1956763 w 7467600"/>
              <a:gd name="connsiteY396" fmla="*/ 6778191 h 6858000"/>
              <a:gd name="connsiteX397" fmla="*/ 1967925 w 7467600"/>
              <a:gd name="connsiteY397" fmla="*/ 6858000 h 6858000"/>
              <a:gd name="connsiteX398" fmla="*/ 1936622 w 7467600"/>
              <a:gd name="connsiteY398" fmla="*/ 6858000 h 6858000"/>
              <a:gd name="connsiteX399" fmla="*/ 1926261 w 7467600"/>
              <a:gd name="connsiteY399" fmla="*/ 6784064 h 6858000"/>
              <a:gd name="connsiteX400" fmla="*/ 1922724 w 7467600"/>
              <a:gd name="connsiteY400" fmla="*/ 6765577 h 6858000"/>
              <a:gd name="connsiteX401" fmla="*/ 1904650 w 7467600"/>
              <a:gd name="connsiteY401" fmla="*/ 6639616 h 6858000"/>
              <a:gd name="connsiteX402" fmla="*/ 1885273 w 7467600"/>
              <a:gd name="connsiteY402" fmla="*/ 6858000 h 6858000"/>
              <a:gd name="connsiteX403" fmla="*/ 1854363 w 7467600"/>
              <a:gd name="connsiteY403" fmla="*/ 6858000 h 6858000"/>
              <a:gd name="connsiteX404" fmla="*/ 1880391 w 7467600"/>
              <a:gd name="connsiteY404" fmla="*/ 6603796 h 6858000"/>
              <a:gd name="connsiteX405" fmla="*/ 1818273 w 7467600"/>
              <a:gd name="connsiteY405" fmla="*/ 6715729 h 6858000"/>
              <a:gd name="connsiteX406" fmla="*/ 1794691 w 7467600"/>
              <a:gd name="connsiteY406" fmla="*/ 6843239 h 6858000"/>
              <a:gd name="connsiteX407" fmla="*/ 1794914 w 7467600"/>
              <a:gd name="connsiteY407" fmla="*/ 6858000 h 6858000"/>
              <a:gd name="connsiteX408" fmla="*/ 1746128 w 7467600"/>
              <a:gd name="connsiteY408" fmla="*/ 6858000 h 6858000"/>
              <a:gd name="connsiteX409" fmla="*/ 1753934 w 7467600"/>
              <a:gd name="connsiteY409" fmla="*/ 6724796 h 6858000"/>
              <a:gd name="connsiteX410" fmla="*/ 1792053 w 7467600"/>
              <a:gd name="connsiteY410" fmla="*/ 6572396 h 6858000"/>
              <a:gd name="connsiteX411" fmla="*/ 1862248 w 7467600"/>
              <a:gd name="connsiteY411" fmla="*/ 6266397 h 6858000"/>
              <a:gd name="connsiteX412" fmla="*/ 1862250 w 7467600"/>
              <a:gd name="connsiteY412" fmla="*/ 6033531 h 6858000"/>
              <a:gd name="connsiteX413" fmla="*/ 1211999 w 7467600"/>
              <a:gd name="connsiteY413" fmla="*/ 6683610 h 6858000"/>
              <a:gd name="connsiteX414" fmla="*/ 1213266 w 7467600"/>
              <a:gd name="connsiteY414" fmla="*/ 6691947 h 6858000"/>
              <a:gd name="connsiteX415" fmla="*/ 1203370 w 7467600"/>
              <a:gd name="connsiteY415" fmla="*/ 6850676 h 6858000"/>
              <a:gd name="connsiteX416" fmla="*/ 1203671 w 7467600"/>
              <a:gd name="connsiteY416" fmla="*/ 6858000 h 6858000"/>
              <a:gd name="connsiteX417" fmla="*/ 1143180 w 7467600"/>
              <a:gd name="connsiteY417" fmla="*/ 6858000 h 6858000"/>
              <a:gd name="connsiteX418" fmla="*/ 1142176 w 7467600"/>
              <a:gd name="connsiteY418" fmla="*/ 6766045 h 6858000"/>
              <a:gd name="connsiteX419" fmla="*/ 1067484 w 7467600"/>
              <a:gd name="connsiteY419" fmla="*/ 6858000 h 6858000"/>
              <a:gd name="connsiteX420" fmla="*/ 953928 w 7467600"/>
              <a:gd name="connsiteY420" fmla="*/ 6858000 h 6858000"/>
              <a:gd name="connsiteX421" fmla="*/ 959715 w 7467600"/>
              <a:gd name="connsiteY421" fmla="*/ 6850185 h 6858000"/>
              <a:gd name="connsiteX422" fmla="*/ 1483788 w 7467600"/>
              <a:gd name="connsiteY422" fmla="*/ 6259174 h 6858000"/>
              <a:gd name="connsiteX423" fmla="*/ 1100671 w 7467600"/>
              <a:gd name="connsiteY423" fmla="*/ 6252137 h 6858000"/>
              <a:gd name="connsiteX424" fmla="*/ 1090144 w 7467600"/>
              <a:gd name="connsiteY424" fmla="*/ 6256748 h 6858000"/>
              <a:gd name="connsiteX425" fmla="*/ 1095872 w 7467600"/>
              <a:gd name="connsiteY425" fmla="*/ 6271892 h 6858000"/>
              <a:gd name="connsiteX426" fmla="*/ 262785 w 7467600"/>
              <a:gd name="connsiteY426" fmla="*/ 6845450 h 6858000"/>
              <a:gd name="connsiteX427" fmla="*/ 209968 w 7467600"/>
              <a:gd name="connsiteY427" fmla="*/ 6770713 h 6858000"/>
              <a:gd name="connsiteX428" fmla="*/ 873460 w 7467600"/>
              <a:gd name="connsiteY428" fmla="*/ 6253768 h 6858000"/>
              <a:gd name="connsiteX429" fmla="*/ 192686 w 7467600"/>
              <a:gd name="connsiteY429" fmla="*/ 5849257 h 6858000"/>
              <a:gd name="connsiteX430" fmla="*/ 4696 w 7467600"/>
              <a:gd name="connsiteY430" fmla="*/ 5697668 h 6858000"/>
              <a:gd name="connsiteX431" fmla="*/ 0 w 7467600"/>
              <a:gd name="connsiteY431" fmla="*/ 5689984 h 6858000"/>
              <a:gd name="connsiteX432" fmla="*/ 0 w 7467600"/>
              <a:gd name="connsiteY432" fmla="*/ 5513472 h 6858000"/>
              <a:gd name="connsiteX433" fmla="*/ 174101 w 7467600"/>
              <a:gd name="connsiteY433" fmla="*/ 5620277 h 6858000"/>
              <a:gd name="connsiteX434" fmla="*/ 891800 w 7467600"/>
              <a:gd name="connsiteY434" fmla="*/ 6036935 h 6858000"/>
              <a:gd name="connsiteX435" fmla="*/ 1072219 w 7467600"/>
              <a:gd name="connsiteY435" fmla="*/ 6169443 h 6858000"/>
              <a:gd name="connsiteX436" fmla="*/ 1074117 w 7467600"/>
              <a:gd name="connsiteY436" fmla="*/ 6170301 h 6858000"/>
              <a:gd name="connsiteX437" fmla="*/ 1083114 w 7467600"/>
              <a:gd name="connsiteY437" fmla="*/ 6174131 h 6858000"/>
              <a:gd name="connsiteX438" fmla="*/ 1543010 w 7467600"/>
              <a:gd name="connsiteY438" fmla="*/ 6191140 h 6858000"/>
              <a:gd name="connsiteX439" fmla="*/ 1551080 w 7467600"/>
              <a:gd name="connsiteY439" fmla="*/ 6195006 h 6858000"/>
              <a:gd name="connsiteX440" fmla="*/ 2345443 w 7467600"/>
              <a:gd name="connsiteY440" fmla="*/ 5549882 h 6858000"/>
              <a:gd name="connsiteX441" fmla="*/ 1721499 w 7467600"/>
              <a:gd name="connsiteY441" fmla="*/ 5599969 h 6858000"/>
              <a:gd name="connsiteX442" fmla="*/ 767716 w 7467600"/>
              <a:gd name="connsiteY442" fmla="*/ 5472768 h 6858000"/>
              <a:gd name="connsiteX443" fmla="*/ 722147 w 7467600"/>
              <a:gd name="connsiteY443" fmla="*/ 5393091 h 6858000"/>
              <a:gd name="connsiteX444" fmla="*/ 1485552 w 7467600"/>
              <a:gd name="connsiteY444" fmla="*/ 5313202 h 6858000"/>
              <a:gd name="connsiteX445" fmla="*/ 2143004 w 7467600"/>
              <a:gd name="connsiteY445" fmla="*/ 5402420 h 6858000"/>
              <a:gd name="connsiteX446" fmla="*/ 1933391 w 7467600"/>
              <a:gd name="connsiteY446" fmla="*/ 5156971 h 6858000"/>
              <a:gd name="connsiteX447" fmla="*/ 1827118 w 7467600"/>
              <a:gd name="connsiteY447" fmla="*/ 4968410 h 6858000"/>
              <a:gd name="connsiteX448" fmla="*/ 1837349 w 7467600"/>
              <a:gd name="connsiteY448" fmla="*/ 4956357 h 6858000"/>
              <a:gd name="connsiteX449" fmla="*/ 2162835 w 7467600"/>
              <a:gd name="connsiteY449" fmla="*/ 5187853 h 6858000"/>
              <a:gd name="connsiteX450" fmla="*/ 2257167 w 7467600"/>
              <a:gd name="connsiteY450" fmla="*/ 5462123 h 6858000"/>
              <a:gd name="connsiteX451" fmla="*/ 2261598 w 7467600"/>
              <a:gd name="connsiteY451" fmla="*/ 5467998 h 6858000"/>
              <a:gd name="connsiteX452" fmla="*/ 2437177 w 7467600"/>
              <a:gd name="connsiteY452" fmla="*/ 5479608 h 6858000"/>
              <a:gd name="connsiteX453" fmla="*/ 2445247 w 7467600"/>
              <a:gd name="connsiteY453" fmla="*/ 5483476 h 6858000"/>
              <a:gd name="connsiteX454" fmla="*/ 2743626 w 7467600"/>
              <a:gd name="connsiteY454" fmla="*/ 5304819 h 6858000"/>
              <a:gd name="connsiteX455" fmla="*/ 3048102 w 7467600"/>
              <a:gd name="connsiteY455" fmla="*/ 5150595 h 6858000"/>
              <a:gd name="connsiteX456" fmla="*/ 1799414 w 7467600"/>
              <a:gd name="connsiteY456" fmla="*/ 4694732 h 6858000"/>
              <a:gd name="connsiteX457" fmla="*/ 1771735 w 7467600"/>
              <a:gd name="connsiteY457" fmla="*/ 4619929 h 6858000"/>
              <a:gd name="connsiteX458" fmla="*/ 3104273 w 7467600"/>
              <a:gd name="connsiteY458" fmla="*/ 5076159 h 6858000"/>
              <a:gd name="connsiteX459" fmla="*/ 3113245 w 7467600"/>
              <a:gd name="connsiteY459" fmla="*/ 5090705 h 6858000"/>
              <a:gd name="connsiteX460" fmla="*/ 3126294 w 7467600"/>
              <a:gd name="connsiteY460" fmla="*/ 5114400 h 6858000"/>
              <a:gd name="connsiteX461" fmla="*/ 3937433 w 7467600"/>
              <a:gd name="connsiteY461" fmla="*/ 4830473 h 6858000"/>
              <a:gd name="connsiteX462" fmla="*/ 3590475 w 7467600"/>
              <a:gd name="connsiteY462" fmla="*/ 4597974 h 6858000"/>
              <a:gd name="connsiteX463" fmla="*/ 3100264 w 7467600"/>
              <a:gd name="connsiteY463" fmla="*/ 4579845 h 6858000"/>
              <a:gd name="connsiteX464" fmla="*/ 2183576 w 7467600"/>
              <a:gd name="connsiteY464" fmla="*/ 4227150 h 6858000"/>
              <a:gd name="connsiteX465" fmla="*/ 2151029 w 7467600"/>
              <a:gd name="connsiteY465" fmla="*/ 4146947 h 6858000"/>
              <a:gd name="connsiteX466" fmla="*/ 3563434 w 7467600"/>
              <a:gd name="connsiteY466" fmla="*/ 4469115 h 6858000"/>
              <a:gd name="connsiteX467" fmla="*/ 3177952 w 7467600"/>
              <a:gd name="connsiteY467" fmla="*/ 3657386 h 6858000"/>
              <a:gd name="connsiteX468" fmla="*/ 3189263 w 7467600"/>
              <a:gd name="connsiteY468" fmla="*/ 3625726 h 6858000"/>
              <a:gd name="connsiteX469" fmla="*/ 3560912 w 7467600"/>
              <a:gd name="connsiteY469" fmla="*/ 4079863 h 6858000"/>
              <a:gd name="connsiteX470" fmla="*/ 3626636 w 7467600"/>
              <a:gd name="connsiteY470" fmla="*/ 4512230 h 6858000"/>
              <a:gd name="connsiteX471" fmla="*/ 3653088 w 7467600"/>
              <a:gd name="connsiteY471" fmla="*/ 4521417 h 6858000"/>
              <a:gd name="connsiteX472" fmla="*/ 3988128 w 7467600"/>
              <a:gd name="connsiteY472" fmla="*/ 4817267 h 6858000"/>
              <a:gd name="connsiteX473" fmla="*/ 4830582 w 7467600"/>
              <a:gd name="connsiteY473" fmla="*/ 4676000 h 6858000"/>
              <a:gd name="connsiteX474" fmla="*/ 4830100 w 7467600"/>
              <a:gd name="connsiteY474" fmla="*/ 4675554 h 6858000"/>
              <a:gd name="connsiteX475" fmla="*/ 4036318 w 7467600"/>
              <a:gd name="connsiteY475" fmla="*/ 4147013 h 6858000"/>
              <a:gd name="connsiteX476" fmla="*/ 3432098 w 7467600"/>
              <a:gd name="connsiteY476" fmla="*/ 3537312 h 6858000"/>
              <a:gd name="connsiteX477" fmla="*/ 3446761 w 7467600"/>
              <a:gd name="connsiteY477" fmla="*/ 3461278 h 6858000"/>
              <a:gd name="connsiteX478" fmla="*/ 4419733 w 7467600"/>
              <a:gd name="connsiteY478" fmla="*/ 3963555 h 6858000"/>
              <a:gd name="connsiteX479" fmla="*/ 4781371 w 7467600"/>
              <a:gd name="connsiteY479" fmla="*/ 4458604 h 6858000"/>
              <a:gd name="connsiteX480" fmla="*/ 4780440 w 7467600"/>
              <a:gd name="connsiteY480" fmla="*/ 4470290 h 6858000"/>
              <a:gd name="connsiteX481" fmla="*/ 4898954 w 7467600"/>
              <a:gd name="connsiteY481" fmla="*/ 4662092 h 6858000"/>
              <a:gd name="connsiteX482" fmla="*/ 4900699 w 7467600"/>
              <a:gd name="connsiteY482" fmla="*/ 4670867 h 6858000"/>
              <a:gd name="connsiteX483" fmla="*/ 5714511 w 7467600"/>
              <a:gd name="connsiteY483" fmla="*/ 4663483 h 6858000"/>
              <a:gd name="connsiteX484" fmla="*/ 5464793 w 7467600"/>
              <a:gd name="connsiteY484" fmla="*/ 4393556 h 6858000"/>
              <a:gd name="connsiteX485" fmla="*/ 5461897 w 7467600"/>
              <a:gd name="connsiteY485" fmla="*/ 4390879 h 6858000"/>
              <a:gd name="connsiteX486" fmla="*/ 4294126 w 7467600"/>
              <a:gd name="connsiteY486" fmla="*/ 3303048 h 6858000"/>
              <a:gd name="connsiteX487" fmla="*/ 4305321 w 7467600"/>
              <a:gd name="connsiteY487" fmla="*/ 3256953 h 6858000"/>
              <a:gd name="connsiteX488" fmla="*/ 4949299 w 7467600"/>
              <a:gd name="connsiteY488" fmla="*/ 3766336 h 6858000"/>
              <a:gd name="connsiteX489" fmla="*/ 5291452 w 7467600"/>
              <a:gd name="connsiteY489" fmla="*/ 4076801 h 6858000"/>
              <a:gd name="connsiteX490" fmla="*/ 5434998 w 7467600"/>
              <a:gd name="connsiteY490" fmla="*/ 4254100 h 6858000"/>
              <a:gd name="connsiteX491" fmla="*/ 5351015 w 7467600"/>
              <a:gd name="connsiteY491" fmla="*/ 3760989 h 6858000"/>
              <a:gd name="connsiteX492" fmla="*/ 5413780 w 7467600"/>
              <a:gd name="connsiteY492" fmla="*/ 2966265 h 6858000"/>
              <a:gd name="connsiteX493" fmla="*/ 5425627 w 7467600"/>
              <a:gd name="connsiteY493" fmla="*/ 2954192 h 6858000"/>
              <a:gd name="connsiteX494" fmla="*/ 6604735 w 7467600"/>
              <a:gd name="connsiteY494" fmla="*/ 2041381 h 6858000"/>
              <a:gd name="connsiteX495" fmla="*/ 7204487 w 7467600"/>
              <a:gd name="connsiteY495" fmla="*/ 2742112 h 6858000"/>
              <a:gd name="connsiteX496" fmla="*/ 7131592 w 7467600"/>
              <a:gd name="connsiteY496" fmla="*/ 2672096 h 6858000"/>
              <a:gd name="connsiteX497" fmla="*/ 6996344 w 7467600"/>
              <a:gd name="connsiteY497" fmla="*/ 2518310 h 6858000"/>
              <a:gd name="connsiteX498" fmla="*/ 6735495 w 7467600"/>
              <a:gd name="connsiteY498" fmla="*/ 2196890 h 6858000"/>
              <a:gd name="connsiteX499" fmla="*/ 6721901 w 7467600"/>
              <a:gd name="connsiteY499" fmla="*/ 2179274 h 6858000"/>
              <a:gd name="connsiteX500" fmla="*/ 6604735 w 7467600"/>
              <a:gd name="connsiteY500" fmla="*/ 2041381 h 6858000"/>
              <a:gd name="connsiteX501" fmla="*/ 6591670 w 7467600"/>
              <a:gd name="connsiteY501" fmla="*/ 1988277 h 6858000"/>
              <a:gd name="connsiteX502" fmla="*/ 6747349 w 7467600"/>
              <a:gd name="connsiteY502" fmla="*/ 2160069 h 6858000"/>
              <a:gd name="connsiteX503" fmla="*/ 6760943 w 7467600"/>
              <a:gd name="connsiteY503" fmla="*/ 2177686 h 6858000"/>
              <a:gd name="connsiteX504" fmla="*/ 7021065 w 7467600"/>
              <a:gd name="connsiteY504" fmla="*/ 2498102 h 6858000"/>
              <a:gd name="connsiteX505" fmla="*/ 7155223 w 7467600"/>
              <a:gd name="connsiteY505" fmla="*/ 2650386 h 6858000"/>
              <a:gd name="connsiteX506" fmla="*/ 7203167 w 7467600"/>
              <a:gd name="connsiteY506" fmla="*/ 2697288 h 6858000"/>
              <a:gd name="connsiteX507" fmla="*/ 6937703 w 7467600"/>
              <a:gd name="connsiteY507" fmla="*/ 2321981 h 6858000"/>
              <a:gd name="connsiteX508" fmla="*/ 6591670 w 7467600"/>
              <a:gd name="connsiteY508" fmla="*/ 1988277 h 6858000"/>
              <a:gd name="connsiteX509" fmla="*/ 5798671 w 7467600"/>
              <a:gd name="connsiteY509" fmla="*/ 1981601 h 6858000"/>
              <a:gd name="connsiteX510" fmla="*/ 5754709 w 7467600"/>
              <a:gd name="connsiteY510" fmla="*/ 2071454 h 6858000"/>
              <a:gd name="connsiteX511" fmla="*/ 5763044 w 7467600"/>
              <a:gd name="connsiteY511" fmla="*/ 2842206 h 6858000"/>
              <a:gd name="connsiteX512" fmla="*/ 5764974 w 7467600"/>
              <a:gd name="connsiteY512" fmla="*/ 2799609 h 6858000"/>
              <a:gd name="connsiteX513" fmla="*/ 5767665 w 7467600"/>
              <a:gd name="connsiteY513" fmla="*/ 2666409 h 6858000"/>
              <a:gd name="connsiteX514" fmla="*/ 5763055 w 7467600"/>
              <a:gd name="connsiteY514" fmla="*/ 2579705 h 6858000"/>
              <a:gd name="connsiteX515" fmla="*/ 5758079 w 7467600"/>
              <a:gd name="connsiteY515" fmla="*/ 2492508 h 6858000"/>
              <a:gd name="connsiteX516" fmla="*/ 5779325 w 7467600"/>
              <a:gd name="connsiteY516" fmla="*/ 2197069 h 6858000"/>
              <a:gd name="connsiteX517" fmla="*/ 5798671 w 7467600"/>
              <a:gd name="connsiteY517" fmla="*/ 1981601 h 6858000"/>
              <a:gd name="connsiteX518" fmla="*/ 5829202 w 7467600"/>
              <a:gd name="connsiteY518" fmla="*/ 1971679 h 6858000"/>
              <a:gd name="connsiteX519" fmla="*/ 5809558 w 7467600"/>
              <a:gd name="connsiteY519" fmla="*/ 2198043 h 6858000"/>
              <a:gd name="connsiteX520" fmla="*/ 5788653 w 7467600"/>
              <a:gd name="connsiteY520" fmla="*/ 2489430 h 6858000"/>
              <a:gd name="connsiteX521" fmla="*/ 5793439 w 7467600"/>
              <a:gd name="connsiteY521" fmla="*/ 2575235 h 6858000"/>
              <a:gd name="connsiteX522" fmla="*/ 5796837 w 7467600"/>
              <a:gd name="connsiteY522" fmla="*/ 2637633 h 6858000"/>
              <a:gd name="connsiteX523" fmla="*/ 5818614 w 7467600"/>
              <a:gd name="connsiteY523" fmla="*/ 2473055 h 6858000"/>
              <a:gd name="connsiteX524" fmla="*/ 5829202 w 7467600"/>
              <a:gd name="connsiteY524" fmla="*/ 1971679 h 6858000"/>
              <a:gd name="connsiteX525" fmla="*/ 5911389 w 7467600"/>
              <a:gd name="connsiteY525" fmla="*/ 1898371 h 6858000"/>
              <a:gd name="connsiteX526" fmla="*/ 6237627 w 7467600"/>
              <a:gd name="connsiteY526" fmla="*/ 2231921 h 6858000"/>
              <a:gd name="connsiteX527" fmla="*/ 5911389 w 7467600"/>
              <a:gd name="connsiteY527" fmla="*/ 1898371 h 6858000"/>
              <a:gd name="connsiteX528" fmla="*/ 6944437 w 7467600"/>
              <a:gd name="connsiteY528" fmla="*/ 1575402 h 6858000"/>
              <a:gd name="connsiteX529" fmla="*/ 6304730 w 7467600"/>
              <a:gd name="connsiteY529" fmla="*/ 1766654 h 6858000"/>
              <a:gd name="connsiteX530" fmla="*/ 6944437 w 7467600"/>
              <a:gd name="connsiteY530" fmla="*/ 1575402 h 6858000"/>
              <a:gd name="connsiteX531" fmla="*/ 7019523 w 7467600"/>
              <a:gd name="connsiteY531" fmla="*/ 1519450 h 6858000"/>
              <a:gd name="connsiteX532" fmla="*/ 6298091 w 7467600"/>
              <a:gd name="connsiteY532" fmla="*/ 1737122 h 6858000"/>
              <a:gd name="connsiteX533" fmla="*/ 7019523 w 7467600"/>
              <a:gd name="connsiteY533" fmla="*/ 1519450 h 6858000"/>
              <a:gd name="connsiteX534" fmla="*/ 2399523 w 7467600"/>
              <a:gd name="connsiteY534" fmla="*/ 1428234 h 6858000"/>
              <a:gd name="connsiteX535" fmla="*/ 2224982 w 7467600"/>
              <a:gd name="connsiteY535" fmla="*/ 1826201 h 6858000"/>
              <a:gd name="connsiteX536" fmla="*/ 2096099 w 7467600"/>
              <a:gd name="connsiteY536" fmla="*/ 2345900 h 6858000"/>
              <a:gd name="connsiteX537" fmla="*/ 2283317 w 7467600"/>
              <a:gd name="connsiteY537" fmla="*/ 1796925 h 6858000"/>
              <a:gd name="connsiteX538" fmla="*/ 2399523 w 7467600"/>
              <a:gd name="connsiteY538" fmla="*/ 1428234 h 6858000"/>
              <a:gd name="connsiteX539" fmla="*/ 2448558 w 7467600"/>
              <a:gd name="connsiteY539" fmla="*/ 1373435 h 6858000"/>
              <a:gd name="connsiteX540" fmla="*/ 2312521 w 7467600"/>
              <a:gd name="connsiteY540" fmla="*/ 1806140 h 6858000"/>
              <a:gd name="connsiteX541" fmla="*/ 2127533 w 7467600"/>
              <a:gd name="connsiteY541" fmla="*/ 2348380 h 6858000"/>
              <a:gd name="connsiteX542" fmla="*/ 2358080 w 7467600"/>
              <a:gd name="connsiteY542" fmla="*/ 1866134 h 6858000"/>
              <a:gd name="connsiteX543" fmla="*/ 2407436 w 7467600"/>
              <a:gd name="connsiteY543" fmla="*/ 1651070 h 6858000"/>
              <a:gd name="connsiteX544" fmla="*/ 2448558 w 7467600"/>
              <a:gd name="connsiteY544" fmla="*/ 1373435 h 6858000"/>
              <a:gd name="connsiteX545" fmla="*/ 278707 w 7467600"/>
              <a:gd name="connsiteY545" fmla="*/ 1352270 h 6858000"/>
              <a:gd name="connsiteX546" fmla="*/ 321570 w 7467600"/>
              <a:gd name="connsiteY546" fmla="*/ 1861610 h 6858000"/>
              <a:gd name="connsiteX547" fmla="*/ 294281 w 7467600"/>
              <a:gd name="connsiteY547" fmla="*/ 1440658 h 6858000"/>
              <a:gd name="connsiteX548" fmla="*/ 278707 w 7467600"/>
              <a:gd name="connsiteY548" fmla="*/ 1352270 h 6858000"/>
              <a:gd name="connsiteX549" fmla="*/ 1423821 w 7467600"/>
              <a:gd name="connsiteY549" fmla="*/ 1351958 h 6858000"/>
              <a:gd name="connsiteX550" fmla="*/ 1638521 w 7467600"/>
              <a:gd name="connsiteY550" fmla="*/ 1908470 h 6858000"/>
              <a:gd name="connsiteX551" fmla="*/ 1754199 w 7467600"/>
              <a:gd name="connsiteY551" fmla="*/ 2149284 h 6858000"/>
              <a:gd name="connsiteX552" fmla="*/ 1908359 w 7467600"/>
              <a:gd name="connsiteY552" fmla="*/ 2364988 h 6858000"/>
              <a:gd name="connsiteX553" fmla="*/ 1647661 w 7467600"/>
              <a:gd name="connsiteY553" fmla="*/ 1825945 h 6858000"/>
              <a:gd name="connsiteX554" fmla="*/ 1423821 w 7467600"/>
              <a:gd name="connsiteY554" fmla="*/ 1351958 h 6858000"/>
              <a:gd name="connsiteX555" fmla="*/ 1431890 w 7467600"/>
              <a:gd name="connsiteY555" fmla="*/ 1306475 h 6858000"/>
              <a:gd name="connsiteX556" fmla="*/ 1507597 w 7467600"/>
              <a:gd name="connsiteY556" fmla="*/ 1446132 h 6858000"/>
              <a:gd name="connsiteX557" fmla="*/ 1674586 w 7467600"/>
              <a:gd name="connsiteY557" fmla="*/ 1813832 h 6858000"/>
              <a:gd name="connsiteX558" fmla="*/ 1815950 w 7467600"/>
              <a:gd name="connsiteY558" fmla="*/ 2128564 h 6858000"/>
              <a:gd name="connsiteX559" fmla="*/ 1984242 w 7467600"/>
              <a:gd name="connsiteY559" fmla="*/ 2430829 h 6858000"/>
              <a:gd name="connsiteX560" fmla="*/ 2014023 w 7467600"/>
              <a:gd name="connsiteY560" fmla="*/ 2450995 h 6858000"/>
              <a:gd name="connsiteX561" fmla="*/ 1747337 w 7467600"/>
              <a:gd name="connsiteY561" fmla="*/ 1855264 h 6858000"/>
              <a:gd name="connsiteX562" fmla="*/ 1533749 w 7467600"/>
              <a:gd name="connsiteY562" fmla="*/ 1478656 h 6858000"/>
              <a:gd name="connsiteX563" fmla="*/ 1431890 w 7467600"/>
              <a:gd name="connsiteY563" fmla="*/ 1306475 h 6858000"/>
              <a:gd name="connsiteX564" fmla="*/ 5052692 w 7467600"/>
              <a:gd name="connsiteY564" fmla="*/ 1292994 h 6858000"/>
              <a:gd name="connsiteX565" fmla="*/ 5200661 w 7467600"/>
              <a:gd name="connsiteY565" fmla="*/ 1635186 h 6858000"/>
              <a:gd name="connsiteX566" fmla="*/ 5297138 w 7467600"/>
              <a:gd name="connsiteY566" fmla="*/ 1906351 h 6858000"/>
              <a:gd name="connsiteX567" fmla="*/ 5052692 w 7467600"/>
              <a:gd name="connsiteY567" fmla="*/ 1292994 h 6858000"/>
              <a:gd name="connsiteX568" fmla="*/ 5009948 w 7467600"/>
              <a:gd name="connsiteY568" fmla="*/ 1273619 h 6858000"/>
              <a:gd name="connsiteX569" fmla="*/ 5121777 w 7467600"/>
              <a:gd name="connsiteY569" fmla="*/ 1654213 h 6858000"/>
              <a:gd name="connsiteX570" fmla="*/ 5293545 w 7467600"/>
              <a:gd name="connsiteY570" fmla="*/ 2072247 h 6858000"/>
              <a:gd name="connsiteX571" fmla="*/ 5294042 w 7467600"/>
              <a:gd name="connsiteY571" fmla="*/ 2065019 h 6858000"/>
              <a:gd name="connsiteX572" fmla="*/ 5171936 w 7467600"/>
              <a:gd name="connsiteY572" fmla="*/ 1647613 h 6858000"/>
              <a:gd name="connsiteX573" fmla="*/ 5009948 w 7467600"/>
              <a:gd name="connsiteY573" fmla="*/ 1273619 h 6858000"/>
              <a:gd name="connsiteX574" fmla="*/ 655236 w 7467600"/>
              <a:gd name="connsiteY574" fmla="*/ 1268632 h 6858000"/>
              <a:gd name="connsiteX575" fmla="*/ 839521 w 7467600"/>
              <a:gd name="connsiteY575" fmla="*/ 1685315 h 6858000"/>
              <a:gd name="connsiteX576" fmla="*/ 1109416 w 7467600"/>
              <a:gd name="connsiteY576" fmla="*/ 2061663 h 6858000"/>
              <a:gd name="connsiteX577" fmla="*/ 1298300 w 7467600"/>
              <a:gd name="connsiteY577" fmla="*/ 2247742 h 6858000"/>
              <a:gd name="connsiteX578" fmla="*/ 1125871 w 7467600"/>
              <a:gd name="connsiteY578" fmla="*/ 1989513 h 6858000"/>
              <a:gd name="connsiteX579" fmla="*/ 981574 w 7467600"/>
              <a:gd name="connsiteY579" fmla="*/ 1783157 h 6858000"/>
              <a:gd name="connsiteX580" fmla="*/ 922198 w 7467600"/>
              <a:gd name="connsiteY580" fmla="*/ 1677437 h 6858000"/>
              <a:gd name="connsiteX581" fmla="*/ 869293 w 7467600"/>
              <a:gd name="connsiteY581" fmla="*/ 1583214 h 6858000"/>
              <a:gd name="connsiteX582" fmla="*/ 751431 w 7467600"/>
              <a:gd name="connsiteY582" fmla="*/ 1405731 h 6858000"/>
              <a:gd name="connsiteX583" fmla="*/ 655236 w 7467600"/>
              <a:gd name="connsiteY583" fmla="*/ 1268632 h 6858000"/>
              <a:gd name="connsiteX584" fmla="*/ 6516292 w 7467600"/>
              <a:gd name="connsiteY584" fmla="*/ 1263064 h 6858000"/>
              <a:gd name="connsiteX585" fmla="*/ 5736320 w 7467600"/>
              <a:gd name="connsiteY585" fmla="*/ 1501803 h 6858000"/>
              <a:gd name="connsiteX586" fmla="*/ 6516292 w 7467600"/>
              <a:gd name="connsiteY586" fmla="*/ 1263064 h 6858000"/>
              <a:gd name="connsiteX587" fmla="*/ 291466 w 7467600"/>
              <a:gd name="connsiteY587" fmla="*/ 1250369 h 6858000"/>
              <a:gd name="connsiteX588" fmla="*/ 323180 w 7467600"/>
              <a:gd name="connsiteY588" fmla="*/ 1435283 h 6858000"/>
              <a:gd name="connsiteX589" fmla="*/ 349381 w 7467600"/>
              <a:gd name="connsiteY589" fmla="*/ 1875041 h 6858000"/>
              <a:gd name="connsiteX590" fmla="*/ 374363 w 7467600"/>
              <a:gd name="connsiteY590" fmla="*/ 1506494 h 6858000"/>
              <a:gd name="connsiteX591" fmla="*/ 302168 w 7467600"/>
              <a:gd name="connsiteY591" fmla="*/ 1274495 h 6858000"/>
              <a:gd name="connsiteX592" fmla="*/ 291466 w 7467600"/>
              <a:gd name="connsiteY592" fmla="*/ 1250369 h 6858000"/>
              <a:gd name="connsiteX593" fmla="*/ 678222 w 7467600"/>
              <a:gd name="connsiteY593" fmla="*/ 1248670 h 6858000"/>
              <a:gd name="connsiteX594" fmla="*/ 775536 w 7467600"/>
              <a:gd name="connsiteY594" fmla="*/ 1388015 h 6858000"/>
              <a:gd name="connsiteX595" fmla="*/ 894529 w 7467600"/>
              <a:gd name="connsiteY595" fmla="*/ 1567739 h 6858000"/>
              <a:gd name="connsiteX596" fmla="*/ 948000 w 7467600"/>
              <a:gd name="connsiteY596" fmla="*/ 1663088 h 6858000"/>
              <a:gd name="connsiteX597" fmla="*/ 1006812 w 7467600"/>
              <a:gd name="connsiteY597" fmla="*/ 1767683 h 6858000"/>
              <a:gd name="connsiteX598" fmla="*/ 1149133 w 7467600"/>
              <a:gd name="connsiteY598" fmla="*/ 1971513 h 6858000"/>
              <a:gd name="connsiteX599" fmla="*/ 1333952 w 7467600"/>
              <a:gd name="connsiteY599" fmla="*/ 2251620 h 6858000"/>
              <a:gd name="connsiteX600" fmla="*/ 1337329 w 7467600"/>
              <a:gd name="connsiteY600" fmla="*/ 2258350 h 6858000"/>
              <a:gd name="connsiteX601" fmla="*/ 1014726 w 7467600"/>
              <a:gd name="connsiteY601" fmla="*/ 1615556 h 6858000"/>
              <a:gd name="connsiteX602" fmla="*/ 678222 w 7467600"/>
              <a:gd name="connsiteY602" fmla="*/ 1248670 h 6858000"/>
              <a:gd name="connsiteX603" fmla="*/ 6691602 w 7467600"/>
              <a:gd name="connsiteY603" fmla="*/ 1140573 h 6858000"/>
              <a:gd name="connsiteX604" fmla="*/ 6571100 w 7467600"/>
              <a:gd name="connsiteY604" fmla="*/ 1183662 h 6858000"/>
              <a:gd name="connsiteX605" fmla="*/ 6241687 w 7467600"/>
              <a:gd name="connsiteY605" fmla="*/ 1257600 h 6858000"/>
              <a:gd name="connsiteX606" fmla="*/ 5693009 w 7467600"/>
              <a:gd name="connsiteY606" fmla="*/ 1478256 h 6858000"/>
              <a:gd name="connsiteX607" fmla="*/ 6548420 w 7467600"/>
              <a:gd name="connsiteY607" fmla="*/ 1214599 h 6858000"/>
              <a:gd name="connsiteX608" fmla="*/ 6605473 w 7467600"/>
              <a:gd name="connsiteY608" fmla="*/ 1184686 h 6858000"/>
              <a:gd name="connsiteX609" fmla="*/ 6691602 w 7467600"/>
              <a:gd name="connsiteY609" fmla="*/ 1140573 h 6858000"/>
              <a:gd name="connsiteX610" fmla="*/ 4002475 w 7467600"/>
              <a:gd name="connsiteY610" fmla="*/ 1037802 h 6858000"/>
              <a:gd name="connsiteX611" fmla="*/ 4000324 w 7467600"/>
              <a:gd name="connsiteY611" fmla="*/ 1039362 h 6858000"/>
              <a:gd name="connsiteX612" fmla="*/ 4002862 w 7467600"/>
              <a:gd name="connsiteY612" fmla="*/ 1042866 h 6858000"/>
              <a:gd name="connsiteX613" fmla="*/ 4002475 w 7467600"/>
              <a:gd name="connsiteY613" fmla="*/ 1037802 h 6858000"/>
              <a:gd name="connsiteX614" fmla="*/ 506322 w 7467600"/>
              <a:gd name="connsiteY614" fmla="*/ 1020997 h 6858000"/>
              <a:gd name="connsiteX615" fmla="*/ 533068 w 7467600"/>
              <a:gd name="connsiteY615" fmla="*/ 1029409 h 6858000"/>
              <a:gd name="connsiteX616" fmla="*/ 1232525 w 7467600"/>
              <a:gd name="connsiteY616" fmla="*/ 1804675 h 6858000"/>
              <a:gd name="connsiteX617" fmla="*/ 1388858 w 7467600"/>
              <a:gd name="connsiteY617" fmla="*/ 2368011 h 6858000"/>
              <a:gd name="connsiteX618" fmla="*/ 1384098 w 7467600"/>
              <a:gd name="connsiteY618" fmla="*/ 2378125 h 6858000"/>
              <a:gd name="connsiteX619" fmla="*/ 1425393 w 7467600"/>
              <a:gd name="connsiteY619" fmla="*/ 2589124 h 6858000"/>
              <a:gd name="connsiteX620" fmla="*/ 1424001 w 7467600"/>
              <a:gd name="connsiteY620" fmla="*/ 2597541 h 6858000"/>
              <a:gd name="connsiteX621" fmla="*/ 2152729 w 7467600"/>
              <a:gd name="connsiteY621" fmla="*/ 2864487 h 6858000"/>
              <a:gd name="connsiteX622" fmla="*/ 2020609 w 7467600"/>
              <a:gd name="connsiteY622" fmla="*/ 2539671 h 6858000"/>
              <a:gd name="connsiteX623" fmla="*/ 2018920 w 7467600"/>
              <a:gd name="connsiteY623" fmla="*/ 2536309 h 6858000"/>
              <a:gd name="connsiteX624" fmla="*/ 1342441 w 7467600"/>
              <a:gd name="connsiteY624" fmla="*/ 1173017 h 6858000"/>
              <a:gd name="connsiteX625" fmla="*/ 1367925 w 7467600"/>
              <a:gd name="connsiteY625" fmla="*/ 1135648 h 6858000"/>
              <a:gd name="connsiteX626" fmla="*/ 1771401 w 7467600"/>
              <a:gd name="connsiteY626" fmla="*/ 1806673 h 6858000"/>
              <a:gd name="connsiteX627" fmla="*/ 1972385 w 7467600"/>
              <a:gd name="connsiteY627" fmla="*/ 2198735 h 6858000"/>
              <a:gd name="connsiteX628" fmla="*/ 2040892 w 7467600"/>
              <a:gd name="connsiteY628" fmla="*/ 2405205 h 6858000"/>
              <a:gd name="connsiteX629" fmla="*/ 2131689 w 7467600"/>
              <a:gd name="connsiteY629" fmla="*/ 1936926 h 6858000"/>
              <a:gd name="connsiteX630" fmla="*/ 2454820 w 7467600"/>
              <a:gd name="connsiteY630" fmla="*/ 1248808 h 6858000"/>
              <a:gd name="connsiteX631" fmla="*/ 2492512 w 7467600"/>
              <a:gd name="connsiteY631" fmla="*/ 1302920 h 6858000"/>
              <a:gd name="connsiteX632" fmla="*/ 2081216 w 7467600"/>
              <a:gd name="connsiteY632" fmla="*/ 2527513 h 6858000"/>
              <a:gd name="connsiteX633" fmla="*/ 2081211 w 7467600"/>
              <a:gd name="connsiteY633" fmla="*/ 2528916 h 6858000"/>
              <a:gd name="connsiteX634" fmla="*/ 2199067 w 7467600"/>
              <a:gd name="connsiteY634" fmla="*/ 2884061 h 6858000"/>
              <a:gd name="connsiteX635" fmla="*/ 3192586 w 7467600"/>
              <a:gd name="connsiteY635" fmla="*/ 3411496 h 6858000"/>
              <a:gd name="connsiteX636" fmla="*/ 3182620 w 7467600"/>
              <a:gd name="connsiteY636" fmla="*/ 3483279 h 6858000"/>
              <a:gd name="connsiteX637" fmla="*/ 2435119 w 7467600"/>
              <a:gd name="connsiteY637" fmla="*/ 3080173 h 6858000"/>
              <a:gd name="connsiteX638" fmla="*/ 2410152 w 7467600"/>
              <a:gd name="connsiteY638" fmla="*/ 3063751 h 6858000"/>
              <a:gd name="connsiteX639" fmla="*/ 2408099 w 7467600"/>
              <a:gd name="connsiteY639" fmla="*/ 3064403 h 6858000"/>
              <a:gd name="connsiteX640" fmla="*/ 2407218 w 7467600"/>
              <a:gd name="connsiteY640" fmla="*/ 3070324 h 6858000"/>
              <a:gd name="connsiteX641" fmla="*/ 2380138 w 7467600"/>
              <a:gd name="connsiteY641" fmla="*/ 3099341 h 6858000"/>
              <a:gd name="connsiteX642" fmla="*/ 1765923 w 7467600"/>
              <a:gd name="connsiteY642" fmla="*/ 3581043 h 6858000"/>
              <a:gd name="connsiteX643" fmla="*/ 1702258 w 7467600"/>
              <a:gd name="connsiteY643" fmla="*/ 3612286 h 6858000"/>
              <a:gd name="connsiteX644" fmla="*/ 1538370 w 7467600"/>
              <a:gd name="connsiteY644" fmla="*/ 3811804 h 6858000"/>
              <a:gd name="connsiteX645" fmla="*/ 542867 w 7467600"/>
              <a:gd name="connsiteY645" fmla="*/ 4944092 h 6858000"/>
              <a:gd name="connsiteX646" fmla="*/ 515800 w 7467600"/>
              <a:gd name="connsiteY646" fmla="*/ 4862180 h 6858000"/>
              <a:gd name="connsiteX647" fmla="*/ 909145 w 7467600"/>
              <a:gd name="connsiteY647" fmla="*/ 4199225 h 6858000"/>
              <a:gd name="connsiteX648" fmla="*/ 1214067 w 7467600"/>
              <a:gd name="connsiteY648" fmla="*/ 3908561 h 6858000"/>
              <a:gd name="connsiteX649" fmla="*/ 640967 w 7467600"/>
              <a:gd name="connsiteY649" fmla="*/ 4105601 h 6858000"/>
              <a:gd name="connsiteX650" fmla="*/ 112563 w 7467600"/>
              <a:gd name="connsiteY650" fmla="*/ 4396952 h 6858000"/>
              <a:gd name="connsiteX651" fmla="*/ 0 w 7467600"/>
              <a:gd name="connsiteY651" fmla="*/ 4466006 h 6858000"/>
              <a:gd name="connsiteX652" fmla="*/ 0 w 7467600"/>
              <a:gd name="connsiteY652" fmla="*/ 4233763 h 6858000"/>
              <a:gd name="connsiteX653" fmla="*/ 36881 w 7467600"/>
              <a:gd name="connsiteY653" fmla="*/ 4200118 h 6858000"/>
              <a:gd name="connsiteX654" fmla="*/ 910534 w 7467600"/>
              <a:gd name="connsiteY654" fmla="*/ 3629753 h 6858000"/>
              <a:gd name="connsiteX655" fmla="*/ 1578717 w 7467600"/>
              <a:gd name="connsiteY655" fmla="*/ 3575982 h 6858000"/>
              <a:gd name="connsiteX656" fmla="*/ 2338780 w 7467600"/>
              <a:gd name="connsiteY656" fmla="*/ 3033725 h 6858000"/>
              <a:gd name="connsiteX657" fmla="*/ 1807991 w 7467600"/>
              <a:gd name="connsiteY657" fmla="*/ 2807184 h 6858000"/>
              <a:gd name="connsiteX658" fmla="*/ 1416358 w 7467600"/>
              <a:gd name="connsiteY658" fmla="*/ 3112571 h 6858000"/>
              <a:gd name="connsiteX659" fmla="*/ 939066 w 7467600"/>
              <a:gd name="connsiteY659" fmla="*/ 3378798 h 6858000"/>
              <a:gd name="connsiteX660" fmla="*/ 115099 w 7467600"/>
              <a:gd name="connsiteY660" fmla="*/ 3607650 h 6858000"/>
              <a:gd name="connsiteX661" fmla="*/ 97284 w 7467600"/>
              <a:gd name="connsiteY661" fmla="*/ 3520393 h 6858000"/>
              <a:gd name="connsiteX662" fmla="*/ 922050 w 7467600"/>
              <a:gd name="connsiteY662" fmla="*/ 3074867 h 6858000"/>
              <a:gd name="connsiteX663" fmla="*/ 1405265 w 7467600"/>
              <a:gd name="connsiteY663" fmla="*/ 3016319 h 6858000"/>
              <a:gd name="connsiteX664" fmla="*/ 1407512 w 7467600"/>
              <a:gd name="connsiteY664" fmla="*/ 3018001 h 6858000"/>
              <a:gd name="connsiteX665" fmla="*/ 1726266 w 7467600"/>
              <a:gd name="connsiteY665" fmla="*/ 2777274 h 6858000"/>
              <a:gd name="connsiteX666" fmla="*/ 625390 w 7467600"/>
              <a:gd name="connsiteY666" fmla="*/ 2514541 h 6858000"/>
              <a:gd name="connsiteX667" fmla="*/ 619799 w 7467600"/>
              <a:gd name="connsiteY667" fmla="*/ 2527180 h 6858000"/>
              <a:gd name="connsiteX668" fmla="*/ 310030 w 7467600"/>
              <a:gd name="connsiteY668" fmla="*/ 2771818 h 6858000"/>
              <a:gd name="connsiteX669" fmla="*/ 173877 w 7467600"/>
              <a:gd name="connsiteY669" fmla="*/ 2937056 h 6858000"/>
              <a:gd name="connsiteX670" fmla="*/ 77889 w 7467600"/>
              <a:gd name="connsiteY670" fmla="*/ 3138440 h 6858000"/>
              <a:gd name="connsiteX671" fmla="*/ 0 w 7467600"/>
              <a:gd name="connsiteY671" fmla="*/ 3271395 h 6858000"/>
              <a:gd name="connsiteX672" fmla="*/ 0 w 7467600"/>
              <a:gd name="connsiteY672" fmla="*/ 3153002 h 6858000"/>
              <a:gd name="connsiteX673" fmla="*/ 2386 w 7467600"/>
              <a:gd name="connsiteY673" fmla="*/ 3149203 h 6858000"/>
              <a:gd name="connsiteX674" fmla="*/ 89753 w 7467600"/>
              <a:gd name="connsiteY674" fmla="*/ 2987702 h 6858000"/>
              <a:gd name="connsiteX675" fmla="*/ 76869 w 7467600"/>
              <a:gd name="connsiteY675" fmla="*/ 3005404 h 6858000"/>
              <a:gd name="connsiteX676" fmla="*/ 32049 w 7467600"/>
              <a:gd name="connsiteY676" fmla="*/ 3065814 h 6858000"/>
              <a:gd name="connsiteX677" fmla="*/ 0 w 7467600"/>
              <a:gd name="connsiteY677" fmla="*/ 3108744 h 6858000"/>
              <a:gd name="connsiteX678" fmla="*/ 0 w 7467600"/>
              <a:gd name="connsiteY678" fmla="*/ 3058059 h 6858000"/>
              <a:gd name="connsiteX679" fmla="*/ 7610 w 7467600"/>
              <a:gd name="connsiteY679" fmla="*/ 3047889 h 6858000"/>
              <a:gd name="connsiteX680" fmla="*/ 52419 w 7467600"/>
              <a:gd name="connsiteY680" fmla="*/ 2987479 h 6858000"/>
              <a:gd name="connsiteX681" fmla="*/ 59142 w 7467600"/>
              <a:gd name="connsiteY681" fmla="*/ 2978488 h 6858000"/>
              <a:gd name="connsiteX682" fmla="*/ 0 w 7467600"/>
              <a:gd name="connsiteY682" fmla="*/ 3015334 h 6858000"/>
              <a:gd name="connsiteX683" fmla="*/ 0 w 7467600"/>
              <a:gd name="connsiteY683" fmla="*/ 2914286 h 6858000"/>
              <a:gd name="connsiteX684" fmla="*/ 36383 w 7467600"/>
              <a:gd name="connsiteY684" fmla="*/ 2901128 h 6858000"/>
              <a:gd name="connsiteX685" fmla="*/ 156329 w 7467600"/>
              <a:gd name="connsiteY685" fmla="*/ 2840533 h 6858000"/>
              <a:gd name="connsiteX686" fmla="*/ 358355 w 7467600"/>
              <a:gd name="connsiteY686" fmla="*/ 2620471 h 6858000"/>
              <a:gd name="connsiteX687" fmla="*/ 510577 w 7467600"/>
              <a:gd name="connsiteY687" fmla="*/ 2501244 h 6858000"/>
              <a:gd name="connsiteX688" fmla="*/ 211967 w 7467600"/>
              <a:gd name="connsiteY688" fmla="*/ 2479171 h 6858000"/>
              <a:gd name="connsiteX689" fmla="*/ 0 w 7467600"/>
              <a:gd name="connsiteY689" fmla="*/ 2476398 h 6858000"/>
              <a:gd name="connsiteX690" fmla="*/ 0 w 7467600"/>
              <a:gd name="connsiteY690" fmla="*/ 2389189 h 6858000"/>
              <a:gd name="connsiteX691" fmla="*/ 103062 w 7467600"/>
              <a:gd name="connsiteY691" fmla="*/ 2389518 h 6858000"/>
              <a:gd name="connsiteX692" fmla="*/ 510734 w 7467600"/>
              <a:gd name="connsiteY692" fmla="*/ 2416201 h 6858000"/>
              <a:gd name="connsiteX693" fmla="*/ 279257 w 7467600"/>
              <a:gd name="connsiteY693" fmla="*/ 2092102 h 6858000"/>
              <a:gd name="connsiteX694" fmla="*/ 65265 w 7467600"/>
              <a:gd name="connsiteY694" fmla="*/ 2006049 h 6858000"/>
              <a:gd name="connsiteX695" fmla="*/ 0 w 7467600"/>
              <a:gd name="connsiteY695" fmla="*/ 1982532 h 6858000"/>
              <a:gd name="connsiteX696" fmla="*/ 0 w 7467600"/>
              <a:gd name="connsiteY696" fmla="*/ 1912789 h 6858000"/>
              <a:gd name="connsiteX697" fmla="*/ 97460 w 7467600"/>
              <a:gd name="connsiteY697" fmla="*/ 1953725 h 6858000"/>
              <a:gd name="connsiteX698" fmla="*/ 221272 w 7467600"/>
              <a:gd name="connsiteY698" fmla="*/ 1980766 h 6858000"/>
              <a:gd name="connsiteX699" fmla="*/ 116765 w 7467600"/>
              <a:gd name="connsiteY699" fmla="*/ 1911033 h 6858000"/>
              <a:gd name="connsiteX700" fmla="*/ 16405 w 7467600"/>
              <a:gd name="connsiteY700" fmla="*/ 1803412 h 6858000"/>
              <a:gd name="connsiteX701" fmla="*/ 0 w 7467600"/>
              <a:gd name="connsiteY701" fmla="*/ 1784777 h 6858000"/>
              <a:gd name="connsiteX702" fmla="*/ 0 w 7467600"/>
              <a:gd name="connsiteY702" fmla="*/ 1740082 h 6858000"/>
              <a:gd name="connsiteX703" fmla="*/ 39394 w 7467600"/>
              <a:gd name="connsiteY703" fmla="*/ 1784856 h 6858000"/>
              <a:gd name="connsiteX704" fmla="*/ 135813 w 7467600"/>
              <a:gd name="connsiteY704" fmla="*/ 1888838 h 6858000"/>
              <a:gd name="connsiteX705" fmla="*/ 242575 w 7467600"/>
              <a:gd name="connsiteY705" fmla="*/ 1958841 h 6858000"/>
              <a:gd name="connsiteX706" fmla="*/ 82197 w 7467600"/>
              <a:gd name="connsiteY706" fmla="*/ 1754826 h 6858000"/>
              <a:gd name="connsiteX707" fmla="*/ 0 w 7467600"/>
              <a:gd name="connsiteY707" fmla="*/ 1679650 h 6858000"/>
              <a:gd name="connsiteX708" fmla="*/ 0 w 7467600"/>
              <a:gd name="connsiteY708" fmla="*/ 1602463 h 6858000"/>
              <a:gd name="connsiteX709" fmla="*/ 84689 w 7467600"/>
              <a:gd name="connsiteY709" fmla="*/ 1677442 h 6858000"/>
              <a:gd name="connsiteX710" fmla="*/ 298437 w 7467600"/>
              <a:gd name="connsiteY710" fmla="*/ 1968019 h 6858000"/>
              <a:gd name="connsiteX711" fmla="*/ 227269 w 7467600"/>
              <a:gd name="connsiteY711" fmla="*/ 1114064 h 6858000"/>
              <a:gd name="connsiteX712" fmla="*/ 248003 w 7467600"/>
              <a:gd name="connsiteY712" fmla="*/ 1089613 h 6858000"/>
              <a:gd name="connsiteX713" fmla="*/ 427020 w 7467600"/>
              <a:gd name="connsiteY713" fmla="*/ 1619803 h 6858000"/>
              <a:gd name="connsiteX714" fmla="*/ 340345 w 7467600"/>
              <a:gd name="connsiteY714" fmla="*/ 2027739 h 6858000"/>
              <a:gd name="connsiteX715" fmla="*/ 360865 w 7467600"/>
              <a:gd name="connsiteY715" fmla="*/ 2044827 h 6858000"/>
              <a:gd name="connsiteX716" fmla="*/ 560414 w 7467600"/>
              <a:gd name="connsiteY716" fmla="*/ 2421457 h 6858000"/>
              <a:gd name="connsiteX717" fmla="*/ 1359703 w 7467600"/>
              <a:gd name="connsiteY717" fmla="*/ 2578554 h 6858000"/>
              <a:gd name="connsiteX718" fmla="*/ 1359422 w 7467600"/>
              <a:gd name="connsiteY718" fmla="*/ 2577994 h 6858000"/>
              <a:gd name="connsiteX719" fmla="*/ 828701 w 7467600"/>
              <a:gd name="connsiteY719" fmla="*/ 1839520 h 6858000"/>
              <a:gd name="connsiteX720" fmla="*/ 494427 w 7467600"/>
              <a:gd name="connsiteY720" fmla="*/ 1092333 h 6858000"/>
              <a:gd name="connsiteX721" fmla="*/ 506322 w 7467600"/>
              <a:gd name="connsiteY721" fmla="*/ 1020997 h 6858000"/>
              <a:gd name="connsiteX722" fmla="*/ 4570198 w 7467600"/>
              <a:gd name="connsiteY722" fmla="*/ 978081 h 6858000"/>
              <a:gd name="connsiteX723" fmla="*/ 4523691 w 7467600"/>
              <a:gd name="connsiteY723" fmla="*/ 1127776 h 6858000"/>
              <a:gd name="connsiteX724" fmla="*/ 4509875 w 7467600"/>
              <a:gd name="connsiteY724" fmla="*/ 1167552 h 6858000"/>
              <a:gd name="connsiteX725" fmla="*/ 4478168 w 7467600"/>
              <a:gd name="connsiteY725" fmla="*/ 1260735 h 6858000"/>
              <a:gd name="connsiteX726" fmla="*/ 4409309 w 7467600"/>
              <a:gd name="connsiteY726" fmla="*/ 1666996 h 6858000"/>
              <a:gd name="connsiteX727" fmla="*/ 4370031 w 7467600"/>
              <a:gd name="connsiteY727" fmla="*/ 1955666 h 6858000"/>
              <a:gd name="connsiteX728" fmla="*/ 4570198 w 7467600"/>
              <a:gd name="connsiteY728" fmla="*/ 978081 h 6858000"/>
              <a:gd name="connsiteX729" fmla="*/ 4557898 w 7467600"/>
              <a:gd name="connsiteY729" fmla="*/ 900011 h 6858000"/>
              <a:gd name="connsiteX730" fmla="*/ 4344840 w 7467600"/>
              <a:gd name="connsiteY730" fmla="*/ 1922038 h 6858000"/>
              <a:gd name="connsiteX731" fmla="*/ 4378710 w 7467600"/>
              <a:gd name="connsiteY731" fmla="*/ 1665516 h 6858000"/>
              <a:gd name="connsiteX732" fmla="*/ 4448798 w 7467600"/>
              <a:gd name="connsiteY732" fmla="*/ 1253024 h 6858000"/>
              <a:gd name="connsiteX733" fmla="*/ 4480315 w 7467600"/>
              <a:gd name="connsiteY733" fmla="*/ 1158454 h 6858000"/>
              <a:gd name="connsiteX734" fmla="*/ 4494133 w 7467600"/>
              <a:gd name="connsiteY734" fmla="*/ 1118676 h 6858000"/>
              <a:gd name="connsiteX735" fmla="*/ 4557898 w 7467600"/>
              <a:gd name="connsiteY735" fmla="*/ 900011 h 6858000"/>
              <a:gd name="connsiteX736" fmla="*/ 5870151 w 7467600"/>
              <a:gd name="connsiteY736" fmla="*/ 898890 h 6858000"/>
              <a:gd name="connsiteX737" fmla="*/ 5861335 w 7467600"/>
              <a:gd name="connsiteY737" fmla="*/ 899177 h 6858000"/>
              <a:gd name="connsiteX738" fmla="*/ 5843702 w 7467600"/>
              <a:gd name="connsiteY738" fmla="*/ 899748 h 6858000"/>
              <a:gd name="connsiteX739" fmla="*/ 5651107 w 7467600"/>
              <a:gd name="connsiteY739" fmla="*/ 920306 h 6858000"/>
              <a:gd name="connsiteX740" fmla="*/ 5459407 w 7467600"/>
              <a:gd name="connsiteY740" fmla="*/ 940975 h 6858000"/>
              <a:gd name="connsiteX741" fmla="*/ 5374846 w 7467600"/>
              <a:gd name="connsiteY741" fmla="*/ 941988 h 6858000"/>
              <a:gd name="connsiteX742" fmla="*/ 5256105 w 7467600"/>
              <a:gd name="connsiteY742" fmla="*/ 945632 h 6858000"/>
              <a:gd name="connsiteX743" fmla="*/ 5107071 w 7467600"/>
              <a:gd name="connsiteY743" fmla="*/ 969720 h 6858000"/>
              <a:gd name="connsiteX744" fmla="*/ 4998681 w 7467600"/>
              <a:gd name="connsiteY744" fmla="*/ 988771 h 6858000"/>
              <a:gd name="connsiteX745" fmla="*/ 5870151 w 7467600"/>
              <a:gd name="connsiteY745" fmla="*/ 898890 h 6858000"/>
              <a:gd name="connsiteX746" fmla="*/ 5504425 w 7467600"/>
              <a:gd name="connsiteY746" fmla="*/ 848067 h 6858000"/>
              <a:gd name="connsiteX747" fmla="*/ 4968849 w 7467600"/>
              <a:gd name="connsiteY747" fmla="*/ 962318 h 6858000"/>
              <a:gd name="connsiteX748" fmla="*/ 5104039 w 7467600"/>
              <a:gd name="connsiteY748" fmla="*/ 940634 h 6858000"/>
              <a:gd name="connsiteX749" fmla="*/ 5256311 w 7467600"/>
              <a:gd name="connsiteY749" fmla="*/ 916490 h 6858000"/>
              <a:gd name="connsiteX750" fmla="*/ 5377381 w 7467600"/>
              <a:gd name="connsiteY750" fmla="*/ 912671 h 6858000"/>
              <a:gd name="connsiteX751" fmla="*/ 5460148 w 7467600"/>
              <a:gd name="connsiteY751" fmla="*/ 911442 h 6858000"/>
              <a:gd name="connsiteX752" fmla="*/ 5648971 w 7467600"/>
              <a:gd name="connsiteY752" fmla="*/ 891331 h 6858000"/>
              <a:gd name="connsiteX753" fmla="*/ 5844807 w 7467600"/>
              <a:gd name="connsiteY753" fmla="*/ 870718 h 6858000"/>
              <a:gd name="connsiteX754" fmla="*/ 5862975 w 7467600"/>
              <a:gd name="connsiteY754" fmla="*/ 869756 h 6858000"/>
              <a:gd name="connsiteX755" fmla="*/ 5920887 w 7467600"/>
              <a:gd name="connsiteY755" fmla="*/ 865929 h 6858000"/>
              <a:gd name="connsiteX756" fmla="*/ 5504425 w 7467600"/>
              <a:gd name="connsiteY756" fmla="*/ 848067 h 6858000"/>
              <a:gd name="connsiteX757" fmla="*/ 3607114 w 7467600"/>
              <a:gd name="connsiteY757" fmla="*/ 467441 h 6858000"/>
              <a:gd name="connsiteX758" fmla="*/ 3296242 w 7467600"/>
              <a:gd name="connsiteY758" fmla="*/ 807991 h 6858000"/>
              <a:gd name="connsiteX759" fmla="*/ 3174674 w 7467600"/>
              <a:gd name="connsiteY759" fmla="*/ 919759 h 6858000"/>
              <a:gd name="connsiteX760" fmla="*/ 3042978 w 7467600"/>
              <a:gd name="connsiteY760" fmla="*/ 1054894 h 6858000"/>
              <a:gd name="connsiteX761" fmla="*/ 2968914 w 7467600"/>
              <a:gd name="connsiteY761" fmla="*/ 1133756 h 6858000"/>
              <a:gd name="connsiteX762" fmla="*/ 3103823 w 7467600"/>
              <a:gd name="connsiteY762" fmla="*/ 1026814 h 6858000"/>
              <a:gd name="connsiteX763" fmla="*/ 3607114 w 7467600"/>
              <a:gd name="connsiteY763" fmla="*/ 467441 h 6858000"/>
              <a:gd name="connsiteX764" fmla="*/ 3744487 w 7467600"/>
              <a:gd name="connsiteY764" fmla="*/ 383136 h 6858000"/>
              <a:gd name="connsiteX765" fmla="*/ 3970213 w 7467600"/>
              <a:gd name="connsiteY765" fmla="*/ 995559 h 6858000"/>
              <a:gd name="connsiteX766" fmla="*/ 3744487 w 7467600"/>
              <a:gd name="connsiteY766" fmla="*/ 383136 h 6858000"/>
              <a:gd name="connsiteX767" fmla="*/ 3624562 w 7467600"/>
              <a:gd name="connsiteY767" fmla="*/ 367041 h 6858000"/>
              <a:gd name="connsiteX768" fmla="*/ 3489712 w 7467600"/>
              <a:gd name="connsiteY768" fmla="*/ 485386 h 6858000"/>
              <a:gd name="connsiteX769" fmla="*/ 3182994 w 7467600"/>
              <a:gd name="connsiteY769" fmla="*/ 828265 h 6858000"/>
              <a:gd name="connsiteX770" fmla="*/ 2892114 w 7467600"/>
              <a:gd name="connsiteY770" fmla="*/ 1172635 h 6858000"/>
              <a:gd name="connsiteX771" fmla="*/ 3021459 w 7467600"/>
              <a:gd name="connsiteY771" fmla="*/ 1035385 h 6858000"/>
              <a:gd name="connsiteX772" fmla="*/ 3153873 w 7467600"/>
              <a:gd name="connsiteY772" fmla="*/ 898971 h 6858000"/>
              <a:gd name="connsiteX773" fmla="*/ 3276511 w 7467600"/>
              <a:gd name="connsiteY773" fmla="*/ 786423 h 6858000"/>
              <a:gd name="connsiteX774" fmla="*/ 3584154 w 7467600"/>
              <a:gd name="connsiteY774" fmla="*/ 448218 h 6858000"/>
              <a:gd name="connsiteX775" fmla="*/ 3624562 w 7467600"/>
              <a:gd name="connsiteY775" fmla="*/ 367041 h 6858000"/>
              <a:gd name="connsiteX776" fmla="*/ 3766672 w 7467600"/>
              <a:gd name="connsiteY776" fmla="*/ 359429 h 6858000"/>
              <a:gd name="connsiteX777" fmla="*/ 3996338 w 7467600"/>
              <a:gd name="connsiteY777" fmla="*/ 968237 h 6858000"/>
              <a:gd name="connsiteX778" fmla="*/ 3766672 w 7467600"/>
              <a:gd name="connsiteY778" fmla="*/ 359429 h 6858000"/>
              <a:gd name="connsiteX779" fmla="*/ 5805386 w 7467600"/>
              <a:gd name="connsiteY779" fmla="*/ 239240 h 6858000"/>
              <a:gd name="connsiteX780" fmla="*/ 5736947 w 7467600"/>
              <a:gd name="connsiteY780" fmla="*/ 261367 h 6858000"/>
              <a:gd name="connsiteX781" fmla="*/ 5427012 w 7467600"/>
              <a:gd name="connsiteY781" fmla="*/ 311272 h 6858000"/>
              <a:gd name="connsiteX782" fmla="*/ 5147818 w 7467600"/>
              <a:gd name="connsiteY782" fmla="*/ 322112 h 6858000"/>
              <a:gd name="connsiteX783" fmla="*/ 5060854 w 7467600"/>
              <a:gd name="connsiteY783" fmla="*/ 311882 h 6858000"/>
              <a:gd name="connsiteX784" fmla="*/ 4945989 w 7467600"/>
              <a:gd name="connsiteY784" fmla="*/ 300516 h 6858000"/>
              <a:gd name="connsiteX785" fmla="*/ 5410479 w 7467600"/>
              <a:gd name="connsiteY785" fmla="*/ 348434 h 6858000"/>
              <a:gd name="connsiteX786" fmla="*/ 5805386 w 7467600"/>
              <a:gd name="connsiteY786" fmla="*/ 239240 h 6858000"/>
              <a:gd name="connsiteX787" fmla="*/ 5905192 w 7467600"/>
              <a:gd name="connsiteY787" fmla="*/ 163079 h 6858000"/>
              <a:gd name="connsiteX788" fmla="*/ 5865655 w 7467600"/>
              <a:gd name="connsiteY788" fmla="*/ 171901 h 6858000"/>
              <a:gd name="connsiteX789" fmla="*/ 5259740 w 7467600"/>
              <a:gd name="connsiteY789" fmla="*/ 257013 h 6858000"/>
              <a:gd name="connsiteX790" fmla="*/ 5208466 w 7467600"/>
              <a:gd name="connsiteY790" fmla="*/ 257550 h 6858000"/>
              <a:gd name="connsiteX791" fmla="*/ 4980204 w 7467600"/>
              <a:gd name="connsiteY791" fmla="*/ 271903 h 6858000"/>
              <a:gd name="connsiteX792" fmla="*/ 5068068 w 7467600"/>
              <a:gd name="connsiteY792" fmla="*/ 282244 h 6858000"/>
              <a:gd name="connsiteX793" fmla="*/ 5153231 w 7467600"/>
              <a:gd name="connsiteY793" fmla="*/ 292240 h 6858000"/>
              <a:gd name="connsiteX794" fmla="*/ 5426491 w 7467600"/>
              <a:gd name="connsiteY794" fmla="*/ 281128 h 6858000"/>
              <a:gd name="connsiteX795" fmla="*/ 5731212 w 7467600"/>
              <a:gd name="connsiteY795" fmla="*/ 231951 h 6858000"/>
              <a:gd name="connsiteX796" fmla="*/ 5905192 w 7467600"/>
              <a:gd name="connsiteY796" fmla="*/ 163079 h 6858000"/>
              <a:gd name="connsiteX797" fmla="*/ 5944437 w 7467600"/>
              <a:gd name="connsiteY797" fmla="*/ 113829 h 6858000"/>
              <a:gd name="connsiteX798" fmla="*/ 5825032 w 7467600"/>
              <a:gd name="connsiteY798" fmla="*/ 146405 h 6858000"/>
              <a:gd name="connsiteX799" fmla="*/ 4955599 w 7467600"/>
              <a:gd name="connsiteY799" fmla="*/ 247008 h 6858000"/>
              <a:gd name="connsiteX800" fmla="*/ 5210104 w 7467600"/>
              <a:gd name="connsiteY800" fmla="*/ 228123 h 6858000"/>
              <a:gd name="connsiteX801" fmla="*/ 5261015 w 7467600"/>
              <a:gd name="connsiteY801" fmla="*/ 227087 h 6858000"/>
              <a:gd name="connsiteX802" fmla="*/ 5861181 w 7467600"/>
              <a:gd name="connsiteY802" fmla="*/ 143093 h 6858000"/>
              <a:gd name="connsiteX803" fmla="*/ 5961252 w 7467600"/>
              <a:gd name="connsiteY803" fmla="*/ 114820 h 6858000"/>
              <a:gd name="connsiteX804" fmla="*/ 5944437 w 7467600"/>
              <a:gd name="connsiteY804" fmla="*/ 113829 h 6858000"/>
              <a:gd name="connsiteX805" fmla="*/ 3882765 w 7467600"/>
              <a:gd name="connsiteY805" fmla="*/ 0 h 6858000"/>
              <a:gd name="connsiteX806" fmla="*/ 3995099 w 7467600"/>
              <a:gd name="connsiteY806" fmla="*/ 0 h 6858000"/>
              <a:gd name="connsiteX807" fmla="*/ 4163818 w 7467600"/>
              <a:gd name="connsiteY807" fmla="*/ 234104 h 6858000"/>
              <a:gd name="connsiteX808" fmla="*/ 4172099 w 7467600"/>
              <a:gd name="connsiteY808" fmla="*/ 234207 h 6858000"/>
              <a:gd name="connsiteX809" fmla="*/ 4784282 w 7467600"/>
              <a:gd name="connsiteY809" fmla="*/ 276561 h 6858000"/>
              <a:gd name="connsiteX810" fmla="*/ 4801687 w 7467600"/>
              <a:gd name="connsiteY810" fmla="*/ 267764 h 6858000"/>
              <a:gd name="connsiteX811" fmla="*/ 6082788 w 7467600"/>
              <a:gd name="connsiteY811" fmla="*/ 64119 h 6858000"/>
              <a:gd name="connsiteX812" fmla="*/ 6099442 w 7467600"/>
              <a:gd name="connsiteY812" fmla="*/ 82568 h 6858000"/>
              <a:gd name="connsiteX813" fmla="*/ 4804137 w 7467600"/>
              <a:gd name="connsiteY813" fmla="*/ 320931 h 6858000"/>
              <a:gd name="connsiteX814" fmla="*/ 4227047 w 7467600"/>
              <a:gd name="connsiteY814" fmla="*/ 313415 h 6858000"/>
              <a:gd name="connsiteX815" fmla="*/ 4346041 w 7467600"/>
              <a:gd name="connsiteY815" fmla="*/ 456086 h 6858000"/>
              <a:gd name="connsiteX816" fmla="*/ 4870967 w 7467600"/>
              <a:gd name="connsiteY816" fmla="*/ 963061 h 6858000"/>
              <a:gd name="connsiteX817" fmla="*/ 4889647 w 7467600"/>
              <a:gd name="connsiteY817" fmla="*/ 957147 h 6858000"/>
              <a:gd name="connsiteX818" fmla="*/ 5422504 w 7467600"/>
              <a:gd name="connsiteY818" fmla="*/ 805191 h 6858000"/>
              <a:gd name="connsiteX819" fmla="*/ 6087656 w 7467600"/>
              <a:gd name="connsiteY819" fmla="*/ 826703 h 6858000"/>
              <a:gd name="connsiteX820" fmla="*/ 6058717 w 7467600"/>
              <a:gd name="connsiteY820" fmla="*/ 865992 h 6858000"/>
              <a:gd name="connsiteX821" fmla="*/ 4974153 w 7467600"/>
              <a:gd name="connsiteY821" fmla="*/ 1045456 h 6858000"/>
              <a:gd name="connsiteX822" fmla="*/ 5627835 w 7467600"/>
              <a:gd name="connsiteY822" fmla="*/ 1472077 h 6858000"/>
              <a:gd name="connsiteX823" fmla="*/ 5629817 w 7467600"/>
              <a:gd name="connsiteY823" fmla="*/ 1471412 h 6858000"/>
              <a:gd name="connsiteX824" fmla="*/ 5634124 w 7467600"/>
              <a:gd name="connsiteY824" fmla="*/ 1470572 h 6858000"/>
              <a:gd name="connsiteX825" fmla="*/ 5755832 w 7467600"/>
              <a:gd name="connsiteY825" fmla="*/ 1383886 h 6858000"/>
              <a:gd name="connsiteX826" fmla="*/ 6014186 w 7467600"/>
              <a:gd name="connsiteY826" fmla="*/ 1279799 h 6858000"/>
              <a:gd name="connsiteX827" fmla="*/ 6901619 w 7467600"/>
              <a:gd name="connsiteY827" fmla="*/ 1047874 h 6858000"/>
              <a:gd name="connsiteX828" fmla="*/ 6931566 w 7467600"/>
              <a:gd name="connsiteY828" fmla="*/ 1062034 h 6858000"/>
              <a:gd name="connsiteX829" fmla="*/ 5790982 w 7467600"/>
              <a:gd name="connsiteY829" fmla="*/ 1561380 h 6858000"/>
              <a:gd name="connsiteX830" fmla="*/ 6188971 w 7467600"/>
              <a:gd name="connsiteY830" fmla="*/ 1755168 h 6858000"/>
              <a:gd name="connsiteX831" fmla="*/ 6202446 w 7467600"/>
              <a:gd name="connsiteY831" fmla="*/ 1752268 h 6858000"/>
              <a:gd name="connsiteX832" fmla="*/ 7179560 w 7467600"/>
              <a:gd name="connsiteY832" fmla="*/ 1467551 h 6858000"/>
              <a:gd name="connsiteX833" fmla="*/ 7158730 w 7467600"/>
              <a:gd name="connsiteY833" fmla="*/ 1507835 h 6858000"/>
              <a:gd name="connsiteX834" fmla="*/ 6326959 w 7467600"/>
              <a:gd name="connsiteY834" fmla="*/ 1817686 h 6858000"/>
              <a:gd name="connsiteX835" fmla="*/ 6537433 w 7467600"/>
              <a:gd name="connsiteY835" fmla="*/ 1907790 h 6858000"/>
              <a:gd name="connsiteX836" fmla="*/ 6550221 w 7467600"/>
              <a:gd name="connsiteY836" fmla="*/ 1910729 h 6858000"/>
              <a:gd name="connsiteX837" fmla="*/ 6964438 w 7467600"/>
              <a:gd name="connsiteY837" fmla="*/ 2209505 h 6858000"/>
              <a:gd name="connsiteX838" fmla="*/ 7367862 w 7467600"/>
              <a:gd name="connsiteY838" fmla="*/ 2806833 h 6858000"/>
              <a:gd name="connsiteX839" fmla="*/ 7364329 w 7467600"/>
              <a:gd name="connsiteY839" fmla="*/ 2826907 h 6858000"/>
              <a:gd name="connsiteX840" fmla="*/ 7290545 w 7467600"/>
              <a:gd name="connsiteY840" fmla="*/ 2850663 h 6858000"/>
              <a:gd name="connsiteX841" fmla="*/ 6472036 w 7467600"/>
              <a:gd name="connsiteY841" fmla="*/ 1959003 h 6858000"/>
              <a:gd name="connsiteX842" fmla="*/ 5792897 w 7467600"/>
              <a:gd name="connsiteY842" fmla="*/ 1647747 h 6858000"/>
              <a:gd name="connsiteX843" fmla="*/ 5842751 w 7467600"/>
              <a:gd name="connsiteY843" fmla="*/ 1816112 h 6858000"/>
              <a:gd name="connsiteX844" fmla="*/ 5847424 w 7467600"/>
              <a:gd name="connsiteY844" fmla="*/ 1815776 h 6858000"/>
              <a:gd name="connsiteX845" fmla="*/ 6399821 w 7467600"/>
              <a:gd name="connsiteY845" fmla="*/ 2344799 h 6858000"/>
              <a:gd name="connsiteX846" fmla="*/ 6323232 w 7467600"/>
              <a:gd name="connsiteY846" fmla="*/ 2389634 h 6858000"/>
              <a:gd name="connsiteX847" fmla="*/ 5942958 w 7467600"/>
              <a:gd name="connsiteY847" fmla="*/ 2077708 h 6858000"/>
              <a:gd name="connsiteX848" fmla="*/ 5921559 w 7467600"/>
              <a:gd name="connsiteY848" fmla="*/ 2378596 h 6858000"/>
              <a:gd name="connsiteX849" fmla="*/ 5817651 w 7467600"/>
              <a:gd name="connsiteY849" fmla="*/ 3023919 h 6858000"/>
              <a:gd name="connsiteX850" fmla="*/ 5729634 w 7467600"/>
              <a:gd name="connsiteY850" fmla="*/ 3051849 h 6858000"/>
              <a:gd name="connsiteX851" fmla="*/ 5611018 w 7467600"/>
              <a:gd name="connsiteY851" fmla="*/ 2316769 h 6858000"/>
              <a:gd name="connsiteX852" fmla="*/ 5687608 w 7467600"/>
              <a:gd name="connsiteY852" fmla="*/ 2039972 h 6858000"/>
              <a:gd name="connsiteX853" fmla="*/ 5657554 w 7467600"/>
              <a:gd name="connsiteY853" fmla="*/ 1576445 h 6858000"/>
              <a:gd name="connsiteX854" fmla="*/ 5150475 w 7467600"/>
              <a:gd name="connsiteY854" fmla="*/ 1274012 h 6858000"/>
              <a:gd name="connsiteX855" fmla="*/ 5349142 w 7467600"/>
              <a:gd name="connsiteY855" fmla="*/ 2204405 h 6858000"/>
              <a:gd name="connsiteX856" fmla="*/ 5262214 w 7467600"/>
              <a:gd name="connsiteY856" fmla="*/ 2233836 h 6858000"/>
              <a:gd name="connsiteX857" fmla="*/ 4981539 w 7467600"/>
              <a:gd name="connsiteY857" fmla="*/ 1542201 h 6858000"/>
              <a:gd name="connsiteX858" fmla="*/ 4958461 w 7467600"/>
              <a:gd name="connsiteY858" fmla="*/ 1136957 h 6858000"/>
              <a:gd name="connsiteX859" fmla="*/ 4655015 w 7467600"/>
              <a:gd name="connsiteY859" fmla="*/ 891426 h 6858000"/>
              <a:gd name="connsiteX860" fmla="*/ 4348002 w 7467600"/>
              <a:gd name="connsiteY860" fmla="*/ 2205895 h 6858000"/>
              <a:gd name="connsiteX861" fmla="*/ 4262250 w 7467600"/>
              <a:gd name="connsiteY861" fmla="*/ 2219972 h 6858000"/>
              <a:gd name="connsiteX862" fmla="*/ 4550611 w 7467600"/>
              <a:gd name="connsiteY862" fmla="*/ 817540 h 6858000"/>
              <a:gd name="connsiteX863" fmla="*/ 4564418 w 7467600"/>
              <a:gd name="connsiteY863" fmla="*/ 808293 h 6858000"/>
              <a:gd name="connsiteX864" fmla="*/ 4266388 w 7467600"/>
              <a:gd name="connsiteY864" fmla="*/ 500083 h 6858000"/>
              <a:gd name="connsiteX865" fmla="*/ 4032842 w 7467600"/>
              <a:gd name="connsiteY865" fmla="*/ 211809 h 6858000"/>
              <a:gd name="connsiteX866" fmla="*/ 3882765 w 7467600"/>
              <a:gd name="connsiteY866" fmla="*/ 0 h 6858000"/>
              <a:gd name="connsiteX867" fmla="*/ 3721337 w 7467600"/>
              <a:gd name="connsiteY867" fmla="*/ 0 h 6858000"/>
              <a:gd name="connsiteX868" fmla="*/ 3797544 w 7467600"/>
              <a:gd name="connsiteY868" fmla="*/ 0 h 6858000"/>
              <a:gd name="connsiteX869" fmla="*/ 3775734 w 7467600"/>
              <a:gd name="connsiteY869" fmla="*/ 95131 h 6858000"/>
              <a:gd name="connsiteX870" fmla="*/ 3724807 w 7467600"/>
              <a:gd name="connsiteY870" fmla="*/ 272257 h 6858000"/>
              <a:gd name="connsiteX871" fmla="*/ 3726844 w 7467600"/>
              <a:gd name="connsiteY871" fmla="*/ 282988 h 6858000"/>
              <a:gd name="connsiteX872" fmla="*/ 3742664 w 7467600"/>
              <a:gd name="connsiteY872" fmla="*/ 279918 h 6858000"/>
              <a:gd name="connsiteX873" fmla="*/ 4103910 w 7467600"/>
              <a:gd name="connsiteY873" fmla="*/ 1161917 h 6858000"/>
              <a:gd name="connsiteX874" fmla="*/ 4020269 w 7467600"/>
              <a:gd name="connsiteY874" fmla="*/ 1200406 h 6858000"/>
              <a:gd name="connsiteX875" fmla="*/ 3674882 w 7467600"/>
              <a:gd name="connsiteY875" fmla="*/ 488524 h 6858000"/>
              <a:gd name="connsiteX876" fmla="*/ 3132682 w 7467600"/>
              <a:gd name="connsiteY876" fmla="*/ 1072284 h 6858000"/>
              <a:gd name="connsiteX877" fmla="*/ 2716346 w 7467600"/>
              <a:gd name="connsiteY877" fmla="*/ 1276376 h 6858000"/>
              <a:gd name="connsiteX878" fmla="*/ 2716772 w 7467600"/>
              <a:gd name="connsiteY878" fmla="*/ 1255462 h 6858000"/>
              <a:gd name="connsiteX879" fmla="*/ 3471096 w 7467600"/>
              <a:gd name="connsiteY879" fmla="*/ 437072 h 6858000"/>
              <a:gd name="connsiteX880" fmla="*/ 3639057 w 7467600"/>
              <a:gd name="connsiteY880" fmla="*/ 286334 h 6858000"/>
              <a:gd name="connsiteX881" fmla="*/ 3640309 w 7467600"/>
              <a:gd name="connsiteY881" fmla="*/ 284664 h 6858000"/>
              <a:gd name="connsiteX882" fmla="*/ 3646022 w 7467600"/>
              <a:gd name="connsiteY882" fmla="*/ 276711 h 6858000"/>
              <a:gd name="connsiteX883" fmla="*/ 3707943 w 7467600"/>
              <a:gd name="connsiteY883" fmla="*/ 65958 h 6858000"/>
              <a:gd name="connsiteX884" fmla="*/ 3721337 w 7467600"/>
              <a:gd name="connsiteY884" fmla="*/ 0 h 6858000"/>
              <a:gd name="connsiteX885" fmla="*/ 2867960 w 7467600"/>
              <a:gd name="connsiteY885" fmla="*/ 0 h 6858000"/>
              <a:gd name="connsiteX886" fmla="*/ 2926351 w 7467600"/>
              <a:gd name="connsiteY886" fmla="*/ 0 h 6858000"/>
              <a:gd name="connsiteX887" fmla="*/ 2902823 w 7467600"/>
              <a:gd name="connsiteY887" fmla="*/ 262929 h 6858000"/>
              <a:gd name="connsiteX888" fmla="*/ 2940663 w 7467600"/>
              <a:gd name="connsiteY888" fmla="*/ 140884 h 6858000"/>
              <a:gd name="connsiteX889" fmla="*/ 2947039 w 7467600"/>
              <a:gd name="connsiteY889" fmla="*/ 122524 h 6858000"/>
              <a:gd name="connsiteX890" fmla="*/ 2984316 w 7467600"/>
              <a:gd name="connsiteY890" fmla="*/ 0 h 6858000"/>
              <a:gd name="connsiteX891" fmla="*/ 3016114 w 7467600"/>
              <a:gd name="connsiteY891" fmla="*/ 0 h 6858000"/>
              <a:gd name="connsiteX892" fmla="*/ 2979949 w 7467600"/>
              <a:gd name="connsiteY892" fmla="*/ 119274 h 6858000"/>
              <a:gd name="connsiteX893" fmla="*/ 3023879 w 7467600"/>
              <a:gd name="connsiteY893" fmla="*/ 0 h 6858000"/>
              <a:gd name="connsiteX894" fmla="*/ 3105400 w 7467600"/>
              <a:gd name="connsiteY894" fmla="*/ 0 h 6858000"/>
              <a:gd name="connsiteX895" fmla="*/ 3094669 w 7467600"/>
              <a:gd name="connsiteY895" fmla="*/ 30308 h 6858000"/>
              <a:gd name="connsiteX896" fmla="*/ 2901945 w 7467600"/>
              <a:gd name="connsiteY896" fmla="*/ 466538 h 6858000"/>
              <a:gd name="connsiteX897" fmla="*/ 2815209 w 7467600"/>
              <a:gd name="connsiteY897" fmla="*/ 497361 h 6858000"/>
              <a:gd name="connsiteX898" fmla="*/ 2844845 w 7467600"/>
              <a:gd name="connsiteY898" fmla="*/ 127638 h 6858000"/>
              <a:gd name="connsiteX899" fmla="*/ 2867960 w 7467600"/>
              <a:gd name="connsiteY899" fmla="*/ 0 h 6858000"/>
              <a:gd name="connsiteX900" fmla="*/ 1057230 w 7467600"/>
              <a:gd name="connsiteY900" fmla="*/ 0 h 6858000"/>
              <a:gd name="connsiteX901" fmla="*/ 1111003 w 7467600"/>
              <a:gd name="connsiteY901" fmla="*/ 0 h 6858000"/>
              <a:gd name="connsiteX902" fmla="*/ 1125553 w 7467600"/>
              <a:gd name="connsiteY902" fmla="*/ 52588 h 6858000"/>
              <a:gd name="connsiteX903" fmla="*/ 1304276 w 7467600"/>
              <a:gd name="connsiteY903" fmla="*/ 476275 h 6858000"/>
              <a:gd name="connsiteX904" fmla="*/ 1492066 w 7467600"/>
              <a:gd name="connsiteY904" fmla="*/ 886333 h 6858000"/>
              <a:gd name="connsiteX905" fmla="*/ 1423698 w 7467600"/>
              <a:gd name="connsiteY905" fmla="*/ 710817 h 6858000"/>
              <a:gd name="connsiteX906" fmla="*/ 1357609 w 7467600"/>
              <a:gd name="connsiteY906" fmla="*/ 532892 h 6858000"/>
              <a:gd name="connsiteX907" fmla="*/ 1309550 w 7467600"/>
              <a:gd name="connsiteY907" fmla="*/ 374031 h 6858000"/>
              <a:gd name="connsiteX908" fmla="*/ 1193673 w 7467600"/>
              <a:gd name="connsiteY908" fmla="*/ 49533 h 6858000"/>
              <a:gd name="connsiteX909" fmla="*/ 1164391 w 7467600"/>
              <a:gd name="connsiteY909" fmla="*/ 0 h 6858000"/>
              <a:gd name="connsiteX910" fmla="*/ 1200666 w 7467600"/>
              <a:gd name="connsiteY910" fmla="*/ 0 h 6858000"/>
              <a:gd name="connsiteX911" fmla="*/ 1223408 w 7467600"/>
              <a:gd name="connsiteY911" fmla="*/ 38996 h 6858000"/>
              <a:gd name="connsiteX912" fmla="*/ 1339635 w 7467600"/>
              <a:gd name="connsiteY912" fmla="*/ 365517 h 6858000"/>
              <a:gd name="connsiteX913" fmla="*/ 1387469 w 7467600"/>
              <a:gd name="connsiteY913" fmla="*/ 523079 h 6858000"/>
              <a:gd name="connsiteX914" fmla="*/ 1452685 w 7467600"/>
              <a:gd name="connsiteY914" fmla="*/ 699806 h 6858000"/>
              <a:gd name="connsiteX915" fmla="*/ 1492092 w 7467600"/>
              <a:gd name="connsiteY915" fmla="*/ 800424 h 6858000"/>
              <a:gd name="connsiteX916" fmla="*/ 1455302 w 7467600"/>
              <a:gd name="connsiteY916" fmla="*/ 632913 h 6858000"/>
              <a:gd name="connsiteX917" fmla="*/ 1222336 w 7467600"/>
              <a:gd name="connsiteY917" fmla="*/ 9480 h 6858000"/>
              <a:gd name="connsiteX918" fmla="*/ 1214634 w 7467600"/>
              <a:gd name="connsiteY918" fmla="*/ 0 h 6858000"/>
              <a:gd name="connsiteX919" fmla="*/ 1289827 w 7467600"/>
              <a:gd name="connsiteY919" fmla="*/ 0 h 6858000"/>
              <a:gd name="connsiteX920" fmla="*/ 1321076 w 7467600"/>
              <a:gd name="connsiteY920" fmla="*/ 59722 h 6858000"/>
              <a:gd name="connsiteX921" fmla="*/ 1512579 w 7467600"/>
              <a:gd name="connsiteY921" fmla="*/ 626441 h 6858000"/>
              <a:gd name="connsiteX922" fmla="*/ 1506076 w 7467600"/>
              <a:gd name="connsiteY922" fmla="*/ 1089289 h 6858000"/>
              <a:gd name="connsiteX923" fmla="*/ 1486346 w 7467600"/>
              <a:gd name="connsiteY923" fmla="*/ 1079919 h 6858000"/>
              <a:gd name="connsiteX924" fmla="*/ 1070511 w 7467600"/>
              <a:gd name="connsiteY924" fmla="*/ 48609 h 6858000"/>
              <a:gd name="connsiteX925" fmla="*/ 1057230 w 7467600"/>
              <a:gd name="connsiteY925" fmla="*/ 0 h 6858000"/>
              <a:gd name="connsiteX926" fmla="*/ 43151 w 7467600"/>
              <a:gd name="connsiteY926" fmla="*/ 0 h 6858000"/>
              <a:gd name="connsiteX927" fmla="*/ 95283 w 7467600"/>
              <a:gd name="connsiteY927" fmla="*/ 0 h 6858000"/>
              <a:gd name="connsiteX928" fmla="*/ 300708 w 7467600"/>
              <a:gd name="connsiteY928" fmla="*/ 154571 h 6858000"/>
              <a:gd name="connsiteX929" fmla="*/ 530414 w 7467600"/>
              <a:gd name="connsiteY929" fmla="*/ 354673 h 6858000"/>
              <a:gd name="connsiteX930" fmla="*/ 333785 w 7467600"/>
              <a:gd name="connsiteY930" fmla="*/ 161564 h 6858000"/>
              <a:gd name="connsiteX931" fmla="*/ 147005 w 7467600"/>
              <a:gd name="connsiteY931" fmla="*/ 0 h 6858000"/>
              <a:gd name="connsiteX932" fmla="*/ 272509 w 7467600"/>
              <a:gd name="connsiteY932" fmla="*/ 0 h 6858000"/>
              <a:gd name="connsiteX933" fmla="*/ 326276 w 7467600"/>
              <a:gd name="connsiteY933" fmla="*/ 45847 h 6858000"/>
              <a:gd name="connsiteX934" fmla="*/ 823759 w 7467600"/>
              <a:gd name="connsiteY934" fmla="*/ 574145 h 6858000"/>
              <a:gd name="connsiteX935" fmla="*/ 811254 w 7467600"/>
              <a:gd name="connsiteY935" fmla="*/ 665546 h 6858000"/>
              <a:gd name="connsiteX936" fmla="*/ 154042 w 7467600"/>
              <a:gd name="connsiteY936" fmla="*/ 261522 h 6858000"/>
              <a:gd name="connsiteX937" fmla="*/ 13550 w 7467600"/>
              <a:gd name="connsiteY937" fmla="*/ 158423 h 6858000"/>
              <a:gd name="connsiteX938" fmla="*/ 0 w 7467600"/>
              <a:gd name="connsiteY938" fmla="*/ 146618 h 6858000"/>
              <a:gd name="connsiteX939" fmla="*/ 0 w 7467600"/>
              <a:gd name="connsiteY939" fmla="*/ 59161 h 6858000"/>
              <a:gd name="connsiteX940" fmla="*/ 45427 w 7467600"/>
              <a:gd name="connsiteY940" fmla="*/ 101078 h 6858000"/>
              <a:gd name="connsiteX941" fmla="*/ 630103 w 7467600"/>
              <a:gd name="connsiteY941" fmla="*/ 485885 h 6858000"/>
              <a:gd name="connsiteX942" fmla="*/ 532040 w 7467600"/>
              <a:gd name="connsiteY942" fmla="*/ 399359 h 6858000"/>
              <a:gd name="connsiteX943" fmla="*/ 517618 w 7467600"/>
              <a:gd name="connsiteY943" fmla="*/ 385726 h 6858000"/>
              <a:gd name="connsiteX944" fmla="*/ 285074 w 7467600"/>
              <a:gd name="connsiteY944" fmla="*/ 182755 h 6858000"/>
              <a:gd name="connsiteX945" fmla="*/ 43151 w 7467600"/>
              <a:gd name="connsiteY945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447383 w 7467600"/>
              <a:gd name="connsiteY11" fmla="*/ 6707202 h 6858000"/>
              <a:gd name="connsiteX12" fmla="*/ 7289862 w 7467600"/>
              <a:gd name="connsiteY12" fmla="*/ 6659827 h 6858000"/>
              <a:gd name="connsiteX13" fmla="*/ 1019354 w 7467600"/>
              <a:gd name="connsiteY13" fmla="*/ 6315006 h 6858000"/>
              <a:gd name="connsiteX14" fmla="*/ 441046 w 7467600"/>
              <a:gd name="connsiteY14" fmla="*/ 6691153 h 6858000"/>
              <a:gd name="connsiteX15" fmla="*/ 1019354 w 7467600"/>
              <a:gd name="connsiteY15" fmla="*/ 6315006 h 6858000"/>
              <a:gd name="connsiteX16" fmla="*/ 991680 w 7467600"/>
              <a:gd name="connsiteY16" fmla="*/ 6298413 h 6858000"/>
              <a:gd name="connsiteX17" fmla="*/ 409060 w 7467600"/>
              <a:gd name="connsiteY17" fmla="*/ 6671470 h 6858000"/>
              <a:gd name="connsiteX18" fmla="*/ 991680 w 7467600"/>
              <a:gd name="connsiteY18" fmla="*/ 6298413 h 6858000"/>
              <a:gd name="connsiteX19" fmla="*/ 103333 w 7467600"/>
              <a:gd name="connsiteY19" fmla="*/ 5699602 h 6858000"/>
              <a:gd name="connsiteX20" fmla="*/ 233938 w 7467600"/>
              <a:gd name="connsiteY20" fmla="*/ 5809416 h 6858000"/>
              <a:gd name="connsiteX21" fmla="*/ 883580 w 7467600"/>
              <a:gd name="connsiteY21" fmla="*/ 6180710 h 6858000"/>
              <a:gd name="connsiteX22" fmla="*/ 487337 w 7467600"/>
              <a:gd name="connsiteY22" fmla="*/ 5950182 h 6858000"/>
              <a:gd name="connsiteX23" fmla="*/ 354051 w 7467600"/>
              <a:gd name="connsiteY23" fmla="*/ 5854912 h 6858000"/>
              <a:gd name="connsiteX24" fmla="*/ 195436 w 7467600"/>
              <a:gd name="connsiteY24" fmla="*/ 5755068 h 6858000"/>
              <a:gd name="connsiteX25" fmla="*/ 103333 w 7467600"/>
              <a:gd name="connsiteY25" fmla="*/ 5699602 h 6858000"/>
              <a:gd name="connsiteX26" fmla="*/ 5539432 w 7467600"/>
              <a:gd name="connsiteY26" fmla="*/ 5642928 h 6858000"/>
              <a:gd name="connsiteX27" fmla="*/ 5555462 w 7467600"/>
              <a:gd name="connsiteY27" fmla="*/ 5694454 h 6858000"/>
              <a:gd name="connsiteX28" fmla="*/ 5828270 w 7467600"/>
              <a:gd name="connsiteY28" fmla="*/ 6320663 h 6858000"/>
              <a:gd name="connsiteX29" fmla="*/ 5947416 w 7467600"/>
              <a:gd name="connsiteY29" fmla="*/ 6574846 h 6858000"/>
              <a:gd name="connsiteX30" fmla="*/ 5539432 w 7467600"/>
              <a:gd name="connsiteY30" fmla="*/ 5642928 h 6858000"/>
              <a:gd name="connsiteX31" fmla="*/ 51253 w 7467600"/>
              <a:gd name="connsiteY31" fmla="*/ 5631825 h 6858000"/>
              <a:gd name="connsiteX32" fmla="*/ 211622 w 7467600"/>
              <a:gd name="connsiteY32" fmla="*/ 5728803 h 6858000"/>
              <a:gd name="connsiteX33" fmla="*/ 371652 w 7467600"/>
              <a:gd name="connsiteY33" fmla="*/ 5829062 h 6858000"/>
              <a:gd name="connsiteX34" fmla="*/ 505903 w 7467600"/>
              <a:gd name="connsiteY34" fmla="*/ 5925221 h 6858000"/>
              <a:gd name="connsiteX35" fmla="*/ 899240 w 7467600"/>
              <a:gd name="connsiteY35" fmla="*/ 6153068 h 6858000"/>
              <a:gd name="connsiteX36" fmla="*/ 988114 w 7467600"/>
              <a:gd name="connsiteY36" fmla="*/ 6174204 h 6858000"/>
              <a:gd name="connsiteX37" fmla="*/ 845971 w 7467600"/>
              <a:gd name="connsiteY37" fmla="*/ 6067177 h 6858000"/>
              <a:gd name="connsiteX38" fmla="*/ 448057 w 7467600"/>
              <a:gd name="connsiteY38" fmla="*/ 5841376 h 6858000"/>
              <a:gd name="connsiteX39" fmla="*/ 51253 w 7467600"/>
              <a:gd name="connsiteY39" fmla="*/ 5631825 h 6858000"/>
              <a:gd name="connsiteX40" fmla="*/ 2606687 w 7467600"/>
              <a:gd name="connsiteY40" fmla="*/ 5630718 h 6858000"/>
              <a:gd name="connsiteX41" fmla="*/ 2645658 w 7467600"/>
              <a:gd name="connsiteY41" fmla="*/ 6640259 h 6858000"/>
              <a:gd name="connsiteX42" fmla="*/ 2606687 w 7467600"/>
              <a:gd name="connsiteY42" fmla="*/ 5630718 h 6858000"/>
              <a:gd name="connsiteX43" fmla="*/ 3642057 w 7467600"/>
              <a:gd name="connsiteY43" fmla="*/ 5573487 h 6858000"/>
              <a:gd name="connsiteX44" fmla="*/ 3632981 w 7467600"/>
              <a:gd name="connsiteY44" fmla="*/ 5579437 h 6858000"/>
              <a:gd name="connsiteX45" fmla="*/ 3382436 w 7467600"/>
              <a:gd name="connsiteY45" fmla="*/ 5952726 h 6858000"/>
              <a:gd name="connsiteX46" fmla="*/ 3191929 w 7467600"/>
              <a:gd name="connsiteY46" fmla="*/ 6662669 h 6858000"/>
              <a:gd name="connsiteX47" fmla="*/ 3369898 w 7467600"/>
              <a:gd name="connsiteY47" fmla="*/ 6081771 h 6858000"/>
              <a:gd name="connsiteX48" fmla="*/ 3642057 w 7467600"/>
              <a:gd name="connsiteY48" fmla="*/ 5573487 h 6858000"/>
              <a:gd name="connsiteX49" fmla="*/ 2650666 w 7467600"/>
              <a:gd name="connsiteY49" fmla="*/ 5530686 h 6858000"/>
              <a:gd name="connsiteX50" fmla="*/ 2650249 w 7467600"/>
              <a:gd name="connsiteY50" fmla="*/ 5532101 h 6858000"/>
              <a:gd name="connsiteX51" fmla="*/ 2663808 w 7467600"/>
              <a:gd name="connsiteY51" fmla="*/ 6535215 h 6858000"/>
              <a:gd name="connsiteX52" fmla="*/ 2665418 w 7467600"/>
              <a:gd name="connsiteY52" fmla="*/ 6132756 h 6858000"/>
              <a:gd name="connsiteX53" fmla="*/ 2650666 w 7467600"/>
              <a:gd name="connsiteY53" fmla="*/ 5530686 h 6858000"/>
              <a:gd name="connsiteX54" fmla="*/ 2680277 w 7467600"/>
              <a:gd name="connsiteY54" fmla="*/ 5479204 h 6858000"/>
              <a:gd name="connsiteX55" fmla="*/ 2678972 w 7467600"/>
              <a:gd name="connsiteY55" fmla="*/ 5481582 h 6858000"/>
              <a:gd name="connsiteX56" fmla="*/ 2696666 w 7467600"/>
              <a:gd name="connsiteY56" fmla="*/ 6133836 h 6858000"/>
              <a:gd name="connsiteX57" fmla="*/ 2695769 w 7467600"/>
              <a:gd name="connsiteY57" fmla="*/ 6390955 h 6858000"/>
              <a:gd name="connsiteX58" fmla="*/ 2739893 w 7467600"/>
              <a:gd name="connsiteY58" fmla="*/ 6108357 h 6858000"/>
              <a:gd name="connsiteX59" fmla="*/ 2680277 w 7467600"/>
              <a:gd name="connsiteY59" fmla="*/ 5479204 h 6858000"/>
              <a:gd name="connsiteX60" fmla="*/ 1132195 w 7467600"/>
              <a:gd name="connsiteY60" fmla="*/ 5467980 h 6858000"/>
              <a:gd name="connsiteX61" fmla="*/ 1679056 w 7467600"/>
              <a:gd name="connsiteY61" fmla="*/ 5516907 h 6858000"/>
              <a:gd name="connsiteX62" fmla="*/ 2128648 w 7467600"/>
              <a:gd name="connsiteY62" fmla="*/ 5474249 h 6858000"/>
              <a:gd name="connsiteX63" fmla="*/ 1825619 w 7467600"/>
              <a:gd name="connsiteY63" fmla="*/ 5478447 h 6858000"/>
              <a:gd name="connsiteX64" fmla="*/ 1737798 w 7467600"/>
              <a:gd name="connsiteY64" fmla="*/ 5483353 h 6858000"/>
              <a:gd name="connsiteX65" fmla="*/ 1132195 w 7467600"/>
              <a:gd name="connsiteY65" fmla="*/ 5467980 h 6858000"/>
              <a:gd name="connsiteX66" fmla="*/ 1456157 w 7467600"/>
              <a:gd name="connsiteY66" fmla="*/ 5371404 h 6858000"/>
              <a:gd name="connsiteX67" fmla="*/ 1244432 w 7467600"/>
              <a:gd name="connsiteY67" fmla="*/ 5385601 h 6858000"/>
              <a:gd name="connsiteX68" fmla="*/ 973990 w 7467600"/>
              <a:gd name="connsiteY68" fmla="*/ 5424940 h 6858000"/>
              <a:gd name="connsiteX69" fmla="*/ 1103809 w 7467600"/>
              <a:gd name="connsiteY69" fmla="*/ 5433720 h 6858000"/>
              <a:gd name="connsiteX70" fmla="*/ 1123454 w 7467600"/>
              <a:gd name="connsiteY70" fmla="*/ 5435727 h 6858000"/>
              <a:gd name="connsiteX71" fmla="*/ 1737017 w 7467600"/>
              <a:gd name="connsiteY71" fmla="*/ 5452183 h 6858000"/>
              <a:gd name="connsiteX72" fmla="*/ 1824397 w 7467600"/>
              <a:gd name="connsiteY72" fmla="*/ 5447757 h 6858000"/>
              <a:gd name="connsiteX73" fmla="*/ 2070059 w 7467600"/>
              <a:gd name="connsiteY73" fmla="*/ 5441660 h 6858000"/>
              <a:gd name="connsiteX74" fmla="*/ 1456157 w 7467600"/>
              <a:gd name="connsiteY74" fmla="*/ 5371404 h 6858000"/>
              <a:gd name="connsiteX75" fmla="*/ 4988186 w 7467600"/>
              <a:gd name="connsiteY75" fmla="*/ 5216467 h 6858000"/>
              <a:gd name="connsiteX76" fmla="*/ 4777334 w 7467600"/>
              <a:gd name="connsiteY76" fmla="*/ 5406072 h 6858000"/>
              <a:gd name="connsiteX77" fmla="*/ 4718341 w 7467600"/>
              <a:gd name="connsiteY77" fmla="*/ 5468043 h 6858000"/>
              <a:gd name="connsiteX78" fmla="*/ 4604655 w 7467600"/>
              <a:gd name="connsiteY78" fmla="*/ 5583434 h 6858000"/>
              <a:gd name="connsiteX79" fmla="*/ 4565074 w 7467600"/>
              <a:gd name="connsiteY79" fmla="*/ 5618550 h 6858000"/>
              <a:gd name="connsiteX80" fmla="*/ 4988186 w 7467600"/>
              <a:gd name="connsiteY80" fmla="*/ 5216467 h 6858000"/>
              <a:gd name="connsiteX81" fmla="*/ 4978032 w 7467600"/>
              <a:gd name="connsiteY81" fmla="*/ 5183809 h 6858000"/>
              <a:gd name="connsiteX82" fmla="*/ 4463413 w 7467600"/>
              <a:gd name="connsiteY82" fmla="*/ 5615162 h 6858000"/>
              <a:gd name="connsiteX83" fmla="*/ 4358134 w 7467600"/>
              <a:gd name="connsiteY83" fmla="*/ 5742791 h 6858000"/>
              <a:gd name="connsiteX84" fmla="*/ 4376219 w 7467600"/>
              <a:gd name="connsiteY84" fmla="*/ 5729027 h 6858000"/>
              <a:gd name="connsiteX85" fmla="*/ 4582340 w 7467600"/>
              <a:gd name="connsiteY85" fmla="*/ 5561037 h 6858000"/>
              <a:gd name="connsiteX86" fmla="*/ 4694684 w 7467600"/>
              <a:gd name="connsiteY86" fmla="*/ 5447098 h 6858000"/>
              <a:gd name="connsiteX87" fmla="*/ 4754123 w 7467600"/>
              <a:gd name="connsiteY87" fmla="*/ 5384643 h 6858000"/>
              <a:gd name="connsiteX88" fmla="*/ 4978032 w 7467600"/>
              <a:gd name="connsiteY88" fmla="*/ 5183809 h 6858000"/>
              <a:gd name="connsiteX89" fmla="*/ 1903353 w 7467600"/>
              <a:gd name="connsiteY89" fmla="*/ 5044827 h 6858000"/>
              <a:gd name="connsiteX90" fmla="*/ 1936931 w 7467600"/>
              <a:gd name="connsiteY90" fmla="*/ 5093954 h 6858000"/>
              <a:gd name="connsiteX91" fmla="*/ 2195868 w 7467600"/>
              <a:gd name="connsiteY91" fmla="*/ 5396574 h 6858000"/>
              <a:gd name="connsiteX92" fmla="*/ 2088852 w 7467600"/>
              <a:gd name="connsiteY92" fmla="*/ 5166123 h 6858000"/>
              <a:gd name="connsiteX93" fmla="*/ 1958241 w 7467600"/>
              <a:gd name="connsiteY93" fmla="*/ 5067955 h 6858000"/>
              <a:gd name="connsiteX94" fmla="*/ 1903353 w 7467600"/>
              <a:gd name="connsiteY94" fmla="*/ 5044827 h 6858000"/>
              <a:gd name="connsiteX95" fmla="*/ 1979378 w 7467600"/>
              <a:gd name="connsiteY95" fmla="*/ 4769504 h 6858000"/>
              <a:gd name="connsiteX96" fmla="*/ 2882120 w 7467600"/>
              <a:gd name="connsiteY96" fmla="*/ 5064547 h 6858000"/>
              <a:gd name="connsiteX97" fmla="*/ 2793103 w 7467600"/>
              <a:gd name="connsiteY97" fmla="*/ 5039699 h 6858000"/>
              <a:gd name="connsiteX98" fmla="*/ 2770041 w 7467600"/>
              <a:gd name="connsiteY98" fmla="*/ 5033634 h 6858000"/>
              <a:gd name="connsiteX99" fmla="*/ 1979378 w 7467600"/>
              <a:gd name="connsiteY99" fmla="*/ 4769504 h 6858000"/>
              <a:gd name="connsiteX100" fmla="*/ 1927410 w 7467600"/>
              <a:gd name="connsiteY100" fmla="*/ 4716164 h 6858000"/>
              <a:gd name="connsiteX101" fmla="*/ 1959587 w 7467600"/>
              <a:gd name="connsiteY101" fmla="*/ 4728849 h 6858000"/>
              <a:gd name="connsiteX102" fmla="*/ 2777707 w 7467600"/>
              <a:gd name="connsiteY102" fmla="*/ 5003991 h 6858000"/>
              <a:gd name="connsiteX103" fmla="*/ 2800768 w 7467600"/>
              <a:gd name="connsiteY103" fmla="*/ 5010056 h 6858000"/>
              <a:gd name="connsiteX104" fmla="*/ 2879408 w 7467600"/>
              <a:gd name="connsiteY104" fmla="*/ 5031590 h 6858000"/>
              <a:gd name="connsiteX105" fmla="*/ 2862295 w 7467600"/>
              <a:gd name="connsiteY105" fmla="*/ 5022958 h 6858000"/>
              <a:gd name="connsiteX106" fmla="*/ 2813343 w 7467600"/>
              <a:gd name="connsiteY106" fmla="*/ 4998369 h 6858000"/>
              <a:gd name="connsiteX107" fmla="*/ 2646245 w 7467600"/>
              <a:gd name="connsiteY107" fmla="*/ 4930999 h 6858000"/>
              <a:gd name="connsiteX108" fmla="*/ 1999243 w 7467600"/>
              <a:gd name="connsiteY108" fmla="*/ 4730524 h 6858000"/>
              <a:gd name="connsiteX109" fmla="*/ 1979527 w 7467600"/>
              <a:gd name="connsiteY109" fmla="*/ 4726651 h 6858000"/>
              <a:gd name="connsiteX110" fmla="*/ 1927410 w 7467600"/>
              <a:gd name="connsiteY110" fmla="*/ 4716164 h 6858000"/>
              <a:gd name="connsiteX111" fmla="*/ 1997014 w 7467600"/>
              <a:gd name="connsiteY111" fmla="*/ 4698007 h 6858000"/>
              <a:gd name="connsiteX112" fmla="*/ 2005458 w 7467600"/>
              <a:gd name="connsiteY112" fmla="*/ 4699540 h 6858000"/>
              <a:gd name="connsiteX113" fmla="*/ 2657186 w 7467600"/>
              <a:gd name="connsiteY113" fmla="*/ 4901687 h 6858000"/>
              <a:gd name="connsiteX114" fmla="*/ 2826662 w 7467600"/>
              <a:gd name="connsiteY114" fmla="*/ 4970362 h 6858000"/>
              <a:gd name="connsiteX115" fmla="*/ 2876100 w 7467600"/>
              <a:gd name="connsiteY115" fmla="*/ 4995397 h 6858000"/>
              <a:gd name="connsiteX116" fmla="*/ 3042600 w 7467600"/>
              <a:gd name="connsiteY116" fmla="*/ 5059532 h 6858000"/>
              <a:gd name="connsiteX117" fmla="*/ 1997014 w 7467600"/>
              <a:gd name="connsiteY117" fmla="*/ 4698007 h 6858000"/>
              <a:gd name="connsiteX118" fmla="*/ 2305292 w 7467600"/>
              <a:gd name="connsiteY118" fmla="*/ 4219492 h 6858000"/>
              <a:gd name="connsiteX119" fmla="*/ 3360922 w 7467600"/>
              <a:gd name="connsiteY119" fmla="*/ 4529373 h 6858000"/>
              <a:gd name="connsiteX120" fmla="*/ 3492420 w 7467600"/>
              <a:gd name="connsiteY120" fmla="*/ 4510145 h 6858000"/>
              <a:gd name="connsiteX121" fmla="*/ 3364086 w 7467600"/>
              <a:gd name="connsiteY121" fmla="*/ 4480340 h 6858000"/>
              <a:gd name="connsiteX122" fmla="*/ 3225818 w 7467600"/>
              <a:gd name="connsiteY122" fmla="*/ 4411822 h 6858000"/>
              <a:gd name="connsiteX123" fmla="*/ 3129696 w 7467600"/>
              <a:gd name="connsiteY123" fmla="*/ 4360704 h 6858000"/>
              <a:gd name="connsiteX124" fmla="*/ 2814545 w 7467600"/>
              <a:gd name="connsiteY124" fmla="*/ 4282955 h 6858000"/>
              <a:gd name="connsiteX125" fmla="*/ 2305292 w 7467600"/>
              <a:gd name="connsiteY125" fmla="*/ 4219492 h 6858000"/>
              <a:gd name="connsiteX126" fmla="*/ 2626982 w 7467600"/>
              <a:gd name="connsiteY126" fmla="*/ 4206450 h 6858000"/>
              <a:gd name="connsiteX127" fmla="*/ 2490617 w 7467600"/>
              <a:gd name="connsiteY127" fmla="*/ 4206951 h 6858000"/>
              <a:gd name="connsiteX128" fmla="*/ 2819869 w 7467600"/>
              <a:gd name="connsiteY128" fmla="*/ 4252936 h 6858000"/>
              <a:gd name="connsiteX129" fmla="*/ 3143018 w 7467600"/>
              <a:gd name="connsiteY129" fmla="*/ 4332698 h 6858000"/>
              <a:gd name="connsiteX130" fmla="*/ 3241520 w 7467600"/>
              <a:gd name="connsiteY130" fmla="*/ 4385112 h 6858000"/>
              <a:gd name="connsiteX131" fmla="*/ 3374575 w 7467600"/>
              <a:gd name="connsiteY131" fmla="*/ 4451517 h 6858000"/>
              <a:gd name="connsiteX132" fmla="*/ 3505221 w 7467600"/>
              <a:gd name="connsiteY132" fmla="*/ 4480757 h 6858000"/>
              <a:gd name="connsiteX133" fmla="*/ 2626982 w 7467600"/>
              <a:gd name="connsiteY133" fmla="*/ 4206450 h 6858000"/>
              <a:gd name="connsiteX134" fmla="*/ 1310106 w 7467600"/>
              <a:gd name="connsiteY134" fmla="*/ 3943217 h 6858000"/>
              <a:gd name="connsiteX135" fmla="*/ 854994 w 7467600"/>
              <a:gd name="connsiteY135" fmla="*/ 4399136 h 6858000"/>
              <a:gd name="connsiteX136" fmla="*/ 742462 w 7467600"/>
              <a:gd name="connsiteY136" fmla="*/ 4594648 h 6858000"/>
              <a:gd name="connsiteX137" fmla="*/ 820602 w 7467600"/>
              <a:gd name="connsiteY137" fmla="*/ 4485915 h 6858000"/>
              <a:gd name="connsiteX138" fmla="*/ 878295 w 7467600"/>
              <a:gd name="connsiteY138" fmla="*/ 4403594 h 6858000"/>
              <a:gd name="connsiteX139" fmla="*/ 1240607 w 7467600"/>
              <a:gd name="connsiteY139" fmla="*/ 4010401 h 6858000"/>
              <a:gd name="connsiteX140" fmla="*/ 1310106 w 7467600"/>
              <a:gd name="connsiteY140" fmla="*/ 3943217 h 6858000"/>
              <a:gd name="connsiteX141" fmla="*/ 1423113 w 7467600"/>
              <a:gd name="connsiteY141" fmla="*/ 3874565 h 6858000"/>
              <a:gd name="connsiteX142" fmla="*/ 1260565 w 7467600"/>
              <a:gd name="connsiteY142" fmla="*/ 4031982 h 6858000"/>
              <a:gd name="connsiteX143" fmla="*/ 901900 w 7467600"/>
              <a:gd name="connsiteY143" fmla="*/ 4421236 h 6858000"/>
              <a:gd name="connsiteX144" fmla="*/ 845044 w 7467600"/>
              <a:gd name="connsiteY144" fmla="*/ 4502436 h 6858000"/>
              <a:gd name="connsiteX145" fmla="*/ 685926 w 7467600"/>
              <a:gd name="connsiteY145" fmla="*/ 4703069 h 6858000"/>
              <a:gd name="connsiteX146" fmla="*/ 684248 w 7467600"/>
              <a:gd name="connsiteY146" fmla="*/ 4706721 h 6858000"/>
              <a:gd name="connsiteX147" fmla="*/ 1423113 w 7467600"/>
              <a:gd name="connsiteY147" fmla="*/ 3874565 h 6858000"/>
              <a:gd name="connsiteX148" fmla="*/ 3316479 w 7467600"/>
              <a:gd name="connsiteY148" fmla="*/ 3872136 h 6858000"/>
              <a:gd name="connsiteX149" fmla="*/ 3546806 w 7467600"/>
              <a:gd name="connsiteY149" fmla="*/ 4356139 h 6858000"/>
              <a:gd name="connsiteX150" fmla="*/ 3364433 w 7467600"/>
              <a:gd name="connsiteY150" fmla="*/ 3953121 h 6858000"/>
              <a:gd name="connsiteX151" fmla="*/ 3316479 w 7467600"/>
              <a:gd name="connsiteY151" fmla="*/ 3872136 h 6858000"/>
              <a:gd name="connsiteX152" fmla="*/ 3291335 w 7467600"/>
              <a:gd name="connsiteY152" fmla="*/ 3767420 h 6858000"/>
              <a:gd name="connsiteX153" fmla="*/ 3390805 w 7467600"/>
              <a:gd name="connsiteY153" fmla="*/ 3937163 h 6858000"/>
              <a:gd name="connsiteX154" fmla="*/ 3579062 w 7467600"/>
              <a:gd name="connsiteY154" fmla="*/ 4359040 h 6858000"/>
              <a:gd name="connsiteX155" fmla="*/ 3467355 w 7467600"/>
              <a:gd name="connsiteY155" fmla="*/ 3988130 h 6858000"/>
              <a:gd name="connsiteX156" fmla="*/ 3310753 w 7467600"/>
              <a:gd name="connsiteY156" fmla="*/ 3787140 h 6858000"/>
              <a:gd name="connsiteX157" fmla="*/ 3291335 w 7467600"/>
              <a:gd name="connsiteY157" fmla="*/ 3767420 h 6858000"/>
              <a:gd name="connsiteX158" fmla="*/ 1635889 w 7467600"/>
              <a:gd name="connsiteY158" fmla="*/ 3709494 h 6858000"/>
              <a:gd name="connsiteX159" fmla="*/ 1634800 w 7467600"/>
              <a:gd name="connsiteY159" fmla="*/ 3731111 h 6858000"/>
              <a:gd name="connsiteX160" fmla="*/ 1635889 w 7467600"/>
              <a:gd name="connsiteY160" fmla="*/ 3709494 h 6858000"/>
              <a:gd name="connsiteX161" fmla="*/ 1510397 w 7467600"/>
              <a:gd name="connsiteY161" fmla="*/ 3684705 h 6858000"/>
              <a:gd name="connsiteX162" fmla="*/ 1146550 w 7467600"/>
              <a:gd name="connsiteY162" fmla="*/ 3802012 h 6858000"/>
              <a:gd name="connsiteX163" fmla="*/ 698834 w 7467600"/>
              <a:gd name="connsiteY163" fmla="*/ 3952272 h 6858000"/>
              <a:gd name="connsiteX164" fmla="*/ 34256 w 7467600"/>
              <a:gd name="connsiteY164" fmla="*/ 4347603 h 6858000"/>
              <a:gd name="connsiteX165" fmla="*/ 527241 w 7467600"/>
              <a:gd name="connsiteY165" fmla="*/ 4065078 h 6858000"/>
              <a:gd name="connsiteX166" fmla="*/ 1510397 w 7467600"/>
              <a:gd name="connsiteY166" fmla="*/ 3684705 h 6858000"/>
              <a:gd name="connsiteX167" fmla="*/ 1313114 w 7467600"/>
              <a:gd name="connsiteY167" fmla="*/ 3655216 h 6858000"/>
              <a:gd name="connsiteX168" fmla="*/ 1109304 w 7467600"/>
              <a:gd name="connsiteY168" fmla="*/ 3669030 h 6858000"/>
              <a:gd name="connsiteX169" fmla="*/ 8129 w 7467600"/>
              <a:gd name="connsiteY169" fmla="*/ 4330519 h 6858000"/>
              <a:gd name="connsiteX170" fmla="*/ 687572 w 7467600"/>
              <a:gd name="connsiteY170" fmla="*/ 3925629 h 6858000"/>
              <a:gd name="connsiteX171" fmla="*/ 1138365 w 7467600"/>
              <a:gd name="connsiteY171" fmla="*/ 3774515 h 6858000"/>
              <a:gd name="connsiteX172" fmla="*/ 1505579 w 7467600"/>
              <a:gd name="connsiteY172" fmla="*/ 3655526 h 6858000"/>
              <a:gd name="connsiteX173" fmla="*/ 1313114 w 7467600"/>
              <a:gd name="connsiteY173" fmla="*/ 3655216 h 6858000"/>
              <a:gd name="connsiteX174" fmla="*/ 3655073 w 7467600"/>
              <a:gd name="connsiteY174" fmla="*/ 3650884 h 6858000"/>
              <a:gd name="connsiteX175" fmla="*/ 3989938 w 7467600"/>
              <a:gd name="connsiteY175" fmla="*/ 3991685 h 6858000"/>
              <a:gd name="connsiteX176" fmla="*/ 4393907 w 7467600"/>
              <a:gd name="connsiteY176" fmla="*/ 4261258 h 6858000"/>
              <a:gd name="connsiteX177" fmla="*/ 4648051 w 7467600"/>
              <a:gd name="connsiteY177" fmla="*/ 4374051 h 6858000"/>
              <a:gd name="connsiteX178" fmla="*/ 4383389 w 7467600"/>
              <a:gd name="connsiteY178" fmla="*/ 4184369 h 6858000"/>
              <a:gd name="connsiteX179" fmla="*/ 4165508 w 7467600"/>
              <a:gd name="connsiteY179" fmla="*/ 4035196 h 6858000"/>
              <a:gd name="connsiteX180" fmla="*/ 4068162 w 7467600"/>
              <a:gd name="connsiteY180" fmla="*/ 3953394 h 6858000"/>
              <a:gd name="connsiteX181" fmla="*/ 3981416 w 7467600"/>
              <a:gd name="connsiteY181" fmla="*/ 3880482 h 6858000"/>
              <a:gd name="connsiteX182" fmla="*/ 3800147 w 7467600"/>
              <a:gd name="connsiteY182" fmla="*/ 3749872 h 6858000"/>
              <a:gd name="connsiteX183" fmla="*/ 3655073 w 7467600"/>
              <a:gd name="connsiteY183" fmla="*/ 3650884 h 6858000"/>
              <a:gd name="connsiteX184" fmla="*/ 3670252 w 7467600"/>
              <a:gd name="connsiteY184" fmla="*/ 3622798 h 6858000"/>
              <a:gd name="connsiteX185" fmla="*/ 3817258 w 7467600"/>
              <a:gd name="connsiteY185" fmla="*/ 3723577 h 6858000"/>
              <a:gd name="connsiteX186" fmla="*/ 4000461 w 7467600"/>
              <a:gd name="connsiteY186" fmla="*/ 3855966 h 6858000"/>
              <a:gd name="connsiteX187" fmla="*/ 4088180 w 7467600"/>
              <a:gd name="connsiteY187" fmla="*/ 3929774 h 6858000"/>
              <a:gd name="connsiteX188" fmla="*/ 4184555 w 7467600"/>
              <a:gd name="connsiteY188" fmla="*/ 4010683 h 6858000"/>
              <a:gd name="connsiteX189" fmla="*/ 4399563 w 7467600"/>
              <a:gd name="connsiteY189" fmla="*/ 4158106 h 6858000"/>
              <a:gd name="connsiteX190" fmla="*/ 4684469 w 7467600"/>
              <a:gd name="connsiteY190" fmla="*/ 4364680 h 6858000"/>
              <a:gd name="connsiteX191" fmla="*/ 4690271 w 7467600"/>
              <a:gd name="connsiteY191" fmla="*/ 4370034 h 6858000"/>
              <a:gd name="connsiteX192" fmla="*/ 4136093 w 7467600"/>
              <a:gd name="connsiteY192" fmla="*/ 3858466 h 6858000"/>
              <a:gd name="connsiteX193" fmla="*/ 3670252 w 7467600"/>
              <a:gd name="connsiteY193" fmla="*/ 3622798 h 6858000"/>
              <a:gd name="connsiteX194" fmla="*/ 4440129 w 7467600"/>
              <a:gd name="connsiteY194" fmla="*/ 3448571 h 6858000"/>
              <a:gd name="connsiteX195" fmla="*/ 4856525 w 7467600"/>
              <a:gd name="connsiteY195" fmla="*/ 3915351 h 6858000"/>
              <a:gd name="connsiteX196" fmla="*/ 5059055 w 7467600"/>
              <a:gd name="connsiteY196" fmla="*/ 4108918 h 6858000"/>
              <a:gd name="connsiteX197" fmla="*/ 5290070 w 7467600"/>
              <a:gd name="connsiteY197" fmla="*/ 4263619 h 6858000"/>
              <a:gd name="connsiteX198" fmla="*/ 4834991 w 7467600"/>
              <a:gd name="connsiteY198" fmla="*/ 3830985 h 6858000"/>
              <a:gd name="connsiteX199" fmla="*/ 4440129 w 7467600"/>
              <a:gd name="connsiteY199" fmla="*/ 3448571 h 6858000"/>
              <a:gd name="connsiteX200" fmla="*/ 4441737 w 7467600"/>
              <a:gd name="connsiteY200" fmla="*/ 3399734 h 6858000"/>
              <a:gd name="connsiteX201" fmla="*/ 4431236 w 7467600"/>
              <a:gd name="connsiteY201" fmla="*/ 3400954 h 6858000"/>
              <a:gd name="connsiteX202" fmla="*/ 4557150 w 7467600"/>
              <a:gd name="connsiteY202" fmla="*/ 3510023 h 6858000"/>
              <a:gd name="connsiteX203" fmla="*/ 4856936 w 7467600"/>
              <a:gd name="connsiteY203" fmla="*/ 3809146 h 6858000"/>
              <a:gd name="connsiteX204" fmla="*/ 5111996 w 7467600"/>
              <a:gd name="connsiteY204" fmla="*/ 4065759 h 6858000"/>
              <a:gd name="connsiteX205" fmla="*/ 5388878 w 7467600"/>
              <a:gd name="connsiteY205" fmla="*/ 4300185 h 6858000"/>
              <a:gd name="connsiteX206" fmla="*/ 5425556 w 7467600"/>
              <a:gd name="connsiteY206" fmla="*/ 4308967 h 6858000"/>
              <a:gd name="connsiteX207" fmla="*/ 4943646 w 7467600"/>
              <a:gd name="connsiteY207" fmla="*/ 3822916 h 6858000"/>
              <a:gd name="connsiteX208" fmla="*/ 4594837 w 7467600"/>
              <a:gd name="connsiteY208" fmla="*/ 3532274 h 6858000"/>
              <a:gd name="connsiteX209" fmla="*/ 4441737 w 7467600"/>
              <a:gd name="connsiteY209" fmla="*/ 3399734 h 6858000"/>
              <a:gd name="connsiteX210" fmla="*/ 5425834 w 7467600"/>
              <a:gd name="connsiteY210" fmla="*/ 3162785 h 6858000"/>
              <a:gd name="connsiteX211" fmla="*/ 5401644 w 7467600"/>
              <a:gd name="connsiteY211" fmla="*/ 3617847 h 6858000"/>
              <a:gd name="connsiteX212" fmla="*/ 5467256 w 7467600"/>
              <a:gd name="connsiteY212" fmla="*/ 4175494 h 6858000"/>
              <a:gd name="connsiteX213" fmla="*/ 5448069 w 7467600"/>
              <a:gd name="connsiteY213" fmla="*/ 3567554 h 6858000"/>
              <a:gd name="connsiteX214" fmla="*/ 5425834 w 7467600"/>
              <a:gd name="connsiteY214" fmla="*/ 3162785 h 6858000"/>
              <a:gd name="connsiteX215" fmla="*/ 1318687 w 7467600"/>
              <a:gd name="connsiteY215" fmla="*/ 3113840 h 6858000"/>
              <a:gd name="connsiteX216" fmla="*/ 1066793 w 7467600"/>
              <a:gd name="connsiteY216" fmla="*/ 3212171 h 6858000"/>
              <a:gd name="connsiteX217" fmla="*/ 993319 w 7467600"/>
              <a:gd name="connsiteY217" fmla="*/ 3247648 h 6858000"/>
              <a:gd name="connsiteX218" fmla="*/ 853081 w 7467600"/>
              <a:gd name="connsiteY218" fmla="*/ 3312410 h 6858000"/>
              <a:gd name="connsiteX219" fmla="*/ 805957 w 7467600"/>
              <a:gd name="connsiteY219" fmla="*/ 3330443 h 6858000"/>
              <a:gd name="connsiteX220" fmla="*/ 1318687 w 7467600"/>
              <a:gd name="connsiteY220" fmla="*/ 3113840 h 6858000"/>
              <a:gd name="connsiteX221" fmla="*/ 5453702 w 7467600"/>
              <a:gd name="connsiteY221" fmla="*/ 3090882 h 6858000"/>
              <a:gd name="connsiteX222" fmla="*/ 5480135 w 7467600"/>
              <a:gd name="connsiteY222" fmla="*/ 3565802 h 6858000"/>
              <a:gd name="connsiteX223" fmla="*/ 5499023 w 7467600"/>
              <a:gd name="connsiteY223" fmla="*/ 4166310 h 6858000"/>
              <a:gd name="connsiteX224" fmla="*/ 5547022 w 7467600"/>
              <a:gd name="connsiteY224" fmla="*/ 3607838 h 6858000"/>
              <a:gd name="connsiteX225" fmla="*/ 5515964 w 7467600"/>
              <a:gd name="connsiteY225" fmla="*/ 3378541 h 6858000"/>
              <a:gd name="connsiteX226" fmla="*/ 5453702 w 7467600"/>
              <a:gd name="connsiteY226" fmla="*/ 3090882 h 6858000"/>
              <a:gd name="connsiteX227" fmla="*/ 1238695 w 7467600"/>
              <a:gd name="connsiteY227" fmla="*/ 3076820 h 6858000"/>
              <a:gd name="connsiteX228" fmla="*/ 716371 w 7467600"/>
              <a:gd name="connsiteY228" fmla="*/ 3293249 h 6858000"/>
              <a:gd name="connsiteX229" fmla="*/ 579522 w 7467600"/>
              <a:gd name="connsiteY229" fmla="*/ 3371759 h 6858000"/>
              <a:gd name="connsiteX230" fmla="*/ 600288 w 7467600"/>
              <a:gd name="connsiteY230" fmla="*/ 3365555 h 6858000"/>
              <a:gd name="connsiteX231" fmla="*/ 840692 w 7467600"/>
              <a:gd name="connsiteY231" fmla="*/ 3284921 h 6858000"/>
              <a:gd name="connsiteX232" fmla="*/ 979248 w 7467600"/>
              <a:gd name="connsiteY232" fmla="*/ 3221003 h 6858000"/>
              <a:gd name="connsiteX233" fmla="*/ 1053282 w 7467600"/>
              <a:gd name="connsiteY233" fmla="*/ 3185247 h 6858000"/>
              <a:gd name="connsiteX234" fmla="*/ 1320603 w 7467600"/>
              <a:gd name="connsiteY234" fmla="*/ 3081281 h 6858000"/>
              <a:gd name="connsiteX235" fmla="*/ 1238695 w 7467600"/>
              <a:gd name="connsiteY235" fmla="*/ 3076820 h 6858000"/>
              <a:gd name="connsiteX236" fmla="*/ 5425627 w 7467600"/>
              <a:gd name="connsiteY236" fmla="*/ 2954192 h 6858000"/>
              <a:gd name="connsiteX237" fmla="*/ 5470770 w 7467600"/>
              <a:gd name="connsiteY237" fmla="*/ 3005435 h 6858000"/>
              <a:gd name="connsiteX238" fmla="*/ 5519779 w 7467600"/>
              <a:gd name="connsiteY238" fmla="*/ 4359223 h 6858000"/>
              <a:gd name="connsiteX239" fmla="*/ 5520293 w 7467600"/>
              <a:gd name="connsiteY239" fmla="*/ 4360602 h 6858000"/>
              <a:gd name="connsiteX240" fmla="*/ 5767221 w 7467600"/>
              <a:gd name="connsiteY240" fmla="*/ 4665564 h 6858000"/>
              <a:gd name="connsiteX241" fmla="*/ 6937169 w 7467600"/>
              <a:gd name="connsiteY241" fmla="*/ 4815941 h 6858000"/>
              <a:gd name="connsiteX242" fmla="*/ 6953922 w 7467600"/>
              <a:gd name="connsiteY242" fmla="*/ 4890068 h 6858000"/>
              <a:gd name="connsiteX243" fmla="*/ 6071359 w 7467600"/>
              <a:gd name="connsiteY243" fmla="*/ 4770770 h 6858000"/>
              <a:gd name="connsiteX244" fmla="*/ 6038839 w 7467600"/>
              <a:gd name="connsiteY244" fmla="*/ 4764474 h 6858000"/>
              <a:gd name="connsiteX245" fmla="*/ 6038706 w 7467600"/>
              <a:gd name="connsiteY245" fmla="*/ 4763847 h 6858000"/>
              <a:gd name="connsiteX246" fmla="*/ 6037784 w 7467600"/>
              <a:gd name="connsiteY246" fmla="*/ 4764270 h 6858000"/>
              <a:gd name="connsiteX247" fmla="*/ 6038839 w 7467600"/>
              <a:gd name="connsiteY247" fmla="*/ 4764474 h 6858000"/>
              <a:gd name="connsiteX248" fmla="*/ 6040338 w 7467600"/>
              <a:gd name="connsiteY248" fmla="*/ 4771418 h 6858000"/>
              <a:gd name="connsiteX249" fmla="*/ 6024488 w 7467600"/>
              <a:gd name="connsiteY249" fmla="*/ 4809903 h 6858000"/>
              <a:gd name="connsiteX250" fmla="*/ 5599771 w 7467600"/>
              <a:gd name="connsiteY250" fmla="*/ 5509652 h 6858000"/>
              <a:gd name="connsiteX251" fmla="*/ 5548843 w 7467600"/>
              <a:gd name="connsiteY251" fmla="*/ 5563845 h 6858000"/>
              <a:gd name="connsiteX252" fmla="*/ 5940952 w 7467600"/>
              <a:gd name="connsiteY252" fmla="*/ 6250028 h 6858000"/>
              <a:gd name="connsiteX253" fmla="*/ 6043441 w 7467600"/>
              <a:gd name="connsiteY253" fmla="*/ 6665847 h 6858000"/>
              <a:gd name="connsiteX254" fmla="*/ 6093432 w 7467600"/>
              <a:gd name="connsiteY254" fmla="*/ 6858000 h 6858000"/>
              <a:gd name="connsiteX255" fmla="*/ 6034344 w 7467600"/>
              <a:gd name="connsiteY255" fmla="*/ 6858000 h 6858000"/>
              <a:gd name="connsiteX256" fmla="*/ 6026679 w 7467600"/>
              <a:gd name="connsiteY256" fmla="*/ 6836959 h 6858000"/>
              <a:gd name="connsiteX257" fmla="*/ 5800441 w 7467600"/>
              <a:gd name="connsiteY257" fmla="*/ 6335286 h 6858000"/>
              <a:gd name="connsiteX258" fmla="*/ 5526562 w 7467600"/>
              <a:gd name="connsiteY258" fmla="*/ 5705388 h 6858000"/>
              <a:gd name="connsiteX259" fmla="*/ 5519640 w 7467600"/>
              <a:gd name="connsiteY259" fmla="*/ 5683774 h 6858000"/>
              <a:gd name="connsiteX260" fmla="*/ 5844559 w 7467600"/>
              <a:gd name="connsiteY260" fmla="*/ 6553349 h 6858000"/>
              <a:gd name="connsiteX261" fmla="*/ 5975994 w 7467600"/>
              <a:gd name="connsiteY261" fmla="*/ 6858000 h 6858000"/>
              <a:gd name="connsiteX262" fmla="*/ 5898547 w 7467600"/>
              <a:gd name="connsiteY262" fmla="*/ 6858000 h 6858000"/>
              <a:gd name="connsiteX263" fmla="*/ 5682041 w 7467600"/>
              <a:gd name="connsiteY263" fmla="*/ 6355860 h 6858000"/>
              <a:gd name="connsiteX264" fmla="*/ 5461758 w 7467600"/>
              <a:gd name="connsiteY264" fmla="*/ 5820220 h 6858000"/>
              <a:gd name="connsiteX265" fmla="*/ 5237282 w 7467600"/>
              <a:gd name="connsiteY265" fmla="*/ 6579086 h 6858000"/>
              <a:gd name="connsiteX266" fmla="*/ 5115009 w 7467600"/>
              <a:gd name="connsiteY266" fmla="*/ 6858000 h 6858000"/>
              <a:gd name="connsiteX267" fmla="*/ 5028074 w 7467600"/>
              <a:gd name="connsiteY267" fmla="*/ 6858000 h 6858000"/>
              <a:gd name="connsiteX268" fmla="*/ 5079508 w 7467600"/>
              <a:gd name="connsiteY268" fmla="*/ 6749074 h 6858000"/>
              <a:gd name="connsiteX269" fmla="*/ 5371846 w 7467600"/>
              <a:gd name="connsiteY269" fmla="*/ 5924413 h 6858000"/>
              <a:gd name="connsiteX270" fmla="*/ 5270512 w 7467600"/>
              <a:gd name="connsiteY270" fmla="*/ 6138975 h 6858000"/>
              <a:gd name="connsiteX271" fmla="*/ 5062409 w 7467600"/>
              <a:gd name="connsiteY271" fmla="*/ 6653544 h 6858000"/>
              <a:gd name="connsiteX272" fmla="*/ 5036628 w 7467600"/>
              <a:gd name="connsiteY272" fmla="*/ 6754247 h 6858000"/>
              <a:gd name="connsiteX273" fmla="*/ 5009112 w 7467600"/>
              <a:gd name="connsiteY273" fmla="*/ 6858000 h 6858000"/>
              <a:gd name="connsiteX274" fmla="*/ 4976679 w 7467600"/>
              <a:gd name="connsiteY274" fmla="*/ 6858000 h 6858000"/>
              <a:gd name="connsiteX275" fmla="*/ 5006537 w 7467600"/>
              <a:gd name="connsiteY275" fmla="*/ 6747068 h 6858000"/>
              <a:gd name="connsiteX276" fmla="*/ 5032723 w 7467600"/>
              <a:gd name="connsiteY276" fmla="*/ 6644957 h 6858000"/>
              <a:gd name="connsiteX277" fmla="*/ 5242949 w 7467600"/>
              <a:gd name="connsiteY277" fmla="*/ 6125175 h 6858000"/>
              <a:gd name="connsiteX278" fmla="*/ 5286321 w 7467600"/>
              <a:gd name="connsiteY278" fmla="*/ 6033555 h 6858000"/>
              <a:gd name="connsiteX279" fmla="*/ 5008210 w 7467600"/>
              <a:gd name="connsiteY279" fmla="*/ 6649194 h 6858000"/>
              <a:gd name="connsiteX280" fmla="*/ 4986321 w 7467600"/>
              <a:gd name="connsiteY280" fmla="*/ 6765687 h 6858000"/>
              <a:gd name="connsiteX281" fmla="*/ 4973474 w 7467600"/>
              <a:gd name="connsiteY281" fmla="*/ 6858000 h 6858000"/>
              <a:gd name="connsiteX282" fmla="*/ 4907178 w 7467600"/>
              <a:gd name="connsiteY282" fmla="*/ 6858000 h 6858000"/>
              <a:gd name="connsiteX283" fmla="*/ 4910810 w 7467600"/>
              <a:gd name="connsiteY283" fmla="*/ 6829660 h 6858000"/>
              <a:gd name="connsiteX284" fmla="*/ 4987461 w 7467600"/>
              <a:gd name="connsiteY284" fmla="*/ 6432994 h 6858000"/>
              <a:gd name="connsiteX285" fmla="*/ 5179262 w 7467600"/>
              <a:gd name="connsiteY285" fmla="*/ 6035044 h 6858000"/>
              <a:gd name="connsiteX286" fmla="*/ 4689678 w 7467600"/>
              <a:gd name="connsiteY286" fmla="*/ 6440241 h 6858000"/>
              <a:gd name="connsiteX287" fmla="*/ 4477543 w 7467600"/>
              <a:gd name="connsiteY287" fmla="*/ 6674836 h 6858000"/>
              <a:gd name="connsiteX288" fmla="*/ 4329957 w 7467600"/>
              <a:gd name="connsiteY288" fmla="*/ 6858000 h 6858000"/>
              <a:gd name="connsiteX289" fmla="*/ 4218595 w 7467600"/>
              <a:gd name="connsiteY289" fmla="*/ 6858000 h 6858000"/>
              <a:gd name="connsiteX290" fmla="*/ 4368888 w 7467600"/>
              <a:gd name="connsiteY290" fmla="*/ 6668412 h 6858000"/>
              <a:gd name="connsiteX291" fmla="*/ 4563091 w 7467600"/>
              <a:gd name="connsiteY291" fmla="*/ 6442508 h 6858000"/>
              <a:gd name="connsiteX292" fmla="*/ 5387324 w 7467600"/>
              <a:gd name="connsiteY292" fmla="*/ 5705830 h 6858000"/>
              <a:gd name="connsiteX293" fmla="*/ 5073620 w 7467600"/>
              <a:gd name="connsiteY293" fmla="*/ 5955437 h 6858000"/>
              <a:gd name="connsiteX294" fmla="*/ 4689789 w 7467600"/>
              <a:gd name="connsiteY294" fmla="*/ 6268382 h 6858000"/>
              <a:gd name="connsiteX295" fmla="*/ 4418722 w 7467600"/>
              <a:gd name="connsiteY295" fmla="*/ 6570886 h 6858000"/>
              <a:gd name="connsiteX296" fmla="*/ 4214944 w 7467600"/>
              <a:gd name="connsiteY296" fmla="*/ 6858000 h 6858000"/>
              <a:gd name="connsiteX297" fmla="*/ 4177898 w 7467600"/>
              <a:gd name="connsiteY297" fmla="*/ 6858000 h 6858000"/>
              <a:gd name="connsiteX298" fmla="*/ 4391597 w 7467600"/>
              <a:gd name="connsiteY298" fmla="*/ 6556370 h 6858000"/>
              <a:gd name="connsiteX299" fmla="*/ 4668889 w 7467600"/>
              <a:gd name="connsiteY299" fmla="*/ 6246399 h 6858000"/>
              <a:gd name="connsiteX300" fmla="*/ 5055427 w 7467600"/>
              <a:gd name="connsiteY300" fmla="*/ 5931476 h 6858000"/>
              <a:gd name="connsiteX301" fmla="*/ 5371814 w 7467600"/>
              <a:gd name="connsiteY301" fmla="*/ 5678975 h 6858000"/>
              <a:gd name="connsiteX302" fmla="*/ 4987918 w 7467600"/>
              <a:gd name="connsiteY302" fmla="*/ 5838701 h 6858000"/>
              <a:gd name="connsiteX303" fmla="*/ 4317146 w 7467600"/>
              <a:gd name="connsiteY303" fmla="*/ 6587716 h 6858000"/>
              <a:gd name="connsiteX304" fmla="*/ 4171627 w 7467600"/>
              <a:gd name="connsiteY304" fmla="*/ 6858000 h 6858000"/>
              <a:gd name="connsiteX305" fmla="*/ 4081585 w 7467600"/>
              <a:gd name="connsiteY305" fmla="*/ 6858000 h 6858000"/>
              <a:gd name="connsiteX306" fmla="*/ 4238603 w 7467600"/>
              <a:gd name="connsiteY306" fmla="*/ 6559341 h 6858000"/>
              <a:gd name="connsiteX307" fmla="*/ 4778333 w 7467600"/>
              <a:gd name="connsiteY307" fmla="*/ 5873626 h 6858000"/>
              <a:gd name="connsiteX308" fmla="*/ 5414185 w 7467600"/>
              <a:gd name="connsiteY308" fmla="*/ 5573882 h 6858000"/>
              <a:gd name="connsiteX309" fmla="*/ 5959648 w 7467600"/>
              <a:gd name="connsiteY309" fmla="*/ 4760797 h 6858000"/>
              <a:gd name="connsiteX310" fmla="*/ 5355019 w 7467600"/>
              <a:gd name="connsiteY310" fmla="*/ 4734672 h 6858000"/>
              <a:gd name="connsiteX311" fmla="*/ 5083565 w 7467600"/>
              <a:gd name="connsiteY311" fmla="*/ 5179121 h 6858000"/>
              <a:gd name="connsiteX312" fmla="*/ 4713577 w 7467600"/>
              <a:gd name="connsiteY312" fmla="*/ 5616803 h 6858000"/>
              <a:gd name="connsiteX313" fmla="*/ 3989559 w 7467600"/>
              <a:gd name="connsiteY313" fmla="*/ 6145945 h 6858000"/>
              <a:gd name="connsiteX314" fmla="*/ 3939824 w 7467600"/>
              <a:gd name="connsiteY314" fmla="*/ 6066900 h 6858000"/>
              <a:gd name="connsiteX315" fmla="*/ 4584537 w 7467600"/>
              <a:gd name="connsiteY315" fmla="*/ 5324826 h 6858000"/>
              <a:gd name="connsiteX316" fmla="*/ 5037105 w 7467600"/>
              <a:gd name="connsiteY316" fmla="*/ 5088765 h 6858000"/>
              <a:gd name="connsiteX317" fmla="*/ 5039930 w 7467600"/>
              <a:gd name="connsiteY317" fmla="*/ 5089585 h 6858000"/>
              <a:gd name="connsiteX318" fmla="*/ 5263764 w 7467600"/>
              <a:gd name="connsiteY318" fmla="*/ 4735525 h 6858000"/>
              <a:gd name="connsiteX319" fmla="*/ 4086300 w 7467600"/>
              <a:gd name="connsiteY319" fmla="*/ 4884599 h 6858000"/>
              <a:gd name="connsiteX320" fmla="*/ 4085485 w 7467600"/>
              <a:gd name="connsiteY320" fmla="*/ 4899070 h 6858000"/>
              <a:gd name="connsiteX321" fmla="*/ 3871915 w 7467600"/>
              <a:gd name="connsiteY321" fmla="*/ 5253645 h 6858000"/>
              <a:gd name="connsiteX322" fmla="*/ 3799374 w 7467600"/>
              <a:gd name="connsiteY322" fmla="*/ 5466127 h 6858000"/>
              <a:gd name="connsiteX323" fmla="*/ 3498850 w 7467600"/>
              <a:gd name="connsiteY323" fmla="*/ 6661888 h 6858000"/>
              <a:gd name="connsiteX324" fmla="*/ 3399216 w 7467600"/>
              <a:gd name="connsiteY324" fmla="*/ 6858000 h 6858000"/>
              <a:gd name="connsiteX325" fmla="*/ 3303688 w 7467600"/>
              <a:gd name="connsiteY325" fmla="*/ 6858000 h 6858000"/>
              <a:gd name="connsiteX326" fmla="*/ 3391774 w 7467600"/>
              <a:gd name="connsiteY326" fmla="*/ 6697181 h 6858000"/>
              <a:gd name="connsiteX327" fmla="*/ 3735540 w 7467600"/>
              <a:gd name="connsiteY327" fmla="*/ 5546923 h 6858000"/>
              <a:gd name="connsiteX328" fmla="*/ 3729438 w 7467600"/>
              <a:gd name="connsiteY328" fmla="*/ 5569058 h 6858000"/>
              <a:gd name="connsiteX329" fmla="*/ 3707782 w 7467600"/>
              <a:gd name="connsiteY329" fmla="*/ 5644908 h 6858000"/>
              <a:gd name="connsiteX330" fmla="*/ 3583827 w 7467600"/>
              <a:gd name="connsiteY330" fmla="*/ 6039215 h 6858000"/>
              <a:gd name="connsiteX331" fmla="*/ 3547861 w 7467600"/>
              <a:gd name="connsiteY331" fmla="*/ 6129609 h 6858000"/>
              <a:gd name="connsiteX332" fmla="*/ 3490905 w 7467600"/>
              <a:gd name="connsiteY332" fmla="*/ 6277660 h 6858000"/>
              <a:gd name="connsiteX333" fmla="*/ 3455859 w 7467600"/>
              <a:gd name="connsiteY333" fmla="*/ 6391301 h 6858000"/>
              <a:gd name="connsiteX334" fmla="*/ 3429112 w 7467600"/>
              <a:gd name="connsiteY334" fmla="*/ 6479469 h 6858000"/>
              <a:gd name="connsiteX335" fmla="*/ 3304862 w 7467600"/>
              <a:gd name="connsiteY335" fmla="*/ 6796476 h 6858000"/>
              <a:gd name="connsiteX336" fmla="*/ 3276071 w 7467600"/>
              <a:gd name="connsiteY336" fmla="*/ 6858000 h 6858000"/>
              <a:gd name="connsiteX337" fmla="*/ 3240805 w 7467600"/>
              <a:gd name="connsiteY337" fmla="*/ 6858000 h 6858000"/>
              <a:gd name="connsiteX338" fmla="*/ 3275917 w 7467600"/>
              <a:gd name="connsiteY338" fmla="*/ 6783192 h 6858000"/>
              <a:gd name="connsiteX339" fmla="*/ 3399358 w 7467600"/>
              <a:gd name="connsiteY339" fmla="*/ 6469011 h 6858000"/>
              <a:gd name="connsiteX340" fmla="*/ 3425650 w 7467600"/>
              <a:gd name="connsiteY340" fmla="*/ 6381333 h 6858000"/>
              <a:gd name="connsiteX341" fmla="*/ 3460661 w 7467600"/>
              <a:gd name="connsiteY341" fmla="*/ 6266763 h 6858000"/>
              <a:gd name="connsiteX342" fmla="*/ 3518021 w 7467600"/>
              <a:gd name="connsiteY342" fmla="*/ 6117298 h 6858000"/>
              <a:gd name="connsiteX343" fmla="*/ 3554035 w 7467600"/>
              <a:gd name="connsiteY343" fmla="*/ 6027832 h 6858000"/>
              <a:gd name="connsiteX344" fmla="*/ 3677174 w 7467600"/>
              <a:gd name="connsiteY344" fmla="*/ 5636351 h 6858000"/>
              <a:gd name="connsiteX345" fmla="*/ 3698819 w 7467600"/>
              <a:gd name="connsiteY345" fmla="*/ 5560503 h 6858000"/>
              <a:gd name="connsiteX346" fmla="*/ 3702094 w 7467600"/>
              <a:gd name="connsiteY346" fmla="*/ 5549194 h 6858000"/>
              <a:gd name="connsiteX347" fmla="*/ 3398355 w 7467600"/>
              <a:gd name="connsiteY347" fmla="*/ 6094603 h 6858000"/>
              <a:gd name="connsiteX348" fmla="*/ 3193941 w 7467600"/>
              <a:gd name="connsiteY348" fmla="*/ 6798775 h 6858000"/>
              <a:gd name="connsiteX349" fmla="*/ 3184140 w 7467600"/>
              <a:gd name="connsiteY349" fmla="*/ 6858000 h 6858000"/>
              <a:gd name="connsiteX350" fmla="*/ 3099978 w 7467600"/>
              <a:gd name="connsiteY350" fmla="*/ 6858000 h 6858000"/>
              <a:gd name="connsiteX351" fmla="*/ 3101556 w 7467600"/>
              <a:gd name="connsiteY351" fmla="*/ 6843337 h 6858000"/>
              <a:gd name="connsiteX352" fmla="*/ 3370162 w 7467600"/>
              <a:gd name="connsiteY352" fmla="*/ 5785550 h 6858000"/>
              <a:gd name="connsiteX353" fmla="*/ 3746477 w 7467600"/>
              <a:gd name="connsiteY353" fmla="*/ 5377889 h 6858000"/>
              <a:gd name="connsiteX354" fmla="*/ 3863399 w 7467600"/>
              <a:gd name="connsiteY354" fmla="*/ 5087257 h 6858000"/>
              <a:gd name="connsiteX355" fmla="*/ 3968712 w 7467600"/>
              <a:gd name="connsiteY355" fmla="*/ 4913989 h 6858000"/>
              <a:gd name="connsiteX356" fmla="*/ 2792390 w 7467600"/>
              <a:gd name="connsiteY356" fmla="*/ 5382974 h 6858000"/>
              <a:gd name="connsiteX357" fmla="*/ 2714982 w 7467600"/>
              <a:gd name="connsiteY357" fmla="*/ 5427051 h 6858000"/>
              <a:gd name="connsiteX358" fmla="*/ 2813361 w 7467600"/>
              <a:gd name="connsiteY358" fmla="*/ 6023912 h 6858000"/>
              <a:gd name="connsiteX359" fmla="*/ 2688430 w 7467600"/>
              <a:gd name="connsiteY359" fmla="*/ 6801564 h 6858000"/>
              <a:gd name="connsiteX360" fmla="*/ 2629626 w 7467600"/>
              <a:gd name="connsiteY360" fmla="*/ 6763394 h 6858000"/>
              <a:gd name="connsiteX361" fmla="*/ 2565328 w 7467600"/>
              <a:gd name="connsiteY361" fmla="*/ 5516399 h 6858000"/>
              <a:gd name="connsiteX362" fmla="*/ 1922999 w 7467600"/>
              <a:gd name="connsiteY362" fmla="*/ 5980343 h 6858000"/>
              <a:gd name="connsiteX363" fmla="*/ 1950261 w 7467600"/>
              <a:gd name="connsiteY363" fmla="*/ 6405858 h 6858000"/>
              <a:gd name="connsiteX364" fmla="*/ 2365554 w 7467600"/>
              <a:gd name="connsiteY364" fmla="*/ 6759107 h 6858000"/>
              <a:gd name="connsiteX365" fmla="*/ 2424142 w 7467600"/>
              <a:gd name="connsiteY365" fmla="*/ 6858000 h 6858000"/>
              <a:gd name="connsiteX366" fmla="*/ 2395994 w 7467600"/>
              <a:gd name="connsiteY366" fmla="*/ 6858000 h 6858000"/>
              <a:gd name="connsiteX367" fmla="*/ 2392863 w 7467600"/>
              <a:gd name="connsiteY367" fmla="*/ 6852964 h 6858000"/>
              <a:gd name="connsiteX368" fmla="*/ 2017589 w 7467600"/>
              <a:gd name="connsiteY368" fmla="*/ 6493982 h 6858000"/>
              <a:gd name="connsiteX369" fmla="*/ 2147336 w 7467600"/>
              <a:gd name="connsiteY369" fmla="*/ 6594052 h 6858000"/>
              <a:gd name="connsiteX370" fmla="*/ 2207047 w 7467600"/>
              <a:gd name="connsiteY370" fmla="*/ 6654540 h 6858000"/>
              <a:gd name="connsiteX371" fmla="*/ 2299106 w 7467600"/>
              <a:gd name="connsiteY371" fmla="*/ 6778931 h 6858000"/>
              <a:gd name="connsiteX372" fmla="*/ 2314430 w 7467600"/>
              <a:gd name="connsiteY372" fmla="*/ 6801144 h 6858000"/>
              <a:gd name="connsiteX373" fmla="*/ 2352406 w 7467600"/>
              <a:gd name="connsiteY373" fmla="*/ 6858000 h 6858000"/>
              <a:gd name="connsiteX374" fmla="*/ 2314492 w 7467600"/>
              <a:gd name="connsiteY374" fmla="*/ 6858000 h 6858000"/>
              <a:gd name="connsiteX375" fmla="*/ 2288095 w 7467600"/>
              <a:gd name="connsiteY375" fmla="*/ 6818030 h 6858000"/>
              <a:gd name="connsiteX376" fmla="*/ 2272768 w 7467600"/>
              <a:gd name="connsiteY376" fmla="*/ 6795822 h 6858000"/>
              <a:gd name="connsiteX377" fmla="*/ 2182715 w 7467600"/>
              <a:gd name="connsiteY377" fmla="*/ 6675071 h 6858000"/>
              <a:gd name="connsiteX378" fmla="*/ 2032061 w 7467600"/>
              <a:gd name="connsiteY378" fmla="*/ 6541380 h 6858000"/>
              <a:gd name="connsiteX379" fmla="*/ 2257220 w 7467600"/>
              <a:gd name="connsiteY379" fmla="*/ 6826257 h 6858000"/>
              <a:gd name="connsiteX380" fmla="*/ 2281324 w 7467600"/>
              <a:gd name="connsiteY380" fmla="*/ 6858000 h 6858000"/>
              <a:gd name="connsiteX381" fmla="*/ 2242860 w 7467600"/>
              <a:gd name="connsiteY381" fmla="*/ 6858000 h 6858000"/>
              <a:gd name="connsiteX382" fmla="*/ 2232818 w 7467600"/>
              <a:gd name="connsiteY382" fmla="*/ 6844926 h 6858000"/>
              <a:gd name="connsiteX383" fmla="*/ 1990172 w 7467600"/>
              <a:gd name="connsiteY383" fmla="*/ 6542121 h 6858000"/>
              <a:gd name="connsiteX384" fmla="*/ 2124090 w 7467600"/>
              <a:gd name="connsiteY384" fmla="*/ 6761017 h 6858000"/>
              <a:gd name="connsiteX385" fmla="*/ 2200380 w 7467600"/>
              <a:gd name="connsiteY385" fmla="*/ 6858000 h 6858000"/>
              <a:gd name="connsiteX386" fmla="*/ 2147507 w 7467600"/>
              <a:gd name="connsiteY386" fmla="*/ 6858000 h 6858000"/>
              <a:gd name="connsiteX387" fmla="*/ 2070668 w 7467600"/>
              <a:gd name="connsiteY387" fmla="*/ 6761520 h 6858000"/>
              <a:gd name="connsiteX388" fmla="*/ 1975142 w 7467600"/>
              <a:gd name="connsiteY388" fmla="*/ 6585570 h 6858000"/>
              <a:gd name="connsiteX389" fmla="*/ 2050035 w 7467600"/>
              <a:gd name="connsiteY389" fmla="*/ 6813345 h 6858000"/>
              <a:gd name="connsiteX390" fmla="*/ 2063025 w 7467600"/>
              <a:gd name="connsiteY390" fmla="*/ 6858000 h 6858000"/>
              <a:gd name="connsiteX391" fmla="*/ 2021675 w 7467600"/>
              <a:gd name="connsiteY391" fmla="*/ 6858000 h 6858000"/>
              <a:gd name="connsiteX392" fmla="*/ 2019308 w 7467600"/>
              <a:gd name="connsiteY392" fmla="*/ 6847118 h 6858000"/>
              <a:gd name="connsiteX393" fmla="*/ 1938835 w 7467600"/>
              <a:gd name="connsiteY393" fmla="*/ 6551160 h 6858000"/>
              <a:gd name="connsiteX394" fmla="*/ 1953230 w 7467600"/>
              <a:gd name="connsiteY394" fmla="*/ 6759699 h 6858000"/>
              <a:gd name="connsiteX395" fmla="*/ 1956763 w 7467600"/>
              <a:gd name="connsiteY395" fmla="*/ 6778191 h 6858000"/>
              <a:gd name="connsiteX396" fmla="*/ 1967925 w 7467600"/>
              <a:gd name="connsiteY396" fmla="*/ 6858000 h 6858000"/>
              <a:gd name="connsiteX397" fmla="*/ 1936622 w 7467600"/>
              <a:gd name="connsiteY397" fmla="*/ 6858000 h 6858000"/>
              <a:gd name="connsiteX398" fmla="*/ 1926261 w 7467600"/>
              <a:gd name="connsiteY398" fmla="*/ 6784064 h 6858000"/>
              <a:gd name="connsiteX399" fmla="*/ 1922724 w 7467600"/>
              <a:gd name="connsiteY399" fmla="*/ 6765577 h 6858000"/>
              <a:gd name="connsiteX400" fmla="*/ 1904650 w 7467600"/>
              <a:gd name="connsiteY400" fmla="*/ 6639616 h 6858000"/>
              <a:gd name="connsiteX401" fmla="*/ 1885273 w 7467600"/>
              <a:gd name="connsiteY401" fmla="*/ 6858000 h 6858000"/>
              <a:gd name="connsiteX402" fmla="*/ 1854363 w 7467600"/>
              <a:gd name="connsiteY402" fmla="*/ 6858000 h 6858000"/>
              <a:gd name="connsiteX403" fmla="*/ 1880391 w 7467600"/>
              <a:gd name="connsiteY403" fmla="*/ 6603796 h 6858000"/>
              <a:gd name="connsiteX404" fmla="*/ 1818273 w 7467600"/>
              <a:gd name="connsiteY404" fmla="*/ 6715729 h 6858000"/>
              <a:gd name="connsiteX405" fmla="*/ 1794691 w 7467600"/>
              <a:gd name="connsiteY405" fmla="*/ 6843239 h 6858000"/>
              <a:gd name="connsiteX406" fmla="*/ 1794914 w 7467600"/>
              <a:gd name="connsiteY406" fmla="*/ 6858000 h 6858000"/>
              <a:gd name="connsiteX407" fmla="*/ 1746128 w 7467600"/>
              <a:gd name="connsiteY407" fmla="*/ 6858000 h 6858000"/>
              <a:gd name="connsiteX408" fmla="*/ 1753934 w 7467600"/>
              <a:gd name="connsiteY408" fmla="*/ 6724796 h 6858000"/>
              <a:gd name="connsiteX409" fmla="*/ 1792053 w 7467600"/>
              <a:gd name="connsiteY409" fmla="*/ 6572396 h 6858000"/>
              <a:gd name="connsiteX410" fmla="*/ 1862248 w 7467600"/>
              <a:gd name="connsiteY410" fmla="*/ 6266397 h 6858000"/>
              <a:gd name="connsiteX411" fmla="*/ 1862250 w 7467600"/>
              <a:gd name="connsiteY411" fmla="*/ 6033531 h 6858000"/>
              <a:gd name="connsiteX412" fmla="*/ 1211999 w 7467600"/>
              <a:gd name="connsiteY412" fmla="*/ 6683610 h 6858000"/>
              <a:gd name="connsiteX413" fmla="*/ 1213266 w 7467600"/>
              <a:gd name="connsiteY413" fmla="*/ 6691947 h 6858000"/>
              <a:gd name="connsiteX414" fmla="*/ 1203370 w 7467600"/>
              <a:gd name="connsiteY414" fmla="*/ 6850676 h 6858000"/>
              <a:gd name="connsiteX415" fmla="*/ 1203671 w 7467600"/>
              <a:gd name="connsiteY415" fmla="*/ 6858000 h 6858000"/>
              <a:gd name="connsiteX416" fmla="*/ 1143180 w 7467600"/>
              <a:gd name="connsiteY416" fmla="*/ 6858000 h 6858000"/>
              <a:gd name="connsiteX417" fmla="*/ 1142176 w 7467600"/>
              <a:gd name="connsiteY417" fmla="*/ 6766045 h 6858000"/>
              <a:gd name="connsiteX418" fmla="*/ 1067484 w 7467600"/>
              <a:gd name="connsiteY418" fmla="*/ 6858000 h 6858000"/>
              <a:gd name="connsiteX419" fmla="*/ 953928 w 7467600"/>
              <a:gd name="connsiteY419" fmla="*/ 6858000 h 6858000"/>
              <a:gd name="connsiteX420" fmla="*/ 959715 w 7467600"/>
              <a:gd name="connsiteY420" fmla="*/ 6850185 h 6858000"/>
              <a:gd name="connsiteX421" fmla="*/ 1483788 w 7467600"/>
              <a:gd name="connsiteY421" fmla="*/ 6259174 h 6858000"/>
              <a:gd name="connsiteX422" fmla="*/ 1100671 w 7467600"/>
              <a:gd name="connsiteY422" fmla="*/ 6252137 h 6858000"/>
              <a:gd name="connsiteX423" fmla="*/ 1090144 w 7467600"/>
              <a:gd name="connsiteY423" fmla="*/ 6256748 h 6858000"/>
              <a:gd name="connsiteX424" fmla="*/ 1095872 w 7467600"/>
              <a:gd name="connsiteY424" fmla="*/ 6271892 h 6858000"/>
              <a:gd name="connsiteX425" fmla="*/ 262785 w 7467600"/>
              <a:gd name="connsiteY425" fmla="*/ 6845450 h 6858000"/>
              <a:gd name="connsiteX426" fmla="*/ 209968 w 7467600"/>
              <a:gd name="connsiteY426" fmla="*/ 6770713 h 6858000"/>
              <a:gd name="connsiteX427" fmla="*/ 873460 w 7467600"/>
              <a:gd name="connsiteY427" fmla="*/ 6253768 h 6858000"/>
              <a:gd name="connsiteX428" fmla="*/ 192686 w 7467600"/>
              <a:gd name="connsiteY428" fmla="*/ 5849257 h 6858000"/>
              <a:gd name="connsiteX429" fmla="*/ 4696 w 7467600"/>
              <a:gd name="connsiteY429" fmla="*/ 5697668 h 6858000"/>
              <a:gd name="connsiteX430" fmla="*/ 0 w 7467600"/>
              <a:gd name="connsiteY430" fmla="*/ 5689984 h 6858000"/>
              <a:gd name="connsiteX431" fmla="*/ 0 w 7467600"/>
              <a:gd name="connsiteY431" fmla="*/ 5513472 h 6858000"/>
              <a:gd name="connsiteX432" fmla="*/ 174101 w 7467600"/>
              <a:gd name="connsiteY432" fmla="*/ 5620277 h 6858000"/>
              <a:gd name="connsiteX433" fmla="*/ 891800 w 7467600"/>
              <a:gd name="connsiteY433" fmla="*/ 6036935 h 6858000"/>
              <a:gd name="connsiteX434" fmla="*/ 1072219 w 7467600"/>
              <a:gd name="connsiteY434" fmla="*/ 6169443 h 6858000"/>
              <a:gd name="connsiteX435" fmla="*/ 1074117 w 7467600"/>
              <a:gd name="connsiteY435" fmla="*/ 6170301 h 6858000"/>
              <a:gd name="connsiteX436" fmla="*/ 1083114 w 7467600"/>
              <a:gd name="connsiteY436" fmla="*/ 6174131 h 6858000"/>
              <a:gd name="connsiteX437" fmla="*/ 1543010 w 7467600"/>
              <a:gd name="connsiteY437" fmla="*/ 6191140 h 6858000"/>
              <a:gd name="connsiteX438" fmla="*/ 1551080 w 7467600"/>
              <a:gd name="connsiteY438" fmla="*/ 6195006 h 6858000"/>
              <a:gd name="connsiteX439" fmla="*/ 2345443 w 7467600"/>
              <a:gd name="connsiteY439" fmla="*/ 5549882 h 6858000"/>
              <a:gd name="connsiteX440" fmla="*/ 1721499 w 7467600"/>
              <a:gd name="connsiteY440" fmla="*/ 5599969 h 6858000"/>
              <a:gd name="connsiteX441" fmla="*/ 767716 w 7467600"/>
              <a:gd name="connsiteY441" fmla="*/ 5472768 h 6858000"/>
              <a:gd name="connsiteX442" fmla="*/ 722147 w 7467600"/>
              <a:gd name="connsiteY442" fmla="*/ 5393091 h 6858000"/>
              <a:gd name="connsiteX443" fmla="*/ 1485552 w 7467600"/>
              <a:gd name="connsiteY443" fmla="*/ 5313202 h 6858000"/>
              <a:gd name="connsiteX444" fmla="*/ 2143004 w 7467600"/>
              <a:gd name="connsiteY444" fmla="*/ 5402420 h 6858000"/>
              <a:gd name="connsiteX445" fmla="*/ 1933391 w 7467600"/>
              <a:gd name="connsiteY445" fmla="*/ 5156971 h 6858000"/>
              <a:gd name="connsiteX446" fmla="*/ 1827118 w 7467600"/>
              <a:gd name="connsiteY446" fmla="*/ 4968410 h 6858000"/>
              <a:gd name="connsiteX447" fmla="*/ 1837349 w 7467600"/>
              <a:gd name="connsiteY447" fmla="*/ 4956357 h 6858000"/>
              <a:gd name="connsiteX448" fmla="*/ 2162835 w 7467600"/>
              <a:gd name="connsiteY448" fmla="*/ 5187853 h 6858000"/>
              <a:gd name="connsiteX449" fmla="*/ 2257167 w 7467600"/>
              <a:gd name="connsiteY449" fmla="*/ 5462123 h 6858000"/>
              <a:gd name="connsiteX450" fmla="*/ 2261598 w 7467600"/>
              <a:gd name="connsiteY450" fmla="*/ 5467998 h 6858000"/>
              <a:gd name="connsiteX451" fmla="*/ 2437177 w 7467600"/>
              <a:gd name="connsiteY451" fmla="*/ 5479608 h 6858000"/>
              <a:gd name="connsiteX452" fmla="*/ 2445247 w 7467600"/>
              <a:gd name="connsiteY452" fmla="*/ 5483476 h 6858000"/>
              <a:gd name="connsiteX453" fmla="*/ 2743626 w 7467600"/>
              <a:gd name="connsiteY453" fmla="*/ 5304819 h 6858000"/>
              <a:gd name="connsiteX454" fmla="*/ 3048102 w 7467600"/>
              <a:gd name="connsiteY454" fmla="*/ 5150595 h 6858000"/>
              <a:gd name="connsiteX455" fmla="*/ 1799414 w 7467600"/>
              <a:gd name="connsiteY455" fmla="*/ 4694732 h 6858000"/>
              <a:gd name="connsiteX456" fmla="*/ 1771735 w 7467600"/>
              <a:gd name="connsiteY456" fmla="*/ 4619929 h 6858000"/>
              <a:gd name="connsiteX457" fmla="*/ 3104273 w 7467600"/>
              <a:gd name="connsiteY457" fmla="*/ 5076159 h 6858000"/>
              <a:gd name="connsiteX458" fmla="*/ 3113245 w 7467600"/>
              <a:gd name="connsiteY458" fmla="*/ 5090705 h 6858000"/>
              <a:gd name="connsiteX459" fmla="*/ 3126294 w 7467600"/>
              <a:gd name="connsiteY459" fmla="*/ 5114400 h 6858000"/>
              <a:gd name="connsiteX460" fmla="*/ 3937433 w 7467600"/>
              <a:gd name="connsiteY460" fmla="*/ 4830473 h 6858000"/>
              <a:gd name="connsiteX461" fmla="*/ 3590475 w 7467600"/>
              <a:gd name="connsiteY461" fmla="*/ 4597974 h 6858000"/>
              <a:gd name="connsiteX462" fmla="*/ 3100264 w 7467600"/>
              <a:gd name="connsiteY462" fmla="*/ 4579845 h 6858000"/>
              <a:gd name="connsiteX463" fmla="*/ 2183576 w 7467600"/>
              <a:gd name="connsiteY463" fmla="*/ 4227150 h 6858000"/>
              <a:gd name="connsiteX464" fmla="*/ 2151029 w 7467600"/>
              <a:gd name="connsiteY464" fmla="*/ 4146947 h 6858000"/>
              <a:gd name="connsiteX465" fmla="*/ 3563434 w 7467600"/>
              <a:gd name="connsiteY465" fmla="*/ 4469115 h 6858000"/>
              <a:gd name="connsiteX466" fmla="*/ 3177952 w 7467600"/>
              <a:gd name="connsiteY466" fmla="*/ 3657386 h 6858000"/>
              <a:gd name="connsiteX467" fmla="*/ 3189263 w 7467600"/>
              <a:gd name="connsiteY467" fmla="*/ 3625726 h 6858000"/>
              <a:gd name="connsiteX468" fmla="*/ 3560912 w 7467600"/>
              <a:gd name="connsiteY468" fmla="*/ 4079863 h 6858000"/>
              <a:gd name="connsiteX469" fmla="*/ 3626636 w 7467600"/>
              <a:gd name="connsiteY469" fmla="*/ 4512230 h 6858000"/>
              <a:gd name="connsiteX470" fmla="*/ 3653088 w 7467600"/>
              <a:gd name="connsiteY470" fmla="*/ 4521417 h 6858000"/>
              <a:gd name="connsiteX471" fmla="*/ 3988128 w 7467600"/>
              <a:gd name="connsiteY471" fmla="*/ 4817267 h 6858000"/>
              <a:gd name="connsiteX472" fmla="*/ 4830582 w 7467600"/>
              <a:gd name="connsiteY472" fmla="*/ 4676000 h 6858000"/>
              <a:gd name="connsiteX473" fmla="*/ 4830100 w 7467600"/>
              <a:gd name="connsiteY473" fmla="*/ 4675554 h 6858000"/>
              <a:gd name="connsiteX474" fmla="*/ 4036318 w 7467600"/>
              <a:gd name="connsiteY474" fmla="*/ 4147013 h 6858000"/>
              <a:gd name="connsiteX475" fmla="*/ 3432098 w 7467600"/>
              <a:gd name="connsiteY475" fmla="*/ 3537312 h 6858000"/>
              <a:gd name="connsiteX476" fmla="*/ 3446761 w 7467600"/>
              <a:gd name="connsiteY476" fmla="*/ 3461278 h 6858000"/>
              <a:gd name="connsiteX477" fmla="*/ 4419733 w 7467600"/>
              <a:gd name="connsiteY477" fmla="*/ 3963555 h 6858000"/>
              <a:gd name="connsiteX478" fmla="*/ 4781371 w 7467600"/>
              <a:gd name="connsiteY478" fmla="*/ 4458604 h 6858000"/>
              <a:gd name="connsiteX479" fmla="*/ 4780440 w 7467600"/>
              <a:gd name="connsiteY479" fmla="*/ 4470290 h 6858000"/>
              <a:gd name="connsiteX480" fmla="*/ 4898954 w 7467600"/>
              <a:gd name="connsiteY480" fmla="*/ 4662092 h 6858000"/>
              <a:gd name="connsiteX481" fmla="*/ 4900699 w 7467600"/>
              <a:gd name="connsiteY481" fmla="*/ 4670867 h 6858000"/>
              <a:gd name="connsiteX482" fmla="*/ 5714511 w 7467600"/>
              <a:gd name="connsiteY482" fmla="*/ 4663483 h 6858000"/>
              <a:gd name="connsiteX483" fmla="*/ 5464793 w 7467600"/>
              <a:gd name="connsiteY483" fmla="*/ 4393556 h 6858000"/>
              <a:gd name="connsiteX484" fmla="*/ 5461897 w 7467600"/>
              <a:gd name="connsiteY484" fmla="*/ 4390879 h 6858000"/>
              <a:gd name="connsiteX485" fmla="*/ 4294126 w 7467600"/>
              <a:gd name="connsiteY485" fmla="*/ 3303048 h 6858000"/>
              <a:gd name="connsiteX486" fmla="*/ 4305321 w 7467600"/>
              <a:gd name="connsiteY486" fmla="*/ 3256953 h 6858000"/>
              <a:gd name="connsiteX487" fmla="*/ 4949299 w 7467600"/>
              <a:gd name="connsiteY487" fmla="*/ 3766336 h 6858000"/>
              <a:gd name="connsiteX488" fmla="*/ 5291452 w 7467600"/>
              <a:gd name="connsiteY488" fmla="*/ 4076801 h 6858000"/>
              <a:gd name="connsiteX489" fmla="*/ 5434998 w 7467600"/>
              <a:gd name="connsiteY489" fmla="*/ 4254100 h 6858000"/>
              <a:gd name="connsiteX490" fmla="*/ 5351015 w 7467600"/>
              <a:gd name="connsiteY490" fmla="*/ 3760989 h 6858000"/>
              <a:gd name="connsiteX491" fmla="*/ 5413780 w 7467600"/>
              <a:gd name="connsiteY491" fmla="*/ 2966265 h 6858000"/>
              <a:gd name="connsiteX492" fmla="*/ 5425627 w 7467600"/>
              <a:gd name="connsiteY492" fmla="*/ 2954192 h 6858000"/>
              <a:gd name="connsiteX493" fmla="*/ 6604735 w 7467600"/>
              <a:gd name="connsiteY493" fmla="*/ 2041381 h 6858000"/>
              <a:gd name="connsiteX494" fmla="*/ 7204487 w 7467600"/>
              <a:gd name="connsiteY494" fmla="*/ 2742112 h 6858000"/>
              <a:gd name="connsiteX495" fmla="*/ 7131592 w 7467600"/>
              <a:gd name="connsiteY495" fmla="*/ 2672096 h 6858000"/>
              <a:gd name="connsiteX496" fmla="*/ 6996344 w 7467600"/>
              <a:gd name="connsiteY496" fmla="*/ 2518310 h 6858000"/>
              <a:gd name="connsiteX497" fmla="*/ 6735495 w 7467600"/>
              <a:gd name="connsiteY497" fmla="*/ 2196890 h 6858000"/>
              <a:gd name="connsiteX498" fmla="*/ 6721901 w 7467600"/>
              <a:gd name="connsiteY498" fmla="*/ 2179274 h 6858000"/>
              <a:gd name="connsiteX499" fmla="*/ 6604735 w 7467600"/>
              <a:gd name="connsiteY499" fmla="*/ 2041381 h 6858000"/>
              <a:gd name="connsiteX500" fmla="*/ 6591670 w 7467600"/>
              <a:gd name="connsiteY500" fmla="*/ 1988277 h 6858000"/>
              <a:gd name="connsiteX501" fmla="*/ 6747349 w 7467600"/>
              <a:gd name="connsiteY501" fmla="*/ 2160069 h 6858000"/>
              <a:gd name="connsiteX502" fmla="*/ 6760943 w 7467600"/>
              <a:gd name="connsiteY502" fmla="*/ 2177686 h 6858000"/>
              <a:gd name="connsiteX503" fmla="*/ 7021065 w 7467600"/>
              <a:gd name="connsiteY503" fmla="*/ 2498102 h 6858000"/>
              <a:gd name="connsiteX504" fmla="*/ 7155223 w 7467600"/>
              <a:gd name="connsiteY504" fmla="*/ 2650386 h 6858000"/>
              <a:gd name="connsiteX505" fmla="*/ 7203167 w 7467600"/>
              <a:gd name="connsiteY505" fmla="*/ 2697288 h 6858000"/>
              <a:gd name="connsiteX506" fmla="*/ 6937703 w 7467600"/>
              <a:gd name="connsiteY506" fmla="*/ 2321981 h 6858000"/>
              <a:gd name="connsiteX507" fmla="*/ 6591670 w 7467600"/>
              <a:gd name="connsiteY507" fmla="*/ 1988277 h 6858000"/>
              <a:gd name="connsiteX508" fmla="*/ 5798671 w 7467600"/>
              <a:gd name="connsiteY508" fmla="*/ 1981601 h 6858000"/>
              <a:gd name="connsiteX509" fmla="*/ 5754709 w 7467600"/>
              <a:gd name="connsiteY509" fmla="*/ 2071454 h 6858000"/>
              <a:gd name="connsiteX510" fmla="*/ 5763044 w 7467600"/>
              <a:gd name="connsiteY510" fmla="*/ 2842206 h 6858000"/>
              <a:gd name="connsiteX511" fmla="*/ 5764974 w 7467600"/>
              <a:gd name="connsiteY511" fmla="*/ 2799609 h 6858000"/>
              <a:gd name="connsiteX512" fmla="*/ 5767665 w 7467600"/>
              <a:gd name="connsiteY512" fmla="*/ 2666409 h 6858000"/>
              <a:gd name="connsiteX513" fmla="*/ 5763055 w 7467600"/>
              <a:gd name="connsiteY513" fmla="*/ 2579705 h 6858000"/>
              <a:gd name="connsiteX514" fmla="*/ 5758079 w 7467600"/>
              <a:gd name="connsiteY514" fmla="*/ 2492508 h 6858000"/>
              <a:gd name="connsiteX515" fmla="*/ 5779325 w 7467600"/>
              <a:gd name="connsiteY515" fmla="*/ 2197069 h 6858000"/>
              <a:gd name="connsiteX516" fmla="*/ 5798671 w 7467600"/>
              <a:gd name="connsiteY516" fmla="*/ 1981601 h 6858000"/>
              <a:gd name="connsiteX517" fmla="*/ 5829202 w 7467600"/>
              <a:gd name="connsiteY517" fmla="*/ 1971679 h 6858000"/>
              <a:gd name="connsiteX518" fmla="*/ 5809558 w 7467600"/>
              <a:gd name="connsiteY518" fmla="*/ 2198043 h 6858000"/>
              <a:gd name="connsiteX519" fmla="*/ 5788653 w 7467600"/>
              <a:gd name="connsiteY519" fmla="*/ 2489430 h 6858000"/>
              <a:gd name="connsiteX520" fmla="*/ 5793439 w 7467600"/>
              <a:gd name="connsiteY520" fmla="*/ 2575235 h 6858000"/>
              <a:gd name="connsiteX521" fmla="*/ 5796837 w 7467600"/>
              <a:gd name="connsiteY521" fmla="*/ 2637633 h 6858000"/>
              <a:gd name="connsiteX522" fmla="*/ 5818614 w 7467600"/>
              <a:gd name="connsiteY522" fmla="*/ 2473055 h 6858000"/>
              <a:gd name="connsiteX523" fmla="*/ 5829202 w 7467600"/>
              <a:gd name="connsiteY523" fmla="*/ 1971679 h 6858000"/>
              <a:gd name="connsiteX524" fmla="*/ 5911389 w 7467600"/>
              <a:gd name="connsiteY524" fmla="*/ 1898371 h 6858000"/>
              <a:gd name="connsiteX525" fmla="*/ 6237627 w 7467600"/>
              <a:gd name="connsiteY525" fmla="*/ 2231921 h 6858000"/>
              <a:gd name="connsiteX526" fmla="*/ 5911389 w 7467600"/>
              <a:gd name="connsiteY526" fmla="*/ 1898371 h 6858000"/>
              <a:gd name="connsiteX527" fmla="*/ 6944437 w 7467600"/>
              <a:gd name="connsiteY527" fmla="*/ 1575402 h 6858000"/>
              <a:gd name="connsiteX528" fmla="*/ 6304730 w 7467600"/>
              <a:gd name="connsiteY528" fmla="*/ 1766654 h 6858000"/>
              <a:gd name="connsiteX529" fmla="*/ 6944437 w 7467600"/>
              <a:gd name="connsiteY529" fmla="*/ 1575402 h 6858000"/>
              <a:gd name="connsiteX530" fmla="*/ 7019523 w 7467600"/>
              <a:gd name="connsiteY530" fmla="*/ 1519450 h 6858000"/>
              <a:gd name="connsiteX531" fmla="*/ 6298091 w 7467600"/>
              <a:gd name="connsiteY531" fmla="*/ 1737122 h 6858000"/>
              <a:gd name="connsiteX532" fmla="*/ 7019523 w 7467600"/>
              <a:gd name="connsiteY532" fmla="*/ 1519450 h 6858000"/>
              <a:gd name="connsiteX533" fmla="*/ 2399523 w 7467600"/>
              <a:gd name="connsiteY533" fmla="*/ 1428234 h 6858000"/>
              <a:gd name="connsiteX534" fmla="*/ 2224982 w 7467600"/>
              <a:gd name="connsiteY534" fmla="*/ 1826201 h 6858000"/>
              <a:gd name="connsiteX535" fmla="*/ 2096099 w 7467600"/>
              <a:gd name="connsiteY535" fmla="*/ 2345900 h 6858000"/>
              <a:gd name="connsiteX536" fmla="*/ 2283317 w 7467600"/>
              <a:gd name="connsiteY536" fmla="*/ 1796925 h 6858000"/>
              <a:gd name="connsiteX537" fmla="*/ 2399523 w 7467600"/>
              <a:gd name="connsiteY537" fmla="*/ 1428234 h 6858000"/>
              <a:gd name="connsiteX538" fmla="*/ 2448558 w 7467600"/>
              <a:gd name="connsiteY538" fmla="*/ 1373435 h 6858000"/>
              <a:gd name="connsiteX539" fmla="*/ 2312521 w 7467600"/>
              <a:gd name="connsiteY539" fmla="*/ 1806140 h 6858000"/>
              <a:gd name="connsiteX540" fmla="*/ 2127533 w 7467600"/>
              <a:gd name="connsiteY540" fmla="*/ 2348380 h 6858000"/>
              <a:gd name="connsiteX541" fmla="*/ 2358080 w 7467600"/>
              <a:gd name="connsiteY541" fmla="*/ 1866134 h 6858000"/>
              <a:gd name="connsiteX542" fmla="*/ 2407436 w 7467600"/>
              <a:gd name="connsiteY542" fmla="*/ 1651070 h 6858000"/>
              <a:gd name="connsiteX543" fmla="*/ 2448558 w 7467600"/>
              <a:gd name="connsiteY543" fmla="*/ 1373435 h 6858000"/>
              <a:gd name="connsiteX544" fmla="*/ 278707 w 7467600"/>
              <a:gd name="connsiteY544" fmla="*/ 1352270 h 6858000"/>
              <a:gd name="connsiteX545" fmla="*/ 321570 w 7467600"/>
              <a:gd name="connsiteY545" fmla="*/ 1861610 h 6858000"/>
              <a:gd name="connsiteX546" fmla="*/ 294281 w 7467600"/>
              <a:gd name="connsiteY546" fmla="*/ 1440658 h 6858000"/>
              <a:gd name="connsiteX547" fmla="*/ 278707 w 7467600"/>
              <a:gd name="connsiteY547" fmla="*/ 1352270 h 6858000"/>
              <a:gd name="connsiteX548" fmla="*/ 1423821 w 7467600"/>
              <a:gd name="connsiteY548" fmla="*/ 1351958 h 6858000"/>
              <a:gd name="connsiteX549" fmla="*/ 1638521 w 7467600"/>
              <a:gd name="connsiteY549" fmla="*/ 1908470 h 6858000"/>
              <a:gd name="connsiteX550" fmla="*/ 1754199 w 7467600"/>
              <a:gd name="connsiteY550" fmla="*/ 2149284 h 6858000"/>
              <a:gd name="connsiteX551" fmla="*/ 1908359 w 7467600"/>
              <a:gd name="connsiteY551" fmla="*/ 2364988 h 6858000"/>
              <a:gd name="connsiteX552" fmla="*/ 1647661 w 7467600"/>
              <a:gd name="connsiteY552" fmla="*/ 1825945 h 6858000"/>
              <a:gd name="connsiteX553" fmla="*/ 1423821 w 7467600"/>
              <a:gd name="connsiteY553" fmla="*/ 1351958 h 6858000"/>
              <a:gd name="connsiteX554" fmla="*/ 1431890 w 7467600"/>
              <a:gd name="connsiteY554" fmla="*/ 1306475 h 6858000"/>
              <a:gd name="connsiteX555" fmla="*/ 1507597 w 7467600"/>
              <a:gd name="connsiteY555" fmla="*/ 1446132 h 6858000"/>
              <a:gd name="connsiteX556" fmla="*/ 1674586 w 7467600"/>
              <a:gd name="connsiteY556" fmla="*/ 1813832 h 6858000"/>
              <a:gd name="connsiteX557" fmla="*/ 1815950 w 7467600"/>
              <a:gd name="connsiteY557" fmla="*/ 2128564 h 6858000"/>
              <a:gd name="connsiteX558" fmla="*/ 1984242 w 7467600"/>
              <a:gd name="connsiteY558" fmla="*/ 2430829 h 6858000"/>
              <a:gd name="connsiteX559" fmla="*/ 2014023 w 7467600"/>
              <a:gd name="connsiteY559" fmla="*/ 2450995 h 6858000"/>
              <a:gd name="connsiteX560" fmla="*/ 1747337 w 7467600"/>
              <a:gd name="connsiteY560" fmla="*/ 1855264 h 6858000"/>
              <a:gd name="connsiteX561" fmla="*/ 1533749 w 7467600"/>
              <a:gd name="connsiteY561" fmla="*/ 1478656 h 6858000"/>
              <a:gd name="connsiteX562" fmla="*/ 1431890 w 7467600"/>
              <a:gd name="connsiteY562" fmla="*/ 1306475 h 6858000"/>
              <a:gd name="connsiteX563" fmla="*/ 5052692 w 7467600"/>
              <a:gd name="connsiteY563" fmla="*/ 1292994 h 6858000"/>
              <a:gd name="connsiteX564" fmla="*/ 5200661 w 7467600"/>
              <a:gd name="connsiteY564" fmla="*/ 1635186 h 6858000"/>
              <a:gd name="connsiteX565" fmla="*/ 5297138 w 7467600"/>
              <a:gd name="connsiteY565" fmla="*/ 1906351 h 6858000"/>
              <a:gd name="connsiteX566" fmla="*/ 5052692 w 7467600"/>
              <a:gd name="connsiteY566" fmla="*/ 1292994 h 6858000"/>
              <a:gd name="connsiteX567" fmla="*/ 5009948 w 7467600"/>
              <a:gd name="connsiteY567" fmla="*/ 1273619 h 6858000"/>
              <a:gd name="connsiteX568" fmla="*/ 5121777 w 7467600"/>
              <a:gd name="connsiteY568" fmla="*/ 1654213 h 6858000"/>
              <a:gd name="connsiteX569" fmla="*/ 5293545 w 7467600"/>
              <a:gd name="connsiteY569" fmla="*/ 2072247 h 6858000"/>
              <a:gd name="connsiteX570" fmla="*/ 5294042 w 7467600"/>
              <a:gd name="connsiteY570" fmla="*/ 2065019 h 6858000"/>
              <a:gd name="connsiteX571" fmla="*/ 5171936 w 7467600"/>
              <a:gd name="connsiteY571" fmla="*/ 1647613 h 6858000"/>
              <a:gd name="connsiteX572" fmla="*/ 5009948 w 7467600"/>
              <a:gd name="connsiteY572" fmla="*/ 1273619 h 6858000"/>
              <a:gd name="connsiteX573" fmla="*/ 655236 w 7467600"/>
              <a:gd name="connsiteY573" fmla="*/ 1268632 h 6858000"/>
              <a:gd name="connsiteX574" fmla="*/ 839521 w 7467600"/>
              <a:gd name="connsiteY574" fmla="*/ 1685315 h 6858000"/>
              <a:gd name="connsiteX575" fmla="*/ 1109416 w 7467600"/>
              <a:gd name="connsiteY575" fmla="*/ 2061663 h 6858000"/>
              <a:gd name="connsiteX576" fmla="*/ 1298300 w 7467600"/>
              <a:gd name="connsiteY576" fmla="*/ 2247742 h 6858000"/>
              <a:gd name="connsiteX577" fmla="*/ 1125871 w 7467600"/>
              <a:gd name="connsiteY577" fmla="*/ 1989513 h 6858000"/>
              <a:gd name="connsiteX578" fmla="*/ 981574 w 7467600"/>
              <a:gd name="connsiteY578" fmla="*/ 1783157 h 6858000"/>
              <a:gd name="connsiteX579" fmla="*/ 922198 w 7467600"/>
              <a:gd name="connsiteY579" fmla="*/ 1677437 h 6858000"/>
              <a:gd name="connsiteX580" fmla="*/ 869293 w 7467600"/>
              <a:gd name="connsiteY580" fmla="*/ 1583214 h 6858000"/>
              <a:gd name="connsiteX581" fmla="*/ 751431 w 7467600"/>
              <a:gd name="connsiteY581" fmla="*/ 1405731 h 6858000"/>
              <a:gd name="connsiteX582" fmla="*/ 655236 w 7467600"/>
              <a:gd name="connsiteY582" fmla="*/ 1268632 h 6858000"/>
              <a:gd name="connsiteX583" fmla="*/ 6516292 w 7467600"/>
              <a:gd name="connsiteY583" fmla="*/ 1263064 h 6858000"/>
              <a:gd name="connsiteX584" fmla="*/ 5736320 w 7467600"/>
              <a:gd name="connsiteY584" fmla="*/ 1501803 h 6858000"/>
              <a:gd name="connsiteX585" fmla="*/ 6516292 w 7467600"/>
              <a:gd name="connsiteY585" fmla="*/ 1263064 h 6858000"/>
              <a:gd name="connsiteX586" fmla="*/ 291466 w 7467600"/>
              <a:gd name="connsiteY586" fmla="*/ 1250369 h 6858000"/>
              <a:gd name="connsiteX587" fmla="*/ 323180 w 7467600"/>
              <a:gd name="connsiteY587" fmla="*/ 1435283 h 6858000"/>
              <a:gd name="connsiteX588" fmla="*/ 349381 w 7467600"/>
              <a:gd name="connsiteY588" fmla="*/ 1875041 h 6858000"/>
              <a:gd name="connsiteX589" fmla="*/ 374363 w 7467600"/>
              <a:gd name="connsiteY589" fmla="*/ 1506494 h 6858000"/>
              <a:gd name="connsiteX590" fmla="*/ 302168 w 7467600"/>
              <a:gd name="connsiteY590" fmla="*/ 1274495 h 6858000"/>
              <a:gd name="connsiteX591" fmla="*/ 291466 w 7467600"/>
              <a:gd name="connsiteY591" fmla="*/ 1250369 h 6858000"/>
              <a:gd name="connsiteX592" fmla="*/ 678222 w 7467600"/>
              <a:gd name="connsiteY592" fmla="*/ 1248670 h 6858000"/>
              <a:gd name="connsiteX593" fmla="*/ 775536 w 7467600"/>
              <a:gd name="connsiteY593" fmla="*/ 1388015 h 6858000"/>
              <a:gd name="connsiteX594" fmla="*/ 894529 w 7467600"/>
              <a:gd name="connsiteY594" fmla="*/ 1567739 h 6858000"/>
              <a:gd name="connsiteX595" fmla="*/ 948000 w 7467600"/>
              <a:gd name="connsiteY595" fmla="*/ 1663088 h 6858000"/>
              <a:gd name="connsiteX596" fmla="*/ 1006812 w 7467600"/>
              <a:gd name="connsiteY596" fmla="*/ 1767683 h 6858000"/>
              <a:gd name="connsiteX597" fmla="*/ 1149133 w 7467600"/>
              <a:gd name="connsiteY597" fmla="*/ 1971513 h 6858000"/>
              <a:gd name="connsiteX598" fmla="*/ 1333952 w 7467600"/>
              <a:gd name="connsiteY598" fmla="*/ 2251620 h 6858000"/>
              <a:gd name="connsiteX599" fmla="*/ 1337329 w 7467600"/>
              <a:gd name="connsiteY599" fmla="*/ 2258350 h 6858000"/>
              <a:gd name="connsiteX600" fmla="*/ 1014726 w 7467600"/>
              <a:gd name="connsiteY600" fmla="*/ 1615556 h 6858000"/>
              <a:gd name="connsiteX601" fmla="*/ 678222 w 7467600"/>
              <a:gd name="connsiteY601" fmla="*/ 1248670 h 6858000"/>
              <a:gd name="connsiteX602" fmla="*/ 6691602 w 7467600"/>
              <a:gd name="connsiteY602" fmla="*/ 1140573 h 6858000"/>
              <a:gd name="connsiteX603" fmla="*/ 6571100 w 7467600"/>
              <a:gd name="connsiteY603" fmla="*/ 1183662 h 6858000"/>
              <a:gd name="connsiteX604" fmla="*/ 6241687 w 7467600"/>
              <a:gd name="connsiteY604" fmla="*/ 1257600 h 6858000"/>
              <a:gd name="connsiteX605" fmla="*/ 5693009 w 7467600"/>
              <a:gd name="connsiteY605" fmla="*/ 1478256 h 6858000"/>
              <a:gd name="connsiteX606" fmla="*/ 6548420 w 7467600"/>
              <a:gd name="connsiteY606" fmla="*/ 1214599 h 6858000"/>
              <a:gd name="connsiteX607" fmla="*/ 6605473 w 7467600"/>
              <a:gd name="connsiteY607" fmla="*/ 1184686 h 6858000"/>
              <a:gd name="connsiteX608" fmla="*/ 6691602 w 7467600"/>
              <a:gd name="connsiteY608" fmla="*/ 1140573 h 6858000"/>
              <a:gd name="connsiteX609" fmla="*/ 4002475 w 7467600"/>
              <a:gd name="connsiteY609" fmla="*/ 1037802 h 6858000"/>
              <a:gd name="connsiteX610" fmla="*/ 4000324 w 7467600"/>
              <a:gd name="connsiteY610" fmla="*/ 1039362 h 6858000"/>
              <a:gd name="connsiteX611" fmla="*/ 4002862 w 7467600"/>
              <a:gd name="connsiteY611" fmla="*/ 1042866 h 6858000"/>
              <a:gd name="connsiteX612" fmla="*/ 4002475 w 7467600"/>
              <a:gd name="connsiteY612" fmla="*/ 1037802 h 6858000"/>
              <a:gd name="connsiteX613" fmla="*/ 506322 w 7467600"/>
              <a:gd name="connsiteY613" fmla="*/ 1020997 h 6858000"/>
              <a:gd name="connsiteX614" fmla="*/ 533068 w 7467600"/>
              <a:gd name="connsiteY614" fmla="*/ 1029409 h 6858000"/>
              <a:gd name="connsiteX615" fmla="*/ 1232525 w 7467600"/>
              <a:gd name="connsiteY615" fmla="*/ 1804675 h 6858000"/>
              <a:gd name="connsiteX616" fmla="*/ 1388858 w 7467600"/>
              <a:gd name="connsiteY616" fmla="*/ 2368011 h 6858000"/>
              <a:gd name="connsiteX617" fmla="*/ 1384098 w 7467600"/>
              <a:gd name="connsiteY617" fmla="*/ 2378125 h 6858000"/>
              <a:gd name="connsiteX618" fmla="*/ 1425393 w 7467600"/>
              <a:gd name="connsiteY618" fmla="*/ 2589124 h 6858000"/>
              <a:gd name="connsiteX619" fmla="*/ 1424001 w 7467600"/>
              <a:gd name="connsiteY619" fmla="*/ 2597541 h 6858000"/>
              <a:gd name="connsiteX620" fmla="*/ 2152729 w 7467600"/>
              <a:gd name="connsiteY620" fmla="*/ 2864487 h 6858000"/>
              <a:gd name="connsiteX621" fmla="*/ 2020609 w 7467600"/>
              <a:gd name="connsiteY621" fmla="*/ 2539671 h 6858000"/>
              <a:gd name="connsiteX622" fmla="*/ 2018920 w 7467600"/>
              <a:gd name="connsiteY622" fmla="*/ 2536309 h 6858000"/>
              <a:gd name="connsiteX623" fmla="*/ 1342441 w 7467600"/>
              <a:gd name="connsiteY623" fmla="*/ 1173017 h 6858000"/>
              <a:gd name="connsiteX624" fmla="*/ 1367925 w 7467600"/>
              <a:gd name="connsiteY624" fmla="*/ 1135648 h 6858000"/>
              <a:gd name="connsiteX625" fmla="*/ 1771401 w 7467600"/>
              <a:gd name="connsiteY625" fmla="*/ 1806673 h 6858000"/>
              <a:gd name="connsiteX626" fmla="*/ 1972385 w 7467600"/>
              <a:gd name="connsiteY626" fmla="*/ 2198735 h 6858000"/>
              <a:gd name="connsiteX627" fmla="*/ 2040892 w 7467600"/>
              <a:gd name="connsiteY627" fmla="*/ 2405205 h 6858000"/>
              <a:gd name="connsiteX628" fmla="*/ 2131689 w 7467600"/>
              <a:gd name="connsiteY628" fmla="*/ 1936926 h 6858000"/>
              <a:gd name="connsiteX629" fmla="*/ 2454820 w 7467600"/>
              <a:gd name="connsiteY629" fmla="*/ 1248808 h 6858000"/>
              <a:gd name="connsiteX630" fmla="*/ 2492512 w 7467600"/>
              <a:gd name="connsiteY630" fmla="*/ 1302920 h 6858000"/>
              <a:gd name="connsiteX631" fmla="*/ 2081216 w 7467600"/>
              <a:gd name="connsiteY631" fmla="*/ 2527513 h 6858000"/>
              <a:gd name="connsiteX632" fmla="*/ 2081211 w 7467600"/>
              <a:gd name="connsiteY632" fmla="*/ 2528916 h 6858000"/>
              <a:gd name="connsiteX633" fmla="*/ 2199067 w 7467600"/>
              <a:gd name="connsiteY633" fmla="*/ 2884061 h 6858000"/>
              <a:gd name="connsiteX634" fmla="*/ 3192586 w 7467600"/>
              <a:gd name="connsiteY634" fmla="*/ 3411496 h 6858000"/>
              <a:gd name="connsiteX635" fmla="*/ 3182620 w 7467600"/>
              <a:gd name="connsiteY635" fmla="*/ 3483279 h 6858000"/>
              <a:gd name="connsiteX636" fmla="*/ 2435119 w 7467600"/>
              <a:gd name="connsiteY636" fmla="*/ 3080173 h 6858000"/>
              <a:gd name="connsiteX637" fmla="*/ 2410152 w 7467600"/>
              <a:gd name="connsiteY637" fmla="*/ 3063751 h 6858000"/>
              <a:gd name="connsiteX638" fmla="*/ 2408099 w 7467600"/>
              <a:gd name="connsiteY638" fmla="*/ 3064403 h 6858000"/>
              <a:gd name="connsiteX639" fmla="*/ 2407218 w 7467600"/>
              <a:gd name="connsiteY639" fmla="*/ 3070324 h 6858000"/>
              <a:gd name="connsiteX640" fmla="*/ 2380138 w 7467600"/>
              <a:gd name="connsiteY640" fmla="*/ 3099341 h 6858000"/>
              <a:gd name="connsiteX641" fmla="*/ 1765923 w 7467600"/>
              <a:gd name="connsiteY641" fmla="*/ 3581043 h 6858000"/>
              <a:gd name="connsiteX642" fmla="*/ 1702258 w 7467600"/>
              <a:gd name="connsiteY642" fmla="*/ 3612286 h 6858000"/>
              <a:gd name="connsiteX643" fmla="*/ 1538370 w 7467600"/>
              <a:gd name="connsiteY643" fmla="*/ 3811804 h 6858000"/>
              <a:gd name="connsiteX644" fmla="*/ 542867 w 7467600"/>
              <a:gd name="connsiteY644" fmla="*/ 4944092 h 6858000"/>
              <a:gd name="connsiteX645" fmla="*/ 515800 w 7467600"/>
              <a:gd name="connsiteY645" fmla="*/ 4862180 h 6858000"/>
              <a:gd name="connsiteX646" fmla="*/ 909145 w 7467600"/>
              <a:gd name="connsiteY646" fmla="*/ 4199225 h 6858000"/>
              <a:gd name="connsiteX647" fmla="*/ 1214067 w 7467600"/>
              <a:gd name="connsiteY647" fmla="*/ 3908561 h 6858000"/>
              <a:gd name="connsiteX648" fmla="*/ 640967 w 7467600"/>
              <a:gd name="connsiteY648" fmla="*/ 4105601 h 6858000"/>
              <a:gd name="connsiteX649" fmla="*/ 112563 w 7467600"/>
              <a:gd name="connsiteY649" fmla="*/ 4396952 h 6858000"/>
              <a:gd name="connsiteX650" fmla="*/ 0 w 7467600"/>
              <a:gd name="connsiteY650" fmla="*/ 4466006 h 6858000"/>
              <a:gd name="connsiteX651" fmla="*/ 0 w 7467600"/>
              <a:gd name="connsiteY651" fmla="*/ 4233763 h 6858000"/>
              <a:gd name="connsiteX652" fmla="*/ 36881 w 7467600"/>
              <a:gd name="connsiteY652" fmla="*/ 4200118 h 6858000"/>
              <a:gd name="connsiteX653" fmla="*/ 910534 w 7467600"/>
              <a:gd name="connsiteY653" fmla="*/ 3629753 h 6858000"/>
              <a:gd name="connsiteX654" fmla="*/ 1578717 w 7467600"/>
              <a:gd name="connsiteY654" fmla="*/ 3575982 h 6858000"/>
              <a:gd name="connsiteX655" fmla="*/ 2338780 w 7467600"/>
              <a:gd name="connsiteY655" fmla="*/ 3033725 h 6858000"/>
              <a:gd name="connsiteX656" fmla="*/ 1807991 w 7467600"/>
              <a:gd name="connsiteY656" fmla="*/ 2807184 h 6858000"/>
              <a:gd name="connsiteX657" fmla="*/ 1416358 w 7467600"/>
              <a:gd name="connsiteY657" fmla="*/ 3112571 h 6858000"/>
              <a:gd name="connsiteX658" fmla="*/ 939066 w 7467600"/>
              <a:gd name="connsiteY658" fmla="*/ 3378798 h 6858000"/>
              <a:gd name="connsiteX659" fmla="*/ 115099 w 7467600"/>
              <a:gd name="connsiteY659" fmla="*/ 3607650 h 6858000"/>
              <a:gd name="connsiteX660" fmla="*/ 97284 w 7467600"/>
              <a:gd name="connsiteY660" fmla="*/ 3520393 h 6858000"/>
              <a:gd name="connsiteX661" fmla="*/ 922050 w 7467600"/>
              <a:gd name="connsiteY661" fmla="*/ 3074867 h 6858000"/>
              <a:gd name="connsiteX662" fmla="*/ 1405265 w 7467600"/>
              <a:gd name="connsiteY662" fmla="*/ 3016319 h 6858000"/>
              <a:gd name="connsiteX663" fmla="*/ 1407512 w 7467600"/>
              <a:gd name="connsiteY663" fmla="*/ 3018001 h 6858000"/>
              <a:gd name="connsiteX664" fmla="*/ 1726266 w 7467600"/>
              <a:gd name="connsiteY664" fmla="*/ 2777274 h 6858000"/>
              <a:gd name="connsiteX665" fmla="*/ 625390 w 7467600"/>
              <a:gd name="connsiteY665" fmla="*/ 2514541 h 6858000"/>
              <a:gd name="connsiteX666" fmla="*/ 619799 w 7467600"/>
              <a:gd name="connsiteY666" fmla="*/ 2527180 h 6858000"/>
              <a:gd name="connsiteX667" fmla="*/ 310030 w 7467600"/>
              <a:gd name="connsiteY667" fmla="*/ 2771818 h 6858000"/>
              <a:gd name="connsiteX668" fmla="*/ 173877 w 7467600"/>
              <a:gd name="connsiteY668" fmla="*/ 2937056 h 6858000"/>
              <a:gd name="connsiteX669" fmla="*/ 77889 w 7467600"/>
              <a:gd name="connsiteY669" fmla="*/ 3138440 h 6858000"/>
              <a:gd name="connsiteX670" fmla="*/ 0 w 7467600"/>
              <a:gd name="connsiteY670" fmla="*/ 3271395 h 6858000"/>
              <a:gd name="connsiteX671" fmla="*/ 0 w 7467600"/>
              <a:gd name="connsiteY671" fmla="*/ 3153002 h 6858000"/>
              <a:gd name="connsiteX672" fmla="*/ 2386 w 7467600"/>
              <a:gd name="connsiteY672" fmla="*/ 3149203 h 6858000"/>
              <a:gd name="connsiteX673" fmla="*/ 89753 w 7467600"/>
              <a:gd name="connsiteY673" fmla="*/ 2987702 h 6858000"/>
              <a:gd name="connsiteX674" fmla="*/ 76869 w 7467600"/>
              <a:gd name="connsiteY674" fmla="*/ 3005404 h 6858000"/>
              <a:gd name="connsiteX675" fmla="*/ 32049 w 7467600"/>
              <a:gd name="connsiteY675" fmla="*/ 3065814 h 6858000"/>
              <a:gd name="connsiteX676" fmla="*/ 0 w 7467600"/>
              <a:gd name="connsiteY676" fmla="*/ 3108744 h 6858000"/>
              <a:gd name="connsiteX677" fmla="*/ 0 w 7467600"/>
              <a:gd name="connsiteY677" fmla="*/ 3058059 h 6858000"/>
              <a:gd name="connsiteX678" fmla="*/ 7610 w 7467600"/>
              <a:gd name="connsiteY678" fmla="*/ 3047889 h 6858000"/>
              <a:gd name="connsiteX679" fmla="*/ 52419 w 7467600"/>
              <a:gd name="connsiteY679" fmla="*/ 2987479 h 6858000"/>
              <a:gd name="connsiteX680" fmla="*/ 59142 w 7467600"/>
              <a:gd name="connsiteY680" fmla="*/ 2978488 h 6858000"/>
              <a:gd name="connsiteX681" fmla="*/ 0 w 7467600"/>
              <a:gd name="connsiteY681" fmla="*/ 3015334 h 6858000"/>
              <a:gd name="connsiteX682" fmla="*/ 0 w 7467600"/>
              <a:gd name="connsiteY682" fmla="*/ 2914286 h 6858000"/>
              <a:gd name="connsiteX683" fmla="*/ 36383 w 7467600"/>
              <a:gd name="connsiteY683" fmla="*/ 2901128 h 6858000"/>
              <a:gd name="connsiteX684" fmla="*/ 156329 w 7467600"/>
              <a:gd name="connsiteY684" fmla="*/ 2840533 h 6858000"/>
              <a:gd name="connsiteX685" fmla="*/ 358355 w 7467600"/>
              <a:gd name="connsiteY685" fmla="*/ 2620471 h 6858000"/>
              <a:gd name="connsiteX686" fmla="*/ 510577 w 7467600"/>
              <a:gd name="connsiteY686" fmla="*/ 2501244 h 6858000"/>
              <a:gd name="connsiteX687" fmla="*/ 211967 w 7467600"/>
              <a:gd name="connsiteY687" fmla="*/ 2479171 h 6858000"/>
              <a:gd name="connsiteX688" fmla="*/ 0 w 7467600"/>
              <a:gd name="connsiteY688" fmla="*/ 2476398 h 6858000"/>
              <a:gd name="connsiteX689" fmla="*/ 0 w 7467600"/>
              <a:gd name="connsiteY689" fmla="*/ 2389189 h 6858000"/>
              <a:gd name="connsiteX690" fmla="*/ 103062 w 7467600"/>
              <a:gd name="connsiteY690" fmla="*/ 2389518 h 6858000"/>
              <a:gd name="connsiteX691" fmla="*/ 510734 w 7467600"/>
              <a:gd name="connsiteY691" fmla="*/ 2416201 h 6858000"/>
              <a:gd name="connsiteX692" fmla="*/ 279257 w 7467600"/>
              <a:gd name="connsiteY692" fmla="*/ 2092102 h 6858000"/>
              <a:gd name="connsiteX693" fmla="*/ 65265 w 7467600"/>
              <a:gd name="connsiteY693" fmla="*/ 2006049 h 6858000"/>
              <a:gd name="connsiteX694" fmla="*/ 0 w 7467600"/>
              <a:gd name="connsiteY694" fmla="*/ 1982532 h 6858000"/>
              <a:gd name="connsiteX695" fmla="*/ 0 w 7467600"/>
              <a:gd name="connsiteY695" fmla="*/ 1912789 h 6858000"/>
              <a:gd name="connsiteX696" fmla="*/ 97460 w 7467600"/>
              <a:gd name="connsiteY696" fmla="*/ 1953725 h 6858000"/>
              <a:gd name="connsiteX697" fmla="*/ 221272 w 7467600"/>
              <a:gd name="connsiteY697" fmla="*/ 1980766 h 6858000"/>
              <a:gd name="connsiteX698" fmla="*/ 116765 w 7467600"/>
              <a:gd name="connsiteY698" fmla="*/ 1911033 h 6858000"/>
              <a:gd name="connsiteX699" fmla="*/ 16405 w 7467600"/>
              <a:gd name="connsiteY699" fmla="*/ 1803412 h 6858000"/>
              <a:gd name="connsiteX700" fmla="*/ 0 w 7467600"/>
              <a:gd name="connsiteY700" fmla="*/ 1784777 h 6858000"/>
              <a:gd name="connsiteX701" fmla="*/ 0 w 7467600"/>
              <a:gd name="connsiteY701" fmla="*/ 1740082 h 6858000"/>
              <a:gd name="connsiteX702" fmla="*/ 39394 w 7467600"/>
              <a:gd name="connsiteY702" fmla="*/ 1784856 h 6858000"/>
              <a:gd name="connsiteX703" fmla="*/ 135813 w 7467600"/>
              <a:gd name="connsiteY703" fmla="*/ 1888838 h 6858000"/>
              <a:gd name="connsiteX704" fmla="*/ 242575 w 7467600"/>
              <a:gd name="connsiteY704" fmla="*/ 1958841 h 6858000"/>
              <a:gd name="connsiteX705" fmla="*/ 82197 w 7467600"/>
              <a:gd name="connsiteY705" fmla="*/ 1754826 h 6858000"/>
              <a:gd name="connsiteX706" fmla="*/ 0 w 7467600"/>
              <a:gd name="connsiteY706" fmla="*/ 1679650 h 6858000"/>
              <a:gd name="connsiteX707" fmla="*/ 0 w 7467600"/>
              <a:gd name="connsiteY707" fmla="*/ 1602463 h 6858000"/>
              <a:gd name="connsiteX708" fmla="*/ 84689 w 7467600"/>
              <a:gd name="connsiteY708" fmla="*/ 1677442 h 6858000"/>
              <a:gd name="connsiteX709" fmla="*/ 298437 w 7467600"/>
              <a:gd name="connsiteY709" fmla="*/ 1968019 h 6858000"/>
              <a:gd name="connsiteX710" fmla="*/ 227269 w 7467600"/>
              <a:gd name="connsiteY710" fmla="*/ 1114064 h 6858000"/>
              <a:gd name="connsiteX711" fmla="*/ 248003 w 7467600"/>
              <a:gd name="connsiteY711" fmla="*/ 1089613 h 6858000"/>
              <a:gd name="connsiteX712" fmla="*/ 427020 w 7467600"/>
              <a:gd name="connsiteY712" fmla="*/ 1619803 h 6858000"/>
              <a:gd name="connsiteX713" fmla="*/ 340345 w 7467600"/>
              <a:gd name="connsiteY713" fmla="*/ 2027739 h 6858000"/>
              <a:gd name="connsiteX714" fmla="*/ 360865 w 7467600"/>
              <a:gd name="connsiteY714" fmla="*/ 2044827 h 6858000"/>
              <a:gd name="connsiteX715" fmla="*/ 560414 w 7467600"/>
              <a:gd name="connsiteY715" fmla="*/ 2421457 h 6858000"/>
              <a:gd name="connsiteX716" fmla="*/ 1359703 w 7467600"/>
              <a:gd name="connsiteY716" fmla="*/ 2578554 h 6858000"/>
              <a:gd name="connsiteX717" fmla="*/ 1359422 w 7467600"/>
              <a:gd name="connsiteY717" fmla="*/ 2577994 h 6858000"/>
              <a:gd name="connsiteX718" fmla="*/ 828701 w 7467600"/>
              <a:gd name="connsiteY718" fmla="*/ 1839520 h 6858000"/>
              <a:gd name="connsiteX719" fmla="*/ 494427 w 7467600"/>
              <a:gd name="connsiteY719" fmla="*/ 1092333 h 6858000"/>
              <a:gd name="connsiteX720" fmla="*/ 506322 w 7467600"/>
              <a:gd name="connsiteY720" fmla="*/ 1020997 h 6858000"/>
              <a:gd name="connsiteX721" fmla="*/ 4570198 w 7467600"/>
              <a:gd name="connsiteY721" fmla="*/ 978081 h 6858000"/>
              <a:gd name="connsiteX722" fmla="*/ 4523691 w 7467600"/>
              <a:gd name="connsiteY722" fmla="*/ 1127776 h 6858000"/>
              <a:gd name="connsiteX723" fmla="*/ 4509875 w 7467600"/>
              <a:gd name="connsiteY723" fmla="*/ 1167552 h 6858000"/>
              <a:gd name="connsiteX724" fmla="*/ 4478168 w 7467600"/>
              <a:gd name="connsiteY724" fmla="*/ 1260735 h 6858000"/>
              <a:gd name="connsiteX725" fmla="*/ 4409309 w 7467600"/>
              <a:gd name="connsiteY725" fmla="*/ 1666996 h 6858000"/>
              <a:gd name="connsiteX726" fmla="*/ 4370031 w 7467600"/>
              <a:gd name="connsiteY726" fmla="*/ 1955666 h 6858000"/>
              <a:gd name="connsiteX727" fmla="*/ 4570198 w 7467600"/>
              <a:gd name="connsiteY727" fmla="*/ 978081 h 6858000"/>
              <a:gd name="connsiteX728" fmla="*/ 4557898 w 7467600"/>
              <a:gd name="connsiteY728" fmla="*/ 900011 h 6858000"/>
              <a:gd name="connsiteX729" fmla="*/ 4344840 w 7467600"/>
              <a:gd name="connsiteY729" fmla="*/ 1922038 h 6858000"/>
              <a:gd name="connsiteX730" fmla="*/ 4378710 w 7467600"/>
              <a:gd name="connsiteY730" fmla="*/ 1665516 h 6858000"/>
              <a:gd name="connsiteX731" fmla="*/ 4448798 w 7467600"/>
              <a:gd name="connsiteY731" fmla="*/ 1253024 h 6858000"/>
              <a:gd name="connsiteX732" fmla="*/ 4480315 w 7467600"/>
              <a:gd name="connsiteY732" fmla="*/ 1158454 h 6858000"/>
              <a:gd name="connsiteX733" fmla="*/ 4494133 w 7467600"/>
              <a:gd name="connsiteY733" fmla="*/ 1118676 h 6858000"/>
              <a:gd name="connsiteX734" fmla="*/ 4557898 w 7467600"/>
              <a:gd name="connsiteY734" fmla="*/ 900011 h 6858000"/>
              <a:gd name="connsiteX735" fmla="*/ 5870151 w 7467600"/>
              <a:gd name="connsiteY735" fmla="*/ 898890 h 6858000"/>
              <a:gd name="connsiteX736" fmla="*/ 5861335 w 7467600"/>
              <a:gd name="connsiteY736" fmla="*/ 899177 h 6858000"/>
              <a:gd name="connsiteX737" fmla="*/ 5843702 w 7467600"/>
              <a:gd name="connsiteY737" fmla="*/ 899748 h 6858000"/>
              <a:gd name="connsiteX738" fmla="*/ 5651107 w 7467600"/>
              <a:gd name="connsiteY738" fmla="*/ 920306 h 6858000"/>
              <a:gd name="connsiteX739" fmla="*/ 5459407 w 7467600"/>
              <a:gd name="connsiteY739" fmla="*/ 940975 h 6858000"/>
              <a:gd name="connsiteX740" fmla="*/ 5374846 w 7467600"/>
              <a:gd name="connsiteY740" fmla="*/ 941988 h 6858000"/>
              <a:gd name="connsiteX741" fmla="*/ 5256105 w 7467600"/>
              <a:gd name="connsiteY741" fmla="*/ 945632 h 6858000"/>
              <a:gd name="connsiteX742" fmla="*/ 5107071 w 7467600"/>
              <a:gd name="connsiteY742" fmla="*/ 969720 h 6858000"/>
              <a:gd name="connsiteX743" fmla="*/ 4998681 w 7467600"/>
              <a:gd name="connsiteY743" fmla="*/ 988771 h 6858000"/>
              <a:gd name="connsiteX744" fmla="*/ 5870151 w 7467600"/>
              <a:gd name="connsiteY744" fmla="*/ 898890 h 6858000"/>
              <a:gd name="connsiteX745" fmla="*/ 5504425 w 7467600"/>
              <a:gd name="connsiteY745" fmla="*/ 848067 h 6858000"/>
              <a:gd name="connsiteX746" fmla="*/ 4968849 w 7467600"/>
              <a:gd name="connsiteY746" fmla="*/ 962318 h 6858000"/>
              <a:gd name="connsiteX747" fmla="*/ 5104039 w 7467600"/>
              <a:gd name="connsiteY747" fmla="*/ 940634 h 6858000"/>
              <a:gd name="connsiteX748" fmla="*/ 5256311 w 7467600"/>
              <a:gd name="connsiteY748" fmla="*/ 916490 h 6858000"/>
              <a:gd name="connsiteX749" fmla="*/ 5377381 w 7467600"/>
              <a:gd name="connsiteY749" fmla="*/ 912671 h 6858000"/>
              <a:gd name="connsiteX750" fmla="*/ 5460148 w 7467600"/>
              <a:gd name="connsiteY750" fmla="*/ 911442 h 6858000"/>
              <a:gd name="connsiteX751" fmla="*/ 5648971 w 7467600"/>
              <a:gd name="connsiteY751" fmla="*/ 891331 h 6858000"/>
              <a:gd name="connsiteX752" fmla="*/ 5844807 w 7467600"/>
              <a:gd name="connsiteY752" fmla="*/ 870718 h 6858000"/>
              <a:gd name="connsiteX753" fmla="*/ 5862975 w 7467600"/>
              <a:gd name="connsiteY753" fmla="*/ 869756 h 6858000"/>
              <a:gd name="connsiteX754" fmla="*/ 5920887 w 7467600"/>
              <a:gd name="connsiteY754" fmla="*/ 865929 h 6858000"/>
              <a:gd name="connsiteX755" fmla="*/ 5504425 w 7467600"/>
              <a:gd name="connsiteY755" fmla="*/ 848067 h 6858000"/>
              <a:gd name="connsiteX756" fmla="*/ 3607114 w 7467600"/>
              <a:gd name="connsiteY756" fmla="*/ 467441 h 6858000"/>
              <a:gd name="connsiteX757" fmla="*/ 3296242 w 7467600"/>
              <a:gd name="connsiteY757" fmla="*/ 807991 h 6858000"/>
              <a:gd name="connsiteX758" fmla="*/ 3174674 w 7467600"/>
              <a:gd name="connsiteY758" fmla="*/ 919759 h 6858000"/>
              <a:gd name="connsiteX759" fmla="*/ 3042978 w 7467600"/>
              <a:gd name="connsiteY759" fmla="*/ 1054894 h 6858000"/>
              <a:gd name="connsiteX760" fmla="*/ 2968914 w 7467600"/>
              <a:gd name="connsiteY760" fmla="*/ 1133756 h 6858000"/>
              <a:gd name="connsiteX761" fmla="*/ 3103823 w 7467600"/>
              <a:gd name="connsiteY761" fmla="*/ 1026814 h 6858000"/>
              <a:gd name="connsiteX762" fmla="*/ 3607114 w 7467600"/>
              <a:gd name="connsiteY762" fmla="*/ 467441 h 6858000"/>
              <a:gd name="connsiteX763" fmla="*/ 3744487 w 7467600"/>
              <a:gd name="connsiteY763" fmla="*/ 383136 h 6858000"/>
              <a:gd name="connsiteX764" fmla="*/ 3970213 w 7467600"/>
              <a:gd name="connsiteY764" fmla="*/ 995559 h 6858000"/>
              <a:gd name="connsiteX765" fmla="*/ 3744487 w 7467600"/>
              <a:gd name="connsiteY765" fmla="*/ 383136 h 6858000"/>
              <a:gd name="connsiteX766" fmla="*/ 3624562 w 7467600"/>
              <a:gd name="connsiteY766" fmla="*/ 367041 h 6858000"/>
              <a:gd name="connsiteX767" fmla="*/ 3489712 w 7467600"/>
              <a:gd name="connsiteY767" fmla="*/ 485386 h 6858000"/>
              <a:gd name="connsiteX768" fmla="*/ 3182994 w 7467600"/>
              <a:gd name="connsiteY768" fmla="*/ 828265 h 6858000"/>
              <a:gd name="connsiteX769" fmla="*/ 2892114 w 7467600"/>
              <a:gd name="connsiteY769" fmla="*/ 1172635 h 6858000"/>
              <a:gd name="connsiteX770" fmla="*/ 3021459 w 7467600"/>
              <a:gd name="connsiteY770" fmla="*/ 1035385 h 6858000"/>
              <a:gd name="connsiteX771" fmla="*/ 3153873 w 7467600"/>
              <a:gd name="connsiteY771" fmla="*/ 898971 h 6858000"/>
              <a:gd name="connsiteX772" fmla="*/ 3276511 w 7467600"/>
              <a:gd name="connsiteY772" fmla="*/ 786423 h 6858000"/>
              <a:gd name="connsiteX773" fmla="*/ 3584154 w 7467600"/>
              <a:gd name="connsiteY773" fmla="*/ 448218 h 6858000"/>
              <a:gd name="connsiteX774" fmla="*/ 3624562 w 7467600"/>
              <a:gd name="connsiteY774" fmla="*/ 367041 h 6858000"/>
              <a:gd name="connsiteX775" fmla="*/ 3766672 w 7467600"/>
              <a:gd name="connsiteY775" fmla="*/ 359429 h 6858000"/>
              <a:gd name="connsiteX776" fmla="*/ 3996338 w 7467600"/>
              <a:gd name="connsiteY776" fmla="*/ 968237 h 6858000"/>
              <a:gd name="connsiteX777" fmla="*/ 3766672 w 7467600"/>
              <a:gd name="connsiteY777" fmla="*/ 359429 h 6858000"/>
              <a:gd name="connsiteX778" fmla="*/ 5805386 w 7467600"/>
              <a:gd name="connsiteY778" fmla="*/ 239240 h 6858000"/>
              <a:gd name="connsiteX779" fmla="*/ 5736947 w 7467600"/>
              <a:gd name="connsiteY779" fmla="*/ 261367 h 6858000"/>
              <a:gd name="connsiteX780" fmla="*/ 5427012 w 7467600"/>
              <a:gd name="connsiteY780" fmla="*/ 311272 h 6858000"/>
              <a:gd name="connsiteX781" fmla="*/ 5147818 w 7467600"/>
              <a:gd name="connsiteY781" fmla="*/ 322112 h 6858000"/>
              <a:gd name="connsiteX782" fmla="*/ 5060854 w 7467600"/>
              <a:gd name="connsiteY782" fmla="*/ 311882 h 6858000"/>
              <a:gd name="connsiteX783" fmla="*/ 4945989 w 7467600"/>
              <a:gd name="connsiteY783" fmla="*/ 300516 h 6858000"/>
              <a:gd name="connsiteX784" fmla="*/ 5410479 w 7467600"/>
              <a:gd name="connsiteY784" fmla="*/ 348434 h 6858000"/>
              <a:gd name="connsiteX785" fmla="*/ 5805386 w 7467600"/>
              <a:gd name="connsiteY785" fmla="*/ 239240 h 6858000"/>
              <a:gd name="connsiteX786" fmla="*/ 5905192 w 7467600"/>
              <a:gd name="connsiteY786" fmla="*/ 163079 h 6858000"/>
              <a:gd name="connsiteX787" fmla="*/ 5865655 w 7467600"/>
              <a:gd name="connsiteY787" fmla="*/ 171901 h 6858000"/>
              <a:gd name="connsiteX788" fmla="*/ 5259740 w 7467600"/>
              <a:gd name="connsiteY788" fmla="*/ 257013 h 6858000"/>
              <a:gd name="connsiteX789" fmla="*/ 5208466 w 7467600"/>
              <a:gd name="connsiteY789" fmla="*/ 257550 h 6858000"/>
              <a:gd name="connsiteX790" fmla="*/ 4980204 w 7467600"/>
              <a:gd name="connsiteY790" fmla="*/ 271903 h 6858000"/>
              <a:gd name="connsiteX791" fmla="*/ 5068068 w 7467600"/>
              <a:gd name="connsiteY791" fmla="*/ 282244 h 6858000"/>
              <a:gd name="connsiteX792" fmla="*/ 5153231 w 7467600"/>
              <a:gd name="connsiteY792" fmla="*/ 292240 h 6858000"/>
              <a:gd name="connsiteX793" fmla="*/ 5426491 w 7467600"/>
              <a:gd name="connsiteY793" fmla="*/ 281128 h 6858000"/>
              <a:gd name="connsiteX794" fmla="*/ 5731212 w 7467600"/>
              <a:gd name="connsiteY794" fmla="*/ 231951 h 6858000"/>
              <a:gd name="connsiteX795" fmla="*/ 5905192 w 7467600"/>
              <a:gd name="connsiteY795" fmla="*/ 163079 h 6858000"/>
              <a:gd name="connsiteX796" fmla="*/ 5944437 w 7467600"/>
              <a:gd name="connsiteY796" fmla="*/ 113829 h 6858000"/>
              <a:gd name="connsiteX797" fmla="*/ 5825032 w 7467600"/>
              <a:gd name="connsiteY797" fmla="*/ 146405 h 6858000"/>
              <a:gd name="connsiteX798" fmla="*/ 4955599 w 7467600"/>
              <a:gd name="connsiteY798" fmla="*/ 247008 h 6858000"/>
              <a:gd name="connsiteX799" fmla="*/ 5210104 w 7467600"/>
              <a:gd name="connsiteY799" fmla="*/ 228123 h 6858000"/>
              <a:gd name="connsiteX800" fmla="*/ 5261015 w 7467600"/>
              <a:gd name="connsiteY800" fmla="*/ 227087 h 6858000"/>
              <a:gd name="connsiteX801" fmla="*/ 5861181 w 7467600"/>
              <a:gd name="connsiteY801" fmla="*/ 143093 h 6858000"/>
              <a:gd name="connsiteX802" fmla="*/ 5961252 w 7467600"/>
              <a:gd name="connsiteY802" fmla="*/ 114820 h 6858000"/>
              <a:gd name="connsiteX803" fmla="*/ 5944437 w 7467600"/>
              <a:gd name="connsiteY803" fmla="*/ 113829 h 6858000"/>
              <a:gd name="connsiteX804" fmla="*/ 3882765 w 7467600"/>
              <a:gd name="connsiteY804" fmla="*/ 0 h 6858000"/>
              <a:gd name="connsiteX805" fmla="*/ 3995099 w 7467600"/>
              <a:gd name="connsiteY805" fmla="*/ 0 h 6858000"/>
              <a:gd name="connsiteX806" fmla="*/ 4163818 w 7467600"/>
              <a:gd name="connsiteY806" fmla="*/ 234104 h 6858000"/>
              <a:gd name="connsiteX807" fmla="*/ 4172099 w 7467600"/>
              <a:gd name="connsiteY807" fmla="*/ 234207 h 6858000"/>
              <a:gd name="connsiteX808" fmla="*/ 4784282 w 7467600"/>
              <a:gd name="connsiteY808" fmla="*/ 276561 h 6858000"/>
              <a:gd name="connsiteX809" fmla="*/ 4801687 w 7467600"/>
              <a:gd name="connsiteY809" fmla="*/ 267764 h 6858000"/>
              <a:gd name="connsiteX810" fmla="*/ 6082788 w 7467600"/>
              <a:gd name="connsiteY810" fmla="*/ 64119 h 6858000"/>
              <a:gd name="connsiteX811" fmla="*/ 6099442 w 7467600"/>
              <a:gd name="connsiteY811" fmla="*/ 82568 h 6858000"/>
              <a:gd name="connsiteX812" fmla="*/ 4804137 w 7467600"/>
              <a:gd name="connsiteY812" fmla="*/ 320931 h 6858000"/>
              <a:gd name="connsiteX813" fmla="*/ 4227047 w 7467600"/>
              <a:gd name="connsiteY813" fmla="*/ 313415 h 6858000"/>
              <a:gd name="connsiteX814" fmla="*/ 4346041 w 7467600"/>
              <a:gd name="connsiteY814" fmla="*/ 456086 h 6858000"/>
              <a:gd name="connsiteX815" fmla="*/ 4870967 w 7467600"/>
              <a:gd name="connsiteY815" fmla="*/ 963061 h 6858000"/>
              <a:gd name="connsiteX816" fmla="*/ 4889647 w 7467600"/>
              <a:gd name="connsiteY816" fmla="*/ 957147 h 6858000"/>
              <a:gd name="connsiteX817" fmla="*/ 5422504 w 7467600"/>
              <a:gd name="connsiteY817" fmla="*/ 805191 h 6858000"/>
              <a:gd name="connsiteX818" fmla="*/ 6087656 w 7467600"/>
              <a:gd name="connsiteY818" fmla="*/ 826703 h 6858000"/>
              <a:gd name="connsiteX819" fmla="*/ 6058717 w 7467600"/>
              <a:gd name="connsiteY819" fmla="*/ 865992 h 6858000"/>
              <a:gd name="connsiteX820" fmla="*/ 4974153 w 7467600"/>
              <a:gd name="connsiteY820" fmla="*/ 1045456 h 6858000"/>
              <a:gd name="connsiteX821" fmla="*/ 5627835 w 7467600"/>
              <a:gd name="connsiteY821" fmla="*/ 1472077 h 6858000"/>
              <a:gd name="connsiteX822" fmla="*/ 5629817 w 7467600"/>
              <a:gd name="connsiteY822" fmla="*/ 1471412 h 6858000"/>
              <a:gd name="connsiteX823" fmla="*/ 5634124 w 7467600"/>
              <a:gd name="connsiteY823" fmla="*/ 1470572 h 6858000"/>
              <a:gd name="connsiteX824" fmla="*/ 5755832 w 7467600"/>
              <a:gd name="connsiteY824" fmla="*/ 1383886 h 6858000"/>
              <a:gd name="connsiteX825" fmla="*/ 6014186 w 7467600"/>
              <a:gd name="connsiteY825" fmla="*/ 1279799 h 6858000"/>
              <a:gd name="connsiteX826" fmla="*/ 6901619 w 7467600"/>
              <a:gd name="connsiteY826" fmla="*/ 1047874 h 6858000"/>
              <a:gd name="connsiteX827" fmla="*/ 6931566 w 7467600"/>
              <a:gd name="connsiteY827" fmla="*/ 1062034 h 6858000"/>
              <a:gd name="connsiteX828" fmla="*/ 5790982 w 7467600"/>
              <a:gd name="connsiteY828" fmla="*/ 1561380 h 6858000"/>
              <a:gd name="connsiteX829" fmla="*/ 6188971 w 7467600"/>
              <a:gd name="connsiteY829" fmla="*/ 1755168 h 6858000"/>
              <a:gd name="connsiteX830" fmla="*/ 6202446 w 7467600"/>
              <a:gd name="connsiteY830" fmla="*/ 1752268 h 6858000"/>
              <a:gd name="connsiteX831" fmla="*/ 7179560 w 7467600"/>
              <a:gd name="connsiteY831" fmla="*/ 1467551 h 6858000"/>
              <a:gd name="connsiteX832" fmla="*/ 7158730 w 7467600"/>
              <a:gd name="connsiteY832" fmla="*/ 1507835 h 6858000"/>
              <a:gd name="connsiteX833" fmla="*/ 6326959 w 7467600"/>
              <a:gd name="connsiteY833" fmla="*/ 1817686 h 6858000"/>
              <a:gd name="connsiteX834" fmla="*/ 6537433 w 7467600"/>
              <a:gd name="connsiteY834" fmla="*/ 1907790 h 6858000"/>
              <a:gd name="connsiteX835" fmla="*/ 6550221 w 7467600"/>
              <a:gd name="connsiteY835" fmla="*/ 1910729 h 6858000"/>
              <a:gd name="connsiteX836" fmla="*/ 6964438 w 7467600"/>
              <a:gd name="connsiteY836" fmla="*/ 2209505 h 6858000"/>
              <a:gd name="connsiteX837" fmla="*/ 7367862 w 7467600"/>
              <a:gd name="connsiteY837" fmla="*/ 2806833 h 6858000"/>
              <a:gd name="connsiteX838" fmla="*/ 7364329 w 7467600"/>
              <a:gd name="connsiteY838" fmla="*/ 2826907 h 6858000"/>
              <a:gd name="connsiteX839" fmla="*/ 7290545 w 7467600"/>
              <a:gd name="connsiteY839" fmla="*/ 2850663 h 6858000"/>
              <a:gd name="connsiteX840" fmla="*/ 6472036 w 7467600"/>
              <a:gd name="connsiteY840" fmla="*/ 1959003 h 6858000"/>
              <a:gd name="connsiteX841" fmla="*/ 5792897 w 7467600"/>
              <a:gd name="connsiteY841" fmla="*/ 1647747 h 6858000"/>
              <a:gd name="connsiteX842" fmla="*/ 5842751 w 7467600"/>
              <a:gd name="connsiteY842" fmla="*/ 1816112 h 6858000"/>
              <a:gd name="connsiteX843" fmla="*/ 5847424 w 7467600"/>
              <a:gd name="connsiteY843" fmla="*/ 1815776 h 6858000"/>
              <a:gd name="connsiteX844" fmla="*/ 6399821 w 7467600"/>
              <a:gd name="connsiteY844" fmla="*/ 2344799 h 6858000"/>
              <a:gd name="connsiteX845" fmla="*/ 6323232 w 7467600"/>
              <a:gd name="connsiteY845" fmla="*/ 2389634 h 6858000"/>
              <a:gd name="connsiteX846" fmla="*/ 5942958 w 7467600"/>
              <a:gd name="connsiteY846" fmla="*/ 2077708 h 6858000"/>
              <a:gd name="connsiteX847" fmla="*/ 5921559 w 7467600"/>
              <a:gd name="connsiteY847" fmla="*/ 2378596 h 6858000"/>
              <a:gd name="connsiteX848" fmla="*/ 5817651 w 7467600"/>
              <a:gd name="connsiteY848" fmla="*/ 3023919 h 6858000"/>
              <a:gd name="connsiteX849" fmla="*/ 5729634 w 7467600"/>
              <a:gd name="connsiteY849" fmla="*/ 3051849 h 6858000"/>
              <a:gd name="connsiteX850" fmla="*/ 5611018 w 7467600"/>
              <a:gd name="connsiteY850" fmla="*/ 2316769 h 6858000"/>
              <a:gd name="connsiteX851" fmla="*/ 5687608 w 7467600"/>
              <a:gd name="connsiteY851" fmla="*/ 2039972 h 6858000"/>
              <a:gd name="connsiteX852" fmla="*/ 5657554 w 7467600"/>
              <a:gd name="connsiteY852" fmla="*/ 1576445 h 6858000"/>
              <a:gd name="connsiteX853" fmla="*/ 5150475 w 7467600"/>
              <a:gd name="connsiteY853" fmla="*/ 1274012 h 6858000"/>
              <a:gd name="connsiteX854" fmla="*/ 5349142 w 7467600"/>
              <a:gd name="connsiteY854" fmla="*/ 2204405 h 6858000"/>
              <a:gd name="connsiteX855" fmla="*/ 5262214 w 7467600"/>
              <a:gd name="connsiteY855" fmla="*/ 2233836 h 6858000"/>
              <a:gd name="connsiteX856" fmla="*/ 4981539 w 7467600"/>
              <a:gd name="connsiteY856" fmla="*/ 1542201 h 6858000"/>
              <a:gd name="connsiteX857" fmla="*/ 4958461 w 7467600"/>
              <a:gd name="connsiteY857" fmla="*/ 1136957 h 6858000"/>
              <a:gd name="connsiteX858" fmla="*/ 4655015 w 7467600"/>
              <a:gd name="connsiteY858" fmla="*/ 891426 h 6858000"/>
              <a:gd name="connsiteX859" fmla="*/ 4348002 w 7467600"/>
              <a:gd name="connsiteY859" fmla="*/ 2205895 h 6858000"/>
              <a:gd name="connsiteX860" fmla="*/ 4262250 w 7467600"/>
              <a:gd name="connsiteY860" fmla="*/ 2219972 h 6858000"/>
              <a:gd name="connsiteX861" fmla="*/ 4550611 w 7467600"/>
              <a:gd name="connsiteY861" fmla="*/ 817540 h 6858000"/>
              <a:gd name="connsiteX862" fmla="*/ 4564418 w 7467600"/>
              <a:gd name="connsiteY862" fmla="*/ 808293 h 6858000"/>
              <a:gd name="connsiteX863" fmla="*/ 4266388 w 7467600"/>
              <a:gd name="connsiteY863" fmla="*/ 500083 h 6858000"/>
              <a:gd name="connsiteX864" fmla="*/ 4032842 w 7467600"/>
              <a:gd name="connsiteY864" fmla="*/ 211809 h 6858000"/>
              <a:gd name="connsiteX865" fmla="*/ 3882765 w 7467600"/>
              <a:gd name="connsiteY865" fmla="*/ 0 h 6858000"/>
              <a:gd name="connsiteX866" fmla="*/ 3721337 w 7467600"/>
              <a:gd name="connsiteY866" fmla="*/ 0 h 6858000"/>
              <a:gd name="connsiteX867" fmla="*/ 3797544 w 7467600"/>
              <a:gd name="connsiteY867" fmla="*/ 0 h 6858000"/>
              <a:gd name="connsiteX868" fmla="*/ 3775734 w 7467600"/>
              <a:gd name="connsiteY868" fmla="*/ 95131 h 6858000"/>
              <a:gd name="connsiteX869" fmla="*/ 3724807 w 7467600"/>
              <a:gd name="connsiteY869" fmla="*/ 272257 h 6858000"/>
              <a:gd name="connsiteX870" fmla="*/ 3726844 w 7467600"/>
              <a:gd name="connsiteY870" fmla="*/ 282988 h 6858000"/>
              <a:gd name="connsiteX871" fmla="*/ 3742664 w 7467600"/>
              <a:gd name="connsiteY871" fmla="*/ 279918 h 6858000"/>
              <a:gd name="connsiteX872" fmla="*/ 4103910 w 7467600"/>
              <a:gd name="connsiteY872" fmla="*/ 1161917 h 6858000"/>
              <a:gd name="connsiteX873" fmla="*/ 4020269 w 7467600"/>
              <a:gd name="connsiteY873" fmla="*/ 1200406 h 6858000"/>
              <a:gd name="connsiteX874" fmla="*/ 3674882 w 7467600"/>
              <a:gd name="connsiteY874" fmla="*/ 488524 h 6858000"/>
              <a:gd name="connsiteX875" fmla="*/ 3132682 w 7467600"/>
              <a:gd name="connsiteY875" fmla="*/ 1072284 h 6858000"/>
              <a:gd name="connsiteX876" fmla="*/ 2716346 w 7467600"/>
              <a:gd name="connsiteY876" fmla="*/ 1276376 h 6858000"/>
              <a:gd name="connsiteX877" fmla="*/ 2716772 w 7467600"/>
              <a:gd name="connsiteY877" fmla="*/ 1255462 h 6858000"/>
              <a:gd name="connsiteX878" fmla="*/ 3471096 w 7467600"/>
              <a:gd name="connsiteY878" fmla="*/ 437072 h 6858000"/>
              <a:gd name="connsiteX879" fmla="*/ 3639057 w 7467600"/>
              <a:gd name="connsiteY879" fmla="*/ 286334 h 6858000"/>
              <a:gd name="connsiteX880" fmla="*/ 3640309 w 7467600"/>
              <a:gd name="connsiteY880" fmla="*/ 284664 h 6858000"/>
              <a:gd name="connsiteX881" fmla="*/ 3646022 w 7467600"/>
              <a:gd name="connsiteY881" fmla="*/ 276711 h 6858000"/>
              <a:gd name="connsiteX882" fmla="*/ 3707943 w 7467600"/>
              <a:gd name="connsiteY882" fmla="*/ 65958 h 6858000"/>
              <a:gd name="connsiteX883" fmla="*/ 3721337 w 7467600"/>
              <a:gd name="connsiteY883" fmla="*/ 0 h 6858000"/>
              <a:gd name="connsiteX884" fmla="*/ 2867960 w 7467600"/>
              <a:gd name="connsiteY884" fmla="*/ 0 h 6858000"/>
              <a:gd name="connsiteX885" fmla="*/ 2926351 w 7467600"/>
              <a:gd name="connsiteY885" fmla="*/ 0 h 6858000"/>
              <a:gd name="connsiteX886" fmla="*/ 2902823 w 7467600"/>
              <a:gd name="connsiteY886" fmla="*/ 262929 h 6858000"/>
              <a:gd name="connsiteX887" fmla="*/ 2940663 w 7467600"/>
              <a:gd name="connsiteY887" fmla="*/ 140884 h 6858000"/>
              <a:gd name="connsiteX888" fmla="*/ 2947039 w 7467600"/>
              <a:gd name="connsiteY888" fmla="*/ 122524 h 6858000"/>
              <a:gd name="connsiteX889" fmla="*/ 2984316 w 7467600"/>
              <a:gd name="connsiteY889" fmla="*/ 0 h 6858000"/>
              <a:gd name="connsiteX890" fmla="*/ 3016114 w 7467600"/>
              <a:gd name="connsiteY890" fmla="*/ 0 h 6858000"/>
              <a:gd name="connsiteX891" fmla="*/ 2979949 w 7467600"/>
              <a:gd name="connsiteY891" fmla="*/ 119274 h 6858000"/>
              <a:gd name="connsiteX892" fmla="*/ 3023879 w 7467600"/>
              <a:gd name="connsiteY892" fmla="*/ 0 h 6858000"/>
              <a:gd name="connsiteX893" fmla="*/ 3105400 w 7467600"/>
              <a:gd name="connsiteY893" fmla="*/ 0 h 6858000"/>
              <a:gd name="connsiteX894" fmla="*/ 3094669 w 7467600"/>
              <a:gd name="connsiteY894" fmla="*/ 30308 h 6858000"/>
              <a:gd name="connsiteX895" fmla="*/ 2901945 w 7467600"/>
              <a:gd name="connsiteY895" fmla="*/ 466538 h 6858000"/>
              <a:gd name="connsiteX896" fmla="*/ 2815209 w 7467600"/>
              <a:gd name="connsiteY896" fmla="*/ 497361 h 6858000"/>
              <a:gd name="connsiteX897" fmla="*/ 2844845 w 7467600"/>
              <a:gd name="connsiteY897" fmla="*/ 127638 h 6858000"/>
              <a:gd name="connsiteX898" fmla="*/ 2867960 w 7467600"/>
              <a:gd name="connsiteY898" fmla="*/ 0 h 6858000"/>
              <a:gd name="connsiteX899" fmla="*/ 1057230 w 7467600"/>
              <a:gd name="connsiteY899" fmla="*/ 0 h 6858000"/>
              <a:gd name="connsiteX900" fmla="*/ 1111003 w 7467600"/>
              <a:gd name="connsiteY900" fmla="*/ 0 h 6858000"/>
              <a:gd name="connsiteX901" fmla="*/ 1125553 w 7467600"/>
              <a:gd name="connsiteY901" fmla="*/ 52588 h 6858000"/>
              <a:gd name="connsiteX902" fmla="*/ 1304276 w 7467600"/>
              <a:gd name="connsiteY902" fmla="*/ 476275 h 6858000"/>
              <a:gd name="connsiteX903" fmla="*/ 1492066 w 7467600"/>
              <a:gd name="connsiteY903" fmla="*/ 886333 h 6858000"/>
              <a:gd name="connsiteX904" fmla="*/ 1423698 w 7467600"/>
              <a:gd name="connsiteY904" fmla="*/ 710817 h 6858000"/>
              <a:gd name="connsiteX905" fmla="*/ 1357609 w 7467600"/>
              <a:gd name="connsiteY905" fmla="*/ 532892 h 6858000"/>
              <a:gd name="connsiteX906" fmla="*/ 1309550 w 7467600"/>
              <a:gd name="connsiteY906" fmla="*/ 374031 h 6858000"/>
              <a:gd name="connsiteX907" fmla="*/ 1193673 w 7467600"/>
              <a:gd name="connsiteY907" fmla="*/ 49533 h 6858000"/>
              <a:gd name="connsiteX908" fmla="*/ 1164391 w 7467600"/>
              <a:gd name="connsiteY908" fmla="*/ 0 h 6858000"/>
              <a:gd name="connsiteX909" fmla="*/ 1200666 w 7467600"/>
              <a:gd name="connsiteY909" fmla="*/ 0 h 6858000"/>
              <a:gd name="connsiteX910" fmla="*/ 1223408 w 7467600"/>
              <a:gd name="connsiteY910" fmla="*/ 38996 h 6858000"/>
              <a:gd name="connsiteX911" fmla="*/ 1339635 w 7467600"/>
              <a:gd name="connsiteY911" fmla="*/ 365517 h 6858000"/>
              <a:gd name="connsiteX912" fmla="*/ 1387469 w 7467600"/>
              <a:gd name="connsiteY912" fmla="*/ 523079 h 6858000"/>
              <a:gd name="connsiteX913" fmla="*/ 1452685 w 7467600"/>
              <a:gd name="connsiteY913" fmla="*/ 699806 h 6858000"/>
              <a:gd name="connsiteX914" fmla="*/ 1492092 w 7467600"/>
              <a:gd name="connsiteY914" fmla="*/ 800424 h 6858000"/>
              <a:gd name="connsiteX915" fmla="*/ 1455302 w 7467600"/>
              <a:gd name="connsiteY915" fmla="*/ 632913 h 6858000"/>
              <a:gd name="connsiteX916" fmla="*/ 1222336 w 7467600"/>
              <a:gd name="connsiteY916" fmla="*/ 9480 h 6858000"/>
              <a:gd name="connsiteX917" fmla="*/ 1214634 w 7467600"/>
              <a:gd name="connsiteY917" fmla="*/ 0 h 6858000"/>
              <a:gd name="connsiteX918" fmla="*/ 1289827 w 7467600"/>
              <a:gd name="connsiteY918" fmla="*/ 0 h 6858000"/>
              <a:gd name="connsiteX919" fmla="*/ 1321076 w 7467600"/>
              <a:gd name="connsiteY919" fmla="*/ 59722 h 6858000"/>
              <a:gd name="connsiteX920" fmla="*/ 1512579 w 7467600"/>
              <a:gd name="connsiteY920" fmla="*/ 626441 h 6858000"/>
              <a:gd name="connsiteX921" fmla="*/ 1506076 w 7467600"/>
              <a:gd name="connsiteY921" fmla="*/ 1089289 h 6858000"/>
              <a:gd name="connsiteX922" fmla="*/ 1486346 w 7467600"/>
              <a:gd name="connsiteY922" fmla="*/ 1079919 h 6858000"/>
              <a:gd name="connsiteX923" fmla="*/ 1070511 w 7467600"/>
              <a:gd name="connsiteY923" fmla="*/ 48609 h 6858000"/>
              <a:gd name="connsiteX924" fmla="*/ 1057230 w 7467600"/>
              <a:gd name="connsiteY924" fmla="*/ 0 h 6858000"/>
              <a:gd name="connsiteX925" fmla="*/ 43151 w 7467600"/>
              <a:gd name="connsiteY925" fmla="*/ 0 h 6858000"/>
              <a:gd name="connsiteX926" fmla="*/ 95283 w 7467600"/>
              <a:gd name="connsiteY926" fmla="*/ 0 h 6858000"/>
              <a:gd name="connsiteX927" fmla="*/ 300708 w 7467600"/>
              <a:gd name="connsiteY927" fmla="*/ 154571 h 6858000"/>
              <a:gd name="connsiteX928" fmla="*/ 530414 w 7467600"/>
              <a:gd name="connsiteY928" fmla="*/ 354673 h 6858000"/>
              <a:gd name="connsiteX929" fmla="*/ 333785 w 7467600"/>
              <a:gd name="connsiteY929" fmla="*/ 161564 h 6858000"/>
              <a:gd name="connsiteX930" fmla="*/ 147005 w 7467600"/>
              <a:gd name="connsiteY930" fmla="*/ 0 h 6858000"/>
              <a:gd name="connsiteX931" fmla="*/ 272509 w 7467600"/>
              <a:gd name="connsiteY931" fmla="*/ 0 h 6858000"/>
              <a:gd name="connsiteX932" fmla="*/ 326276 w 7467600"/>
              <a:gd name="connsiteY932" fmla="*/ 45847 h 6858000"/>
              <a:gd name="connsiteX933" fmla="*/ 823759 w 7467600"/>
              <a:gd name="connsiteY933" fmla="*/ 574145 h 6858000"/>
              <a:gd name="connsiteX934" fmla="*/ 811254 w 7467600"/>
              <a:gd name="connsiteY934" fmla="*/ 665546 h 6858000"/>
              <a:gd name="connsiteX935" fmla="*/ 154042 w 7467600"/>
              <a:gd name="connsiteY935" fmla="*/ 261522 h 6858000"/>
              <a:gd name="connsiteX936" fmla="*/ 13550 w 7467600"/>
              <a:gd name="connsiteY936" fmla="*/ 158423 h 6858000"/>
              <a:gd name="connsiteX937" fmla="*/ 0 w 7467600"/>
              <a:gd name="connsiteY937" fmla="*/ 146618 h 6858000"/>
              <a:gd name="connsiteX938" fmla="*/ 0 w 7467600"/>
              <a:gd name="connsiteY938" fmla="*/ 59161 h 6858000"/>
              <a:gd name="connsiteX939" fmla="*/ 45427 w 7467600"/>
              <a:gd name="connsiteY939" fmla="*/ 101078 h 6858000"/>
              <a:gd name="connsiteX940" fmla="*/ 630103 w 7467600"/>
              <a:gd name="connsiteY940" fmla="*/ 485885 h 6858000"/>
              <a:gd name="connsiteX941" fmla="*/ 532040 w 7467600"/>
              <a:gd name="connsiteY941" fmla="*/ 399359 h 6858000"/>
              <a:gd name="connsiteX942" fmla="*/ 517618 w 7467600"/>
              <a:gd name="connsiteY942" fmla="*/ 385726 h 6858000"/>
              <a:gd name="connsiteX943" fmla="*/ 285074 w 7467600"/>
              <a:gd name="connsiteY943" fmla="*/ 182755 h 6858000"/>
              <a:gd name="connsiteX944" fmla="*/ 43151 w 7467600"/>
              <a:gd name="connsiteY944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467600 w 7467600"/>
              <a:gd name="connsiteY10" fmla="*/ 6714215 h 6858000"/>
              <a:gd name="connsiteX11" fmla="*/ 7289862 w 7467600"/>
              <a:gd name="connsiteY11" fmla="*/ 6659827 h 6858000"/>
              <a:gd name="connsiteX12" fmla="*/ 1019354 w 7467600"/>
              <a:gd name="connsiteY12" fmla="*/ 6315006 h 6858000"/>
              <a:gd name="connsiteX13" fmla="*/ 441046 w 7467600"/>
              <a:gd name="connsiteY13" fmla="*/ 6691153 h 6858000"/>
              <a:gd name="connsiteX14" fmla="*/ 1019354 w 7467600"/>
              <a:gd name="connsiteY14" fmla="*/ 6315006 h 6858000"/>
              <a:gd name="connsiteX15" fmla="*/ 991680 w 7467600"/>
              <a:gd name="connsiteY15" fmla="*/ 6298413 h 6858000"/>
              <a:gd name="connsiteX16" fmla="*/ 409060 w 7467600"/>
              <a:gd name="connsiteY16" fmla="*/ 6671470 h 6858000"/>
              <a:gd name="connsiteX17" fmla="*/ 991680 w 7467600"/>
              <a:gd name="connsiteY17" fmla="*/ 6298413 h 6858000"/>
              <a:gd name="connsiteX18" fmla="*/ 103333 w 7467600"/>
              <a:gd name="connsiteY18" fmla="*/ 5699602 h 6858000"/>
              <a:gd name="connsiteX19" fmla="*/ 233938 w 7467600"/>
              <a:gd name="connsiteY19" fmla="*/ 5809416 h 6858000"/>
              <a:gd name="connsiteX20" fmla="*/ 883580 w 7467600"/>
              <a:gd name="connsiteY20" fmla="*/ 6180710 h 6858000"/>
              <a:gd name="connsiteX21" fmla="*/ 487337 w 7467600"/>
              <a:gd name="connsiteY21" fmla="*/ 5950182 h 6858000"/>
              <a:gd name="connsiteX22" fmla="*/ 354051 w 7467600"/>
              <a:gd name="connsiteY22" fmla="*/ 5854912 h 6858000"/>
              <a:gd name="connsiteX23" fmla="*/ 195436 w 7467600"/>
              <a:gd name="connsiteY23" fmla="*/ 5755068 h 6858000"/>
              <a:gd name="connsiteX24" fmla="*/ 103333 w 7467600"/>
              <a:gd name="connsiteY24" fmla="*/ 5699602 h 6858000"/>
              <a:gd name="connsiteX25" fmla="*/ 5539432 w 7467600"/>
              <a:gd name="connsiteY25" fmla="*/ 5642928 h 6858000"/>
              <a:gd name="connsiteX26" fmla="*/ 5555462 w 7467600"/>
              <a:gd name="connsiteY26" fmla="*/ 5694454 h 6858000"/>
              <a:gd name="connsiteX27" fmla="*/ 5828270 w 7467600"/>
              <a:gd name="connsiteY27" fmla="*/ 6320663 h 6858000"/>
              <a:gd name="connsiteX28" fmla="*/ 5947416 w 7467600"/>
              <a:gd name="connsiteY28" fmla="*/ 6574846 h 6858000"/>
              <a:gd name="connsiteX29" fmla="*/ 5539432 w 7467600"/>
              <a:gd name="connsiteY29" fmla="*/ 5642928 h 6858000"/>
              <a:gd name="connsiteX30" fmla="*/ 51253 w 7467600"/>
              <a:gd name="connsiteY30" fmla="*/ 5631825 h 6858000"/>
              <a:gd name="connsiteX31" fmla="*/ 211622 w 7467600"/>
              <a:gd name="connsiteY31" fmla="*/ 5728803 h 6858000"/>
              <a:gd name="connsiteX32" fmla="*/ 371652 w 7467600"/>
              <a:gd name="connsiteY32" fmla="*/ 5829062 h 6858000"/>
              <a:gd name="connsiteX33" fmla="*/ 505903 w 7467600"/>
              <a:gd name="connsiteY33" fmla="*/ 5925221 h 6858000"/>
              <a:gd name="connsiteX34" fmla="*/ 899240 w 7467600"/>
              <a:gd name="connsiteY34" fmla="*/ 6153068 h 6858000"/>
              <a:gd name="connsiteX35" fmla="*/ 988114 w 7467600"/>
              <a:gd name="connsiteY35" fmla="*/ 6174204 h 6858000"/>
              <a:gd name="connsiteX36" fmla="*/ 845971 w 7467600"/>
              <a:gd name="connsiteY36" fmla="*/ 6067177 h 6858000"/>
              <a:gd name="connsiteX37" fmla="*/ 448057 w 7467600"/>
              <a:gd name="connsiteY37" fmla="*/ 5841376 h 6858000"/>
              <a:gd name="connsiteX38" fmla="*/ 51253 w 7467600"/>
              <a:gd name="connsiteY38" fmla="*/ 5631825 h 6858000"/>
              <a:gd name="connsiteX39" fmla="*/ 2606687 w 7467600"/>
              <a:gd name="connsiteY39" fmla="*/ 5630718 h 6858000"/>
              <a:gd name="connsiteX40" fmla="*/ 2645658 w 7467600"/>
              <a:gd name="connsiteY40" fmla="*/ 6640259 h 6858000"/>
              <a:gd name="connsiteX41" fmla="*/ 2606687 w 7467600"/>
              <a:gd name="connsiteY41" fmla="*/ 5630718 h 6858000"/>
              <a:gd name="connsiteX42" fmla="*/ 3642057 w 7467600"/>
              <a:gd name="connsiteY42" fmla="*/ 5573487 h 6858000"/>
              <a:gd name="connsiteX43" fmla="*/ 3632981 w 7467600"/>
              <a:gd name="connsiteY43" fmla="*/ 5579437 h 6858000"/>
              <a:gd name="connsiteX44" fmla="*/ 3382436 w 7467600"/>
              <a:gd name="connsiteY44" fmla="*/ 5952726 h 6858000"/>
              <a:gd name="connsiteX45" fmla="*/ 3191929 w 7467600"/>
              <a:gd name="connsiteY45" fmla="*/ 6662669 h 6858000"/>
              <a:gd name="connsiteX46" fmla="*/ 3369898 w 7467600"/>
              <a:gd name="connsiteY46" fmla="*/ 6081771 h 6858000"/>
              <a:gd name="connsiteX47" fmla="*/ 3642057 w 7467600"/>
              <a:gd name="connsiteY47" fmla="*/ 5573487 h 6858000"/>
              <a:gd name="connsiteX48" fmla="*/ 2650666 w 7467600"/>
              <a:gd name="connsiteY48" fmla="*/ 5530686 h 6858000"/>
              <a:gd name="connsiteX49" fmla="*/ 2650249 w 7467600"/>
              <a:gd name="connsiteY49" fmla="*/ 5532101 h 6858000"/>
              <a:gd name="connsiteX50" fmla="*/ 2663808 w 7467600"/>
              <a:gd name="connsiteY50" fmla="*/ 6535215 h 6858000"/>
              <a:gd name="connsiteX51" fmla="*/ 2665418 w 7467600"/>
              <a:gd name="connsiteY51" fmla="*/ 6132756 h 6858000"/>
              <a:gd name="connsiteX52" fmla="*/ 2650666 w 7467600"/>
              <a:gd name="connsiteY52" fmla="*/ 5530686 h 6858000"/>
              <a:gd name="connsiteX53" fmla="*/ 2680277 w 7467600"/>
              <a:gd name="connsiteY53" fmla="*/ 5479204 h 6858000"/>
              <a:gd name="connsiteX54" fmla="*/ 2678972 w 7467600"/>
              <a:gd name="connsiteY54" fmla="*/ 5481582 h 6858000"/>
              <a:gd name="connsiteX55" fmla="*/ 2696666 w 7467600"/>
              <a:gd name="connsiteY55" fmla="*/ 6133836 h 6858000"/>
              <a:gd name="connsiteX56" fmla="*/ 2695769 w 7467600"/>
              <a:gd name="connsiteY56" fmla="*/ 6390955 h 6858000"/>
              <a:gd name="connsiteX57" fmla="*/ 2739893 w 7467600"/>
              <a:gd name="connsiteY57" fmla="*/ 6108357 h 6858000"/>
              <a:gd name="connsiteX58" fmla="*/ 2680277 w 7467600"/>
              <a:gd name="connsiteY58" fmla="*/ 5479204 h 6858000"/>
              <a:gd name="connsiteX59" fmla="*/ 1132195 w 7467600"/>
              <a:gd name="connsiteY59" fmla="*/ 5467980 h 6858000"/>
              <a:gd name="connsiteX60" fmla="*/ 1679056 w 7467600"/>
              <a:gd name="connsiteY60" fmla="*/ 5516907 h 6858000"/>
              <a:gd name="connsiteX61" fmla="*/ 2128648 w 7467600"/>
              <a:gd name="connsiteY61" fmla="*/ 5474249 h 6858000"/>
              <a:gd name="connsiteX62" fmla="*/ 1825619 w 7467600"/>
              <a:gd name="connsiteY62" fmla="*/ 5478447 h 6858000"/>
              <a:gd name="connsiteX63" fmla="*/ 1737798 w 7467600"/>
              <a:gd name="connsiteY63" fmla="*/ 5483353 h 6858000"/>
              <a:gd name="connsiteX64" fmla="*/ 1132195 w 7467600"/>
              <a:gd name="connsiteY64" fmla="*/ 5467980 h 6858000"/>
              <a:gd name="connsiteX65" fmla="*/ 1456157 w 7467600"/>
              <a:gd name="connsiteY65" fmla="*/ 5371404 h 6858000"/>
              <a:gd name="connsiteX66" fmla="*/ 1244432 w 7467600"/>
              <a:gd name="connsiteY66" fmla="*/ 5385601 h 6858000"/>
              <a:gd name="connsiteX67" fmla="*/ 973990 w 7467600"/>
              <a:gd name="connsiteY67" fmla="*/ 5424940 h 6858000"/>
              <a:gd name="connsiteX68" fmla="*/ 1103809 w 7467600"/>
              <a:gd name="connsiteY68" fmla="*/ 5433720 h 6858000"/>
              <a:gd name="connsiteX69" fmla="*/ 1123454 w 7467600"/>
              <a:gd name="connsiteY69" fmla="*/ 5435727 h 6858000"/>
              <a:gd name="connsiteX70" fmla="*/ 1737017 w 7467600"/>
              <a:gd name="connsiteY70" fmla="*/ 5452183 h 6858000"/>
              <a:gd name="connsiteX71" fmla="*/ 1824397 w 7467600"/>
              <a:gd name="connsiteY71" fmla="*/ 5447757 h 6858000"/>
              <a:gd name="connsiteX72" fmla="*/ 2070059 w 7467600"/>
              <a:gd name="connsiteY72" fmla="*/ 5441660 h 6858000"/>
              <a:gd name="connsiteX73" fmla="*/ 1456157 w 7467600"/>
              <a:gd name="connsiteY73" fmla="*/ 5371404 h 6858000"/>
              <a:gd name="connsiteX74" fmla="*/ 4988186 w 7467600"/>
              <a:gd name="connsiteY74" fmla="*/ 5216467 h 6858000"/>
              <a:gd name="connsiteX75" fmla="*/ 4777334 w 7467600"/>
              <a:gd name="connsiteY75" fmla="*/ 5406072 h 6858000"/>
              <a:gd name="connsiteX76" fmla="*/ 4718341 w 7467600"/>
              <a:gd name="connsiteY76" fmla="*/ 5468043 h 6858000"/>
              <a:gd name="connsiteX77" fmla="*/ 4604655 w 7467600"/>
              <a:gd name="connsiteY77" fmla="*/ 5583434 h 6858000"/>
              <a:gd name="connsiteX78" fmla="*/ 4565074 w 7467600"/>
              <a:gd name="connsiteY78" fmla="*/ 5618550 h 6858000"/>
              <a:gd name="connsiteX79" fmla="*/ 4988186 w 7467600"/>
              <a:gd name="connsiteY79" fmla="*/ 5216467 h 6858000"/>
              <a:gd name="connsiteX80" fmla="*/ 4978032 w 7467600"/>
              <a:gd name="connsiteY80" fmla="*/ 5183809 h 6858000"/>
              <a:gd name="connsiteX81" fmla="*/ 4463413 w 7467600"/>
              <a:gd name="connsiteY81" fmla="*/ 5615162 h 6858000"/>
              <a:gd name="connsiteX82" fmla="*/ 4358134 w 7467600"/>
              <a:gd name="connsiteY82" fmla="*/ 5742791 h 6858000"/>
              <a:gd name="connsiteX83" fmla="*/ 4376219 w 7467600"/>
              <a:gd name="connsiteY83" fmla="*/ 5729027 h 6858000"/>
              <a:gd name="connsiteX84" fmla="*/ 4582340 w 7467600"/>
              <a:gd name="connsiteY84" fmla="*/ 5561037 h 6858000"/>
              <a:gd name="connsiteX85" fmla="*/ 4694684 w 7467600"/>
              <a:gd name="connsiteY85" fmla="*/ 5447098 h 6858000"/>
              <a:gd name="connsiteX86" fmla="*/ 4754123 w 7467600"/>
              <a:gd name="connsiteY86" fmla="*/ 5384643 h 6858000"/>
              <a:gd name="connsiteX87" fmla="*/ 4978032 w 7467600"/>
              <a:gd name="connsiteY87" fmla="*/ 5183809 h 6858000"/>
              <a:gd name="connsiteX88" fmla="*/ 1903353 w 7467600"/>
              <a:gd name="connsiteY88" fmla="*/ 5044827 h 6858000"/>
              <a:gd name="connsiteX89" fmla="*/ 1936931 w 7467600"/>
              <a:gd name="connsiteY89" fmla="*/ 5093954 h 6858000"/>
              <a:gd name="connsiteX90" fmla="*/ 2195868 w 7467600"/>
              <a:gd name="connsiteY90" fmla="*/ 5396574 h 6858000"/>
              <a:gd name="connsiteX91" fmla="*/ 2088852 w 7467600"/>
              <a:gd name="connsiteY91" fmla="*/ 5166123 h 6858000"/>
              <a:gd name="connsiteX92" fmla="*/ 1958241 w 7467600"/>
              <a:gd name="connsiteY92" fmla="*/ 5067955 h 6858000"/>
              <a:gd name="connsiteX93" fmla="*/ 1903353 w 7467600"/>
              <a:gd name="connsiteY93" fmla="*/ 5044827 h 6858000"/>
              <a:gd name="connsiteX94" fmla="*/ 1979378 w 7467600"/>
              <a:gd name="connsiteY94" fmla="*/ 4769504 h 6858000"/>
              <a:gd name="connsiteX95" fmla="*/ 2882120 w 7467600"/>
              <a:gd name="connsiteY95" fmla="*/ 5064547 h 6858000"/>
              <a:gd name="connsiteX96" fmla="*/ 2793103 w 7467600"/>
              <a:gd name="connsiteY96" fmla="*/ 5039699 h 6858000"/>
              <a:gd name="connsiteX97" fmla="*/ 2770041 w 7467600"/>
              <a:gd name="connsiteY97" fmla="*/ 5033634 h 6858000"/>
              <a:gd name="connsiteX98" fmla="*/ 1979378 w 7467600"/>
              <a:gd name="connsiteY98" fmla="*/ 4769504 h 6858000"/>
              <a:gd name="connsiteX99" fmla="*/ 1927410 w 7467600"/>
              <a:gd name="connsiteY99" fmla="*/ 4716164 h 6858000"/>
              <a:gd name="connsiteX100" fmla="*/ 1959587 w 7467600"/>
              <a:gd name="connsiteY100" fmla="*/ 4728849 h 6858000"/>
              <a:gd name="connsiteX101" fmla="*/ 2777707 w 7467600"/>
              <a:gd name="connsiteY101" fmla="*/ 5003991 h 6858000"/>
              <a:gd name="connsiteX102" fmla="*/ 2800768 w 7467600"/>
              <a:gd name="connsiteY102" fmla="*/ 5010056 h 6858000"/>
              <a:gd name="connsiteX103" fmla="*/ 2879408 w 7467600"/>
              <a:gd name="connsiteY103" fmla="*/ 5031590 h 6858000"/>
              <a:gd name="connsiteX104" fmla="*/ 2862295 w 7467600"/>
              <a:gd name="connsiteY104" fmla="*/ 5022958 h 6858000"/>
              <a:gd name="connsiteX105" fmla="*/ 2813343 w 7467600"/>
              <a:gd name="connsiteY105" fmla="*/ 4998369 h 6858000"/>
              <a:gd name="connsiteX106" fmla="*/ 2646245 w 7467600"/>
              <a:gd name="connsiteY106" fmla="*/ 4930999 h 6858000"/>
              <a:gd name="connsiteX107" fmla="*/ 1999243 w 7467600"/>
              <a:gd name="connsiteY107" fmla="*/ 4730524 h 6858000"/>
              <a:gd name="connsiteX108" fmla="*/ 1979527 w 7467600"/>
              <a:gd name="connsiteY108" fmla="*/ 4726651 h 6858000"/>
              <a:gd name="connsiteX109" fmla="*/ 1927410 w 7467600"/>
              <a:gd name="connsiteY109" fmla="*/ 4716164 h 6858000"/>
              <a:gd name="connsiteX110" fmla="*/ 1997014 w 7467600"/>
              <a:gd name="connsiteY110" fmla="*/ 4698007 h 6858000"/>
              <a:gd name="connsiteX111" fmla="*/ 2005458 w 7467600"/>
              <a:gd name="connsiteY111" fmla="*/ 4699540 h 6858000"/>
              <a:gd name="connsiteX112" fmla="*/ 2657186 w 7467600"/>
              <a:gd name="connsiteY112" fmla="*/ 4901687 h 6858000"/>
              <a:gd name="connsiteX113" fmla="*/ 2826662 w 7467600"/>
              <a:gd name="connsiteY113" fmla="*/ 4970362 h 6858000"/>
              <a:gd name="connsiteX114" fmla="*/ 2876100 w 7467600"/>
              <a:gd name="connsiteY114" fmla="*/ 4995397 h 6858000"/>
              <a:gd name="connsiteX115" fmla="*/ 3042600 w 7467600"/>
              <a:gd name="connsiteY115" fmla="*/ 5059532 h 6858000"/>
              <a:gd name="connsiteX116" fmla="*/ 1997014 w 7467600"/>
              <a:gd name="connsiteY116" fmla="*/ 4698007 h 6858000"/>
              <a:gd name="connsiteX117" fmla="*/ 2305292 w 7467600"/>
              <a:gd name="connsiteY117" fmla="*/ 4219492 h 6858000"/>
              <a:gd name="connsiteX118" fmla="*/ 3360922 w 7467600"/>
              <a:gd name="connsiteY118" fmla="*/ 4529373 h 6858000"/>
              <a:gd name="connsiteX119" fmla="*/ 3492420 w 7467600"/>
              <a:gd name="connsiteY119" fmla="*/ 4510145 h 6858000"/>
              <a:gd name="connsiteX120" fmla="*/ 3364086 w 7467600"/>
              <a:gd name="connsiteY120" fmla="*/ 4480340 h 6858000"/>
              <a:gd name="connsiteX121" fmla="*/ 3225818 w 7467600"/>
              <a:gd name="connsiteY121" fmla="*/ 4411822 h 6858000"/>
              <a:gd name="connsiteX122" fmla="*/ 3129696 w 7467600"/>
              <a:gd name="connsiteY122" fmla="*/ 4360704 h 6858000"/>
              <a:gd name="connsiteX123" fmla="*/ 2814545 w 7467600"/>
              <a:gd name="connsiteY123" fmla="*/ 4282955 h 6858000"/>
              <a:gd name="connsiteX124" fmla="*/ 2305292 w 7467600"/>
              <a:gd name="connsiteY124" fmla="*/ 4219492 h 6858000"/>
              <a:gd name="connsiteX125" fmla="*/ 2626982 w 7467600"/>
              <a:gd name="connsiteY125" fmla="*/ 4206450 h 6858000"/>
              <a:gd name="connsiteX126" fmla="*/ 2490617 w 7467600"/>
              <a:gd name="connsiteY126" fmla="*/ 4206951 h 6858000"/>
              <a:gd name="connsiteX127" fmla="*/ 2819869 w 7467600"/>
              <a:gd name="connsiteY127" fmla="*/ 4252936 h 6858000"/>
              <a:gd name="connsiteX128" fmla="*/ 3143018 w 7467600"/>
              <a:gd name="connsiteY128" fmla="*/ 4332698 h 6858000"/>
              <a:gd name="connsiteX129" fmla="*/ 3241520 w 7467600"/>
              <a:gd name="connsiteY129" fmla="*/ 4385112 h 6858000"/>
              <a:gd name="connsiteX130" fmla="*/ 3374575 w 7467600"/>
              <a:gd name="connsiteY130" fmla="*/ 4451517 h 6858000"/>
              <a:gd name="connsiteX131" fmla="*/ 3505221 w 7467600"/>
              <a:gd name="connsiteY131" fmla="*/ 4480757 h 6858000"/>
              <a:gd name="connsiteX132" fmla="*/ 2626982 w 7467600"/>
              <a:gd name="connsiteY132" fmla="*/ 4206450 h 6858000"/>
              <a:gd name="connsiteX133" fmla="*/ 1310106 w 7467600"/>
              <a:gd name="connsiteY133" fmla="*/ 3943217 h 6858000"/>
              <a:gd name="connsiteX134" fmla="*/ 854994 w 7467600"/>
              <a:gd name="connsiteY134" fmla="*/ 4399136 h 6858000"/>
              <a:gd name="connsiteX135" fmla="*/ 742462 w 7467600"/>
              <a:gd name="connsiteY135" fmla="*/ 4594648 h 6858000"/>
              <a:gd name="connsiteX136" fmla="*/ 820602 w 7467600"/>
              <a:gd name="connsiteY136" fmla="*/ 4485915 h 6858000"/>
              <a:gd name="connsiteX137" fmla="*/ 878295 w 7467600"/>
              <a:gd name="connsiteY137" fmla="*/ 4403594 h 6858000"/>
              <a:gd name="connsiteX138" fmla="*/ 1240607 w 7467600"/>
              <a:gd name="connsiteY138" fmla="*/ 4010401 h 6858000"/>
              <a:gd name="connsiteX139" fmla="*/ 1310106 w 7467600"/>
              <a:gd name="connsiteY139" fmla="*/ 3943217 h 6858000"/>
              <a:gd name="connsiteX140" fmla="*/ 1423113 w 7467600"/>
              <a:gd name="connsiteY140" fmla="*/ 3874565 h 6858000"/>
              <a:gd name="connsiteX141" fmla="*/ 1260565 w 7467600"/>
              <a:gd name="connsiteY141" fmla="*/ 4031982 h 6858000"/>
              <a:gd name="connsiteX142" fmla="*/ 901900 w 7467600"/>
              <a:gd name="connsiteY142" fmla="*/ 4421236 h 6858000"/>
              <a:gd name="connsiteX143" fmla="*/ 845044 w 7467600"/>
              <a:gd name="connsiteY143" fmla="*/ 4502436 h 6858000"/>
              <a:gd name="connsiteX144" fmla="*/ 685926 w 7467600"/>
              <a:gd name="connsiteY144" fmla="*/ 4703069 h 6858000"/>
              <a:gd name="connsiteX145" fmla="*/ 684248 w 7467600"/>
              <a:gd name="connsiteY145" fmla="*/ 4706721 h 6858000"/>
              <a:gd name="connsiteX146" fmla="*/ 1423113 w 7467600"/>
              <a:gd name="connsiteY146" fmla="*/ 3874565 h 6858000"/>
              <a:gd name="connsiteX147" fmla="*/ 3316479 w 7467600"/>
              <a:gd name="connsiteY147" fmla="*/ 3872136 h 6858000"/>
              <a:gd name="connsiteX148" fmla="*/ 3546806 w 7467600"/>
              <a:gd name="connsiteY148" fmla="*/ 4356139 h 6858000"/>
              <a:gd name="connsiteX149" fmla="*/ 3364433 w 7467600"/>
              <a:gd name="connsiteY149" fmla="*/ 3953121 h 6858000"/>
              <a:gd name="connsiteX150" fmla="*/ 3316479 w 7467600"/>
              <a:gd name="connsiteY150" fmla="*/ 3872136 h 6858000"/>
              <a:gd name="connsiteX151" fmla="*/ 3291335 w 7467600"/>
              <a:gd name="connsiteY151" fmla="*/ 3767420 h 6858000"/>
              <a:gd name="connsiteX152" fmla="*/ 3390805 w 7467600"/>
              <a:gd name="connsiteY152" fmla="*/ 3937163 h 6858000"/>
              <a:gd name="connsiteX153" fmla="*/ 3579062 w 7467600"/>
              <a:gd name="connsiteY153" fmla="*/ 4359040 h 6858000"/>
              <a:gd name="connsiteX154" fmla="*/ 3467355 w 7467600"/>
              <a:gd name="connsiteY154" fmla="*/ 3988130 h 6858000"/>
              <a:gd name="connsiteX155" fmla="*/ 3310753 w 7467600"/>
              <a:gd name="connsiteY155" fmla="*/ 3787140 h 6858000"/>
              <a:gd name="connsiteX156" fmla="*/ 3291335 w 7467600"/>
              <a:gd name="connsiteY156" fmla="*/ 3767420 h 6858000"/>
              <a:gd name="connsiteX157" fmla="*/ 1635889 w 7467600"/>
              <a:gd name="connsiteY157" fmla="*/ 3709494 h 6858000"/>
              <a:gd name="connsiteX158" fmla="*/ 1634800 w 7467600"/>
              <a:gd name="connsiteY158" fmla="*/ 3731111 h 6858000"/>
              <a:gd name="connsiteX159" fmla="*/ 1635889 w 7467600"/>
              <a:gd name="connsiteY159" fmla="*/ 3709494 h 6858000"/>
              <a:gd name="connsiteX160" fmla="*/ 1510397 w 7467600"/>
              <a:gd name="connsiteY160" fmla="*/ 3684705 h 6858000"/>
              <a:gd name="connsiteX161" fmla="*/ 1146550 w 7467600"/>
              <a:gd name="connsiteY161" fmla="*/ 3802012 h 6858000"/>
              <a:gd name="connsiteX162" fmla="*/ 698834 w 7467600"/>
              <a:gd name="connsiteY162" fmla="*/ 3952272 h 6858000"/>
              <a:gd name="connsiteX163" fmla="*/ 34256 w 7467600"/>
              <a:gd name="connsiteY163" fmla="*/ 4347603 h 6858000"/>
              <a:gd name="connsiteX164" fmla="*/ 527241 w 7467600"/>
              <a:gd name="connsiteY164" fmla="*/ 4065078 h 6858000"/>
              <a:gd name="connsiteX165" fmla="*/ 1510397 w 7467600"/>
              <a:gd name="connsiteY165" fmla="*/ 3684705 h 6858000"/>
              <a:gd name="connsiteX166" fmla="*/ 1313114 w 7467600"/>
              <a:gd name="connsiteY166" fmla="*/ 3655216 h 6858000"/>
              <a:gd name="connsiteX167" fmla="*/ 1109304 w 7467600"/>
              <a:gd name="connsiteY167" fmla="*/ 3669030 h 6858000"/>
              <a:gd name="connsiteX168" fmla="*/ 8129 w 7467600"/>
              <a:gd name="connsiteY168" fmla="*/ 4330519 h 6858000"/>
              <a:gd name="connsiteX169" fmla="*/ 687572 w 7467600"/>
              <a:gd name="connsiteY169" fmla="*/ 3925629 h 6858000"/>
              <a:gd name="connsiteX170" fmla="*/ 1138365 w 7467600"/>
              <a:gd name="connsiteY170" fmla="*/ 3774515 h 6858000"/>
              <a:gd name="connsiteX171" fmla="*/ 1505579 w 7467600"/>
              <a:gd name="connsiteY171" fmla="*/ 3655526 h 6858000"/>
              <a:gd name="connsiteX172" fmla="*/ 1313114 w 7467600"/>
              <a:gd name="connsiteY172" fmla="*/ 3655216 h 6858000"/>
              <a:gd name="connsiteX173" fmla="*/ 3655073 w 7467600"/>
              <a:gd name="connsiteY173" fmla="*/ 3650884 h 6858000"/>
              <a:gd name="connsiteX174" fmla="*/ 3989938 w 7467600"/>
              <a:gd name="connsiteY174" fmla="*/ 3991685 h 6858000"/>
              <a:gd name="connsiteX175" fmla="*/ 4393907 w 7467600"/>
              <a:gd name="connsiteY175" fmla="*/ 4261258 h 6858000"/>
              <a:gd name="connsiteX176" fmla="*/ 4648051 w 7467600"/>
              <a:gd name="connsiteY176" fmla="*/ 4374051 h 6858000"/>
              <a:gd name="connsiteX177" fmla="*/ 4383389 w 7467600"/>
              <a:gd name="connsiteY177" fmla="*/ 4184369 h 6858000"/>
              <a:gd name="connsiteX178" fmla="*/ 4165508 w 7467600"/>
              <a:gd name="connsiteY178" fmla="*/ 4035196 h 6858000"/>
              <a:gd name="connsiteX179" fmla="*/ 4068162 w 7467600"/>
              <a:gd name="connsiteY179" fmla="*/ 3953394 h 6858000"/>
              <a:gd name="connsiteX180" fmla="*/ 3981416 w 7467600"/>
              <a:gd name="connsiteY180" fmla="*/ 3880482 h 6858000"/>
              <a:gd name="connsiteX181" fmla="*/ 3800147 w 7467600"/>
              <a:gd name="connsiteY181" fmla="*/ 3749872 h 6858000"/>
              <a:gd name="connsiteX182" fmla="*/ 3655073 w 7467600"/>
              <a:gd name="connsiteY182" fmla="*/ 3650884 h 6858000"/>
              <a:gd name="connsiteX183" fmla="*/ 3670252 w 7467600"/>
              <a:gd name="connsiteY183" fmla="*/ 3622798 h 6858000"/>
              <a:gd name="connsiteX184" fmla="*/ 3817258 w 7467600"/>
              <a:gd name="connsiteY184" fmla="*/ 3723577 h 6858000"/>
              <a:gd name="connsiteX185" fmla="*/ 4000461 w 7467600"/>
              <a:gd name="connsiteY185" fmla="*/ 3855966 h 6858000"/>
              <a:gd name="connsiteX186" fmla="*/ 4088180 w 7467600"/>
              <a:gd name="connsiteY186" fmla="*/ 3929774 h 6858000"/>
              <a:gd name="connsiteX187" fmla="*/ 4184555 w 7467600"/>
              <a:gd name="connsiteY187" fmla="*/ 4010683 h 6858000"/>
              <a:gd name="connsiteX188" fmla="*/ 4399563 w 7467600"/>
              <a:gd name="connsiteY188" fmla="*/ 4158106 h 6858000"/>
              <a:gd name="connsiteX189" fmla="*/ 4684469 w 7467600"/>
              <a:gd name="connsiteY189" fmla="*/ 4364680 h 6858000"/>
              <a:gd name="connsiteX190" fmla="*/ 4690271 w 7467600"/>
              <a:gd name="connsiteY190" fmla="*/ 4370034 h 6858000"/>
              <a:gd name="connsiteX191" fmla="*/ 4136093 w 7467600"/>
              <a:gd name="connsiteY191" fmla="*/ 3858466 h 6858000"/>
              <a:gd name="connsiteX192" fmla="*/ 3670252 w 7467600"/>
              <a:gd name="connsiteY192" fmla="*/ 3622798 h 6858000"/>
              <a:gd name="connsiteX193" fmla="*/ 4440129 w 7467600"/>
              <a:gd name="connsiteY193" fmla="*/ 3448571 h 6858000"/>
              <a:gd name="connsiteX194" fmla="*/ 4856525 w 7467600"/>
              <a:gd name="connsiteY194" fmla="*/ 3915351 h 6858000"/>
              <a:gd name="connsiteX195" fmla="*/ 5059055 w 7467600"/>
              <a:gd name="connsiteY195" fmla="*/ 4108918 h 6858000"/>
              <a:gd name="connsiteX196" fmla="*/ 5290070 w 7467600"/>
              <a:gd name="connsiteY196" fmla="*/ 4263619 h 6858000"/>
              <a:gd name="connsiteX197" fmla="*/ 4834991 w 7467600"/>
              <a:gd name="connsiteY197" fmla="*/ 3830985 h 6858000"/>
              <a:gd name="connsiteX198" fmla="*/ 4440129 w 7467600"/>
              <a:gd name="connsiteY198" fmla="*/ 3448571 h 6858000"/>
              <a:gd name="connsiteX199" fmla="*/ 4441737 w 7467600"/>
              <a:gd name="connsiteY199" fmla="*/ 3399734 h 6858000"/>
              <a:gd name="connsiteX200" fmla="*/ 4431236 w 7467600"/>
              <a:gd name="connsiteY200" fmla="*/ 3400954 h 6858000"/>
              <a:gd name="connsiteX201" fmla="*/ 4557150 w 7467600"/>
              <a:gd name="connsiteY201" fmla="*/ 3510023 h 6858000"/>
              <a:gd name="connsiteX202" fmla="*/ 4856936 w 7467600"/>
              <a:gd name="connsiteY202" fmla="*/ 3809146 h 6858000"/>
              <a:gd name="connsiteX203" fmla="*/ 5111996 w 7467600"/>
              <a:gd name="connsiteY203" fmla="*/ 4065759 h 6858000"/>
              <a:gd name="connsiteX204" fmla="*/ 5388878 w 7467600"/>
              <a:gd name="connsiteY204" fmla="*/ 4300185 h 6858000"/>
              <a:gd name="connsiteX205" fmla="*/ 5425556 w 7467600"/>
              <a:gd name="connsiteY205" fmla="*/ 4308967 h 6858000"/>
              <a:gd name="connsiteX206" fmla="*/ 4943646 w 7467600"/>
              <a:gd name="connsiteY206" fmla="*/ 3822916 h 6858000"/>
              <a:gd name="connsiteX207" fmla="*/ 4594837 w 7467600"/>
              <a:gd name="connsiteY207" fmla="*/ 3532274 h 6858000"/>
              <a:gd name="connsiteX208" fmla="*/ 4441737 w 7467600"/>
              <a:gd name="connsiteY208" fmla="*/ 3399734 h 6858000"/>
              <a:gd name="connsiteX209" fmla="*/ 5425834 w 7467600"/>
              <a:gd name="connsiteY209" fmla="*/ 3162785 h 6858000"/>
              <a:gd name="connsiteX210" fmla="*/ 5401644 w 7467600"/>
              <a:gd name="connsiteY210" fmla="*/ 3617847 h 6858000"/>
              <a:gd name="connsiteX211" fmla="*/ 5467256 w 7467600"/>
              <a:gd name="connsiteY211" fmla="*/ 4175494 h 6858000"/>
              <a:gd name="connsiteX212" fmla="*/ 5448069 w 7467600"/>
              <a:gd name="connsiteY212" fmla="*/ 3567554 h 6858000"/>
              <a:gd name="connsiteX213" fmla="*/ 5425834 w 7467600"/>
              <a:gd name="connsiteY213" fmla="*/ 3162785 h 6858000"/>
              <a:gd name="connsiteX214" fmla="*/ 1318687 w 7467600"/>
              <a:gd name="connsiteY214" fmla="*/ 3113840 h 6858000"/>
              <a:gd name="connsiteX215" fmla="*/ 1066793 w 7467600"/>
              <a:gd name="connsiteY215" fmla="*/ 3212171 h 6858000"/>
              <a:gd name="connsiteX216" fmla="*/ 993319 w 7467600"/>
              <a:gd name="connsiteY216" fmla="*/ 3247648 h 6858000"/>
              <a:gd name="connsiteX217" fmla="*/ 853081 w 7467600"/>
              <a:gd name="connsiteY217" fmla="*/ 3312410 h 6858000"/>
              <a:gd name="connsiteX218" fmla="*/ 805957 w 7467600"/>
              <a:gd name="connsiteY218" fmla="*/ 3330443 h 6858000"/>
              <a:gd name="connsiteX219" fmla="*/ 1318687 w 7467600"/>
              <a:gd name="connsiteY219" fmla="*/ 3113840 h 6858000"/>
              <a:gd name="connsiteX220" fmla="*/ 5453702 w 7467600"/>
              <a:gd name="connsiteY220" fmla="*/ 3090882 h 6858000"/>
              <a:gd name="connsiteX221" fmla="*/ 5480135 w 7467600"/>
              <a:gd name="connsiteY221" fmla="*/ 3565802 h 6858000"/>
              <a:gd name="connsiteX222" fmla="*/ 5499023 w 7467600"/>
              <a:gd name="connsiteY222" fmla="*/ 4166310 h 6858000"/>
              <a:gd name="connsiteX223" fmla="*/ 5547022 w 7467600"/>
              <a:gd name="connsiteY223" fmla="*/ 3607838 h 6858000"/>
              <a:gd name="connsiteX224" fmla="*/ 5515964 w 7467600"/>
              <a:gd name="connsiteY224" fmla="*/ 3378541 h 6858000"/>
              <a:gd name="connsiteX225" fmla="*/ 5453702 w 7467600"/>
              <a:gd name="connsiteY225" fmla="*/ 3090882 h 6858000"/>
              <a:gd name="connsiteX226" fmla="*/ 1238695 w 7467600"/>
              <a:gd name="connsiteY226" fmla="*/ 3076820 h 6858000"/>
              <a:gd name="connsiteX227" fmla="*/ 716371 w 7467600"/>
              <a:gd name="connsiteY227" fmla="*/ 3293249 h 6858000"/>
              <a:gd name="connsiteX228" fmla="*/ 579522 w 7467600"/>
              <a:gd name="connsiteY228" fmla="*/ 3371759 h 6858000"/>
              <a:gd name="connsiteX229" fmla="*/ 600288 w 7467600"/>
              <a:gd name="connsiteY229" fmla="*/ 3365555 h 6858000"/>
              <a:gd name="connsiteX230" fmla="*/ 840692 w 7467600"/>
              <a:gd name="connsiteY230" fmla="*/ 3284921 h 6858000"/>
              <a:gd name="connsiteX231" fmla="*/ 979248 w 7467600"/>
              <a:gd name="connsiteY231" fmla="*/ 3221003 h 6858000"/>
              <a:gd name="connsiteX232" fmla="*/ 1053282 w 7467600"/>
              <a:gd name="connsiteY232" fmla="*/ 3185247 h 6858000"/>
              <a:gd name="connsiteX233" fmla="*/ 1320603 w 7467600"/>
              <a:gd name="connsiteY233" fmla="*/ 3081281 h 6858000"/>
              <a:gd name="connsiteX234" fmla="*/ 1238695 w 7467600"/>
              <a:gd name="connsiteY234" fmla="*/ 3076820 h 6858000"/>
              <a:gd name="connsiteX235" fmla="*/ 5425627 w 7467600"/>
              <a:gd name="connsiteY235" fmla="*/ 2954192 h 6858000"/>
              <a:gd name="connsiteX236" fmla="*/ 5470770 w 7467600"/>
              <a:gd name="connsiteY236" fmla="*/ 3005435 h 6858000"/>
              <a:gd name="connsiteX237" fmla="*/ 5519779 w 7467600"/>
              <a:gd name="connsiteY237" fmla="*/ 4359223 h 6858000"/>
              <a:gd name="connsiteX238" fmla="*/ 5520293 w 7467600"/>
              <a:gd name="connsiteY238" fmla="*/ 4360602 h 6858000"/>
              <a:gd name="connsiteX239" fmla="*/ 5767221 w 7467600"/>
              <a:gd name="connsiteY239" fmla="*/ 4665564 h 6858000"/>
              <a:gd name="connsiteX240" fmla="*/ 6937169 w 7467600"/>
              <a:gd name="connsiteY240" fmla="*/ 4815941 h 6858000"/>
              <a:gd name="connsiteX241" fmla="*/ 6953922 w 7467600"/>
              <a:gd name="connsiteY241" fmla="*/ 4890068 h 6858000"/>
              <a:gd name="connsiteX242" fmla="*/ 6071359 w 7467600"/>
              <a:gd name="connsiteY242" fmla="*/ 4770770 h 6858000"/>
              <a:gd name="connsiteX243" fmla="*/ 6038839 w 7467600"/>
              <a:gd name="connsiteY243" fmla="*/ 4764474 h 6858000"/>
              <a:gd name="connsiteX244" fmla="*/ 6038706 w 7467600"/>
              <a:gd name="connsiteY244" fmla="*/ 4763847 h 6858000"/>
              <a:gd name="connsiteX245" fmla="*/ 6037784 w 7467600"/>
              <a:gd name="connsiteY245" fmla="*/ 4764270 h 6858000"/>
              <a:gd name="connsiteX246" fmla="*/ 6038839 w 7467600"/>
              <a:gd name="connsiteY246" fmla="*/ 4764474 h 6858000"/>
              <a:gd name="connsiteX247" fmla="*/ 6040338 w 7467600"/>
              <a:gd name="connsiteY247" fmla="*/ 4771418 h 6858000"/>
              <a:gd name="connsiteX248" fmla="*/ 6024488 w 7467600"/>
              <a:gd name="connsiteY248" fmla="*/ 4809903 h 6858000"/>
              <a:gd name="connsiteX249" fmla="*/ 5599771 w 7467600"/>
              <a:gd name="connsiteY249" fmla="*/ 5509652 h 6858000"/>
              <a:gd name="connsiteX250" fmla="*/ 5548843 w 7467600"/>
              <a:gd name="connsiteY250" fmla="*/ 5563845 h 6858000"/>
              <a:gd name="connsiteX251" fmla="*/ 5940952 w 7467600"/>
              <a:gd name="connsiteY251" fmla="*/ 6250028 h 6858000"/>
              <a:gd name="connsiteX252" fmla="*/ 6043441 w 7467600"/>
              <a:gd name="connsiteY252" fmla="*/ 6665847 h 6858000"/>
              <a:gd name="connsiteX253" fmla="*/ 6093432 w 7467600"/>
              <a:gd name="connsiteY253" fmla="*/ 6858000 h 6858000"/>
              <a:gd name="connsiteX254" fmla="*/ 6034344 w 7467600"/>
              <a:gd name="connsiteY254" fmla="*/ 6858000 h 6858000"/>
              <a:gd name="connsiteX255" fmla="*/ 6026679 w 7467600"/>
              <a:gd name="connsiteY255" fmla="*/ 6836959 h 6858000"/>
              <a:gd name="connsiteX256" fmla="*/ 5800441 w 7467600"/>
              <a:gd name="connsiteY256" fmla="*/ 6335286 h 6858000"/>
              <a:gd name="connsiteX257" fmla="*/ 5526562 w 7467600"/>
              <a:gd name="connsiteY257" fmla="*/ 5705388 h 6858000"/>
              <a:gd name="connsiteX258" fmla="*/ 5519640 w 7467600"/>
              <a:gd name="connsiteY258" fmla="*/ 5683774 h 6858000"/>
              <a:gd name="connsiteX259" fmla="*/ 5844559 w 7467600"/>
              <a:gd name="connsiteY259" fmla="*/ 6553349 h 6858000"/>
              <a:gd name="connsiteX260" fmla="*/ 5975994 w 7467600"/>
              <a:gd name="connsiteY260" fmla="*/ 6858000 h 6858000"/>
              <a:gd name="connsiteX261" fmla="*/ 5898547 w 7467600"/>
              <a:gd name="connsiteY261" fmla="*/ 6858000 h 6858000"/>
              <a:gd name="connsiteX262" fmla="*/ 5682041 w 7467600"/>
              <a:gd name="connsiteY262" fmla="*/ 6355860 h 6858000"/>
              <a:gd name="connsiteX263" fmla="*/ 5461758 w 7467600"/>
              <a:gd name="connsiteY263" fmla="*/ 5820220 h 6858000"/>
              <a:gd name="connsiteX264" fmla="*/ 5237282 w 7467600"/>
              <a:gd name="connsiteY264" fmla="*/ 6579086 h 6858000"/>
              <a:gd name="connsiteX265" fmla="*/ 5115009 w 7467600"/>
              <a:gd name="connsiteY265" fmla="*/ 6858000 h 6858000"/>
              <a:gd name="connsiteX266" fmla="*/ 5028074 w 7467600"/>
              <a:gd name="connsiteY266" fmla="*/ 6858000 h 6858000"/>
              <a:gd name="connsiteX267" fmla="*/ 5079508 w 7467600"/>
              <a:gd name="connsiteY267" fmla="*/ 6749074 h 6858000"/>
              <a:gd name="connsiteX268" fmla="*/ 5371846 w 7467600"/>
              <a:gd name="connsiteY268" fmla="*/ 5924413 h 6858000"/>
              <a:gd name="connsiteX269" fmla="*/ 5270512 w 7467600"/>
              <a:gd name="connsiteY269" fmla="*/ 6138975 h 6858000"/>
              <a:gd name="connsiteX270" fmla="*/ 5062409 w 7467600"/>
              <a:gd name="connsiteY270" fmla="*/ 6653544 h 6858000"/>
              <a:gd name="connsiteX271" fmla="*/ 5036628 w 7467600"/>
              <a:gd name="connsiteY271" fmla="*/ 6754247 h 6858000"/>
              <a:gd name="connsiteX272" fmla="*/ 5009112 w 7467600"/>
              <a:gd name="connsiteY272" fmla="*/ 6858000 h 6858000"/>
              <a:gd name="connsiteX273" fmla="*/ 4976679 w 7467600"/>
              <a:gd name="connsiteY273" fmla="*/ 6858000 h 6858000"/>
              <a:gd name="connsiteX274" fmla="*/ 5006537 w 7467600"/>
              <a:gd name="connsiteY274" fmla="*/ 6747068 h 6858000"/>
              <a:gd name="connsiteX275" fmla="*/ 5032723 w 7467600"/>
              <a:gd name="connsiteY275" fmla="*/ 6644957 h 6858000"/>
              <a:gd name="connsiteX276" fmla="*/ 5242949 w 7467600"/>
              <a:gd name="connsiteY276" fmla="*/ 6125175 h 6858000"/>
              <a:gd name="connsiteX277" fmla="*/ 5286321 w 7467600"/>
              <a:gd name="connsiteY277" fmla="*/ 6033555 h 6858000"/>
              <a:gd name="connsiteX278" fmla="*/ 5008210 w 7467600"/>
              <a:gd name="connsiteY278" fmla="*/ 6649194 h 6858000"/>
              <a:gd name="connsiteX279" fmla="*/ 4986321 w 7467600"/>
              <a:gd name="connsiteY279" fmla="*/ 6765687 h 6858000"/>
              <a:gd name="connsiteX280" fmla="*/ 4973474 w 7467600"/>
              <a:gd name="connsiteY280" fmla="*/ 6858000 h 6858000"/>
              <a:gd name="connsiteX281" fmla="*/ 4907178 w 7467600"/>
              <a:gd name="connsiteY281" fmla="*/ 6858000 h 6858000"/>
              <a:gd name="connsiteX282" fmla="*/ 4910810 w 7467600"/>
              <a:gd name="connsiteY282" fmla="*/ 6829660 h 6858000"/>
              <a:gd name="connsiteX283" fmla="*/ 4987461 w 7467600"/>
              <a:gd name="connsiteY283" fmla="*/ 6432994 h 6858000"/>
              <a:gd name="connsiteX284" fmla="*/ 5179262 w 7467600"/>
              <a:gd name="connsiteY284" fmla="*/ 6035044 h 6858000"/>
              <a:gd name="connsiteX285" fmla="*/ 4689678 w 7467600"/>
              <a:gd name="connsiteY285" fmla="*/ 6440241 h 6858000"/>
              <a:gd name="connsiteX286" fmla="*/ 4477543 w 7467600"/>
              <a:gd name="connsiteY286" fmla="*/ 6674836 h 6858000"/>
              <a:gd name="connsiteX287" fmla="*/ 4329957 w 7467600"/>
              <a:gd name="connsiteY287" fmla="*/ 6858000 h 6858000"/>
              <a:gd name="connsiteX288" fmla="*/ 4218595 w 7467600"/>
              <a:gd name="connsiteY288" fmla="*/ 6858000 h 6858000"/>
              <a:gd name="connsiteX289" fmla="*/ 4368888 w 7467600"/>
              <a:gd name="connsiteY289" fmla="*/ 6668412 h 6858000"/>
              <a:gd name="connsiteX290" fmla="*/ 4563091 w 7467600"/>
              <a:gd name="connsiteY290" fmla="*/ 6442508 h 6858000"/>
              <a:gd name="connsiteX291" fmla="*/ 5387324 w 7467600"/>
              <a:gd name="connsiteY291" fmla="*/ 5705830 h 6858000"/>
              <a:gd name="connsiteX292" fmla="*/ 5073620 w 7467600"/>
              <a:gd name="connsiteY292" fmla="*/ 5955437 h 6858000"/>
              <a:gd name="connsiteX293" fmla="*/ 4689789 w 7467600"/>
              <a:gd name="connsiteY293" fmla="*/ 6268382 h 6858000"/>
              <a:gd name="connsiteX294" fmla="*/ 4418722 w 7467600"/>
              <a:gd name="connsiteY294" fmla="*/ 6570886 h 6858000"/>
              <a:gd name="connsiteX295" fmla="*/ 4214944 w 7467600"/>
              <a:gd name="connsiteY295" fmla="*/ 6858000 h 6858000"/>
              <a:gd name="connsiteX296" fmla="*/ 4177898 w 7467600"/>
              <a:gd name="connsiteY296" fmla="*/ 6858000 h 6858000"/>
              <a:gd name="connsiteX297" fmla="*/ 4391597 w 7467600"/>
              <a:gd name="connsiteY297" fmla="*/ 6556370 h 6858000"/>
              <a:gd name="connsiteX298" fmla="*/ 4668889 w 7467600"/>
              <a:gd name="connsiteY298" fmla="*/ 6246399 h 6858000"/>
              <a:gd name="connsiteX299" fmla="*/ 5055427 w 7467600"/>
              <a:gd name="connsiteY299" fmla="*/ 5931476 h 6858000"/>
              <a:gd name="connsiteX300" fmla="*/ 5371814 w 7467600"/>
              <a:gd name="connsiteY300" fmla="*/ 5678975 h 6858000"/>
              <a:gd name="connsiteX301" fmla="*/ 4987918 w 7467600"/>
              <a:gd name="connsiteY301" fmla="*/ 5838701 h 6858000"/>
              <a:gd name="connsiteX302" fmla="*/ 4317146 w 7467600"/>
              <a:gd name="connsiteY302" fmla="*/ 6587716 h 6858000"/>
              <a:gd name="connsiteX303" fmla="*/ 4171627 w 7467600"/>
              <a:gd name="connsiteY303" fmla="*/ 6858000 h 6858000"/>
              <a:gd name="connsiteX304" fmla="*/ 4081585 w 7467600"/>
              <a:gd name="connsiteY304" fmla="*/ 6858000 h 6858000"/>
              <a:gd name="connsiteX305" fmla="*/ 4238603 w 7467600"/>
              <a:gd name="connsiteY305" fmla="*/ 6559341 h 6858000"/>
              <a:gd name="connsiteX306" fmla="*/ 4778333 w 7467600"/>
              <a:gd name="connsiteY306" fmla="*/ 5873626 h 6858000"/>
              <a:gd name="connsiteX307" fmla="*/ 5414185 w 7467600"/>
              <a:gd name="connsiteY307" fmla="*/ 5573882 h 6858000"/>
              <a:gd name="connsiteX308" fmla="*/ 5959648 w 7467600"/>
              <a:gd name="connsiteY308" fmla="*/ 4760797 h 6858000"/>
              <a:gd name="connsiteX309" fmla="*/ 5355019 w 7467600"/>
              <a:gd name="connsiteY309" fmla="*/ 4734672 h 6858000"/>
              <a:gd name="connsiteX310" fmla="*/ 5083565 w 7467600"/>
              <a:gd name="connsiteY310" fmla="*/ 5179121 h 6858000"/>
              <a:gd name="connsiteX311" fmla="*/ 4713577 w 7467600"/>
              <a:gd name="connsiteY311" fmla="*/ 5616803 h 6858000"/>
              <a:gd name="connsiteX312" fmla="*/ 3989559 w 7467600"/>
              <a:gd name="connsiteY312" fmla="*/ 6145945 h 6858000"/>
              <a:gd name="connsiteX313" fmla="*/ 3939824 w 7467600"/>
              <a:gd name="connsiteY313" fmla="*/ 6066900 h 6858000"/>
              <a:gd name="connsiteX314" fmla="*/ 4584537 w 7467600"/>
              <a:gd name="connsiteY314" fmla="*/ 5324826 h 6858000"/>
              <a:gd name="connsiteX315" fmla="*/ 5037105 w 7467600"/>
              <a:gd name="connsiteY315" fmla="*/ 5088765 h 6858000"/>
              <a:gd name="connsiteX316" fmla="*/ 5039930 w 7467600"/>
              <a:gd name="connsiteY316" fmla="*/ 5089585 h 6858000"/>
              <a:gd name="connsiteX317" fmla="*/ 5263764 w 7467600"/>
              <a:gd name="connsiteY317" fmla="*/ 4735525 h 6858000"/>
              <a:gd name="connsiteX318" fmla="*/ 4086300 w 7467600"/>
              <a:gd name="connsiteY318" fmla="*/ 4884599 h 6858000"/>
              <a:gd name="connsiteX319" fmla="*/ 4085485 w 7467600"/>
              <a:gd name="connsiteY319" fmla="*/ 4899070 h 6858000"/>
              <a:gd name="connsiteX320" fmla="*/ 3871915 w 7467600"/>
              <a:gd name="connsiteY320" fmla="*/ 5253645 h 6858000"/>
              <a:gd name="connsiteX321" fmla="*/ 3799374 w 7467600"/>
              <a:gd name="connsiteY321" fmla="*/ 5466127 h 6858000"/>
              <a:gd name="connsiteX322" fmla="*/ 3498850 w 7467600"/>
              <a:gd name="connsiteY322" fmla="*/ 6661888 h 6858000"/>
              <a:gd name="connsiteX323" fmla="*/ 3399216 w 7467600"/>
              <a:gd name="connsiteY323" fmla="*/ 6858000 h 6858000"/>
              <a:gd name="connsiteX324" fmla="*/ 3303688 w 7467600"/>
              <a:gd name="connsiteY324" fmla="*/ 6858000 h 6858000"/>
              <a:gd name="connsiteX325" fmla="*/ 3391774 w 7467600"/>
              <a:gd name="connsiteY325" fmla="*/ 6697181 h 6858000"/>
              <a:gd name="connsiteX326" fmla="*/ 3735540 w 7467600"/>
              <a:gd name="connsiteY326" fmla="*/ 5546923 h 6858000"/>
              <a:gd name="connsiteX327" fmla="*/ 3729438 w 7467600"/>
              <a:gd name="connsiteY327" fmla="*/ 5569058 h 6858000"/>
              <a:gd name="connsiteX328" fmla="*/ 3707782 w 7467600"/>
              <a:gd name="connsiteY328" fmla="*/ 5644908 h 6858000"/>
              <a:gd name="connsiteX329" fmla="*/ 3583827 w 7467600"/>
              <a:gd name="connsiteY329" fmla="*/ 6039215 h 6858000"/>
              <a:gd name="connsiteX330" fmla="*/ 3547861 w 7467600"/>
              <a:gd name="connsiteY330" fmla="*/ 6129609 h 6858000"/>
              <a:gd name="connsiteX331" fmla="*/ 3490905 w 7467600"/>
              <a:gd name="connsiteY331" fmla="*/ 6277660 h 6858000"/>
              <a:gd name="connsiteX332" fmla="*/ 3455859 w 7467600"/>
              <a:gd name="connsiteY332" fmla="*/ 6391301 h 6858000"/>
              <a:gd name="connsiteX333" fmla="*/ 3429112 w 7467600"/>
              <a:gd name="connsiteY333" fmla="*/ 6479469 h 6858000"/>
              <a:gd name="connsiteX334" fmla="*/ 3304862 w 7467600"/>
              <a:gd name="connsiteY334" fmla="*/ 6796476 h 6858000"/>
              <a:gd name="connsiteX335" fmla="*/ 3276071 w 7467600"/>
              <a:gd name="connsiteY335" fmla="*/ 6858000 h 6858000"/>
              <a:gd name="connsiteX336" fmla="*/ 3240805 w 7467600"/>
              <a:gd name="connsiteY336" fmla="*/ 6858000 h 6858000"/>
              <a:gd name="connsiteX337" fmla="*/ 3275917 w 7467600"/>
              <a:gd name="connsiteY337" fmla="*/ 6783192 h 6858000"/>
              <a:gd name="connsiteX338" fmla="*/ 3399358 w 7467600"/>
              <a:gd name="connsiteY338" fmla="*/ 6469011 h 6858000"/>
              <a:gd name="connsiteX339" fmla="*/ 3425650 w 7467600"/>
              <a:gd name="connsiteY339" fmla="*/ 6381333 h 6858000"/>
              <a:gd name="connsiteX340" fmla="*/ 3460661 w 7467600"/>
              <a:gd name="connsiteY340" fmla="*/ 6266763 h 6858000"/>
              <a:gd name="connsiteX341" fmla="*/ 3518021 w 7467600"/>
              <a:gd name="connsiteY341" fmla="*/ 6117298 h 6858000"/>
              <a:gd name="connsiteX342" fmla="*/ 3554035 w 7467600"/>
              <a:gd name="connsiteY342" fmla="*/ 6027832 h 6858000"/>
              <a:gd name="connsiteX343" fmla="*/ 3677174 w 7467600"/>
              <a:gd name="connsiteY343" fmla="*/ 5636351 h 6858000"/>
              <a:gd name="connsiteX344" fmla="*/ 3698819 w 7467600"/>
              <a:gd name="connsiteY344" fmla="*/ 5560503 h 6858000"/>
              <a:gd name="connsiteX345" fmla="*/ 3702094 w 7467600"/>
              <a:gd name="connsiteY345" fmla="*/ 5549194 h 6858000"/>
              <a:gd name="connsiteX346" fmla="*/ 3398355 w 7467600"/>
              <a:gd name="connsiteY346" fmla="*/ 6094603 h 6858000"/>
              <a:gd name="connsiteX347" fmla="*/ 3193941 w 7467600"/>
              <a:gd name="connsiteY347" fmla="*/ 6798775 h 6858000"/>
              <a:gd name="connsiteX348" fmla="*/ 3184140 w 7467600"/>
              <a:gd name="connsiteY348" fmla="*/ 6858000 h 6858000"/>
              <a:gd name="connsiteX349" fmla="*/ 3099978 w 7467600"/>
              <a:gd name="connsiteY349" fmla="*/ 6858000 h 6858000"/>
              <a:gd name="connsiteX350" fmla="*/ 3101556 w 7467600"/>
              <a:gd name="connsiteY350" fmla="*/ 6843337 h 6858000"/>
              <a:gd name="connsiteX351" fmla="*/ 3370162 w 7467600"/>
              <a:gd name="connsiteY351" fmla="*/ 5785550 h 6858000"/>
              <a:gd name="connsiteX352" fmla="*/ 3746477 w 7467600"/>
              <a:gd name="connsiteY352" fmla="*/ 5377889 h 6858000"/>
              <a:gd name="connsiteX353" fmla="*/ 3863399 w 7467600"/>
              <a:gd name="connsiteY353" fmla="*/ 5087257 h 6858000"/>
              <a:gd name="connsiteX354" fmla="*/ 3968712 w 7467600"/>
              <a:gd name="connsiteY354" fmla="*/ 4913989 h 6858000"/>
              <a:gd name="connsiteX355" fmla="*/ 2792390 w 7467600"/>
              <a:gd name="connsiteY355" fmla="*/ 5382974 h 6858000"/>
              <a:gd name="connsiteX356" fmla="*/ 2714982 w 7467600"/>
              <a:gd name="connsiteY356" fmla="*/ 5427051 h 6858000"/>
              <a:gd name="connsiteX357" fmla="*/ 2813361 w 7467600"/>
              <a:gd name="connsiteY357" fmla="*/ 6023912 h 6858000"/>
              <a:gd name="connsiteX358" fmla="*/ 2688430 w 7467600"/>
              <a:gd name="connsiteY358" fmla="*/ 6801564 h 6858000"/>
              <a:gd name="connsiteX359" fmla="*/ 2629626 w 7467600"/>
              <a:gd name="connsiteY359" fmla="*/ 6763394 h 6858000"/>
              <a:gd name="connsiteX360" fmla="*/ 2565328 w 7467600"/>
              <a:gd name="connsiteY360" fmla="*/ 5516399 h 6858000"/>
              <a:gd name="connsiteX361" fmla="*/ 1922999 w 7467600"/>
              <a:gd name="connsiteY361" fmla="*/ 5980343 h 6858000"/>
              <a:gd name="connsiteX362" fmla="*/ 1950261 w 7467600"/>
              <a:gd name="connsiteY362" fmla="*/ 6405858 h 6858000"/>
              <a:gd name="connsiteX363" fmla="*/ 2365554 w 7467600"/>
              <a:gd name="connsiteY363" fmla="*/ 6759107 h 6858000"/>
              <a:gd name="connsiteX364" fmla="*/ 2424142 w 7467600"/>
              <a:gd name="connsiteY364" fmla="*/ 6858000 h 6858000"/>
              <a:gd name="connsiteX365" fmla="*/ 2395994 w 7467600"/>
              <a:gd name="connsiteY365" fmla="*/ 6858000 h 6858000"/>
              <a:gd name="connsiteX366" fmla="*/ 2392863 w 7467600"/>
              <a:gd name="connsiteY366" fmla="*/ 6852964 h 6858000"/>
              <a:gd name="connsiteX367" fmla="*/ 2017589 w 7467600"/>
              <a:gd name="connsiteY367" fmla="*/ 6493982 h 6858000"/>
              <a:gd name="connsiteX368" fmla="*/ 2147336 w 7467600"/>
              <a:gd name="connsiteY368" fmla="*/ 6594052 h 6858000"/>
              <a:gd name="connsiteX369" fmla="*/ 2207047 w 7467600"/>
              <a:gd name="connsiteY369" fmla="*/ 6654540 h 6858000"/>
              <a:gd name="connsiteX370" fmla="*/ 2299106 w 7467600"/>
              <a:gd name="connsiteY370" fmla="*/ 6778931 h 6858000"/>
              <a:gd name="connsiteX371" fmla="*/ 2314430 w 7467600"/>
              <a:gd name="connsiteY371" fmla="*/ 6801144 h 6858000"/>
              <a:gd name="connsiteX372" fmla="*/ 2352406 w 7467600"/>
              <a:gd name="connsiteY372" fmla="*/ 6858000 h 6858000"/>
              <a:gd name="connsiteX373" fmla="*/ 2314492 w 7467600"/>
              <a:gd name="connsiteY373" fmla="*/ 6858000 h 6858000"/>
              <a:gd name="connsiteX374" fmla="*/ 2288095 w 7467600"/>
              <a:gd name="connsiteY374" fmla="*/ 6818030 h 6858000"/>
              <a:gd name="connsiteX375" fmla="*/ 2272768 w 7467600"/>
              <a:gd name="connsiteY375" fmla="*/ 6795822 h 6858000"/>
              <a:gd name="connsiteX376" fmla="*/ 2182715 w 7467600"/>
              <a:gd name="connsiteY376" fmla="*/ 6675071 h 6858000"/>
              <a:gd name="connsiteX377" fmla="*/ 2032061 w 7467600"/>
              <a:gd name="connsiteY377" fmla="*/ 6541380 h 6858000"/>
              <a:gd name="connsiteX378" fmla="*/ 2257220 w 7467600"/>
              <a:gd name="connsiteY378" fmla="*/ 6826257 h 6858000"/>
              <a:gd name="connsiteX379" fmla="*/ 2281324 w 7467600"/>
              <a:gd name="connsiteY379" fmla="*/ 6858000 h 6858000"/>
              <a:gd name="connsiteX380" fmla="*/ 2242860 w 7467600"/>
              <a:gd name="connsiteY380" fmla="*/ 6858000 h 6858000"/>
              <a:gd name="connsiteX381" fmla="*/ 2232818 w 7467600"/>
              <a:gd name="connsiteY381" fmla="*/ 6844926 h 6858000"/>
              <a:gd name="connsiteX382" fmla="*/ 1990172 w 7467600"/>
              <a:gd name="connsiteY382" fmla="*/ 6542121 h 6858000"/>
              <a:gd name="connsiteX383" fmla="*/ 2124090 w 7467600"/>
              <a:gd name="connsiteY383" fmla="*/ 6761017 h 6858000"/>
              <a:gd name="connsiteX384" fmla="*/ 2200380 w 7467600"/>
              <a:gd name="connsiteY384" fmla="*/ 6858000 h 6858000"/>
              <a:gd name="connsiteX385" fmla="*/ 2147507 w 7467600"/>
              <a:gd name="connsiteY385" fmla="*/ 6858000 h 6858000"/>
              <a:gd name="connsiteX386" fmla="*/ 2070668 w 7467600"/>
              <a:gd name="connsiteY386" fmla="*/ 6761520 h 6858000"/>
              <a:gd name="connsiteX387" fmla="*/ 1975142 w 7467600"/>
              <a:gd name="connsiteY387" fmla="*/ 6585570 h 6858000"/>
              <a:gd name="connsiteX388" fmla="*/ 2050035 w 7467600"/>
              <a:gd name="connsiteY388" fmla="*/ 6813345 h 6858000"/>
              <a:gd name="connsiteX389" fmla="*/ 2063025 w 7467600"/>
              <a:gd name="connsiteY389" fmla="*/ 6858000 h 6858000"/>
              <a:gd name="connsiteX390" fmla="*/ 2021675 w 7467600"/>
              <a:gd name="connsiteY390" fmla="*/ 6858000 h 6858000"/>
              <a:gd name="connsiteX391" fmla="*/ 2019308 w 7467600"/>
              <a:gd name="connsiteY391" fmla="*/ 6847118 h 6858000"/>
              <a:gd name="connsiteX392" fmla="*/ 1938835 w 7467600"/>
              <a:gd name="connsiteY392" fmla="*/ 6551160 h 6858000"/>
              <a:gd name="connsiteX393" fmla="*/ 1953230 w 7467600"/>
              <a:gd name="connsiteY393" fmla="*/ 6759699 h 6858000"/>
              <a:gd name="connsiteX394" fmla="*/ 1956763 w 7467600"/>
              <a:gd name="connsiteY394" fmla="*/ 6778191 h 6858000"/>
              <a:gd name="connsiteX395" fmla="*/ 1967925 w 7467600"/>
              <a:gd name="connsiteY395" fmla="*/ 6858000 h 6858000"/>
              <a:gd name="connsiteX396" fmla="*/ 1936622 w 7467600"/>
              <a:gd name="connsiteY396" fmla="*/ 6858000 h 6858000"/>
              <a:gd name="connsiteX397" fmla="*/ 1926261 w 7467600"/>
              <a:gd name="connsiteY397" fmla="*/ 6784064 h 6858000"/>
              <a:gd name="connsiteX398" fmla="*/ 1922724 w 7467600"/>
              <a:gd name="connsiteY398" fmla="*/ 6765577 h 6858000"/>
              <a:gd name="connsiteX399" fmla="*/ 1904650 w 7467600"/>
              <a:gd name="connsiteY399" fmla="*/ 6639616 h 6858000"/>
              <a:gd name="connsiteX400" fmla="*/ 1885273 w 7467600"/>
              <a:gd name="connsiteY400" fmla="*/ 6858000 h 6858000"/>
              <a:gd name="connsiteX401" fmla="*/ 1854363 w 7467600"/>
              <a:gd name="connsiteY401" fmla="*/ 6858000 h 6858000"/>
              <a:gd name="connsiteX402" fmla="*/ 1880391 w 7467600"/>
              <a:gd name="connsiteY402" fmla="*/ 6603796 h 6858000"/>
              <a:gd name="connsiteX403" fmla="*/ 1818273 w 7467600"/>
              <a:gd name="connsiteY403" fmla="*/ 6715729 h 6858000"/>
              <a:gd name="connsiteX404" fmla="*/ 1794691 w 7467600"/>
              <a:gd name="connsiteY404" fmla="*/ 6843239 h 6858000"/>
              <a:gd name="connsiteX405" fmla="*/ 1794914 w 7467600"/>
              <a:gd name="connsiteY405" fmla="*/ 6858000 h 6858000"/>
              <a:gd name="connsiteX406" fmla="*/ 1746128 w 7467600"/>
              <a:gd name="connsiteY406" fmla="*/ 6858000 h 6858000"/>
              <a:gd name="connsiteX407" fmla="*/ 1753934 w 7467600"/>
              <a:gd name="connsiteY407" fmla="*/ 6724796 h 6858000"/>
              <a:gd name="connsiteX408" fmla="*/ 1792053 w 7467600"/>
              <a:gd name="connsiteY408" fmla="*/ 6572396 h 6858000"/>
              <a:gd name="connsiteX409" fmla="*/ 1862248 w 7467600"/>
              <a:gd name="connsiteY409" fmla="*/ 6266397 h 6858000"/>
              <a:gd name="connsiteX410" fmla="*/ 1862250 w 7467600"/>
              <a:gd name="connsiteY410" fmla="*/ 6033531 h 6858000"/>
              <a:gd name="connsiteX411" fmla="*/ 1211999 w 7467600"/>
              <a:gd name="connsiteY411" fmla="*/ 6683610 h 6858000"/>
              <a:gd name="connsiteX412" fmla="*/ 1213266 w 7467600"/>
              <a:gd name="connsiteY412" fmla="*/ 6691947 h 6858000"/>
              <a:gd name="connsiteX413" fmla="*/ 1203370 w 7467600"/>
              <a:gd name="connsiteY413" fmla="*/ 6850676 h 6858000"/>
              <a:gd name="connsiteX414" fmla="*/ 1203671 w 7467600"/>
              <a:gd name="connsiteY414" fmla="*/ 6858000 h 6858000"/>
              <a:gd name="connsiteX415" fmla="*/ 1143180 w 7467600"/>
              <a:gd name="connsiteY415" fmla="*/ 6858000 h 6858000"/>
              <a:gd name="connsiteX416" fmla="*/ 1142176 w 7467600"/>
              <a:gd name="connsiteY416" fmla="*/ 6766045 h 6858000"/>
              <a:gd name="connsiteX417" fmla="*/ 1067484 w 7467600"/>
              <a:gd name="connsiteY417" fmla="*/ 6858000 h 6858000"/>
              <a:gd name="connsiteX418" fmla="*/ 953928 w 7467600"/>
              <a:gd name="connsiteY418" fmla="*/ 6858000 h 6858000"/>
              <a:gd name="connsiteX419" fmla="*/ 959715 w 7467600"/>
              <a:gd name="connsiteY419" fmla="*/ 6850185 h 6858000"/>
              <a:gd name="connsiteX420" fmla="*/ 1483788 w 7467600"/>
              <a:gd name="connsiteY420" fmla="*/ 6259174 h 6858000"/>
              <a:gd name="connsiteX421" fmla="*/ 1100671 w 7467600"/>
              <a:gd name="connsiteY421" fmla="*/ 6252137 h 6858000"/>
              <a:gd name="connsiteX422" fmla="*/ 1090144 w 7467600"/>
              <a:gd name="connsiteY422" fmla="*/ 6256748 h 6858000"/>
              <a:gd name="connsiteX423" fmla="*/ 1095872 w 7467600"/>
              <a:gd name="connsiteY423" fmla="*/ 6271892 h 6858000"/>
              <a:gd name="connsiteX424" fmla="*/ 262785 w 7467600"/>
              <a:gd name="connsiteY424" fmla="*/ 6845450 h 6858000"/>
              <a:gd name="connsiteX425" fmla="*/ 209968 w 7467600"/>
              <a:gd name="connsiteY425" fmla="*/ 6770713 h 6858000"/>
              <a:gd name="connsiteX426" fmla="*/ 873460 w 7467600"/>
              <a:gd name="connsiteY426" fmla="*/ 6253768 h 6858000"/>
              <a:gd name="connsiteX427" fmla="*/ 192686 w 7467600"/>
              <a:gd name="connsiteY427" fmla="*/ 5849257 h 6858000"/>
              <a:gd name="connsiteX428" fmla="*/ 4696 w 7467600"/>
              <a:gd name="connsiteY428" fmla="*/ 5697668 h 6858000"/>
              <a:gd name="connsiteX429" fmla="*/ 0 w 7467600"/>
              <a:gd name="connsiteY429" fmla="*/ 5689984 h 6858000"/>
              <a:gd name="connsiteX430" fmla="*/ 0 w 7467600"/>
              <a:gd name="connsiteY430" fmla="*/ 5513472 h 6858000"/>
              <a:gd name="connsiteX431" fmla="*/ 174101 w 7467600"/>
              <a:gd name="connsiteY431" fmla="*/ 5620277 h 6858000"/>
              <a:gd name="connsiteX432" fmla="*/ 891800 w 7467600"/>
              <a:gd name="connsiteY432" fmla="*/ 6036935 h 6858000"/>
              <a:gd name="connsiteX433" fmla="*/ 1072219 w 7467600"/>
              <a:gd name="connsiteY433" fmla="*/ 6169443 h 6858000"/>
              <a:gd name="connsiteX434" fmla="*/ 1074117 w 7467600"/>
              <a:gd name="connsiteY434" fmla="*/ 6170301 h 6858000"/>
              <a:gd name="connsiteX435" fmla="*/ 1083114 w 7467600"/>
              <a:gd name="connsiteY435" fmla="*/ 6174131 h 6858000"/>
              <a:gd name="connsiteX436" fmla="*/ 1543010 w 7467600"/>
              <a:gd name="connsiteY436" fmla="*/ 6191140 h 6858000"/>
              <a:gd name="connsiteX437" fmla="*/ 1551080 w 7467600"/>
              <a:gd name="connsiteY437" fmla="*/ 6195006 h 6858000"/>
              <a:gd name="connsiteX438" fmla="*/ 2345443 w 7467600"/>
              <a:gd name="connsiteY438" fmla="*/ 5549882 h 6858000"/>
              <a:gd name="connsiteX439" fmla="*/ 1721499 w 7467600"/>
              <a:gd name="connsiteY439" fmla="*/ 5599969 h 6858000"/>
              <a:gd name="connsiteX440" fmla="*/ 767716 w 7467600"/>
              <a:gd name="connsiteY440" fmla="*/ 5472768 h 6858000"/>
              <a:gd name="connsiteX441" fmla="*/ 722147 w 7467600"/>
              <a:gd name="connsiteY441" fmla="*/ 5393091 h 6858000"/>
              <a:gd name="connsiteX442" fmla="*/ 1485552 w 7467600"/>
              <a:gd name="connsiteY442" fmla="*/ 5313202 h 6858000"/>
              <a:gd name="connsiteX443" fmla="*/ 2143004 w 7467600"/>
              <a:gd name="connsiteY443" fmla="*/ 5402420 h 6858000"/>
              <a:gd name="connsiteX444" fmla="*/ 1933391 w 7467600"/>
              <a:gd name="connsiteY444" fmla="*/ 5156971 h 6858000"/>
              <a:gd name="connsiteX445" fmla="*/ 1827118 w 7467600"/>
              <a:gd name="connsiteY445" fmla="*/ 4968410 h 6858000"/>
              <a:gd name="connsiteX446" fmla="*/ 1837349 w 7467600"/>
              <a:gd name="connsiteY446" fmla="*/ 4956357 h 6858000"/>
              <a:gd name="connsiteX447" fmla="*/ 2162835 w 7467600"/>
              <a:gd name="connsiteY447" fmla="*/ 5187853 h 6858000"/>
              <a:gd name="connsiteX448" fmla="*/ 2257167 w 7467600"/>
              <a:gd name="connsiteY448" fmla="*/ 5462123 h 6858000"/>
              <a:gd name="connsiteX449" fmla="*/ 2261598 w 7467600"/>
              <a:gd name="connsiteY449" fmla="*/ 5467998 h 6858000"/>
              <a:gd name="connsiteX450" fmla="*/ 2437177 w 7467600"/>
              <a:gd name="connsiteY450" fmla="*/ 5479608 h 6858000"/>
              <a:gd name="connsiteX451" fmla="*/ 2445247 w 7467600"/>
              <a:gd name="connsiteY451" fmla="*/ 5483476 h 6858000"/>
              <a:gd name="connsiteX452" fmla="*/ 2743626 w 7467600"/>
              <a:gd name="connsiteY452" fmla="*/ 5304819 h 6858000"/>
              <a:gd name="connsiteX453" fmla="*/ 3048102 w 7467600"/>
              <a:gd name="connsiteY453" fmla="*/ 5150595 h 6858000"/>
              <a:gd name="connsiteX454" fmla="*/ 1799414 w 7467600"/>
              <a:gd name="connsiteY454" fmla="*/ 4694732 h 6858000"/>
              <a:gd name="connsiteX455" fmla="*/ 1771735 w 7467600"/>
              <a:gd name="connsiteY455" fmla="*/ 4619929 h 6858000"/>
              <a:gd name="connsiteX456" fmla="*/ 3104273 w 7467600"/>
              <a:gd name="connsiteY456" fmla="*/ 5076159 h 6858000"/>
              <a:gd name="connsiteX457" fmla="*/ 3113245 w 7467600"/>
              <a:gd name="connsiteY457" fmla="*/ 5090705 h 6858000"/>
              <a:gd name="connsiteX458" fmla="*/ 3126294 w 7467600"/>
              <a:gd name="connsiteY458" fmla="*/ 5114400 h 6858000"/>
              <a:gd name="connsiteX459" fmla="*/ 3937433 w 7467600"/>
              <a:gd name="connsiteY459" fmla="*/ 4830473 h 6858000"/>
              <a:gd name="connsiteX460" fmla="*/ 3590475 w 7467600"/>
              <a:gd name="connsiteY460" fmla="*/ 4597974 h 6858000"/>
              <a:gd name="connsiteX461" fmla="*/ 3100264 w 7467600"/>
              <a:gd name="connsiteY461" fmla="*/ 4579845 h 6858000"/>
              <a:gd name="connsiteX462" fmla="*/ 2183576 w 7467600"/>
              <a:gd name="connsiteY462" fmla="*/ 4227150 h 6858000"/>
              <a:gd name="connsiteX463" fmla="*/ 2151029 w 7467600"/>
              <a:gd name="connsiteY463" fmla="*/ 4146947 h 6858000"/>
              <a:gd name="connsiteX464" fmla="*/ 3563434 w 7467600"/>
              <a:gd name="connsiteY464" fmla="*/ 4469115 h 6858000"/>
              <a:gd name="connsiteX465" fmla="*/ 3177952 w 7467600"/>
              <a:gd name="connsiteY465" fmla="*/ 3657386 h 6858000"/>
              <a:gd name="connsiteX466" fmla="*/ 3189263 w 7467600"/>
              <a:gd name="connsiteY466" fmla="*/ 3625726 h 6858000"/>
              <a:gd name="connsiteX467" fmla="*/ 3560912 w 7467600"/>
              <a:gd name="connsiteY467" fmla="*/ 4079863 h 6858000"/>
              <a:gd name="connsiteX468" fmla="*/ 3626636 w 7467600"/>
              <a:gd name="connsiteY468" fmla="*/ 4512230 h 6858000"/>
              <a:gd name="connsiteX469" fmla="*/ 3653088 w 7467600"/>
              <a:gd name="connsiteY469" fmla="*/ 4521417 h 6858000"/>
              <a:gd name="connsiteX470" fmla="*/ 3988128 w 7467600"/>
              <a:gd name="connsiteY470" fmla="*/ 4817267 h 6858000"/>
              <a:gd name="connsiteX471" fmla="*/ 4830582 w 7467600"/>
              <a:gd name="connsiteY471" fmla="*/ 4676000 h 6858000"/>
              <a:gd name="connsiteX472" fmla="*/ 4830100 w 7467600"/>
              <a:gd name="connsiteY472" fmla="*/ 4675554 h 6858000"/>
              <a:gd name="connsiteX473" fmla="*/ 4036318 w 7467600"/>
              <a:gd name="connsiteY473" fmla="*/ 4147013 h 6858000"/>
              <a:gd name="connsiteX474" fmla="*/ 3432098 w 7467600"/>
              <a:gd name="connsiteY474" fmla="*/ 3537312 h 6858000"/>
              <a:gd name="connsiteX475" fmla="*/ 3446761 w 7467600"/>
              <a:gd name="connsiteY475" fmla="*/ 3461278 h 6858000"/>
              <a:gd name="connsiteX476" fmla="*/ 4419733 w 7467600"/>
              <a:gd name="connsiteY476" fmla="*/ 3963555 h 6858000"/>
              <a:gd name="connsiteX477" fmla="*/ 4781371 w 7467600"/>
              <a:gd name="connsiteY477" fmla="*/ 4458604 h 6858000"/>
              <a:gd name="connsiteX478" fmla="*/ 4780440 w 7467600"/>
              <a:gd name="connsiteY478" fmla="*/ 4470290 h 6858000"/>
              <a:gd name="connsiteX479" fmla="*/ 4898954 w 7467600"/>
              <a:gd name="connsiteY479" fmla="*/ 4662092 h 6858000"/>
              <a:gd name="connsiteX480" fmla="*/ 4900699 w 7467600"/>
              <a:gd name="connsiteY480" fmla="*/ 4670867 h 6858000"/>
              <a:gd name="connsiteX481" fmla="*/ 5714511 w 7467600"/>
              <a:gd name="connsiteY481" fmla="*/ 4663483 h 6858000"/>
              <a:gd name="connsiteX482" fmla="*/ 5464793 w 7467600"/>
              <a:gd name="connsiteY482" fmla="*/ 4393556 h 6858000"/>
              <a:gd name="connsiteX483" fmla="*/ 5461897 w 7467600"/>
              <a:gd name="connsiteY483" fmla="*/ 4390879 h 6858000"/>
              <a:gd name="connsiteX484" fmla="*/ 4294126 w 7467600"/>
              <a:gd name="connsiteY484" fmla="*/ 3303048 h 6858000"/>
              <a:gd name="connsiteX485" fmla="*/ 4305321 w 7467600"/>
              <a:gd name="connsiteY485" fmla="*/ 3256953 h 6858000"/>
              <a:gd name="connsiteX486" fmla="*/ 4949299 w 7467600"/>
              <a:gd name="connsiteY486" fmla="*/ 3766336 h 6858000"/>
              <a:gd name="connsiteX487" fmla="*/ 5291452 w 7467600"/>
              <a:gd name="connsiteY487" fmla="*/ 4076801 h 6858000"/>
              <a:gd name="connsiteX488" fmla="*/ 5434998 w 7467600"/>
              <a:gd name="connsiteY488" fmla="*/ 4254100 h 6858000"/>
              <a:gd name="connsiteX489" fmla="*/ 5351015 w 7467600"/>
              <a:gd name="connsiteY489" fmla="*/ 3760989 h 6858000"/>
              <a:gd name="connsiteX490" fmla="*/ 5413780 w 7467600"/>
              <a:gd name="connsiteY490" fmla="*/ 2966265 h 6858000"/>
              <a:gd name="connsiteX491" fmla="*/ 5425627 w 7467600"/>
              <a:gd name="connsiteY491" fmla="*/ 2954192 h 6858000"/>
              <a:gd name="connsiteX492" fmla="*/ 6604735 w 7467600"/>
              <a:gd name="connsiteY492" fmla="*/ 2041381 h 6858000"/>
              <a:gd name="connsiteX493" fmla="*/ 7204487 w 7467600"/>
              <a:gd name="connsiteY493" fmla="*/ 2742112 h 6858000"/>
              <a:gd name="connsiteX494" fmla="*/ 7131592 w 7467600"/>
              <a:gd name="connsiteY494" fmla="*/ 2672096 h 6858000"/>
              <a:gd name="connsiteX495" fmla="*/ 6996344 w 7467600"/>
              <a:gd name="connsiteY495" fmla="*/ 2518310 h 6858000"/>
              <a:gd name="connsiteX496" fmla="*/ 6735495 w 7467600"/>
              <a:gd name="connsiteY496" fmla="*/ 2196890 h 6858000"/>
              <a:gd name="connsiteX497" fmla="*/ 6721901 w 7467600"/>
              <a:gd name="connsiteY497" fmla="*/ 2179274 h 6858000"/>
              <a:gd name="connsiteX498" fmla="*/ 6604735 w 7467600"/>
              <a:gd name="connsiteY498" fmla="*/ 2041381 h 6858000"/>
              <a:gd name="connsiteX499" fmla="*/ 6591670 w 7467600"/>
              <a:gd name="connsiteY499" fmla="*/ 1988277 h 6858000"/>
              <a:gd name="connsiteX500" fmla="*/ 6747349 w 7467600"/>
              <a:gd name="connsiteY500" fmla="*/ 2160069 h 6858000"/>
              <a:gd name="connsiteX501" fmla="*/ 6760943 w 7467600"/>
              <a:gd name="connsiteY501" fmla="*/ 2177686 h 6858000"/>
              <a:gd name="connsiteX502" fmla="*/ 7021065 w 7467600"/>
              <a:gd name="connsiteY502" fmla="*/ 2498102 h 6858000"/>
              <a:gd name="connsiteX503" fmla="*/ 7155223 w 7467600"/>
              <a:gd name="connsiteY503" fmla="*/ 2650386 h 6858000"/>
              <a:gd name="connsiteX504" fmla="*/ 7203167 w 7467600"/>
              <a:gd name="connsiteY504" fmla="*/ 2697288 h 6858000"/>
              <a:gd name="connsiteX505" fmla="*/ 6937703 w 7467600"/>
              <a:gd name="connsiteY505" fmla="*/ 2321981 h 6858000"/>
              <a:gd name="connsiteX506" fmla="*/ 6591670 w 7467600"/>
              <a:gd name="connsiteY506" fmla="*/ 1988277 h 6858000"/>
              <a:gd name="connsiteX507" fmla="*/ 5798671 w 7467600"/>
              <a:gd name="connsiteY507" fmla="*/ 1981601 h 6858000"/>
              <a:gd name="connsiteX508" fmla="*/ 5754709 w 7467600"/>
              <a:gd name="connsiteY508" fmla="*/ 2071454 h 6858000"/>
              <a:gd name="connsiteX509" fmla="*/ 5763044 w 7467600"/>
              <a:gd name="connsiteY509" fmla="*/ 2842206 h 6858000"/>
              <a:gd name="connsiteX510" fmla="*/ 5764974 w 7467600"/>
              <a:gd name="connsiteY510" fmla="*/ 2799609 h 6858000"/>
              <a:gd name="connsiteX511" fmla="*/ 5767665 w 7467600"/>
              <a:gd name="connsiteY511" fmla="*/ 2666409 h 6858000"/>
              <a:gd name="connsiteX512" fmla="*/ 5763055 w 7467600"/>
              <a:gd name="connsiteY512" fmla="*/ 2579705 h 6858000"/>
              <a:gd name="connsiteX513" fmla="*/ 5758079 w 7467600"/>
              <a:gd name="connsiteY513" fmla="*/ 2492508 h 6858000"/>
              <a:gd name="connsiteX514" fmla="*/ 5779325 w 7467600"/>
              <a:gd name="connsiteY514" fmla="*/ 2197069 h 6858000"/>
              <a:gd name="connsiteX515" fmla="*/ 5798671 w 7467600"/>
              <a:gd name="connsiteY515" fmla="*/ 1981601 h 6858000"/>
              <a:gd name="connsiteX516" fmla="*/ 5829202 w 7467600"/>
              <a:gd name="connsiteY516" fmla="*/ 1971679 h 6858000"/>
              <a:gd name="connsiteX517" fmla="*/ 5809558 w 7467600"/>
              <a:gd name="connsiteY517" fmla="*/ 2198043 h 6858000"/>
              <a:gd name="connsiteX518" fmla="*/ 5788653 w 7467600"/>
              <a:gd name="connsiteY518" fmla="*/ 2489430 h 6858000"/>
              <a:gd name="connsiteX519" fmla="*/ 5793439 w 7467600"/>
              <a:gd name="connsiteY519" fmla="*/ 2575235 h 6858000"/>
              <a:gd name="connsiteX520" fmla="*/ 5796837 w 7467600"/>
              <a:gd name="connsiteY520" fmla="*/ 2637633 h 6858000"/>
              <a:gd name="connsiteX521" fmla="*/ 5818614 w 7467600"/>
              <a:gd name="connsiteY521" fmla="*/ 2473055 h 6858000"/>
              <a:gd name="connsiteX522" fmla="*/ 5829202 w 7467600"/>
              <a:gd name="connsiteY522" fmla="*/ 1971679 h 6858000"/>
              <a:gd name="connsiteX523" fmla="*/ 5911389 w 7467600"/>
              <a:gd name="connsiteY523" fmla="*/ 1898371 h 6858000"/>
              <a:gd name="connsiteX524" fmla="*/ 6237627 w 7467600"/>
              <a:gd name="connsiteY524" fmla="*/ 2231921 h 6858000"/>
              <a:gd name="connsiteX525" fmla="*/ 5911389 w 7467600"/>
              <a:gd name="connsiteY525" fmla="*/ 1898371 h 6858000"/>
              <a:gd name="connsiteX526" fmla="*/ 6944437 w 7467600"/>
              <a:gd name="connsiteY526" fmla="*/ 1575402 h 6858000"/>
              <a:gd name="connsiteX527" fmla="*/ 6304730 w 7467600"/>
              <a:gd name="connsiteY527" fmla="*/ 1766654 h 6858000"/>
              <a:gd name="connsiteX528" fmla="*/ 6944437 w 7467600"/>
              <a:gd name="connsiteY528" fmla="*/ 1575402 h 6858000"/>
              <a:gd name="connsiteX529" fmla="*/ 7019523 w 7467600"/>
              <a:gd name="connsiteY529" fmla="*/ 1519450 h 6858000"/>
              <a:gd name="connsiteX530" fmla="*/ 6298091 w 7467600"/>
              <a:gd name="connsiteY530" fmla="*/ 1737122 h 6858000"/>
              <a:gd name="connsiteX531" fmla="*/ 7019523 w 7467600"/>
              <a:gd name="connsiteY531" fmla="*/ 1519450 h 6858000"/>
              <a:gd name="connsiteX532" fmla="*/ 2399523 w 7467600"/>
              <a:gd name="connsiteY532" fmla="*/ 1428234 h 6858000"/>
              <a:gd name="connsiteX533" fmla="*/ 2224982 w 7467600"/>
              <a:gd name="connsiteY533" fmla="*/ 1826201 h 6858000"/>
              <a:gd name="connsiteX534" fmla="*/ 2096099 w 7467600"/>
              <a:gd name="connsiteY534" fmla="*/ 2345900 h 6858000"/>
              <a:gd name="connsiteX535" fmla="*/ 2283317 w 7467600"/>
              <a:gd name="connsiteY535" fmla="*/ 1796925 h 6858000"/>
              <a:gd name="connsiteX536" fmla="*/ 2399523 w 7467600"/>
              <a:gd name="connsiteY536" fmla="*/ 1428234 h 6858000"/>
              <a:gd name="connsiteX537" fmla="*/ 2448558 w 7467600"/>
              <a:gd name="connsiteY537" fmla="*/ 1373435 h 6858000"/>
              <a:gd name="connsiteX538" fmla="*/ 2312521 w 7467600"/>
              <a:gd name="connsiteY538" fmla="*/ 1806140 h 6858000"/>
              <a:gd name="connsiteX539" fmla="*/ 2127533 w 7467600"/>
              <a:gd name="connsiteY539" fmla="*/ 2348380 h 6858000"/>
              <a:gd name="connsiteX540" fmla="*/ 2358080 w 7467600"/>
              <a:gd name="connsiteY540" fmla="*/ 1866134 h 6858000"/>
              <a:gd name="connsiteX541" fmla="*/ 2407436 w 7467600"/>
              <a:gd name="connsiteY541" fmla="*/ 1651070 h 6858000"/>
              <a:gd name="connsiteX542" fmla="*/ 2448558 w 7467600"/>
              <a:gd name="connsiteY542" fmla="*/ 1373435 h 6858000"/>
              <a:gd name="connsiteX543" fmla="*/ 278707 w 7467600"/>
              <a:gd name="connsiteY543" fmla="*/ 1352270 h 6858000"/>
              <a:gd name="connsiteX544" fmla="*/ 321570 w 7467600"/>
              <a:gd name="connsiteY544" fmla="*/ 1861610 h 6858000"/>
              <a:gd name="connsiteX545" fmla="*/ 294281 w 7467600"/>
              <a:gd name="connsiteY545" fmla="*/ 1440658 h 6858000"/>
              <a:gd name="connsiteX546" fmla="*/ 278707 w 7467600"/>
              <a:gd name="connsiteY546" fmla="*/ 1352270 h 6858000"/>
              <a:gd name="connsiteX547" fmla="*/ 1423821 w 7467600"/>
              <a:gd name="connsiteY547" fmla="*/ 1351958 h 6858000"/>
              <a:gd name="connsiteX548" fmla="*/ 1638521 w 7467600"/>
              <a:gd name="connsiteY548" fmla="*/ 1908470 h 6858000"/>
              <a:gd name="connsiteX549" fmla="*/ 1754199 w 7467600"/>
              <a:gd name="connsiteY549" fmla="*/ 2149284 h 6858000"/>
              <a:gd name="connsiteX550" fmla="*/ 1908359 w 7467600"/>
              <a:gd name="connsiteY550" fmla="*/ 2364988 h 6858000"/>
              <a:gd name="connsiteX551" fmla="*/ 1647661 w 7467600"/>
              <a:gd name="connsiteY551" fmla="*/ 1825945 h 6858000"/>
              <a:gd name="connsiteX552" fmla="*/ 1423821 w 7467600"/>
              <a:gd name="connsiteY552" fmla="*/ 1351958 h 6858000"/>
              <a:gd name="connsiteX553" fmla="*/ 1431890 w 7467600"/>
              <a:gd name="connsiteY553" fmla="*/ 1306475 h 6858000"/>
              <a:gd name="connsiteX554" fmla="*/ 1507597 w 7467600"/>
              <a:gd name="connsiteY554" fmla="*/ 1446132 h 6858000"/>
              <a:gd name="connsiteX555" fmla="*/ 1674586 w 7467600"/>
              <a:gd name="connsiteY555" fmla="*/ 1813832 h 6858000"/>
              <a:gd name="connsiteX556" fmla="*/ 1815950 w 7467600"/>
              <a:gd name="connsiteY556" fmla="*/ 2128564 h 6858000"/>
              <a:gd name="connsiteX557" fmla="*/ 1984242 w 7467600"/>
              <a:gd name="connsiteY557" fmla="*/ 2430829 h 6858000"/>
              <a:gd name="connsiteX558" fmla="*/ 2014023 w 7467600"/>
              <a:gd name="connsiteY558" fmla="*/ 2450995 h 6858000"/>
              <a:gd name="connsiteX559" fmla="*/ 1747337 w 7467600"/>
              <a:gd name="connsiteY559" fmla="*/ 1855264 h 6858000"/>
              <a:gd name="connsiteX560" fmla="*/ 1533749 w 7467600"/>
              <a:gd name="connsiteY560" fmla="*/ 1478656 h 6858000"/>
              <a:gd name="connsiteX561" fmla="*/ 1431890 w 7467600"/>
              <a:gd name="connsiteY561" fmla="*/ 1306475 h 6858000"/>
              <a:gd name="connsiteX562" fmla="*/ 5052692 w 7467600"/>
              <a:gd name="connsiteY562" fmla="*/ 1292994 h 6858000"/>
              <a:gd name="connsiteX563" fmla="*/ 5200661 w 7467600"/>
              <a:gd name="connsiteY563" fmla="*/ 1635186 h 6858000"/>
              <a:gd name="connsiteX564" fmla="*/ 5297138 w 7467600"/>
              <a:gd name="connsiteY564" fmla="*/ 1906351 h 6858000"/>
              <a:gd name="connsiteX565" fmla="*/ 5052692 w 7467600"/>
              <a:gd name="connsiteY565" fmla="*/ 1292994 h 6858000"/>
              <a:gd name="connsiteX566" fmla="*/ 5009948 w 7467600"/>
              <a:gd name="connsiteY566" fmla="*/ 1273619 h 6858000"/>
              <a:gd name="connsiteX567" fmla="*/ 5121777 w 7467600"/>
              <a:gd name="connsiteY567" fmla="*/ 1654213 h 6858000"/>
              <a:gd name="connsiteX568" fmla="*/ 5293545 w 7467600"/>
              <a:gd name="connsiteY568" fmla="*/ 2072247 h 6858000"/>
              <a:gd name="connsiteX569" fmla="*/ 5294042 w 7467600"/>
              <a:gd name="connsiteY569" fmla="*/ 2065019 h 6858000"/>
              <a:gd name="connsiteX570" fmla="*/ 5171936 w 7467600"/>
              <a:gd name="connsiteY570" fmla="*/ 1647613 h 6858000"/>
              <a:gd name="connsiteX571" fmla="*/ 5009948 w 7467600"/>
              <a:gd name="connsiteY571" fmla="*/ 1273619 h 6858000"/>
              <a:gd name="connsiteX572" fmla="*/ 655236 w 7467600"/>
              <a:gd name="connsiteY572" fmla="*/ 1268632 h 6858000"/>
              <a:gd name="connsiteX573" fmla="*/ 839521 w 7467600"/>
              <a:gd name="connsiteY573" fmla="*/ 1685315 h 6858000"/>
              <a:gd name="connsiteX574" fmla="*/ 1109416 w 7467600"/>
              <a:gd name="connsiteY574" fmla="*/ 2061663 h 6858000"/>
              <a:gd name="connsiteX575" fmla="*/ 1298300 w 7467600"/>
              <a:gd name="connsiteY575" fmla="*/ 2247742 h 6858000"/>
              <a:gd name="connsiteX576" fmla="*/ 1125871 w 7467600"/>
              <a:gd name="connsiteY576" fmla="*/ 1989513 h 6858000"/>
              <a:gd name="connsiteX577" fmla="*/ 981574 w 7467600"/>
              <a:gd name="connsiteY577" fmla="*/ 1783157 h 6858000"/>
              <a:gd name="connsiteX578" fmla="*/ 922198 w 7467600"/>
              <a:gd name="connsiteY578" fmla="*/ 1677437 h 6858000"/>
              <a:gd name="connsiteX579" fmla="*/ 869293 w 7467600"/>
              <a:gd name="connsiteY579" fmla="*/ 1583214 h 6858000"/>
              <a:gd name="connsiteX580" fmla="*/ 751431 w 7467600"/>
              <a:gd name="connsiteY580" fmla="*/ 1405731 h 6858000"/>
              <a:gd name="connsiteX581" fmla="*/ 655236 w 7467600"/>
              <a:gd name="connsiteY581" fmla="*/ 1268632 h 6858000"/>
              <a:gd name="connsiteX582" fmla="*/ 6516292 w 7467600"/>
              <a:gd name="connsiteY582" fmla="*/ 1263064 h 6858000"/>
              <a:gd name="connsiteX583" fmla="*/ 5736320 w 7467600"/>
              <a:gd name="connsiteY583" fmla="*/ 1501803 h 6858000"/>
              <a:gd name="connsiteX584" fmla="*/ 6516292 w 7467600"/>
              <a:gd name="connsiteY584" fmla="*/ 1263064 h 6858000"/>
              <a:gd name="connsiteX585" fmla="*/ 291466 w 7467600"/>
              <a:gd name="connsiteY585" fmla="*/ 1250369 h 6858000"/>
              <a:gd name="connsiteX586" fmla="*/ 323180 w 7467600"/>
              <a:gd name="connsiteY586" fmla="*/ 1435283 h 6858000"/>
              <a:gd name="connsiteX587" fmla="*/ 349381 w 7467600"/>
              <a:gd name="connsiteY587" fmla="*/ 1875041 h 6858000"/>
              <a:gd name="connsiteX588" fmla="*/ 374363 w 7467600"/>
              <a:gd name="connsiteY588" fmla="*/ 1506494 h 6858000"/>
              <a:gd name="connsiteX589" fmla="*/ 302168 w 7467600"/>
              <a:gd name="connsiteY589" fmla="*/ 1274495 h 6858000"/>
              <a:gd name="connsiteX590" fmla="*/ 291466 w 7467600"/>
              <a:gd name="connsiteY590" fmla="*/ 1250369 h 6858000"/>
              <a:gd name="connsiteX591" fmla="*/ 678222 w 7467600"/>
              <a:gd name="connsiteY591" fmla="*/ 1248670 h 6858000"/>
              <a:gd name="connsiteX592" fmla="*/ 775536 w 7467600"/>
              <a:gd name="connsiteY592" fmla="*/ 1388015 h 6858000"/>
              <a:gd name="connsiteX593" fmla="*/ 894529 w 7467600"/>
              <a:gd name="connsiteY593" fmla="*/ 1567739 h 6858000"/>
              <a:gd name="connsiteX594" fmla="*/ 948000 w 7467600"/>
              <a:gd name="connsiteY594" fmla="*/ 1663088 h 6858000"/>
              <a:gd name="connsiteX595" fmla="*/ 1006812 w 7467600"/>
              <a:gd name="connsiteY595" fmla="*/ 1767683 h 6858000"/>
              <a:gd name="connsiteX596" fmla="*/ 1149133 w 7467600"/>
              <a:gd name="connsiteY596" fmla="*/ 1971513 h 6858000"/>
              <a:gd name="connsiteX597" fmla="*/ 1333952 w 7467600"/>
              <a:gd name="connsiteY597" fmla="*/ 2251620 h 6858000"/>
              <a:gd name="connsiteX598" fmla="*/ 1337329 w 7467600"/>
              <a:gd name="connsiteY598" fmla="*/ 2258350 h 6858000"/>
              <a:gd name="connsiteX599" fmla="*/ 1014726 w 7467600"/>
              <a:gd name="connsiteY599" fmla="*/ 1615556 h 6858000"/>
              <a:gd name="connsiteX600" fmla="*/ 678222 w 7467600"/>
              <a:gd name="connsiteY600" fmla="*/ 1248670 h 6858000"/>
              <a:gd name="connsiteX601" fmla="*/ 6691602 w 7467600"/>
              <a:gd name="connsiteY601" fmla="*/ 1140573 h 6858000"/>
              <a:gd name="connsiteX602" fmla="*/ 6571100 w 7467600"/>
              <a:gd name="connsiteY602" fmla="*/ 1183662 h 6858000"/>
              <a:gd name="connsiteX603" fmla="*/ 6241687 w 7467600"/>
              <a:gd name="connsiteY603" fmla="*/ 1257600 h 6858000"/>
              <a:gd name="connsiteX604" fmla="*/ 5693009 w 7467600"/>
              <a:gd name="connsiteY604" fmla="*/ 1478256 h 6858000"/>
              <a:gd name="connsiteX605" fmla="*/ 6548420 w 7467600"/>
              <a:gd name="connsiteY605" fmla="*/ 1214599 h 6858000"/>
              <a:gd name="connsiteX606" fmla="*/ 6605473 w 7467600"/>
              <a:gd name="connsiteY606" fmla="*/ 1184686 h 6858000"/>
              <a:gd name="connsiteX607" fmla="*/ 6691602 w 7467600"/>
              <a:gd name="connsiteY607" fmla="*/ 1140573 h 6858000"/>
              <a:gd name="connsiteX608" fmla="*/ 4002475 w 7467600"/>
              <a:gd name="connsiteY608" fmla="*/ 1037802 h 6858000"/>
              <a:gd name="connsiteX609" fmla="*/ 4000324 w 7467600"/>
              <a:gd name="connsiteY609" fmla="*/ 1039362 h 6858000"/>
              <a:gd name="connsiteX610" fmla="*/ 4002862 w 7467600"/>
              <a:gd name="connsiteY610" fmla="*/ 1042866 h 6858000"/>
              <a:gd name="connsiteX611" fmla="*/ 4002475 w 7467600"/>
              <a:gd name="connsiteY611" fmla="*/ 1037802 h 6858000"/>
              <a:gd name="connsiteX612" fmla="*/ 506322 w 7467600"/>
              <a:gd name="connsiteY612" fmla="*/ 1020997 h 6858000"/>
              <a:gd name="connsiteX613" fmla="*/ 533068 w 7467600"/>
              <a:gd name="connsiteY613" fmla="*/ 1029409 h 6858000"/>
              <a:gd name="connsiteX614" fmla="*/ 1232525 w 7467600"/>
              <a:gd name="connsiteY614" fmla="*/ 1804675 h 6858000"/>
              <a:gd name="connsiteX615" fmla="*/ 1388858 w 7467600"/>
              <a:gd name="connsiteY615" fmla="*/ 2368011 h 6858000"/>
              <a:gd name="connsiteX616" fmla="*/ 1384098 w 7467600"/>
              <a:gd name="connsiteY616" fmla="*/ 2378125 h 6858000"/>
              <a:gd name="connsiteX617" fmla="*/ 1425393 w 7467600"/>
              <a:gd name="connsiteY617" fmla="*/ 2589124 h 6858000"/>
              <a:gd name="connsiteX618" fmla="*/ 1424001 w 7467600"/>
              <a:gd name="connsiteY618" fmla="*/ 2597541 h 6858000"/>
              <a:gd name="connsiteX619" fmla="*/ 2152729 w 7467600"/>
              <a:gd name="connsiteY619" fmla="*/ 2864487 h 6858000"/>
              <a:gd name="connsiteX620" fmla="*/ 2020609 w 7467600"/>
              <a:gd name="connsiteY620" fmla="*/ 2539671 h 6858000"/>
              <a:gd name="connsiteX621" fmla="*/ 2018920 w 7467600"/>
              <a:gd name="connsiteY621" fmla="*/ 2536309 h 6858000"/>
              <a:gd name="connsiteX622" fmla="*/ 1342441 w 7467600"/>
              <a:gd name="connsiteY622" fmla="*/ 1173017 h 6858000"/>
              <a:gd name="connsiteX623" fmla="*/ 1367925 w 7467600"/>
              <a:gd name="connsiteY623" fmla="*/ 1135648 h 6858000"/>
              <a:gd name="connsiteX624" fmla="*/ 1771401 w 7467600"/>
              <a:gd name="connsiteY624" fmla="*/ 1806673 h 6858000"/>
              <a:gd name="connsiteX625" fmla="*/ 1972385 w 7467600"/>
              <a:gd name="connsiteY625" fmla="*/ 2198735 h 6858000"/>
              <a:gd name="connsiteX626" fmla="*/ 2040892 w 7467600"/>
              <a:gd name="connsiteY626" fmla="*/ 2405205 h 6858000"/>
              <a:gd name="connsiteX627" fmla="*/ 2131689 w 7467600"/>
              <a:gd name="connsiteY627" fmla="*/ 1936926 h 6858000"/>
              <a:gd name="connsiteX628" fmla="*/ 2454820 w 7467600"/>
              <a:gd name="connsiteY628" fmla="*/ 1248808 h 6858000"/>
              <a:gd name="connsiteX629" fmla="*/ 2492512 w 7467600"/>
              <a:gd name="connsiteY629" fmla="*/ 1302920 h 6858000"/>
              <a:gd name="connsiteX630" fmla="*/ 2081216 w 7467600"/>
              <a:gd name="connsiteY630" fmla="*/ 2527513 h 6858000"/>
              <a:gd name="connsiteX631" fmla="*/ 2081211 w 7467600"/>
              <a:gd name="connsiteY631" fmla="*/ 2528916 h 6858000"/>
              <a:gd name="connsiteX632" fmla="*/ 2199067 w 7467600"/>
              <a:gd name="connsiteY632" fmla="*/ 2884061 h 6858000"/>
              <a:gd name="connsiteX633" fmla="*/ 3192586 w 7467600"/>
              <a:gd name="connsiteY633" fmla="*/ 3411496 h 6858000"/>
              <a:gd name="connsiteX634" fmla="*/ 3182620 w 7467600"/>
              <a:gd name="connsiteY634" fmla="*/ 3483279 h 6858000"/>
              <a:gd name="connsiteX635" fmla="*/ 2435119 w 7467600"/>
              <a:gd name="connsiteY635" fmla="*/ 3080173 h 6858000"/>
              <a:gd name="connsiteX636" fmla="*/ 2410152 w 7467600"/>
              <a:gd name="connsiteY636" fmla="*/ 3063751 h 6858000"/>
              <a:gd name="connsiteX637" fmla="*/ 2408099 w 7467600"/>
              <a:gd name="connsiteY637" fmla="*/ 3064403 h 6858000"/>
              <a:gd name="connsiteX638" fmla="*/ 2407218 w 7467600"/>
              <a:gd name="connsiteY638" fmla="*/ 3070324 h 6858000"/>
              <a:gd name="connsiteX639" fmla="*/ 2380138 w 7467600"/>
              <a:gd name="connsiteY639" fmla="*/ 3099341 h 6858000"/>
              <a:gd name="connsiteX640" fmla="*/ 1765923 w 7467600"/>
              <a:gd name="connsiteY640" fmla="*/ 3581043 h 6858000"/>
              <a:gd name="connsiteX641" fmla="*/ 1702258 w 7467600"/>
              <a:gd name="connsiteY641" fmla="*/ 3612286 h 6858000"/>
              <a:gd name="connsiteX642" fmla="*/ 1538370 w 7467600"/>
              <a:gd name="connsiteY642" fmla="*/ 3811804 h 6858000"/>
              <a:gd name="connsiteX643" fmla="*/ 542867 w 7467600"/>
              <a:gd name="connsiteY643" fmla="*/ 4944092 h 6858000"/>
              <a:gd name="connsiteX644" fmla="*/ 515800 w 7467600"/>
              <a:gd name="connsiteY644" fmla="*/ 4862180 h 6858000"/>
              <a:gd name="connsiteX645" fmla="*/ 909145 w 7467600"/>
              <a:gd name="connsiteY645" fmla="*/ 4199225 h 6858000"/>
              <a:gd name="connsiteX646" fmla="*/ 1214067 w 7467600"/>
              <a:gd name="connsiteY646" fmla="*/ 3908561 h 6858000"/>
              <a:gd name="connsiteX647" fmla="*/ 640967 w 7467600"/>
              <a:gd name="connsiteY647" fmla="*/ 4105601 h 6858000"/>
              <a:gd name="connsiteX648" fmla="*/ 112563 w 7467600"/>
              <a:gd name="connsiteY648" fmla="*/ 4396952 h 6858000"/>
              <a:gd name="connsiteX649" fmla="*/ 0 w 7467600"/>
              <a:gd name="connsiteY649" fmla="*/ 4466006 h 6858000"/>
              <a:gd name="connsiteX650" fmla="*/ 0 w 7467600"/>
              <a:gd name="connsiteY650" fmla="*/ 4233763 h 6858000"/>
              <a:gd name="connsiteX651" fmla="*/ 36881 w 7467600"/>
              <a:gd name="connsiteY651" fmla="*/ 4200118 h 6858000"/>
              <a:gd name="connsiteX652" fmla="*/ 910534 w 7467600"/>
              <a:gd name="connsiteY652" fmla="*/ 3629753 h 6858000"/>
              <a:gd name="connsiteX653" fmla="*/ 1578717 w 7467600"/>
              <a:gd name="connsiteY653" fmla="*/ 3575982 h 6858000"/>
              <a:gd name="connsiteX654" fmla="*/ 2338780 w 7467600"/>
              <a:gd name="connsiteY654" fmla="*/ 3033725 h 6858000"/>
              <a:gd name="connsiteX655" fmla="*/ 1807991 w 7467600"/>
              <a:gd name="connsiteY655" fmla="*/ 2807184 h 6858000"/>
              <a:gd name="connsiteX656" fmla="*/ 1416358 w 7467600"/>
              <a:gd name="connsiteY656" fmla="*/ 3112571 h 6858000"/>
              <a:gd name="connsiteX657" fmla="*/ 939066 w 7467600"/>
              <a:gd name="connsiteY657" fmla="*/ 3378798 h 6858000"/>
              <a:gd name="connsiteX658" fmla="*/ 115099 w 7467600"/>
              <a:gd name="connsiteY658" fmla="*/ 3607650 h 6858000"/>
              <a:gd name="connsiteX659" fmla="*/ 97284 w 7467600"/>
              <a:gd name="connsiteY659" fmla="*/ 3520393 h 6858000"/>
              <a:gd name="connsiteX660" fmla="*/ 922050 w 7467600"/>
              <a:gd name="connsiteY660" fmla="*/ 3074867 h 6858000"/>
              <a:gd name="connsiteX661" fmla="*/ 1405265 w 7467600"/>
              <a:gd name="connsiteY661" fmla="*/ 3016319 h 6858000"/>
              <a:gd name="connsiteX662" fmla="*/ 1407512 w 7467600"/>
              <a:gd name="connsiteY662" fmla="*/ 3018001 h 6858000"/>
              <a:gd name="connsiteX663" fmla="*/ 1726266 w 7467600"/>
              <a:gd name="connsiteY663" fmla="*/ 2777274 h 6858000"/>
              <a:gd name="connsiteX664" fmla="*/ 625390 w 7467600"/>
              <a:gd name="connsiteY664" fmla="*/ 2514541 h 6858000"/>
              <a:gd name="connsiteX665" fmla="*/ 619799 w 7467600"/>
              <a:gd name="connsiteY665" fmla="*/ 2527180 h 6858000"/>
              <a:gd name="connsiteX666" fmla="*/ 310030 w 7467600"/>
              <a:gd name="connsiteY666" fmla="*/ 2771818 h 6858000"/>
              <a:gd name="connsiteX667" fmla="*/ 173877 w 7467600"/>
              <a:gd name="connsiteY667" fmla="*/ 2937056 h 6858000"/>
              <a:gd name="connsiteX668" fmla="*/ 77889 w 7467600"/>
              <a:gd name="connsiteY668" fmla="*/ 3138440 h 6858000"/>
              <a:gd name="connsiteX669" fmla="*/ 0 w 7467600"/>
              <a:gd name="connsiteY669" fmla="*/ 3271395 h 6858000"/>
              <a:gd name="connsiteX670" fmla="*/ 0 w 7467600"/>
              <a:gd name="connsiteY670" fmla="*/ 3153002 h 6858000"/>
              <a:gd name="connsiteX671" fmla="*/ 2386 w 7467600"/>
              <a:gd name="connsiteY671" fmla="*/ 3149203 h 6858000"/>
              <a:gd name="connsiteX672" fmla="*/ 89753 w 7467600"/>
              <a:gd name="connsiteY672" fmla="*/ 2987702 h 6858000"/>
              <a:gd name="connsiteX673" fmla="*/ 76869 w 7467600"/>
              <a:gd name="connsiteY673" fmla="*/ 3005404 h 6858000"/>
              <a:gd name="connsiteX674" fmla="*/ 32049 w 7467600"/>
              <a:gd name="connsiteY674" fmla="*/ 3065814 h 6858000"/>
              <a:gd name="connsiteX675" fmla="*/ 0 w 7467600"/>
              <a:gd name="connsiteY675" fmla="*/ 3108744 h 6858000"/>
              <a:gd name="connsiteX676" fmla="*/ 0 w 7467600"/>
              <a:gd name="connsiteY676" fmla="*/ 3058059 h 6858000"/>
              <a:gd name="connsiteX677" fmla="*/ 7610 w 7467600"/>
              <a:gd name="connsiteY677" fmla="*/ 3047889 h 6858000"/>
              <a:gd name="connsiteX678" fmla="*/ 52419 w 7467600"/>
              <a:gd name="connsiteY678" fmla="*/ 2987479 h 6858000"/>
              <a:gd name="connsiteX679" fmla="*/ 59142 w 7467600"/>
              <a:gd name="connsiteY679" fmla="*/ 2978488 h 6858000"/>
              <a:gd name="connsiteX680" fmla="*/ 0 w 7467600"/>
              <a:gd name="connsiteY680" fmla="*/ 3015334 h 6858000"/>
              <a:gd name="connsiteX681" fmla="*/ 0 w 7467600"/>
              <a:gd name="connsiteY681" fmla="*/ 2914286 h 6858000"/>
              <a:gd name="connsiteX682" fmla="*/ 36383 w 7467600"/>
              <a:gd name="connsiteY682" fmla="*/ 2901128 h 6858000"/>
              <a:gd name="connsiteX683" fmla="*/ 156329 w 7467600"/>
              <a:gd name="connsiteY683" fmla="*/ 2840533 h 6858000"/>
              <a:gd name="connsiteX684" fmla="*/ 358355 w 7467600"/>
              <a:gd name="connsiteY684" fmla="*/ 2620471 h 6858000"/>
              <a:gd name="connsiteX685" fmla="*/ 510577 w 7467600"/>
              <a:gd name="connsiteY685" fmla="*/ 2501244 h 6858000"/>
              <a:gd name="connsiteX686" fmla="*/ 211967 w 7467600"/>
              <a:gd name="connsiteY686" fmla="*/ 2479171 h 6858000"/>
              <a:gd name="connsiteX687" fmla="*/ 0 w 7467600"/>
              <a:gd name="connsiteY687" fmla="*/ 2476398 h 6858000"/>
              <a:gd name="connsiteX688" fmla="*/ 0 w 7467600"/>
              <a:gd name="connsiteY688" fmla="*/ 2389189 h 6858000"/>
              <a:gd name="connsiteX689" fmla="*/ 103062 w 7467600"/>
              <a:gd name="connsiteY689" fmla="*/ 2389518 h 6858000"/>
              <a:gd name="connsiteX690" fmla="*/ 510734 w 7467600"/>
              <a:gd name="connsiteY690" fmla="*/ 2416201 h 6858000"/>
              <a:gd name="connsiteX691" fmla="*/ 279257 w 7467600"/>
              <a:gd name="connsiteY691" fmla="*/ 2092102 h 6858000"/>
              <a:gd name="connsiteX692" fmla="*/ 65265 w 7467600"/>
              <a:gd name="connsiteY692" fmla="*/ 2006049 h 6858000"/>
              <a:gd name="connsiteX693" fmla="*/ 0 w 7467600"/>
              <a:gd name="connsiteY693" fmla="*/ 1982532 h 6858000"/>
              <a:gd name="connsiteX694" fmla="*/ 0 w 7467600"/>
              <a:gd name="connsiteY694" fmla="*/ 1912789 h 6858000"/>
              <a:gd name="connsiteX695" fmla="*/ 97460 w 7467600"/>
              <a:gd name="connsiteY695" fmla="*/ 1953725 h 6858000"/>
              <a:gd name="connsiteX696" fmla="*/ 221272 w 7467600"/>
              <a:gd name="connsiteY696" fmla="*/ 1980766 h 6858000"/>
              <a:gd name="connsiteX697" fmla="*/ 116765 w 7467600"/>
              <a:gd name="connsiteY697" fmla="*/ 1911033 h 6858000"/>
              <a:gd name="connsiteX698" fmla="*/ 16405 w 7467600"/>
              <a:gd name="connsiteY698" fmla="*/ 1803412 h 6858000"/>
              <a:gd name="connsiteX699" fmla="*/ 0 w 7467600"/>
              <a:gd name="connsiteY699" fmla="*/ 1784777 h 6858000"/>
              <a:gd name="connsiteX700" fmla="*/ 0 w 7467600"/>
              <a:gd name="connsiteY700" fmla="*/ 1740082 h 6858000"/>
              <a:gd name="connsiteX701" fmla="*/ 39394 w 7467600"/>
              <a:gd name="connsiteY701" fmla="*/ 1784856 h 6858000"/>
              <a:gd name="connsiteX702" fmla="*/ 135813 w 7467600"/>
              <a:gd name="connsiteY702" fmla="*/ 1888838 h 6858000"/>
              <a:gd name="connsiteX703" fmla="*/ 242575 w 7467600"/>
              <a:gd name="connsiteY703" fmla="*/ 1958841 h 6858000"/>
              <a:gd name="connsiteX704" fmla="*/ 82197 w 7467600"/>
              <a:gd name="connsiteY704" fmla="*/ 1754826 h 6858000"/>
              <a:gd name="connsiteX705" fmla="*/ 0 w 7467600"/>
              <a:gd name="connsiteY705" fmla="*/ 1679650 h 6858000"/>
              <a:gd name="connsiteX706" fmla="*/ 0 w 7467600"/>
              <a:gd name="connsiteY706" fmla="*/ 1602463 h 6858000"/>
              <a:gd name="connsiteX707" fmla="*/ 84689 w 7467600"/>
              <a:gd name="connsiteY707" fmla="*/ 1677442 h 6858000"/>
              <a:gd name="connsiteX708" fmla="*/ 298437 w 7467600"/>
              <a:gd name="connsiteY708" fmla="*/ 1968019 h 6858000"/>
              <a:gd name="connsiteX709" fmla="*/ 227269 w 7467600"/>
              <a:gd name="connsiteY709" fmla="*/ 1114064 h 6858000"/>
              <a:gd name="connsiteX710" fmla="*/ 248003 w 7467600"/>
              <a:gd name="connsiteY710" fmla="*/ 1089613 h 6858000"/>
              <a:gd name="connsiteX711" fmla="*/ 427020 w 7467600"/>
              <a:gd name="connsiteY711" fmla="*/ 1619803 h 6858000"/>
              <a:gd name="connsiteX712" fmla="*/ 340345 w 7467600"/>
              <a:gd name="connsiteY712" fmla="*/ 2027739 h 6858000"/>
              <a:gd name="connsiteX713" fmla="*/ 360865 w 7467600"/>
              <a:gd name="connsiteY713" fmla="*/ 2044827 h 6858000"/>
              <a:gd name="connsiteX714" fmla="*/ 560414 w 7467600"/>
              <a:gd name="connsiteY714" fmla="*/ 2421457 h 6858000"/>
              <a:gd name="connsiteX715" fmla="*/ 1359703 w 7467600"/>
              <a:gd name="connsiteY715" fmla="*/ 2578554 h 6858000"/>
              <a:gd name="connsiteX716" fmla="*/ 1359422 w 7467600"/>
              <a:gd name="connsiteY716" fmla="*/ 2577994 h 6858000"/>
              <a:gd name="connsiteX717" fmla="*/ 828701 w 7467600"/>
              <a:gd name="connsiteY717" fmla="*/ 1839520 h 6858000"/>
              <a:gd name="connsiteX718" fmla="*/ 494427 w 7467600"/>
              <a:gd name="connsiteY718" fmla="*/ 1092333 h 6858000"/>
              <a:gd name="connsiteX719" fmla="*/ 506322 w 7467600"/>
              <a:gd name="connsiteY719" fmla="*/ 1020997 h 6858000"/>
              <a:gd name="connsiteX720" fmla="*/ 4570198 w 7467600"/>
              <a:gd name="connsiteY720" fmla="*/ 978081 h 6858000"/>
              <a:gd name="connsiteX721" fmla="*/ 4523691 w 7467600"/>
              <a:gd name="connsiteY721" fmla="*/ 1127776 h 6858000"/>
              <a:gd name="connsiteX722" fmla="*/ 4509875 w 7467600"/>
              <a:gd name="connsiteY722" fmla="*/ 1167552 h 6858000"/>
              <a:gd name="connsiteX723" fmla="*/ 4478168 w 7467600"/>
              <a:gd name="connsiteY723" fmla="*/ 1260735 h 6858000"/>
              <a:gd name="connsiteX724" fmla="*/ 4409309 w 7467600"/>
              <a:gd name="connsiteY724" fmla="*/ 1666996 h 6858000"/>
              <a:gd name="connsiteX725" fmla="*/ 4370031 w 7467600"/>
              <a:gd name="connsiteY725" fmla="*/ 1955666 h 6858000"/>
              <a:gd name="connsiteX726" fmla="*/ 4570198 w 7467600"/>
              <a:gd name="connsiteY726" fmla="*/ 978081 h 6858000"/>
              <a:gd name="connsiteX727" fmla="*/ 4557898 w 7467600"/>
              <a:gd name="connsiteY727" fmla="*/ 900011 h 6858000"/>
              <a:gd name="connsiteX728" fmla="*/ 4344840 w 7467600"/>
              <a:gd name="connsiteY728" fmla="*/ 1922038 h 6858000"/>
              <a:gd name="connsiteX729" fmla="*/ 4378710 w 7467600"/>
              <a:gd name="connsiteY729" fmla="*/ 1665516 h 6858000"/>
              <a:gd name="connsiteX730" fmla="*/ 4448798 w 7467600"/>
              <a:gd name="connsiteY730" fmla="*/ 1253024 h 6858000"/>
              <a:gd name="connsiteX731" fmla="*/ 4480315 w 7467600"/>
              <a:gd name="connsiteY731" fmla="*/ 1158454 h 6858000"/>
              <a:gd name="connsiteX732" fmla="*/ 4494133 w 7467600"/>
              <a:gd name="connsiteY732" fmla="*/ 1118676 h 6858000"/>
              <a:gd name="connsiteX733" fmla="*/ 4557898 w 7467600"/>
              <a:gd name="connsiteY733" fmla="*/ 900011 h 6858000"/>
              <a:gd name="connsiteX734" fmla="*/ 5870151 w 7467600"/>
              <a:gd name="connsiteY734" fmla="*/ 898890 h 6858000"/>
              <a:gd name="connsiteX735" fmla="*/ 5861335 w 7467600"/>
              <a:gd name="connsiteY735" fmla="*/ 899177 h 6858000"/>
              <a:gd name="connsiteX736" fmla="*/ 5843702 w 7467600"/>
              <a:gd name="connsiteY736" fmla="*/ 899748 h 6858000"/>
              <a:gd name="connsiteX737" fmla="*/ 5651107 w 7467600"/>
              <a:gd name="connsiteY737" fmla="*/ 920306 h 6858000"/>
              <a:gd name="connsiteX738" fmla="*/ 5459407 w 7467600"/>
              <a:gd name="connsiteY738" fmla="*/ 940975 h 6858000"/>
              <a:gd name="connsiteX739" fmla="*/ 5374846 w 7467600"/>
              <a:gd name="connsiteY739" fmla="*/ 941988 h 6858000"/>
              <a:gd name="connsiteX740" fmla="*/ 5256105 w 7467600"/>
              <a:gd name="connsiteY740" fmla="*/ 945632 h 6858000"/>
              <a:gd name="connsiteX741" fmla="*/ 5107071 w 7467600"/>
              <a:gd name="connsiteY741" fmla="*/ 969720 h 6858000"/>
              <a:gd name="connsiteX742" fmla="*/ 4998681 w 7467600"/>
              <a:gd name="connsiteY742" fmla="*/ 988771 h 6858000"/>
              <a:gd name="connsiteX743" fmla="*/ 5870151 w 7467600"/>
              <a:gd name="connsiteY743" fmla="*/ 898890 h 6858000"/>
              <a:gd name="connsiteX744" fmla="*/ 5504425 w 7467600"/>
              <a:gd name="connsiteY744" fmla="*/ 848067 h 6858000"/>
              <a:gd name="connsiteX745" fmla="*/ 4968849 w 7467600"/>
              <a:gd name="connsiteY745" fmla="*/ 962318 h 6858000"/>
              <a:gd name="connsiteX746" fmla="*/ 5104039 w 7467600"/>
              <a:gd name="connsiteY746" fmla="*/ 940634 h 6858000"/>
              <a:gd name="connsiteX747" fmla="*/ 5256311 w 7467600"/>
              <a:gd name="connsiteY747" fmla="*/ 916490 h 6858000"/>
              <a:gd name="connsiteX748" fmla="*/ 5377381 w 7467600"/>
              <a:gd name="connsiteY748" fmla="*/ 912671 h 6858000"/>
              <a:gd name="connsiteX749" fmla="*/ 5460148 w 7467600"/>
              <a:gd name="connsiteY749" fmla="*/ 911442 h 6858000"/>
              <a:gd name="connsiteX750" fmla="*/ 5648971 w 7467600"/>
              <a:gd name="connsiteY750" fmla="*/ 891331 h 6858000"/>
              <a:gd name="connsiteX751" fmla="*/ 5844807 w 7467600"/>
              <a:gd name="connsiteY751" fmla="*/ 870718 h 6858000"/>
              <a:gd name="connsiteX752" fmla="*/ 5862975 w 7467600"/>
              <a:gd name="connsiteY752" fmla="*/ 869756 h 6858000"/>
              <a:gd name="connsiteX753" fmla="*/ 5920887 w 7467600"/>
              <a:gd name="connsiteY753" fmla="*/ 865929 h 6858000"/>
              <a:gd name="connsiteX754" fmla="*/ 5504425 w 7467600"/>
              <a:gd name="connsiteY754" fmla="*/ 848067 h 6858000"/>
              <a:gd name="connsiteX755" fmla="*/ 3607114 w 7467600"/>
              <a:gd name="connsiteY755" fmla="*/ 467441 h 6858000"/>
              <a:gd name="connsiteX756" fmla="*/ 3296242 w 7467600"/>
              <a:gd name="connsiteY756" fmla="*/ 807991 h 6858000"/>
              <a:gd name="connsiteX757" fmla="*/ 3174674 w 7467600"/>
              <a:gd name="connsiteY757" fmla="*/ 919759 h 6858000"/>
              <a:gd name="connsiteX758" fmla="*/ 3042978 w 7467600"/>
              <a:gd name="connsiteY758" fmla="*/ 1054894 h 6858000"/>
              <a:gd name="connsiteX759" fmla="*/ 2968914 w 7467600"/>
              <a:gd name="connsiteY759" fmla="*/ 1133756 h 6858000"/>
              <a:gd name="connsiteX760" fmla="*/ 3103823 w 7467600"/>
              <a:gd name="connsiteY760" fmla="*/ 1026814 h 6858000"/>
              <a:gd name="connsiteX761" fmla="*/ 3607114 w 7467600"/>
              <a:gd name="connsiteY761" fmla="*/ 467441 h 6858000"/>
              <a:gd name="connsiteX762" fmla="*/ 3744487 w 7467600"/>
              <a:gd name="connsiteY762" fmla="*/ 383136 h 6858000"/>
              <a:gd name="connsiteX763" fmla="*/ 3970213 w 7467600"/>
              <a:gd name="connsiteY763" fmla="*/ 995559 h 6858000"/>
              <a:gd name="connsiteX764" fmla="*/ 3744487 w 7467600"/>
              <a:gd name="connsiteY764" fmla="*/ 383136 h 6858000"/>
              <a:gd name="connsiteX765" fmla="*/ 3624562 w 7467600"/>
              <a:gd name="connsiteY765" fmla="*/ 367041 h 6858000"/>
              <a:gd name="connsiteX766" fmla="*/ 3489712 w 7467600"/>
              <a:gd name="connsiteY766" fmla="*/ 485386 h 6858000"/>
              <a:gd name="connsiteX767" fmla="*/ 3182994 w 7467600"/>
              <a:gd name="connsiteY767" fmla="*/ 828265 h 6858000"/>
              <a:gd name="connsiteX768" fmla="*/ 2892114 w 7467600"/>
              <a:gd name="connsiteY768" fmla="*/ 1172635 h 6858000"/>
              <a:gd name="connsiteX769" fmla="*/ 3021459 w 7467600"/>
              <a:gd name="connsiteY769" fmla="*/ 1035385 h 6858000"/>
              <a:gd name="connsiteX770" fmla="*/ 3153873 w 7467600"/>
              <a:gd name="connsiteY770" fmla="*/ 898971 h 6858000"/>
              <a:gd name="connsiteX771" fmla="*/ 3276511 w 7467600"/>
              <a:gd name="connsiteY771" fmla="*/ 786423 h 6858000"/>
              <a:gd name="connsiteX772" fmla="*/ 3584154 w 7467600"/>
              <a:gd name="connsiteY772" fmla="*/ 448218 h 6858000"/>
              <a:gd name="connsiteX773" fmla="*/ 3624562 w 7467600"/>
              <a:gd name="connsiteY773" fmla="*/ 367041 h 6858000"/>
              <a:gd name="connsiteX774" fmla="*/ 3766672 w 7467600"/>
              <a:gd name="connsiteY774" fmla="*/ 359429 h 6858000"/>
              <a:gd name="connsiteX775" fmla="*/ 3996338 w 7467600"/>
              <a:gd name="connsiteY775" fmla="*/ 968237 h 6858000"/>
              <a:gd name="connsiteX776" fmla="*/ 3766672 w 7467600"/>
              <a:gd name="connsiteY776" fmla="*/ 359429 h 6858000"/>
              <a:gd name="connsiteX777" fmla="*/ 5805386 w 7467600"/>
              <a:gd name="connsiteY777" fmla="*/ 239240 h 6858000"/>
              <a:gd name="connsiteX778" fmla="*/ 5736947 w 7467600"/>
              <a:gd name="connsiteY778" fmla="*/ 261367 h 6858000"/>
              <a:gd name="connsiteX779" fmla="*/ 5427012 w 7467600"/>
              <a:gd name="connsiteY779" fmla="*/ 311272 h 6858000"/>
              <a:gd name="connsiteX780" fmla="*/ 5147818 w 7467600"/>
              <a:gd name="connsiteY780" fmla="*/ 322112 h 6858000"/>
              <a:gd name="connsiteX781" fmla="*/ 5060854 w 7467600"/>
              <a:gd name="connsiteY781" fmla="*/ 311882 h 6858000"/>
              <a:gd name="connsiteX782" fmla="*/ 4945989 w 7467600"/>
              <a:gd name="connsiteY782" fmla="*/ 300516 h 6858000"/>
              <a:gd name="connsiteX783" fmla="*/ 5410479 w 7467600"/>
              <a:gd name="connsiteY783" fmla="*/ 348434 h 6858000"/>
              <a:gd name="connsiteX784" fmla="*/ 5805386 w 7467600"/>
              <a:gd name="connsiteY784" fmla="*/ 239240 h 6858000"/>
              <a:gd name="connsiteX785" fmla="*/ 5905192 w 7467600"/>
              <a:gd name="connsiteY785" fmla="*/ 163079 h 6858000"/>
              <a:gd name="connsiteX786" fmla="*/ 5865655 w 7467600"/>
              <a:gd name="connsiteY786" fmla="*/ 171901 h 6858000"/>
              <a:gd name="connsiteX787" fmla="*/ 5259740 w 7467600"/>
              <a:gd name="connsiteY787" fmla="*/ 257013 h 6858000"/>
              <a:gd name="connsiteX788" fmla="*/ 5208466 w 7467600"/>
              <a:gd name="connsiteY788" fmla="*/ 257550 h 6858000"/>
              <a:gd name="connsiteX789" fmla="*/ 4980204 w 7467600"/>
              <a:gd name="connsiteY789" fmla="*/ 271903 h 6858000"/>
              <a:gd name="connsiteX790" fmla="*/ 5068068 w 7467600"/>
              <a:gd name="connsiteY790" fmla="*/ 282244 h 6858000"/>
              <a:gd name="connsiteX791" fmla="*/ 5153231 w 7467600"/>
              <a:gd name="connsiteY791" fmla="*/ 292240 h 6858000"/>
              <a:gd name="connsiteX792" fmla="*/ 5426491 w 7467600"/>
              <a:gd name="connsiteY792" fmla="*/ 281128 h 6858000"/>
              <a:gd name="connsiteX793" fmla="*/ 5731212 w 7467600"/>
              <a:gd name="connsiteY793" fmla="*/ 231951 h 6858000"/>
              <a:gd name="connsiteX794" fmla="*/ 5905192 w 7467600"/>
              <a:gd name="connsiteY794" fmla="*/ 163079 h 6858000"/>
              <a:gd name="connsiteX795" fmla="*/ 5944437 w 7467600"/>
              <a:gd name="connsiteY795" fmla="*/ 113829 h 6858000"/>
              <a:gd name="connsiteX796" fmla="*/ 5825032 w 7467600"/>
              <a:gd name="connsiteY796" fmla="*/ 146405 h 6858000"/>
              <a:gd name="connsiteX797" fmla="*/ 4955599 w 7467600"/>
              <a:gd name="connsiteY797" fmla="*/ 247008 h 6858000"/>
              <a:gd name="connsiteX798" fmla="*/ 5210104 w 7467600"/>
              <a:gd name="connsiteY798" fmla="*/ 228123 h 6858000"/>
              <a:gd name="connsiteX799" fmla="*/ 5261015 w 7467600"/>
              <a:gd name="connsiteY799" fmla="*/ 227087 h 6858000"/>
              <a:gd name="connsiteX800" fmla="*/ 5861181 w 7467600"/>
              <a:gd name="connsiteY800" fmla="*/ 143093 h 6858000"/>
              <a:gd name="connsiteX801" fmla="*/ 5961252 w 7467600"/>
              <a:gd name="connsiteY801" fmla="*/ 114820 h 6858000"/>
              <a:gd name="connsiteX802" fmla="*/ 5944437 w 7467600"/>
              <a:gd name="connsiteY802" fmla="*/ 113829 h 6858000"/>
              <a:gd name="connsiteX803" fmla="*/ 3882765 w 7467600"/>
              <a:gd name="connsiteY803" fmla="*/ 0 h 6858000"/>
              <a:gd name="connsiteX804" fmla="*/ 3995099 w 7467600"/>
              <a:gd name="connsiteY804" fmla="*/ 0 h 6858000"/>
              <a:gd name="connsiteX805" fmla="*/ 4163818 w 7467600"/>
              <a:gd name="connsiteY805" fmla="*/ 234104 h 6858000"/>
              <a:gd name="connsiteX806" fmla="*/ 4172099 w 7467600"/>
              <a:gd name="connsiteY806" fmla="*/ 234207 h 6858000"/>
              <a:gd name="connsiteX807" fmla="*/ 4784282 w 7467600"/>
              <a:gd name="connsiteY807" fmla="*/ 276561 h 6858000"/>
              <a:gd name="connsiteX808" fmla="*/ 4801687 w 7467600"/>
              <a:gd name="connsiteY808" fmla="*/ 267764 h 6858000"/>
              <a:gd name="connsiteX809" fmla="*/ 6082788 w 7467600"/>
              <a:gd name="connsiteY809" fmla="*/ 64119 h 6858000"/>
              <a:gd name="connsiteX810" fmla="*/ 6099442 w 7467600"/>
              <a:gd name="connsiteY810" fmla="*/ 82568 h 6858000"/>
              <a:gd name="connsiteX811" fmla="*/ 4804137 w 7467600"/>
              <a:gd name="connsiteY811" fmla="*/ 320931 h 6858000"/>
              <a:gd name="connsiteX812" fmla="*/ 4227047 w 7467600"/>
              <a:gd name="connsiteY812" fmla="*/ 313415 h 6858000"/>
              <a:gd name="connsiteX813" fmla="*/ 4346041 w 7467600"/>
              <a:gd name="connsiteY813" fmla="*/ 456086 h 6858000"/>
              <a:gd name="connsiteX814" fmla="*/ 4870967 w 7467600"/>
              <a:gd name="connsiteY814" fmla="*/ 963061 h 6858000"/>
              <a:gd name="connsiteX815" fmla="*/ 4889647 w 7467600"/>
              <a:gd name="connsiteY815" fmla="*/ 957147 h 6858000"/>
              <a:gd name="connsiteX816" fmla="*/ 5422504 w 7467600"/>
              <a:gd name="connsiteY816" fmla="*/ 805191 h 6858000"/>
              <a:gd name="connsiteX817" fmla="*/ 6087656 w 7467600"/>
              <a:gd name="connsiteY817" fmla="*/ 826703 h 6858000"/>
              <a:gd name="connsiteX818" fmla="*/ 6058717 w 7467600"/>
              <a:gd name="connsiteY818" fmla="*/ 865992 h 6858000"/>
              <a:gd name="connsiteX819" fmla="*/ 4974153 w 7467600"/>
              <a:gd name="connsiteY819" fmla="*/ 1045456 h 6858000"/>
              <a:gd name="connsiteX820" fmla="*/ 5627835 w 7467600"/>
              <a:gd name="connsiteY820" fmla="*/ 1472077 h 6858000"/>
              <a:gd name="connsiteX821" fmla="*/ 5629817 w 7467600"/>
              <a:gd name="connsiteY821" fmla="*/ 1471412 h 6858000"/>
              <a:gd name="connsiteX822" fmla="*/ 5634124 w 7467600"/>
              <a:gd name="connsiteY822" fmla="*/ 1470572 h 6858000"/>
              <a:gd name="connsiteX823" fmla="*/ 5755832 w 7467600"/>
              <a:gd name="connsiteY823" fmla="*/ 1383886 h 6858000"/>
              <a:gd name="connsiteX824" fmla="*/ 6014186 w 7467600"/>
              <a:gd name="connsiteY824" fmla="*/ 1279799 h 6858000"/>
              <a:gd name="connsiteX825" fmla="*/ 6901619 w 7467600"/>
              <a:gd name="connsiteY825" fmla="*/ 1047874 h 6858000"/>
              <a:gd name="connsiteX826" fmla="*/ 6931566 w 7467600"/>
              <a:gd name="connsiteY826" fmla="*/ 1062034 h 6858000"/>
              <a:gd name="connsiteX827" fmla="*/ 5790982 w 7467600"/>
              <a:gd name="connsiteY827" fmla="*/ 1561380 h 6858000"/>
              <a:gd name="connsiteX828" fmla="*/ 6188971 w 7467600"/>
              <a:gd name="connsiteY828" fmla="*/ 1755168 h 6858000"/>
              <a:gd name="connsiteX829" fmla="*/ 6202446 w 7467600"/>
              <a:gd name="connsiteY829" fmla="*/ 1752268 h 6858000"/>
              <a:gd name="connsiteX830" fmla="*/ 7179560 w 7467600"/>
              <a:gd name="connsiteY830" fmla="*/ 1467551 h 6858000"/>
              <a:gd name="connsiteX831" fmla="*/ 7158730 w 7467600"/>
              <a:gd name="connsiteY831" fmla="*/ 1507835 h 6858000"/>
              <a:gd name="connsiteX832" fmla="*/ 6326959 w 7467600"/>
              <a:gd name="connsiteY832" fmla="*/ 1817686 h 6858000"/>
              <a:gd name="connsiteX833" fmla="*/ 6537433 w 7467600"/>
              <a:gd name="connsiteY833" fmla="*/ 1907790 h 6858000"/>
              <a:gd name="connsiteX834" fmla="*/ 6550221 w 7467600"/>
              <a:gd name="connsiteY834" fmla="*/ 1910729 h 6858000"/>
              <a:gd name="connsiteX835" fmla="*/ 6964438 w 7467600"/>
              <a:gd name="connsiteY835" fmla="*/ 2209505 h 6858000"/>
              <a:gd name="connsiteX836" fmla="*/ 7367862 w 7467600"/>
              <a:gd name="connsiteY836" fmla="*/ 2806833 h 6858000"/>
              <a:gd name="connsiteX837" fmla="*/ 7364329 w 7467600"/>
              <a:gd name="connsiteY837" fmla="*/ 2826907 h 6858000"/>
              <a:gd name="connsiteX838" fmla="*/ 7290545 w 7467600"/>
              <a:gd name="connsiteY838" fmla="*/ 2850663 h 6858000"/>
              <a:gd name="connsiteX839" fmla="*/ 6472036 w 7467600"/>
              <a:gd name="connsiteY839" fmla="*/ 1959003 h 6858000"/>
              <a:gd name="connsiteX840" fmla="*/ 5792897 w 7467600"/>
              <a:gd name="connsiteY840" fmla="*/ 1647747 h 6858000"/>
              <a:gd name="connsiteX841" fmla="*/ 5842751 w 7467600"/>
              <a:gd name="connsiteY841" fmla="*/ 1816112 h 6858000"/>
              <a:gd name="connsiteX842" fmla="*/ 5847424 w 7467600"/>
              <a:gd name="connsiteY842" fmla="*/ 1815776 h 6858000"/>
              <a:gd name="connsiteX843" fmla="*/ 6399821 w 7467600"/>
              <a:gd name="connsiteY843" fmla="*/ 2344799 h 6858000"/>
              <a:gd name="connsiteX844" fmla="*/ 6323232 w 7467600"/>
              <a:gd name="connsiteY844" fmla="*/ 2389634 h 6858000"/>
              <a:gd name="connsiteX845" fmla="*/ 5942958 w 7467600"/>
              <a:gd name="connsiteY845" fmla="*/ 2077708 h 6858000"/>
              <a:gd name="connsiteX846" fmla="*/ 5921559 w 7467600"/>
              <a:gd name="connsiteY846" fmla="*/ 2378596 h 6858000"/>
              <a:gd name="connsiteX847" fmla="*/ 5817651 w 7467600"/>
              <a:gd name="connsiteY847" fmla="*/ 3023919 h 6858000"/>
              <a:gd name="connsiteX848" fmla="*/ 5729634 w 7467600"/>
              <a:gd name="connsiteY848" fmla="*/ 3051849 h 6858000"/>
              <a:gd name="connsiteX849" fmla="*/ 5611018 w 7467600"/>
              <a:gd name="connsiteY849" fmla="*/ 2316769 h 6858000"/>
              <a:gd name="connsiteX850" fmla="*/ 5687608 w 7467600"/>
              <a:gd name="connsiteY850" fmla="*/ 2039972 h 6858000"/>
              <a:gd name="connsiteX851" fmla="*/ 5657554 w 7467600"/>
              <a:gd name="connsiteY851" fmla="*/ 1576445 h 6858000"/>
              <a:gd name="connsiteX852" fmla="*/ 5150475 w 7467600"/>
              <a:gd name="connsiteY852" fmla="*/ 1274012 h 6858000"/>
              <a:gd name="connsiteX853" fmla="*/ 5349142 w 7467600"/>
              <a:gd name="connsiteY853" fmla="*/ 2204405 h 6858000"/>
              <a:gd name="connsiteX854" fmla="*/ 5262214 w 7467600"/>
              <a:gd name="connsiteY854" fmla="*/ 2233836 h 6858000"/>
              <a:gd name="connsiteX855" fmla="*/ 4981539 w 7467600"/>
              <a:gd name="connsiteY855" fmla="*/ 1542201 h 6858000"/>
              <a:gd name="connsiteX856" fmla="*/ 4958461 w 7467600"/>
              <a:gd name="connsiteY856" fmla="*/ 1136957 h 6858000"/>
              <a:gd name="connsiteX857" fmla="*/ 4655015 w 7467600"/>
              <a:gd name="connsiteY857" fmla="*/ 891426 h 6858000"/>
              <a:gd name="connsiteX858" fmla="*/ 4348002 w 7467600"/>
              <a:gd name="connsiteY858" fmla="*/ 2205895 h 6858000"/>
              <a:gd name="connsiteX859" fmla="*/ 4262250 w 7467600"/>
              <a:gd name="connsiteY859" fmla="*/ 2219972 h 6858000"/>
              <a:gd name="connsiteX860" fmla="*/ 4550611 w 7467600"/>
              <a:gd name="connsiteY860" fmla="*/ 817540 h 6858000"/>
              <a:gd name="connsiteX861" fmla="*/ 4564418 w 7467600"/>
              <a:gd name="connsiteY861" fmla="*/ 808293 h 6858000"/>
              <a:gd name="connsiteX862" fmla="*/ 4266388 w 7467600"/>
              <a:gd name="connsiteY862" fmla="*/ 500083 h 6858000"/>
              <a:gd name="connsiteX863" fmla="*/ 4032842 w 7467600"/>
              <a:gd name="connsiteY863" fmla="*/ 211809 h 6858000"/>
              <a:gd name="connsiteX864" fmla="*/ 3882765 w 7467600"/>
              <a:gd name="connsiteY864" fmla="*/ 0 h 6858000"/>
              <a:gd name="connsiteX865" fmla="*/ 3721337 w 7467600"/>
              <a:gd name="connsiteY865" fmla="*/ 0 h 6858000"/>
              <a:gd name="connsiteX866" fmla="*/ 3797544 w 7467600"/>
              <a:gd name="connsiteY866" fmla="*/ 0 h 6858000"/>
              <a:gd name="connsiteX867" fmla="*/ 3775734 w 7467600"/>
              <a:gd name="connsiteY867" fmla="*/ 95131 h 6858000"/>
              <a:gd name="connsiteX868" fmla="*/ 3724807 w 7467600"/>
              <a:gd name="connsiteY868" fmla="*/ 272257 h 6858000"/>
              <a:gd name="connsiteX869" fmla="*/ 3726844 w 7467600"/>
              <a:gd name="connsiteY869" fmla="*/ 282988 h 6858000"/>
              <a:gd name="connsiteX870" fmla="*/ 3742664 w 7467600"/>
              <a:gd name="connsiteY870" fmla="*/ 279918 h 6858000"/>
              <a:gd name="connsiteX871" fmla="*/ 4103910 w 7467600"/>
              <a:gd name="connsiteY871" fmla="*/ 1161917 h 6858000"/>
              <a:gd name="connsiteX872" fmla="*/ 4020269 w 7467600"/>
              <a:gd name="connsiteY872" fmla="*/ 1200406 h 6858000"/>
              <a:gd name="connsiteX873" fmla="*/ 3674882 w 7467600"/>
              <a:gd name="connsiteY873" fmla="*/ 488524 h 6858000"/>
              <a:gd name="connsiteX874" fmla="*/ 3132682 w 7467600"/>
              <a:gd name="connsiteY874" fmla="*/ 1072284 h 6858000"/>
              <a:gd name="connsiteX875" fmla="*/ 2716346 w 7467600"/>
              <a:gd name="connsiteY875" fmla="*/ 1276376 h 6858000"/>
              <a:gd name="connsiteX876" fmla="*/ 2716772 w 7467600"/>
              <a:gd name="connsiteY876" fmla="*/ 1255462 h 6858000"/>
              <a:gd name="connsiteX877" fmla="*/ 3471096 w 7467600"/>
              <a:gd name="connsiteY877" fmla="*/ 437072 h 6858000"/>
              <a:gd name="connsiteX878" fmla="*/ 3639057 w 7467600"/>
              <a:gd name="connsiteY878" fmla="*/ 286334 h 6858000"/>
              <a:gd name="connsiteX879" fmla="*/ 3640309 w 7467600"/>
              <a:gd name="connsiteY879" fmla="*/ 284664 h 6858000"/>
              <a:gd name="connsiteX880" fmla="*/ 3646022 w 7467600"/>
              <a:gd name="connsiteY880" fmla="*/ 276711 h 6858000"/>
              <a:gd name="connsiteX881" fmla="*/ 3707943 w 7467600"/>
              <a:gd name="connsiteY881" fmla="*/ 65958 h 6858000"/>
              <a:gd name="connsiteX882" fmla="*/ 3721337 w 7467600"/>
              <a:gd name="connsiteY882" fmla="*/ 0 h 6858000"/>
              <a:gd name="connsiteX883" fmla="*/ 2867960 w 7467600"/>
              <a:gd name="connsiteY883" fmla="*/ 0 h 6858000"/>
              <a:gd name="connsiteX884" fmla="*/ 2926351 w 7467600"/>
              <a:gd name="connsiteY884" fmla="*/ 0 h 6858000"/>
              <a:gd name="connsiteX885" fmla="*/ 2902823 w 7467600"/>
              <a:gd name="connsiteY885" fmla="*/ 262929 h 6858000"/>
              <a:gd name="connsiteX886" fmla="*/ 2940663 w 7467600"/>
              <a:gd name="connsiteY886" fmla="*/ 140884 h 6858000"/>
              <a:gd name="connsiteX887" fmla="*/ 2947039 w 7467600"/>
              <a:gd name="connsiteY887" fmla="*/ 122524 h 6858000"/>
              <a:gd name="connsiteX888" fmla="*/ 2984316 w 7467600"/>
              <a:gd name="connsiteY888" fmla="*/ 0 h 6858000"/>
              <a:gd name="connsiteX889" fmla="*/ 3016114 w 7467600"/>
              <a:gd name="connsiteY889" fmla="*/ 0 h 6858000"/>
              <a:gd name="connsiteX890" fmla="*/ 2979949 w 7467600"/>
              <a:gd name="connsiteY890" fmla="*/ 119274 h 6858000"/>
              <a:gd name="connsiteX891" fmla="*/ 3023879 w 7467600"/>
              <a:gd name="connsiteY891" fmla="*/ 0 h 6858000"/>
              <a:gd name="connsiteX892" fmla="*/ 3105400 w 7467600"/>
              <a:gd name="connsiteY892" fmla="*/ 0 h 6858000"/>
              <a:gd name="connsiteX893" fmla="*/ 3094669 w 7467600"/>
              <a:gd name="connsiteY893" fmla="*/ 30308 h 6858000"/>
              <a:gd name="connsiteX894" fmla="*/ 2901945 w 7467600"/>
              <a:gd name="connsiteY894" fmla="*/ 466538 h 6858000"/>
              <a:gd name="connsiteX895" fmla="*/ 2815209 w 7467600"/>
              <a:gd name="connsiteY895" fmla="*/ 497361 h 6858000"/>
              <a:gd name="connsiteX896" fmla="*/ 2844845 w 7467600"/>
              <a:gd name="connsiteY896" fmla="*/ 127638 h 6858000"/>
              <a:gd name="connsiteX897" fmla="*/ 2867960 w 7467600"/>
              <a:gd name="connsiteY897" fmla="*/ 0 h 6858000"/>
              <a:gd name="connsiteX898" fmla="*/ 1057230 w 7467600"/>
              <a:gd name="connsiteY898" fmla="*/ 0 h 6858000"/>
              <a:gd name="connsiteX899" fmla="*/ 1111003 w 7467600"/>
              <a:gd name="connsiteY899" fmla="*/ 0 h 6858000"/>
              <a:gd name="connsiteX900" fmla="*/ 1125553 w 7467600"/>
              <a:gd name="connsiteY900" fmla="*/ 52588 h 6858000"/>
              <a:gd name="connsiteX901" fmla="*/ 1304276 w 7467600"/>
              <a:gd name="connsiteY901" fmla="*/ 476275 h 6858000"/>
              <a:gd name="connsiteX902" fmla="*/ 1492066 w 7467600"/>
              <a:gd name="connsiteY902" fmla="*/ 886333 h 6858000"/>
              <a:gd name="connsiteX903" fmla="*/ 1423698 w 7467600"/>
              <a:gd name="connsiteY903" fmla="*/ 710817 h 6858000"/>
              <a:gd name="connsiteX904" fmla="*/ 1357609 w 7467600"/>
              <a:gd name="connsiteY904" fmla="*/ 532892 h 6858000"/>
              <a:gd name="connsiteX905" fmla="*/ 1309550 w 7467600"/>
              <a:gd name="connsiteY905" fmla="*/ 374031 h 6858000"/>
              <a:gd name="connsiteX906" fmla="*/ 1193673 w 7467600"/>
              <a:gd name="connsiteY906" fmla="*/ 49533 h 6858000"/>
              <a:gd name="connsiteX907" fmla="*/ 1164391 w 7467600"/>
              <a:gd name="connsiteY907" fmla="*/ 0 h 6858000"/>
              <a:gd name="connsiteX908" fmla="*/ 1200666 w 7467600"/>
              <a:gd name="connsiteY908" fmla="*/ 0 h 6858000"/>
              <a:gd name="connsiteX909" fmla="*/ 1223408 w 7467600"/>
              <a:gd name="connsiteY909" fmla="*/ 38996 h 6858000"/>
              <a:gd name="connsiteX910" fmla="*/ 1339635 w 7467600"/>
              <a:gd name="connsiteY910" fmla="*/ 365517 h 6858000"/>
              <a:gd name="connsiteX911" fmla="*/ 1387469 w 7467600"/>
              <a:gd name="connsiteY911" fmla="*/ 523079 h 6858000"/>
              <a:gd name="connsiteX912" fmla="*/ 1452685 w 7467600"/>
              <a:gd name="connsiteY912" fmla="*/ 699806 h 6858000"/>
              <a:gd name="connsiteX913" fmla="*/ 1492092 w 7467600"/>
              <a:gd name="connsiteY913" fmla="*/ 800424 h 6858000"/>
              <a:gd name="connsiteX914" fmla="*/ 1455302 w 7467600"/>
              <a:gd name="connsiteY914" fmla="*/ 632913 h 6858000"/>
              <a:gd name="connsiteX915" fmla="*/ 1222336 w 7467600"/>
              <a:gd name="connsiteY915" fmla="*/ 9480 h 6858000"/>
              <a:gd name="connsiteX916" fmla="*/ 1214634 w 7467600"/>
              <a:gd name="connsiteY916" fmla="*/ 0 h 6858000"/>
              <a:gd name="connsiteX917" fmla="*/ 1289827 w 7467600"/>
              <a:gd name="connsiteY917" fmla="*/ 0 h 6858000"/>
              <a:gd name="connsiteX918" fmla="*/ 1321076 w 7467600"/>
              <a:gd name="connsiteY918" fmla="*/ 59722 h 6858000"/>
              <a:gd name="connsiteX919" fmla="*/ 1512579 w 7467600"/>
              <a:gd name="connsiteY919" fmla="*/ 626441 h 6858000"/>
              <a:gd name="connsiteX920" fmla="*/ 1506076 w 7467600"/>
              <a:gd name="connsiteY920" fmla="*/ 1089289 h 6858000"/>
              <a:gd name="connsiteX921" fmla="*/ 1486346 w 7467600"/>
              <a:gd name="connsiteY921" fmla="*/ 1079919 h 6858000"/>
              <a:gd name="connsiteX922" fmla="*/ 1070511 w 7467600"/>
              <a:gd name="connsiteY922" fmla="*/ 48609 h 6858000"/>
              <a:gd name="connsiteX923" fmla="*/ 1057230 w 7467600"/>
              <a:gd name="connsiteY923" fmla="*/ 0 h 6858000"/>
              <a:gd name="connsiteX924" fmla="*/ 43151 w 7467600"/>
              <a:gd name="connsiteY924" fmla="*/ 0 h 6858000"/>
              <a:gd name="connsiteX925" fmla="*/ 95283 w 7467600"/>
              <a:gd name="connsiteY925" fmla="*/ 0 h 6858000"/>
              <a:gd name="connsiteX926" fmla="*/ 300708 w 7467600"/>
              <a:gd name="connsiteY926" fmla="*/ 154571 h 6858000"/>
              <a:gd name="connsiteX927" fmla="*/ 530414 w 7467600"/>
              <a:gd name="connsiteY927" fmla="*/ 354673 h 6858000"/>
              <a:gd name="connsiteX928" fmla="*/ 333785 w 7467600"/>
              <a:gd name="connsiteY928" fmla="*/ 161564 h 6858000"/>
              <a:gd name="connsiteX929" fmla="*/ 147005 w 7467600"/>
              <a:gd name="connsiteY929" fmla="*/ 0 h 6858000"/>
              <a:gd name="connsiteX930" fmla="*/ 272509 w 7467600"/>
              <a:gd name="connsiteY930" fmla="*/ 0 h 6858000"/>
              <a:gd name="connsiteX931" fmla="*/ 326276 w 7467600"/>
              <a:gd name="connsiteY931" fmla="*/ 45847 h 6858000"/>
              <a:gd name="connsiteX932" fmla="*/ 823759 w 7467600"/>
              <a:gd name="connsiteY932" fmla="*/ 574145 h 6858000"/>
              <a:gd name="connsiteX933" fmla="*/ 811254 w 7467600"/>
              <a:gd name="connsiteY933" fmla="*/ 665546 h 6858000"/>
              <a:gd name="connsiteX934" fmla="*/ 154042 w 7467600"/>
              <a:gd name="connsiteY934" fmla="*/ 261522 h 6858000"/>
              <a:gd name="connsiteX935" fmla="*/ 13550 w 7467600"/>
              <a:gd name="connsiteY935" fmla="*/ 158423 h 6858000"/>
              <a:gd name="connsiteX936" fmla="*/ 0 w 7467600"/>
              <a:gd name="connsiteY936" fmla="*/ 146618 h 6858000"/>
              <a:gd name="connsiteX937" fmla="*/ 0 w 7467600"/>
              <a:gd name="connsiteY937" fmla="*/ 59161 h 6858000"/>
              <a:gd name="connsiteX938" fmla="*/ 45427 w 7467600"/>
              <a:gd name="connsiteY938" fmla="*/ 101078 h 6858000"/>
              <a:gd name="connsiteX939" fmla="*/ 630103 w 7467600"/>
              <a:gd name="connsiteY939" fmla="*/ 485885 h 6858000"/>
              <a:gd name="connsiteX940" fmla="*/ 532040 w 7467600"/>
              <a:gd name="connsiteY940" fmla="*/ 399359 h 6858000"/>
              <a:gd name="connsiteX941" fmla="*/ 517618 w 7467600"/>
              <a:gd name="connsiteY941" fmla="*/ 385726 h 6858000"/>
              <a:gd name="connsiteX942" fmla="*/ 285074 w 7467600"/>
              <a:gd name="connsiteY942" fmla="*/ 182755 h 6858000"/>
              <a:gd name="connsiteX943" fmla="*/ 43151 w 7467600"/>
              <a:gd name="connsiteY943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467600 w 7467600"/>
              <a:gd name="connsiteY9" fmla="*/ 6683873 h 6858000"/>
              <a:gd name="connsiteX10" fmla="*/ 7289862 w 7467600"/>
              <a:gd name="connsiteY10" fmla="*/ 6659827 h 6858000"/>
              <a:gd name="connsiteX11" fmla="*/ 1019354 w 7467600"/>
              <a:gd name="connsiteY11" fmla="*/ 6315006 h 6858000"/>
              <a:gd name="connsiteX12" fmla="*/ 441046 w 7467600"/>
              <a:gd name="connsiteY12" fmla="*/ 6691153 h 6858000"/>
              <a:gd name="connsiteX13" fmla="*/ 1019354 w 7467600"/>
              <a:gd name="connsiteY13" fmla="*/ 6315006 h 6858000"/>
              <a:gd name="connsiteX14" fmla="*/ 991680 w 7467600"/>
              <a:gd name="connsiteY14" fmla="*/ 6298413 h 6858000"/>
              <a:gd name="connsiteX15" fmla="*/ 409060 w 7467600"/>
              <a:gd name="connsiteY15" fmla="*/ 6671470 h 6858000"/>
              <a:gd name="connsiteX16" fmla="*/ 991680 w 7467600"/>
              <a:gd name="connsiteY16" fmla="*/ 6298413 h 6858000"/>
              <a:gd name="connsiteX17" fmla="*/ 103333 w 7467600"/>
              <a:gd name="connsiteY17" fmla="*/ 5699602 h 6858000"/>
              <a:gd name="connsiteX18" fmla="*/ 233938 w 7467600"/>
              <a:gd name="connsiteY18" fmla="*/ 5809416 h 6858000"/>
              <a:gd name="connsiteX19" fmla="*/ 883580 w 7467600"/>
              <a:gd name="connsiteY19" fmla="*/ 6180710 h 6858000"/>
              <a:gd name="connsiteX20" fmla="*/ 487337 w 7467600"/>
              <a:gd name="connsiteY20" fmla="*/ 5950182 h 6858000"/>
              <a:gd name="connsiteX21" fmla="*/ 354051 w 7467600"/>
              <a:gd name="connsiteY21" fmla="*/ 5854912 h 6858000"/>
              <a:gd name="connsiteX22" fmla="*/ 195436 w 7467600"/>
              <a:gd name="connsiteY22" fmla="*/ 5755068 h 6858000"/>
              <a:gd name="connsiteX23" fmla="*/ 103333 w 7467600"/>
              <a:gd name="connsiteY23" fmla="*/ 5699602 h 6858000"/>
              <a:gd name="connsiteX24" fmla="*/ 5539432 w 7467600"/>
              <a:gd name="connsiteY24" fmla="*/ 5642928 h 6858000"/>
              <a:gd name="connsiteX25" fmla="*/ 5555462 w 7467600"/>
              <a:gd name="connsiteY25" fmla="*/ 5694454 h 6858000"/>
              <a:gd name="connsiteX26" fmla="*/ 5828270 w 7467600"/>
              <a:gd name="connsiteY26" fmla="*/ 6320663 h 6858000"/>
              <a:gd name="connsiteX27" fmla="*/ 5947416 w 7467600"/>
              <a:gd name="connsiteY27" fmla="*/ 6574846 h 6858000"/>
              <a:gd name="connsiteX28" fmla="*/ 5539432 w 7467600"/>
              <a:gd name="connsiteY28" fmla="*/ 5642928 h 6858000"/>
              <a:gd name="connsiteX29" fmla="*/ 51253 w 7467600"/>
              <a:gd name="connsiteY29" fmla="*/ 5631825 h 6858000"/>
              <a:gd name="connsiteX30" fmla="*/ 211622 w 7467600"/>
              <a:gd name="connsiteY30" fmla="*/ 5728803 h 6858000"/>
              <a:gd name="connsiteX31" fmla="*/ 371652 w 7467600"/>
              <a:gd name="connsiteY31" fmla="*/ 5829062 h 6858000"/>
              <a:gd name="connsiteX32" fmla="*/ 505903 w 7467600"/>
              <a:gd name="connsiteY32" fmla="*/ 5925221 h 6858000"/>
              <a:gd name="connsiteX33" fmla="*/ 899240 w 7467600"/>
              <a:gd name="connsiteY33" fmla="*/ 6153068 h 6858000"/>
              <a:gd name="connsiteX34" fmla="*/ 988114 w 7467600"/>
              <a:gd name="connsiteY34" fmla="*/ 6174204 h 6858000"/>
              <a:gd name="connsiteX35" fmla="*/ 845971 w 7467600"/>
              <a:gd name="connsiteY35" fmla="*/ 6067177 h 6858000"/>
              <a:gd name="connsiteX36" fmla="*/ 448057 w 7467600"/>
              <a:gd name="connsiteY36" fmla="*/ 5841376 h 6858000"/>
              <a:gd name="connsiteX37" fmla="*/ 51253 w 7467600"/>
              <a:gd name="connsiteY37" fmla="*/ 5631825 h 6858000"/>
              <a:gd name="connsiteX38" fmla="*/ 2606687 w 7467600"/>
              <a:gd name="connsiteY38" fmla="*/ 5630718 h 6858000"/>
              <a:gd name="connsiteX39" fmla="*/ 2645658 w 7467600"/>
              <a:gd name="connsiteY39" fmla="*/ 6640259 h 6858000"/>
              <a:gd name="connsiteX40" fmla="*/ 2606687 w 7467600"/>
              <a:gd name="connsiteY40" fmla="*/ 5630718 h 6858000"/>
              <a:gd name="connsiteX41" fmla="*/ 3642057 w 7467600"/>
              <a:gd name="connsiteY41" fmla="*/ 5573487 h 6858000"/>
              <a:gd name="connsiteX42" fmla="*/ 3632981 w 7467600"/>
              <a:gd name="connsiteY42" fmla="*/ 5579437 h 6858000"/>
              <a:gd name="connsiteX43" fmla="*/ 3382436 w 7467600"/>
              <a:gd name="connsiteY43" fmla="*/ 5952726 h 6858000"/>
              <a:gd name="connsiteX44" fmla="*/ 3191929 w 7467600"/>
              <a:gd name="connsiteY44" fmla="*/ 6662669 h 6858000"/>
              <a:gd name="connsiteX45" fmla="*/ 3369898 w 7467600"/>
              <a:gd name="connsiteY45" fmla="*/ 6081771 h 6858000"/>
              <a:gd name="connsiteX46" fmla="*/ 3642057 w 7467600"/>
              <a:gd name="connsiteY46" fmla="*/ 5573487 h 6858000"/>
              <a:gd name="connsiteX47" fmla="*/ 2650666 w 7467600"/>
              <a:gd name="connsiteY47" fmla="*/ 5530686 h 6858000"/>
              <a:gd name="connsiteX48" fmla="*/ 2650249 w 7467600"/>
              <a:gd name="connsiteY48" fmla="*/ 5532101 h 6858000"/>
              <a:gd name="connsiteX49" fmla="*/ 2663808 w 7467600"/>
              <a:gd name="connsiteY49" fmla="*/ 6535215 h 6858000"/>
              <a:gd name="connsiteX50" fmla="*/ 2665418 w 7467600"/>
              <a:gd name="connsiteY50" fmla="*/ 6132756 h 6858000"/>
              <a:gd name="connsiteX51" fmla="*/ 2650666 w 7467600"/>
              <a:gd name="connsiteY51" fmla="*/ 5530686 h 6858000"/>
              <a:gd name="connsiteX52" fmla="*/ 2680277 w 7467600"/>
              <a:gd name="connsiteY52" fmla="*/ 5479204 h 6858000"/>
              <a:gd name="connsiteX53" fmla="*/ 2678972 w 7467600"/>
              <a:gd name="connsiteY53" fmla="*/ 5481582 h 6858000"/>
              <a:gd name="connsiteX54" fmla="*/ 2696666 w 7467600"/>
              <a:gd name="connsiteY54" fmla="*/ 6133836 h 6858000"/>
              <a:gd name="connsiteX55" fmla="*/ 2695769 w 7467600"/>
              <a:gd name="connsiteY55" fmla="*/ 6390955 h 6858000"/>
              <a:gd name="connsiteX56" fmla="*/ 2739893 w 7467600"/>
              <a:gd name="connsiteY56" fmla="*/ 6108357 h 6858000"/>
              <a:gd name="connsiteX57" fmla="*/ 2680277 w 7467600"/>
              <a:gd name="connsiteY57" fmla="*/ 5479204 h 6858000"/>
              <a:gd name="connsiteX58" fmla="*/ 1132195 w 7467600"/>
              <a:gd name="connsiteY58" fmla="*/ 5467980 h 6858000"/>
              <a:gd name="connsiteX59" fmla="*/ 1679056 w 7467600"/>
              <a:gd name="connsiteY59" fmla="*/ 5516907 h 6858000"/>
              <a:gd name="connsiteX60" fmla="*/ 2128648 w 7467600"/>
              <a:gd name="connsiteY60" fmla="*/ 5474249 h 6858000"/>
              <a:gd name="connsiteX61" fmla="*/ 1825619 w 7467600"/>
              <a:gd name="connsiteY61" fmla="*/ 5478447 h 6858000"/>
              <a:gd name="connsiteX62" fmla="*/ 1737798 w 7467600"/>
              <a:gd name="connsiteY62" fmla="*/ 5483353 h 6858000"/>
              <a:gd name="connsiteX63" fmla="*/ 1132195 w 7467600"/>
              <a:gd name="connsiteY63" fmla="*/ 5467980 h 6858000"/>
              <a:gd name="connsiteX64" fmla="*/ 1456157 w 7467600"/>
              <a:gd name="connsiteY64" fmla="*/ 5371404 h 6858000"/>
              <a:gd name="connsiteX65" fmla="*/ 1244432 w 7467600"/>
              <a:gd name="connsiteY65" fmla="*/ 5385601 h 6858000"/>
              <a:gd name="connsiteX66" fmla="*/ 973990 w 7467600"/>
              <a:gd name="connsiteY66" fmla="*/ 5424940 h 6858000"/>
              <a:gd name="connsiteX67" fmla="*/ 1103809 w 7467600"/>
              <a:gd name="connsiteY67" fmla="*/ 5433720 h 6858000"/>
              <a:gd name="connsiteX68" fmla="*/ 1123454 w 7467600"/>
              <a:gd name="connsiteY68" fmla="*/ 5435727 h 6858000"/>
              <a:gd name="connsiteX69" fmla="*/ 1737017 w 7467600"/>
              <a:gd name="connsiteY69" fmla="*/ 5452183 h 6858000"/>
              <a:gd name="connsiteX70" fmla="*/ 1824397 w 7467600"/>
              <a:gd name="connsiteY70" fmla="*/ 5447757 h 6858000"/>
              <a:gd name="connsiteX71" fmla="*/ 2070059 w 7467600"/>
              <a:gd name="connsiteY71" fmla="*/ 5441660 h 6858000"/>
              <a:gd name="connsiteX72" fmla="*/ 1456157 w 7467600"/>
              <a:gd name="connsiteY72" fmla="*/ 5371404 h 6858000"/>
              <a:gd name="connsiteX73" fmla="*/ 4988186 w 7467600"/>
              <a:gd name="connsiteY73" fmla="*/ 5216467 h 6858000"/>
              <a:gd name="connsiteX74" fmla="*/ 4777334 w 7467600"/>
              <a:gd name="connsiteY74" fmla="*/ 5406072 h 6858000"/>
              <a:gd name="connsiteX75" fmla="*/ 4718341 w 7467600"/>
              <a:gd name="connsiteY75" fmla="*/ 5468043 h 6858000"/>
              <a:gd name="connsiteX76" fmla="*/ 4604655 w 7467600"/>
              <a:gd name="connsiteY76" fmla="*/ 5583434 h 6858000"/>
              <a:gd name="connsiteX77" fmla="*/ 4565074 w 7467600"/>
              <a:gd name="connsiteY77" fmla="*/ 5618550 h 6858000"/>
              <a:gd name="connsiteX78" fmla="*/ 4988186 w 7467600"/>
              <a:gd name="connsiteY78" fmla="*/ 5216467 h 6858000"/>
              <a:gd name="connsiteX79" fmla="*/ 4978032 w 7467600"/>
              <a:gd name="connsiteY79" fmla="*/ 5183809 h 6858000"/>
              <a:gd name="connsiteX80" fmla="*/ 4463413 w 7467600"/>
              <a:gd name="connsiteY80" fmla="*/ 5615162 h 6858000"/>
              <a:gd name="connsiteX81" fmla="*/ 4358134 w 7467600"/>
              <a:gd name="connsiteY81" fmla="*/ 5742791 h 6858000"/>
              <a:gd name="connsiteX82" fmla="*/ 4376219 w 7467600"/>
              <a:gd name="connsiteY82" fmla="*/ 5729027 h 6858000"/>
              <a:gd name="connsiteX83" fmla="*/ 4582340 w 7467600"/>
              <a:gd name="connsiteY83" fmla="*/ 5561037 h 6858000"/>
              <a:gd name="connsiteX84" fmla="*/ 4694684 w 7467600"/>
              <a:gd name="connsiteY84" fmla="*/ 5447098 h 6858000"/>
              <a:gd name="connsiteX85" fmla="*/ 4754123 w 7467600"/>
              <a:gd name="connsiteY85" fmla="*/ 5384643 h 6858000"/>
              <a:gd name="connsiteX86" fmla="*/ 4978032 w 7467600"/>
              <a:gd name="connsiteY86" fmla="*/ 5183809 h 6858000"/>
              <a:gd name="connsiteX87" fmla="*/ 1903353 w 7467600"/>
              <a:gd name="connsiteY87" fmla="*/ 5044827 h 6858000"/>
              <a:gd name="connsiteX88" fmla="*/ 1936931 w 7467600"/>
              <a:gd name="connsiteY88" fmla="*/ 5093954 h 6858000"/>
              <a:gd name="connsiteX89" fmla="*/ 2195868 w 7467600"/>
              <a:gd name="connsiteY89" fmla="*/ 5396574 h 6858000"/>
              <a:gd name="connsiteX90" fmla="*/ 2088852 w 7467600"/>
              <a:gd name="connsiteY90" fmla="*/ 5166123 h 6858000"/>
              <a:gd name="connsiteX91" fmla="*/ 1958241 w 7467600"/>
              <a:gd name="connsiteY91" fmla="*/ 5067955 h 6858000"/>
              <a:gd name="connsiteX92" fmla="*/ 1903353 w 7467600"/>
              <a:gd name="connsiteY92" fmla="*/ 5044827 h 6858000"/>
              <a:gd name="connsiteX93" fmla="*/ 1979378 w 7467600"/>
              <a:gd name="connsiteY93" fmla="*/ 4769504 h 6858000"/>
              <a:gd name="connsiteX94" fmla="*/ 2882120 w 7467600"/>
              <a:gd name="connsiteY94" fmla="*/ 5064547 h 6858000"/>
              <a:gd name="connsiteX95" fmla="*/ 2793103 w 7467600"/>
              <a:gd name="connsiteY95" fmla="*/ 5039699 h 6858000"/>
              <a:gd name="connsiteX96" fmla="*/ 2770041 w 7467600"/>
              <a:gd name="connsiteY96" fmla="*/ 5033634 h 6858000"/>
              <a:gd name="connsiteX97" fmla="*/ 1979378 w 7467600"/>
              <a:gd name="connsiteY97" fmla="*/ 4769504 h 6858000"/>
              <a:gd name="connsiteX98" fmla="*/ 1927410 w 7467600"/>
              <a:gd name="connsiteY98" fmla="*/ 4716164 h 6858000"/>
              <a:gd name="connsiteX99" fmla="*/ 1959587 w 7467600"/>
              <a:gd name="connsiteY99" fmla="*/ 4728849 h 6858000"/>
              <a:gd name="connsiteX100" fmla="*/ 2777707 w 7467600"/>
              <a:gd name="connsiteY100" fmla="*/ 5003991 h 6858000"/>
              <a:gd name="connsiteX101" fmla="*/ 2800768 w 7467600"/>
              <a:gd name="connsiteY101" fmla="*/ 5010056 h 6858000"/>
              <a:gd name="connsiteX102" fmla="*/ 2879408 w 7467600"/>
              <a:gd name="connsiteY102" fmla="*/ 5031590 h 6858000"/>
              <a:gd name="connsiteX103" fmla="*/ 2862295 w 7467600"/>
              <a:gd name="connsiteY103" fmla="*/ 5022958 h 6858000"/>
              <a:gd name="connsiteX104" fmla="*/ 2813343 w 7467600"/>
              <a:gd name="connsiteY104" fmla="*/ 4998369 h 6858000"/>
              <a:gd name="connsiteX105" fmla="*/ 2646245 w 7467600"/>
              <a:gd name="connsiteY105" fmla="*/ 4930999 h 6858000"/>
              <a:gd name="connsiteX106" fmla="*/ 1999243 w 7467600"/>
              <a:gd name="connsiteY106" fmla="*/ 4730524 h 6858000"/>
              <a:gd name="connsiteX107" fmla="*/ 1979527 w 7467600"/>
              <a:gd name="connsiteY107" fmla="*/ 4726651 h 6858000"/>
              <a:gd name="connsiteX108" fmla="*/ 1927410 w 7467600"/>
              <a:gd name="connsiteY108" fmla="*/ 4716164 h 6858000"/>
              <a:gd name="connsiteX109" fmla="*/ 1997014 w 7467600"/>
              <a:gd name="connsiteY109" fmla="*/ 4698007 h 6858000"/>
              <a:gd name="connsiteX110" fmla="*/ 2005458 w 7467600"/>
              <a:gd name="connsiteY110" fmla="*/ 4699540 h 6858000"/>
              <a:gd name="connsiteX111" fmla="*/ 2657186 w 7467600"/>
              <a:gd name="connsiteY111" fmla="*/ 4901687 h 6858000"/>
              <a:gd name="connsiteX112" fmla="*/ 2826662 w 7467600"/>
              <a:gd name="connsiteY112" fmla="*/ 4970362 h 6858000"/>
              <a:gd name="connsiteX113" fmla="*/ 2876100 w 7467600"/>
              <a:gd name="connsiteY113" fmla="*/ 4995397 h 6858000"/>
              <a:gd name="connsiteX114" fmla="*/ 3042600 w 7467600"/>
              <a:gd name="connsiteY114" fmla="*/ 5059532 h 6858000"/>
              <a:gd name="connsiteX115" fmla="*/ 1997014 w 7467600"/>
              <a:gd name="connsiteY115" fmla="*/ 4698007 h 6858000"/>
              <a:gd name="connsiteX116" fmla="*/ 2305292 w 7467600"/>
              <a:gd name="connsiteY116" fmla="*/ 4219492 h 6858000"/>
              <a:gd name="connsiteX117" fmla="*/ 3360922 w 7467600"/>
              <a:gd name="connsiteY117" fmla="*/ 4529373 h 6858000"/>
              <a:gd name="connsiteX118" fmla="*/ 3492420 w 7467600"/>
              <a:gd name="connsiteY118" fmla="*/ 4510145 h 6858000"/>
              <a:gd name="connsiteX119" fmla="*/ 3364086 w 7467600"/>
              <a:gd name="connsiteY119" fmla="*/ 4480340 h 6858000"/>
              <a:gd name="connsiteX120" fmla="*/ 3225818 w 7467600"/>
              <a:gd name="connsiteY120" fmla="*/ 4411822 h 6858000"/>
              <a:gd name="connsiteX121" fmla="*/ 3129696 w 7467600"/>
              <a:gd name="connsiteY121" fmla="*/ 4360704 h 6858000"/>
              <a:gd name="connsiteX122" fmla="*/ 2814545 w 7467600"/>
              <a:gd name="connsiteY122" fmla="*/ 4282955 h 6858000"/>
              <a:gd name="connsiteX123" fmla="*/ 2305292 w 7467600"/>
              <a:gd name="connsiteY123" fmla="*/ 4219492 h 6858000"/>
              <a:gd name="connsiteX124" fmla="*/ 2626982 w 7467600"/>
              <a:gd name="connsiteY124" fmla="*/ 4206450 h 6858000"/>
              <a:gd name="connsiteX125" fmla="*/ 2490617 w 7467600"/>
              <a:gd name="connsiteY125" fmla="*/ 4206951 h 6858000"/>
              <a:gd name="connsiteX126" fmla="*/ 2819869 w 7467600"/>
              <a:gd name="connsiteY126" fmla="*/ 4252936 h 6858000"/>
              <a:gd name="connsiteX127" fmla="*/ 3143018 w 7467600"/>
              <a:gd name="connsiteY127" fmla="*/ 4332698 h 6858000"/>
              <a:gd name="connsiteX128" fmla="*/ 3241520 w 7467600"/>
              <a:gd name="connsiteY128" fmla="*/ 4385112 h 6858000"/>
              <a:gd name="connsiteX129" fmla="*/ 3374575 w 7467600"/>
              <a:gd name="connsiteY129" fmla="*/ 4451517 h 6858000"/>
              <a:gd name="connsiteX130" fmla="*/ 3505221 w 7467600"/>
              <a:gd name="connsiteY130" fmla="*/ 4480757 h 6858000"/>
              <a:gd name="connsiteX131" fmla="*/ 2626982 w 7467600"/>
              <a:gd name="connsiteY131" fmla="*/ 4206450 h 6858000"/>
              <a:gd name="connsiteX132" fmla="*/ 1310106 w 7467600"/>
              <a:gd name="connsiteY132" fmla="*/ 3943217 h 6858000"/>
              <a:gd name="connsiteX133" fmla="*/ 854994 w 7467600"/>
              <a:gd name="connsiteY133" fmla="*/ 4399136 h 6858000"/>
              <a:gd name="connsiteX134" fmla="*/ 742462 w 7467600"/>
              <a:gd name="connsiteY134" fmla="*/ 4594648 h 6858000"/>
              <a:gd name="connsiteX135" fmla="*/ 820602 w 7467600"/>
              <a:gd name="connsiteY135" fmla="*/ 4485915 h 6858000"/>
              <a:gd name="connsiteX136" fmla="*/ 878295 w 7467600"/>
              <a:gd name="connsiteY136" fmla="*/ 4403594 h 6858000"/>
              <a:gd name="connsiteX137" fmla="*/ 1240607 w 7467600"/>
              <a:gd name="connsiteY137" fmla="*/ 4010401 h 6858000"/>
              <a:gd name="connsiteX138" fmla="*/ 1310106 w 7467600"/>
              <a:gd name="connsiteY138" fmla="*/ 3943217 h 6858000"/>
              <a:gd name="connsiteX139" fmla="*/ 1423113 w 7467600"/>
              <a:gd name="connsiteY139" fmla="*/ 3874565 h 6858000"/>
              <a:gd name="connsiteX140" fmla="*/ 1260565 w 7467600"/>
              <a:gd name="connsiteY140" fmla="*/ 4031982 h 6858000"/>
              <a:gd name="connsiteX141" fmla="*/ 901900 w 7467600"/>
              <a:gd name="connsiteY141" fmla="*/ 4421236 h 6858000"/>
              <a:gd name="connsiteX142" fmla="*/ 845044 w 7467600"/>
              <a:gd name="connsiteY142" fmla="*/ 4502436 h 6858000"/>
              <a:gd name="connsiteX143" fmla="*/ 685926 w 7467600"/>
              <a:gd name="connsiteY143" fmla="*/ 4703069 h 6858000"/>
              <a:gd name="connsiteX144" fmla="*/ 684248 w 7467600"/>
              <a:gd name="connsiteY144" fmla="*/ 4706721 h 6858000"/>
              <a:gd name="connsiteX145" fmla="*/ 1423113 w 7467600"/>
              <a:gd name="connsiteY145" fmla="*/ 3874565 h 6858000"/>
              <a:gd name="connsiteX146" fmla="*/ 3316479 w 7467600"/>
              <a:gd name="connsiteY146" fmla="*/ 3872136 h 6858000"/>
              <a:gd name="connsiteX147" fmla="*/ 3546806 w 7467600"/>
              <a:gd name="connsiteY147" fmla="*/ 4356139 h 6858000"/>
              <a:gd name="connsiteX148" fmla="*/ 3364433 w 7467600"/>
              <a:gd name="connsiteY148" fmla="*/ 3953121 h 6858000"/>
              <a:gd name="connsiteX149" fmla="*/ 3316479 w 7467600"/>
              <a:gd name="connsiteY149" fmla="*/ 3872136 h 6858000"/>
              <a:gd name="connsiteX150" fmla="*/ 3291335 w 7467600"/>
              <a:gd name="connsiteY150" fmla="*/ 3767420 h 6858000"/>
              <a:gd name="connsiteX151" fmla="*/ 3390805 w 7467600"/>
              <a:gd name="connsiteY151" fmla="*/ 3937163 h 6858000"/>
              <a:gd name="connsiteX152" fmla="*/ 3579062 w 7467600"/>
              <a:gd name="connsiteY152" fmla="*/ 4359040 h 6858000"/>
              <a:gd name="connsiteX153" fmla="*/ 3467355 w 7467600"/>
              <a:gd name="connsiteY153" fmla="*/ 3988130 h 6858000"/>
              <a:gd name="connsiteX154" fmla="*/ 3310753 w 7467600"/>
              <a:gd name="connsiteY154" fmla="*/ 3787140 h 6858000"/>
              <a:gd name="connsiteX155" fmla="*/ 3291335 w 7467600"/>
              <a:gd name="connsiteY155" fmla="*/ 3767420 h 6858000"/>
              <a:gd name="connsiteX156" fmla="*/ 1635889 w 7467600"/>
              <a:gd name="connsiteY156" fmla="*/ 3709494 h 6858000"/>
              <a:gd name="connsiteX157" fmla="*/ 1634800 w 7467600"/>
              <a:gd name="connsiteY157" fmla="*/ 3731111 h 6858000"/>
              <a:gd name="connsiteX158" fmla="*/ 1635889 w 7467600"/>
              <a:gd name="connsiteY158" fmla="*/ 3709494 h 6858000"/>
              <a:gd name="connsiteX159" fmla="*/ 1510397 w 7467600"/>
              <a:gd name="connsiteY159" fmla="*/ 3684705 h 6858000"/>
              <a:gd name="connsiteX160" fmla="*/ 1146550 w 7467600"/>
              <a:gd name="connsiteY160" fmla="*/ 3802012 h 6858000"/>
              <a:gd name="connsiteX161" fmla="*/ 698834 w 7467600"/>
              <a:gd name="connsiteY161" fmla="*/ 3952272 h 6858000"/>
              <a:gd name="connsiteX162" fmla="*/ 34256 w 7467600"/>
              <a:gd name="connsiteY162" fmla="*/ 4347603 h 6858000"/>
              <a:gd name="connsiteX163" fmla="*/ 527241 w 7467600"/>
              <a:gd name="connsiteY163" fmla="*/ 4065078 h 6858000"/>
              <a:gd name="connsiteX164" fmla="*/ 1510397 w 7467600"/>
              <a:gd name="connsiteY164" fmla="*/ 3684705 h 6858000"/>
              <a:gd name="connsiteX165" fmla="*/ 1313114 w 7467600"/>
              <a:gd name="connsiteY165" fmla="*/ 3655216 h 6858000"/>
              <a:gd name="connsiteX166" fmla="*/ 1109304 w 7467600"/>
              <a:gd name="connsiteY166" fmla="*/ 3669030 h 6858000"/>
              <a:gd name="connsiteX167" fmla="*/ 8129 w 7467600"/>
              <a:gd name="connsiteY167" fmla="*/ 4330519 h 6858000"/>
              <a:gd name="connsiteX168" fmla="*/ 687572 w 7467600"/>
              <a:gd name="connsiteY168" fmla="*/ 3925629 h 6858000"/>
              <a:gd name="connsiteX169" fmla="*/ 1138365 w 7467600"/>
              <a:gd name="connsiteY169" fmla="*/ 3774515 h 6858000"/>
              <a:gd name="connsiteX170" fmla="*/ 1505579 w 7467600"/>
              <a:gd name="connsiteY170" fmla="*/ 3655526 h 6858000"/>
              <a:gd name="connsiteX171" fmla="*/ 1313114 w 7467600"/>
              <a:gd name="connsiteY171" fmla="*/ 3655216 h 6858000"/>
              <a:gd name="connsiteX172" fmla="*/ 3655073 w 7467600"/>
              <a:gd name="connsiteY172" fmla="*/ 3650884 h 6858000"/>
              <a:gd name="connsiteX173" fmla="*/ 3989938 w 7467600"/>
              <a:gd name="connsiteY173" fmla="*/ 3991685 h 6858000"/>
              <a:gd name="connsiteX174" fmla="*/ 4393907 w 7467600"/>
              <a:gd name="connsiteY174" fmla="*/ 4261258 h 6858000"/>
              <a:gd name="connsiteX175" fmla="*/ 4648051 w 7467600"/>
              <a:gd name="connsiteY175" fmla="*/ 4374051 h 6858000"/>
              <a:gd name="connsiteX176" fmla="*/ 4383389 w 7467600"/>
              <a:gd name="connsiteY176" fmla="*/ 4184369 h 6858000"/>
              <a:gd name="connsiteX177" fmla="*/ 4165508 w 7467600"/>
              <a:gd name="connsiteY177" fmla="*/ 4035196 h 6858000"/>
              <a:gd name="connsiteX178" fmla="*/ 4068162 w 7467600"/>
              <a:gd name="connsiteY178" fmla="*/ 3953394 h 6858000"/>
              <a:gd name="connsiteX179" fmla="*/ 3981416 w 7467600"/>
              <a:gd name="connsiteY179" fmla="*/ 3880482 h 6858000"/>
              <a:gd name="connsiteX180" fmla="*/ 3800147 w 7467600"/>
              <a:gd name="connsiteY180" fmla="*/ 3749872 h 6858000"/>
              <a:gd name="connsiteX181" fmla="*/ 3655073 w 7467600"/>
              <a:gd name="connsiteY181" fmla="*/ 3650884 h 6858000"/>
              <a:gd name="connsiteX182" fmla="*/ 3670252 w 7467600"/>
              <a:gd name="connsiteY182" fmla="*/ 3622798 h 6858000"/>
              <a:gd name="connsiteX183" fmla="*/ 3817258 w 7467600"/>
              <a:gd name="connsiteY183" fmla="*/ 3723577 h 6858000"/>
              <a:gd name="connsiteX184" fmla="*/ 4000461 w 7467600"/>
              <a:gd name="connsiteY184" fmla="*/ 3855966 h 6858000"/>
              <a:gd name="connsiteX185" fmla="*/ 4088180 w 7467600"/>
              <a:gd name="connsiteY185" fmla="*/ 3929774 h 6858000"/>
              <a:gd name="connsiteX186" fmla="*/ 4184555 w 7467600"/>
              <a:gd name="connsiteY186" fmla="*/ 4010683 h 6858000"/>
              <a:gd name="connsiteX187" fmla="*/ 4399563 w 7467600"/>
              <a:gd name="connsiteY187" fmla="*/ 4158106 h 6858000"/>
              <a:gd name="connsiteX188" fmla="*/ 4684469 w 7467600"/>
              <a:gd name="connsiteY188" fmla="*/ 4364680 h 6858000"/>
              <a:gd name="connsiteX189" fmla="*/ 4690271 w 7467600"/>
              <a:gd name="connsiteY189" fmla="*/ 4370034 h 6858000"/>
              <a:gd name="connsiteX190" fmla="*/ 4136093 w 7467600"/>
              <a:gd name="connsiteY190" fmla="*/ 3858466 h 6858000"/>
              <a:gd name="connsiteX191" fmla="*/ 3670252 w 7467600"/>
              <a:gd name="connsiteY191" fmla="*/ 3622798 h 6858000"/>
              <a:gd name="connsiteX192" fmla="*/ 4440129 w 7467600"/>
              <a:gd name="connsiteY192" fmla="*/ 3448571 h 6858000"/>
              <a:gd name="connsiteX193" fmla="*/ 4856525 w 7467600"/>
              <a:gd name="connsiteY193" fmla="*/ 3915351 h 6858000"/>
              <a:gd name="connsiteX194" fmla="*/ 5059055 w 7467600"/>
              <a:gd name="connsiteY194" fmla="*/ 4108918 h 6858000"/>
              <a:gd name="connsiteX195" fmla="*/ 5290070 w 7467600"/>
              <a:gd name="connsiteY195" fmla="*/ 4263619 h 6858000"/>
              <a:gd name="connsiteX196" fmla="*/ 4834991 w 7467600"/>
              <a:gd name="connsiteY196" fmla="*/ 3830985 h 6858000"/>
              <a:gd name="connsiteX197" fmla="*/ 4440129 w 7467600"/>
              <a:gd name="connsiteY197" fmla="*/ 3448571 h 6858000"/>
              <a:gd name="connsiteX198" fmla="*/ 4441737 w 7467600"/>
              <a:gd name="connsiteY198" fmla="*/ 3399734 h 6858000"/>
              <a:gd name="connsiteX199" fmla="*/ 4431236 w 7467600"/>
              <a:gd name="connsiteY199" fmla="*/ 3400954 h 6858000"/>
              <a:gd name="connsiteX200" fmla="*/ 4557150 w 7467600"/>
              <a:gd name="connsiteY200" fmla="*/ 3510023 h 6858000"/>
              <a:gd name="connsiteX201" fmla="*/ 4856936 w 7467600"/>
              <a:gd name="connsiteY201" fmla="*/ 3809146 h 6858000"/>
              <a:gd name="connsiteX202" fmla="*/ 5111996 w 7467600"/>
              <a:gd name="connsiteY202" fmla="*/ 4065759 h 6858000"/>
              <a:gd name="connsiteX203" fmla="*/ 5388878 w 7467600"/>
              <a:gd name="connsiteY203" fmla="*/ 4300185 h 6858000"/>
              <a:gd name="connsiteX204" fmla="*/ 5425556 w 7467600"/>
              <a:gd name="connsiteY204" fmla="*/ 4308967 h 6858000"/>
              <a:gd name="connsiteX205" fmla="*/ 4943646 w 7467600"/>
              <a:gd name="connsiteY205" fmla="*/ 3822916 h 6858000"/>
              <a:gd name="connsiteX206" fmla="*/ 4594837 w 7467600"/>
              <a:gd name="connsiteY206" fmla="*/ 3532274 h 6858000"/>
              <a:gd name="connsiteX207" fmla="*/ 4441737 w 7467600"/>
              <a:gd name="connsiteY207" fmla="*/ 3399734 h 6858000"/>
              <a:gd name="connsiteX208" fmla="*/ 5425834 w 7467600"/>
              <a:gd name="connsiteY208" fmla="*/ 3162785 h 6858000"/>
              <a:gd name="connsiteX209" fmla="*/ 5401644 w 7467600"/>
              <a:gd name="connsiteY209" fmla="*/ 3617847 h 6858000"/>
              <a:gd name="connsiteX210" fmla="*/ 5467256 w 7467600"/>
              <a:gd name="connsiteY210" fmla="*/ 4175494 h 6858000"/>
              <a:gd name="connsiteX211" fmla="*/ 5448069 w 7467600"/>
              <a:gd name="connsiteY211" fmla="*/ 3567554 h 6858000"/>
              <a:gd name="connsiteX212" fmla="*/ 5425834 w 7467600"/>
              <a:gd name="connsiteY212" fmla="*/ 3162785 h 6858000"/>
              <a:gd name="connsiteX213" fmla="*/ 1318687 w 7467600"/>
              <a:gd name="connsiteY213" fmla="*/ 3113840 h 6858000"/>
              <a:gd name="connsiteX214" fmla="*/ 1066793 w 7467600"/>
              <a:gd name="connsiteY214" fmla="*/ 3212171 h 6858000"/>
              <a:gd name="connsiteX215" fmla="*/ 993319 w 7467600"/>
              <a:gd name="connsiteY215" fmla="*/ 3247648 h 6858000"/>
              <a:gd name="connsiteX216" fmla="*/ 853081 w 7467600"/>
              <a:gd name="connsiteY216" fmla="*/ 3312410 h 6858000"/>
              <a:gd name="connsiteX217" fmla="*/ 805957 w 7467600"/>
              <a:gd name="connsiteY217" fmla="*/ 3330443 h 6858000"/>
              <a:gd name="connsiteX218" fmla="*/ 1318687 w 7467600"/>
              <a:gd name="connsiteY218" fmla="*/ 3113840 h 6858000"/>
              <a:gd name="connsiteX219" fmla="*/ 5453702 w 7467600"/>
              <a:gd name="connsiteY219" fmla="*/ 3090882 h 6858000"/>
              <a:gd name="connsiteX220" fmla="*/ 5480135 w 7467600"/>
              <a:gd name="connsiteY220" fmla="*/ 3565802 h 6858000"/>
              <a:gd name="connsiteX221" fmla="*/ 5499023 w 7467600"/>
              <a:gd name="connsiteY221" fmla="*/ 4166310 h 6858000"/>
              <a:gd name="connsiteX222" fmla="*/ 5547022 w 7467600"/>
              <a:gd name="connsiteY222" fmla="*/ 3607838 h 6858000"/>
              <a:gd name="connsiteX223" fmla="*/ 5515964 w 7467600"/>
              <a:gd name="connsiteY223" fmla="*/ 3378541 h 6858000"/>
              <a:gd name="connsiteX224" fmla="*/ 5453702 w 7467600"/>
              <a:gd name="connsiteY224" fmla="*/ 3090882 h 6858000"/>
              <a:gd name="connsiteX225" fmla="*/ 1238695 w 7467600"/>
              <a:gd name="connsiteY225" fmla="*/ 3076820 h 6858000"/>
              <a:gd name="connsiteX226" fmla="*/ 716371 w 7467600"/>
              <a:gd name="connsiteY226" fmla="*/ 3293249 h 6858000"/>
              <a:gd name="connsiteX227" fmla="*/ 579522 w 7467600"/>
              <a:gd name="connsiteY227" fmla="*/ 3371759 h 6858000"/>
              <a:gd name="connsiteX228" fmla="*/ 600288 w 7467600"/>
              <a:gd name="connsiteY228" fmla="*/ 3365555 h 6858000"/>
              <a:gd name="connsiteX229" fmla="*/ 840692 w 7467600"/>
              <a:gd name="connsiteY229" fmla="*/ 3284921 h 6858000"/>
              <a:gd name="connsiteX230" fmla="*/ 979248 w 7467600"/>
              <a:gd name="connsiteY230" fmla="*/ 3221003 h 6858000"/>
              <a:gd name="connsiteX231" fmla="*/ 1053282 w 7467600"/>
              <a:gd name="connsiteY231" fmla="*/ 3185247 h 6858000"/>
              <a:gd name="connsiteX232" fmla="*/ 1320603 w 7467600"/>
              <a:gd name="connsiteY232" fmla="*/ 3081281 h 6858000"/>
              <a:gd name="connsiteX233" fmla="*/ 1238695 w 7467600"/>
              <a:gd name="connsiteY233" fmla="*/ 3076820 h 6858000"/>
              <a:gd name="connsiteX234" fmla="*/ 5425627 w 7467600"/>
              <a:gd name="connsiteY234" fmla="*/ 2954192 h 6858000"/>
              <a:gd name="connsiteX235" fmla="*/ 5470770 w 7467600"/>
              <a:gd name="connsiteY235" fmla="*/ 3005435 h 6858000"/>
              <a:gd name="connsiteX236" fmla="*/ 5519779 w 7467600"/>
              <a:gd name="connsiteY236" fmla="*/ 4359223 h 6858000"/>
              <a:gd name="connsiteX237" fmla="*/ 5520293 w 7467600"/>
              <a:gd name="connsiteY237" fmla="*/ 4360602 h 6858000"/>
              <a:gd name="connsiteX238" fmla="*/ 5767221 w 7467600"/>
              <a:gd name="connsiteY238" fmla="*/ 4665564 h 6858000"/>
              <a:gd name="connsiteX239" fmla="*/ 6937169 w 7467600"/>
              <a:gd name="connsiteY239" fmla="*/ 4815941 h 6858000"/>
              <a:gd name="connsiteX240" fmla="*/ 6953922 w 7467600"/>
              <a:gd name="connsiteY240" fmla="*/ 4890068 h 6858000"/>
              <a:gd name="connsiteX241" fmla="*/ 6071359 w 7467600"/>
              <a:gd name="connsiteY241" fmla="*/ 4770770 h 6858000"/>
              <a:gd name="connsiteX242" fmla="*/ 6038839 w 7467600"/>
              <a:gd name="connsiteY242" fmla="*/ 4764474 h 6858000"/>
              <a:gd name="connsiteX243" fmla="*/ 6038706 w 7467600"/>
              <a:gd name="connsiteY243" fmla="*/ 4763847 h 6858000"/>
              <a:gd name="connsiteX244" fmla="*/ 6037784 w 7467600"/>
              <a:gd name="connsiteY244" fmla="*/ 4764270 h 6858000"/>
              <a:gd name="connsiteX245" fmla="*/ 6038839 w 7467600"/>
              <a:gd name="connsiteY245" fmla="*/ 4764474 h 6858000"/>
              <a:gd name="connsiteX246" fmla="*/ 6040338 w 7467600"/>
              <a:gd name="connsiteY246" fmla="*/ 4771418 h 6858000"/>
              <a:gd name="connsiteX247" fmla="*/ 6024488 w 7467600"/>
              <a:gd name="connsiteY247" fmla="*/ 4809903 h 6858000"/>
              <a:gd name="connsiteX248" fmla="*/ 5599771 w 7467600"/>
              <a:gd name="connsiteY248" fmla="*/ 5509652 h 6858000"/>
              <a:gd name="connsiteX249" fmla="*/ 5548843 w 7467600"/>
              <a:gd name="connsiteY249" fmla="*/ 5563845 h 6858000"/>
              <a:gd name="connsiteX250" fmla="*/ 5940952 w 7467600"/>
              <a:gd name="connsiteY250" fmla="*/ 6250028 h 6858000"/>
              <a:gd name="connsiteX251" fmla="*/ 6043441 w 7467600"/>
              <a:gd name="connsiteY251" fmla="*/ 6665847 h 6858000"/>
              <a:gd name="connsiteX252" fmla="*/ 6093432 w 7467600"/>
              <a:gd name="connsiteY252" fmla="*/ 6858000 h 6858000"/>
              <a:gd name="connsiteX253" fmla="*/ 6034344 w 7467600"/>
              <a:gd name="connsiteY253" fmla="*/ 6858000 h 6858000"/>
              <a:gd name="connsiteX254" fmla="*/ 6026679 w 7467600"/>
              <a:gd name="connsiteY254" fmla="*/ 6836959 h 6858000"/>
              <a:gd name="connsiteX255" fmla="*/ 5800441 w 7467600"/>
              <a:gd name="connsiteY255" fmla="*/ 6335286 h 6858000"/>
              <a:gd name="connsiteX256" fmla="*/ 5526562 w 7467600"/>
              <a:gd name="connsiteY256" fmla="*/ 5705388 h 6858000"/>
              <a:gd name="connsiteX257" fmla="*/ 5519640 w 7467600"/>
              <a:gd name="connsiteY257" fmla="*/ 5683774 h 6858000"/>
              <a:gd name="connsiteX258" fmla="*/ 5844559 w 7467600"/>
              <a:gd name="connsiteY258" fmla="*/ 6553349 h 6858000"/>
              <a:gd name="connsiteX259" fmla="*/ 5975994 w 7467600"/>
              <a:gd name="connsiteY259" fmla="*/ 6858000 h 6858000"/>
              <a:gd name="connsiteX260" fmla="*/ 5898547 w 7467600"/>
              <a:gd name="connsiteY260" fmla="*/ 6858000 h 6858000"/>
              <a:gd name="connsiteX261" fmla="*/ 5682041 w 7467600"/>
              <a:gd name="connsiteY261" fmla="*/ 6355860 h 6858000"/>
              <a:gd name="connsiteX262" fmla="*/ 5461758 w 7467600"/>
              <a:gd name="connsiteY262" fmla="*/ 5820220 h 6858000"/>
              <a:gd name="connsiteX263" fmla="*/ 5237282 w 7467600"/>
              <a:gd name="connsiteY263" fmla="*/ 6579086 h 6858000"/>
              <a:gd name="connsiteX264" fmla="*/ 5115009 w 7467600"/>
              <a:gd name="connsiteY264" fmla="*/ 6858000 h 6858000"/>
              <a:gd name="connsiteX265" fmla="*/ 5028074 w 7467600"/>
              <a:gd name="connsiteY265" fmla="*/ 6858000 h 6858000"/>
              <a:gd name="connsiteX266" fmla="*/ 5079508 w 7467600"/>
              <a:gd name="connsiteY266" fmla="*/ 6749074 h 6858000"/>
              <a:gd name="connsiteX267" fmla="*/ 5371846 w 7467600"/>
              <a:gd name="connsiteY267" fmla="*/ 5924413 h 6858000"/>
              <a:gd name="connsiteX268" fmla="*/ 5270512 w 7467600"/>
              <a:gd name="connsiteY268" fmla="*/ 6138975 h 6858000"/>
              <a:gd name="connsiteX269" fmla="*/ 5062409 w 7467600"/>
              <a:gd name="connsiteY269" fmla="*/ 6653544 h 6858000"/>
              <a:gd name="connsiteX270" fmla="*/ 5036628 w 7467600"/>
              <a:gd name="connsiteY270" fmla="*/ 6754247 h 6858000"/>
              <a:gd name="connsiteX271" fmla="*/ 5009112 w 7467600"/>
              <a:gd name="connsiteY271" fmla="*/ 6858000 h 6858000"/>
              <a:gd name="connsiteX272" fmla="*/ 4976679 w 7467600"/>
              <a:gd name="connsiteY272" fmla="*/ 6858000 h 6858000"/>
              <a:gd name="connsiteX273" fmla="*/ 5006537 w 7467600"/>
              <a:gd name="connsiteY273" fmla="*/ 6747068 h 6858000"/>
              <a:gd name="connsiteX274" fmla="*/ 5032723 w 7467600"/>
              <a:gd name="connsiteY274" fmla="*/ 6644957 h 6858000"/>
              <a:gd name="connsiteX275" fmla="*/ 5242949 w 7467600"/>
              <a:gd name="connsiteY275" fmla="*/ 6125175 h 6858000"/>
              <a:gd name="connsiteX276" fmla="*/ 5286321 w 7467600"/>
              <a:gd name="connsiteY276" fmla="*/ 6033555 h 6858000"/>
              <a:gd name="connsiteX277" fmla="*/ 5008210 w 7467600"/>
              <a:gd name="connsiteY277" fmla="*/ 6649194 h 6858000"/>
              <a:gd name="connsiteX278" fmla="*/ 4986321 w 7467600"/>
              <a:gd name="connsiteY278" fmla="*/ 6765687 h 6858000"/>
              <a:gd name="connsiteX279" fmla="*/ 4973474 w 7467600"/>
              <a:gd name="connsiteY279" fmla="*/ 6858000 h 6858000"/>
              <a:gd name="connsiteX280" fmla="*/ 4907178 w 7467600"/>
              <a:gd name="connsiteY280" fmla="*/ 6858000 h 6858000"/>
              <a:gd name="connsiteX281" fmla="*/ 4910810 w 7467600"/>
              <a:gd name="connsiteY281" fmla="*/ 6829660 h 6858000"/>
              <a:gd name="connsiteX282" fmla="*/ 4987461 w 7467600"/>
              <a:gd name="connsiteY282" fmla="*/ 6432994 h 6858000"/>
              <a:gd name="connsiteX283" fmla="*/ 5179262 w 7467600"/>
              <a:gd name="connsiteY283" fmla="*/ 6035044 h 6858000"/>
              <a:gd name="connsiteX284" fmla="*/ 4689678 w 7467600"/>
              <a:gd name="connsiteY284" fmla="*/ 6440241 h 6858000"/>
              <a:gd name="connsiteX285" fmla="*/ 4477543 w 7467600"/>
              <a:gd name="connsiteY285" fmla="*/ 6674836 h 6858000"/>
              <a:gd name="connsiteX286" fmla="*/ 4329957 w 7467600"/>
              <a:gd name="connsiteY286" fmla="*/ 6858000 h 6858000"/>
              <a:gd name="connsiteX287" fmla="*/ 4218595 w 7467600"/>
              <a:gd name="connsiteY287" fmla="*/ 6858000 h 6858000"/>
              <a:gd name="connsiteX288" fmla="*/ 4368888 w 7467600"/>
              <a:gd name="connsiteY288" fmla="*/ 6668412 h 6858000"/>
              <a:gd name="connsiteX289" fmla="*/ 4563091 w 7467600"/>
              <a:gd name="connsiteY289" fmla="*/ 6442508 h 6858000"/>
              <a:gd name="connsiteX290" fmla="*/ 5387324 w 7467600"/>
              <a:gd name="connsiteY290" fmla="*/ 5705830 h 6858000"/>
              <a:gd name="connsiteX291" fmla="*/ 5073620 w 7467600"/>
              <a:gd name="connsiteY291" fmla="*/ 5955437 h 6858000"/>
              <a:gd name="connsiteX292" fmla="*/ 4689789 w 7467600"/>
              <a:gd name="connsiteY292" fmla="*/ 6268382 h 6858000"/>
              <a:gd name="connsiteX293" fmla="*/ 4418722 w 7467600"/>
              <a:gd name="connsiteY293" fmla="*/ 6570886 h 6858000"/>
              <a:gd name="connsiteX294" fmla="*/ 4214944 w 7467600"/>
              <a:gd name="connsiteY294" fmla="*/ 6858000 h 6858000"/>
              <a:gd name="connsiteX295" fmla="*/ 4177898 w 7467600"/>
              <a:gd name="connsiteY295" fmla="*/ 6858000 h 6858000"/>
              <a:gd name="connsiteX296" fmla="*/ 4391597 w 7467600"/>
              <a:gd name="connsiteY296" fmla="*/ 6556370 h 6858000"/>
              <a:gd name="connsiteX297" fmla="*/ 4668889 w 7467600"/>
              <a:gd name="connsiteY297" fmla="*/ 6246399 h 6858000"/>
              <a:gd name="connsiteX298" fmla="*/ 5055427 w 7467600"/>
              <a:gd name="connsiteY298" fmla="*/ 5931476 h 6858000"/>
              <a:gd name="connsiteX299" fmla="*/ 5371814 w 7467600"/>
              <a:gd name="connsiteY299" fmla="*/ 5678975 h 6858000"/>
              <a:gd name="connsiteX300" fmla="*/ 4987918 w 7467600"/>
              <a:gd name="connsiteY300" fmla="*/ 5838701 h 6858000"/>
              <a:gd name="connsiteX301" fmla="*/ 4317146 w 7467600"/>
              <a:gd name="connsiteY301" fmla="*/ 6587716 h 6858000"/>
              <a:gd name="connsiteX302" fmla="*/ 4171627 w 7467600"/>
              <a:gd name="connsiteY302" fmla="*/ 6858000 h 6858000"/>
              <a:gd name="connsiteX303" fmla="*/ 4081585 w 7467600"/>
              <a:gd name="connsiteY303" fmla="*/ 6858000 h 6858000"/>
              <a:gd name="connsiteX304" fmla="*/ 4238603 w 7467600"/>
              <a:gd name="connsiteY304" fmla="*/ 6559341 h 6858000"/>
              <a:gd name="connsiteX305" fmla="*/ 4778333 w 7467600"/>
              <a:gd name="connsiteY305" fmla="*/ 5873626 h 6858000"/>
              <a:gd name="connsiteX306" fmla="*/ 5414185 w 7467600"/>
              <a:gd name="connsiteY306" fmla="*/ 5573882 h 6858000"/>
              <a:gd name="connsiteX307" fmla="*/ 5959648 w 7467600"/>
              <a:gd name="connsiteY307" fmla="*/ 4760797 h 6858000"/>
              <a:gd name="connsiteX308" fmla="*/ 5355019 w 7467600"/>
              <a:gd name="connsiteY308" fmla="*/ 4734672 h 6858000"/>
              <a:gd name="connsiteX309" fmla="*/ 5083565 w 7467600"/>
              <a:gd name="connsiteY309" fmla="*/ 5179121 h 6858000"/>
              <a:gd name="connsiteX310" fmla="*/ 4713577 w 7467600"/>
              <a:gd name="connsiteY310" fmla="*/ 5616803 h 6858000"/>
              <a:gd name="connsiteX311" fmla="*/ 3989559 w 7467600"/>
              <a:gd name="connsiteY311" fmla="*/ 6145945 h 6858000"/>
              <a:gd name="connsiteX312" fmla="*/ 3939824 w 7467600"/>
              <a:gd name="connsiteY312" fmla="*/ 6066900 h 6858000"/>
              <a:gd name="connsiteX313" fmla="*/ 4584537 w 7467600"/>
              <a:gd name="connsiteY313" fmla="*/ 5324826 h 6858000"/>
              <a:gd name="connsiteX314" fmla="*/ 5037105 w 7467600"/>
              <a:gd name="connsiteY314" fmla="*/ 5088765 h 6858000"/>
              <a:gd name="connsiteX315" fmla="*/ 5039930 w 7467600"/>
              <a:gd name="connsiteY315" fmla="*/ 5089585 h 6858000"/>
              <a:gd name="connsiteX316" fmla="*/ 5263764 w 7467600"/>
              <a:gd name="connsiteY316" fmla="*/ 4735525 h 6858000"/>
              <a:gd name="connsiteX317" fmla="*/ 4086300 w 7467600"/>
              <a:gd name="connsiteY317" fmla="*/ 4884599 h 6858000"/>
              <a:gd name="connsiteX318" fmla="*/ 4085485 w 7467600"/>
              <a:gd name="connsiteY318" fmla="*/ 4899070 h 6858000"/>
              <a:gd name="connsiteX319" fmla="*/ 3871915 w 7467600"/>
              <a:gd name="connsiteY319" fmla="*/ 5253645 h 6858000"/>
              <a:gd name="connsiteX320" fmla="*/ 3799374 w 7467600"/>
              <a:gd name="connsiteY320" fmla="*/ 5466127 h 6858000"/>
              <a:gd name="connsiteX321" fmla="*/ 3498850 w 7467600"/>
              <a:gd name="connsiteY321" fmla="*/ 6661888 h 6858000"/>
              <a:gd name="connsiteX322" fmla="*/ 3399216 w 7467600"/>
              <a:gd name="connsiteY322" fmla="*/ 6858000 h 6858000"/>
              <a:gd name="connsiteX323" fmla="*/ 3303688 w 7467600"/>
              <a:gd name="connsiteY323" fmla="*/ 6858000 h 6858000"/>
              <a:gd name="connsiteX324" fmla="*/ 3391774 w 7467600"/>
              <a:gd name="connsiteY324" fmla="*/ 6697181 h 6858000"/>
              <a:gd name="connsiteX325" fmla="*/ 3735540 w 7467600"/>
              <a:gd name="connsiteY325" fmla="*/ 5546923 h 6858000"/>
              <a:gd name="connsiteX326" fmla="*/ 3729438 w 7467600"/>
              <a:gd name="connsiteY326" fmla="*/ 5569058 h 6858000"/>
              <a:gd name="connsiteX327" fmla="*/ 3707782 w 7467600"/>
              <a:gd name="connsiteY327" fmla="*/ 5644908 h 6858000"/>
              <a:gd name="connsiteX328" fmla="*/ 3583827 w 7467600"/>
              <a:gd name="connsiteY328" fmla="*/ 6039215 h 6858000"/>
              <a:gd name="connsiteX329" fmla="*/ 3547861 w 7467600"/>
              <a:gd name="connsiteY329" fmla="*/ 6129609 h 6858000"/>
              <a:gd name="connsiteX330" fmla="*/ 3490905 w 7467600"/>
              <a:gd name="connsiteY330" fmla="*/ 6277660 h 6858000"/>
              <a:gd name="connsiteX331" fmla="*/ 3455859 w 7467600"/>
              <a:gd name="connsiteY331" fmla="*/ 6391301 h 6858000"/>
              <a:gd name="connsiteX332" fmla="*/ 3429112 w 7467600"/>
              <a:gd name="connsiteY332" fmla="*/ 6479469 h 6858000"/>
              <a:gd name="connsiteX333" fmla="*/ 3304862 w 7467600"/>
              <a:gd name="connsiteY333" fmla="*/ 6796476 h 6858000"/>
              <a:gd name="connsiteX334" fmla="*/ 3276071 w 7467600"/>
              <a:gd name="connsiteY334" fmla="*/ 6858000 h 6858000"/>
              <a:gd name="connsiteX335" fmla="*/ 3240805 w 7467600"/>
              <a:gd name="connsiteY335" fmla="*/ 6858000 h 6858000"/>
              <a:gd name="connsiteX336" fmla="*/ 3275917 w 7467600"/>
              <a:gd name="connsiteY336" fmla="*/ 6783192 h 6858000"/>
              <a:gd name="connsiteX337" fmla="*/ 3399358 w 7467600"/>
              <a:gd name="connsiteY337" fmla="*/ 6469011 h 6858000"/>
              <a:gd name="connsiteX338" fmla="*/ 3425650 w 7467600"/>
              <a:gd name="connsiteY338" fmla="*/ 6381333 h 6858000"/>
              <a:gd name="connsiteX339" fmla="*/ 3460661 w 7467600"/>
              <a:gd name="connsiteY339" fmla="*/ 6266763 h 6858000"/>
              <a:gd name="connsiteX340" fmla="*/ 3518021 w 7467600"/>
              <a:gd name="connsiteY340" fmla="*/ 6117298 h 6858000"/>
              <a:gd name="connsiteX341" fmla="*/ 3554035 w 7467600"/>
              <a:gd name="connsiteY341" fmla="*/ 6027832 h 6858000"/>
              <a:gd name="connsiteX342" fmla="*/ 3677174 w 7467600"/>
              <a:gd name="connsiteY342" fmla="*/ 5636351 h 6858000"/>
              <a:gd name="connsiteX343" fmla="*/ 3698819 w 7467600"/>
              <a:gd name="connsiteY343" fmla="*/ 5560503 h 6858000"/>
              <a:gd name="connsiteX344" fmla="*/ 3702094 w 7467600"/>
              <a:gd name="connsiteY344" fmla="*/ 5549194 h 6858000"/>
              <a:gd name="connsiteX345" fmla="*/ 3398355 w 7467600"/>
              <a:gd name="connsiteY345" fmla="*/ 6094603 h 6858000"/>
              <a:gd name="connsiteX346" fmla="*/ 3193941 w 7467600"/>
              <a:gd name="connsiteY346" fmla="*/ 6798775 h 6858000"/>
              <a:gd name="connsiteX347" fmla="*/ 3184140 w 7467600"/>
              <a:gd name="connsiteY347" fmla="*/ 6858000 h 6858000"/>
              <a:gd name="connsiteX348" fmla="*/ 3099978 w 7467600"/>
              <a:gd name="connsiteY348" fmla="*/ 6858000 h 6858000"/>
              <a:gd name="connsiteX349" fmla="*/ 3101556 w 7467600"/>
              <a:gd name="connsiteY349" fmla="*/ 6843337 h 6858000"/>
              <a:gd name="connsiteX350" fmla="*/ 3370162 w 7467600"/>
              <a:gd name="connsiteY350" fmla="*/ 5785550 h 6858000"/>
              <a:gd name="connsiteX351" fmla="*/ 3746477 w 7467600"/>
              <a:gd name="connsiteY351" fmla="*/ 5377889 h 6858000"/>
              <a:gd name="connsiteX352" fmla="*/ 3863399 w 7467600"/>
              <a:gd name="connsiteY352" fmla="*/ 5087257 h 6858000"/>
              <a:gd name="connsiteX353" fmla="*/ 3968712 w 7467600"/>
              <a:gd name="connsiteY353" fmla="*/ 4913989 h 6858000"/>
              <a:gd name="connsiteX354" fmla="*/ 2792390 w 7467600"/>
              <a:gd name="connsiteY354" fmla="*/ 5382974 h 6858000"/>
              <a:gd name="connsiteX355" fmla="*/ 2714982 w 7467600"/>
              <a:gd name="connsiteY355" fmla="*/ 5427051 h 6858000"/>
              <a:gd name="connsiteX356" fmla="*/ 2813361 w 7467600"/>
              <a:gd name="connsiteY356" fmla="*/ 6023912 h 6858000"/>
              <a:gd name="connsiteX357" fmla="*/ 2688430 w 7467600"/>
              <a:gd name="connsiteY357" fmla="*/ 6801564 h 6858000"/>
              <a:gd name="connsiteX358" fmla="*/ 2629626 w 7467600"/>
              <a:gd name="connsiteY358" fmla="*/ 6763394 h 6858000"/>
              <a:gd name="connsiteX359" fmla="*/ 2565328 w 7467600"/>
              <a:gd name="connsiteY359" fmla="*/ 5516399 h 6858000"/>
              <a:gd name="connsiteX360" fmla="*/ 1922999 w 7467600"/>
              <a:gd name="connsiteY360" fmla="*/ 5980343 h 6858000"/>
              <a:gd name="connsiteX361" fmla="*/ 1950261 w 7467600"/>
              <a:gd name="connsiteY361" fmla="*/ 6405858 h 6858000"/>
              <a:gd name="connsiteX362" fmla="*/ 2365554 w 7467600"/>
              <a:gd name="connsiteY362" fmla="*/ 6759107 h 6858000"/>
              <a:gd name="connsiteX363" fmla="*/ 2424142 w 7467600"/>
              <a:gd name="connsiteY363" fmla="*/ 6858000 h 6858000"/>
              <a:gd name="connsiteX364" fmla="*/ 2395994 w 7467600"/>
              <a:gd name="connsiteY364" fmla="*/ 6858000 h 6858000"/>
              <a:gd name="connsiteX365" fmla="*/ 2392863 w 7467600"/>
              <a:gd name="connsiteY365" fmla="*/ 6852964 h 6858000"/>
              <a:gd name="connsiteX366" fmla="*/ 2017589 w 7467600"/>
              <a:gd name="connsiteY366" fmla="*/ 6493982 h 6858000"/>
              <a:gd name="connsiteX367" fmla="*/ 2147336 w 7467600"/>
              <a:gd name="connsiteY367" fmla="*/ 6594052 h 6858000"/>
              <a:gd name="connsiteX368" fmla="*/ 2207047 w 7467600"/>
              <a:gd name="connsiteY368" fmla="*/ 6654540 h 6858000"/>
              <a:gd name="connsiteX369" fmla="*/ 2299106 w 7467600"/>
              <a:gd name="connsiteY369" fmla="*/ 6778931 h 6858000"/>
              <a:gd name="connsiteX370" fmla="*/ 2314430 w 7467600"/>
              <a:gd name="connsiteY370" fmla="*/ 6801144 h 6858000"/>
              <a:gd name="connsiteX371" fmla="*/ 2352406 w 7467600"/>
              <a:gd name="connsiteY371" fmla="*/ 6858000 h 6858000"/>
              <a:gd name="connsiteX372" fmla="*/ 2314492 w 7467600"/>
              <a:gd name="connsiteY372" fmla="*/ 6858000 h 6858000"/>
              <a:gd name="connsiteX373" fmla="*/ 2288095 w 7467600"/>
              <a:gd name="connsiteY373" fmla="*/ 6818030 h 6858000"/>
              <a:gd name="connsiteX374" fmla="*/ 2272768 w 7467600"/>
              <a:gd name="connsiteY374" fmla="*/ 6795822 h 6858000"/>
              <a:gd name="connsiteX375" fmla="*/ 2182715 w 7467600"/>
              <a:gd name="connsiteY375" fmla="*/ 6675071 h 6858000"/>
              <a:gd name="connsiteX376" fmla="*/ 2032061 w 7467600"/>
              <a:gd name="connsiteY376" fmla="*/ 6541380 h 6858000"/>
              <a:gd name="connsiteX377" fmla="*/ 2257220 w 7467600"/>
              <a:gd name="connsiteY377" fmla="*/ 6826257 h 6858000"/>
              <a:gd name="connsiteX378" fmla="*/ 2281324 w 7467600"/>
              <a:gd name="connsiteY378" fmla="*/ 6858000 h 6858000"/>
              <a:gd name="connsiteX379" fmla="*/ 2242860 w 7467600"/>
              <a:gd name="connsiteY379" fmla="*/ 6858000 h 6858000"/>
              <a:gd name="connsiteX380" fmla="*/ 2232818 w 7467600"/>
              <a:gd name="connsiteY380" fmla="*/ 6844926 h 6858000"/>
              <a:gd name="connsiteX381" fmla="*/ 1990172 w 7467600"/>
              <a:gd name="connsiteY381" fmla="*/ 6542121 h 6858000"/>
              <a:gd name="connsiteX382" fmla="*/ 2124090 w 7467600"/>
              <a:gd name="connsiteY382" fmla="*/ 6761017 h 6858000"/>
              <a:gd name="connsiteX383" fmla="*/ 2200380 w 7467600"/>
              <a:gd name="connsiteY383" fmla="*/ 6858000 h 6858000"/>
              <a:gd name="connsiteX384" fmla="*/ 2147507 w 7467600"/>
              <a:gd name="connsiteY384" fmla="*/ 6858000 h 6858000"/>
              <a:gd name="connsiteX385" fmla="*/ 2070668 w 7467600"/>
              <a:gd name="connsiteY385" fmla="*/ 6761520 h 6858000"/>
              <a:gd name="connsiteX386" fmla="*/ 1975142 w 7467600"/>
              <a:gd name="connsiteY386" fmla="*/ 6585570 h 6858000"/>
              <a:gd name="connsiteX387" fmla="*/ 2050035 w 7467600"/>
              <a:gd name="connsiteY387" fmla="*/ 6813345 h 6858000"/>
              <a:gd name="connsiteX388" fmla="*/ 2063025 w 7467600"/>
              <a:gd name="connsiteY388" fmla="*/ 6858000 h 6858000"/>
              <a:gd name="connsiteX389" fmla="*/ 2021675 w 7467600"/>
              <a:gd name="connsiteY389" fmla="*/ 6858000 h 6858000"/>
              <a:gd name="connsiteX390" fmla="*/ 2019308 w 7467600"/>
              <a:gd name="connsiteY390" fmla="*/ 6847118 h 6858000"/>
              <a:gd name="connsiteX391" fmla="*/ 1938835 w 7467600"/>
              <a:gd name="connsiteY391" fmla="*/ 6551160 h 6858000"/>
              <a:gd name="connsiteX392" fmla="*/ 1953230 w 7467600"/>
              <a:gd name="connsiteY392" fmla="*/ 6759699 h 6858000"/>
              <a:gd name="connsiteX393" fmla="*/ 1956763 w 7467600"/>
              <a:gd name="connsiteY393" fmla="*/ 6778191 h 6858000"/>
              <a:gd name="connsiteX394" fmla="*/ 1967925 w 7467600"/>
              <a:gd name="connsiteY394" fmla="*/ 6858000 h 6858000"/>
              <a:gd name="connsiteX395" fmla="*/ 1936622 w 7467600"/>
              <a:gd name="connsiteY395" fmla="*/ 6858000 h 6858000"/>
              <a:gd name="connsiteX396" fmla="*/ 1926261 w 7467600"/>
              <a:gd name="connsiteY396" fmla="*/ 6784064 h 6858000"/>
              <a:gd name="connsiteX397" fmla="*/ 1922724 w 7467600"/>
              <a:gd name="connsiteY397" fmla="*/ 6765577 h 6858000"/>
              <a:gd name="connsiteX398" fmla="*/ 1904650 w 7467600"/>
              <a:gd name="connsiteY398" fmla="*/ 6639616 h 6858000"/>
              <a:gd name="connsiteX399" fmla="*/ 1885273 w 7467600"/>
              <a:gd name="connsiteY399" fmla="*/ 6858000 h 6858000"/>
              <a:gd name="connsiteX400" fmla="*/ 1854363 w 7467600"/>
              <a:gd name="connsiteY400" fmla="*/ 6858000 h 6858000"/>
              <a:gd name="connsiteX401" fmla="*/ 1880391 w 7467600"/>
              <a:gd name="connsiteY401" fmla="*/ 6603796 h 6858000"/>
              <a:gd name="connsiteX402" fmla="*/ 1818273 w 7467600"/>
              <a:gd name="connsiteY402" fmla="*/ 6715729 h 6858000"/>
              <a:gd name="connsiteX403" fmla="*/ 1794691 w 7467600"/>
              <a:gd name="connsiteY403" fmla="*/ 6843239 h 6858000"/>
              <a:gd name="connsiteX404" fmla="*/ 1794914 w 7467600"/>
              <a:gd name="connsiteY404" fmla="*/ 6858000 h 6858000"/>
              <a:gd name="connsiteX405" fmla="*/ 1746128 w 7467600"/>
              <a:gd name="connsiteY405" fmla="*/ 6858000 h 6858000"/>
              <a:gd name="connsiteX406" fmla="*/ 1753934 w 7467600"/>
              <a:gd name="connsiteY406" fmla="*/ 6724796 h 6858000"/>
              <a:gd name="connsiteX407" fmla="*/ 1792053 w 7467600"/>
              <a:gd name="connsiteY407" fmla="*/ 6572396 h 6858000"/>
              <a:gd name="connsiteX408" fmla="*/ 1862248 w 7467600"/>
              <a:gd name="connsiteY408" fmla="*/ 6266397 h 6858000"/>
              <a:gd name="connsiteX409" fmla="*/ 1862250 w 7467600"/>
              <a:gd name="connsiteY409" fmla="*/ 6033531 h 6858000"/>
              <a:gd name="connsiteX410" fmla="*/ 1211999 w 7467600"/>
              <a:gd name="connsiteY410" fmla="*/ 6683610 h 6858000"/>
              <a:gd name="connsiteX411" fmla="*/ 1213266 w 7467600"/>
              <a:gd name="connsiteY411" fmla="*/ 6691947 h 6858000"/>
              <a:gd name="connsiteX412" fmla="*/ 1203370 w 7467600"/>
              <a:gd name="connsiteY412" fmla="*/ 6850676 h 6858000"/>
              <a:gd name="connsiteX413" fmla="*/ 1203671 w 7467600"/>
              <a:gd name="connsiteY413" fmla="*/ 6858000 h 6858000"/>
              <a:gd name="connsiteX414" fmla="*/ 1143180 w 7467600"/>
              <a:gd name="connsiteY414" fmla="*/ 6858000 h 6858000"/>
              <a:gd name="connsiteX415" fmla="*/ 1142176 w 7467600"/>
              <a:gd name="connsiteY415" fmla="*/ 6766045 h 6858000"/>
              <a:gd name="connsiteX416" fmla="*/ 1067484 w 7467600"/>
              <a:gd name="connsiteY416" fmla="*/ 6858000 h 6858000"/>
              <a:gd name="connsiteX417" fmla="*/ 953928 w 7467600"/>
              <a:gd name="connsiteY417" fmla="*/ 6858000 h 6858000"/>
              <a:gd name="connsiteX418" fmla="*/ 959715 w 7467600"/>
              <a:gd name="connsiteY418" fmla="*/ 6850185 h 6858000"/>
              <a:gd name="connsiteX419" fmla="*/ 1483788 w 7467600"/>
              <a:gd name="connsiteY419" fmla="*/ 6259174 h 6858000"/>
              <a:gd name="connsiteX420" fmla="*/ 1100671 w 7467600"/>
              <a:gd name="connsiteY420" fmla="*/ 6252137 h 6858000"/>
              <a:gd name="connsiteX421" fmla="*/ 1090144 w 7467600"/>
              <a:gd name="connsiteY421" fmla="*/ 6256748 h 6858000"/>
              <a:gd name="connsiteX422" fmla="*/ 1095872 w 7467600"/>
              <a:gd name="connsiteY422" fmla="*/ 6271892 h 6858000"/>
              <a:gd name="connsiteX423" fmla="*/ 262785 w 7467600"/>
              <a:gd name="connsiteY423" fmla="*/ 6845450 h 6858000"/>
              <a:gd name="connsiteX424" fmla="*/ 209968 w 7467600"/>
              <a:gd name="connsiteY424" fmla="*/ 6770713 h 6858000"/>
              <a:gd name="connsiteX425" fmla="*/ 873460 w 7467600"/>
              <a:gd name="connsiteY425" fmla="*/ 6253768 h 6858000"/>
              <a:gd name="connsiteX426" fmla="*/ 192686 w 7467600"/>
              <a:gd name="connsiteY426" fmla="*/ 5849257 h 6858000"/>
              <a:gd name="connsiteX427" fmla="*/ 4696 w 7467600"/>
              <a:gd name="connsiteY427" fmla="*/ 5697668 h 6858000"/>
              <a:gd name="connsiteX428" fmla="*/ 0 w 7467600"/>
              <a:gd name="connsiteY428" fmla="*/ 5689984 h 6858000"/>
              <a:gd name="connsiteX429" fmla="*/ 0 w 7467600"/>
              <a:gd name="connsiteY429" fmla="*/ 5513472 h 6858000"/>
              <a:gd name="connsiteX430" fmla="*/ 174101 w 7467600"/>
              <a:gd name="connsiteY430" fmla="*/ 5620277 h 6858000"/>
              <a:gd name="connsiteX431" fmla="*/ 891800 w 7467600"/>
              <a:gd name="connsiteY431" fmla="*/ 6036935 h 6858000"/>
              <a:gd name="connsiteX432" fmla="*/ 1072219 w 7467600"/>
              <a:gd name="connsiteY432" fmla="*/ 6169443 h 6858000"/>
              <a:gd name="connsiteX433" fmla="*/ 1074117 w 7467600"/>
              <a:gd name="connsiteY433" fmla="*/ 6170301 h 6858000"/>
              <a:gd name="connsiteX434" fmla="*/ 1083114 w 7467600"/>
              <a:gd name="connsiteY434" fmla="*/ 6174131 h 6858000"/>
              <a:gd name="connsiteX435" fmla="*/ 1543010 w 7467600"/>
              <a:gd name="connsiteY435" fmla="*/ 6191140 h 6858000"/>
              <a:gd name="connsiteX436" fmla="*/ 1551080 w 7467600"/>
              <a:gd name="connsiteY436" fmla="*/ 6195006 h 6858000"/>
              <a:gd name="connsiteX437" fmla="*/ 2345443 w 7467600"/>
              <a:gd name="connsiteY437" fmla="*/ 5549882 h 6858000"/>
              <a:gd name="connsiteX438" fmla="*/ 1721499 w 7467600"/>
              <a:gd name="connsiteY438" fmla="*/ 5599969 h 6858000"/>
              <a:gd name="connsiteX439" fmla="*/ 767716 w 7467600"/>
              <a:gd name="connsiteY439" fmla="*/ 5472768 h 6858000"/>
              <a:gd name="connsiteX440" fmla="*/ 722147 w 7467600"/>
              <a:gd name="connsiteY440" fmla="*/ 5393091 h 6858000"/>
              <a:gd name="connsiteX441" fmla="*/ 1485552 w 7467600"/>
              <a:gd name="connsiteY441" fmla="*/ 5313202 h 6858000"/>
              <a:gd name="connsiteX442" fmla="*/ 2143004 w 7467600"/>
              <a:gd name="connsiteY442" fmla="*/ 5402420 h 6858000"/>
              <a:gd name="connsiteX443" fmla="*/ 1933391 w 7467600"/>
              <a:gd name="connsiteY443" fmla="*/ 5156971 h 6858000"/>
              <a:gd name="connsiteX444" fmla="*/ 1827118 w 7467600"/>
              <a:gd name="connsiteY444" fmla="*/ 4968410 h 6858000"/>
              <a:gd name="connsiteX445" fmla="*/ 1837349 w 7467600"/>
              <a:gd name="connsiteY445" fmla="*/ 4956357 h 6858000"/>
              <a:gd name="connsiteX446" fmla="*/ 2162835 w 7467600"/>
              <a:gd name="connsiteY446" fmla="*/ 5187853 h 6858000"/>
              <a:gd name="connsiteX447" fmla="*/ 2257167 w 7467600"/>
              <a:gd name="connsiteY447" fmla="*/ 5462123 h 6858000"/>
              <a:gd name="connsiteX448" fmla="*/ 2261598 w 7467600"/>
              <a:gd name="connsiteY448" fmla="*/ 5467998 h 6858000"/>
              <a:gd name="connsiteX449" fmla="*/ 2437177 w 7467600"/>
              <a:gd name="connsiteY449" fmla="*/ 5479608 h 6858000"/>
              <a:gd name="connsiteX450" fmla="*/ 2445247 w 7467600"/>
              <a:gd name="connsiteY450" fmla="*/ 5483476 h 6858000"/>
              <a:gd name="connsiteX451" fmla="*/ 2743626 w 7467600"/>
              <a:gd name="connsiteY451" fmla="*/ 5304819 h 6858000"/>
              <a:gd name="connsiteX452" fmla="*/ 3048102 w 7467600"/>
              <a:gd name="connsiteY452" fmla="*/ 5150595 h 6858000"/>
              <a:gd name="connsiteX453" fmla="*/ 1799414 w 7467600"/>
              <a:gd name="connsiteY453" fmla="*/ 4694732 h 6858000"/>
              <a:gd name="connsiteX454" fmla="*/ 1771735 w 7467600"/>
              <a:gd name="connsiteY454" fmla="*/ 4619929 h 6858000"/>
              <a:gd name="connsiteX455" fmla="*/ 3104273 w 7467600"/>
              <a:gd name="connsiteY455" fmla="*/ 5076159 h 6858000"/>
              <a:gd name="connsiteX456" fmla="*/ 3113245 w 7467600"/>
              <a:gd name="connsiteY456" fmla="*/ 5090705 h 6858000"/>
              <a:gd name="connsiteX457" fmla="*/ 3126294 w 7467600"/>
              <a:gd name="connsiteY457" fmla="*/ 5114400 h 6858000"/>
              <a:gd name="connsiteX458" fmla="*/ 3937433 w 7467600"/>
              <a:gd name="connsiteY458" fmla="*/ 4830473 h 6858000"/>
              <a:gd name="connsiteX459" fmla="*/ 3590475 w 7467600"/>
              <a:gd name="connsiteY459" fmla="*/ 4597974 h 6858000"/>
              <a:gd name="connsiteX460" fmla="*/ 3100264 w 7467600"/>
              <a:gd name="connsiteY460" fmla="*/ 4579845 h 6858000"/>
              <a:gd name="connsiteX461" fmla="*/ 2183576 w 7467600"/>
              <a:gd name="connsiteY461" fmla="*/ 4227150 h 6858000"/>
              <a:gd name="connsiteX462" fmla="*/ 2151029 w 7467600"/>
              <a:gd name="connsiteY462" fmla="*/ 4146947 h 6858000"/>
              <a:gd name="connsiteX463" fmla="*/ 3563434 w 7467600"/>
              <a:gd name="connsiteY463" fmla="*/ 4469115 h 6858000"/>
              <a:gd name="connsiteX464" fmla="*/ 3177952 w 7467600"/>
              <a:gd name="connsiteY464" fmla="*/ 3657386 h 6858000"/>
              <a:gd name="connsiteX465" fmla="*/ 3189263 w 7467600"/>
              <a:gd name="connsiteY465" fmla="*/ 3625726 h 6858000"/>
              <a:gd name="connsiteX466" fmla="*/ 3560912 w 7467600"/>
              <a:gd name="connsiteY466" fmla="*/ 4079863 h 6858000"/>
              <a:gd name="connsiteX467" fmla="*/ 3626636 w 7467600"/>
              <a:gd name="connsiteY467" fmla="*/ 4512230 h 6858000"/>
              <a:gd name="connsiteX468" fmla="*/ 3653088 w 7467600"/>
              <a:gd name="connsiteY468" fmla="*/ 4521417 h 6858000"/>
              <a:gd name="connsiteX469" fmla="*/ 3988128 w 7467600"/>
              <a:gd name="connsiteY469" fmla="*/ 4817267 h 6858000"/>
              <a:gd name="connsiteX470" fmla="*/ 4830582 w 7467600"/>
              <a:gd name="connsiteY470" fmla="*/ 4676000 h 6858000"/>
              <a:gd name="connsiteX471" fmla="*/ 4830100 w 7467600"/>
              <a:gd name="connsiteY471" fmla="*/ 4675554 h 6858000"/>
              <a:gd name="connsiteX472" fmla="*/ 4036318 w 7467600"/>
              <a:gd name="connsiteY472" fmla="*/ 4147013 h 6858000"/>
              <a:gd name="connsiteX473" fmla="*/ 3432098 w 7467600"/>
              <a:gd name="connsiteY473" fmla="*/ 3537312 h 6858000"/>
              <a:gd name="connsiteX474" fmla="*/ 3446761 w 7467600"/>
              <a:gd name="connsiteY474" fmla="*/ 3461278 h 6858000"/>
              <a:gd name="connsiteX475" fmla="*/ 4419733 w 7467600"/>
              <a:gd name="connsiteY475" fmla="*/ 3963555 h 6858000"/>
              <a:gd name="connsiteX476" fmla="*/ 4781371 w 7467600"/>
              <a:gd name="connsiteY476" fmla="*/ 4458604 h 6858000"/>
              <a:gd name="connsiteX477" fmla="*/ 4780440 w 7467600"/>
              <a:gd name="connsiteY477" fmla="*/ 4470290 h 6858000"/>
              <a:gd name="connsiteX478" fmla="*/ 4898954 w 7467600"/>
              <a:gd name="connsiteY478" fmla="*/ 4662092 h 6858000"/>
              <a:gd name="connsiteX479" fmla="*/ 4900699 w 7467600"/>
              <a:gd name="connsiteY479" fmla="*/ 4670867 h 6858000"/>
              <a:gd name="connsiteX480" fmla="*/ 5714511 w 7467600"/>
              <a:gd name="connsiteY480" fmla="*/ 4663483 h 6858000"/>
              <a:gd name="connsiteX481" fmla="*/ 5464793 w 7467600"/>
              <a:gd name="connsiteY481" fmla="*/ 4393556 h 6858000"/>
              <a:gd name="connsiteX482" fmla="*/ 5461897 w 7467600"/>
              <a:gd name="connsiteY482" fmla="*/ 4390879 h 6858000"/>
              <a:gd name="connsiteX483" fmla="*/ 4294126 w 7467600"/>
              <a:gd name="connsiteY483" fmla="*/ 3303048 h 6858000"/>
              <a:gd name="connsiteX484" fmla="*/ 4305321 w 7467600"/>
              <a:gd name="connsiteY484" fmla="*/ 3256953 h 6858000"/>
              <a:gd name="connsiteX485" fmla="*/ 4949299 w 7467600"/>
              <a:gd name="connsiteY485" fmla="*/ 3766336 h 6858000"/>
              <a:gd name="connsiteX486" fmla="*/ 5291452 w 7467600"/>
              <a:gd name="connsiteY486" fmla="*/ 4076801 h 6858000"/>
              <a:gd name="connsiteX487" fmla="*/ 5434998 w 7467600"/>
              <a:gd name="connsiteY487" fmla="*/ 4254100 h 6858000"/>
              <a:gd name="connsiteX488" fmla="*/ 5351015 w 7467600"/>
              <a:gd name="connsiteY488" fmla="*/ 3760989 h 6858000"/>
              <a:gd name="connsiteX489" fmla="*/ 5413780 w 7467600"/>
              <a:gd name="connsiteY489" fmla="*/ 2966265 h 6858000"/>
              <a:gd name="connsiteX490" fmla="*/ 5425627 w 7467600"/>
              <a:gd name="connsiteY490" fmla="*/ 2954192 h 6858000"/>
              <a:gd name="connsiteX491" fmla="*/ 6604735 w 7467600"/>
              <a:gd name="connsiteY491" fmla="*/ 2041381 h 6858000"/>
              <a:gd name="connsiteX492" fmla="*/ 7204487 w 7467600"/>
              <a:gd name="connsiteY492" fmla="*/ 2742112 h 6858000"/>
              <a:gd name="connsiteX493" fmla="*/ 7131592 w 7467600"/>
              <a:gd name="connsiteY493" fmla="*/ 2672096 h 6858000"/>
              <a:gd name="connsiteX494" fmla="*/ 6996344 w 7467600"/>
              <a:gd name="connsiteY494" fmla="*/ 2518310 h 6858000"/>
              <a:gd name="connsiteX495" fmla="*/ 6735495 w 7467600"/>
              <a:gd name="connsiteY495" fmla="*/ 2196890 h 6858000"/>
              <a:gd name="connsiteX496" fmla="*/ 6721901 w 7467600"/>
              <a:gd name="connsiteY496" fmla="*/ 2179274 h 6858000"/>
              <a:gd name="connsiteX497" fmla="*/ 6604735 w 7467600"/>
              <a:gd name="connsiteY497" fmla="*/ 2041381 h 6858000"/>
              <a:gd name="connsiteX498" fmla="*/ 6591670 w 7467600"/>
              <a:gd name="connsiteY498" fmla="*/ 1988277 h 6858000"/>
              <a:gd name="connsiteX499" fmla="*/ 6747349 w 7467600"/>
              <a:gd name="connsiteY499" fmla="*/ 2160069 h 6858000"/>
              <a:gd name="connsiteX500" fmla="*/ 6760943 w 7467600"/>
              <a:gd name="connsiteY500" fmla="*/ 2177686 h 6858000"/>
              <a:gd name="connsiteX501" fmla="*/ 7021065 w 7467600"/>
              <a:gd name="connsiteY501" fmla="*/ 2498102 h 6858000"/>
              <a:gd name="connsiteX502" fmla="*/ 7155223 w 7467600"/>
              <a:gd name="connsiteY502" fmla="*/ 2650386 h 6858000"/>
              <a:gd name="connsiteX503" fmla="*/ 7203167 w 7467600"/>
              <a:gd name="connsiteY503" fmla="*/ 2697288 h 6858000"/>
              <a:gd name="connsiteX504" fmla="*/ 6937703 w 7467600"/>
              <a:gd name="connsiteY504" fmla="*/ 2321981 h 6858000"/>
              <a:gd name="connsiteX505" fmla="*/ 6591670 w 7467600"/>
              <a:gd name="connsiteY505" fmla="*/ 1988277 h 6858000"/>
              <a:gd name="connsiteX506" fmla="*/ 5798671 w 7467600"/>
              <a:gd name="connsiteY506" fmla="*/ 1981601 h 6858000"/>
              <a:gd name="connsiteX507" fmla="*/ 5754709 w 7467600"/>
              <a:gd name="connsiteY507" fmla="*/ 2071454 h 6858000"/>
              <a:gd name="connsiteX508" fmla="*/ 5763044 w 7467600"/>
              <a:gd name="connsiteY508" fmla="*/ 2842206 h 6858000"/>
              <a:gd name="connsiteX509" fmla="*/ 5764974 w 7467600"/>
              <a:gd name="connsiteY509" fmla="*/ 2799609 h 6858000"/>
              <a:gd name="connsiteX510" fmla="*/ 5767665 w 7467600"/>
              <a:gd name="connsiteY510" fmla="*/ 2666409 h 6858000"/>
              <a:gd name="connsiteX511" fmla="*/ 5763055 w 7467600"/>
              <a:gd name="connsiteY511" fmla="*/ 2579705 h 6858000"/>
              <a:gd name="connsiteX512" fmla="*/ 5758079 w 7467600"/>
              <a:gd name="connsiteY512" fmla="*/ 2492508 h 6858000"/>
              <a:gd name="connsiteX513" fmla="*/ 5779325 w 7467600"/>
              <a:gd name="connsiteY513" fmla="*/ 2197069 h 6858000"/>
              <a:gd name="connsiteX514" fmla="*/ 5798671 w 7467600"/>
              <a:gd name="connsiteY514" fmla="*/ 1981601 h 6858000"/>
              <a:gd name="connsiteX515" fmla="*/ 5829202 w 7467600"/>
              <a:gd name="connsiteY515" fmla="*/ 1971679 h 6858000"/>
              <a:gd name="connsiteX516" fmla="*/ 5809558 w 7467600"/>
              <a:gd name="connsiteY516" fmla="*/ 2198043 h 6858000"/>
              <a:gd name="connsiteX517" fmla="*/ 5788653 w 7467600"/>
              <a:gd name="connsiteY517" fmla="*/ 2489430 h 6858000"/>
              <a:gd name="connsiteX518" fmla="*/ 5793439 w 7467600"/>
              <a:gd name="connsiteY518" fmla="*/ 2575235 h 6858000"/>
              <a:gd name="connsiteX519" fmla="*/ 5796837 w 7467600"/>
              <a:gd name="connsiteY519" fmla="*/ 2637633 h 6858000"/>
              <a:gd name="connsiteX520" fmla="*/ 5818614 w 7467600"/>
              <a:gd name="connsiteY520" fmla="*/ 2473055 h 6858000"/>
              <a:gd name="connsiteX521" fmla="*/ 5829202 w 7467600"/>
              <a:gd name="connsiteY521" fmla="*/ 1971679 h 6858000"/>
              <a:gd name="connsiteX522" fmla="*/ 5911389 w 7467600"/>
              <a:gd name="connsiteY522" fmla="*/ 1898371 h 6858000"/>
              <a:gd name="connsiteX523" fmla="*/ 6237627 w 7467600"/>
              <a:gd name="connsiteY523" fmla="*/ 2231921 h 6858000"/>
              <a:gd name="connsiteX524" fmla="*/ 5911389 w 7467600"/>
              <a:gd name="connsiteY524" fmla="*/ 1898371 h 6858000"/>
              <a:gd name="connsiteX525" fmla="*/ 6944437 w 7467600"/>
              <a:gd name="connsiteY525" fmla="*/ 1575402 h 6858000"/>
              <a:gd name="connsiteX526" fmla="*/ 6304730 w 7467600"/>
              <a:gd name="connsiteY526" fmla="*/ 1766654 h 6858000"/>
              <a:gd name="connsiteX527" fmla="*/ 6944437 w 7467600"/>
              <a:gd name="connsiteY527" fmla="*/ 1575402 h 6858000"/>
              <a:gd name="connsiteX528" fmla="*/ 7019523 w 7467600"/>
              <a:gd name="connsiteY528" fmla="*/ 1519450 h 6858000"/>
              <a:gd name="connsiteX529" fmla="*/ 6298091 w 7467600"/>
              <a:gd name="connsiteY529" fmla="*/ 1737122 h 6858000"/>
              <a:gd name="connsiteX530" fmla="*/ 7019523 w 7467600"/>
              <a:gd name="connsiteY530" fmla="*/ 1519450 h 6858000"/>
              <a:gd name="connsiteX531" fmla="*/ 2399523 w 7467600"/>
              <a:gd name="connsiteY531" fmla="*/ 1428234 h 6858000"/>
              <a:gd name="connsiteX532" fmla="*/ 2224982 w 7467600"/>
              <a:gd name="connsiteY532" fmla="*/ 1826201 h 6858000"/>
              <a:gd name="connsiteX533" fmla="*/ 2096099 w 7467600"/>
              <a:gd name="connsiteY533" fmla="*/ 2345900 h 6858000"/>
              <a:gd name="connsiteX534" fmla="*/ 2283317 w 7467600"/>
              <a:gd name="connsiteY534" fmla="*/ 1796925 h 6858000"/>
              <a:gd name="connsiteX535" fmla="*/ 2399523 w 7467600"/>
              <a:gd name="connsiteY535" fmla="*/ 1428234 h 6858000"/>
              <a:gd name="connsiteX536" fmla="*/ 2448558 w 7467600"/>
              <a:gd name="connsiteY536" fmla="*/ 1373435 h 6858000"/>
              <a:gd name="connsiteX537" fmla="*/ 2312521 w 7467600"/>
              <a:gd name="connsiteY537" fmla="*/ 1806140 h 6858000"/>
              <a:gd name="connsiteX538" fmla="*/ 2127533 w 7467600"/>
              <a:gd name="connsiteY538" fmla="*/ 2348380 h 6858000"/>
              <a:gd name="connsiteX539" fmla="*/ 2358080 w 7467600"/>
              <a:gd name="connsiteY539" fmla="*/ 1866134 h 6858000"/>
              <a:gd name="connsiteX540" fmla="*/ 2407436 w 7467600"/>
              <a:gd name="connsiteY540" fmla="*/ 1651070 h 6858000"/>
              <a:gd name="connsiteX541" fmla="*/ 2448558 w 7467600"/>
              <a:gd name="connsiteY541" fmla="*/ 1373435 h 6858000"/>
              <a:gd name="connsiteX542" fmla="*/ 278707 w 7467600"/>
              <a:gd name="connsiteY542" fmla="*/ 1352270 h 6858000"/>
              <a:gd name="connsiteX543" fmla="*/ 321570 w 7467600"/>
              <a:gd name="connsiteY543" fmla="*/ 1861610 h 6858000"/>
              <a:gd name="connsiteX544" fmla="*/ 294281 w 7467600"/>
              <a:gd name="connsiteY544" fmla="*/ 1440658 h 6858000"/>
              <a:gd name="connsiteX545" fmla="*/ 278707 w 7467600"/>
              <a:gd name="connsiteY545" fmla="*/ 1352270 h 6858000"/>
              <a:gd name="connsiteX546" fmla="*/ 1423821 w 7467600"/>
              <a:gd name="connsiteY546" fmla="*/ 1351958 h 6858000"/>
              <a:gd name="connsiteX547" fmla="*/ 1638521 w 7467600"/>
              <a:gd name="connsiteY547" fmla="*/ 1908470 h 6858000"/>
              <a:gd name="connsiteX548" fmla="*/ 1754199 w 7467600"/>
              <a:gd name="connsiteY548" fmla="*/ 2149284 h 6858000"/>
              <a:gd name="connsiteX549" fmla="*/ 1908359 w 7467600"/>
              <a:gd name="connsiteY549" fmla="*/ 2364988 h 6858000"/>
              <a:gd name="connsiteX550" fmla="*/ 1647661 w 7467600"/>
              <a:gd name="connsiteY550" fmla="*/ 1825945 h 6858000"/>
              <a:gd name="connsiteX551" fmla="*/ 1423821 w 7467600"/>
              <a:gd name="connsiteY551" fmla="*/ 1351958 h 6858000"/>
              <a:gd name="connsiteX552" fmla="*/ 1431890 w 7467600"/>
              <a:gd name="connsiteY552" fmla="*/ 1306475 h 6858000"/>
              <a:gd name="connsiteX553" fmla="*/ 1507597 w 7467600"/>
              <a:gd name="connsiteY553" fmla="*/ 1446132 h 6858000"/>
              <a:gd name="connsiteX554" fmla="*/ 1674586 w 7467600"/>
              <a:gd name="connsiteY554" fmla="*/ 1813832 h 6858000"/>
              <a:gd name="connsiteX555" fmla="*/ 1815950 w 7467600"/>
              <a:gd name="connsiteY555" fmla="*/ 2128564 h 6858000"/>
              <a:gd name="connsiteX556" fmla="*/ 1984242 w 7467600"/>
              <a:gd name="connsiteY556" fmla="*/ 2430829 h 6858000"/>
              <a:gd name="connsiteX557" fmla="*/ 2014023 w 7467600"/>
              <a:gd name="connsiteY557" fmla="*/ 2450995 h 6858000"/>
              <a:gd name="connsiteX558" fmla="*/ 1747337 w 7467600"/>
              <a:gd name="connsiteY558" fmla="*/ 1855264 h 6858000"/>
              <a:gd name="connsiteX559" fmla="*/ 1533749 w 7467600"/>
              <a:gd name="connsiteY559" fmla="*/ 1478656 h 6858000"/>
              <a:gd name="connsiteX560" fmla="*/ 1431890 w 7467600"/>
              <a:gd name="connsiteY560" fmla="*/ 1306475 h 6858000"/>
              <a:gd name="connsiteX561" fmla="*/ 5052692 w 7467600"/>
              <a:gd name="connsiteY561" fmla="*/ 1292994 h 6858000"/>
              <a:gd name="connsiteX562" fmla="*/ 5200661 w 7467600"/>
              <a:gd name="connsiteY562" fmla="*/ 1635186 h 6858000"/>
              <a:gd name="connsiteX563" fmla="*/ 5297138 w 7467600"/>
              <a:gd name="connsiteY563" fmla="*/ 1906351 h 6858000"/>
              <a:gd name="connsiteX564" fmla="*/ 5052692 w 7467600"/>
              <a:gd name="connsiteY564" fmla="*/ 1292994 h 6858000"/>
              <a:gd name="connsiteX565" fmla="*/ 5009948 w 7467600"/>
              <a:gd name="connsiteY565" fmla="*/ 1273619 h 6858000"/>
              <a:gd name="connsiteX566" fmla="*/ 5121777 w 7467600"/>
              <a:gd name="connsiteY566" fmla="*/ 1654213 h 6858000"/>
              <a:gd name="connsiteX567" fmla="*/ 5293545 w 7467600"/>
              <a:gd name="connsiteY567" fmla="*/ 2072247 h 6858000"/>
              <a:gd name="connsiteX568" fmla="*/ 5294042 w 7467600"/>
              <a:gd name="connsiteY568" fmla="*/ 2065019 h 6858000"/>
              <a:gd name="connsiteX569" fmla="*/ 5171936 w 7467600"/>
              <a:gd name="connsiteY569" fmla="*/ 1647613 h 6858000"/>
              <a:gd name="connsiteX570" fmla="*/ 5009948 w 7467600"/>
              <a:gd name="connsiteY570" fmla="*/ 1273619 h 6858000"/>
              <a:gd name="connsiteX571" fmla="*/ 655236 w 7467600"/>
              <a:gd name="connsiteY571" fmla="*/ 1268632 h 6858000"/>
              <a:gd name="connsiteX572" fmla="*/ 839521 w 7467600"/>
              <a:gd name="connsiteY572" fmla="*/ 1685315 h 6858000"/>
              <a:gd name="connsiteX573" fmla="*/ 1109416 w 7467600"/>
              <a:gd name="connsiteY573" fmla="*/ 2061663 h 6858000"/>
              <a:gd name="connsiteX574" fmla="*/ 1298300 w 7467600"/>
              <a:gd name="connsiteY574" fmla="*/ 2247742 h 6858000"/>
              <a:gd name="connsiteX575" fmla="*/ 1125871 w 7467600"/>
              <a:gd name="connsiteY575" fmla="*/ 1989513 h 6858000"/>
              <a:gd name="connsiteX576" fmla="*/ 981574 w 7467600"/>
              <a:gd name="connsiteY576" fmla="*/ 1783157 h 6858000"/>
              <a:gd name="connsiteX577" fmla="*/ 922198 w 7467600"/>
              <a:gd name="connsiteY577" fmla="*/ 1677437 h 6858000"/>
              <a:gd name="connsiteX578" fmla="*/ 869293 w 7467600"/>
              <a:gd name="connsiteY578" fmla="*/ 1583214 h 6858000"/>
              <a:gd name="connsiteX579" fmla="*/ 751431 w 7467600"/>
              <a:gd name="connsiteY579" fmla="*/ 1405731 h 6858000"/>
              <a:gd name="connsiteX580" fmla="*/ 655236 w 7467600"/>
              <a:gd name="connsiteY580" fmla="*/ 1268632 h 6858000"/>
              <a:gd name="connsiteX581" fmla="*/ 6516292 w 7467600"/>
              <a:gd name="connsiteY581" fmla="*/ 1263064 h 6858000"/>
              <a:gd name="connsiteX582" fmla="*/ 5736320 w 7467600"/>
              <a:gd name="connsiteY582" fmla="*/ 1501803 h 6858000"/>
              <a:gd name="connsiteX583" fmla="*/ 6516292 w 7467600"/>
              <a:gd name="connsiteY583" fmla="*/ 1263064 h 6858000"/>
              <a:gd name="connsiteX584" fmla="*/ 291466 w 7467600"/>
              <a:gd name="connsiteY584" fmla="*/ 1250369 h 6858000"/>
              <a:gd name="connsiteX585" fmla="*/ 323180 w 7467600"/>
              <a:gd name="connsiteY585" fmla="*/ 1435283 h 6858000"/>
              <a:gd name="connsiteX586" fmla="*/ 349381 w 7467600"/>
              <a:gd name="connsiteY586" fmla="*/ 1875041 h 6858000"/>
              <a:gd name="connsiteX587" fmla="*/ 374363 w 7467600"/>
              <a:gd name="connsiteY587" fmla="*/ 1506494 h 6858000"/>
              <a:gd name="connsiteX588" fmla="*/ 302168 w 7467600"/>
              <a:gd name="connsiteY588" fmla="*/ 1274495 h 6858000"/>
              <a:gd name="connsiteX589" fmla="*/ 291466 w 7467600"/>
              <a:gd name="connsiteY589" fmla="*/ 1250369 h 6858000"/>
              <a:gd name="connsiteX590" fmla="*/ 678222 w 7467600"/>
              <a:gd name="connsiteY590" fmla="*/ 1248670 h 6858000"/>
              <a:gd name="connsiteX591" fmla="*/ 775536 w 7467600"/>
              <a:gd name="connsiteY591" fmla="*/ 1388015 h 6858000"/>
              <a:gd name="connsiteX592" fmla="*/ 894529 w 7467600"/>
              <a:gd name="connsiteY592" fmla="*/ 1567739 h 6858000"/>
              <a:gd name="connsiteX593" fmla="*/ 948000 w 7467600"/>
              <a:gd name="connsiteY593" fmla="*/ 1663088 h 6858000"/>
              <a:gd name="connsiteX594" fmla="*/ 1006812 w 7467600"/>
              <a:gd name="connsiteY594" fmla="*/ 1767683 h 6858000"/>
              <a:gd name="connsiteX595" fmla="*/ 1149133 w 7467600"/>
              <a:gd name="connsiteY595" fmla="*/ 1971513 h 6858000"/>
              <a:gd name="connsiteX596" fmla="*/ 1333952 w 7467600"/>
              <a:gd name="connsiteY596" fmla="*/ 2251620 h 6858000"/>
              <a:gd name="connsiteX597" fmla="*/ 1337329 w 7467600"/>
              <a:gd name="connsiteY597" fmla="*/ 2258350 h 6858000"/>
              <a:gd name="connsiteX598" fmla="*/ 1014726 w 7467600"/>
              <a:gd name="connsiteY598" fmla="*/ 1615556 h 6858000"/>
              <a:gd name="connsiteX599" fmla="*/ 678222 w 7467600"/>
              <a:gd name="connsiteY599" fmla="*/ 1248670 h 6858000"/>
              <a:gd name="connsiteX600" fmla="*/ 6691602 w 7467600"/>
              <a:gd name="connsiteY600" fmla="*/ 1140573 h 6858000"/>
              <a:gd name="connsiteX601" fmla="*/ 6571100 w 7467600"/>
              <a:gd name="connsiteY601" fmla="*/ 1183662 h 6858000"/>
              <a:gd name="connsiteX602" fmla="*/ 6241687 w 7467600"/>
              <a:gd name="connsiteY602" fmla="*/ 1257600 h 6858000"/>
              <a:gd name="connsiteX603" fmla="*/ 5693009 w 7467600"/>
              <a:gd name="connsiteY603" fmla="*/ 1478256 h 6858000"/>
              <a:gd name="connsiteX604" fmla="*/ 6548420 w 7467600"/>
              <a:gd name="connsiteY604" fmla="*/ 1214599 h 6858000"/>
              <a:gd name="connsiteX605" fmla="*/ 6605473 w 7467600"/>
              <a:gd name="connsiteY605" fmla="*/ 1184686 h 6858000"/>
              <a:gd name="connsiteX606" fmla="*/ 6691602 w 7467600"/>
              <a:gd name="connsiteY606" fmla="*/ 1140573 h 6858000"/>
              <a:gd name="connsiteX607" fmla="*/ 4002475 w 7467600"/>
              <a:gd name="connsiteY607" fmla="*/ 1037802 h 6858000"/>
              <a:gd name="connsiteX608" fmla="*/ 4000324 w 7467600"/>
              <a:gd name="connsiteY608" fmla="*/ 1039362 h 6858000"/>
              <a:gd name="connsiteX609" fmla="*/ 4002862 w 7467600"/>
              <a:gd name="connsiteY609" fmla="*/ 1042866 h 6858000"/>
              <a:gd name="connsiteX610" fmla="*/ 4002475 w 7467600"/>
              <a:gd name="connsiteY610" fmla="*/ 1037802 h 6858000"/>
              <a:gd name="connsiteX611" fmla="*/ 506322 w 7467600"/>
              <a:gd name="connsiteY611" fmla="*/ 1020997 h 6858000"/>
              <a:gd name="connsiteX612" fmla="*/ 533068 w 7467600"/>
              <a:gd name="connsiteY612" fmla="*/ 1029409 h 6858000"/>
              <a:gd name="connsiteX613" fmla="*/ 1232525 w 7467600"/>
              <a:gd name="connsiteY613" fmla="*/ 1804675 h 6858000"/>
              <a:gd name="connsiteX614" fmla="*/ 1388858 w 7467600"/>
              <a:gd name="connsiteY614" fmla="*/ 2368011 h 6858000"/>
              <a:gd name="connsiteX615" fmla="*/ 1384098 w 7467600"/>
              <a:gd name="connsiteY615" fmla="*/ 2378125 h 6858000"/>
              <a:gd name="connsiteX616" fmla="*/ 1425393 w 7467600"/>
              <a:gd name="connsiteY616" fmla="*/ 2589124 h 6858000"/>
              <a:gd name="connsiteX617" fmla="*/ 1424001 w 7467600"/>
              <a:gd name="connsiteY617" fmla="*/ 2597541 h 6858000"/>
              <a:gd name="connsiteX618" fmla="*/ 2152729 w 7467600"/>
              <a:gd name="connsiteY618" fmla="*/ 2864487 h 6858000"/>
              <a:gd name="connsiteX619" fmla="*/ 2020609 w 7467600"/>
              <a:gd name="connsiteY619" fmla="*/ 2539671 h 6858000"/>
              <a:gd name="connsiteX620" fmla="*/ 2018920 w 7467600"/>
              <a:gd name="connsiteY620" fmla="*/ 2536309 h 6858000"/>
              <a:gd name="connsiteX621" fmla="*/ 1342441 w 7467600"/>
              <a:gd name="connsiteY621" fmla="*/ 1173017 h 6858000"/>
              <a:gd name="connsiteX622" fmla="*/ 1367925 w 7467600"/>
              <a:gd name="connsiteY622" fmla="*/ 1135648 h 6858000"/>
              <a:gd name="connsiteX623" fmla="*/ 1771401 w 7467600"/>
              <a:gd name="connsiteY623" fmla="*/ 1806673 h 6858000"/>
              <a:gd name="connsiteX624" fmla="*/ 1972385 w 7467600"/>
              <a:gd name="connsiteY624" fmla="*/ 2198735 h 6858000"/>
              <a:gd name="connsiteX625" fmla="*/ 2040892 w 7467600"/>
              <a:gd name="connsiteY625" fmla="*/ 2405205 h 6858000"/>
              <a:gd name="connsiteX626" fmla="*/ 2131689 w 7467600"/>
              <a:gd name="connsiteY626" fmla="*/ 1936926 h 6858000"/>
              <a:gd name="connsiteX627" fmla="*/ 2454820 w 7467600"/>
              <a:gd name="connsiteY627" fmla="*/ 1248808 h 6858000"/>
              <a:gd name="connsiteX628" fmla="*/ 2492512 w 7467600"/>
              <a:gd name="connsiteY628" fmla="*/ 1302920 h 6858000"/>
              <a:gd name="connsiteX629" fmla="*/ 2081216 w 7467600"/>
              <a:gd name="connsiteY629" fmla="*/ 2527513 h 6858000"/>
              <a:gd name="connsiteX630" fmla="*/ 2081211 w 7467600"/>
              <a:gd name="connsiteY630" fmla="*/ 2528916 h 6858000"/>
              <a:gd name="connsiteX631" fmla="*/ 2199067 w 7467600"/>
              <a:gd name="connsiteY631" fmla="*/ 2884061 h 6858000"/>
              <a:gd name="connsiteX632" fmla="*/ 3192586 w 7467600"/>
              <a:gd name="connsiteY632" fmla="*/ 3411496 h 6858000"/>
              <a:gd name="connsiteX633" fmla="*/ 3182620 w 7467600"/>
              <a:gd name="connsiteY633" fmla="*/ 3483279 h 6858000"/>
              <a:gd name="connsiteX634" fmla="*/ 2435119 w 7467600"/>
              <a:gd name="connsiteY634" fmla="*/ 3080173 h 6858000"/>
              <a:gd name="connsiteX635" fmla="*/ 2410152 w 7467600"/>
              <a:gd name="connsiteY635" fmla="*/ 3063751 h 6858000"/>
              <a:gd name="connsiteX636" fmla="*/ 2408099 w 7467600"/>
              <a:gd name="connsiteY636" fmla="*/ 3064403 h 6858000"/>
              <a:gd name="connsiteX637" fmla="*/ 2407218 w 7467600"/>
              <a:gd name="connsiteY637" fmla="*/ 3070324 h 6858000"/>
              <a:gd name="connsiteX638" fmla="*/ 2380138 w 7467600"/>
              <a:gd name="connsiteY638" fmla="*/ 3099341 h 6858000"/>
              <a:gd name="connsiteX639" fmla="*/ 1765923 w 7467600"/>
              <a:gd name="connsiteY639" fmla="*/ 3581043 h 6858000"/>
              <a:gd name="connsiteX640" fmla="*/ 1702258 w 7467600"/>
              <a:gd name="connsiteY640" fmla="*/ 3612286 h 6858000"/>
              <a:gd name="connsiteX641" fmla="*/ 1538370 w 7467600"/>
              <a:gd name="connsiteY641" fmla="*/ 3811804 h 6858000"/>
              <a:gd name="connsiteX642" fmla="*/ 542867 w 7467600"/>
              <a:gd name="connsiteY642" fmla="*/ 4944092 h 6858000"/>
              <a:gd name="connsiteX643" fmla="*/ 515800 w 7467600"/>
              <a:gd name="connsiteY643" fmla="*/ 4862180 h 6858000"/>
              <a:gd name="connsiteX644" fmla="*/ 909145 w 7467600"/>
              <a:gd name="connsiteY644" fmla="*/ 4199225 h 6858000"/>
              <a:gd name="connsiteX645" fmla="*/ 1214067 w 7467600"/>
              <a:gd name="connsiteY645" fmla="*/ 3908561 h 6858000"/>
              <a:gd name="connsiteX646" fmla="*/ 640967 w 7467600"/>
              <a:gd name="connsiteY646" fmla="*/ 4105601 h 6858000"/>
              <a:gd name="connsiteX647" fmla="*/ 112563 w 7467600"/>
              <a:gd name="connsiteY647" fmla="*/ 4396952 h 6858000"/>
              <a:gd name="connsiteX648" fmla="*/ 0 w 7467600"/>
              <a:gd name="connsiteY648" fmla="*/ 4466006 h 6858000"/>
              <a:gd name="connsiteX649" fmla="*/ 0 w 7467600"/>
              <a:gd name="connsiteY649" fmla="*/ 4233763 h 6858000"/>
              <a:gd name="connsiteX650" fmla="*/ 36881 w 7467600"/>
              <a:gd name="connsiteY650" fmla="*/ 4200118 h 6858000"/>
              <a:gd name="connsiteX651" fmla="*/ 910534 w 7467600"/>
              <a:gd name="connsiteY651" fmla="*/ 3629753 h 6858000"/>
              <a:gd name="connsiteX652" fmla="*/ 1578717 w 7467600"/>
              <a:gd name="connsiteY652" fmla="*/ 3575982 h 6858000"/>
              <a:gd name="connsiteX653" fmla="*/ 2338780 w 7467600"/>
              <a:gd name="connsiteY653" fmla="*/ 3033725 h 6858000"/>
              <a:gd name="connsiteX654" fmla="*/ 1807991 w 7467600"/>
              <a:gd name="connsiteY654" fmla="*/ 2807184 h 6858000"/>
              <a:gd name="connsiteX655" fmla="*/ 1416358 w 7467600"/>
              <a:gd name="connsiteY655" fmla="*/ 3112571 h 6858000"/>
              <a:gd name="connsiteX656" fmla="*/ 939066 w 7467600"/>
              <a:gd name="connsiteY656" fmla="*/ 3378798 h 6858000"/>
              <a:gd name="connsiteX657" fmla="*/ 115099 w 7467600"/>
              <a:gd name="connsiteY657" fmla="*/ 3607650 h 6858000"/>
              <a:gd name="connsiteX658" fmla="*/ 97284 w 7467600"/>
              <a:gd name="connsiteY658" fmla="*/ 3520393 h 6858000"/>
              <a:gd name="connsiteX659" fmla="*/ 922050 w 7467600"/>
              <a:gd name="connsiteY659" fmla="*/ 3074867 h 6858000"/>
              <a:gd name="connsiteX660" fmla="*/ 1405265 w 7467600"/>
              <a:gd name="connsiteY660" fmla="*/ 3016319 h 6858000"/>
              <a:gd name="connsiteX661" fmla="*/ 1407512 w 7467600"/>
              <a:gd name="connsiteY661" fmla="*/ 3018001 h 6858000"/>
              <a:gd name="connsiteX662" fmla="*/ 1726266 w 7467600"/>
              <a:gd name="connsiteY662" fmla="*/ 2777274 h 6858000"/>
              <a:gd name="connsiteX663" fmla="*/ 625390 w 7467600"/>
              <a:gd name="connsiteY663" fmla="*/ 2514541 h 6858000"/>
              <a:gd name="connsiteX664" fmla="*/ 619799 w 7467600"/>
              <a:gd name="connsiteY664" fmla="*/ 2527180 h 6858000"/>
              <a:gd name="connsiteX665" fmla="*/ 310030 w 7467600"/>
              <a:gd name="connsiteY665" fmla="*/ 2771818 h 6858000"/>
              <a:gd name="connsiteX666" fmla="*/ 173877 w 7467600"/>
              <a:gd name="connsiteY666" fmla="*/ 2937056 h 6858000"/>
              <a:gd name="connsiteX667" fmla="*/ 77889 w 7467600"/>
              <a:gd name="connsiteY667" fmla="*/ 3138440 h 6858000"/>
              <a:gd name="connsiteX668" fmla="*/ 0 w 7467600"/>
              <a:gd name="connsiteY668" fmla="*/ 3271395 h 6858000"/>
              <a:gd name="connsiteX669" fmla="*/ 0 w 7467600"/>
              <a:gd name="connsiteY669" fmla="*/ 3153002 h 6858000"/>
              <a:gd name="connsiteX670" fmla="*/ 2386 w 7467600"/>
              <a:gd name="connsiteY670" fmla="*/ 3149203 h 6858000"/>
              <a:gd name="connsiteX671" fmla="*/ 89753 w 7467600"/>
              <a:gd name="connsiteY671" fmla="*/ 2987702 h 6858000"/>
              <a:gd name="connsiteX672" fmla="*/ 76869 w 7467600"/>
              <a:gd name="connsiteY672" fmla="*/ 3005404 h 6858000"/>
              <a:gd name="connsiteX673" fmla="*/ 32049 w 7467600"/>
              <a:gd name="connsiteY673" fmla="*/ 3065814 h 6858000"/>
              <a:gd name="connsiteX674" fmla="*/ 0 w 7467600"/>
              <a:gd name="connsiteY674" fmla="*/ 3108744 h 6858000"/>
              <a:gd name="connsiteX675" fmla="*/ 0 w 7467600"/>
              <a:gd name="connsiteY675" fmla="*/ 3058059 h 6858000"/>
              <a:gd name="connsiteX676" fmla="*/ 7610 w 7467600"/>
              <a:gd name="connsiteY676" fmla="*/ 3047889 h 6858000"/>
              <a:gd name="connsiteX677" fmla="*/ 52419 w 7467600"/>
              <a:gd name="connsiteY677" fmla="*/ 2987479 h 6858000"/>
              <a:gd name="connsiteX678" fmla="*/ 59142 w 7467600"/>
              <a:gd name="connsiteY678" fmla="*/ 2978488 h 6858000"/>
              <a:gd name="connsiteX679" fmla="*/ 0 w 7467600"/>
              <a:gd name="connsiteY679" fmla="*/ 3015334 h 6858000"/>
              <a:gd name="connsiteX680" fmla="*/ 0 w 7467600"/>
              <a:gd name="connsiteY680" fmla="*/ 2914286 h 6858000"/>
              <a:gd name="connsiteX681" fmla="*/ 36383 w 7467600"/>
              <a:gd name="connsiteY681" fmla="*/ 2901128 h 6858000"/>
              <a:gd name="connsiteX682" fmla="*/ 156329 w 7467600"/>
              <a:gd name="connsiteY682" fmla="*/ 2840533 h 6858000"/>
              <a:gd name="connsiteX683" fmla="*/ 358355 w 7467600"/>
              <a:gd name="connsiteY683" fmla="*/ 2620471 h 6858000"/>
              <a:gd name="connsiteX684" fmla="*/ 510577 w 7467600"/>
              <a:gd name="connsiteY684" fmla="*/ 2501244 h 6858000"/>
              <a:gd name="connsiteX685" fmla="*/ 211967 w 7467600"/>
              <a:gd name="connsiteY685" fmla="*/ 2479171 h 6858000"/>
              <a:gd name="connsiteX686" fmla="*/ 0 w 7467600"/>
              <a:gd name="connsiteY686" fmla="*/ 2476398 h 6858000"/>
              <a:gd name="connsiteX687" fmla="*/ 0 w 7467600"/>
              <a:gd name="connsiteY687" fmla="*/ 2389189 h 6858000"/>
              <a:gd name="connsiteX688" fmla="*/ 103062 w 7467600"/>
              <a:gd name="connsiteY688" fmla="*/ 2389518 h 6858000"/>
              <a:gd name="connsiteX689" fmla="*/ 510734 w 7467600"/>
              <a:gd name="connsiteY689" fmla="*/ 2416201 h 6858000"/>
              <a:gd name="connsiteX690" fmla="*/ 279257 w 7467600"/>
              <a:gd name="connsiteY690" fmla="*/ 2092102 h 6858000"/>
              <a:gd name="connsiteX691" fmla="*/ 65265 w 7467600"/>
              <a:gd name="connsiteY691" fmla="*/ 2006049 h 6858000"/>
              <a:gd name="connsiteX692" fmla="*/ 0 w 7467600"/>
              <a:gd name="connsiteY692" fmla="*/ 1982532 h 6858000"/>
              <a:gd name="connsiteX693" fmla="*/ 0 w 7467600"/>
              <a:gd name="connsiteY693" fmla="*/ 1912789 h 6858000"/>
              <a:gd name="connsiteX694" fmla="*/ 97460 w 7467600"/>
              <a:gd name="connsiteY694" fmla="*/ 1953725 h 6858000"/>
              <a:gd name="connsiteX695" fmla="*/ 221272 w 7467600"/>
              <a:gd name="connsiteY695" fmla="*/ 1980766 h 6858000"/>
              <a:gd name="connsiteX696" fmla="*/ 116765 w 7467600"/>
              <a:gd name="connsiteY696" fmla="*/ 1911033 h 6858000"/>
              <a:gd name="connsiteX697" fmla="*/ 16405 w 7467600"/>
              <a:gd name="connsiteY697" fmla="*/ 1803412 h 6858000"/>
              <a:gd name="connsiteX698" fmla="*/ 0 w 7467600"/>
              <a:gd name="connsiteY698" fmla="*/ 1784777 h 6858000"/>
              <a:gd name="connsiteX699" fmla="*/ 0 w 7467600"/>
              <a:gd name="connsiteY699" fmla="*/ 1740082 h 6858000"/>
              <a:gd name="connsiteX700" fmla="*/ 39394 w 7467600"/>
              <a:gd name="connsiteY700" fmla="*/ 1784856 h 6858000"/>
              <a:gd name="connsiteX701" fmla="*/ 135813 w 7467600"/>
              <a:gd name="connsiteY701" fmla="*/ 1888838 h 6858000"/>
              <a:gd name="connsiteX702" fmla="*/ 242575 w 7467600"/>
              <a:gd name="connsiteY702" fmla="*/ 1958841 h 6858000"/>
              <a:gd name="connsiteX703" fmla="*/ 82197 w 7467600"/>
              <a:gd name="connsiteY703" fmla="*/ 1754826 h 6858000"/>
              <a:gd name="connsiteX704" fmla="*/ 0 w 7467600"/>
              <a:gd name="connsiteY704" fmla="*/ 1679650 h 6858000"/>
              <a:gd name="connsiteX705" fmla="*/ 0 w 7467600"/>
              <a:gd name="connsiteY705" fmla="*/ 1602463 h 6858000"/>
              <a:gd name="connsiteX706" fmla="*/ 84689 w 7467600"/>
              <a:gd name="connsiteY706" fmla="*/ 1677442 h 6858000"/>
              <a:gd name="connsiteX707" fmla="*/ 298437 w 7467600"/>
              <a:gd name="connsiteY707" fmla="*/ 1968019 h 6858000"/>
              <a:gd name="connsiteX708" fmla="*/ 227269 w 7467600"/>
              <a:gd name="connsiteY708" fmla="*/ 1114064 h 6858000"/>
              <a:gd name="connsiteX709" fmla="*/ 248003 w 7467600"/>
              <a:gd name="connsiteY709" fmla="*/ 1089613 h 6858000"/>
              <a:gd name="connsiteX710" fmla="*/ 427020 w 7467600"/>
              <a:gd name="connsiteY710" fmla="*/ 1619803 h 6858000"/>
              <a:gd name="connsiteX711" fmla="*/ 340345 w 7467600"/>
              <a:gd name="connsiteY711" fmla="*/ 2027739 h 6858000"/>
              <a:gd name="connsiteX712" fmla="*/ 360865 w 7467600"/>
              <a:gd name="connsiteY712" fmla="*/ 2044827 h 6858000"/>
              <a:gd name="connsiteX713" fmla="*/ 560414 w 7467600"/>
              <a:gd name="connsiteY713" fmla="*/ 2421457 h 6858000"/>
              <a:gd name="connsiteX714" fmla="*/ 1359703 w 7467600"/>
              <a:gd name="connsiteY714" fmla="*/ 2578554 h 6858000"/>
              <a:gd name="connsiteX715" fmla="*/ 1359422 w 7467600"/>
              <a:gd name="connsiteY715" fmla="*/ 2577994 h 6858000"/>
              <a:gd name="connsiteX716" fmla="*/ 828701 w 7467600"/>
              <a:gd name="connsiteY716" fmla="*/ 1839520 h 6858000"/>
              <a:gd name="connsiteX717" fmla="*/ 494427 w 7467600"/>
              <a:gd name="connsiteY717" fmla="*/ 1092333 h 6858000"/>
              <a:gd name="connsiteX718" fmla="*/ 506322 w 7467600"/>
              <a:gd name="connsiteY718" fmla="*/ 1020997 h 6858000"/>
              <a:gd name="connsiteX719" fmla="*/ 4570198 w 7467600"/>
              <a:gd name="connsiteY719" fmla="*/ 978081 h 6858000"/>
              <a:gd name="connsiteX720" fmla="*/ 4523691 w 7467600"/>
              <a:gd name="connsiteY720" fmla="*/ 1127776 h 6858000"/>
              <a:gd name="connsiteX721" fmla="*/ 4509875 w 7467600"/>
              <a:gd name="connsiteY721" fmla="*/ 1167552 h 6858000"/>
              <a:gd name="connsiteX722" fmla="*/ 4478168 w 7467600"/>
              <a:gd name="connsiteY722" fmla="*/ 1260735 h 6858000"/>
              <a:gd name="connsiteX723" fmla="*/ 4409309 w 7467600"/>
              <a:gd name="connsiteY723" fmla="*/ 1666996 h 6858000"/>
              <a:gd name="connsiteX724" fmla="*/ 4370031 w 7467600"/>
              <a:gd name="connsiteY724" fmla="*/ 1955666 h 6858000"/>
              <a:gd name="connsiteX725" fmla="*/ 4570198 w 7467600"/>
              <a:gd name="connsiteY725" fmla="*/ 978081 h 6858000"/>
              <a:gd name="connsiteX726" fmla="*/ 4557898 w 7467600"/>
              <a:gd name="connsiteY726" fmla="*/ 900011 h 6858000"/>
              <a:gd name="connsiteX727" fmla="*/ 4344840 w 7467600"/>
              <a:gd name="connsiteY727" fmla="*/ 1922038 h 6858000"/>
              <a:gd name="connsiteX728" fmla="*/ 4378710 w 7467600"/>
              <a:gd name="connsiteY728" fmla="*/ 1665516 h 6858000"/>
              <a:gd name="connsiteX729" fmla="*/ 4448798 w 7467600"/>
              <a:gd name="connsiteY729" fmla="*/ 1253024 h 6858000"/>
              <a:gd name="connsiteX730" fmla="*/ 4480315 w 7467600"/>
              <a:gd name="connsiteY730" fmla="*/ 1158454 h 6858000"/>
              <a:gd name="connsiteX731" fmla="*/ 4494133 w 7467600"/>
              <a:gd name="connsiteY731" fmla="*/ 1118676 h 6858000"/>
              <a:gd name="connsiteX732" fmla="*/ 4557898 w 7467600"/>
              <a:gd name="connsiteY732" fmla="*/ 900011 h 6858000"/>
              <a:gd name="connsiteX733" fmla="*/ 5870151 w 7467600"/>
              <a:gd name="connsiteY733" fmla="*/ 898890 h 6858000"/>
              <a:gd name="connsiteX734" fmla="*/ 5861335 w 7467600"/>
              <a:gd name="connsiteY734" fmla="*/ 899177 h 6858000"/>
              <a:gd name="connsiteX735" fmla="*/ 5843702 w 7467600"/>
              <a:gd name="connsiteY735" fmla="*/ 899748 h 6858000"/>
              <a:gd name="connsiteX736" fmla="*/ 5651107 w 7467600"/>
              <a:gd name="connsiteY736" fmla="*/ 920306 h 6858000"/>
              <a:gd name="connsiteX737" fmla="*/ 5459407 w 7467600"/>
              <a:gd name="connsiteY737" fmla="*/ 940975 h 6858000"/>
              <a:gd name="connsiteX738" fmla="*/ 5374846 w 7467600"/>
              <a:gd name="connsiteY738" fmla="*/ 941988 h 6858000"/>
              <a:gd name="connsiteX739" fmla="*/ 5256105 w 7467600"/>
              <a:gd name="connsiteY739" fmla="*/ 945632 h 6858000"/>
              <a:gd name="connsiteX740" fmla="*/ 5107071 w 7467600"/>
              <a:gd name="connsiteY740" fmla="*/ 969720 h 6858000"/>
              <a:gd name="connsiteX741" fmla="*/ 4998681 w 7467600"/>
              <a:gd name="connsiteY741" fmla="*/ 988771 h 6858000"/>
              <a:gd name="connsiteX742" fmla="*/ 5870151 w 7467600"/>
              <a:gd name="connsiteY742" fmla="*/ 898890 h 6858000"/>
              <a:gd name="connsiteX743" fmla="*/ 5504425 w 7467600"/>
              <a:gd name="connsiteY743" fmla="*/ 848067 h 6858000"/>
              <a:gd name="connsiteX744" fmla="*/ 4968849 w 7467600"/>
              <a:gd name="connsiteY744" fmla="*/ 962318 h 6858000"/>
              <a:gd name="connsiteX745" fmla="*/ 5104039 w 7467600"/>
              <a:gd name="connsiteY745" fmla="*/ 940634 h 6858000"/>
              <a:gd name="connsiteX746" fmla="*/ 5256311 w 7467600"/>
              <a:gd name="connsiteY746" fmla="*/ 916490 h 6858000"/>
              <a:gd name="connsiteX747" fmla="*/ 5377381 w 7467600"/>
              <a:gd name="connsiteY747" fmla="*/ 912671 h 6858000"/>
              <a:gd name="connsiteX748" fmla="*/ 5460148 w 7467600"/>
              <a:gd name="connsiteY748" fmla="*/ 911442 h 6858000"/>
              <a:gd name="connsiteX749" fmla="*/ 5648971 w 7467600"/>
              <a:gd name="connsiteY749" fmla="*/ 891331 h 6858000"/>
              <a:gd name="connsiteX750" fmla="*/ 5844807 w 7467600"/>
              <a:gd name="connsiteY750" fmla="*/ 870718 h 6858000"/>
              <a:gd name="connsiteX751" fmla="*/ 5862975 w 7467600"/>
              <a:gd name="connsiteY751" fmla="*/ 869756 h 6858000"/>
              <a:gd name="connsiteX752" fmla="*/ 5920887 w 7467600"/>
              <a:gd name="connsiteY752" fmla="*/ 865929 h 6858000"/>
              <a:gd name="connsiteX753" fmla="*/ 5504425 w 7467600"/>
              <a:gd name="connsiteY753" fmla="*/ 848067 h 6858000"/>
              <a:gd name="connsiteX754" fmla="*/ 3607114 w 7467600"/>
              <a:gd name="connsiteY754" fmla="*/ 467441 h 6858000"/>
              <a:gd name="connsiteX755" fmla="*/ 3296242 w 7467600"/>
              <a:gd name="connsiteY755" fmla="*/ 807991 h 6858000"/>
              <a:gd name="connsiteX756" fmla="*/ 3174674 w 7467600"/>
              <a:gd name="connsiteY756" fmla="*/ 919759 h 6858000"/>
              <a:gd name="connsiteX757" fmla="*/ 3042978 w 7467600"/>
              <a:gd name="connsiteY757" fmla="*/ 1054894 h 6858000"/>
              <a:gd name="connsiteX758" fmla="*/ 2968914 w 7467600"/>
              <a:gd name="connsiteY758" fmla="*/ 1133756 h 6858000"/>
              <a:gd name="connsiteX759" fmla="*/ 3103823 w 7467600"/>
              <a:gd name="connsiteY759" fmla="*/ 1026814 h 6858000"/>
              <a:gd name="connsiteX760" fmla="*/ 3607114 w 7467600"/>
              <a:gd name="connsiteY760" fmla="*/ 467441 h 6858000"/>
              <a:gd name="connsiteX761" fmla="*/ 3744487 w 7467600"/>
              <a:gd name="connsiteY761" fmla="*/ 383136 h 6858000"/>
              <a:gd name="connsiteX762" fmla="*/ 3970213 w 7467600"/>
              <a:gd name="connsiteY762" fmla="*/ 995559 h 6858000"/>
              <a:gd name="connsiteX763" fmla="*/ 3744487 w 7467600"/>
              <a:gd name="connsiteY763" fmla="*/ 383136 h 6858000"/>
              <a:gd name="connsiteX764" fmla="*/ 3624562 w 7467600"/>
              <a:gd name="connsiteY764" fmla="*/ 367041 h 6858000"/>
              <a:gd name="connsiteX765" fmla="*/ 3489712 w 7467600"/>
              <a:gd name="connsiteY765" fmla="*/ 485386 h 6858000"/>
              <a:gd name="connsiteX766" fmla="*/ 3182994 w 7467600"/>
              <a:gd name="connsiteY766" fmla="*/ 828265 h 6858000"/>
              <a:gd name="connsiteX767" fmla="*/ 2892114 w 7467600"/>
              <a:gd name="connsiteY767" fmla="*/ 1172635 h 6858000"/>
              <a:gd name="connsiteX768" fmla="*/ 3021459 w 7467600"/>
              <a:gd name="connsiteY768" fmla="*/ 1035385 h 6858000"/>
              <a:gd name="connsiteX769" fmla="*/ 3153873 w 7467600"/>
              <a:gd name="connsiteY769" fmla="*/ 898971 h 6858000"/>
              <a:gd name="connsiteX770" fmla="*/ 3276511 w 7467600"/>
              <a:gd name="connsiteY770" fmla="*/ 786423 h 6858000"/>
              <a:gd name="connsiteX771" fmla="*/ 3584154 w 7467600"/>
              <a:gd name="connsiteY771" fmla="*/ 448218 h 6858000"/>
              <a:gd name="connsiteX772" fmla="*/ 3624562 w 7467600"/>
              <a:gd name="connsiteY772" fmla="*/ 367041 h 6858000"/>
              <a:gd name="connsiteX773" fmla="*/ 3766672 w 7467600"/>
              <a:gd name="connsiteY773" fmla="*/ 359429 h 6858000"/>
              <a:gd name="connsiteX774" fmla="*/ 3996338 w 7467600"/>
              <a:gd name="connsiteY774" fmla="*/ 968237 h 6858000"/>
              <a:gd name="connsiteX775" fmla="*/ 3766672 w 7467600"/>
              <a:gd name="connsiteY775" fmla="*/ 359429 h 6858000"/>
              <a:gd name="connsiteX776" fmla="*/ 5805386 w 7467600"/>
              <a:gd name="connsiteY776" fmla="*/ 239240 h 6858000"/>
              <a:gd name="connsiteX777" fmla="*/ 5736947 w 7467600"/>
              <a:gd name="connsiteY777" fmla="*/ 261367 h 6858000"/>
              <a:gd name="connsiteX778" fmla="*/ 5427012 w 7467600"/>
              <a:gd name="connsiteY778" fmla="*/ 311272 h 6858000"/>
              <a:gd name="connsiteX779" fmla="*/ 5147818 w 7467600"/>
              <a:gd name="connsiteY779" fmla="*/ 322112 h 6858000"/>
              <a:gd name="connsiteX780" fmla="*/ 5060854 w 7467600"/>
              <a:gd name="connsiteY780" fmla="*/ 311882 h 6858000"/>
              <a:gd name="connsiteX781" fmla="*/ 4945989 w 7467600"/>
              <a:gd name="connsiteY781" fmla="*/ 300516 h 6858000"/>
              <a:gd name="connsiteX782" fmla="*/ 5410479 w 7467600"/>
              <a:gd name="connsiteY782" fmla="*/ 348434 h 6858000"/>
              <a:gd name="connsiteX783" fmla="*/ 5805386 w 7467600"/>
              <a:gd name="connsiteY783" fmla="*/ 239240 h 6858000"/>
              <a:gd name="connsiteX784" fmla="*/ 5905192 w 7467600"/>
              <a:gd name="connsiteY784" fmla="*/ 163079 h 6858000"/>
              <a:gd name="connsiteX785" fmla="*/ 5865655 w 7467600"/>
              <a:gd name="connsiteY785" fmla="*/ 171901 h 6858000"/>
              <a:gd name="connsiteX786" fmla="*/ 5259740 w 7467600"/>
              <a:gd name="connsiteY786" fmla="*/ 257013 h 6858000"/>
              <a:gd name="connsiteX787" fmla="*/ 5208466 w 7467600"/>
              <a:gd name="connsiteY787" fmla="*/ 257550 h 6858000"/>
              <a:gd name="connsiteX788" fmla="*/ 4980204 w 7467600"/>
              <a:gd name="connsiteY788" fmla="*/ 271903 h 6858000"/>
              <a:gd name="connsiteX789" fmla="*/ 5068068 w 7467600"/>
              <a:gd name="connsiteY789" fmla="*/ 282244 h 6858000"/>
              <a:gd name="connsiteX790" fmla="*/ 5153231 w 7467600"/>
              <a:gd name="connsiteY790" fmla="*/ 292240 h 6858000"/>
              <a:gd name="connsiteX791" fmla="*/ 5426491 w 7467600"/>
              <a:gd name="connsiteY791" fmla="*/ 281128 h 6858000"/>
              <a:gd name="connsiteX792" fmla="*/ 5731212 w 7467600"/>
              <a:gd name="connsiteY792" fmla="*/ 231951 h 6858000"/>
              <a:gd name="connsiteX793" fmla="*/ 5905192 w 7467600"/>
              <a:gd name="connsiteY793" fmla="*/ 163079 h 6858000"/>
              <a:gd name="connsiteX794" fmla="*/ 5944437 w 7467600"/>
              <a:gd name="connsiteY794" fmla="*/ 113829 h 6858000"/>
              <a:gd name="connsiteX795" fmla="*/ 5825032 w 7467600"/>
              <a:gd name="connsiteY795" fmla="*/ 146405 h 6858000"/>
              <a:gd name="connsiteX796" fmla="*/ 4955599 w 7467600"/>
              <a:gd name="connsiteY796" fmla="*/ 247008 h 6858000"/>
              <a:gd name="connsiteX797" fmla="*/ 5210104 w 7467600"/>
              <a:gd name="connsiteY797" fmla="*/ 228123 h 6858000"/>
              <a:gd name="connsiteX798" fmla="*/ 5261015 w 7467600"/>
              <a:gd name="connsiteY798" fmla="*/ 227087 h 6858000"/>
              <a:gd name="connsiteX799" fmla="*/ 5861181 w 7467600"/>
              <a:gd name="connsiteY799" fmla="*/ 143093 h 6858000"/>
              <a:gd name="connsiteX800" fmla="*/ 5961252 w 7467600"/>
              <a:gd name="connsiteY800" fmla="*/ 114820 h 6858000"/>
              <a:gd name="connsiteX801" fmla="*/ 5944437 w 7467600"/>
              <a:gd name="connsiteY801" fmla="*/ 113829 h 6858000"/>
              <a:gd name="connsiteX802" fmla="*/ 3882765 w 7467600"/>
              <a:gd name="connsiteY802" fmla="*/ 0 h 6858000"/>
              <a:gd name="connsiteX803" fmla="*/ 3995099 w 7467600"/>
              <a:gd name="connsiteY803" fmla="*/ 0 h 6858000"/>
              <a:gd name="connsiteX804" fmla="*/ 4163818 w 7467600"/>
              <a:gd name="connsiteY804" fmla="*/ 234104 h 6858000"/>
              <a:gd name="connsiteX805" fmla="*/ 4172099 w 7467600"/>
              <a:gd name="connsiteY805" fmla="*/ 234207 h 6858000"/>
              <a:gd name="connsiteX806" fmla="*/ 4784282 w 7467600"/>
              <a:gd name="connsiteY806" fmla="*/ 276561 h 6858000"/>
              <a:gd name="connsiteX807" fmla="*/ 4801687 w 7467600"/>
              <a:gd name="connsiteY807" fmla="*/ 267764 h 6858000"/>
              <a:gd name="connsiteX808" fmla="*/ 6082788 w 7467600"/>
              <a:gd name="connsiteY808" fmla="*/ 64119 h 6858000"/>
              <a:gd name="connsiteX809" fmla="*/ 6099442 w 7467600"/>
              <a:gd name="connsiteY809" fmla="*/ 82568 h 6858000"/>
              <a:gd name="connsiteX810" fmla="*/ 4804137 w 7467600"/>
              <a:gd name="connsiteY810" fmla="*/ 320931 h 6858000"/>
              <a:gd name="connsiteX811" fmla="*/ 4227047 w 7467600"/>
              <a:gd name="connsiteY811" fmla="*/ 313415 h 6858000"/>
              <a:gd name="connsiteX812" fmla="*/ 4346041 w 7467600"/>
              <a:gd name="connsiteY812" fmla="*/ 456086 h 6858000"/>
              <a:gd name="connsiteX813" fmla="*/ 4870967 w 7467600"/>
              <a:gd name="connsiteY813" fmla="*/ 963061 h 6858000"/>
              <a:gd name="connsiteX814" fmla="*/ 4889647 w 7467600"/>
              <a:gd name="connsiteY814" fmla="*/ 957147 h 6858000"/>
              <a:gd name="connsiteX815" fmla="*/ 5422504 w 7467600"/>
              <a:gd name="connsiteY815" fmla="*/ 805191 h 6858000"/>
              <a:gd name="connsiteX816" fmla="*/ 6087656 w 7467600"/>
              <a:gd name="connsiteY816" fmla="*/ 826703 h 6858000"/>
              <a:gd name="connsiteX817" fmla="*/ 6058717 w 7467600"/>
              <a:gd name="connsiteY817" fmla="*/ 865992 h 6858000"/>
              <a:gd name="connsiteX818" fmla="*/ 4974153 w 7467600"/>
              <a:gd name="connsiteY818" fmla="*/ 1045456 h 6858000"/>
              <a:gd name="connsiteX819" fmla="*/ 5627835 w 7467600"/>
              <a:gd name="connsiteY819" fmla="*/ 1472077 h 6858000"/>
              <a:gd name="connsiteX820" fmla="*/ 5629817 w 7467600"/>
              <a:gd name="connsiteY820" fmla="*/ 1471412 h 6858000"/>
              <a:gd name="connsiteX821" fmla="*/ 5634124 w 7467600"/>
              <a:gd name="connsiteY821" fmla="*/ 1470572 h 6858000"/>
              <a:gd name="connsiteX822" fmla="*/ 5755832 w 7467600"/>
              <a:gd name="connsiteY822" fmla="*/ 1383886 h 6858000"/>
              <a:gd name="connsiteX823" fmla="*/ 6014186 w 7467600"/>
              <a:gd name="connsiteY823" fmla="*/ 1279799 h 6858000"/>
              <a:gd name="connsiteX824" fmla="*/ 6901619 w 7467600"/>
              <a:gd name="connsiteY824" fmla="*/ 1047874 h 6858000"/>
              <a:gd name="connsiteX825" fmla="*/ 6931566 w 7467600"/>
              <a:gd name="connsiteY825" fmla="*/ 1062034 h 6858000"/>
              <a:gd name="connsiteX826" fmla="*/ 5790982 w 7467600"/>
              <a:gd name="connsiteY826" fmla="*/ 1561380 h 6858000"/>
              <a:gd name="connsiteX827" fmla="*/ 6188971 w 7467600"/>
              <a:gd name="connsiteY827" fmla="*/ 1755168 h 6858000"/>
              <a:gd name="connsiteX828" fmla="*/ 6202446 w 7467600"/>
              <a:gd name="connsiteY828" fmla="*/ 1752268 h 6858000"/>
              <a:gd name="connsiteX829" fmla="*/ 7179560 w 7467600"/>
              <a:gd name="connsiteY829" fmla="*/ 1467551 h 6858000"/>
              <a:gd name="connsiteX830" fmla="*/ 7158730 w 7467600"/>
              <a:gd name="connsiteY830" fmla="*/ 1507835 h 6858000"/>
              <a:gd name="connsiteX831" fmla="*/ 6326959 w 7467600"/>
              <a:gd name="connsiteY831" fmla="*/ 1817686 h 6858000"/>
              <a:gd name="connsiteX832" fmla="*/ 6537433 w 7467600"/>
              <a:gd name="connsiteY832" fmla="*/ 1907790 h 6858000"/>
              <a:gd name="connsiteX833" fmla="*/ 6550221 w 7467600"/>
              <a:gd name="connsiteY833" fmla="*/ 1910729 h 6858000"/>
              <a:gd name="connsiteX834" fmla="*/ 6964438 w 7467600"/>
              <a:gd name="connsiteY834" fmla="*/ 2209505 h 6858000"/>
              <a:gd name="connsiteX835" fmla="*/ 7367862 w 7467600"/>
              <a:gd name="connsiteY835" fmla="*/ 2806833 h 6858000"/>
              <a:gd name="connsiteX836" fmla="*/ 7364329 w 7467600"/>
              <a:gd name="connsiteY836" fmla="*/ 2826907 h 6858000"/>
              <a:gd name="connsiteX837" fmla="*/ 7290545 w 7467600"/>
              <a:gd name="connsiteY837" fmla="*/ 2850663 h 6858000"/>
              <a:gd name="connsiteX838" fmla="*/ 6472036 w 7467600"/>
              <a:gd name="connsiteY838" fmla="*/ 1959003 h 6858000"/>
              <a:gd name="connsiteX839" fmla="*/ 5792897 w 7467600"/>
              <a:gd name="connsiteY839" fmla="*/ 1647747 h 6858000"/>
              <a:gd name="connsiteX840" fmla="*/ 5842751 w 7467600"/>
              <a:gd name="connsiteY840" fmla="*/ 1816112 h 6858000"/>
              <a:gd name="connsiteX841" fmla="*/ 5847424 w 7467600"/>
              <a:gd name="connsiteY841" fmla="*/ 1815776 h 6858000"/>
              <a:gd name="connsiteX842" fmla="*/ 6399821 w 7467600"/>
              <a:gd name="connsiteY842" fmla="*/ 2344799 h 6858000"/>
              <a:gd name="connsiteX843" fmla="*/ 6323232 w 7467600"/>
              <a:gd name="connsiteY843" fmla="*/ 2389634 h 6858000"/>
              <a:gd name="connsiteX844" fmla="*/ 5942958 w 7467600"/>
              <a:gd name="connsiteY844" fmla="*/ 2077708 h 6858000"/>
              <a:gd name="connsiteX845" fmla="*/ 5921559 w 7467600"/>
              <a:gd name="connsiteY845" fmla="*/ 2378596 h 6858000"/>
              <a:gd name="connsiteX846" fmla="*/ 5817651 w 7467600"/>
              <a:gd name="connsiteY846" fmla="*/ 3023919 h 6858000"/>
              <a:gd name="connsiteX847" fmla="*/ 5729634 w 7467600"/>
              <a:gd name="connsiteY847" fmla="*/ 3051849 h 6858000"/>
              <a:gd name="connsiteX848" fmla="*/ 5611018 w 7467600"/>
              <a:gd name="connsiteY848" fmla="*/ 2316769 h 6858000"/>
              <a:gd name="connsiteX849" fmla="*/ 5687608 w 7467600"/>
              <a:gd name="connsiteY849" fmla="*/ 2039972 h 6858000"/>
              <a:gd name="connsiteX850" fmla="*/ 5657554 w 7467600"/>
              <a:gd name="connsiteY850" fmla="*/ 1576445 h 6858000"/>
              <a:gd name="connsiteX851" fmla="*/ 5150475 w 7467600"/>
              <a:gd name="connsiteY851" fmla="*/ 1274012 h 6858000"/>
              <a:gd name="connsiteX852" fmla="*/ 5349142 w 7467600"/>
              <a:gd name="connsiteY852" fmla="*/ 2204405 h 6858000"/>
              <a:gd name="connsiteX853" fmla="*/ 5262214 w 7467600"/>
              <a:gd name="connsiteY853" fmla="*/ 2233836 h 6858000"/>
              <a:gd name="connsiteX854" fmla="*/ 4981539 w 7467600"/>
              <a:gd name="connsiteY854" fmla="*/ 1542201 h 6858000"/>
              <a:gd name="connsiteX855" fmla="*/ 4958461 w 7467600"/>
              <a:gd name="connsiteY855" fmla="*/ 1136957 h 6858000"/>
              <a:gd name="connsiteX856" fmla="*/ 4655015 w 7467600"/>
              <a:gd name="connsiteY856" fmla="*/ 891426 h 6858000"/>
              <a:gd name="connsiteX857" fmla="*/ 4348002 w 7467600"/>
              <a:gd name="connsiteY857" fmla="*/ 2205895 h 6858000"/>
              <a:gd name="connsiteX858" fmla="*/ 4262250 w 7467600"/>
              <a:gd name="connsiteY858" fmla="*/ 2219972 h 6858000"/>
              <a:gd name="connsiteX859" fmla="*/ 4550611 w 7467600"/>
              <a:gd name="connsiteY859" fmla="*/ 817540 h 6858000"/>
              <a:gd name="connsiteX860" fmla="*/ 4564418 w 7467600"/>
              <a:gd name="connsiteY860" fmla="*/ 808293 h 6858000"/>
              <a:gd name="connsiteX861" fmla="*/ 4266388 w 7467600"/>
              <a:gd name="connsiteY861" fmla="*/ 500083 h 6858000"/>
              <a:gd name="connsiteX862" fmla="*/ 4032842 w 7467600"/>
              <a:gd name="connsiteY862" fmla="*/ 211809 h 6858000"/>
              <a:gd name="connsiteX863" fmla="*/ 3882765 w 7467600"/>
              <a:gd name="connsiteY863" fmla="*/ 0 h 6858000"/>
              <a:gd name="connsiteX864" fmla="*/ 3721337 w 7467600"/>
              <a:gd name="connsiteY864" fmla="*/ 0 h 6858000"/>
              <a:gd name="connsiteX865" fmla="*/ 3797544 w 7467600"/>
              <a:gd name="connsiteY865" fmla="*/ 0 h 6858000"/>
              <a:gd name="connsiteX866" fmla="*/ 3775734 w 7467600"/>
              <a:gd name="connsiteY866" fmla="*/ 95131 h 6858000"/>
              <a:gd name="connsiteX867" fmla="*/ 3724807 w 7467600"/>
              <a:gd name="connsiteY867" fmla="*/ 272257 h 6858000"/>
              <a:gd name="connsiteX868" fmla="*/ 3726844 w 7467600"/>
              <a:gd name="connsiteY868" fmla="*/ 282988 h 6858000"/>
              <a:gd name="connsiteX869" fmla="*/ 3742664 w 7467600"/>
              <a:gd name="connsiteY869" fmla="*/ 279918 h 6858000"/>
              <a:gd name="connsiteX870" fmla="*/ 4103910 w 7467600"/>
              <a:gd name="connsiteY870" fmla="*/ 1161917 h 6858000"/>
              <a:gd name="connsiteX871" fmla="*/ 4020269 w 7467600"/>
              <a:gd name="connsiteY871" fmla="*/ 1200406 h 6858000"/>
              <a:gd name="connsiteX872" fmla="*/ 3674882 w 7467600"/>
              <a:gd name="connsiteY872" fmla="*/ 488524 h 6858000"/>
              <a:gd name="connsiteX873" fmla="*/ 3132682 w 7467600"/>
              <a:gd name="connsiteY873" fmla="*/ 1072284 h 6858000"/>
              <a:gd name="connsiteX874" fmla="*/ 2716346 w 7467600"/>
              <a:gd name="connsiteY874" fmla="*/ 1276376 h 6858000"/>
              <a:gd name="connsiteX875" fmla="*/ 2716772 w 7467600"/>
              <a:gd name="connsiteY875" fmla="*/ 1255462 h 6858000"/>
              <a:gd name="connsiteX876" fmla="*/ 3471096 w 7467600"/>
              <a:gd name="connsiteY876" fmla="*/ 437072 h 6858000"/>
              <a:gd name="connsiteX877" fmla="*/ 3639057 w 7467600"/>
              <a:gd name="connsiteY877" fmla="*/ 286334 h 6858000"/>
              <a:gd name="connsiteX878" fmla="*/ 3640309 w 7467600"/>
              <a:gd name="connsiteY878" fmla="*/ 284664 h 6858000"/>
              <a:gd name="connsiteX879" fmla="*/ 3646022 w 7467600"/>
              <a:gd name="connsiteY879" fmla="*/ 276711 h 6858000"/>
              <a:gd name="connsiteX880" fmla="*/ 3707943 w 7467600"/>
              <a:gd name="connsiteY880" fmla="*/ 65958 h 6858000"/>
              <a:gd name="connsiteX881" fmla="*/ 3721337 w 7467600"/>
              <a:gd name="connsiteY881" fmla="*/ 0 h 6858000"/>
              <a:gd name="connsiteX882" fmla="*/ 2867960 w 7467600"/>
              <a:gd name="connsiteY882" fmla="*/ 0 h 6858000"/>
              <a:gd name="connsiteX883" fmla="*/ 2926351 w 7467600"/>
              <a:gd name="connsiteY883" fmla="*/ 0 h 6858000"/>
              <a:gd name="connsiteX884" fmla="*/ 2902823 w 7467600"/>
              <a:gd name="connsiteY884" fmla="*/ 262929 h 6858000"/>
              <a:gd name="connsiteX885" fmla="*/ 2940663 w 7467600"/>
              <a:gd name="connsiteY885" fmla="*/ 140884 h 6858000"/>
              <a:gd name="connsiteX886" fmla="*/ 2947039 w 7467600"/>
              <a:gd name="connsiteY886" fmla="*/ 122524 h 6858000"/>
              <a:gd name="connsiteX887" fmla="*/ 2984316 w 7467600"/>
              <a:gd name="connsiteY887" fmla="*/ 0 h 6858000"/>
              <a:gd name="connsiteX888" fmla="*/ 3016114 w 7467600"/>
              <a:gd name="connsiteY888" fmla="*/ 0 h 6858000"/>
              <a:gd name="connsiteX889" fmla="*/ 2979949 w 7467600"/>
              <a:gd name="connsiteY889" fmla="*/ 119274 h 6858000"/>
              <a:gd name="connsiteX890" fmla="*/ 3023879 w 7467600"/>
              <a:gd name="connsiteY890" fmla="*/ 0 h 6858000"/>
              <a:gd name="connsiteX891" fmla="*/ 3105400 w 7467600"/>
              <a:gd name="connsiteY891" fmla="*/ 0 h 6858000"/>
              <a:gd name="connsiteX892" fmla="*/ 3094669 w 7467600"/>
              <a:gd name="connsiteY892" fmla="*/ 30308 h 6858000"/>
              <a:gd name="connsiteX893" fmla="*/ 2901945 w 7467600"/>
              <a:gd name="connsiteY893" fmla="*/ 466538 h 6858000"/>
              <a:gd name="connsiteX894" fmla="*/ 2815209 w 7467600"/>
              <a:gd name="connsiteY894" fmla="*/ 497361 h 6858000"/>
              <a:gd name="connsiteX895" fmla="*/ 2844845 w 7467600"/>
              <a:gd name="connsiteY895" fmla="*/ 127638 h 6858000"/>
              <a:gd name="connsiteX896" fmla="*/ 2867960 w 7467600"/>
              <a:gd name="connsiteY896" fmla="*/ 0 h 6858000"/>
              <a:gd name="connsiteX897" fmla="*/ 1057230 w 7467600"/>
              <a:gd name="connsiteY897" fmla="*/ 0 h 6858000"/>
              <a:gd name="connsiteX898" fmla="*/ 1111003 w 7467600"/>
              <a:gd name="connsiteY898" fmla="*/ 0 h 6858000"/>
              <a:gd name="connsiteX899" fmla="*/ 1125553 w 7467600"/>
              <a:gd name="connsiteY899" fmla="*/ 52588 h 6858000"/>
              <a:gd name="connsiteX900" fmla="*/ 1304276 w 7467600"/>
              <a:gd name="connsiteY900" fmla="*/ 476275 h 6858000"/>
              <a:gd name="connsiteX901" fmla="*/ 1492066 w 7467600"/>
              <a:gd name="connsiteY901" fmla="*/ 886333 h 6858000"/>
              <a:gd name="connsiteX902" fmla="*/ 1423698 w 7467600"/>
              <a:gd name="connsiteY902" fmla="*/ 710817 h 6858000"/>
              <a:gd name="connsiteX903" fmla="*/ 1357609 w 7467600"/>
              <a:gd name="connsiteY903" fmla="*/ 532892 h 6858000"/>
              <a:gd name="connsiteX904" fmla="*/ 1309550 w 7467600"/>
              <a:gd name="connsiteY904" fmla="*/ 374031 h 6858000"/>
              <a:gd name="connsiteX905" fmla="*/ 1193673 w 7467600"/>
              <a:gd name="connsiteY905" fmla="*/ 49533 h 6858000"/>
              <a:gd name="connsiteX906" fmla="*/ 1164391 w 7467600"/>
              <a:gd name="connsiteY906" fmla="*/ 0 h 6858000"/>
              <a:gd name="connsiteX907" fmla="*/ 1200666 w 7467600"/>
              <a:gd name="connsiteY907" fmla="*/ 0 h 6858000"/>
              <a:gd name="connsiteX908" fmla="*/ 1223408 w 7467600"/>
              <a:gd name="connsiteY908" fmla="*/ 38996 h 6858000"/>
              <a:gd name="connsiteX909" fmla="*/ 1339635 w 7467600"/>
              <a:gd name="connsiteY909" fmla="*/ 365517 h 6858000"/>
              <a:gd name="connsiteX910" fmla="*/ 1387469 w 7467600"/>
              <a:gd name="connsiteY910" fmla="*/ 523079 h 6858000"/>
              <a:gd name="connsiteX911" fmla="*/ 1452685 w 7467600"/>
              <a:gd name="connsiteY911" fmla="*/ 699806 h 6858000"/>
              <a:gd name="connsiteX912" fmla="*/ 1492092 w 7467600"/>
              <a:gd name="connsiteY912" fmla="*/ 800424 h 6858000"/>
              <a:gd name="connsiteX913" fmla="*/ 1455302 w 7467600"/>
              <a:gd name="connsiteY913" fmla="*/ 632913 h 6858000"/>
              <a:gd name="connsiteX914" fmla="*/ 1222336 w 7467600"/>
              <a:gd name="connsiteY914" fmla="*/ 9480 h 6858000"/>
              <a:gd name="connsiteX915" fmla="*/ 1214634 w 7467600"/>
              <a:gd name="connsiteY915" fmla="*/ 0 h 6858000"/>
              <a:gd name="connsiteX916" fmla="*/ 1289827 w 7467600"/>
              <a:gd name="connsiteY916" fmla="*/ 0 h 6858000"/>
              <a:gd name="connsiteX917" fmla="*/ 1321076 w 7467600"/>
              <a:gd name="connsiteY917" fmla="*/ 59722 h 6858000"/>
              <a:gd name="connsiteX918" fmla="*/ 1512579 w 7467600"/>
              <a:gd name="connsiteY918" fmla="*/ 626441 h 6858000"/>
              <a:gd name="connsiteX919" fmla="*/ 1506076 w 7467600"/>
              <a:gd name="connsiteY919" fmla="*/ 1089289 h 6858000"/>
              <a:gd name="connsiteX920" fmla="*/ 1486346 w 7467600"/>
              <a:gd name="connsiteY920" fmla="*/ 1079919 h 6858000"/>
              <a:gd name="connsiteX921" fmla="*/ 1070511 w 7467600"/>
              <a:gd name="connsiteY921" fmla="*/ 48609 h 6858000"/>
              <a:gd name="connsiteX922" fmla="*/ 1057230 w 7467600"/>
              <a:gd name="connsiteY922" fmla="*/ 0 h 6858000"/>
              <a:gd name="connsiteX923" fmla="*/ 43151 w 7467600"/>
              <a:gd name="connsiteY923" fmla="*/ 0 h 6858000"/>
              <a:gd name="connsiteX924" fmla="*/ 95283 w 7467600"/>
              <a:gd name="connsiteY924" fmla="*/ 0 h 6858000"/>
              <a:gd name="connsiteX925" fmla="*/ 300708 w 7467600"/>
              <a:gd name="connsiteY925" fmla="*/ 154571 h 6858000"/>
              <a:gd name="connsiteX926" fmla="*/ 530414 w 7467600"/>
              <a:gd name="connsiteY926" fmla="*/ 354673 h 6858000"/>
              <a:gd name="connsiteX927" fmla="*/ 333785 w 7467600"/>
              <a:gd name="connsiteY927" fmla="*/ 161564 h 6858000"/>
              <a:gd name="connsiteX928" fmla="*/ 147005 w 7467600"/>
              <a:gd name="connsiteY928" fmla="*/ 0 h 6858000"/>
              <a:gd name="connsiteX929" fmla="*/ 272509 w 7467600"/>
              <a:gd name="connsiteY929" fmla="*/ 0 h 6858000"/>
              <a:gd name="connsiteX930" fmla="*/ 326276 w 7467600"/>
              <a:gd name="connsiteY930" fmla="*/ 45847 h 6858000"/>
              <a:gd name="connsiteX931" fmla="*/ 823759 w 7467600"/>
              <a:gd name="connsiteY931" fmla="*/ 574145 h 6858000"/>
              <a:gd name="connsiteX932" fmla="*/ 811254 w 7467600"/>
              <a:gd name="connsiteY932" fmla="*/ 665546 h 6858000"/>
              <a:gd name="connsiteX933" fmla="*/ 154042 w 7467600"/>
              <a:gd name="connsiteY933" fmla="*/ 261522 h 6858000"/>
              <a:gd name="connsiteX934" fmla="*/ 13550 w 7467600"/>
              <a:gd name="connsiteY934" fmla="*/ 158423 h 6858000"/>
              <a:gd name="connsiteX935" fmla="*/ 0 w 7467600"/>
              <a:gd name="connsiteY935" fmla="*/ 146618 h 6858000"/>
              <a:gd name="connsiteX936" fmla="*/ 0 w 7467600"/>
              <a:gd name="connsiteY936" fmla="*/ 59161 h 6858000"/>
              <a:gd name="connsiteX937" fmla="*/ 45427 w 7467600"/>
              <a:gd name="connsiteY937" fmla="*/ 101078 h 6858000"/>
              <a:gd name="connsiteX938" fmla="*/ 630103 w 7467600"/>
              <a:gd name="connsiteY938" fmla="*/ 485885 h 6858000"/>
              <a:gd name="connsiteX939" fmla="*/ 532040 w 7467600"/>
              <a:gd name="connsiteY939" fmla="*/ 399359 h 6858000"/>
              <a:gd name="connsiteX940" fmla="*/ 517618 w 7467600"/>
              <a:gd name="connsiteY940" fmla="*/ 385726 h 6858000"/>
              <a:gd name="connsiteX941" fmla="*/ 285074 w 7467600"/>
              <a:gd name="connsiteY941" fmla="*/ 182755 h 6858000"/>
              <a:gd name="connsiteX942" fmla="*/ 43151 w 7467600"/>
              <a:gd name="connsiteY942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392322 w 7467600"/>
              <a:gd name="connsiteY8" fmla="*/ 6658238 h 6858000"/>
              <a:gd name="connsiteX9" fmla="*/ 7289862 w 7467600"/>
              <a:gd name="connsiteY9" fmla="*/ 6659827 h 6858000"/>
              <a:gd name="connsiteX10" fmla="*/ 1019354 w 7467600"/>
              <a:gd name="connsiteY10" fmla="*/ 6315006 h 6858000"/>
              <a:gd name="connsiteX11" fmla="*/ 441046 w 7467600"/>
              <a:gd name="connsiteY11" fmla="*/ 6691153 h 6858000"/>
              <a:gd name="connsiteX12" fmla="*/ 1019354 w 7467600"/>
              <a:gd name="connsiteY12" fmla="*/ 6315006 h 6858000"/>
              <a:gd name="connsiteX13" fmla="*/ 991680 w 7467600"/>
              <a:gd name="connsiteY13" fmla="*/ 6298413 h 6858000"/>
              <a:gd name="connsiteX14" fmla="*/ 409060 w 7467600"/>
              <a:gd name="connsiteY14" fmla="*/ 6671470 h 6858000"/>
              <a:gd name="connsiteX15" fmla="*/ 991680 w 7467600"/>
              <a:gd name="connsiteY15" fmla="*/ 6298413 h 6858000"/>
              <a:gd name="connsiteX16" fmla="*/ 103333 w 7467600"/>
              <a:gd name="connsiteY16" fmla="*/ 5699602 h 6858000"/>
              <a:gd name="connsiteX17" fmla="*/ 233938 w 7467600"/>
              <a:gd name="connsiteY17" fmla="*/ 5809416 h 6858000"/>
              <a:gd name="connsiteX18" fmla="*/ 883580 w 7467600"/>
              <a:gd name="connsiteY18" fmla="*/ 6180710 h 6858000"/>
              <a:gd name="connsiteX19" fmla="*/ 487337 w 7467600"/>
              <a:gd name="connsiteY19" fmla="*/ 5950182 h 6858000"/>
              <a:gd name="connsiteX20" fmla="*/ 354051 w 7467600"/>
              <a:gd name="connsiteY20" fmla="*/ 5854912 h 6858000"/>
              <a:gd name="connsiteX21" fmla="*/ 195436 w 7467600"/>
              <a:gd name="connsiteY21" fmla="*/ 5755068 h 6858000"/>
              <a:gd name="connsiteX22" fmla="*/ 103333 w 7467600"/>
              <a:gd name="connsiteY22" fmla="*/ 5699602 h 6858000"/>
              <a:gd name="connsiteX23" fmla="*/ 5539432 w 7467600"/>
              <a:gd name="connsiteY23" fmla="*/ 5642928 h 6858000"/>
              <a:gd name="connsiteX24" fmla="*/ 5555462 w 7467600"/>
              <a:gd name="connsiteY24" fmla="*/ 5694454 h 6858000"/>
              <a:gd name="connsiteX25" fmla="*/ 5828270 w 7467600"/>
              <a:gd name="connsiteY25" fmla="*/ 6320663 h 6858000"/>
              <a:gd name="connsiteX26" fmla="*/ 5947416 w 7467600"/>
              <a:gd name="connsiteY26" fmla="*/ 6574846 h 6858000"/>
              <a:gd name="connsiteX27" fmla="*/ 5539432 w 7467600"/>
              <a:gd name="connsiteY27" fmla="*/ 5642928 h 6858000"/>
              <a:gd name="connsiteX28" fmla="*/ 51253 w 7467600"/>
              <a:gd name="connsiteY28" fmla="*/ 5631825 h 6858000"/>
              <a:gd name="connsiteX29" fmla="*/ 211622 w 7467600"/>
              <a:gd name="connsiteY29" fmla="*/ 5728803 h 6858000"/>
              <a:gd name="connsiteX30" fmla="*/ 371652 w 7467600"/>
              <a:gd name="connsiteY30" fmla="*/ 5829062 h 6858000"/>
              <a:gd name="connsiteX31" fmla="*/ 505903 w 7467600"/>
              <a:gd name="connsiteY31" fmla="*/ 5925221 h 6858000"/>
              <a:gd name="connsiteX32" fmla="*/ 899240 w 7467600"/>
              <a:gd name="connsiteY32" fmla="*/ 6153068 h 6858000"/>
              <a:gd name="connsiteX33" fmla="*/ 988114 w 7467600"/>
              <a:gd name="connsiteY33" fmla="*/ 6174204 h 6858000"/>
              <a:gd name="connsiteX34" fmla="*/ 845971 w 7467600"/>
              <a:gd name="connsiteY34" fmla="*/ 6067177 h 6858000"/>
              <a:gd name="connsiteX35" fmla="*/ 448057 w 7467600"/>
              <a:gd name="connsiteY35" fmla="*/ 5841376 h 6858000"/>
              <a:gd name="connsiteX36" fmla="*/ 51253 w 7467600"/>
              <a:gd name="connsiteY36" fmla="*/ 5631825 h 6858000"/>
              <a:gd name="connsiteX37" fmla="*/ 2606687 w 7467600"/>
              <a:gd name="connsiteY37" fmla="*/ 5630718 h 6858000"/>
              <a:gd name="connsiteX38" fmla="*/ 2645658 w 7467600"/>
              <a:gd name="connsiteY38" fmla="*/ 6640259 h 6858000"/>
              <a:gd name="connsiteX39" fmla="*/ 2606687 w 7467600"/>
              <a:gd name="connsiteY39" fmla="*/ 5630718 h 6858000"/>
              <a:gd name="connsiteX40" fmla="*/ 3642057 w 7467600"/>
              <a:gd name="connsiteY40" fmla="*/ 5573487 h 6858000"/>
              <a:gd name="connsiteX41" fmla="*/ 3632981 w 7467600"/>
              <a:gd name="connsiteY41" fmla="*/ 5579437 h 6858000"/>
              <a:gd name="connsiteX42" fmla="*/ 3382436 w 7467600"/>
              <a:gd name="connsiteY42" fmla="*/ 5952726 h 6858000"/>
              <a:gd name="connsiteX43" fmla="*/ 3191929 w 7467600"/>
              <a:gd name="connsiteY43" fmla="*/ 6662669 h 6858000"/>
              <a:gd name="connsiteX44" fmla="*/ 3369898 w 7467600"/>
              <a:gd name="connsiteY44" fmla="*/ 6081771 h 6858000"/>
              <a:gd name="connsiteX45" fmla="*/ 3642057 w 7467600"/>
              <a:gd name="connsiteY45" fmla="*/ 5573487 h 6858000"/>
              <a:gd name="connsiteX46" fmla="*/ 2650666 w 7467600"/>
              <a:gd name="connsiteY46" fmla="*/ 5530686 h 6858000"/>
              <a:gd name="connsiteX47" fmla="*/ 2650249 w 7467600"/>
              <a:gd name="connsiteY47" fmla="*/ 5532101 h 6858000"/>
              <a:gd name="connsiteX48" fmla="*/ 2663808 w 7467600"/>
              <a:gd name="connsiteY48" fmla="*/ 6535215 h 6858000"/>
              <a:gd name="connsiteX49" fmla="*/ 2665418 w 7467600"/>
              <a:gd name="connsiteY49" fmla="*/ 6132756 h 6858000"/>
              <a:gd name="connsiteX50" fmla="*/ 2650666 w 7467600"/>
              <a:gd name="connsiteY50" fmla="*/ 5530686 h 6858000"/>
              <a:gd name="connsiteX51" fmla="*/ 2680277 w 7467600"/>
              <a:gd name="connsiteY51" fmla="*/ 5479204 h 6858000"/>
              <a:gd name="connsiteX52" fmla="*/ 2678972 w 7467600"/>
              <a:gd name="connsiteY52" fmla="*/ 5481582 h 6858000"/>
              <a:gd name="connsiteX53" fmla="*/ 2696666 w 7467600"/>
              <a:gd name="connsiteY53" fmla="*/ 6133836 h 6858000"/>
              <a:gd name="connsiteX54" fmla="*/ 2695769 w 7467600"/>
              <a:gd name="connsiteY54" fmla="*/ 6390955 h 6858000"/>
              <a:gd name="connsiteX55" fmla="*/ 2739893 w 7467600"/>
              <a:gd name="connsiteY55" fmla="*/ 6108357 h 6858000"/>
              <a:gd name="connsiteX56" fmla="*/ 2680277 w 7467600"/>
              <a:gd name="connsiteY56" fmla="*/ 5479204 h 6858000"/>
              <a:gd name="connsiteX57" fmla="*/ 1132195 w 7467600"/>
              <a:gd name="connsiteY57" fmla="*/ 5467980 h 6858000"/>
              <a:gd name="connsiteX58" fmla="*/ 1679056 w 7467600"/>
              <a:gd name="connsiteY58" fmla="*/ 5516907 h 6858000"/>
              <a:gd name="connsiteX59" fmla="*/ 2128648 w 7467600"/>
              <a:gd name="connsiteY59" fmla="*/ 5474249 h 6858000"/>
              <a:gd name="connsiteX60" fmla="*/ 1825619 w 7467600"/>
              <a:gd name="connsiteY60" fmla="*/ 5478447 h 6858000"/>
              <a:gd name="connsiteX61" fmla="*/ 1737798 w 7467600"/>
              <a:gd name="connsiteY61" fmla="*/ 5483353 h 6858000"/>
              <a:gd name="connsiteX62" fmla="*/ 1132195 w 7467600"/>
              <a:gd name="connsiteY62" fmla="*/ 5467980 h 6858000"/>
              <a:gd name="connsiteX63" fmla="*/ 1456157 w 7467600"/>
              <a:gd name="connsiteY63" fmla="*/ 5371404 h 6858000"/>
              <a:gd name="connsiteX64" fmla="*/ 1244432 w 7467600"/>
              <a:gd name="connsiteY64" fmla="*/ 5385601 h 6858000"/>
              <a:gd name="connsiteX65" fmla="*/ 973990 w 7467600"/>
              <a:gd name="connsiteY65" fmla="*/ 5424940 h 6858000"/>
              <a:gd name="connsiteX66" fmla="*/ 1103809 w 7467600"/>
              <a:gd name="connsiteY66" fmla="*/ 5433720 h 6858000"/>
              <a:gd name="connsiteX67" fmla="*/ 1123454 w 7467600"/>
              <a:gd name="connsiteY67" fmla="*/ 5435727 h 6858000"/>
              <a:gd name="connsiteX68" fmla="*/ 1737017 w 7467600"/>
              <a:gd name="connsiteY68" fmla="*/ 5452183 h 6858000"/>
              <a:gd name="connsiteX69" fmla="*/ 1824397 w 7467600"/>
              <a:gd name="connsiteY69" fmla="*/ 5447757 h 6858000"/>
              <a:gd name="connsiteX70" fmla="*/ 2070059 w 7467600"/>
              <a:gd name="connsiteY70" fmla="*/ 5441660 h 6858000"/>
              <a:gd name="connsiteX71" fmla="*/ 1456157 w 7467600"/>
              <a:gd name="connsiteY71" fmla="*/ 5371404 h 6858000"/>
              <a:gd name="connsiteX72" fmla="*/ 4988186 w 7467600"/>
              <a:gd name="connsiteY72" fmla="*/ 5216467 h 6858000"/>
              <a:gd name="connsiteX73" fmla="*/ 4777334 w 7467600"/>
              <a:gd name="connsiteY73" fmla="*/ 5406072 h 6858000"/>
              <a:gd name="connsiteX74" fmla="*/ 4718341 w 7467600"/>
              <a:gd name="connsiteY74" fmla="*/ 5468043 h 6858000"/>
              <a:gd name="connsiteX75" fmla="*/ 4604655 w 7467600"/>
              <a:gd name="connsiteY75" fmla="*/ 5583434 h 6858000"/>
              <a:gd name="connsiteX76" fmla="*/ 4565074 w 7467600"/>
              <a:gd name="connsiteY76" fmla="*/ 5618550 h 6858000"/>
              <a:gd name="connsiteX77" fmla="*/ 4988186 w 7467600"/>
              <a:gd name="connsiteY77" fmla="*/ 5216467 h 6858000"/>
              <a:gd name="connsiteX78" fmla="*/ 4978032 w 7467600"/>
              <a:gd name="connsiteY78" fmla="*/ 5183809 h 6858000"/>
              <a:gd name="connsiteX79" fmla="*/ 4463413 w 7467600"/>
              <a:gd name="connsiteY79" fmla="*/ 5615162 h 6858000"/>
              <a:gd name="connsiteX80" fmla="*/ 4358134 w 7467600"/>
              <a:gd name="connsiteY80" fmla="*/ 5742791 h 6858000"/>
              <a:gd name="connsiteX81" fmla="*/ 4376219 w 7467600"/>
              <a:gd name="connsiteY81" fmla="*/ 5729027 h 6858000"/>
              <a:gd name="connsiteX82" fmla="*/ 4582340 w 7467600"/>
              <a:gd name="connsiteY82" fmla="*/ 5561037 h 6858000"/>
              <a:gd name="connsiteX83" fmla="*/ 4694684 w 7467600"/>
              <a:gd name="connsiteY83" fmla="*/ 5447098 h 6858000"/>
              <a:gd name="connsiteX84" fmla="*/ 4754123 w 7467600"/>
              <a:gd name="connsiteY84" fmla="*/ 5384643 h 6858000"/>
              <a:gd name="connsiteX85" fmla="*/ 4978032 w 7467600"/>
              <a:gd name="connsiteY85" fmla="*/ 5183809 h 6858000"/>
              <a:gd name="connsiteX86" fmla="*/ 1903353 w 7467600"/>
              <a:gd name="connsiteY86" fmla="*/ 5044827 h 6858000"/>
              <a:gd name="connsiteX87" fmla="*/ 1936931 w 7467600"/>
              <a:gd name="connsiteY87" fmla="*/ 5093954 h 6858000"/>
              <a:gd name="connsiteX88" fmla="*/ 2195868 w 7467600"/>
              <a:gd name="connsiteY88" fmla="*/ 5396574 h 6858000"/>
              <a:gd name="connsiteX89" fmla="*/ 2088852 w 7467600"/>
              <a:gd name="connsiteY89" fmla="*/ 5166123 h 6858000"/>
              <a:gd name="connsiteX90" fmla="*/ 1958241 w 7467600"/>
              <a:gd name="connsiteY90" fmla="*/ 5067955 h 6858000"/>
              <a:gd name="connsiteX91" fmla="*/ 1903353 w 7467600"/>
              <a:gd name="connsiteY91" fmla="*/ 5044827 h 6858000"/>
              <a:gd name="connsiteX92" fmla="*/ 1979378 w 7467600"/>
              <a:gd name="connsiteY92" fmla="*/ 4769504 h 6858000"/>
              <a:gd name="connsiteX93" fmla="*/ 2882120 w 7467600"/>
              <a:gd name="connsiteY93" fmla="*/ 5064547 h 6858000"/>
              <a:gd name="connsiteX94" fmla="*/ 2793103 w 7467600"/>
              <a:gd name="connsiteY94" fmla="*/ 5039699 h 6858000"/>
              <a:gd name="connsiteX95" fmla="*/ 2770041 w 7467600"/>
              <a:gd name="connsiteY95" fmla="*/ 5033634 h 6858000"/>
              <a:gd name="connsiteX96" fmla="*/ 1979378 w 7467600"/>
              <a:gd name="connsiteY96" fmla="*/ 4769504 h 6858000"/>
              <a:gd name="connsiteX97" fmla="*/ 1927410 w 7467600"/>
              <a:gd name="connsiteY97" fmla="*/ 4716164 h 6858000"/>
              <a:gd name="connsiteX98" fmla="*/ 1959587 w 7467600"/>
              <a:gd name="connsiteY98" fmla="*/ 4728849 h 6858000"/>
              <a:gd name="connsiteX99" fmla="*/ 2777707 w 7467600"/>
              <a:gd name="connsiteY99" fmla="*/ 5003991 h 6858000"/>
              <a:gd name="connsiteX100" fmla="*/ 2800768 w 7467600"/>
              <a:gd name="connsiteY100" fmla="*/ 5010056 h 6858000"/>
              <a:gd name="connsiteX101" fmla="*/ 2879408 w 7467600"/>
              <a:gd name="connsiteY101" fmla="*/ 5031590 h 6858000"/>
              <a:gd name="connsiteX102" fmla="*/ 2862295 w 7467600"/>
              <a:gd name="connsiteY102" fmla="*/ 5022958 h 6858000"/>
              <a:gd name="connsiteX103" fmla="*/ 2813343 w 7467600"/>
              <a:gd name="connsiteY103" fmla="*/ 4998369 h 6858000"/>
              <a:gd name="connsiteX104" fmla="*/ 2646245 w 7467600"/>
              <a:gd name="connsiteY104" fmla="*/ 4930999 h 6858000"/>
              <a:gd name="connsiteX105" fmla="*/ 1999243 w 7467600"/>
              <a:gd name="connsiteY105" fmla="*/ 4730524 h 6858000"/>
              <a:gd name="connsiteX106" fmla="*/ 1979527 w 7467600"/>
              <a:gd name="connsiteY106" fmla="*/ 4726651 h 6858000"/>
              <a:gd name="connsiteX107" fmla="*/ 1927410 w 7467600"/>
              <a:gd name="connsiteY107" fmla="*/ 4716164 h 6858000"/>
              <a:gd name="connsiteX108" fmla="*/ 1997014 w 7467600"/>
              <a:gd name="connsiteY108" fmla="*/ 4698007 h 6858000"/>
              <a:gd name="connsiteX109" fmla="*/ 2005458 w 7467600"/>
              <a:gd name="connsiteY109" fmla="*/ 4699540 h 6858000"/>
              <a:gd name="connsiteX110" fmla="*/ 2657186 w 7467600"/>
              <a:gd name="connsiteY110" fmla="*/ 4901687 h 6858000"/>
              <a:gd name="connsiteX111" fmla="*/ 2826662 w 7467600"/>
              <a:gd name="connsiteY111" fmla="*/ 4970362 h 6858000"/>
              <a:gd name="connsiteX112" fmla="*/ 2876100 w 7467600"/>
              <a:gd name="connsiteY112" fmla="*/ 4995397 h 6858000"/>
              <a:gd name="connsiteX113" fmla="*/ 3042600 w 7467600"/>
              <a:gd name="connsiteY113" fmla="*/ 5059532 h 6858000"/>
              <a:gd name="connsiteX114" fmla="*/ 1997014 w 7467600"/>
              <a:gd name="connsiteY114" fmla="*/ 4698007 h 6858000"/>
              <a:gd name="connsiteX115" fmla="*/ 2305292 w 7467600"/>
              <a:gd name="connsiteY115" fmla="*/ 4219492 h 6858000"/>
              <a:gd name="connsiteX116" fmla="*/ 3360922 w 7467600"/>
              <a:gd name="connsiteY116" fmla="*/ 4529373 h 6858000"/>
              <a:gd name="connsiteX117" fmla="*/ 3492420 w 7467600"/>
              <a:gd name="connsiteY117" fmla="*/ 4510145 h 6858000"/>
              <a:gd name="connsiteX118" fmla="*/ 3364086 w 7467600"/>
              <a:gd name="connsiteY118" fmla="*/ 4480340 h 6858000"/>
              <a:gd name="connsiteX119" fmla="*/ 3225818 w 7467600"/>
              <a:gd name="connsiteY119" fmla="*/ 4411822 h 6858000"/>
              <a:gd name="connsiteX120" fmla="*/ 3129696 w 7467600"/>
              <a:gd name="connsiteY120" fmla="*/ 4360704 h 6858000"/>
              <a:gd name="connsiteX121" fmla="*/ 2814545 w 7467600"/>
              <a:gd name="connsiteY121" fmla="*/ 4282955 h 6858000"/>
              <a:gd name="connsiteX122" fmla="*/ 2305292 w 7467600"/>
              <a:gd name="connsiteY122" fmla="*/ 4219492 h 6858000"/>
              <a:gd name="connsiteX123" fmla="*/ 2626982 w 7467600"/>
              <a:gd name="connsiteY123" fmla="*/ 4206450 h 6858000"/>
              <a:gd name="connsiteX124" fmla="*/ 2490617 w 7467600"/>
              <a:gd name="connsiteY124" fmla="*/ 4206951 h 6858000"/>
              <a:gd name="connsiteX125" fmla="*/ 2819869 w 7467600"/>
              <a:gd name="connsiteY125" fmla="*/ 4252936 h 6858000"/>
              <a:gd name="connsiteX126" fmla="*/ 3143018 w 7467600"/>
              <a:gd name="connsiteY126" fmla="*/ 4332698 h 6858000"/>
              <a:gd name="connsiteX127" fmla="*/ 3241520 w 7467600"/>
              <a:gd name="connsiteY127" fmla="*/ 4385112 h 6858000"/>
              <a:gd name="connsiteX128" fmla="*/ 3374575 w 7467600"/>
              <a:gd name="connsiteY128" fmla="*/ 4451517 h 6858000"/>
              <a:gd name="connsiteX129" fmla="*/ 3505221 w 7467600"/>
              <a:gd name="connsiteY129" fmla="*/ 4480757 h 6858000"/>
              <a:gd name="connsiteX130" fmla="*/ 2626982 w 7467600"/>
              <a:gd name="connsiteY130" fmla="*/ 4206450 h 6858000"/>
              <a:gd name="connsiteX131" fmla="*/ 1310106 w 7467600"/>
              <a:gd name="connsiteY131" fmla="*/ 3943217 h 6858000"/>
              <a:gd name="connsiteX132" fmla="*/ 854994 w 7467600"/>
              <a:gd name="connsiteY132" fmla="*/ 4399136 h 6858000"/>
              <a:gd name="connsiteX133" fmla="*/ 742462 w 7467600"/>
              <a:gd name="connsiteY133" fmla="*/ 4594648 h 6858000"/>
              <a:gd name="connsiteX134" fmla="*/ 820602 w 7467600"/>
              <a:gd name="connsiteY134" fmla="*/ 4485915 h 6858000"/>
              <a:gd name="connsiteX135" fmla="*/ 878295 w 7467600"/>
              <a:gd name="connsiteY135" fmla="*/ 4403594 h 6858000"/>
              <a:gd name="connsiteX136" fmla="*/ 1240607 w 7467600"/>
              <a:gd name="connsiteY136" fmla="*/ 4010401 h 6858000"/>
              <a:gd name="connsiteX137" fmla="*/ 1310106 w 7467600"/>
              <a:gd name="connsiteY137" fmla="*/ 3943217 h 6858000"/>
              <a:gd name="connsiteX138" fmla="*/ 1423113 w 7467600"/>
              <a:gd name="connsiteY138" fmla="*/ 3874565 h 6858000"/>
              <a:gd name="connsiteX139" fmla="*/ 1260565 w 7467600"/>
              <a:gd name="connsiteY139" fmla="*/ 4031982 h 6858000"/>
              <a:gd name="connsiteX140" fmla="*/ 901900 w 7467600"/>
              <a:gd name="connsiteY140" fmla="*/ 4421236 h 6858000"/>
              <a:gd name="connsiteX141" fmla="*/ 845044 w 7467600"/>
              <a:gd name="connsiteY141" fmla="*/ 4502436 h 6858000"/>
              <a:gd name="connsiteX142" fmla="*/ 685926 w 7467600"/>
              <a:gd name="connsiteY142" fmla="*/ 4703069 h 6858000"/>
              <a:gd name="connsiteX143" fmla="*/ 684248 w 7467600"/>
              <a:gd name="connsiteY143" fmla="*/ 4706721 h 6858000"/>
              <a:gd name="connsiteX144" fmla="*/ 1423113 w 7467600"/>
              <a:gd name="connsiteY144" fmla="*/ 3874565 h 6858000"/>
              <a:gd name="connsiteX145" fmla="*/ 3316479 w 7467600"/>
              <a:gd name="connsiteY145" fmla="*/ 3872136 h 6858000"/>
              <a:gd name="connsiteX146" fmla="*/ 3546806 w 7467600"/>
              <a:gd name="connsiteY146" fmla="*/ 4356139 h 6858000"/>
              <a:gd name="connsiteX147" fmla="*/ 3364433 w 7467600"/>
              <a:gd name="connsiteY147" fmla="*/ 3953121 h 6858000"/>
              <a:gd name="connsiteX148" fmla="*/ 3316479 w 7467600"/>
              <a:gd name="connsiteY148" fmla="*/ 3872136 h 6858000"/>
              <a:gd name="connsiteX149" fmla="*/ 3291335 w 7467600"/>
              <a:gd name="connsiteY149" fmla="*/ 3767420 h 6858000"/>
              <a:gd name="connsiteX150" fmla="*/ 3390805 w 7467600"/>
              <a:gd name="connsiteY150" fmla="*/ 3937163 h 6858000"/>
              <a:gd name="connsiteX151" fmla="*/ 3579062 w 7467600"/>
              <a:gd name="connsiteY151" fmla="*/ 4359040 h 6858000"/>
              <a:gd name="connsiteX152" fmla="*/ 3467355 w 7467600"/>
              <a:gd name="connsiteY152" fmla="*/ 3988130 h 6858000"/>
              <a:gd name="connsiteX153" fmla="*/ 3310753 w 7467600"/>
              <a:gd name="connsiteY153" fmla="*/ 3787140 h 6858000"/>
              <a:gd name="connsiteX154" fmla="*/ 3291335 w 7467600"/>
              <a:gd name="connsiteY154" fmla="*/ 3767420 h 6858000"/>
              <a:gd name="connsiteX155" fmla="*/ 1635889 w 7467600"/>
              <a:gd name="connsiteY155" fmla="*/ 3709494 h 6858000"/>
              <a:gd name="connsiteX156" fmla="*/ 1634800 w 7467600"/>
              <a:gd name="connsiteY156" fmla="*/ 3731111 h 6858000"/>
              <a:gd name="connsiteX157" fmla="*/ 1635889 w 7467600"/>
              <a:gd name="connsiteY157" fmla="*/ 3709494 h 6858000"/>
              <a:gd name="connsiteX158" fmla="*/ 1510397 w 7467600"/>
              <a:gd name="connsiteY158" fmla="*/ 3684705 h 6858000"/>
              <a:gd name="connsiteX159" fmla="*/ 1146550 w 7467600"/>
              <a:gd name="connsiteY159" fmla="*/ 3802012 h 6858000"/>
              <a:gd name="connsiteX160" fmla="*/ 698834 w 7467600"/>
              <a:gd name="connsiteY160" fmla="*/ 3952272 h 6858000"/>
              <a:gd name="connsiteX161" fmla="*/ 34256 w 7467600"/>
              <a:gd name="connsiteY161" fmla="*/ 4347603 h 6858000"/>
              <a:gd name="connsiteX162" fmla="*/ 527241 w 7467600"/>
              <a:gd name="connsiteY162" fmla="*/ 4065078 h 6858000"/>
              <a:gd name="connsiteX163" fmla="*/ 1510397 w 7467600"/>
              <a:gd name="connsiteY163" fmla="*/ 3684705 h 6858000"/>
              <a:gd name="connsiteX164" fmla="*/ 1313114 w 7467600"/>
              <a:gd name="connsiteY164" fmla="*/ 3655216 h 6858000"/>
              <a:gd name="connsiteX165" fmla="*/ 1109304 w 7467600"/>
              <a:gd name="connsiteY165" fmla="*/ 3669030 h 6858000"/>
              <a:gd name="connsiteX166" fmla="*/ 8129 w 7467600"/>
              <a:gd name="connsiteY166" fmla="*/ 4330519 h 6858000"/>
              <a:gd name="connsiteX167" fmla="*/ 687572 w 7467600"/>
              <a:gd name="connsiteY167" fmla="*/ 3925629 h 6858000"/>
              <a:gd name="connsiteX168" fmla="*/ 1138365 w 7467600"/>
              <a:gd name="connsiteY168" fmla="*/ 3774515 h 6858000"/>
              <a:gd name="connsiteX169" fmla="*/ 1505579 w 7467600"/>
              <a:gd name="connsiteY169" fmla="*/ 3655526 h 6858000"/>
              <a:gd name="connsiteX170" fmla="*/ 1313114 w 7467600"/>
              <a:gd name="connsiteY170" fmla="*/ 3655216 h 6858000"/>
              <a:gd name="connsiteX171" fmla="*/ 3655073 w 7467600"/>
              <a:gd name="connsiteY171" fmla="*/ 3650884 h 6858000"/>
              <a:gd name="connsiteX172" fmla="*/ 3989938 w 7467600"/>
              <a:gd name="connsiteY172" fmla="*/ 3991685 h 6858000"/>
              <a:gd name="connsiteX173" fmla="*/ 4393907 w 7467600"/>
              <a:gd name="connsiteY173" fmla="*/ 4261258 h 6858000"/>
              <a:gd name="connsiteX174" fmla="*/ 4648051 w 7467600"/>
              <a:gd name="connsiteY174" fmla="*/ 4374051 h 6858000"/>
              <a:gd name="connsiteX175" fmla="*/ 4383389 w 7467600"/>
              <a:gd name="connsiteY175" fmla="*/ 4184369 h 6858000"/>
              <a:gd name="connsiteX176" fmla="*/ 4165508 w 7467600"/>
              <a:gd name="connsiteY176" fmla="*/ 4035196 h 6858000"/>
              <a:gd name="connsiteX177" fmla="*/ 4068162 w 7467600"/>
              <a:gd name="connsiteY177" fmla="*/ 3953394 h 6858000"/>
              <a:gd name="connsiteX178" fmla="*/ 3981416 w 7467600"/>
              <a:gd name="connsiteY178" fmla="*/ 3880482 h 6858000"/>
              <a:gd name="connsiteX179" fmla="*/ 3800147 w 7467600"/>
              <a:gd name="connsiteY179" fmla="*/ 3749872 h 6858000"/>
              <a:gd name="connsiteX180" fmla="*/ 3655073 w 7467600"/>
              <a:gd name="connsiteY180" fmla="*/ 3650884 h 6858000"/>
              <a:gd name="connsiteX181" fmla="*/ 3670252 w 7467600"/>
              <a:gd name="connsiteY181" fmla="*/ 3622798 h 6858000"/>
              <a:gd name="connsiteX182" fmla="*/ 3817258 w 7467600"/>
              <a:gd name="connsiteY182" fmla="*/ 3723577 h 6858000"/>
              <a:gd name="connsiteX183" fmla="*/ 4000461 w 7467600"/>
              <a:gd name="connsiteY183" fmla="*/ 3855966 h 6858000"/>
              <a:gd name="connsiteX184" fmla="*/ 4088180 w 7467600"/>
              <a:gd name="connsiteY184" fmla="*/ 3929774 h 6858000"/>
              <a:gd name="connsiteX185" fmla="*/ 4184555 w 7467600"/>
              <a:gd name="connsiteY185" fmla="*/ 4010683 h 6858000"/>
              <a:gd name="connsiteX186" fmla="*/ 4399563 w 7467600"/>
              <a:gd name="connsiteY186" fmla="*/ 4158106 h 6858000"/>
              <a:gd name="connsiteX187" fmla="*/ 4684469 w 7467600"/>
              <a:gd name="connsiteY187" fmla="*/ 4364680 h 6858000"/>
              <a:gd name="connsiteX188" fmla="*/ 4690271 w 7467600"/>
              <a:gd name="connsiteY188" fmla="*/ 4370034 h 6858000"/>
              <a:gd name="connsiteX189" fmla="*/ 4136093 w 7467600"/>
              <a:gd name="connsiteY189" fmla="*/ 3858466 h 6858000"/>
              <a:gd name="connsiteX190" fmla="*/ 3670252 w 7467600"/>
              <a:gd name="connsiteY190" fmla="*/ 3622798 h 6858000"/>
              <a:gd name="connsiteX191" fmla="*/ 4440129 w 7467600"/>
              <a:gd name="connsiteY191" fmla="*/ 3448571 h 6858000"/>
              <a:gd name="connsiteX192" fmla="*/ 4856525 w 7467600"/>
              <a:gd name="connsiteY192" fmla="*/ 3915351 h 6858000"/>
              <a:gd name="connsiteX193" fmla="*/ 5059055 w 7467600"/>
              <a:gd name="connsiteY193" fmla="*/ 4108918 h 6858000"/>
              <a:gd name="connsiteX194" fmla="*/ 5290070 w 7467600"/>
              <a:gd name="connsiteY194" fmla="*/ 4263619 h 6858000"/>
              <a:gd name="connsiteX195" fmla="*/ 4834991 w 7467600"/>
              <a:gd name="connsiteY195" fmla="*/ 3830985 h 6858000"/>
              <a:gd name="connsiteX196" fmla="*/ 4440129 w 7467600"/>
              <a:gd name="connsiteY196" fmla="*/ 3448571 h 6858000"/>
              <a:gd name="connsiteX197" fmla="*/ 4441737 w 7467600"/>
              <a:gd name="connsiteY197" fmla="*/ 3399734 h 6858000"/>
              <a:gd name="connsiteX198" fmla="*/ 4431236 w 7467600"/>
              <a:gd name="connsiteY198" fmla="*/ 3400954 h 6858000"/>
              <a:gd name="connsiteX199" fmla="*/ 4557150 w 7467600"/>
              <a:gd name="connsiteY199" fmla="*/ 3510023 h 6858000"/>
              <a:gd name="connsiteX200" fmla="*/ 4856936 w 7467600"/>
              <a:gd name="connsiteY200" fmla="*/ 3809146 h 6858000"/>
              <a:gd name="connsiteX201" fmla="*/ 5111996 w 7467600"/>
              <a:gd name="connsiteY201" fmla="*/ 4065759 h 6858000"/>
              <a:gd name="connsiteX202" fmla="*/ 5388878 w 7467600"/>
              <a:gd name="connsiteY202" fmla="*/ 4300185 h 6858000"/>
              <a:gd name="connsiteX203" fmla="*/ 5425556 w 7467600"/>
              <a:gd name="connsiteY203" fmla="*/ 4308967 h 6858000"/>
              <a:gd name="connsiteX204" fmla="*/ 4943646 w 7467600"/>
              <a:gd name="connsiteY204" fmla="*/ 3822916 h 6858000"/>
              <a:gd name="connsiteX205" fmla="*/ 4594837 w 7467600"/>
              <a:gd name="connsiteY205" fmla="*/ 3532274 h 6858000"/>
              <a:gd name="connsiteX206" fmla="*/ 4441737 w 7467600"/>
              <a:gd name="connsiteY206" fmla="*/ 3399734 h 6858000"/>
              <a:gd name="connsiteX207" fmla="*/ 5425834 w 7467600"/>
              <a:gd name="connsiteY207" fmla="*/ 3162785 h 6858000"/>
              <a:gd name="connsiteX208" fmla="*/ 5401644 w 7467600"/>
              <a:gd name="connsiteY208" fmla="*/ 3617847 h 6858000"/>
              <a:gd name="connsiteX209" fmla="*/ 5467256 w 7467600"/>
              <a:gd name="connsiteY209" fmla="*/ 4175494 h 6858000"/>
              <a:gd name="connsiteX210" fmla="*/ 5448069 w 7467600"/>
              <a:gd name="connsiteY210" fmla="*/ 3567554 h 6858000"/>
              <a:gd name="connsiteX211" fmla="*/ 5425834 w 7467600"/>
              <a:gd name="connsiteY211" fmla="*/ 3162785 h 6858000"/>
              <a:gd name="connsiteX212" fmla="*/ 1318687 w 7467600"/>
              <a:gd name="connsiteY212" fmla="*/ 3113840 h 6858000"/>
              <a:gd name="connsiteX213" fmla="*/ 1066793 w 7467600"/>
              <a:gd name="connsiteY213" fmla="*/ 3212171 h 6858000"/>
              <a:gd name="connsiteX214" fmla="*/ 993319 w 7467600"/>
              <a:gd name="connsiteY214" fmla="*/ 3247648 h 6858000"/>
              <a:gd name="connsiteX215" fmla="*/ 853081 w 7467600"/>
              <a:gd name="connsiteY215" fmla="*/ 3312410 h 6858000"/>
              <a:gd name="connsiteX216" fmla="*/ 805957 w 7467600"/>
              <a:gd name="connsiteY216" fmla="*/ 3330443 h 6858000"/>
              <a:gd name="connsiteX217" fmla="*/ 1318687 w 7467600"/>
              <a:gd name="connsiteY217" fmla="*/ 3113840 h 6858000"/>
              <a:gd name="connsiteX218" fmla="*/ 5453702 w 7467600"/>
              <a:gd name="connsiteY218" fmla="*/ 3090882 h 6858000"/>
              <a:gd name="connsiteX219" fmla="*/ 5480135 w 7467600"/>
              <a:gd name="connsiteY219" fmla="*/ 3565802 h 6858000"/>
              <a:gd name="connsiteX220" fmla="*/ 5499023 w 7467600"/>
              <a:gd name="connsiteY220" fmla="*/ 4166310 h 6858000"/>
              <a:gd name="connsiteX221" fmla="*/ 5547022 w 7467600"/>
              <a:gd name="connsiteY221" fmla="*/ 3607838 h 6858000"/>
              <a:gd name="connsiteX222" fmla="*/ 5515964 w 7467600"/>
              <a:gd name="connsiteY222" fmla="*/ 3378541 h 6858000"/>
              <a:gd name="connsiteX223" fmla="*/ 5453702 w 7467600"/>
              <a:gd name="connsiteY223" fmla="*/ 3090882 h 6858000"/>
              <a:gd name="connsiteX224" fmla="*/ 1238695 w 7467600"/>
              <a:gd name="connsiteY224" fmla="*/ 3076820 h 6858000"/>
              <a:gd name="connsiteX225" fmla="*/ 716371 w 7467600"/>
              <a:gd name="connsiteY225" fmla="*/ 3293249 h 6858000"/>
              <a:gd name="connsiteX226" fmla="*/ 579522 w 7467600"/>
              <a:gd name="connsiteY226" fmla="*/ 3371759 h 6858000"/>
              <a:gd name="connsiteX227" fmla="*/ 600288 w 7467600"/>
              <a:gd name="connsiteY227" fmla="*/ 3365555 h 6858000"/>
              <a:gd name="connsiteX228" fmla="*/ 840692 w 7467600"/>
              <a:gd name="connsiteY228" fmla="*/ 3284921 h 6858000"/>
              <a:gd name="connsiteX229" fmla="*/ 979248 w 7467600"/>
              <a:gd name="connsiteY229" fmla="*/ 3221003 h 6858000"/>
              <a:gd name="connsiteX230" fmla="*/ 1053282 w 7467600"/>
              <a:gd name="connsiteY230" fmla="*/ 3185247 h 6858000"/>
              <a:gd name="connsiteX231" fmla="*/ 1320603 w 7467600"/>
              <a:gd name="connsiteY231" fmla="*/ 3081281 h 6858000"/>
              <a:gd name="connsiteX232" fmla="*/ 1238695 w 7467600"/>
              <a:gd name="connsiteY232" fmla="*/ 3076820 h 6858000"/>
              <a:gd name="connsiteX233" fmla="*/ 5425627 w 7467600"/>
              <a:gd name="connsiteY233" fmla="*/ 2954192 h 6858000"/>
              <a:gd name="connsiteX234" fmla="*/ 5470770 w 7467600"/>
              <a:gd name="connsiteY234" fmla="*/ 3005435 h 6858000"/>
              <a:gd name="connsiteX235" fmla="*/ 5519779 w 7467600"/>
              <a:gd name="connsiteY235" fmla="*/ 4359223 h 6858000"/>
              <a:gd name="connsiteX236" fmla="*/ 5520293 w 7467600"/>
              <a:gd name="connsiteY236" fmla="*/ 4360602 h 6858000"/>
              <a:gd name="connsiteX237" fmla="*/ 5767221 w 7467600"/>
              <a:gd name="connsiteY237" fmla="*/ 4665564 h 6858000"/>
              <a:gd name="connsiteX238" fmla="*/ 6937169 w 7467600"/>
              <a:gd name="connsiteY238" fmla="*/ 4815941 h 6858000"/>
              <a:gd name="connsiteX239" fmla="*/ 6953922 w 7467600"/>
              <a:gd name="connsiteY239" fmla="*/ 4890068 h 6858000"/>
              <a:gd name="connsiteX240" fmla="*/ 6071359 w 7467600"/>
              <a:gd name="connsiteY240" fmla="*/ 4770770 h 6858000"/>
              <a:gd name="connsiteX241" fmla="*/ 6038839 w 7467600"/>
              <a:gd name="connsiteY241" fmla="*/ 4764474 h 6858000"/>
              <a:gd name="connsiteX242" fmla="*/ 6038706 w 7467600"/>
              <a:gd name="connsiteY242" fmla="*/ 4763847 h 6858000"/>
              <a:gd name="connsiteX243" fmla="*/ 6037784 w 7467600"/>
              <a:gd name="connsiteY243" fmla="*/ 4764270 h 6858000"/>
              <a:gd name="connsiteX244" fmla="*/ 6038839 w 7467600"/>
              <a:gd name="connsiteY244" fmla="*/ 4764474 h 6858000"/>
              <a:gd name="connsiteX245" fmla="*/ 6040338 w 7467600"/>
              <a:gd name="connsiteY245" fmla="*/ 4771418 h 6858000"/>
              <a:gd name="connsiteX246" fmla="*/ 6024488 w 7467600"/>
              <a:gd name="connsiteY246" fmla="*/ 4809903 h 6858000"/>
              <a:gd name="connsiteX247" fmla="*/ 5599771 w 7467600"/>
              <a:gd name="connsiteY247" fmla="*/ 5509652 h 6858000"/>
              <a:gd name="connsiteX248" fmla="*/ 5548843 w 7467600"/>
              <a:gd name="connsiteY248" fmla="*/ 5563845 h 6858000"/>
              <a:gd name="connsiteX249" fmla="*/ 5940952 w 7467600"/>
              <a:gd name="connsiteY249" fmla="*/ 6250028 h 6858000"/>
              <a:gd name="connsiteX250" fmla="*/ 6043441 w 7467600"/>
              <a:gd name="connsiteY250" fmla="*/ 6665847 h 6858000"/>
              <a:gd name="connsiteX251" fmla="*/ 6093432 w 7467600"/>
              <a:gd name="connsiteY251" fmla="*/ 6858000 h 6858000"/>
              <a:gd name="connsiteX252" fmla="*/ 6034344 w 7467600"/>
              <a:gd name="connsiteY252" fmla="*/ 6858000 h 6858000"/>
              <a:gd name="connsiteX253" fmla="*/ 6026679 w 7467600"/>
              <a:gd name="connsiteY253" fmla="*/ 6836959 h 6858000"/>
              <a:gd name="connsiteX254" fmla="*/ 5800441 w 7467600"/>
              <a:gd name="connsiteY254" fmla="*/ 6335286 h 6858000"/>
              <a:gd name="connsiteX255" fmla="*/ 5526562 w 7467600"/>
              <a:gd name="connsiteY255" fmla="*/ 5705388 h 6858000"/>
              <a:gd name="connsiteX256" fmla="*/ 5519640 w 7467600"/>
              <a:gd name="connsiteY256" fmla="*/ 5683774 h 6858000"/>
              <a:gd name="connsiteX257" fmla="*/ 5844559 w 7467600"/>
              <a:gd name="connsiteY257" fmla="*/ 6553349 h 6858000"/>
              <a:gd name="connsiteX258" fmla="*/ 5975994 w 7467600"/>
              <a:gd name="connsiteY258" fmla="*/ 6858000 h 6858000"/>
              <a:gd name="connsiteX259" fmla="*/ 5898547 w 7467600"/>
              <a:gd name="connsiteY259" fmla="*/ 6858000 h 6858000"/>
              <a:gd name="connsiteX260" fmla="*/ 5682041 w 7467600"/>
              <a:gd name="connsiteY260" fmla="*/ 6355860 h 6858000"/>
              <a:gd name="connsiteX261" fmla="*/ 5461758 w 7467600"/>
              <a:gd name="connsiteY261" fmla="*/ 5820220 h 6858000"/>
              <a:gd name="connsiteX262" fmla="*/ 5237282 w 7467600"/>
              <a:gd name="connsiteY262" fmla="*/ 6579086 h 6858000"/>
              <a:gd name="connsiteX263" fmla="*/ 5115009 w 7467600"/>
              <a:gd name="connsiteY263" fmla="*/ 6858000 h 6858000"/>
              <a:gd name="connsiteX264" fmla="*/ 5028074 w 7467600"/>
              <a:gd name="connsiteY264" fmla="*/ 6858000 h 6858000"/>
              <a:gd name="connsiteX265" fmla="*/ 5079508 w 7467600"/>
              <a:gd name="connsiteY265" fmla="*/ 6749074 h 6858000"/>
              <a:gd name="connsiteX266" fmla="*/ 5371846 w 7467600"/>
              <a:gd name="connsiteY266" fmla="*/ 5924413 h 6858000"/>
              <a:gd name="connsiteX267" fmla="*/ 5270512 w 7467600"/>
              <a:gd name="connsiteY267" fmla="*/ 6138975 h 6858000"/>
              <a:gd name="connsiteX268" fmla="*/ 5062409 w 7467600"/>
              <a:gd name="connsiteY268" fmla="*/ 6653544 h 6858000"/>
              <a:gd name="connsiteX269" fmla="*/ 5036628 w 7467600"/>
              <a:gd name="connsiteY269" fmla="*/ 6754247 h 6858000"/>
              <a:gd name="connsiteX270" fmla="*/ 5009112 w 7467600"/>
              <a:gd name="connsiteY270" fmla="*/ 6858000 h 6858000"/>
              <a:gd name="connsiteX271" fmla="*/ 4976679 w 7467600"/>
              <a:gd name="connsiteY271" fmla="*/ 6858000 h 6858000"/>
              <a:gd name="connsiteX272" fmla="*/ 5006537 w 7467600"/>
              <a:gd name="connsiteY272" fmla="*/ 6747068 h 6858000"/>
              <a:gd name="connsiteX273" fmla="*/ 5032723 w 7467600"/>
              <a:gd name="connsiteY273" fmla="*/ 6644957 h 6858000"/>
              <a:gd name="connsiteX274" fmla="*/ 5242949 w 7467600"/>
              <a:gd name="connsiteY274" fmla="*/ 6125175 h 6858000"/>
              <a:gd name="connsiteX275" fmla="*/ 5286321 w 7467600"/>
              <a:gd name="connsiteY275" fmla="*/ 6033555 h 6858000"/>
              <a:gd name="connsiteX276" fmla="*/ 5008210 w 7467600"/>
              <a:gd name="connsiteY276" fmla="*/ 6649194 h 6858000"/>
              <a:gd name="connsiteX277" fmla="*/ 4986321 w 7467600"/>
              <a:gd name="connsiteY277" fmla="*/ 6765687 h 6858000"/>
              <a:gd name="connsiteX278" fmla="*/ 4973474 w 7467600"/>
              <a:gd name="connsiteY278" fmla="*/ 6858000 h 6858000"/>
              <a:gd name="connsiteX279" fmla="*/ 4907178 w 7467600"/>
              <a:gd name="connsiteY279" fmla="*/ 6858000 h 6858000"/>
              <a:gd name="connsiteX280" fmla="*/ 4910810 w 7467600"/>
              <a:gd name="connsiteY280" fmla="*/ 6829660 h 6858000"/>
              <a:gd name="connsiteX281" fmla="*/ 4987461 w 7467600"/>
              <a:gd name="connsiteY281" fmla="*/ 6432994 h 6858000"/>
              <a:gd name="connsiteX282" fmla="*/ 5179262 w 7467600"/>
              <a:gd name="connsiteY282" fmla="*/ 6035044 h 6858000"/>
              <a:gd name="connsiteX283" fmla="*/ 4689678 w 7467600"/>
              <a:gd name="connsiteY283" fmla="*/ 6440241 h 6858000"/>
              <a:gd name="connsiteX284" fmla="*/ 4477543 w 7467600"/>
              <a:gd name="connsiteY284" fmla="*/ 6674836 h 6858000"/>
              <a:gd name="connsiteX285" fmla="*/ 4329957 w 7467600"/>
              <a:gd name="connsiteY285" fmla="*/ 6858000 h 6858000"/>
              <a:gd name="connsiteX286" fmla="*/ 4218595 w 7467600"/>
              <a:gd name="connsiteY286" fmla="*/ 6858000 h 6858000"/>
              <a:gd name="connsiteX287" fmla="*/ 4368888 w 7467600"/>
              <a:gd name="connsiteY287" fmla="*/ 6668412 h 6858000"/>
              <a:gd name="connsiteX288" fmla="*/ 4563091 w 7467600"/>
              <a:gd name="connsiteY288" fmla="*/ 6442508 h 6858000"/>
              <a:gd name="connsiteX289" fmla="*/ 5387324 w 7467600"/>
              <a:gd name="connsiteY289" fmla="*/ 5705830 h 6858000"/>
              <a:gd name="connsiteX290" fmla="*/ 5073620 w 7467600"/>
              <a:gd name="connsiteY290" fmla="*/ 5955437 h 6858000"/>
              <a:gd name="connsiteX291" fmla="*/ 4689789 w 7467600"/>
              <a:gd name="connsiteY291" fmla="*/ 6268382 h 6858000"/>
              <a:gd name="connsiteX292" fmla="*/ 4418722 w 7467600"/>
              <a:gd name="connsiteY292" fmla="*/ 6570886 h 6858000"/>
              <a:gd name="connsiteX293" fmla="*/ 4214944 w 7467600"/>
              <a:gd name="connsiteY293" fmla="*/ 6858000 h 6858000"/>
              <a:gd name="connsiteX294" fmla="*/ 4177898 w 7467600"/>
              <a:gd name="connsiteY294" fmla="*/ 6858000 h 6858000"/>
              <a:gd name="connsiteX295" fmla="*/ 4391597 w 7467600"/>
              <a:gd name="connsiteY295" fmla="*/ 6556370 h 6858000"/>
              <a:gd name="connsiteX296" fmla="*/ 4668889 w 7467600"/>
              <a:gd name="connsiteY296" fmla="*/ 6246399 h 6858000"/>
              <a:gd name="connsiteX297" fmla="*/ 5055427 w 7467600"/>
              <a:gd name="connsiteY297" fmla="*/ 5931476 h 6858000"/>
              <a:gd name="connsiteX298" fmla="*/ 5371814 w 7467600"/>
              <a:gd name="connsiteY298" fmla="*/ 5678975 h 6858000"/>
              <a:gd name="connsiteX299" fmla="*/ 4987918 w 7467600"/>
              <a:gd name="connsiteY299" fmla="*/ 5838701 h 6858000"/>
              <a:gd name="connsiteX300" fmla="*/ 4317146 w 7467600"/>
              <a:gd name="connsiteY300" fmla="*/ 6587716 h 6858000"/>
              <a:gd name="connsiteX301" fmla="*/ 4171627 w 7467600"/>
              <a:gd name="connsiteY301" fmla="*/ 6858000 h 6858000"/>
              <a:gd name="connsiteX302" fmla="*/ 4081585 w 7467600"/>
              <a:gd name="connsiteY302" fmla="*/ 6858000 h 6858000"/>
              <a:gd name="connsiteX303" fmla="*/ 4238603 w 7467600"/>
              <a:gd name="connsiteY303" fmla="*/ 6559341 h 6858000"/>
              <a:gd name="connsiteX304" fmla="*/ 4778333 w 7467600"/>
              <a:gd name="connsiteY304" fmla="*/ 5873626 h 6858000"/>
              <a:gd name="connsiteX305" fmla="*/ 5414185 w 7467600"/>
              <a:gd name="connsiteY305" fmla="*/ 5573882 h 6858000"/>
              <a:gd name="connsiteX306" fmla="*/ 5959648 w 7467600"/>
              <a:gd name="connsiteY306" fmla="*/ 4760797 h 6858000"/>
              <a:gd name="connsiteX307" fmla="*/ 5355019 w 7467600"/>
              <a:gd name="connsiteY307" fmla="*/ 4734672 h 6858000"/>
              <a:gd name="connsiteX308" fmla="*/ 5083565 w 7467600"/>
              <a:gd name="connsiteY308" fmla="*/ 5179121 h 6858000"/>
              <a:gd name="connsiteX309" fmla="*/ 4713577 w 7467600"/>
              <a:gd name="connsiteY309" fmla="*/ 5616803 h 6858000"/>
              <a:gd name="connsiteX310" fmla="*/ 3989559 w 7467600"/>
              <a:gd name="connsiteY310" fmla="*/ 6145945 h 6858000"/>
              <a:gd name="connsiteX311" fmla="*/ 3939824 w 7467600"/>
              <a:gd name="connsiteY311" fmla="*/ 6066900 h 6858000"/>
              <a:gd name="connsiteX312" fmla="*/ 4584537 w 7467600"/>
              <a:gd name="connsiteY312" fmla="*/ 5324826 h 6858000"/>
              <a:gd name="connsiteX313" fmla="*/ 5037105 w 7467600"/>
              <a:gd name="connsiteY313" fmla="*/ 5088765 h 6858000"/>
              <a:gd name="connsiteX314" fmla="*/ 5039930 w 7467600"/>
              <a:gd name="connsiteY314" fmla="*/ 5089585 h 6858000"/>
              <a:gd name="connsiteX315" fmla="*/ 5263764 w 7467600"/>
              <a:gd name="connsiteY315" fmla="*/ 4735525 h 6858000"/>
              <a:gd name="connsiteX316" fmla="*/ 4086300 w 7467600"/>
              <a:gd name="connsiteY316" fmla="*/ 4884599 h 6858000"/>
              <a:gd name="connsiteX317" fmla="*/ 4085485 w 7467600"/>
              <a:gd name="connsiteY317" fmla="*/ 4899070 h 6858000"/>
              <a:gd name="connsiteX318" fmla="*/ 3871915 w 7467600"/>
              <a:gd name="connsiteY318" fmla="*/ 5253645 h 6858000"/>
              <a:gd name="connsiteX319" fmla="*/ 3799374 w 7467600"/>
              <a:gd name="connsiteY319" fmla="*/ 5466127 h 6858000"/>
              <a:gd name="connsiteX320" fmla="*/ 3498850 w 7467600"/>
              <a:gd name="connsiteY320" fmla="*/ 6661888 h 6858000"/>
              <a:gd name="connsiteX321" fmla="*/ 3399216 w 7467600"/>
              <a:gd name="connsiteY321" fmla="*/ 6858000 h 6858000"/>
              <a:gd name="connsiteX322" fmla="*/ 3303688 w 7467600"/>
              <a:gd name="connsiteY322" fmla="*/ 6858000 h 6858000"/>
              <a:gd name="connsiteX323" fmla="*/ 3391774 w 7467600"/>
              <a:gd name="connsiteY323" fmla="*/ 6697181 h 6858000"/>
              <a:gd name="connsiteX324" fmla="*/ 3735540 w 7467600"/>
              <a:gd name="connsiteY324" fmla="*/ 5546923 h 6858000"/>
              <a:gd name="connsiteX325" fmla="*/ 3729438 w 7467600"/>
              <a:gd name="connsiteY325" fmla="*/ 5569058 h 6858000"/>
              <a:gd name="connsiteX326" fmla="*/ 3707782 w 7467600"/>
              <a:gd name="connsiteY326" fmla="*/ 5644908 h 6858000"/>
              <a:gd name="connsiteX327" fmla="*/ 3583827 w 7467600"/>
              <a:gd name="connsiteY327" fmla="*/ 6039215 h 6858000"/>
              <a:gd name="connsiteX328" fmla="*/ 3547861 w 7467600"/>
              <a:gd name="connsiteY328" fmla="*/ 6129609 h 6858000"/>
              <a:gd name="connsiteX329" fmla="*/ 3490905 w 7467600"/>
              <a:gd name="connsiteY329" fmla="*/ 6277660 h 6858000"/>
              <a:gd name="connsiteX330" fmla="*/ 3455859 w 7467600"/>
              <a:gd name="connsiteY330" fmla="*/ 6391301 h 6858000"/>
              <a:gd name="connsiteX331" fmla="*/ 3429112 w 7467600"/>
              <a:gd name="connsiteY331" fmla="*/ 6479469 h 6858000"/>
              <a:gd name="connsiteX332" fmla="*/ 3304862 w 7467600"/>
              <a:gd name="connsiteY332" fmla="*/ 6796476 h 6858000"/>
              <a:gd name="connsiteX333" fmla="*/ 3276071 w 7467600"/>
              <a:gd name="connsiteY333" fmla="*/ 6858000 h 6858000"/>
              <a:gd name="connsiteX334" fmla="*/ 3240805 w 7467600"/>
              <a:gd name="connsiteY334" fmla="*/ 6858000 h 6858000"/>
              <a:gd name="connsiteX335" fmla="*/ 3275917 w 7467600"/>
              <a:gd name="connsiteY335" fmla="*/ 6783192 h 6858000"/>
              <a:gd name="connsiteX336" fmla="*/ 3399358 w 7467600"/>
              <a:gd name="connsiteY336" fmla="*/ 6469011 h 6858000"/>
              <a:gd name="connsiteX337" fmla="*/ 3425650 w 7467600"/>
              <a:gd name="connsiteY337" fmla="*/ 6381333 h 6858000"/>
              <a:gd name="connsiteX338" fmla="*/ 3460661 w 7467600"/>
              <a:gd name="connsiteY338" fmla="*/ 6266763 h 6858000"/>
              <a:gd name="connsiteX339" fmla="*/ 3518021 w 7467600"/>
              <a:gd name="connsiteY339" fmla="*/ 6117298 h 6858000"/>
              <a:gd name="connsiteX340" fmla="*/ 3554035 w 7467600"/>
              <a:gd name="connsiteY340" fmla="*/ 6027832 h 6858000"/>
              <a:gd name="connsiteX341" fmla="*/ 3677174 w 7467600"/>
              <a:gd name="connsiteY341" fmla="*/ 5636351 h 6858000"/>
              <a:gd name="connsiteX342" fmla="*/ 3698819 w 7467600"/>
              <a:gd name="connsiteY342" fmla="*/ 5560503 h 6858000"/>
              <a:gd name="connsiteX343" fmla="*/ 3702094 w 7467600"/>
              <a:gd name="connsiteY343" fmla="*/ 5549194 h 6858000"/>
              <a:gd name="connsiteX344" fmla="*/ 3398355 w 7467600"/>
              <a:gd name="connsiteY344" fmla="*/ 6094603 h 6858000"/>
              <a:gd name="connsiteX345" fmla="*/ 3193941 w 7467600"/>
              <a:gd name="connsiteY345" fmla="*/ 6798775 h 6858000"/>
              <a:gd name="connsiteX346" fmla="*/ 3184140 w 7467600"/>
              <a:gd name="connsiteY346" fmla="*/ 6858000 h 6858000"/>
              <a:gd name="connsiteX347" fmla="*/ 3099978 w 7467600"/>
              <a:gd name="connsiteY347" fmla="*/ 6858000 h 6858000"/>
              <a:gd name="connsiteX348" fmla="*/ 3101556 w 7467600"/>
              <a:gd name="connsiteY348" fmla="*/ 6843337 h 6858000"/>
              <a:gd name="connsiteX349" fmla="*/ 3370162 w 7467600"/>
              <a:gd name="connsiteY349" fmla="*/ 5785550 h 6858000"/>
              <a:gd name="connsiteX350" fmla="*/ 3746477 w 7467600"/>
              <a:gd name="connsiteY350" fmla="*/ 5377889 h 6858000"/>
              <a:gd name="connsiteX351" fmla="*/ 3863399 w 7467600"/>
              <a:gd name="connsiteY351" fmla="*/ 5087257 h 6858000"/>
              <a:gd name="connsiteX352" fmla="*/ 3968712 w 7467600"/>
              <a:gd name="connsiteY352" fmla="*/ 4913989 h 6858000"/>
              <a:gd name="connsiteX353" fmla="*/ 2792390 w 7467600"/>
              <a:gd name="connsiteY353" fmla="*/ 5382974 h 6858000"/>
              <a:gd name="connsiteX354" fmla="*/ 2714982 w 7467600"/>
              <a:gd name="connsiteY354" fmla="*/ 5427051 h 6858000"/>
              <a:gd name="connsiteX355" fmla="*/ 2813361 w 7467600"/>
              <a:gd name="connsiteY355" fmla="*/ 6023912 h 6858000"/>
              <a:gd name="connsiteX356" fmla="*/ 2688430 w 7467600"/>
              <a:gd name="connsiteY356" fmla="*/ 6801564 h 6858000"/>
              <a:gd name="connsiteX357" fmla="*/ 2629626 w 7467600"/>
              <a:gd name="connsiteY357" fmla="*/ 6763394 h 6858000"/>
              <a:gd name="connsiteX358" fmla="*/ 2565328 w 7467600"/>
              <a:gd name="connsiteY358" fmla="*/ 5516399 h 6858000"/>
              <a:gd name="connsiteX359" fmla="*/ 1922999 w 7467600"/>
              <a:gd name="connsiteY359" fmla="*/ 5980343 h 6858000"/>
              <a:gd name="connsiteX360" fmla="*/ 1950261 w 7467600"/>
              <a:gd name="connsiteY360" fmla="*/ 6405858 h 6858000"/>
              <a:gd name="connsiteX361" fmla="*/ 2365554 w 7467600"/>
              <a:gd name="connsiteY361" fmla="*/ 6759107 h 6858000"/>
              <a:gd name="connsiteX362" fmla="*/ 2424142 w 7467600"/>
              <a:gd name="connsiteY362" fmla="*/ 6858000 h 6858000"/>
              <a:gd name="connsiteX363" fmla="*/ 2395994 w 7467600"/>
              <a:gd name="connsiteY363" fmla="*/ 6858000 h 6858000"/>
              <a:gd name="connsiteX364" fmla="*/ 2392863 w 7467600"/>
              <a:gd name="connsiteY364" fmla="*/ 6852964 h 6858000"/>
              <a:gd name="connsiteX365" fmla="*/ 2017589 w 7467600"/>
              <a:gd name="connsiteY365" fmla="*/ 6493982 h 6858000"/>
              <a:gd name="connsiteX366" fmla="*/ 2147336 w 7467600"/>
              <a:gd name="connsiteY366" fmla="*/ 6594052 h 6858000"/>
              <a:gd name="connsiteX367" fmla="*/ 2207047 w 7467600"/>
              <a:gd name="connsiteY367" fmla="*/ 6654540 h 6858000"/>
              <a:gd name="connsiteX368" fmla="*/ 2299106 w 7467600"/>
              <a:gd name="connsiteY368" fmla="*/ 6778931 h 6858000"/>
              <a:gd name="connsiteX369" fmla="*/ 2314430 w 7467600"/>
              <a:gd name="connsiteY369" fmla="*/ 6801144 h 6858000"/>
              <a:gd name="connsiteX370" fmla="*/ 2352406 w 7467600"/>
              <a:gd name="connsiteY370" fmla="*/ 6858000 h 6858000"/>
              <a:gd name="connsiteX371" fmla="*/ 2314492 w 7467600"/>
              <a:gd name="connsiteY371" fmla="*/ 6858000 h 6858000"/>
              <a:gd name="connsiteX372" fmla="*/ 2288095 w 7467600"/>
              <a:gd name="connsiteY372" fmla="*/ 6818030 h 6858000"/>
              <a:gd name="connsiteX373" fmla="*/ 2272768 w 7467600"/>
              <a:gd name="connsiteY373" fmla="*/ 6795822 h 6858000"/>
              <a:gd name="connsiteX374" fmla="*/ 2182715 w 7467600"/>
              <a:gd name="connsiteY374" fmla="*/ 6675071 h 6858000"/>
              <a:gd name="connsiteX375" fmla="*/ 2032061 w 7467600"/>
              <a:gd name="connsiteY375" fmla="*/ 6541380 h 6858000"/>
              <a:gd name="connsiteX376" fmla="*/ 2257220 w 7467600"/>
              <a:gd name="connsiteY376" fmla="*/ 6826257 h 6858000"/>
              <a:gd name="connsiteX377" fmla="*/ 2281324 w 7467600"/>
              <a:gd name="connsiteY377" fmla="*/ 6858000 h 6858000"/>
              <a:gd name="connsiteX378" fmla="*/ 2242860 w 7467600"/>
              <a:gd name="connsiteY378" fmla="*/ 6858000 h 6858000"/>
              <a:gd name="connsiteX379" fmla="*/ 2232818 w 7467600"/>
              <a:gd name="connsiteY379" fmla="*/ 6844926 h 6858000"/>
              <a:gd name="connsiteX380" fmla="*/ 1990172 w 7467600"/>
              <a:gd name="connsiteY380" fmla="*/ 6542121 h 6858000"/>
              <a:gd name="connsiteX381" fmla="*/ 2124090 w 7467600"/>
              <a:gd name="connsiteY381" fmla="*/ 6761017 h 6858000"/>
              <a:gd name="connsiteX382" fmla="*/ 2200380 w 7467600"/>
              <a:gd name="connsiteY382" fmla="*/ 6858000 h 6858000"/>
              <a:gd name="connsiteX383" fmla="*/ 2147507 w 7467600"/>
              <a:gd name="connsiteY383" fmla="*/ 6858000 h 6858000"/>
              <a:gd name="connsiteX384" fmla="*/ 2070668 w 7467600"/>
              <a:gd name="connsiteY384" fmla="*/ 6761520 h 6858000"/>
              <a:gd name="connsiteX385" fmla="*/ 1975142 w 7467600"/>
              <a:gd name="connsiteY385" fmla="*/ 6585570 h 6858000"/>
              <a:gd name="connsiteX386" fmla="*/ 2050035 w 7467600"/>
              <a:gd name="connsiteY386" fmla="*/ 6813345 h 6858000"/>
              <a:gd name="connsiteX387" fmla="*/ 2063025 w 7467600"/>
              <a:gd name="connsiteY387" fmla="*/ 6858000 h 6858000"/>
              <a:gd name="connsiteX388" fmla="*/ 2021675 w 7467600"/>
              <a:gd name="connsiteY388" fmla="*/ 6858000 h 6858000"/>
              <a:gd name="connsiteX389" fmla="*/ 2019308 w 7467600"/>
              <a:gd name="connsiteY389" fmla="*/ 6847118 h 6858000"/>
              <a:gd name="connsiteX390" fmla="*/ 1938835 w 7467600"/>
              <a:gd name="connsiteY390" fmla="*/ 6551160 h 6858000"/>
              <a:gd name="connsiteX391" fmla="*/ 1953230 w 7467600"/>
              <a:gd name="connsiteY391" fmla="*/ 6759699 h 6858000"/>
              <a:gd name="connsiteX392" fmla="*/ 1956763 w 7467600"/>
              <a:gd name="connsiteY392" fmla="*/ 6778191 h 6858000"/>
              <a:gd name="connsiteX393" fmla="*/ 1967925 w 7467600"/>
              <a:gd name="connsiteY393" fmla="*/ 6858000 h 6858000"/>
              <a:gd name="connsiteX394" fmla="*/ 1936622 w 7467600"/>
              <a:gd name="connsiteY394" fmla="*/ 6858000 h 6858000"/>
              <a:gd name="connsiteX395" fmla="*/ 1926261 w 7467600"/>
              <a:gd name="connsiteY395" fmla="*/ 6784064 h 6858000"/>
              <a:gd name="connsiteX396" fmla="*/ 1922724 w 7467600"/>
              <a:gd name="connsiteY396" fmla="*/ 6765577 h 6858000"/>
              <a:gd name="connsiteX397" fmla="*/ 1904650 w 7467600"/>
              <a:gd name="connsiteY397" fmla="*/ 6639616 h 6858000"/>
              <a:gd name="connsiteX398" fmla="*/ 1885273 w 7467600"/>
              <a:gd name="connsiteY398" fmla="*/ 6858000 h 6858000"/>
              <a:gd name="connsiteX399" fmla="*/ 1854363 w 7467600"/>
              <a:gd name="connsiteY399" fmla="*/ 6858000 h 6858000"/>
              <a:gd name="connsiteX400" fmla="*/ 1880391 w 7467600"/>
              <a:gd name="connsiteY400" fmla="*/ 6603796 h 6858000"/>
              <a:gd name="connsiteX401" fmla="*/ 1818273 w 7467600"/>
              <a:gd name="connsiteY401" fmla="*/ 6715729 h 6858000"/>
              <a:gd name="connsiteX402" fmla="*/ 1794691 w 7467600"/>
              <a:gd name="connsiteY402" fmla="*/ 6843239 h 6858000"/>
              <a:gd name="connsiteX403" fmla="*/ 1794914 w 7467600"/>
              <a:gd name="connsiteY403" fmla="*/ 6858000 h 6858000"/>
              <a:gd name="connsiteX404" fmla="*/ 1746128 w 7467600"/>
              <a:gd name="connsiteY404" fmla="*/ 6858000 h 6858000"/>
              <a:gd name="connsiteX405" fmla="*/ 1753934 w 7467600"/>
              <a:gd name="connsiteY405" fmla="*/ 6724796 h 6858000"/>
              <a:gd name="connsiteX406" fmla="*/ 1792053 w 7467600"/>
              <a:gd name="connsiteY406" fmla="*/ 6572396 h 6858000"/>
              <a:gd name="connsiteX407" fmla="*/ 1862248 w 7467600"/>
              <a:gd name="connsiteY407" fmla="*/ 6266397 h 6858000"/>
              <a:gd name="connsiteX408" fmla="*/ 1862250 w 7467600"/>
              <a:gd name="connsiteY408" fmla="*/ 6033531 h 6858000"/>
              <a:gd name="connsiteX409" fmla="*/ 1211999 w 7467600"/>
              <a:gd name="connsiteY409" fmla="*/ 6683610 h 6858000"/>
              <a:gd name="connsiteX410" fmla="*/ 1213266 w 7467600"/>
              <a:gd name="connsiteY410" fmla="*/ 6691947 h 6858000"/>
              <a:gd name="connsiteX411" fmla="*/ 1203370 w 7467600"/>
              <a:gd name="connsiteY411" fmla="*/ 6850676 h 6858000"/>
              <a:gd name="connsiteX412" fmla="*/ 1203671 w 7467600"/>
              <a:gd name="connsiteY412" fmla="*/ 6858000 h 6858000"/>
              <a:gd name="connsiteX413" fmla="*/ 1143180 w 7467600"/>
              <a:gd name="connsiteY413" fmla="*/ 6858000 h 6858000"/>
              <a:gd name="connsiteX414" fmla="*/ 1142176 w 7467600"/>
              <a:gd name="connsiteY414" fmla="*/ 6766045 h 6858000"/>
              <a:gd name="connsiteX415" fmla="*/ 1067484 w 7467600"/>
              <a:gd name="connsiteY415" fmla="*/ 6858000 h 6858000"/>
              <a:gd name="connsiteX416" fmla="*/ 953928 w 7467600"/>
              <a:gd name="connsiteY416" fmla="*/ 6858000 h 6858000"/>
              <a:gd name="connsiteX417" fmla="*/ 959715 w 7467600"/>
              <a:gd name="connsiteY417" fmla="*/ 6850185 h 6858000"/>
              <a:gd name="connsiteX418" fmla="*/ 1483788 w 7467600"/>
              <a:gd name="connsiteY418" fmla="*/ 6259174 h 6858000"/>
              <a:gd name="connsiteX419" fmla="*/ 1100671 w 7467600"/>
              <a:gd name="connsiteY419" fmla="*/ 6252137 h 6858000"/>
              <a:gd name="connsiteX420" fmla="*/ 1090144 w 7467600"/>
              <a:gd name="connsiteY420" fmla="*/ 6256748 h 6858000"/>
              <a:gd name="connsiteX421" fmla="*/ 1095872 w 7467600"/>
              <a:gd name="connsiteY421" fmla="*/ 6271892 h 6858000"/>
              <a:gd name="connsiteX422" fmla="*/ 262785 w 7467600"/>
              <a:gd name="connsiteY422" fmla="*/ 6845450 h 6858000"/>
              <a:gd name="connsiteX423" fmla="*/ 209968 w 7467600"/>
              <a:gd name="connsiteY423" fmla="*/ 6770713 h 6858000"/>
              <a:gd name="connsiteX424" fmla="*/ 873460 w 7467600"/>
              <a:gd name="connsiteY424" fmla="*/ 6253768 h 6858000"/>
              <a:gd name="connsiteX425" fmla="*/ 192686 w 7467600"/>
              <a:gd name="connsiteY425" fmla="*/ 5849257 h 6858000"/>
              <a:gd name="connsiteX426" fmla="*/ 4696 w 7467600"/>
              <a:gd name="connsiteY426" fmla="*/ 5697668 h 6858000"/>
              <a:gd name="connsiteX427" fmla="*/ 0 w 7467600"/>
              <a:gd name="connsiteY427" fmla="*/ 5689984 h 6858000"/>
              <a:gd name="connsiteX428" fmla="*/ 0 w 7467600"/>
              <a:gd name="connsiteY428" fmla="*/ 5513472 h 6858000"/>
              <a:gd name="connsiteX429" fmla="*/ 174101 w 7467600"/>
              <a:gd name="connsiteY429" fmla="*/ 5620277 h 6858000"/>
              <a:gd name="connsiteX430" fmla="*/ 891800 w 7467600"/>
              <a:gd name="connsiteY430" fmla="*/ 6036935 h 6858000"/>
              <a:gd name="connsiteX431" fmla="*/ 1072219 w 7467600"/>
              <a:gd name="connsiteY431" fmla="*/ 6169443 h 6858000"/>
              <a:gd name="connsiteX432" fmla="*/ 1074117 w 7467600"/>
              <a:gd name="connsiteY432" fmla="*/ 6170301 h 6858000"/>
              <a:gd name="connsiteX433" fmla="*/ 1083114 w 7467600"/>
              <a:gd name="connsiteY433" fmla="*/ 6174131 h 6858000"/>
              <a:gd name="connsiteX434" fmla="*/ 1543010 w 7467600"/>
              <a:gd name="connsiteY434" fmla="*/ 6191140 h 6858000"/>
              <a:gd name="connsiteX435" fmla="*/ 1551080 w 7467600"/>
              <a:gd name="connsiteY435" fmla="*/ 6195006 h 6858000"/>
              <a:gd name="connsiteX436" fmla="*/ 2345443 w 7467600"/>
              <a:gd name="connsiteY436" fmla="*/ 5549882 h 6858000"/>
              <a:gd name="connsiteX437" fmla="*/ 1721499 w 7467600"/>
              <a:gd name="connsiteY437" fmla="*/ 5599969 h 6858000"/>
              <a:gd name="connsiteX438" fmla="*/ 767716 w 7467600"/>
              <a:gd name="connsiteY438" fmla="*/ 5472768 h 6858000"/>
              <a:gd name="connsiteX439" fmla="*/ 722147 w 7467600"/>
              <a:gd name="connsiteY439" fmla="*/ 5393091 h 6858000"/>
              <a:gd name="connsiteX440" fmla="*/ 1485552 w 7467600"/>
              <a:gd name="connsiteY440" fmla="*/ 5313202 h 6858000"/>
              <a:gd name="connsiteX441" fmla="*/ 2143004 w 7467600"/>
              <a:gd name="connsiteY441" fmla="*/ 5402420 h 6858000"/>
              <a:gd name="connsiteX442" fmla="*/ 1933391 w 7467600"/>
              <a:gd name="connsiteY442" fmla="*/ 5156971 h 6858000"/>
              <a:gd name="connsiteX443" fmla="*/ 1827118 w 7467600"/>
              <a:gd name="connsiteY443" fmla="*/ 4968410 h 6858000"/>
              <a:gd name="connsiteX444" fmla="*/ 1837349 w 7467600"/>
              <a:gd name="connsiteY444" fmla="*/ 4956357 h 6858000"/>
              <a:gd name="connsiteX445" fmla="*/ 2162835 w 7467600"/>
              <a:gd name="connsiteY445" fmla="*/ 5187853 h 6858000"/>
              <a:gd name="connsiteX446" fmla="*/ 2257167 w 7467600"/>
              <a:gd name="connsiteY446" fmla="*/ 5462123 h 6858000"/>
              <a:gd name="connsiteX447" fmla="*/ 2261598 w 7467600"/>
              <a:gd name="connsiteY447" fmla="*/ 5467998 h 6858000"/>
              <a:gd name="connsiteX448" fmla="*/ 2437177 w 7467600"/>
              <a:gd name="connsiteY448" fmla="*/ 5479608 h 6858000"/>
              <a:gd name="connsiteX449" fmla="*/ 2445247 w 7467600"/>
              <a:gd name="connsiteY449" fmla="*/ 5483476 h 6858000"/>
              <a:gd name="connsiteX450" fmla="*/ 2743626 w 7467600"/>
              <a:gd name="connsiteY450" fmla="*/ 5304819 h 6858000"/>
              <a:gd name="connsiteX451" fmla="*/ 3048102 w 7467600"/>
              <a:gd name="connsiteY451" fmla="*/ 5150595 h 6858000"/>
              <a:gd name="connsiteX452" fmla="*/ 1799414 w 7467600"/>
              <a:gd name="connsiteY452" fmla="*/ 4694732 h 6858000"/>
              <a:gd name="connsiteX453" fmla="*/ 1771735 w 7467600"/>
              <a:gd name="connsiteY453" fmla="*/ 4619929 h 6858000"/>
              <a:gd name="connsiteX454" fmla="*/ 3104273 w 7467600"/>
              <a:gd name="connsiteY454" fmla="*/ 5076159 h 6858000"/>
              <a:gd name="connsiteX455" fmla="*/ 3113245 w 7467600"/>
              <a:gd name="connsiteY455" fmla="*/ 5090705 h 6858000"/>
              <a:gd name="connsiteX456" fmla="*/ 3126294 w 7467600"/>
              <a:gd name="connsiteY456" fmla="*/ 5114400 h 6858000"/>
              <a:gd name="connsiteX457" fmla="*/ 3937433 w 7467600"/>
              <a:gd name="connsiteY457" fmla="*/ 4830473 h 6858000"/>
              <a:gd name="connsiteX458" fmla="*/ 3590475 w 7467600"/>
              <a:gd name="connsiteY458" fmla="*/ 4597974 h 6858000"/>
              <a:gd name="connsiteX459" fmla="*/ 3100264 w 7467600"/>
              <a:gd name="connsiteY459" fmla="*/ 4579845 h 6858000"/>
              <a:gd name="connsiteX460" fmla="*/ 2183576 w 7467600"/>
              <a:gd name="connsiteY460" fmla="*/ 4227150 h 6858000"/>
              <a:gd name="connsiteX461" fmla="*/ 2151029 w 7467600"/>
              <a:gd name="connsiteY461" fmla="*/ 4146947 h 6858000"/>
              <a:gd name="connsiteX462" fmla="*/ 3563434 w 7467600"/>
              <a:gd name="connsiteY462" fmla="*/ 4469115 h 6858000"/>
              <a:gd name="connsiteX463" fmla="*/ 3177952 w 7467600"/>
              <a:gd name="connsiteY463" fmla="*/ 3657386 h 6858000"/>
              <a:gd name="connsiteX464" fmla="*/ 3189263 w 7467600"/>
              <a:gd name="connsiteY464" fmla="*/ 3625726 h 6858000"/>
              <a:gd name="connsiteX465" fmla="*/ 3560912 w 7467600"/>
              <a:gd name="connsiteY465" fmla="*/ 4079863 h 6858000"/>
              <a:gd name="connsiteX466" fmla="*/ 3626636 w 7467600"/>
              <a:gd name="connsiteY466" fmla="*/ 4512230 h 6858000"/>
              <a:gd name="connsiteX467" fmla="*/ 3653088 w 7467600"/>
              <a:gd name="connsiteY467" fmla="*/ 4521417 h 6858000"/>
              <a:gd name="connsiteX468" fmla="*/ 3988128 w 7467600"/>
              <a:gd name="connsiteY468" fmla="*/ 4817267 h 6858000"/>
              <a:gd name="connsiteX469" fmla="*/ 4830582 w 7467600"/>
              <a:gd name="connsiteY469" fmla="*/ 4676000 h 6858000"/>
              <a:gd name="connsiteX470" fmla="*/ 4830100 w 7467600"/>
              <a:gd name="connsiteY470" fmla="*/ 4675554 h 6858000"/>
              <a:gd name="connsiteX471" fmla="*/ 4036318 w 7467600"/>
              <a:gd name="connsiteY471" fmla="*/ 4147013 h 6858000"/>
              <a:gd name="connsiteX472" fmla="*/ 3432098 w 7467600"/>
              <a:gd name="connsiteY472" fmla="*/ 3537312 h 6858000"/>
              <a:gd name="connsiteX473" fmla="*/ 3446761 w 7467600"/>
              <a:gd name="connsiteY473" fmla="*/ 3461278 h 6858000"/>
              <a:gd name="connsiteX474" fmla="*/ 4419733 w 7467600"/>
              <a:gd name="connsiteY474" fmla="*/ 3963555 h 6858000"/>
              <a:gd name="connsiteX475" fmla="*/ 4781371 w 7467600"/>
              <a:gd name="connsiteY475" fmla="*/ 4458604 h 6858000"/>
              <a:gd name="connsiteX476" fmla="*/ 4780440 w 7467600"/>
              <a:gd name="connsiteY476" fmla="*/ 4470290 h 6858000"/>
              <a:gd name="connsiteX477" fmla="*/ 4898954 w 7467600"/>
              <a:gd name="connsiteY477" fmla="*/ 4662092 h 6858000"/>
              <a:gd name="connsiteX478" fmla="*/ 4900699 w 7467600"/>
              <a:gd name="connsiteY478" fmla="*/ 4670867 h 6858000"/>
              <a:gd name="connsiteX479" fmla="*/ 5714511 w 7467600"/>
              <a:gd name="connsiteY479" fmla="*/ 4663483 h 6858000"/>
              <a:gd name="connsiteX480" fmla="*/ 5464793 w 7467600"/>
              <a:gd name="connsiteY480" fmla="*/ 4393556 h 6858000"/>
              <a:gd name="connsiteX481" fmla="*/ 5461897 w 7467600"/>
              <a:gd name="connsiteY481" fmla="*/ 4390879 h 6858000"/>
              <a:gd name="connsiteX482" fmla="*/ 4294126 w 7467600"/>
              <a:gd name="connsiteY482" fmla="*/ 3303048 h 6858000"/>
              <a:gd name="connsiteX483" fmla="*/ 4305321 w 7467600"/>
              <a:gd name="connsiteY483" fmla="*/ 3256953 h 6858000"/>
              <a:gd name="connsiteX484" fmla="*/ 4949299 w 7467600"/>
              <a:gd name="connsiteY484" fmla="*/ 3766336 h 6858000"/>
              <a:gd name="connsiteX485" fmla="*/ 5291452 w 7467600"/>
              <a:gd name="connsiteY485" fmla="*/ 4076801 h 6858000"/>
              <a:gd name="connsiteX486" fmla="*/ 5434998 w 7467600"/>
              <a:gd name="connsiteY486" fmla="*/ 4254100 h 6858000"/>
              <a:gd name="connsiteX487" fmla="*/ 5351015 w 7467600"/>
              <a:gd name="connsiteY487" fmla="*/ 3760989 h 6858000"/>
              <a:gd name="connsiteX488" fmla="*/ 5413780 w 7467600"/>
              <a:gd name="connsiteY488" fmla="*/ 2966265 h 6858000"/>
              <a:gd name="connsiteX489" fmla="*/ 5425627 w 7467600"/>
              <a:gd name="connsiteY489" fmla="*/ 2954192 h 6858000"/>
              <a:gd name="connsiteX490" fmla="*/ 6604735 w 7467600"/>
              <a:gd name="connsiteY490" fmla="*/ 2041381 h 6858000"/>
              <a:gd name="connsiteX491" fmla="*/ 7204487 w 7467600"/>
              <a:gd name="connsiteY491" fmla="*/ 2742112 h 6858000"/>
              <a:gd name="connsiteX492" fmla="*/ 7131592 w 7467600"/>
              <a:gd name="connsiteY492" fmla="*/ 2672096 h 6858000"/>
              <a:gd name="connsiteX493" fmla="*/ 6996344 w 7467600"/>
              <a:gd name="connsiteY493" fmla="*/ 2518310 h 6858000"/>
              <a:gd name="connsiteX494" fmla="*/ 6735495 w 7467600"/>
              <a:gd name="connsiteY494" fmla="*/ 2196890 h 6858000"/>
              <a:gd name="connsiteX495" fmla="*/ 6721901 w 7467600"/>
              <a:gd name="connsiteY495" fmla="*/ 2179274 h 6858000"/>
              <a:gd name="connsiteX496" fmla="*/ 6604735 w 7467600"/>
              <a:gd name="connsiteY496" fmla="*/ 2041381 h 6858000"/>
              <a:gd name="connsiteX497" fmla="*/ 6591670 w 7467600"/>
              <a:gd name="connsiteY497" fmla="*/ 1988277 h 6858000"/>
              <a:gd name="connsiteX498" fmla="*/ 6747349 w 7467600"/>
              <a:gd name="connsiteY498" fmla="*/ 2160069 h 6858000"/>
              <a:gd name="connsiteX499" fmla="*/ 6760943 w 7467600"/>
              <a:gd name="connsiteY499" fmla="*/ 2177686 h 6858000"/>
              <a:gd name="connsiteX500" fmla="*/ 7021065 w 7467600"/>
              <a:gd name="connsiteY500" fmla="*/ 2498102 h 6858000"/>
              <a:gd name="connsiteX501" fmla="*/ 7155223 w 7467600"/>
              <a:gd name="connsiteY501" fmla="*/ 2650386 h 6858000"/>
              <a:gd name="connsiteX502" fmla="*/ 7203167 w 7467600"/>
              <a:gd name="connsiteY502" fmla="*/ 2697288 h 6858000"/>
              <a:gd name="connsiteX503" fmla="*/ 6937703 w 7467600"/>
              <a:gd name="connsiteY503" fmla="*/ 2321981 h 6858000"/>
              <a:gd name="connsiteX504" fmla="*/ 6591670 w 7467600"/>
              <a:gd name="connsiteY504" fmla="*/ 1988277 h 6858000"/>
              <a:gd name="connsiteX505" fmla="*/ 5798671 w 7467600"/>
              <a:gd name="connsiteY505" fmla="*/ 1981601 h 6858000"/>
              <a:gd name="connsiteX506" fmla="*/ 5754709 w 7467600"/>
              <a:gd name="connsiteY506" fmla="*/ 2071454 h 6858000"/>
              <a:gd name="connsiteX507" fmla="*/ 5763044 w 7467600"/>
              <a:gd name="connsiteY507" fmla="*/ 2842206 h 6858000"/>
              <a:gd name="connsiteX508" fmla="*/ 5764974 w 7467600"/>
              <a:gd name="connsiteY508" fmla="*/ 2799609 h 6858000"/>
              <a:gd name="connsiteX509" fmla="*/ 5767665 w 7467600"/>
              <a:gd name="connsiteY509" fmla="*/ 2666409 h 6858000"/>
              <a:gd name="connsiteX510" fmla="*/ 5763055 w 7467600"/>
              <a:gd name="connsiteY510" fmla="*/ 2579705 h 6858000"/>
              <a:gd name="connsiteX511" fmla="*/ 5758079 w 7467600"/>
              <a:gd name="connsiteY511" fmla="*/ 2492508 h 6858000"/>
              <a:gd name="connsiteX512" fmla="*/ 5779325 w 7467600"/>
              <a:gd name="connsiteY512" fmla="*/ 2197069 h 6858000"/>
              <a:gd name="connsiteX513" fmla="*/ 5798671 w 7467600"/>
              <a:gd name="connsiteY513" fmla="*/ 1981601 h 6858000"/>
              <a:gd name="connsiteX514" fmla="*/ 5829202 w 7467600"/>
              <a:gd name="connsiteY514" fmla="*/ 1971679 h 6858000"/>
              <a:gd name="connsiteX515" fmla="*/ 5809558 w 7467600"/>
              <a:gd name="connsiteY515" fmla="*/ 2198043 h 6858000"/>
              <a:gd name="connsiteX516" fmla="*/ 5788653 w 7467600"/>
              <a:gd name="connsiteY516" fmla="*/ 2489430 h 6858000"/>
              <a:gd name="connsiteX517" fmla="*/ 5793439 w 7467600"/>
              <a:gd name="connsiteY517" fmla="*/ 2575235 h 6858000"/>
              <a:gd name="connsiteX518" fmla="*/ 5796837 w 7467600"/>
              <a:gd name="connsiteY518" fmla="*/ 2637633 h 6858000"/>
              <a:gd name="connsiteX519" fmla="*/ 5818614 w 7467600"/>
              <a:gd name="connsiteY519" fmla="*/ 2473055 h 6858000"/>
              <a:gd name="connsiteX520" fmla="*/ 5829202 w 7467600"/>
              <a:gd name="connsiteY520" fmla="*/ 1971679 h 6858000"/>
              <a:gd name="connsiteX521" fmla="*/ 5911389 w 7467600"/>
              <a:gd name="connsiteY521" fmla="*/ 1898371 h 6858000"/>
              <a:gd name="connsiteX522" fmla="*/ 6237627 w 7467600"/>
              <a:gd name="connsiteY522" fmla="*/ 2231921 h 6858000"/>
              <a:gd name="connsiteX523" fmla="*/ 5911389 w 7467600"/>
              <a:gd name="connsiteY523" fmla="*/ 1898371 h 6858000"/>
              <a:gd name="connsiteX524" fmla="*/ 6944437 w 7467600"/>
              <a:gd name="connsiteY524" fmla="*/ 1575402 h 6858000"/>
              <a:gd name="connsiteX525" fmla="*/ 6304730 w 7467600"/>
              <a:gd name="connsiteY525" fmla="*/ 1766654 h 6858000"/>
              <a:gd name="connsiteX526" fmla="*/ 6944437 w 7467600"/>
              <a:gd name="connsiteY526" fmla="*/ 1575402 h 6858000"/>
              <a:gd name="connsiteX527" fmla="*/ 7019523 w 7467600"/>
              <a:gd name="connsiteY527" fmla="*/ 1519450 h 6858000"/>
              <a:gd name="connsiteX528" fmla="*/ 6298091 w 7467600"/>
              <a:gd name="connsiteY528" fmla="*/ 1737122 h 6858000"/>
              <a:gd name="connsiteX529" fmla="*/ 7019523 w 7467600"/>
              <a:gd name="connsiteY529" fmla="*/ 1519450 h 6858000"/>
              <a:gd name="connsiteX530" fmla="*/ 2399523 w 7467600"/>
              <a:gd name="connsiteY530" fmla="*/ 1428234 h 6858000"/>
              <a:gd name="connsiteX531" fmla="*/ 2224982 w 7467600"/>
              <a:gd name="connsiteY531" fmla="*/ 1826201 h 6858000"/>
              <a:gd name="connsiteX532" fmla="*/ 2096099 w 7467600"/>
              <a:gd name="connsiteY532" fmla="*/ 2345900 h 6858000"/>
              <a:gd name="connsiteX533" fmla="*/ 2283317 w 7467600"/>
              <a:gd name="connsiteY533" fmla="*/ 1796925 h 6858000"/>
              <a:gd name="connsiteX534" fmla="*/ 2399523 w 7467600"/>
              <a:gd name="connsiteY534" fmla="*/ 1428234 h 6858000"/>
              <a:gd name="connsiteX535" fmla="*/ 2448558 w 7467600"/>
              <a:gd name="connsiteY535" fmla="*/ 1373435 h 6858000"/>
              <a:gd name="connsiteX536" fmla="*/ 2312521 w 7467600"/>
              <a:gd name="connsiteY536" fmla="*/ 1806140 h 6858000"/>
              <a:gd name="connsiteX537" fmla="*/ 2127533 w 7467600"/>
              <a:gd name="connsiteY537" fmla="*/ 2348380 h 6858000"/>
              <a:gd name="connsiteX538" fmla="*/ 2358080 w 7467600"/>
              <a:gd name="connsiteY538" fmla="*/ 1866134 h 6858000"/>
              <a:gd name="connsiteX539" fmla="*/ 2407436 w 7467600"/>
              <a:gd name="connsiteY539" fmla="*/ 1651070 h 6858000"/>
              <a:gd name="connsiteX540" fmla="*/ 2448558 w 7467600"/>
              <a:gd name="connsiteY540" fmla="*/ 1373435 h 6858000"/>
              <a:gd name="connsiteX541" fmla="*/ 278707 w 7467600"/>
              <a:gd name="connsiteY541" fmla="*/ 1352270 h 6858000"/>
              <a:gd name="connsiteX542" fmla="*/ 321570 w 7467600"/>
              <a:gd name="connsiteY542" fmla="*/ 1861610 h 6858000"/>
              <a:gd name="connsiteX543" fmla="*/ 294281 w 7467600"/>
              <a:gd name="connsiteY543" fmla="*/ 1440658 h 6858000"/>
              <a:gd name="connsiteX544" fmla="*/ 278707 w 7467600"/>
              <a:gd name="connsiteY544" fmla="*/ 1352270 h 6858000"/>
              <a:gd name="connsiteX545" fmla="*/ 1423821 w 7467600"/>
              <a:gd name="connsiteY545" fmla="*/ 1351958 h 6858000"/>
              <a:gd name="connsiteX546" fmla="*/ 1638521 w 7467600"/>
              <a:gd name="connsiteY546" fmla="*/ 1908470 h 6858000"/>
              <a:gd name="connsiteX547" fmla="*/ 1754199 w 7467600"/>
              <a:gd name="connsiteY547" fmla="*/ 2149284 h 6858000"/>
              <a:gd name="connsiteX548" fmla="*/ 1908359 w 7467600"/>
              <a:gd name="connsiteY548" fmla="*/ 2364988 h 6858000"/>
              <a:gd name="connsiteX549" fmla="*/ 1647661 w 7467600"/>
              <a:gd name="connsiteY549" fmla="*/ 1825945 h 6858000"/>
              <a:gd name="connsiteX550" fmla="*/ 1423821 w 7467600"/>
              <a:gd name="connsiteY550" fmla="*/ 1351958 h 6858000"/>
              <a:gd name="connsiteX551" fmla="*/ 1431890 w 7467600"/>
              <a:gd name="connsiteY551" fmla="*/ 1306475 h 6858000"/>
              <a:gd name="connsiteX552" fmla="*/ 1507597 w 7467600"/>
              <a:gd name="connsiteY552" fmla="*/ 1446132 h 6858000"/>
              <a:gd name="connsiteX553" fmla="*/ 1674586 w 7467600"/>
              <a:gd name="connsiteY553" fmla="*/ 1813832 h 6858000"/>
              <a:gd name="connsiteX554" fmla="*/ 1815950 w 7467600"/>
              <a:gd name="connsiteY554" fmla="*/ 2128564 h 6858000"/>
              <a:gd name="connsiteX555" fmla="*/ 1984242 w 7467600"/>
              <a:gd name="connsiteY555" fmla="*/ 2430829 h 6858000"/>
              <a:gd name="connsiteX556" fmla="*/ 2014023 w 7467600"/>
              <a:gd name="connsiteY556" fmla="*/ 2450995 h 6858000"/>
              <a:gd name="connsiteX557" fmla="*/ 1747337 w 7467600"/>
              <a:gd name="connsiteY557" fmla="*/ 1855264 h 6858000"/>
              <a:gd name="connsiteX558" fmla="*/ 1533749 w 7467600"/>
              <a:gd name="connsiteY558" fmla="*/ 1478656 h 6858000"/>
              <a:gd name="connsiteX559" fmla="*/ 1431890 w 7467600"/>
              <a:gd name="connsiteY559" fmla="*/ 1306475 h 6858000"/>
              <a:gd name="connsiteX560" fmla="*/ 5052692 w 7467600"/>
              <a:gd name="connsiteY560" fmla="*/ 1292994 h 6858000"/>
              <a:gd name="connsiteX561" fmla="*/ 5200661 w 7467600"/>
              <a:gd name="connsiteY561" fmla="*/ 1635186 h 6858000"/>
              <a:gd name="connsiteX562" fmla="*/ 5297138 w 7467600"/>
              <a:gd name="connsiteY562" fmla="*/ 1906351 h 6858000"/>
              <a:gd name="connsiteX563" fmla="*/ 5052692 w 7467600"/>
              <a:gd name="connsiteY563" fmla="*/ 1292994 h 6858000"/>
              <a:gd name="connsiteX564" fmla="*/ 5009948 w 7467600"/>
              <a:gd name="connsiteY564" fmla="*/ 1273619 h 6858000"/>
              <a:gd name="connsiteX565" fmla="*/ 5121777 w 7467600"/>
              <a:gd name="connsiteY565" fmla="*/ 1654213 h 6858000"/>
              <a:gd name="connsiteX566" fmla="*/ 5293545 w 7467600"/>
              <a:gd name="connsiteY566" fmla="*/ 2072247 h 6858000"/>
              <a:gd name="connsiteX567" fmla="*/ 5294042 w 7467600"/>
              <a:gd name="connsiteY567" fmla="*/ 2065019 h 6858000"/>
              <a:gd name="connsiteX568" fmla="*/ 5171936 w 7467600"/>
              <a:gd name="connsiteY568" fmla="*/ 1647613 h 6858000"/>
              <a:gd name="connsiteX569" fmla="*/ 5009948 w 7467600"/>
              <a:gd name="connsiteY569" fmla="*/ 1273619 h 6858000"/>
              <a:gd name="connsiteX570" fmla="*/ 655236 w 7467600"/>
              <a:gd name="connsiteY570" fmla="*/ 1268632 h 6858000"/>
              <a:gd name="connsiteX571" fmla="*/ 839521 w 7467600"/>
              <a:gd name="connsiteY571" fmla="*/ 1685315 h 6858000"/>
              <a:gd name="connsiteX572" fmla="*/ 1109416 w 7467600"/>
              <a:gd name="connsiteY572" fmla="*/ 2061663 h 6858000"/>
              <a:gd name="connsiteX573" fmla="*/ 1298300 w 7467600"/>
              <a:gd name="connsiteY573" fmla="*/ 2247742 h 6858000"/>
              <a:gd name="connsiteX574" fmla="*/ 1125871 w 7467600"/>
              <a:gd name="connsiteY574" fmla="*/ 1989513 h 6858000"/>
              <a:gd name="connsiteX575" fmla="*/ 981574 w 7467600"/>
              <a:gd name="connsiteY575" fmla="*/ 1783157 h 6858000"/>
              <a:gd name="connsiteX576" fmla="*/ 922198 w 7467600"/>
              <a:gd name="connsiteY576" fmla="*/ 1677437 h 6858000"/>
              <a:gd name="connsiteX577" fmla="*/ 869293 w 7467600"/>
              <a:gd name="connsiteY577" fmla="*/ 1583214 h 6858000"/>
              <a:gd name="connsiteX578" fmla="*/ 751431 w 7467600"/>
              <a:gd name="connsiteY578" fmla="*/ 1405731 h 6858000"/>
              <a:gd name="connsiteX579" fmla="*/ 655236 w 7467600"/>
              <a:gd name="connsiteY579" fmla="*/ 1268632 h 6858000"/>
              <a:gd name="connsiteX580" fmla="*/ 6516292 w 7467600"/>
              <a:gd name="connsiteY580" fmla="*/ 1263064 h 6858000"/>
              <a:gd name="connsiteX581" fmla="*/ 5736320 w 7467600"/>
              <a:gd name="connsiteY581" fmla="*/ 1501803 h 6858000"/>
              <a:gd name="connsiteX582" fmla="*/ 6516292 w 7467600"/>
              <a:gd name="connsiteY582" fmla="*/ 1263064 h 6858000"/>
              <a:gd name="connsiteX583" fmla="*/ 291466 w 7467600"/>
              <a:gd name="connsiteY583" fmla="*/ 1250369 h 6858000"/>
              <a:gd name="connsiteX584" fmla="*/ 323180 w 7467600"/>
              <a:gd name="connsiteY584" fmla="*/ 1435283 h 6858000"/>
              <a:gd name="connsiteX585" fmla="*/ 349381 w 7467600"/>
              <a:gd name="connsiteY585" fmla="*/ 1875041 h 6858000"/>
              <a:gd name="connsiteX586" fmla="*/ 374363 w 7467600"/>
              <a:gd name="connsiteY586" fmla="*/ 1506494 h 6858000"/>
              <a:gd name="connsiteX587" fmla="*/ 302168 w 7467600"/>
              <a:gd name="connsiteY587" fmla="*/ 1274495 h 6858000"/>
              <a:gd name="connsiteX588" fmla="*/ 291466 w 7467600"/>
              <a:gd name="connsiteY588" fmla="*/ 1250369 h 6858000"/>
              <a:gd name="connsiteX589" fmla="*/ 678222 w 7467600"/>
              <a:gd name="connsiteY589" fmla="*/ 1248670 h 6858000"/>
              <a:gd name="connsiteX590" fmla="*/ 775536 w 7467600"/>
              <a:gd name="connsiteY590" fmla="*/ 1388015 h 6858000"/>
              <a:gd name="connsiteX591" fmla="*/ 894529 w 7467600"/>
              <a:gd name="connsiteY591" fmla="*/ 1567739 h 6858000"/>
              <a:gd name="connsiteX592" fmla="*/ 948000 w 7467600"/>
              <a:gd name="connsiteY592" fmla="*/ 1663088 h 6858000"/>
              <a:gd name="connsiteX593" fmla="*/ 1006812 w 7467600"/>
              <a:gd name="connsiteY593" fmla="*/ 1767683 h 6858000"/>
              <a:gd name="connsiteX594" fmla="*/ 1149133 w 7467600"/>
              <a:gd name="connsiteY594" fmla="*/ 1971513 h 6858000"/>
              <a:gd name="connsiteX595" fmla="*/ 1333952 w 7467600"/>
              <a:gd name="connsiteY595" fmla="*/ 2251620 h 6858000"/>
              <a:gd name="connsiteX596" fmla="*/ 1337329 w 7467600"/>
              <a:gd name="connsiteY596" fmla="*/ 2258350 h 6858000"/>
              <a:gd name="connsiteX597" fmla="*/ 1014726 w 7467600"/>
              <a:gd name="connsiteY597" fmla="*/ 1615556 h 6858000"/>
              <a:gd name="connsiteX598" fmla="*/ 678222 w 7467600"/>
              <a:gd name="connsiteY598" fmla="*/ 1248670 h 6858000"/>
              <a:gd name="connsiteX599" fmla="*/ 6691602 w 7467600"/>
              <a:gd name="connsiteY599" fmla="*/ 1140573 h 6858000"/>
              <a:gd name="connsiteX600" fmla="*/ 6571100 w 7467600"/>
              <a:gd name="connsiteY600" fmla="*/ 1183662 h 6858000"/>
              <a:gd name="connsiteX601" fmla="*/ 6241687 w 7467600"/>
              <a:gd name="connsiteY601" fmla="*/ 1257600 h 6858000"/>
              <a:gd name="connsiteX602" fmla="*/ 5693009 w 7467600"/>
              <a:gd name="connsiteY602" fmla="*/ 1478256 h 6858000"/>
              <a:gd name="connsiteX603" fmla="*/ 6548420 w 7467600"/>
              <a:gd name="connsiteY603" fmla="*/ 1214599 h 6858000"/>
              <a:gd name="connsiteX604" fmla="*/ 6605473 w 7467600"/>
              <a:gd name="connsiteY604" fmla="*/ 1184686 h 6858000"/>
              <a:gd name="connsiteX605" fmla="*/ 6691602 w 7467600"/>
              <a:gd name="connsiteY605" fmla="*/ 1140573 h 6858000"/>
              <a:gd name="connsiteX606" fmla="*/ 4002475 w 7467600"/>
              <a:gd name="connsiteY606" fmla="*/ 1037802 h 6858000"/>
              <a:gd name="connsiteX607" fmla="*/ 4000324 w 7467600"/>
              <a:gd name="connsiteY607" fmla="*/ 1039362 h 6858000"/>
              <a:gd name="connsiteX608" fmla="*/ 4002862 w 7467600"/>
              <a:gd name="connsiteY608" fmla="*/ 1042866 h 6858000"/>
              <a:gd name="connsiteX609" fmla="*/ 4002475 w 7467600"/>
              <a:gd name="connsiteY609" fmla="*/ 1037802 h 6858000"/>
              <a:gd name="connsiteX610" fmla="*/ 506322 w 7467600"/>
              <a:gd name="connsiteY610" fmla="*/ 1020997 h 6858000"/>
              <a:gd name="connsiteX611" fmla="*/ 533068 w 7467600"/>
              <a:gd name="connsiteY611" fmla="*/ 1029409 h 6858000"/>
              <a:gd name="connsiteX612" fmla="*/ 1232525 w 7467600"/>
              <a:gd name="connsiteY612" fmla="*/ 1804675 h 6858000"/>
              <a:gd name="connsiteX613" fmla="*/ 1388858 w 7467600"/>
              <a:gd name="connsiteY613" fmla="*/ 2368011 h 6858000"/>
              <a:gd name="connsiteX614" fmla="*/ 1384098 w 7467600"/>
              <a:gd name="connsiteY614" fmla="*/ 2378125 h 6858000"/>
              <a:gd name="connsiteX615" fmla="*/ 1425393 w 7467600"/>
              <a:gd name="connsiteY615" fmla="*/ 2589124 h 6858000"/>
              <a:gd name="connsiteX616" fmla="*/ 1424001 w 7467600"/>
              <a:gd name="connsiteY616" fmla="*/ 2597541 h 6858000"/>
              <a:gd name="connsiteX617" fmla="*/ 2152729 w 7467600"/>
              <a:gd name="connsiteY617" fmla="*/ 2864487 h 6858000"/>
              <a:gd name="connsiteX618" fmla="*/ 2020609 w 7467600"/>
              <a:gd name="connsiteY618" fmla="*/ 2539671 h 6858000"/>
              <a:gd name="connsiteX619" fmla="*/ 2018920 w 7467600"/>
              <a:gd name="connsiteY619" fmla="*/ 2536309 h 6858000"/>
              <a:gd name="connsiteX620" fmla="*/ 1342441 w 7467600"/>
              <a:gd name="connsiteY620" fmla="*/ 1173017 h 6858000"/>
              <a:gd name="connsiteX621" fmla="*/ 1367925 w 7467600"/>
              <a:gd name="connsiteY621" fmla="*/ 1135648 h 6858000"/>
              <a:gd name="connsiteX622" fmla="*/ 1771401 w 7467600"/>
              <a:gd name="connsiteY622" fmla="*/ 1806673 h 6858000"/>
              <a:gd name="connsiteX623" fmla="*/ 1972385 w 7467600"/>
              <a:gd name="connsiteY623" fmla="*/ 2198735 h 6858000"/>
              <a:gd name="connsiteX624" fmla="*/ 2040892 w 7467600"/>
              <a:gd name="connsiteY624" fmla="*/ 2405205 h 6858000"/>
              <a:gd name="connsiteX625" fmla="*/ 2131689 w 7467600"/>
              <a:gd name="connsiteY625" fmla="*/ 1936926 h 6858000"/>
              <a:gd name="connsiteX626" fmla="*/ 2454820 w 7467600"/>
              <a:gd name="connsiteY626" fmla="*/ 1248808 h 6858000"/>
              <a:gd name="connsiteX627" fmla="*/ 2492512 w 7467600"/>
              <a:gd name="connsiteY627" fmla="*/ 1302920 h 6858000"/>
              <a:gd name="connsiteX628" fmla="*/ 2081216 w 7467600"/>
              <a:gd name="connsiteY628" fmla="*/ 2527513 h 6858000"/>
              <a:gd name="connsiteX629" fmla="*/ 2081211 w 7467600"/>
              <a:gd name="connsiteY629" fmla="*/ 2528916 h 6858000"/>
              <a:gd name="connsiteX630" fmla="*/ 2199067 w 7467600"/>
              <a:gd name="connsiteY630" fmla="*/ 2884061 h 6858000"/>
              <a:gd name="connsiteX631" fmla="*/ 3192586 w 7467600"/>
              <a:gd name="connsiteY631" fmla="*/ 3411496 h 6858000"/>
              <a:gd name="connsiteX632" fmla="*/ 3182620 w 7467600"/>
              <a:gd name="connsiteY632" fmla="*/ 3483279 h 6858000"/>
              <a:gd name="connsiteX633" fmla="*/ 2435119 w 7467600"/>
              <a:gd name="connsiteY633" fmla="*/ 3080173 h 6858000"/>
              <a:gd name="connsiteX634" fmla="*/ 2410152 w 7467600"/>
              <a:gd name="connsiteY634" fmla="*/ 3063751 h 6858000"/>
              <a:gd name="connsiteX635" fmla="*/ 2408099 w 7467600"/>
              <a:gd name="connsiteY635" fmla="*/ 3064403 h 6858000"/>
              <a:gd name="connsiteX636" fmla="*/ 2407218 w 7467600"/>
              <a:gd name="connsiteY636" fmla="*/ 3070324 h 6858000"/>
              <a:gd name="connsiteX637" fmla="*/ 2380138 w 7467600"/>
              <a:gd name="connsiteY637" fmla="*/ 3099341 h 6858000"/>
              <a:gd name="connsiteX638" fmla="*/ 1765923 w 7467600"/>
              <a:gd name="connsiteY638" fmla="*/ 3581043 h 6858000"/>
              <a:gd name="connsiteX639" fmla="*/ 1702258 w 7467600"/>
              <a:gd name="connsiteY639" fmla="*/ 3612286 h 6858000"/>
              <a:gd name="connsiteX640" fmla="*/ 1538370 w 7467600"/>
              <a:gd name="connsiteY640" fmla="*/ 3811804 h 6858000"/>
              <a:gd name="connsiteX641" fmla="*/ 542867 w 7467600"/>
              <a:gd name="connsiteY641" fmla="*/ 4944092 h 6858000"/>
              <a:gd name="connsiteX642" fmla="*/ 515800 w 7467600"/>
              <a:gd name="connsiteY642" fmla="*/ 4862180 h 6858000"/>
              <a:gd name="connsiteX643" fmla="*/ 909145 w 7467600"/>
              <a:gd name="connsiteY643" fmla="*/ 4199225 h 6858000"/>
              <a:gd name="connsiteX644" fmla="*/ 1214067 w 7467600"/>
              <a:gd name="connsiteY644" fmla="*/ 3908561 h 6858000"/>
              <a:gd name="connsiteX645" fmla="*/ 640967 w 7467600"/>
              <a:gd name="connsiteY645" fmla="*/ 4105601 h 6858000"/>
              <a:gd name="connsiteX646" fmla="*/ 112563 w 7467600"/>
              <a:gd name="connsiteY646" fmla="*/ 4396952 h 6858000"/>
              <a:gd name="connsiteX647" fmla="*/ 0 w 7467600"/>
              <a:gd name="connsiteY647" fmla="*/ 4466006 h 6858000"/>
              <a:gd name="connsiteX648" fmla="*/ 0 w 7467600"/>
              <a:gd name="connsiteY648" fmla="*/ 4233763 h 6858000"/>
              <a:gd name="connsiteX649" fmla="*/ 36881 w 7467600"/>
              <a:gd name="connsiteY649" fmla="*/ 4200118 h 6858000"/>
              <a:gd name="connsiteX650" fmla="*/ 910534 w 7467600"/>
              <a:gd name="connsiteY650" fmla="*/ 3629753 h 6858000"/>
              <a:gd name="connsiteX651" fmla="*/ 1578717 w 7467600"/>
              <a:gd name="connsiteY651" fmla="*/ 3575982 h 6858000"/>
              <a:gd name="connsiteX652" fmla="*/ 2338780 w 7467600"/>
              <a:gd name="connsiteY652" fmla="*/ 3033725 h 6858000"/>
              <a:gd name="connsiteX653" fmla="*/ 1807991 w 7467600"/>
              <a:gd name="connsiteY653" fmla="*/ 2807184 h 6858000"/>
              <a:gd name="connsiteX654" fmla="*/ 1416358 w 7467600"/>
              <a:gd name="connsiteY654" fmla="*/ 3112571 h 6858000"/>
              <a:gd name="connsiteX655" fmla="*/ 939066 w 7467600"/>
              <a:gd name="connsiteY655" fmla="*/ 3378798 h 6858000"/>
              <a:gd name="connsiteX656" fmla="*/ 115099 w 7467600"/>
              <a:gd name="connsiteY656" fmla="*/ 3607650 h 6858000"/>
              <a:gd name="connsiteX657" fmla="*/ 97284 w 7467600"/>
              <a:gd name="connsiteY657" fmla="*/ 3520393 h 6858000"/>
              <a:gd name="connsiteX658" fmla="*/ 922050 w 7467600"/>
              <a:gd name="connsiteY658" fmla="*/ 3074867 h 6858000"/>
              <a:gd name="connsiteX659" fmla="*/ 1405265 w 7467600"/>
              <a:gd name="connsiteY659" fmla="*/ 3016319 h 6858000"/>
              <a:gd name="connsiteX660" fmla="*/ 1407512 w 7467600"/>
              <a:gd name="connsiteY660" fmla="*/ 3018001 h 6858000"/>
              <a:gd name="connsiteX661" fmla="*/ 1726266 w 7467600"/>
              <a:gd name="connsiteY661" fmla="*/ 2777274 h 6858000"/>
              <a:gd name="connsiteX662" fmla="*/ 625390 w 7467600"/>
              <a:gd name="connsiteY662" fmla="*/ 2514541 h 6858000"/>
              <a:gd name="connsiteX663" fmla="*/ 619799 w 7467600"/>
              <a:gd name="connsiteY663" fmla="*/ 2527180 h 6858000"/>
              <a:gd name="connsiteX664" fmla="*/ 310030 w 7467600"/>
              <a:gd name="connsiteY664" fmla="*/ 2771818 h 6858000"/>
              <a:gd name="connsiteX665" fmla="*/ 173877 w 7467600"/>
              <a:gd name="connsiteY665" fmla="*/ 2937056 h 6858000"/>
              <a:gd name="connsiteX666" fmla="*/ 77889 w 7467600"/>
              <a:gd name="connsiteY666" fmla="*/ 3138440 h 6858000"/>
              <a:gd name="connsiteX667" fmla="*/ 0 w 7467600"/>
              <a:gd name="connsiteY667" fmla="*/ 3271395 h 6858000"/>
              <a:gd name="connsiteX668" fmla="*/ 0 w 7467600"/>
              <a:gd name="connsiteY668" fmla="*/ 3153002 h 6858000"/>
              <a:gd name="connsiteX669" fmla="*/ 2386 w 7467600"/>
              <a:gd name="connsiteY669" fmla="*/ 3149203 h 6858000"/>
              <a:gd name="connsiteX670" fmla="*/ 89753 w 7467600"/>
              <a:gd name="connsiteY670" fmla="*/ 2987702 h 6858000"/>
              <a:gd name="connsiteX671" fmla="*/ 76869 w 7467600"/>
              <a:gd name="connsiteY671" fmla="*/ 3005404 h 6858000"/>
              <a:gd name="connsiteX672" fmla="*/ 32049 w 7467600"/>
              <a:gd name="connsiteY672" fmla="*/ 3065814 h 6858000"/>
              <a:gd name="connsiteX673" fmla="*/ 0 w 7467600"/>
              <a:gd name="connsiteY673" fmla="*/ 3108744 h 6858000"/>
              <a:gd name="connsiteX674" fmla="*/ 0 w 7467600"/>
              <a:gd name="connsiteY674" fmla="*/ 3058059 h 6858000"/>
              <a:gd name="connsiteX675" fmla="*/ 7610 w 7467600"/>
              <a:gd name="connsiteY675" fmla="*/ 3047889 h 6858000"/>
              <a:gd name="connsiteX676" fmla="*/ 52419 w 7467600"/>
              <a:gd name="connsiteY676" fmla="*/ 2987479 h 6858000"/>
              <a:gd name="connsiteX677" fmla="*/ 59142 w 7467600"/>
              <a:gd name="connsiteY677" fmla="*/ 2978488 h 6858000"/>
              <a:gd name="connsiteX678" fmla="*/ 0 w 7467600"/>
              <a:gd name="connsiteY678" fmla="*/ 3015334 h 6858000"/>
              <a:gd name="connsiteX679" fmla="*/ 0 w 7467600"/>
              <a:gd name="connsiteY679" fmla="*/ 2914286 h 6858000"/>
              <a:gd name="connsiteX680" fmla="*/ 36383 w 7467600"/>
              <a:gd name="connsiteY680" fmla="*/ 2901128 h 6858000"/>
              <a:gd name="connsiteX681" fmla="*/ 156329 w 7467600"/>
              <a:gd name="connsiteY681" fmla="*/ 2840533 h 6858000"/>
              <a:gd name="connsiteX682" fmla="*/ 358355 w 7467600"/>
              <a:gd name="connsiteY682" fmla="*/ 2620471 h 6858000"/>
              <a:gd name="connsiteX683" fmla="*/ 510577 w 7467600"/>
              <a:gd name="connsiteY683" fmla="*/ 2501244 h 6858000"/>
              <a:gd name="connsiteX684" fmla="*/ 211967 w 7467600"/>
              <a:gd name="connsiteY684" fmla="*/ 2479171 h 6858000"/>
              <a:gd name="connsiteX685" fmla="*/ 0 w 7467600"/>
              <a:gd name="connsiteY685" fmla="*/ 2476398 h 6858000"/>
              <a:gd name="connsiteX686" fmla="*/ 0 w 7467600"/>
              <a:gd name="connsiteY686" fmla="*/ 2389189 h 6858000"/>
              <a:gd name="connsiteX687" fmla="*/ 103062 w 7467600"/>
              <a:gd name="connsiteY687" fmla="*/ 2389518 h 6858000"/>
              <a:gd name="connsiteX688" fmla="*/ 510734 w 7467600"/>
              <a:gd name="connsiteY688" fmla="*/ 2416201 h 6858000"/>
              <a:gd name="connsiteX689" fmla="*/ 279257 w 7467600"/>
              <a:gd name="connsiteY689" fmla="*/ 2092102 h 6858000"/>
              <a:gd name="connsiteX690" fmla="*/ 65265 w 7467600"/>
              <a:gd name="connsiteY690" fmla="*/ 2006049 h 6858000"/>
              <a:gd name="connsiteX691" fmla="*/ 0 w 7467600"/>
              <a:gd name="connsiteY691" fmla="*/ 1982532 h 6858000"/>
              <a:gd name="connsiteX692" fmla="*/ 0 w 7467600"/>
              <a:gd name="connsiteY692" fmla="*/ 1912789 h 6858000"/>
              <a:gd name="connsiteX693" fmla="*/ 97460 w 7467600"/>
              <a:gd name="connsiteY693" fmla="*/ 1953725 h 6858000"/>
              <a:gd name="connsiteX694" fmla="*/ 221272 w 7467600"/>
              <a:gd name="connsiteY694" fmla="*/ 1980766 h 6858000"/>
              <a:gd name="connsiteX695" fmla="*/ 116765 w 7467600"/>
              <a:gd name="connsiteY695" fmla="*/ 1911033 h 6858000"/>
              <a:gd name="connsiteX696" fmla="*/ 16405 w 7467600"/>
              <a:gd name="connsiteY696" fmla="*/ 1803412 h 6858000"/>
              <a:gd name="connsiteX697" fmla="*/ 0 w 7467600"/>
              <a:gd name="connsiteY697" fmla="*/ 1784777 h 6858000"/>
              <a:gd name="connsiteX698" fmla="*/ 0 w 7467600"/>
              <a:gd name="connsiteY698" fmla="*/ 1740082 h 6858000"/>
              <a:gd name="connsiteX699" fmla="*/ 39394 w 7467600"/>
              <a:gd name="connsiteY699" fmla="*/ 1784856 h 6858000"/>
              <a:gd name="connsiteX700" fmla="*/ 135813 w 7467600"/>
              <a:gd name="connsiteY700" fmla="*/ 1888838 h 6858000"/>
              <a:gd name="connsiteX701" fmla="*/ 242575 w 7467600"/>
              <a:gd name="connsiteY701" fmla="*/ 1958841 h 6858000"/>
              <a:gd name="connsiteX702" fmla="*/ 82197 w 7467600"/>
              <a:gd name="connsiteY702" fmla="*/ 1754826 h 6858000"/>
              <a:gd name="connsiteX703" fmla="*/ 0 w 7467600"/>
              <a:gd name="connsiteY703" fmla="*/ 1679650 h 6858000"/>
              <a:gd name="connsiteX704" fmla="*/ 0 w 7467600"/>
              <a:gd name="connsiteY704" fmla="*/ 1602463 h 6858000"/>
              <a:gd name="connsiteX705" fmla="*/ 84689 w 7467600"/>
              <a:gd name="connsiteY705" fmla="*/ 1677442 h 6858000"/>
              <a:gd name="connsiteX706" fmla="*/ 298437 w 7467600"/>
              <a:gd name="connsiteY706" fmla="*/ 1968019 h 6858000"/>
              <a:gd name="connsiteX707" fmla="*/ 227269 w 7467600"/>
              <a:gd name="connsiteY707" fmla="*/ 1114064 h 6858000"/>
              <a:gd name="connsiteX708" fmla="*/ 248003 w 7467600"/>
              <a:gd name="connsiteY708" fmla="*/ 1089613 h 6858000"/>
              <a:gd name="connsiteX709" fmla="*/ 427020 w 7467600"/>
              <a:gd name="connsiteY709" fmla="*/ 1619803 h 6858000"/>
              <a:gd name="connsiteX710" fmla="*/ 340345 w 7467600"/>
              <a:gd name="connsiteY710" fmla="*/ 2027739 h 6858000"/>
              <a:gd name="connsiteX711" fmla="*/ 360865 w 7467600"/>
              <a:gd name="connsiteY711" fmla="*/ 2044827 h 6858000"/>
              <a:gd name="connsiteX712" fmla="*/ 560414 w 7467600"/>
              <a:gd name="connsiteY712" fmla="*/ 2421457 h 6858000"/>
              <a:gd name="connsiteX713" fmla="*/ 1359703 w 7467600"/>
              <a:gd name="connsiteY713" fmla="*/ 2578554 h 6858000"/>
              <a:gd name="connsiteX714" fmla="*/ 1359422 w 7467600"/>
              <a:gd name="connsiteY714" fmla="*/ 2577994 h 6858000"/>
              <a:gd name="connsiteX715" fmla="*/ 828701 w 7467600"/>
              <a:gd name="connsiteY715" fmla="*/ 1839520 h 6858000"/>
              <a:gd name="connsiteX716" fmla="*/ 494427 w 7467600"/>
              <a:gd name="connsiteY716" fmla="*/ 1092333 h 6858000"/>
              <a:gd name="connsiteX717" fmla="*/ 506322 w 7467600"/>
              <a:gd name="connsiteY717" fmla="*/ 1020997 h 6858000"/>
              <a:gd name="connsiteX718" fmla="*/ 4570198 w 7467600"/>
              <a:gd name="connsiteY718" fmla="*/ 978081 h 6858000"/>
              <a:gd name="connsiteX719" fmla="*/ 4523691 w 7467600"/>
              <a:gd name="connsiteY719" fmla="*/ 1127776 h 6858000"/>
              <a:gd name="connsiteX720" fmla="*/ 4509875 w 7467600"/>
              <a:gd name="connsiteY720" fmla="*/ 1167552 h 6858000"/>
              <a:gd name="connsiteX721" fmla="*/ 4478168 w 7467600"/>
              <a:gd name="connsiteY721" fmla="*/ 1260735 h 6858000"/>
              <a:gd name="connsiteX722" fmla="*/ 4409309 w 7467600"/>
              <a:gd name="connsiteY722" fmla="*/ 1666996 h 6858000"/>
              <a:gd name="connsiteX723" fmla="*/ 4370031 w 7467600"/>
              <a:gd name="connsiteY723" fmla="*/ 1955666 h 6858000"/>
              <a:gd name="connsiteX724" fmla="*/ 4570198 w 7467600"/>
              <a:gd name="connsiteY724" fmla="*/ 978081 h 6858000"/>
              <a:gd name="connsiteX725" fmla="*/ 4557898 w 7467600"/>
              <a:gd name="connsiteY725" fmla="*/ 900011 h 6858000"/>
              <a:gd name="connsiteX726" fmla="*/ 4344840 w 7467600"/>
              <a:gd name="connsiteY726" fmla="*/ 1922038 h 6858000"/>
              <a:gd name="connsiteX727" fmla="*/ 4378710 w 7467600"/>
              <a:gd name="connsiteY727" fmla="*/ 1665516 h 6858000"/>
              <a:gd name="connsiteX728" fmla="*/ 4448798 w 7467600"/>
              <a:gd name="connsiteY728" fmla="*/ 1253024 h 6858000"/>
              <a:gd name="connsiteX729" fmla="*/ 4480315 w 7467600"/>
              <a:gd name="connsiteY729" fmla="*/ 1158454 h 6858000"/>
              <a:gd name="connsiteX730" fmla="*/ 4494133 w 7467600"/>
              <a:gd name="connsiteY730" fmla="*/ 1118676 h 6858000"/>
              <a:gd name="connsiteX731" fmla="*/ 4557898 w 7467600"/>
              <a:gd name="connsiteY731" fmla="*/ 900011 h 6858000"/>
              <a:gd name="connsiteX732" fmla="*/ 5870151 w 7467600"/>
              <a:gd name="connsiteY732" fmla="*/ 898890 h 6858000"/>
              <a:gd name="connsiteX733" fmla="*/ 5861335 w 7467600"/>
              <a:gd name="connsiteY733" fmla="*/ 899177 h 6858000"/>
              <a:gd name="connsiteX734" fmla="*/ 5843702 w 7467600"/>
              <a:gd name="connsiteY734" fmla="*/ 899748 h 6858000"/>
              <a:gd name="connsiteX735" fmla="*/ 5651107 w 7467600"/>
              <a:gd name="connsiteY735" fmla="*/ 920306 h 6858000"/>
              <a:gd name="connsiteX736" fmla="*/ 5459407 w 7467600"/>
              <a:gd name="connsiteY736" fmla="*/ 940975 h 6858000"/>
              <a:gd name="connsiteX737" fmla="*/ 5374846 w 7467600"/>
              <a:gd name="connsiteY737" fmla="*/ 941988 h 6858000"/>
              <a:gd name="connsiteX738" fmla="*/ 5256105 w 7467600"/>
              <a:gd name="connsiteY738" fmla="*/ 945632 h 6858000"/>
              <a:gd name="connsiteX739" fmla="*/ 5107071 w 7467600"/>
              <a:gd name="connsiteY739" fmla="*/ 969720 h 6858000"/>
              <a:gd name="connsiteX740" fmla="*/ 4998681 w 7467600"/>
              <a:gd name="connsiteY740" fmla="*/ 988771 h 6858000"/>
              <a:gd name="connsiteX741" fmla="*/ 5870151 w 7467600"/>
              <a:gd name="connsiteY741" fmla="*/ 898890 h 6858000"/>
              <a:gd name="connsiteX742" fmla="*/ 5504425 w 7467600"/>
              <a:gd name="connsiteY742" fmla="*/ 848067 h 6858000"/>
              <a:gd name="connsiteX743" fmla="*/ 4968849 w 7467600"/>
              <a:gd name="connsiteY743" fmla="*/ 962318 h 6858000"/>
              <a:gd name="connsiteX744" fmla="*/ 5104039 w 7467600"/>
              <a:gd name="connsiteY744" fmla="*/ 940634 h 6858000"/>
              <a:gd name="connsiteX745" fmla="*/ 5256311 w 7467600"/>
              <a:gd name="connsiteY745" fmla="*/ 916490 h 6858000"/>
              <a:gd name="connsiteX746" fmla="*/ 5377381 w 7467600"/>
              <a:gd name="connsiteY746" fmla="*/ 912671 h 6858000"/>
              <a:gd name="connsiteX747" fmla="*/ 5460148 w 7467600"/>
              <a:gd name="connsiteY747" fmla="*/ 911442 h 6858000"/>
              <a:gd name="connsiteX748" fmla="*/ 5648971 w 7467600"/>
              <a:gd name="connsiteY748" fmla="*/ 891331 h 6858000"/>
              <a:gd name="connsiteX749" fmla="*/ 5844807 w 7467600"/>
              <a:gd name="connsiteY749" fmla="*/ 870718 h 6858000"/>
              <a:gd name="connsiteX750" fmla="*/ 5862975 w 7467600"/>
              <a:gd name="connsiteY750" fmla="*/ 869756 h 6858000"/>
              <a:gd name="connsiteX751" fmla="*/ 5920887 w 7467600"/>
              <a:gd name="connsiteY751" fmla="*/ 865929 h 6858000"/>
              <a:gd name="connsiteX752" fmla="*/ 5504425 w 7467600"/>
              <a:gd name="connsiteY752" fmla="*/ 848067 h 6858000"/>
              <a:gd name="connsiteX753" fmla="*/ 3607114 w 7467600"/>
              <a:gd name="connsiteY753" fmla="*/ 467441 h 6858000"/>
              <a:gd name="connsiteX754" fmla="*/ 3296242 w 7467600"/>
              <a:gd name="connsiteY754" fmla="*/ 807991 h 6858000"/>
              <a:gd name="connsiteX755" fmla="*/ 3174674 w 7467600"/>
              <a:gd name="connsiteY755" fmla="*/ 919759 h 6858000"/>
              <a:gd name="connsiteX756" fmla="*/ 3042978 w 7467600"/>
              <a:gd name="connsiteY756" fmla="*/ 1054894 h 6858000"/>
              <a:gd name="connsiteX757" fmla="*/ 2968914 w 7467600"/>
              <a:gd name="connsiteY757" fmla="*/ 1133756 h 6858000"/>
              <a:gd name="connsiteX758" fmla="*/ 3103823 w 7467600"/>
              <a:gd name="connsiteY758" fmla="*/ 1026814 h 6858000"/>
              <a:gd name="connsiteX759" fmla="*/ 3607114 w 7467600"/>
              <a:gd name="connsiteY759" fmla="*/ 467441 h 6858000"/>
              <a:gd name="connsiteX760" fmla="*/ 3744487 w 7467600"/>
              <a:gd name="connsiteY760" fmla="*/ 383136 h 6858000"/>
              <a:gd name="connsiteX761" fmla="*/ 3970213 w 7467600"/>
              <a:gd name="connsiteY761" fmla="*/ 995559 h 6858000"/>
              <a:gd name="connsiteX762" fmla="*/ 3744487 w 7467600"/>
              <a:gd name="connsiteY762" fmla="*/ 383136 h 6858000"/>
              <a:gd name="connsiteX763" fmla="*/ 3624562 w 7467600"/>
              <a:gd name="connsiteY763" fmla="*/ 367041 h 6858000"/>
              <a:gd name="connsiteX764" fmla="*/ 3489712 w 7467600"/>
              <a:gd name="connsiteY764" fmla="*/ 485386 h 6858000"/>
              <a:gd name="connsiteX765" fmla="*/ 3182994 w 7467600"/>
              <a:gd name="connsiteY765" fmla="*/ 828265 h 6858000"/>
              <a:gd name="connsiteX766" fmla="*/ 2892114 w 7467600"/>
              <a:gd name="connsiteY766" fmla="*/ 1172635 h 6858000"/>
              <a:gd name="connsiteX767" fmla="*/ 3021459 w 7467600"/>
              <a:gd name="connsiteY767" fmla="*/ 1035385 h 6858000"/>
              <a:gd name="connsiteX768" fmla="*/ 3153873 w 7467600"/>
              <a:gd name="connsiteY768" fmla="*/ 898971 h 6858000"/>
              <a:gd name="connsiteX769" fmla="*/ 3276511 w 7467600"/>
              <a:gd name="connsiteY769" fmla="*/ 786423 h 6858000"/>
              <a:gd name="connsiteX770" fmla="*/ 3584154 w 7467600"/>
              <a:gd name="connsiteY770" fmla="*/ 448218 h 6858000"/>
              <a:gd name="connsiteX771" fmla="*/ 3624562 w 7467600"/>
              <a:gd name="connsiteY771" fmla="*/ 367041 h 6858000"/>
              <a:gd name="connsiteX772" fmla="*/ 3766672 w 7467600"/>
              <a:gd name="connsiteY772" fmla="*/ 359429 h 6858000"/>
              <a:gd name="connsiteX773" fmla="*/ 3996338 w 7467600"/>
              <a:gd name="connsiteY773" fmla="*/ 968237 h 6858000"/>
              <a:gd name="connsiteX774" fmla="*/ 3766672 w 7467600"/>
              <a:gd name="connsiteY774" fmla="*/ 359429 h 6858000"/>
              <a:gd name="connsiteX775" fmla="*/ 5805386 w 7467600"/>
              <a:gd name="connsiteY775" fmla="*/ 239240 h 6858000"/>
              <a:gd name="connsiteX776" fmla="*/ 5736947 w 7467600"/>
              <a:gd name="connsiteY776" fmla="*/ 261367 h 6858000"/>
              <a:gd name="connsiteX777" fmla="*/ 5427012 w 7467600"/>
              <a:gd name="connsiteY777" fmla="*/ 311272 h 6858000"/>
              <a:gd name="connsiteX778" fmla="*/ 5147818 w 7467600"/>
              <a:gd name="connsiteY778" fmla="*/ 322112 h 6858000"/>
              <a:gd name="connsiteX779" fmla="*/ 5060854 w 7467600"/>
              <a:gd name="connsiteY779" fmla="*/ 311882 h 6858000"/>
              <a:gd name="connsiteX780" fmla="*/ 4945989 w 7467600"/>
              <a:gd name="connsiteY780" fmla="*/ 300516 h 6858000"/>
              <a:gd name="connsiteX781" fmla="*/ 5410479 w 7467600"/>
              <a:gd name="connsiteY781" fmla="*/ 348434 h 6858000"/>
              <a:gd name="connsiteX782" fmla="*/ 5805386 w 7467600"/>
              <a:gd name="connsiteY782" fmla="*/ 239240 h 6858000"/>
              <a:gd name="connsiteX783" fmla="*/ 5905192 w 7467600"/>
              <a:gd name="connsiteY783" fmla="*/ 163079 h 6858000"/>
              <a:gd name="connsiteX784" fmla="*/ 5865655 w 7467600"/>
              <a:gd name="connsiteY784" fmla="*/ 171901 h 6858000"/>
              <a:gd name="connsiteX785" fmla="*/ 5259740 w 7467600"/>
              <a:gd name="connsiteY785" fmla="*/ 257013 h 6858000"/>
              <a:gd name="connsiteX786" fmla="*/ 5208466 w 7467600"/>
              <a:gd name="connsiteY786" fmla="*/ 257550 h 6858000"/>
              <a:gd name="connsiteX787" fmla="*/ 4980204 w 7467600"/>
              <a:gd name="connsiteY787" fmla="*/ 271903 h 6858000"/>
              <a:gd name="connsiteX788" fmla="*/ 5068068 w 7467600"/>
              <a:gd name="connsiteY788" fmla="*/ 282244 h 6858000"/>
              <a:gd name="connsiteX789" fmla="*/ 5153231 w 7467600"/>
              <a:gd name="connsiteY789" fmla="*/ 292240 h 6858000"/>
              <a:gd name="connsiteX790" fmla="*/ 5426491 w 7467600"/>
              <a:gd name="connsiteY790" fmla="*/ 281128 h 6858000"/>
              <a:gd name="connsiteX791" fmla="*/ 5731212 w 7467600"/>
              <a:gd name="connsiteY791" fmla="*/ 231951 h 6858000"/>
              <a:gd name="connsiteX792" fmla="*/ 5905192 w 7467600"/>
              <a:gd name="connsiteY792" fmla="*/ 163079 h 6858000"/>
              <a:gd name="connsiteX793" fmla="*/ 5944437 w 7467600"/>
              <a:gd name="connsiteY793" fmla="*/ 113829 h 6858000"/>
              <a:gd name="connsiteX794" fmla="*/ 5825032 w 7467600"/>
              <a:gd name="connsiteY794" fmla="*/ 146405 h 6858000"/>
              <a:gd name="connsiteX795" fmla="*/ 4955599 w 7467600"/>
              <a:gd name="connsiteY795" fmla="*/ 247008 h 6858000"/>
              <a:gd name="connsiteX796" fmla="*/ 5210104 w 7467600"/>
              <a:gd name="connsiteY796" fmla="*/ 228123 h 6858000"/>
              <a:gd name="connsiteX797" fmla="*/ 5261015 w 7467600"/>
              <a:gd name="connsiteY797" fmla="*/ 227087 h 6858000"/>
              <a:gd name="connsiteX798" fmla="*/ 5861181 w 7467600"/>
              <a:gd name="connsiteY798" fmla="*/ 143093 h 6858000"/>
              <a:gd name="connsiteX799" fmla="*/ 5961252 w 7467600"/>
              <a:gd name="connsiteY799" fmla="*/ 114820 h 6858000"/>
              <a:gd name="connsiteX800" fmla="*/ 5944437 w 7467600"/>
              <a:gd name="connsiteY800" fmla="*/ 113829 h 6858000"/>
              <a:gd name="connsiteX801" fmla="*/ 3882765 w 7467600"/>
              <a:gd name="connsiteY801" fmla="*/ 0 h 6858000"/>
              <a:gd name="connsiteX802" fmla="*/ 3995099 w 7467600"/>
              <a:gd name="connsiteY802" fmla="*/ 0 h 6858000"/>
              <a:gd name="connsiteX803" fmla="*/ 4163818 w 7467600"/>
              <a:gd name="connsiteY803" fmla="*/ 234104 h 6858000"/>
              <a:gd name="connsiteX804" fmla="*/ 4172099 w 7467600"/>
              <a:gd name="connsiteY804" fmla="*/ 234207 h 6858000"/>
              <a:gd name="connsiteX805" fmla="*/ 4784282 w 7467600"/>
              <a:gd name="connsiteY805" fmla="*/ 276561 h 6858000"/>
              <a:gd name="connsiteX806" fmla="*/ 4801687 w 7467600"/>
              <a:gd name="connsiteY806" fmla="*/ 267764 h 6858000"/>
              <a:gd name="connsiteX807" fmla="*/ 6082788 w 7467600"/>
              <a:gd name="connsiteY807" fmla="*/ 64119 h 6858000"/>
              <a:gd name="connsiteX808" fmla="*/ 6099442 w 7467600"/>
              <a:gd name="connsiteY808" fmla="*/ 82568 h 6858000"/>
              <a:gd name="connsiteX809" fmla="*/ 4804137 w 7467600"/>
              <a:gd name="connsiteY809" fmla="*/ 320931 h 6858000"/>
              <a:gd name="connsiteX810" fmla="*/ 4227047 w 7467600"/>
              <a:gd name="connsiteY810" fmla="*/ 313415 h 6858000"/>
              <a:gd name="connsiteX811" fmla="*/ 4346041 w 7467600"/>
              <a:gd name="connsiteY811" fmla="*/ 456086 h 6858000"/>
              <a:gd name="connsiteX812" fmla="*/ 4870967 w 7467600"/>
              <a:gd name="connsiteY812" fmla="*/ 963061 h 6858000"/>
              <a:gd name="connsiteX813" fmla="*/ 4889647 w 7467600"/>
              <a:gd name="connsiteY813" fmla="*/ 957147 h 6858000"/>
              <a:gd name="connsiteX814" fmla="*/ 5422504 w 7467600"/>
              <a:gd name="connsiteY814" fmla="*/ 805191 h 6858000"/>
              <a:gd name="connsiteX815" fmla="*/ 6087656 w 7467600"/>
              <a:gd name="connsiteY815" fmla="*/ 826703 h 6858000"/>
              <a:gd name="connsiteX816" fmla="*/ 6058717 w 7467600"/>
              <a:gd name="connsiteY816" fmla="*/ 865992 h 6858000"/>
              <a:gd name="connsiteX817" fmla="*/ 4974153 w 7467600"/>
              <a:gd name="connsiteY817" fmla="*/ 1045456 h 6858000"/>
              <a:gd name="connsiteX818" fmla="*/ 5627835 w 7467600"/>
              <a:gd name="connsiteY818" fmla="*/ 1472077 h 6858000"/>
              <a:gd name="connsiteX819" fmla="*/ 5629817 w 7467600"/>
              <a:gd name="connsiteY819" fmla="*/ 1471412 h 6858000"/>
              <a:gd name="connsiteX820" fmla="*/ 5634124 w 7467600"/>
              <a:gd name="connsiteY820" fmla="*/ 1470572 h 6858000"/>
              <a:gd name="connsiteX821" fmla="*/ 5755832 w 7467600"/>
              <a:gd name="connsiteY821" fmla="*/ 1383886 h 6858000"/>
              <a:gd name="connsiteX822" fmla="*/ 6014186 w 7467600"/>
              <a:gd name="connsiteY822" fmla="*/ 1279799 h 6858000"/>
              <a:gd name="connsiteX823" fmla="*/ 6901619 w 7467600"/>
              <a:gd name="connsiteY823" fmla="*/ 1047874 h 6858000"/>
              <a:gd name="connsiteX824" fmla="*/ 6931566 w 7467600"/>
              <a:gd name="connsiteY824" fmla="*/ 1062034 h 6858000"/>
              <a:gd name="connsiteX825" fmla="*/ 5790982 w 7467600"/>
              <a:gd name="connsiteY825" fmla="*/ 1561380 h 6858000"/>
              <a:gd name="connsiteX826" fmla="*/ 6188971 w 7467600"/>
              <a:gd name="connsiteY826" fmla="*/ 1755168 h 6858000"/>
              <a:gd name="connsiteX827" fmla="*/ 6202446 w 7467600"/>
              <a:gd name="connsiteY827" fmla="*/ 1752268 h 6858000"/>
              <a:gd name="connsiteX828" fmla="*/ 7179560 w 7467600"/>
              <a:gd name="connsiteY828" fmla="*/ 1467551 h 6858000"/>
              <a:gd name="connsiteX829" fmla="*/ 7158730 w 7467600"/>
              <a:gd name="connsiteY829" fmla="*/ 1507835 h 6858000"/>
              <a:gd name="connsiteX830" fmla="*/ 6326959 w 7467600"/>
              <a:gd name="connsiteY830" fmla="*/ 1817686 h 6858000"/>
              <a:gd name="connsiteX831" fmla="*/ 6537433 w 7467600"/>
              <a:gd name="connsiteY831" fmla="*/ 1907790 h 6858000"/>
              <a:gd name="connsiteX832" fmla="*/ 6550221 w 7467600"/>
              <a:gd name="connsiteY832" fmla="*/ 1910729 h 6858000"/>
              <a:gd name="connsiteX833" fmla="*/ 6964438 w 7467600"/>
              <a:gd name="connsiteY833" fmla="*/ 2209505 h 6858000"/>
              <a:gd name="connsiteX834" fmla="*/ 7367862 w 7467600"/>
              <a:gd name="connsiteY834" fmla="*/ 2806833 h 6858000"/>
              <a:gd name="connsiteX835" fmla="*/ 7364329 w 7467600"/>
              <a:gd name="connsiteY835" fmla="*/ 2826907 h 6858000"/>
              <a:gd name="connsiteX836" fmla="*/ 7290545 w 7467600"/>
              <a:gd name="connsiteY836" fmla="*/ 2850663 h 6858000"/>
              <a:gd name="connsiteX837" fmla="*/ 6472036 w 7467600"/>
              <a:gd name="connsiteY837" fmla="*/ 1959003 h 6858000"/>
              <a:gd name="connsiteX838" fmla="*/ 5792897 w 7467600"/>
              <a:gd name="connsiteY838" fmla="*/ 1647747 h 6858000"/>
              <a:gd name="connsiteX839" fmla="*/ 5842751 w 7467600"/>
              <a:gd name="connsiteY839" fmla="*/ 1816112 h 6858000"/>
              <a:gd name="connsiteX840" fmla="*/ 5847424 w 7467600"/>
              <a:gd name="connsiteY840" fmla="*/ 1815776 h 6858000"/>
              <a:gd name="connsiteX841" fmla="*/ 6399821 w 7467600"/>
              <a:gd name="connsiteY841" fmla="*/ 2344799 h 6858000"/>
              <a:gd name="connsiteX842" fmla="*/ 6323232 w 7467600"/>
              <a:gd name="connsiteY842" fmla="*/ 2389634 h 6858000"/>
              <a:gd name="connsiteX843" fmla="*/ 5942958 w 7467600"/>
              <a:gd name="connsiteY843" fmla="*/ 2077708 h 6858000"/>
              <a:gd name="connsiteX844" fmla="*/ 5921559 w 7467600"/>
              <a:gd name="connsiteY844" fmla="*/ 2378596 h 6858000"/>
              <a:gd name="connsiteX845" fmla="*/ 5817651 w 7467600"/>
              <a:gd name="connsiteY845" fmla="*/ 3023919 h 6858000"/>
              <a:gd name="connsiteX846" fmla="*/ 5729634 w 7467600"/>
              <a:gd name="connsiteY846" fmla="*/ 3051849 h 6858000"/>
              <a:gd name="connsiteX847" fmla="*/ 5611018 w 7467600"/>
              <a:gd name="connsiteY847" fmla="*/ 2316769 h 6858000"/>
              <a:gd name="connsiteX848" fmla="*/ 5687608 w 7467600"/>
              <a:gd name="connsiteY848" fmla="*/ 2039972 h 6858000"/>
              <a:gd name="connsiteX849" fmla="*/ 5657554 w 7467600"/>
              <a:gd name="connsiteY849" fmla="*/ 1576445 h 6858000"/>
              <a:gd name="connsiteX850" fmla="*/ 5150475 w 7467600"/>
              <a:gd name="connsiteY850" fmla="*/ 1274012 h 6858000"/>
              <a:gd name="connsiteX851" fmla="*/ 5349142 w 7467600"/>
              <a:gd name="connsiteY851" fmla="*/ 2204405 h 6858000"/>
              <a:gd name="connsiteX852" fmla="*/ 5262214 w 7467600"/>
              <a:gd name="connsiteY852" fmla="*/ 2233836 h 6858000"/>
              <a:gd name="connsiteX853" fmla="*/ 4981539 w 7467600"/>
              <a:gd name="connsiteY853" fmla="*/ 1542201 h 6858000"/>
              <a:gd name="connsiteX854" fmla="*/ 4958461 w 7467600"/>
              <a:gd name="connsiteY854" fmla="*/ 1136957 h 6858000"/>
              <a:gd name="connsiteX855" fmla="*/ 4655015 w 7467600"/>
              <a:gd name="connsiteY855" fmla="*/ 891426 h 6858000"/>
              <a:gd name="connsiteX856" fmla="*/ 4348002 w 7467600"/>
              <a:gd name="connsiteY856" fmla="*/ 2205895 h 6858000"/>
              <a:gd name="connsiteX857" fmla="*/ 4262250 w 7467600"/>
              <a:gd name="connsiteY857" fmla="*/ 2219972 h 6858000"/>
              <a:gd name="connsiteX858" fmla="*/ 4550611 w 7467600"/>
              <a:gd name="connsiteY858" fmla="*/ 817540 h 6858000"/>
              <a:gd name="connsiteX859" fmla="*/ 4564418 w 7467600"/>
              <a:gd name="connsiteY859" fmla="*/ 808293 h 6858000"/>
              <a:gd name="connsiteX860" fmla="*/ 4266388 w 7467600"/>
              <a:gd name="connsiteY860" fmla="*/ 500083 h 6858000"/>
              <a:gd name="connsiteX861" fmla="*/ 4032842 w 7467600"/>
              <a:gd name="connsiteY861" fmla="*/ 211809 h 6858000"/>
              <a:gd name="connsiteX862" fmla="*/ 3882765 w 7467600"/>
              <a:gd name="connsiteY862" fmla="*/ 0 h 6858000"/>
              <a:gd name="connsiteX863" fmla="*/ 3721337 w 7467600"/>
              <a:gd name="connsiteY863" fmla="*/ 0 h 6858000"/>
              <a:gd name="connsiteX864" fmla="*/ 3797544 w 7467600"/>
              <a:gd name="connsiteY864" fmla="*/ 0 h 6858000"/>
              <a:gd name="connsiteX865" fmla="*/ 3775734 w 7467600"/>
              <a:gd name="connsiteY865" fmla="*/ 95131 h 6858000"/>
              <a:gd name="connsiteX866" fmla="*/ 3724807 w 7467600"/>
              <a:gd name="connsiteY866" fmla="*/ 272257 h 6858000"/>
              <a:gd name="connsiteX867" fmla="*/ 3726844 w 7467600"/>
              <a:gd name="connsiteY867" fmla="*/ 282988 h 6858000"/>
              <a:gd name="connsiteX868" fmla="*/ 3742664 w 7467600"/>
              <a:gd name="connsiteY868" fmla="*/ 279918 h 6858000"/>
              <a:gd name="connsiteX869" fmla="*/ 4103910 w 7467600"/>
              <a:gd name="connsiteY869" fmla="*/ 1161917 h 6858000"/>
              <a:gd name="connsiteX870" fmla="*/ 4020269 w 7467600"/>
              <a:gd name="connsiteY870" fmla="*/ 1200406 h 6858000"/>
              <a:gd name="connsiteX871" fmla="*/ 3674882 w 7467600"/>
              <a:gd name="connsiteY871" fmla="*/ 488524 h 6858000"/>
              <a:gd name="connsiteX872" fmla="*/ 3132682 w 7467600"/>
              <a:gd name="connsiteY872" fmla="*/ 1072284 h 6858000"/>
              <a:gd name="connsiteX873" fmla="*/ 2716346 w 7467600"/>
              <a:gd name="connsiteY873" fmla="*/ 1276376 h 6858000"/>
              <a:gd name="connsiteX874" fmla="*/ 2716772 w 7467600"/>
              <a:gd name="connsiteY874" fmla="*/ 1255462 h 6858000"/>
              <a:gd name="connsiteX875" fmla="*/ 3471096 w 7467600"/>
              <a:gd name="connsiteY875" fmla="*/ 437072 h 6858000"/>
              <a:gd name="connsiteX876" fmla="*/ 3639057 w 7467600"/>
              <a:gd name="connsiteY876" fmla="*/ 286334 h 6858000"/>
              <a:gd name="connsiteX877" fmla="*/ 3640309 w 7467600"/>
              <a:gd name="connsiteY877" fmla="*/ 284664 h 6858000"/>
              <a:gd name="connsiteX878" fmla="*/ 3646022 w 7467600"/>
              <a:gd name="connsiteY878" fmla="*/ 276711 h 6858000"/>
              <a:gd name="connsiteX879" fmla="*/ 3707943 w 7467600"/>
              <a:gd name="connsiteY879" fmla="*/ 65958 h 6858000"/>
              <a:gd name="connsiteX880" fmla="*/ 3721337 w 7467600"/>
              <a:gd name="connsiteY880" fmla="*/ 0 h 6858000"/>
              <a:gd name="connsiteX881" fmla="*/ 2867960 w 7467600"/>
              <a:gd name="connsiteY881" fmla="*/ 0 h 6858000"/>
              <a:gd name="connsiteX882" fmla="*/ 2926351 w 7467600"/>
              <a:gd name="connsiteY882" fmla="*/ 0 h 6858000"/>
              <a:gd name="connsiteX883" fmla="*/ 2902823 w 7467600"/>
              <a:gd name="connsiteY883" fmla="*/ 262929 h 6858000"/>
              <a:gd name="connsiteX884" fmla="*/ 2940663 w 7467600"/>
              <a:gd name="connsiteY884" fmla="*/ 140884 h 6858000"/>
              <a:gd name="connsiteX885" fmla="*/ 2947039 w 7467600"/>
              <a:gd name="connsiteY885" fmla="*/ 122524 h 6858000"/>
              <a:gd name="connsiteX886" fmla="*/ 2984316 w 7467600"/>
              <a:gd name="connsiteY886" fmla="*/ 0 h 6858000"/>
              <a:gd name="connsiteX887" fmla="*/ 3016114 w 7467600"/>
              <a:gd name="connsiteY887" fmla="*/ 0 h 6858000"/>
              <a:gd name="connsiteX888" fmla="*/ 2979949 w 7467600"/>
              <a:gd name="connsiteY888" fmla="*/ 119274 h 6858000"/>
              <a:gd name="connsiteX889" fmla="*/ 3023879 w 7467600"/>
              <a:gd name="connsiteY889" fmla="*/ 0 h 6858000"/>
              <a:gd name="connsiteX890" fmla="*/ 3105400 w 7467600"/>
              <a:gd name="connsiteY890" fmla="*/ 0 h 6858000"/>
              <a:gd name="connsiteX891" fmla="*/ 3094669 w 7467600"/>
              <a:gd name="connsiteY891" fmla="*/ 30308 h 6858000"/>
              <a:gd name="connsiteX892" fmla="*/ 2901945 w 7467600"/>
              <a:gd name="connsiteY892" fmla="*/ 466538 h 6858000"/>
              <a:gd name="connsiteX893" fmla="*/ 2815209 w 7467600"/>
              <a:gd name="connsiteY893" fmla="*/ 497361 h 6858000"/>
              <a:gd name="connsiteX894" fmla="*/ 2844845 w 7467600"/>
              <a:gd name="connsiteY894" fmla="*/ 127638 h 6858000"/>
              <a:gd name="connsiteX895" fmla="*/ 2867960 w 7467600"/>
              <a:gd name="connsiteY895" fmla="*/ 0 h 6858000"/>
              <a:gd name="connsiteX896" fmla="*/ 1057230 w 7467600"/>
              <a:gd name="connsiteY896" fmla="*/ 0 h 6858000"/>
              <a:gd name="connsiteX897" fmla="*/ 1111003 w 7467600"/>
              <a:gd name="connsiteY897" fmla="*/ 0 h 6858000"/>
              <a:gd name="connsiteX898" fmla="*/ 1125553 w 7467600"/>
              <a:gd name="connsiteY898" fmla="*/ 52588 h 6858000"/>
              <a:gd name="connsiteX899" fmla="*/ 1304276 w 7467600"/>
              <a:gd name="connsiteY899" fmla="*/ 476275 h 6858000"/>
              <a:gd name="connsiteX900" fmla="*/ 1492066 w 7467600"/>
              <a:gd name="connsiteY900" fmla="*/ 886333 h 6858000"/>
              <a:gd name="connsiteX901" fmla="*/ 1423698 w 7467600"/>
              <a:gd name="connsiteY901" fmla="*/ 710817 h 6858000"/>
              <a:gd name="connsiteX902" fmla="*/ 1357609 w 7467600"/>
              <a:gd name="connsiteY902" fmla="*/ 532892 h 6858000"/>
              <a:gd name="connsiteX903" fmla="*/ 1309550 w 7467600"/>
              <a:gd name="connsiteY903" fmla="*/ 374031 h 6858000"/>
              <a:gd name="connsiteX904" fmla="*/ 1193673 w 7467600"/>
              <a:gd name="connsiteY904" fmla="*/ 49533 h 6858000"/>
              <a:gd name="connsiteX905" fmla="*/ 1164391 w 7467600"/>
              <a:gd name="connsiteY905" fmla="*/ 0 h 6858000"/>
              <a:gd name="connsiteX906" fmla="*/ 1200666 w 7467600"/>
              <a:gd name="connsiteY906" fmla="*/ 0 h 6858000"/>
              <a:gd name="connsiteX907" fmla="*/ 1223408 w 7467600"/>
              <a:gd name="connsiteY907" fmla="*/ 38996 h 6858000"/>
              <a:gd name="connsiteX908" fmla="*/ 1339635 w 7467600"/>
              <a:gd name="connsiteY908" fmla="*/ 365517 h 6858000"/>
              <a:gd name="connsiteX909" fmla="*/ 1387469 w 7467600"/>
              <a:gd name="connsiteY909" fmla="*/ 523079 h 6858000"/>
              <a:gd name="connsiteX910" fmla="*/ 1452685 w 7467600"/>
              <a:gd name="connsiteY910" fmla="*/ 699806 h 6858000"/>
              <a:gd name="connsiteX911" fmla="*/ 1492092 w 7467600"/>
              <a:gd name="connsiteY911" fmla="*/ 800424 h 6858000"/>
              <a:gd name="connsiteX912" fmla="*/ 1455302 w 7467600"/>
              <a:gd name="connsiteY912" fmla="*/ 632913 h 6858000"/>
              <a:gd name="connsiteX913" fmla="*/ 1222336 w 7467600"/>
              <a:gd name="connsiteY913" fmla="*/ 9480 h 6858000"/>
              <a:gd name="connsiteX914" fmla="*/ 1214634 w 7467600"/>
              <a:gd name="connsiteY914" fmla="*/ 0 h 6858000"/>
              <a:gd name="connsiteX915" fmla="*/ 1289827 w 7467600"/>
              <a:gd name="connsiteY915" fmla="*/ 0 h 6858000"/>
              <a:gd name="connsiteX916" fmla="*/ 1321076 w 7467600"/>
              <a:gd name="connsiteY916" fmla="*/ 59722 h 6858000"/>
              <a:gd name="connsiteX917" fmla="*/ 1512579 w 7467600"/>
              <a:gd name="connsiteY917" fmla="*/ 626441 h 6858000"/>
              <a:gd name="connsiteX918" fmla="*/ 1506076 w 7467600"/>
              <a:gd name="connsiteY918" fmla="*/ 1089289 h 6858000"/>
              <a:gd name="connsiteX919" fmla="*/ 1486346 w 7467600"/>
              <a:gd name="connsiteY919" fmla="*/ 1079919 h 6858000"/>
              <a:gd name="connsiteX920" fmla="*/ 1070511 w 7467600"/>
              <a:gd name="connsiteY920" fmla="*/ 48609 h 6858000"/>
              <a:gd name="connsiteX921" fmla="*/ 1057230 w 7467600"/>
              <a:gd name="connsiteY921" fmla="*/ 0 h 6858000"/>
              <a:gd name="connsiteX922" fmla="*/ 43151 w 7467600"/>
              <a:gd name="connsiteY922" fmla="*/ 0 h 6858000"/>
              <a:gd name="connsiteX923" fmla="*/ 95283 w 7467600"/>
              <a:gd name="connsiteY923" fmla="*/ 0 h 6858000"/>
              <a:gd name="connsiteX924" fmla="*/ 300708 w 7467600"/>
              <a:gd name="connsiteY924" fmla="*/ 154571 h 6858000"/>
              <a:gd name="connsiteX925" fmla="*/ 530414 w 7467600"/>
              <a:gd name="connsiteY925" fmla="*/ 354673 h 6858000"/>
              <a:gd name="connsiteX926" fmla="*/ 333785 w 7467600"/>
              <a:gd name="connsiteY926" fmla="*/ 161564 h 6858000"/>
              <a:gd name="connsiteX927" fmla="*/ 147005 w 7467600"/>
              <a:gd name="connsiteY927" fmla="*/ 0 h 6858000"/>
              <a:gd name="connsiteX928" fmla="*/ 272509 w 7467600"/>
              <a:gd name="connsiteY928" fmla="*/ 0 h 6858000"/>
              <a:gd name="connsiteX929" fmla="*/ 326276 w 7467600"/>
              <a:gd name="connsiteY929" fmla="*/ 45847 h 6858000"/>
              <a:gd name="connsiteX930" fmla="*/ 823759 w 7467600"/>
              <a:gd name="connsiteY930" fmla="*/ 574145 h 6858000"/>
              <a:gd name="connsiteX931" fmla="*/ 811254 w 7467600"/>
              <a:gd name="connsiteY931" fmla="*/ 665546 h 6858000"/>
              <a:gd name="connsiteX932" fmla="*/ 154042 w 7467600"/>
              <a:gd name="connsiteY932" fmla="*/ 261522 h 6858000"/>
              <a:gd name="connsiteX933" fmla="*/ 13550 w 7467600"/>
              <a:gd name="connsiteY933" fmla="*/ 158423 h 6858000"/>
              <a:gd name="connsiteX934" fmla="*/ 0 w 7467600"/>
              <a:gd name="connsiteY934" fmla="*/ 146618 h 6858000"/>
              <a:gd name="connsiteX935" fmla="*/ 0 w 7467600"/>
              <a:gd name="connsiteY935" fmla="*/ 59161 h 6858000"/>
              <a:gd name="connsiteX936" fmla="*/ 45427 w 7467600"/>
              <a:gd name="connsiteY936" fmla="*/ 101078 h 6858000"/>
              <a:gd name="connsiteX937" fmla="*/ 630103 w 7467600"/>
              <a:gd name="connsiteY937" fmla="*/ 485885 h 6858000"/>
              <a:gd name="connsiteX938" fmla="*/ 532040 w 7467600"/>
              <a:gd name="connsiteY938" fmla="*/ 399359 h 6858000"/>
              <a:gd name="connsiteX939" fmla="*/ 517618 w 7467600"/>
              <a:gd name="connsiteY939" fmla="*/ 385726 h 6858000"/>
              <a:gd name="connsiteX940" fmla="*/ 285074 w 7467600"/>
              <a:gd name="connsiteY940" fmla="*/ 182755 h 6858000"/>
              <a:gd name="connsiteX941" fmla="*/ 43151 w 7467600"/>
              <a:gd name="connsiteY941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289862 w 7467600"/>
              <a:gd name="connsiteY4" fmla="*/ 665982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7289862 w 7467600"/>
              <a:gd name="connsiteY8" fmla="*/ 6659827 h 6858000"/>
              <a:gd name="connsiteX9" fmla="*/ 1019354 w 7467600"/>
              <a:gd name="connsiteY9" fmla="*/ 6315006 h 6858000"/>
              <a:gd name="connsiteX10" fmla="*/ 441046 w 7467600"/>
              <a:gd name="connsiteY10" fmla="*/ 6691153 h 6858000"/>
              <a:gd name="connsiteX11" fmla="*/ 1019354 w 7467600"/>
              <a:gd name="connsiteY11" fmla="*/ 6315006 h 6858000"/>
              <a:gd name="connsiteX12" fmla="*/ 991680 w 7467600"/>
              <a:gd name="connsiteY12" fmla="*/ 6298413 h 6858000"/>
              <a:gd name="connsiteX13" fmla="*/ 409060 w 7467600"/>
              <a:gd name="connsiteY13" fmla="*/ 6671470 h 6858000"/>
              <a:gd name="connsiteX14" fmla="*/ 991680 w 7467600"/>
              <a:gd name="connsiteY14" fmla="*/ 6298413 h 6858000"/>
              <a:gd name="connsiteX15" fmla="*/ 103333 w 7467600"/>
              <a:gd name="connsiteY15" fmla="*/ 5699602 h 6858000"/>
              <a:gd name="connsiteX16" fmla="*/ 233938 w 7467600"/>
              <a:gd name="connsiteY16" fmla="*/ 5809416 h 6858000"/>
              <a:gd name="connsiteX17" fmla="*/ 883580 w 7467600"/>
              <a:gd name="connsiteY17" fmla="*/ 6180710 h 6858000"/>
              <a:gd name="connsiteX18" fmla="*/ 487337 w 7467600"/>
              <a:gd name="connsiteY18" fmla="*/ 5950182 h 6858000"/>
              <a:gd name="connsiteX19" fmla="*/ 354051 w 7467600"/>
              <a:gd name="connsiteY19" fmla="*/ 5854912 h 6858000"/>
              <a:gd name="connsiteX20" fmla="*/ 195436 w 7467600"/>
              <a:gd name="connsiteY20" fmla="*/ 5755068 h 6858000"/>
              <a:gd name="connsiteX21" fmla="*/ 103333 w 7467600"/>
              <a:gd name="connsiteY21" fmla="*/ 5699602 h 6858000"/>
              <a:gd name="connsiteX22" fmla="*/ 5539432 w 7467600"/>
              <a:gd name="connsiteY22" fmla="*/ 5642928 h 6858000"/>
              <a:gd name="connsiteX23" fmla="*/ 5555462 w 7467600"/>
              <a:gd name="connsiteY23" fmla="*/ 5694454 h 6858000"/>
              <a:gd name="connsiteX24" fmla="*/ 5828270 w 7467600"/>
              <a:gd name="connsiteY24" fmla="*/ 6320663 h 6858000"/>
              <a:gd name="connsiteX25" fmla="*/ 5947416 w 7467600"/>
              <a:gd name="connsiteY25" fmla="*/ 6574846 h 6858000"/>
              <a:gd name="connsiteX26" fmla="*/ 5539432 w 7467600"/>
              <a:gd name="connsiteY26" fmla="*/ 5642928 h 6858000"/>
              <a:gd name="connsiteX27" fmla="*/ 51253 w 7467600"/>
              <a:gd name="connsiteY27" fmla="*/ 5631825 h 6858000"/>
              <a:gd name="connsiteX28" fmla="*/ 211622 w 7467600"/>
              <a:gd name="connsiteY28" fmla="*/ 5728803 h 6858000"/>
              <a:gd name="connsiteX29" fmla="*/ 371652 w 7467600"/>
              <a:gd name="connsiteY29" fmla="*/ 5829062 h 6858000"/>
              <a:gd name="connsiteX30" fmla="*/ 505903 w 7467600"/>
              <a:gd name="connsiteY30" fmla="*/ 5925221 h 6858000"/>
              <a:gd name="connsiteX31" fmla="*/ 899240 w 7467600"/>
              <a:gd name="connsiteY31" fmla="*/ 6153068 h 6858000"/>
              <a:gd name="connsiteX32" fmla="*/ 988114 w 7467600"/>
              <a:gd name="connsiteY32" fmla="*/ 6174204 h 6858000"/>
              <a:gd name="connsiteX33" fmla="*/ 845971 w 7467600"/>
              <a:gd name="connsiteY33" fmla="*/ 6067177 h 6858000"/>
              <a:gd name="connsiteX34" fmla="*/ 448057 w 7467600"/>
              <a:gd name="connsiteY34" fmla="*/ 5841376 h 6858000"/>
              <a:gd name="connsiteX35" fmla="*/ 51253 w 7467600"/>
              <a:gd name="connsiteY35" fmla="*/ 5631825 h 6858000"/>
              <a:gd name="connsiteX36" fmla="*/ 2606687 w 7467600"/>
              <a:gd name="connsiteY36" fmla="*/ 5630718 h 6858000"/>
              <a:gd name="connsiteX37" fmla="*/ 2645658 w 7467600"/>
              <a:gd name="connsiteY37" fmla="*/ 6640259 h 6858000"/>
              <a:gd name="connsiteX38" fmla="*/ 2606687 w 7467600"/>
              <a:gd name="connsiteY38" fmla="*/ 5630718 h 6858000"/>
              <a:gd name="connsiteX39" fmla="*/ 3642057 w 7467600"/>
              <a:gd name="connsiteY39" fmla="*/ 5573487 h 6858000"/>
              <a:gd name="connsiteX40" fmla="*/ 3632981 w 7467600"/>
              <a:gd name="connsiteY40" fmla="*/ 5579437 h 6858000"/>
              <a:gd name="connsiteX41" fmla="*/ 3382436 w 7467600"/>
              <a:gd name="connsiteY41" fmla="*/ 5952726 h 6858000"/>
              <a:gd name="connsiteX42" fmla="*/ 3191929 w 7467600"/>
              <a:gd name="connsiteY42" fmla="*/ 6662669 h 6858000"/>
              <a:gd name="connsiteX43" fmla="*/ 3369898 w 7467600"/>
              <a:gd name="connsiteY43" fmla="*/ 6081771 h 6858000"/>
              <a:gd name="connsiteX44" fmla="*/ 3642057 w 7467600"/>
              <a:gd name="connsiteY44" fmla="*/ 5573487 h 6858000"/>
              <a:gd name="connsiteX45" fmla="*/ 2650666 w 7467600"/>
              <a:gd name="connsiteY45" fmla="*/ 5530686 h 6858000"/>
              <a:gd name="connsiteX46" fmla="*/ 2650249 w 7467600"/>
              <a:gd name="connsiteY46" fmla="*/ 5532101 h 6858000"/>
              <a:gd name="connsiteX47" fmla="*/ 2663808 w 7467600"/>
              <a:gd name="connsiteY47" fmla="*/ 6535215 h 6858000"/>
              <a:gd name="connsiteX48" fmla="*/ 2665418 w 7467600"/>
              <a:gd name="connsiteY48" fmla="*/ 6132756 h 6858000"/>
              <a:gd name="connsiteX49" fmla="*/ 2650666 w 7467600"/>
              <a:gd name="connsiteY49" fmla="*/ 5530686 h 6858000"/>
              <a:gd name="connsiteX50" fmla="*/ 2680277 w 7467600"/>
              <a:gd name="connsiteY50" fmla="*/ 5479204 h 6858000"/>
              <a:gd name="connsiteX51" fmla="*/ 2678972 w 7467600"/>
              <a:gd name="connsiteY51" fmla="*/ 5481582 h 6858000"/>
              <a:gd name="connsiteX52" fmla="*/ 2696666 w 7467600"/>
              <a:gd name="connsiteY52" fmla="*/ 6133836 h 6858000"/>
              <a:gd name="connsiteX53" fmla="*/ 2695769 w 7467600"/>
              <a:gd name="connsiteY53" fmla="*/ 6390955 h 6858000"/>
              <a:gd name="connsiteX54" fmla="*/ 2739893 w 7467600"/>
              <a:gd name="connsiteY54" fmla="*/ 6108357 h 6858000"/>
              <a:gd name="connsiteX55" fmla="*/ 2680277 w 7467600"/>
              <a:gd name="connsiteY55" fmla="*/ 5479204 h 6858000"/>
              <a:gd name="connsiteX56" fmla="*/ 1132195 w 7467600"/>
              <a:gd name="connsiteY56" fmla="*/ 5467980 h 6858000"/>
              <a:gd name="connsiteX57" fmla="*/ 1679056 w 7467600"/>
              <a:gd name="connsiteY57" fmla="*/ 5516907 h 6858000"/>
              <a:gd name="connsiteX58" fmla="*/ 2128648 w 7467600"/>
              <a:gd name="connsiteY58" fmla="*/ 5474249 h 6858000"/>
              <a:gd name="connsiteX59" fmla="*/ 1825619 w 7467600"/>
              <a:gd name="connsiteY59" fmla="*/ 5478447 h 6858000"/>
              <a:gd name="connsiteX60" fmla="*/ 1737798 w 7467600"/>
              <a:gd name="connsiteY60" fmla="*/ 5483353 h 6858000"/>
              <a:gd name="connsiteX61" fmla="*/ 1132195 w 7467600"/>
              <a:gd name="connsiteY61" fmla="*/ 5467980 h 6858000"/>
              <a:gd name="connsiteX62" fmla="*/ 1456157 w 7467600"/>
              <a:gd name="connsiteY62" fmla="*/ 5371404 h 6858000"/>
              <a:gd name="connsiteX63" fmla="*/ 1244432 w 7467600"/>
              <a:gd name="connsiteY63" fmla="*/ 5385601 h 6858000"/>
              <a:gd name="connsiteX64" fmla="*/ 973990 w 7467600"/>
              <a:gd name="connsiteY64" fmla="*/ 5424940 h 6858000"/>
              <a:gd name="connsiteX65" fmla="*/ 1103809 w 7467600"/>
              <a:gd name="connsiteY65" fmla="*/ 5433720 h 6858000"/>
              <a:gd name="connsiteX66" fmla="*/ 1123454 w 7467600"/>
              <a:gd name="connsiteY66" fmla="*/ 5435727 h 6858000"/>
              <a:gd name="connsiteX67" fmla="*/ 1737017 w 7467600"/>
              <a:gd name="connsiteY67" fmla="*/ 5452183 h 6858000"/>
              <a:gd name="connsiteX68" fmla="*/ 1824397 w 7467600"/>
              <a:gd name="connsiteY68" fmla="*/ 5447757 h 6858000"/>
              <a:gd name="connsiteX69" fmla="*/ 2070059 w 7467600"/>
              <a:gd name="connsiteY69" fmla="*/ 5441660 h 6858000"/>
              <a:gd name="connsiteX70" fmla="*/ 1456157 w 7467600"/>
              <a:gd name="connsiteY70" fmla="*/ 5371404 h 6858000"/>
              <a:gd name="connsiteX71" fmla="*/ 4988186 w 7467600"/>
              <a:gd name="connsiteY71" fmla="*/ 5216467 h 6858000"/>
              <a:gd name="connsiteX72" fmla="*/ 4777334 w 7467600"/>
              <a:gd name="connsiteY72" fmla="*/ 5406072 h 6858000"/>
              <a:gd name="connsiteX73" fmla="*/ 4718341 w 7467600"/>
              <a:gd name="connsiteY73" fmla="*/ 5468043 h 6858000"/>
              <a:gd name="connsiteX74" fmla="*/ 4604655 w 7467600"/>
              <a:gd name="connsiteY74" fmla="*/ 5583434 h 6858000"/>
              <a:gd name="connsiteX75" fmla="*/ 4565074 w 7467600"/>
              <a:gd name="connsiteY75" fmla="*/ 5618550 h 6858000"/>
              <a:gd name="connsiteX76" fmla="*/ 4988186 w 7467600"/>
              <a:gd name="connsiteY76" fmla="*/ 5216467 h 6858000"/>
              <a:gd name="connsiteX77" fmla="*/ 4978032 w 7467600"/>
              <a:gd name="connsiteY77" fmla="*/ 5183809 h 6858000"/>
              <a:gd name="connsiteX78" fmla="*/ 4463413 w 7467600"/>
              <a:gd name="connsiteY78" fmla="*/ 5615162 h 6858000"/>
              <a:gd name="connsiteX79" fmla="*/ 4358134 w 7467600"/>
              <a:gd name="connsiteY79" fmla="*/ 5742791 h 6858000"/>
              <a:gd name="connsiteX80" fmla="*/ 4376219 w 7467600"/>
              <a:gd name="connsiteY80" fmla="*/ 5729027 h 6858000"/>
              <a:gd name="connsiteX81" fmla="*/ 4582340 w 7467600"/>
              <a:gd name="connsiteY81" fmla="*/ 5561037 h 6858000"/>
              <a:gd name="connsiteX82" fmla="*/ 4694684 w 7467600"/>
              <a:gd name="connsiteY82" fmla="*/ 5447098 h 6858000"/>
              <a:gd name="connsiteX83" fmla="*/ 4754123 w 7467600"/>
              <a:gd name="connsiteY83" fmla="*/ 5384643 h 6858000"/>
              <a:gd name="connsiteX84" fmla="*/ 4978032 w 7467600"/>
              <a:gd name="connsiteY84" fmla="*/ 5183809 h 6858000"/>
              <a:gd name="connsiteX85" fmla="*/ 1903353 w 7467600"/>
              <a:gd name="connsiteY85" fmla="*/ 5044827 h 6858000"/>
              <a:gd name="connsiteX86" fmla="*/ 1936931 w 7467600"/>
              <a:gd name="connsiteY86" fmla="*/ 5093954 h 6858000"/>
              <a:gd name="connsiteX87" fmla="*/ 2195868 w 7467600"/>
              <a:gd name="connsiteY87" fmla="*/ 5396574 h 6858000"/>
              <a:gd name="connsiteX88" fmla="*/ 2088852 w 7467600"/>
              <a:gd name="connsiteY88" fmla="*/ 5166123 h 6858000"/>
              <a:gd name="connsiteX89" fmla="*/ 1958241 w 7467600"/>
              <a:gd name="connsiteY89" fmla="*/ 5067955 h 6858000"/>
              <a:gd name="connsiteX90" fmla="*/ 1903353 w 7467600"/>
              <a:gd name="connsiteY90" fmla="*/ 5044827 h 6858000"/>
              <a:gd name="connsiteX91" fmla="*/ 1979378 w 7467600"/>
              <a:gd name="connsiteY91" fmla="*/ 4769504 h 6858000"/>
              <a:gd name="connsiteX92" fmla="*/ 2882120 w 7467600"/>
              <a:gd name="connsiteY92" fmla="*/ 5064547 h 6858000"/>
              <a:gd name="connsiteX93" fmla="*/ 2793103 w 7467600"/>
              <a:gd name="connsiteY93" fmla="*/ 5039699 h 6858000"/>
              <a:gd name="connsiteX94" fmla="*/ 2770041 w 7467600"/>
              <a:gd name="connsiteY94" fmla="*/ 5033634 h 6858000"/>
              <a:gd name="connsiteX95" fmla="*/ 1979378 w 7467600"/>
              <a:gd name="connsiteY95" fmla="*/ 4769504 h 6858000"/>
              <a:gd name="connsiteX96" fmla="*/ 1927410 w 7467600"/>
              <a:gd name="connsiteY96" fmla="*/ 4716164 h 6858000"/>
              <a:gd name="connsiteX97" fmla="*/ 1959587 w 7467600"/>
              <a:gd name="connsiteY97" fmla="*/ 4728849 h 6858000"/>
              <a:gd name="connsiteX98" fmla="*/ 2777707 w 7467600"/>
              <a:gd name="connsiteY98" fmla="*/ 5003991 h 6858000"/>
              <a:gd name="connsiteX99" fmla="*/ 2800768 w 7467600"/>
              <a:gd name="connsiteY99" fmla="*/ 5010056 h 6858000"/>
              <a:gd name="connsiteX100" fmla="*/ 2879408 w 7467600"/>
              <a:gd name="connsiteY100" fmla="*/ 5031590 h 6858000"/>
              <a:gd name="connsiteX101" fmla="*/ 2862295 w 7467600"/>
              <a:gd name="connsiteY101" fmla="*/ 5022958 h 6858000"/>
              <a:gd name="connsiteX102" fmla="*/ 2813343 w 7467600"/>
              <a:gd name="connsiteY102" fmla="*/ 4998369 h 6858000"/>
              <a:gd name="connsiteX103" fmla="*/ 2646245 w 7467600"/>
              <a:gd name="connsiteY103" fmla="*/ 4930999 h 6858000"/>
              <a:gd name="connsiteX104" fmla="*/ 1999243 w 7467600"/>
              <a:gd name="connsiteY104" fmla="*/ 4730524 h 6858000"/>
              <a:gd name="connsiteX105" fmla="*/ 1979527 w 7467600"/>
              <a:gd name="connsiteY105" fmla="*/ 4726651 h 6858000"/>
              <a:gd name="connsiteX106" fmla="*/ 1927410 w 7467600"/>
              <a:gd name="connsiteY106" fmla="*/ 4716164 h 6858000"/>
              <a:gd name="connsiteX107" fmla="*/ 1997014 w 7467600"/>
              <a:gd name="connsiteY107" fmla="*/ 4698007 h 6858000"/>
              <a:gd name="connsiteX108" fmla="*/ 2005458 w 7467600"/>
              <a:gd name="connsiteY108" fmla="*/ 4699540 h 6858000"/>
              <a:gd name="connsiteX109" fmla="*/ 2657186 w 7467600"/>
              <a:gd name="connsiteY109" fmla="*/ 4901687 h 6858000"/>
              <a:gd name="connsiteX110" fmla="*/ 2826662 w 7467600"/>
              <a:gd name="connsiteY110" fmla="*/ 4970362 h 6858000"/>
              <a:gd name="connsiteX111" fmla="*/ 2876100 w 7467600"/>
              <a:gd name="connsiteY111" fmla="*/ 4995397 h 6858000"/>
              <a:gd name="connsiteX112" fmla="*/ 3042600 w 7467600"/>
              <a:gd name="connsiteY112" fmla="*/ 5059532 h 6858000"/>
              <a:gd name="connsiteX113" fmla="*/ 1997014 w 7467600"/>
              <a:gd name="connsiteY113" fmla="*/ 4698007 h 6858000"/>
              <a:gd name="connsiteX114" fmla="*/ 2305292 w 7467600"/>
              <a:gd name="connsiteY114" fmla="*/ 4219492 h 6858000"/>
              <a:gd name="connsiteX115" fmla="*/ 3360922 w 7467600"/>
              <a:gd name="connsiteY115" fmla="*/ 4529373 h 6858000"/>
              <a:gd name="connsiteX116" fmla="*/ 3492420 w 7467600"/>
              <a:gd name="connsiteY116" fmla="*/ 4510145 h 6858000"/>
              <a:gd name="connsiteX117" fmla="*/ 3364086 w 7467600"/>
              <a:gd name="connsiteY117" fmla="*/ 4480340 h 6858000"/>
              <a:gd name="connsiteX118" fmla="*/ 3225818 w 7467600"/>
              <a:gd name="connsiteY118" fmla="*/ 4411822 h 6858000"/>
              <a:gd name="connsiteX119" fmla="*/ 3129696 w 7467600"/>
              <a:gd name="connsiteY119" fmla="*/ 4360704 h 6858000"/>
              <a:gd name="connsiteX120" fmla="*/ 2814545 w 7467600"/>
              <a:gd name="connsiteY120" fmla="*/ 4282955 h 6858000"/>
              <a:gd name="connsiteX121" fmla="*/ 2305292 w 7467600"/>
              <a:gd name="connsiteY121" fmla="*/ 4219492 h 6858000"/>
              <a:gd name="connsiteX122" fmla="*/ 2626982 w 7467600"/>
              <a:gd name="connsiteY122" fmla="*/ 4206450 h 6858000"/>
              <a:gd name="connsiteX123" fmla="*/ 2490617 w 7467600"/>
              <a:gd name="connsiteY123" fmla="*/ 4206951 h 6858000"/>
              <a:gd name="connsiteX124" fmla="*/ 2819869 w 7467600"/>
              <a:gd name="connsiteY124" fmla="*/ 4252936 h 6858000"/>
              <a:gd name="connsiteX125" fmla="*/ 3143018 w 7467600"/>
              <a:gd name="connsiteY125" fmla="*/ 4332698 h 6858000"/>
              <a:gd name="connsiteX126" fmla="*/ 3241520 w 7467600"/>
              <a:gd name="connsiteY126" fmla="*/ 4385112 h 6858000"/>
              <a:gd name="connsiteX127" fmla="*/ 3374575 w 7467600"/>
              <a:gd name="connsiteY127" fmla="*/ 4451517 h 6858000"/>
              <a:gd name="connsiteX128" fmla="*/ 3505221 w 7467600"/>
              <a:gd name="connsiteY128" fmla="*/ 4480757 h 6858000"/>
              <a:gd name="connsiteX129" fmla="*/ 2626982 w 7467600"/>
              <a:gd name="connsiteY129" fmla="*/ 4206450 h 6858000"/>
              <a:gd name="connsiteX130" fmla="*/ 1310106 w 7467600"/>
              <a:gd name="connsiteY130" fmla="*/ 3943217 h 6858000"/>
              <a:gd name="connsiteX131" fmla="*/ 854994 w 7467600"/>
              <a:gd name="connsiteY131" fmla="*/ 4399136 h 6858000"/>
              <a:gd name="connsiteX132" fmla="*/ 742462 w 7467600"/>
              <a:gd name="connsiteY132" fmla="*/ 4594648 h 6858000"/>
              <a:gd name="connsiteX133" fmla="*/ 820602 w 7467600"/>
              <a:gd name="connsiteY133" fmla="*/ 4485915 h 6858000"/>
              <a:gd name="connsiteX134" fmla="*/ 878295 w 7467600"/>
              <a:gd name="connsiteY134" fmla="*/ 4403594 h 6858000"/>
              <a:gd name="connsiteX135" fmla="*/ 1240607 w 7467600"/>
              <a:gd name="connsiteY135" fmla="*/ 4010401 h 6858000"/>
              <a:gd name="connsiteX136" fmla="*/ 1310106 w 7467600"/>
              <a:gd name="connsiteY136" fmla="*/ 3943217 h 6858000"/>
              <a:gd name="connsiteX137" fmla="*/ 1423113 w 7467600"/>
              <a:gd name="connsiteY137" fmla="*/ 3874565 h 6858000"/>
              <a:gd name="connsiteX138" fmla="*/ 1260565 w 7467600"/>
              <a:gd name="connsiteY138" fmla="*/ 4031982 h 6858000"/>
              <a:gd name="connsiteX139" fmla="*/ 901900 w 7467600"/>
              <a:gd name="connsiteY139" fmla="*/ 4421236 h 6858000"/>
              <a:gd name="connsiteX140" fmla="*/ 845044 w 7467600"/>
              <a:gd name="connsiteY140" fmla="*/ 4502436 h 6858000"/>
              <a:gd name="connsiteX141" fmla="*/ 685926 w 7467600"/>
              <a:gd name="connsiteY141" fmla="*/ 4703069 h 6858000"/>
              <a:gd name="connsiteX142" fmla="*/ 684248 w 7467600"/>
              <a:gd name="connsiteY142" fmla="*/ 4706721 h 6858000"/>
              <a:gd name="connsiteX143" fmla="*/ 1423113 w 7467600"/>
              <a:gd name="connsiteY143" fmla="*/ 3874565 h 6858000"/>
              <a:gd name="connsiteX144" fmla="*/ 3316479 w 7467600"/>
              <a:gd name="connsiteY144" fmla="*/ 3872136 h 6858000"/>
              <a:gd name="connsiteX145" fmla="*/ 3546806 w 7467600"/>
              <a:gd name="connsiteY145" fmla="*/ 4356139 h 6858000"/>
              <a:gd name="connsiteX146" fmla="*/ 3364433 w 7467600"/>
              <a:gd name="connsiteY146" fmla="*/ 3953121 h 6858000"/>
              <a:gd name="connsiteX147" fmla="*/ 3316479 w 7467600"/>
              <a:gd name="connsiteY147" fmla="*/ 3872136 h 6858000"/>
              <a:gd name="connsiteX148" fmla="*/ 3291335 w 7467600"/>
              <a:gd name="connsiteY148" fmla="*/ 3767420 h 6858000"/>
              <a:gd name="connsiteX149" fmla="*/ 3390805 w 7467600"/>
              <a:gd name="connsiteY149" fmla="*/ 3937163 h 6858000"/>
              <a:gd name="connsiteX150" fmla="*/ 3579062 w 7467600"/>
              <a:gd name="connsiteY150" fmla="*/ 4359040 h 6858000"/>
              <a:gd name="connsiteX151" fmla="*/ 3467355 w 7467600"/>
              <a:gd name="connsiteY151" fmla="*/ 3988130 h 6858000"/>
              <a:gd name="connsiteX152" fmla="*/ 3310753 w 7467600"/>
              <a:gd name="connsiteY152" fmla="*/ 3787140 h 6858000"/>
              <a:gd name="connsiteX153" fmla="*/ 3291335 w 7467600"/>
              <a:gd name="connsiteY153" fmla="*/ 3767420 h 6858000"/>
              <a:gd name="connsiteX154" fmla="*/ 1635889 w 7467600"/>
              <a:gd name="connsiteY154" fmla="*/ 3709494 h 6858000"/>
              <a:gd name="connsiteX155" fmla="*/ 1634800 w 7467600"/>
              <a:gd name="connsiteY155" fmla="*/ 3731111 h 6858000"/>
              <a:gd name="connsiteX156" fmla="*/ 1635889 w 7467600"/>
              <a:gd name="connsiteY156" fmla="*/ 3709494 h 6858000"/>
              <a:gd name="connsiteX157" fmla="*/ 1510397 w 7467600"/>
              <a:gd name="connsiteY157" fmla="*/ 3684705 h 6858000"/>
              <a:gd name="connsiteX158" fmla="*/ 1146550 w 7467600"/>
              <a:gd name="connsiteY158" fmla="*/ 3802012 h 6858000"/>
              <a:gd name="connsiteX159" fmla="*/ 698834 w 7467600"/>
              <a:gd name="connsiteY159" fmla="*/ 3952272 h 6858000"/>
              <a:gd name="connsiteX160" fmla="*/ 34256 w 7467600"/>
              <a:gd name="connsiteY160" fmla="*/ 4347603 h 6858000"/>
              <a:gd name="connsiteX161" fmla="*/ 527241 w 7467600"/>
              <a:gd name="connsiteY161" fmla="*/ 4065078 h 6858000"/>
              <a:gd name="connsiteX162" fmla="*/ 1510397 w 7467600"/>
              <a:gd name="connsiteY162" fmla="*/ 3684705 h 6858000"/>
              <a:gd name="connsiteX163" fmla="*/ 1313114 w 7467600"/>
              <a:gd name="connsiteY163" fmla="*/ 3655216 h 6858000"/>
              <a:gd name="connsiteX164" fmla="*/ 1109304 w 7467600"/>
              <a:gd name="connsiteY164" fmla="*/ 3669030 h 6858000"/>
              <a:gd name="connsiteX165" fmla="*/ 8129 w 7467600"/>
              <a:gd name="connsiteY165" fmla="*/ 4330519 h 6858000"/>
              <a:gd name="connsiteX166" fmla="*/ 687572 w 7467600"/>
              <a:gd name="connsiteY166" fmla="*/ 3925629 h 6858000"/>
              <a:gd name="connsiteX167" fmla="*/ 1138365 w 7467600"/>
              <a:gd name="connsiteY167" fmla="*/ 3774515 h 6858000"/>
              <a:gd name="connsiteX168" fmla="*/ 1505579 w 7467600"/>
              <a:gd name="connsiteY168" fmla="*/ 3655526 h 6858000"/>
              <a:gd name="connsiteX169" fmla="*/ 1313114 w 7467600"/>
              <a:gd name="connsiteY169" fmla="*/ 3655216 h 6858000"/>
              <a:gd name="connsiteX170" fmla="*/ 3655073 w 7467600"/>
              <a:gd name="connsiteY170" fmla="*/ 3650884 h 6858000"/>
              <a:gd name="connsiteX171" fmla="*/ 3989938 w 7467600"/>
              <a:gd name="connsiteY171" fmla="*/ 3991685 h 6858000"/>
              <a:gd name="connsiteX172" fmla="*/ 4393907 w 7467600"/>
              <a:gd name="connsiteY172" fmla="*/ 4261258 h 6858000"/>
              <a:gd name="connsiteX173" fmla="*/ 4648051 w 7467600"/>
              <a:gd name="connsiteY173" fmla="*/ 4374051 h 6858000"/>
              <a:gd name="connsiteX174" fmla="*/ 4383389 w 7467600"/>
              <a:gd name="connsiteY174" fmla="*/ 4184369 h 6858000"/>
              <a:gd name="connsiteX175" fmla="*/ 4165508 w 7467600"/>
              <a:gd name="connsiteY175" fmla="*/ 4035196 h 6858000"/>
              <a:gd name="connsiteX176" fmla="*/ 4068162 w 7467600"/>
              <a:gd name="connsiteY176" fmla="*/ 3953394 h 6858000"/>
              <a:gd name="connsiteX177" fmla="*/ 3981416 w 7467600"/>
              <a:gd name="connsiteY177" fmla="*/ 3880482 h 6858000"/>
              <a:gd name="connsiteX178" fmla="*/ 3800147 w 7467600"/>
              <a:gd name="connsiteY178" fmla="*/ 3749872 h 6858000"/>
              <a:gd name="connsiteX179" fmla="*/ 3655073 w 7467600"/>
              <a:gd name="connsiteY179" fmla="*/ 3650884 h 6858000"/>
              <a:gd name="connsiteX180" fmla="*/ 3670252 w 7467600"/>
              <a:gd name="connsiteY180" fmla="*/ 3622798 h 6858000"/>
              <a:gd name="connsiteX181" fmla="*/ 3817258 w 7467600"/>
              <a:gd name="connsiteY181" fmla="*/ 3723577 h 6858000"/>
              <a:gd name="connsiteX182" fmla="*/ 4000461 w 7467600"/>
              <a:gd name="connsiteY182" fmla="*/ 3855966 h 6858000"/>
              <a:gd name="connsiteX183" fmla="*/ 4088180 w 7467600"/>
              <a:gd name="connsiteY183" fmla="*/ 3929774 h 6858000"/>
              <a:gd name="connsiteX184" fmla="*/ 4184555 w 7467600"/>
              <a:gd name="connsiteY184" fmla="*/ 4010683 h 6858000"/>
              <a:gd name="connsiteX185" fmla="*/ 4399563 w 7467600"/>
              <a:gd name="connsiteY185" fmla="*/ 4158106 h 6858000"/>
              <a:gd name="connsiteX186" fmla="*/ 4684469 w 7467600"/>
              <a:gd name="connsiteY186" fmla="*/ 4364680 h 6858000"/>
              <a:gd name="connsiteX187" fmla="*/ 4690271 w 7467600"/>
              <a:gd name="connsiteY187" fmla="*/ 4370034 h 6858000"/>
              <a:gd name="connsiteX188" fmla="*/ 4136093 w 7467600"/>
              <a:gd name="connsiteY188" fmla="*/ 3858466 h 6858000"/>
              <a:gd name="connsiteX189" fmla="*/ 3670252 w 7467600"/>
              <a:gd name="connsiteY189" fmla="*/ 3622798 h 6858000"/>
              <a:gd name="connsiteX190" fmla="*/ 4440129 w 7467600"/>
              <a:gd name="connsiteY190" fmla="*/ 3448571 h 6858000"/>
              <a:gd name="connsiteX191" fmla="*/ 4856525 w 7467600"/>
              <a:gd name="connsiteY191" fmla="*/ 3915351 h 6858000"/>
              <a:gd name="connsiteX192" fmla="*/ 5059055 w 7467600"/>
              <a:gd name="connsiteY192" fmla="*/ 4108918 h 6858000"/>
              <a:gd name="connsiteX193" fmla="*/ 5290070 w 7467600"/>
              <a:gd name="connsiteY193" fmla="*/ 4263619 h 6858000"/>
              <a:gd name="connsiteX194" fmla="*/ 4834991 w 7467600"/>
              <a:gd name="connsiteY194" fmla="*/ 3830985 h 6858000"/>
              <a:gd name="connsiteX195" fmla="*/ 4440129 w 7467600"/>
              <a:gd name="connsiteY195" fmla="*/ 3448571 h 6858000"/>
              <a:gd name="connsiteX196" fmla="*/ 4441737 w 7467600"/>
              <a:gd name="connsiteY196" fmla="*/ 3399734 h 6858000"/>
              <a:gd name="connsiteX197" fmla="*/ 4431236 w 7467600"/>
              <a:gd name="connsiteY197" fmla="*/ 3400954 h 6858000"/>
              <a:gd name="connsiteX198" fmla="*/ 4557150 w 7467600"/>
              <a:gd name="connsiteY198" fmla="*/ 3510023 h 6858000"/>
              <a:gd name="connsiteX199" fmla="*/ 4856936 w 7467600"/>
              <a:gd name="connsiteY199" fmla="*/ 3809146 h 6858000"/>
              <a:gd name="connsiteX200" fmla="*/ 5111996 w 7467600"/>
              <a:gd name="connsiteY200" fmla="*/ 4065759 h 6858000"/>
              <a:gd name="connsiteX201" fmla="*/ 5388878 w 7467600"/>
              <a:gd name="connsiteY201" fmla="*/ 4300185 h 6858000"/>
              <a:gd name="connsiteX202" fmla="*/ 5425556 w 7467600"/>
              <a:gd name="connsiteY202" fmla="*/ 4308967 h 6858000"/>
              <a:gd name="connsiteX203" fmla="*/ 4943646 w 7467600"/>
              <a:gd name="connsiteY203" fmla="*/ 3822916 h 6858000"/>
              <a:gd name="connsiteX204" fmla="*/ 4594837 w 7467600"/>
              <a:gd name="connsiteY204" fmla="*/ 3532274 h 6858000"/>
              <a:gd name="connsiteX205" fmla="*/ 4441737 w 7467600"/>
              <a:gd name="connsiteY205" fmla="*/ 3399734 h 6858000"/>
              <a:gd name="connsiteX206" fmla="*/ 5425834 w 7467600"/>
              <a:gd name="connsiteY206" fmla="*/ 3162785 h 6858000"/>
              <a:gd name="connsiteX207" fmla="*/ 5401644 w 7467600"/>
              <a:gd name="connsiteY207" fmla="*/ 3617847 h 6858000"/>
              <a:gd name="connsiteX208" fmla="*/ 5467256 w 7467600"/>
              <a:gd name="connsiteY208" fmla="*/ 4175494 h 6858000"/>
              <a:gd name="connsiteX209" fmla="*/ 5448069 w 7467600"/>
              <a:gd name="connsiteY209" fmla="*/ 3567554 h 6858000"/>
              <a:gd name="connsiteX210" fmla="*/ 5425834 w 7467600"/>
              <a:gd name="connsiteY210" fmla="*/ 3162785 h 6858000"/>
              <a:gd name="connsiteX211" fmla="*/ 1318687 w 7467600"/>
              <a:gd name="connsiteY211" fmla="*/ 3113840 h 6858000"/>
              <a:gd name="connsiteX212" fmla="*/ 1066793 w 7467600"/>
              <a:gd name="connsiteY212" fmla="*/ 3212171 h 6858000"/>
              <a:gd name="connsiteX213" fmla="*/ 993319 w 7467600"/>
              <a:gd name="connsiteY213" fmla="*/ 3247648 h 6858000"/>
              <a:gd name="connsiteX214" fmla="*/ 853081 w 7467600"/>
              <a:gd name="connsiteY214" fmla="*/ 3312410 h 6858000"/>
              <a:gd name="connsiteX215" fmla="*/ 805957 w 7467600"/>
              <a:gd name="connsiteY215" fmla="*/ 3330443 h 6858000"/>
              <a:gd name="connsiteX216" fmla="*/ 1318687 w 7467600"/>
              <a:gd name="connsiteY216" fmla="*/ 3113840 h 6858000"/>
              <a:gd name="connsiteX217" fmla="*/ 5453702 w 7467600"/>
              <a:gd name="connsiteY217" fmla="*/ 3090882 h 6858000"/>
              <a:gd name="connsiteX218" fmla="*/ 5480135 w 7467600"/>
              <a:gd name="connsiteY218" fmla="*/ 3565802 h 6858000"/>
              <a:gd name="connsiteX219" fmla="*/ 5499023 w 7467600"/>
              <a:gd name="connsiteY219" fmla="*/ 4166310 h 6858000"/>
              <a:gd name="connsiteX220" fmla="*/ 5547022 w 7467600"/>
              <a:gd name="connsiteY220" fmla="*/ 3607838 h 6858000"/>
              <a:gd name="connsiteX221" fmla="*/ 5515964 w 7467600"/>
              <a:gd name="connsiteY221" fmla="*/ 3378541 h 6858000"/>
              <a:gd name="connsiteX222" fmla="*/ 5453702 w 7467600"/>
              <a:gd name="connsiteY222" fmla="*/ 3090882 h 6858000"/>
              <a:gd name="connsiteX223" fmla="*/ 1238695 w 7467600"/>
              <a:gd name="connsiteY223" fmla="*/ 3076820 h 6858000"/>
              <a:gd name="connsiteX224" fmla="*/ 716371 w 7467600"/>
              <a:gd name="connsiteY224" fmla="*/ 3293249 h 6858000"/>
              <a:gd name="connsiteX225" fmla="*/ 579522 w 7467600"/>
              <a:gd name="connsiteY225" fmla="*/ 3371759 h 6858000"/>
              <a:gd name="connsiteX226" fmla="*/ 600288 w 7467600"/>
              <a:gd name="connsiteY226" fmla="*/ 3365555 h 6858000"/>
              <a:gd name="connsiteX227" fmla="*/ 840692 w 7467600"/>
              <a:gd name="connsiteY227" fmla="*/ 3284921 h 6858000"/>
              <a:gd name="connsiteX228" fmla="*/ 979248 w 7467600"/>
              <a:gd name="connsiteY228" fmla="*/ 3221003 h 6858000"/>
              <a:gd name="connsiteX229" fmla="*/ 1053282 w 7467600"/>
              <a:gd name="connsiteY229" fmla="*/ 3185247 h 6858000"/>
              <a:gd name="connsiteX230" fmla="*/ 1320603 w 7467600"/>
              <a:gd name="connsiteY230" fmla="*/ 3081281 h 6858000"/>
              <a:gd name="connsiteX231" fmla="*/ 1238695 w 7467600"/>
              <a:gd name="connsiteY231" fmla="*/ 3076820 h 6858000"/>
              <a:gd name="connsiteX232" fmla="*/ 5425627 w 7467600"/>
              <a:gd name="connsiteY232" fmla="*/ 2954192 h 6858000"/>
              <a:gd name="connsiteX233" fmla="*/ 5470770 w 7467600"/>
              <a:gd name="connsiteY233" fmla="*/ 3005435 h 6858000"/>
              <a:gd name="connsiteX234" fmla="*/ 5519779 w 7467600"/>
              <a:gd name="connsiteY234" fmla="*/ 4359223 h 6858000"/>
              <a:gd name="connsiteX235" fmla="*/ 5520293 w 7467600"/>
              <a:gd name="connsiteY235" fmla="*/ 4360602 h 6858000"/>
              <a:gd name="connsiteX236" fmla="*/ 5767221 w 7467600"/>
              <a:gd name="connsiteY236" fmla="*/ 4665564 h 6858000"/>
              <a:gd name="connsiteX237" fmla="*/ 6937169 w 7467600"/>
              <a:gd name="connsiteY237" fmla="*/ 4815941 h 6858000"/>
              <a:gd name="connsiteX238" fmla="*/ 6953922 w 7467600"/>
              <a:gd name="connsiteY238" fmla="*/ 4890068 h 6858000"/>
              <a:gd name="connsiteX239" fmla="*/ 6071359 w 7467600"/>
              <a:gd name="connsiteY239" fmla="*/ 4770770 h 6858000"/>
              <a:gd name="connsiteX240" fmla="*/ 6038839 w 7467600"/>
              <a:gd name="connsiteY240" fmla="*/ 4764474 h 6858000"/>
              <a:gd name="connsiteX241" fmla="*/ 6038706 w 7467600"/>
              <a:gd name="connsiteY241" fmla="*/ 4763847 h 6858000"/>
              <a:gd name="connsiteX242" fmla="*/ 6037784 w 7467600"/>
              <a:gd name="connsiteY242" fmla="*/ 4764270 h 6858000"/>
              <a:gd name="connsiteX243" fmla="*/ 6038839 w 7467600"/>
              <a:gd name="connsiteY243" fmla="*/ 4764474 h 6858000"/>
              <a:gd name="connsiteX244" fmla="*/ 6040338 w 7467600"/>
              <a:gd name="connsiteY244" fmla="*/ 4771418 h 6858000"/>
              <a:gd name="connsiteX245" fmla="*/ 6024488 w 7467600"/>
              <a:gd name="connsiteY245" fmla="*/ 4809903 h 6858000"/>
              <a:gd name="connsiteX246" fmla="*/ 5599771 w 7467600"/>
              <a:gd name="connsiteY246" fmla="*/ 5509652 h 6858000"/>
              <a:gd name="connsiteX247" fmla="*/ 5548843 w 7467600"/>
              <a:gd name="connsiteY247" fmla="*/ 5563845 h 6858000"/>
              <a:gd name="connsiteX248" fmla="*/ 5940952 w 7467600"/>
              <a:gd name="connsiteY248" fmla="*/ 6250028 h 6858000"/>
              <a:gd name="connsiteX249" fmla="*/ 6043441 w 7467600"/>
              <a:gd name="connsiteY249" fmla="*/ 6665847 h 6858000"/>
              <a:gd name="connsiteX250" fmla="*/ 6093432 w 7467600"/>
              <a:gd name="connsiteY250" fmla="*/ 6858000 h 6858000"/>
              <a:gd name="connsiteX251" fmla="*/ 6034344 w 7467600"/>
              <a:gd name="connsiteY251" fmla="*/ 6858000 h 6858000"/>
              <a:gd name="connsiteX252" fmla="*/ 6026679 w 7467600"/>
              <a:gd name="connsiteY252" fmla="*/ 6836959 h 6858000"/>
              <a:gd name="connsiteX253" fmla="*/ 5800441 w 7467600"/>
              <a:gd name="connsiteY253" fmla="*/ 6335286 h 6858000"/>
              <a:gd name="connsiteX254" fmla="*/ 5526562 w 7467600"/>
              <a:gd name="connsiteY254" fmla="*/ 5705388 h 6858000"/>
              <a:gd name="connsiteX255" fmla="*/ 5519640 w 7467600"/>
              <a:gd name="connsiteY255" fmla="*/ 5683774 h 6858000"/>
              <a:gd name="connsiteX256" fmla="*/ 5844559 w 7467600"/>
              <a:gd name="connsiteY256" fmla="*/ 6553349 h 6858000"/>
              <a:gd name="connsiteX257" fmla="*/ 5975994 w 7467600"/>
              <a:gd name="connsiteY257" fmla="*/ 6858000 h 6858000"/>
              <a:gd name="connsiteX258" fmla="*/ 5898547 w 7467600"/>
              <a:gd name="connsiteY258" fmla="*/ 6858000 h 6858000"/>
              <a:gd name="connsiteX259" fmla="*/ 5682041 w 7467600"/>
              <a:gd name="connsiteY259" fmla="*/ 6355860 h 6858000"/>
              <a:gd name="connsiteX260" fmla="*/ 5461758 w 7467600"/>
              <a:gd name="connsiteY260" fmla="*/ 5820220 h 6858000"/>
              <a:gd name="connsiteX261" fmla="*/ 5237282 w 7467600"/>
              <a:gd name="connsiteY261" fmla="*/ 6579086 h 6858000"/>
              <a:gd name="connsiteX262" fmla="*/ 5115009 w 7467600"/>
              <a:gd name="connsiteY262" fmla="*/ 6858000 h 6858000"/>
              <a:gd name="connsiteX263" fmla="*/ 5028074 w 7467600"/>
              <a:gd name="connsiteY263" fmla="*/ 6858000 h 6858000"/>
              <a:gd name="connsiteX264" fmla="*/ 5079508 w 7467600"/>
              <a:gd name="connsiteY264" fmla="*/ 6749074 h 6858000"/>
              <a:gd name="connsiteX265" fmla="*/ 5371846 w 7467600"/>
              <a:gd name="connsiteY265" fmla="*/ 5924413 h 6858000"/>
              <a:gd name="connsiteX266" fmla="*/ 5270512 w 7467600"/>
              <a:gd name="connsiteY266" fmla="*/ 6138975 h 6858000"/>
              <a:gd name="connsiteX267" fmla="*/ 5062409 w 7467600"/>
              <a:gd name="connsiteY267" fmla="*/ 6653544 h 6858000"/>
              <a:gd name="connsiteX268" fmla="*/ 5036628 w 7467600"/>
              <a:gd name="connsiteY268" fmla="*/ 6754247 h 6858000"/>
              <a:gd name="connsiteX269" fmla="*/ 5009112 w 7467600"/>
              <a:gd name="connsiteY269" fmla="*/ 6858000 h 6858000"/>
              <a:gd name="connsiteX270" fmla="*/ 4976679 w 7467600"/>
              <a:gd name="connsiteY270" fmla="*/ 6858000 h 6858000"/>
              <a:gd name="connsiteX271" fmla="*/ 5006537 w 7467600"/>
              <a:gd name="connsiteY271" fmla="*/ 6747068 h 6858000"/>
              <a:gd name="connsiteX272" fmla="*/ 5032723 w 7467600"/>
              <a:gd name="connsiteY272" fmla="*/ 6644957 h 6858000"/>
              <a:gd name="connsiteX273" fmla="*/ 5242949 w 7467600"/>
              <a:gd name="connsiteY273" fmla="*/ 6125175 h 6858000"/>
              <a:gd name="connsiteX274" fmla="*/ 5286321 w 7467600"/>
              <a:gd name="connsiteY274" fmla="*/ 6033555 h 6858000"/>
              <a:gd name="connsiteX275" fmla="*/ 5008210 w 7467600"/>
              <a:gd name="connsiteY275" fmla="*/ 6649194 h 6858000"/>
              <a:gd name="connsiteX276" fmla="*/ 4986321 w 7467600"/>
              <a:gd name="connsiteY276" fmla="*/ 6765687 h 6858000"/>
              <a:gd name="connsiteX277" fmla="*/ 4973474 w 7467600"/>
              <a:gd name="connsiteY277" fmla="*/ 6858000 h 6858000"/>
              <a:gd name="connsiteX278" fmla="*/ 4907178 w 7467600"/>
              <a:gd name="connsiteY278" fmla="*/ 6858000 h 6858000"/>
              <a:gd name="connsiteX279" fmla="*/ 4910810 w 7467600"/>
              <a:gd name="connsiteY279" fmla="*/ 6829660 h 6858000"/>
              <a:gd name="connsiteX280" fmla="*/ 4987461 w 7467600"/>
              <a:gd name="connsiteY280" fmla="*/ 6432994 h 6858000"/>
              <a:gd name="connsiteX281" fmla="*/ 5179262 w 7467600"/>
              <a:gd name="connsiteY281" fmla="*/ 6035044 h 6858000"/>
              <a:gd name="connsiteX282" fmla="*/ 4689678 w 7467600"/>
              <a:gd name="connsiteY282" fmla="*/ 6440241 h 6858000"/>
              <a:gd name="connsiteX283" fmla="*/ 4477543 w 7467600"/>
              <a:gd name="connsiteY283" fmla="*/ 6674836 h 6858000"/>
              <a:gd name="connsiteX284" fmla="*/ 4329957 w 7467600"/>
              <a:gd name="connsiteY284" fmla="*/ 6858000 h 6858000"/>
              <a:gd name="connsiteX285" fmla="*/ 4218595 w 7467600"/>
              <a:gd name="connsiteY285" fmla="*/ 6858000 h 6858000"/>
              <a:gd name="connsiteX286" fmla="*/ 4368888 w 7467600"/>
              <a:gd name="connsiteY286" fmla="*/ 6668412 h 6858000"/>
              <a:gd name="connsiteX287" fmla="*/ 4563091 w 7467600"/>
              <a:gd name="connsiteY287" fmla="*/ 6442508 h 6858000"/>
              <a:gd name="connsiteX288" fmla="*/ 5387324 w 7467600"/>
              <a:gd name="connsiteY288" fmla="*/ 5705830 h 6858000"/>
              <a:gd name="connsiteX289" fmla="*/ 5073620 w 7467600"/>
              <a:gd name="connsiteY289" fmla="*/ 5955437 h 6858000"/>
              <a:gd name="connsiteX290" fmla="*/ 4689789 w 7467600"/>
              <a:gd name="connsiteY290" fmla="*/ 6268382 h 6858000"/>
              <a:gd name="connsiteX291" fmla="*/ 4418722 w 7467600"/>
              <a:gd name="connsiteY291" fmla="*/ 6570886 h 6858000"/>
              <a:gd name="connsiteX292" fmla="*/ 4214944 w 7467600"/>
              <a:gd name="connsiteY292" fmla="*/ 6858000 h 6858000"/>
              <a:gd name="connsiteX293" fmla="*/ 4177898 w 7467600"/>
              <a:gd name="connsiteY293" fmla="*/ 6858000 h 6858000"/>
              <a:gd name="connsiteX294" fmla="*/ 4391597 w 7467600"/>
              <a:gd name="connsiteY294" fmla="*/ 6556370 h 6858000"/>
              <a:gd name="connsiteX295" fmla="*/ 4668889 w 7467600"/>
              <a:gd name="connsiteY295" fmla="*/ 6246399 h 6858000"/>
              <a:gd name="connsiteX296" fmla="*/ 5055427 w 7467600"/>
              <a:gd name="connsiteY296" fmla="*/ 5931476 h 6858000"/>
              <a:gd name="connsiteX297" fmla="*/ 5371814 w 7467600"/>
              <a:gd name="connsiteY297" fmla="*/ 5678975 h 6858000"/>
              <a:gd name="connsiteX298" fmla="*/ 4987918 w 7467600"/>
              <a:gd name="connsiteY298" fmla="*/ 5838701 h 6858000"/>
              <a:gd name="connsiteX299" fmla="*/ 4317146 w 7467600"/>
              <a:gd name="connsiteY299" fmla="*/ 6587716 h 6858000"/>
              <a:gd name="connsiteX300" fmla="*/ 4171627 w 7467600"/>
              <a:gd name="connsiteY300" fmla="*/ 6858000 h 6858000"/>
              <a:gd name="connsiteX301" fmla="*/ 4081585 w 7467600"/>
              <a:gd name="connsiteY301" fmla="*/ 6858000 h 6858000"/>
              <a:gd name="connsiteX302" fmla="*/ 4238603 w 7467600"/>
              <a:gd name="connsiteY302" fmla="*/ 6559341 h 6858000"/>
              <a:gd name="connsiteX303" fmla="*/ 4778333 w 7467600"/>
              <a:gd name="connsiteY303" fmla="*/ 5873626 h 6858000"/>
              <a:gd name="connsiteX304" fmla="*/ 5414185 w 7467600"/>
              <a:gd name="connsiteY304" fmla="*/ 5573882 h 6858000"/>
              <a:gd name="connsiteX305" fmla="*/ 5959648 w 7467600"/>
              <a:gd name="connsiteY305" fmla="*/ 4760797 h 6858000"/>
              <a:gd name="connsiteX306" fmla="*/ 5355019 w 7467600"/>
              <a:gd name="connsiteY306" fmla="*/ 4734672 h 6858000"/>
              <a:gd name="connsiteX307" fmla="*/ 5083565 w 7467600"/>
              <a:gd name="connsiteY307" fmla="*/ 5179121 h 6858000"/>
              <a:gd name="connsiteX308" fmla="*/ 4713577 w 7467600"/>
              <a:gd name="connsiteY308" fmla="*/ 5616803 h 6858000"/>
              <a:gd name="connsiteX309" fmla="*/ 3989559 w 7467600"/>
              <a:gd name="connsiteY309" fmla="*/ 6145945 h 6858000"/>
              <a:gd name="connsiteX310" fmla="*/ 3939824 w 7467600"/>
              <a:gd name="connsiteY310" fmla="*/ 6066900 h 6858000"/>
              <a:gd name="connsiteX311" fmla="*/ 4584537 w 7467600"/>
              <a:gd name="connsiteY311" fmla="*/ 5324826 h 6858000"/>
              <a:gd name="connsiteX312" fmla="*/ 5037105 w 7467600"/>
              <a:gd name="connsiteY312" fmla="*/ 5088765 h 6858000"/>
              <a:gd name="connsiteX313" fmla="*/ 5039930 w 7467600"/>
              <a:gd name="connsiteY313" fmla="*/ 5089585 h 6858000"/>
              <a:gd name="connsiteX314" fmla="*/ 5263764 w 7467600"/>
              <a:gd name="connsiteY314" fmla="*/ 4735525 h 6858000"/>
              <a:gd name="connsiteX315" fmla="*/ 4086300 w 7467600"/>
              <a:gd name="connsiteY315" fmla="*/ 4884599 h 6858000"/>
              <a:gd name="connsiteX316" fmla="*/ 4085485 w 7467600"/>
              <a:gd name="connsiteY316" fmla="*/ 4899070 h 6858000"/>
              <a:gd name="connsiteX317" fmla="*/ 3871915 w 7467600"/>
              <a:gd name="connsiteY317" fmla="*/ 5253645 h 6858000"/>
              <a:gd name="connsiteX318" fmla="*/ 3799374 w 7467600"/>
              <a:gd name="connsiteY318" fmla="*/ 5466127 h 6858000"/>
              <a:gd name="connsiteX319" fmla="*/ 3498850 w 7467600"/>
              <a:gd name="connsiteY319" fmla="*/ 6661888 h 6858000"/>
              <a:gd name="connsiteX320" fmla="*/ 3399216 w 7467600"/>
              <a:gd name="connsiteY320" fmla="*/ 6858000 h 6858000"/>
              <a:gd name="connsiteX321" fmla="*/ 3303688 w 7467600"/>
              <a:gd name="connsiteY321" fmla="*/ 6858000 h 6858000"/>
              <a:gd name="connsiteX322" fmla="*/ 3391774 w 7467600"/>
              <a:gd name="connsiteY322" fmla="*/ 6697181 h 6858000"/>
              <a:gd name="connsiteX323" fmla="*/ 3735540 w 7467600"/>
              <a:gd name="connsiteY323" fmla="*/ 5546923 h 6858000"/>
              <a:gd name="connsiteX324" fmla="*/ 3729438 w 7467600"/>
              <a:gd name="connsiteY324" fmla="*/ 5569058 h 6858000"/>
              <a:gd name="connsiteX325" fmla="*/ 3707782 w 7467600"/>
              <a:gd name="connsiteY325" fmla="*/ 5644908 h 6858000"/>
              <a:gd name="connsiteX326" fmla="*/ 3583827 w 7467600"/>
              <a:gd name="connsiteY326" fmla="*/ 6039215 h 6858000"/>
              <a:gd name="connsiteX327" fmla="*/ 3547861 w 7467600"/>
              <a:gd name="connsiteY327" fmla="*/ 6129609 h 6858000"/>
              <a:gd name="connsiteX328" fmla="*/ 3490905 w 7467600"/>
              <a:gd name="connsiteY328" fmla="*/ 6277660 h 6858000"/>
              <a:gd name="connsiteX329" fmla="*/ 3455859 w 7467600"/>
              <a:gd name="connsiteY329" fmla="*/ 6391301 h 6858000"/>
              <a:gd name="connsiteX330" fmla="*/ 3429112 w 7467600"/>
              <a:gd name="connsiteY330" fmla="*/ 6479469 h 6858000"/>
              <a:gd name="connsiteX331" fmla="*/ 3304862 w 7467600"/>
              <a:gd name="connsiteY331" fmla="*/ 6796476 h 6858000"/>
              <a:gd name="connsiteX332" fmla="*/ 3276071 w 7467600"/>
              <a:gd name="connsiteY332" fmla="*/ 6858000 h 6858000"/>
              <a:gd name="connsiteX333" fmla="*/ 3240805 w 7467600"/>
              <a:gd name="connsiteY333" fmla="*/ 6858000 h 6858000"/>
              <a:gd name="connsiteX334" fmla="*/ 3275917 w 7467600"/>
              <a:gd name="connsiteY334" fmla="*/ 6783192 h 6858000"/>
              <a:gd name="connsiteX335" fmla="*/ 3399358 w 7467600"/>
              <a:gd name="connsiteY335" fmla="*/ 6469011 h 6858000"/>
              <a:gd name="connsiteX336" fmla="*/ 3425650 w 7467600"/>
              <a:gd name="connsiteY336" fmla="*/ 6381333 h 6858000"/>
              <a:gd name="connsiteX337" fmla="*/ 3460661 w 7467600"/>
              <a:gd name="connsiteY337" fmla="*/ 6266763 h 6858000"/>
              <a:gd name="connsiteX338" fmla="*/ 3518021 w 7467600"/>
              <a:gd name="connsiteY338" fmla="*/ 6117298 h 6858000"/>
              <a:gd name="connsiteX339" fmla="*/ 3554035 w 7467600"/>
              <a:gd name="connsiteY339" fmla="*/ 6027832 h 6858000"/>
              <a:gd name="connsiteX340" fmla="*/ 3677174 w 7467600"/>
              <a:gd name="connsiteY340" fmla="*/ 5636351 h 6858000"/>
              <a:gd name="connsiteX341" fmla="*/ 3698819 w 7467600"/>
              <a:gd name="connsiteY341" fmla="*/ 5560503 h 6858000"/>
              <a:gd name="connsiteX342" fmla="*/ 3702094 w 7467600"/>
              <a:gd name="connsiteY342" fmla="*/ 5549194 h 6858000"/>
              <a:gd name="connsiteX343" fmla="*/ 3398355 w 7467600"/>
              <a:gd name="connsiteY343" fmla="*/ 6094603 h 6858000"/>
              <a:gd name="connsiteX344" fmla="*/ 3193941 w 7467600"/>
              <a:gd name="connsiteY344" fmla="*/ 6798775 h 6858000"/>
              <a:gd name="connsiteX345" fmla="*/ 3184140 w 7467600"/>
              <a:gd name="connsiteY345" fmla="*/ 6858000 h 6858000"/>
              <a:gd name="connsiteX346" fmla="*/ 3099978 w 7467600"/>
              <a:gd name="connsiteY346" fmla="*/ 6858000 h 6858000"/>
              <a:gd name="connsiteX347" fmla="*/ 3101556 w 7467600"/>
              <a:gd name="connsiteY347" fmla="*/ 6843337 h 6858000"/>
              <a:gd name="connsiteX348" fmla="*/ 3370162 w 7467600"/>
              <a:gd name="connsiteY348" fmla="*/ 5785550 h 6858000"/>
              <a:gd name="connsiteX349" fmla="*/ 3746477 w 7467600"/>
              <a:gd name="connsiteY349" fmla="*/ 5377889 h 6858000"/>
              <a:gd name="connsiteX350" fmla="*/ 3863399 w 7467600"/>
              <a:gd name="connsiteY350" fmla="*/ 5087257 h 6858000"/>
              <a:gd name="connsiteX351" fmla="*/ 3968712 w 7467600"/>
              <a:gd name="connsiteY351" fmla="*/ 4913989 h 6858000"/>
              <a:gd name="connsiteX352" fmla="*/ 2792390 w 7467600"/>
              <a:gd name="connsiteY352" fmla="*/ 5382974 h 6858000"/>
              <a:gd name="connsiteX353" fmla="*/ 2714982 w 7467600"/>
              <a:gd name="connsiteY353" fmla="*/ 5427051 h 6858000"/>
              <a:gd name="connsiteX354" fmla="*/ 2813361 w 7467600"/>
              <a:gd name="connsiteY354" fmla="*/ 6023912 h 6858000"/>
              <a:gd name="connsiteX355" fmla="*/ 2688430 w 7467600"/>
              <a:gd name="connsiteY355" fmla="*/ 6801564 h 6858000"/>
              <a:gd name="connsiteX356" fmla="*/ 2629626 w 7467600"/>
              <a:gd name="connsiteY356" fmla="*/ 6763394 h 6858000"/>
              <a:gd name="connsiteX357" fmla="*/ 2565328 w 7467600"/>
              <a:gd name="connsiteY357" fmla="*/ 5516399 h 6858000"/>
              <a:gd name="connsiteX358" fmla="*/ 1922999 w 7467600"/>
              <a:gd name="connsiteY358" fmla="*/ 5980343 h 6858000"/>
              <a:gd name="connsiteX359" fmla="*/ 1950261 w 7467600"/>
              <a:gd name="connsiteY359" fmla="*/ 6405858 h 6858000"/>
              <a:gd name="connsiteX360" fmla="*/ 2365554 w 7467600"/>
              <a:gd name="connsiteY360" fmla="*/ 6759107 h 6858000"/>
              <a:gd name="connsiteX361" fmla="*/ 2424142 w 7467600"/>
              <a:gd name="connsiteY361" fmla="*/ 6858000 h 6858000"/>
              <a:gd name="connsiteX362" fmla="*/ 2395994 w 7467600"/>
              <a:gd name="connsiteY362" fmla="*/ 6858000 h 6858000"/>
              <a:gd name="connsiteX363" fmla="*/ 2392863 w 7467600"/>
              <a:gd name="connsiteY363" fmla="*/ 6852964 h 6858000"/>
              <a:gd name="connsiteX364" fmla="*/ 2017589 w 7467600"/>
              <a:gd name="connsiteY364" fmla="*/ 6493982 h 6858000"/>
              <a:gd name="connsiteX365" fmla="*/ 2147336 w 7467600"/>
              <a:gd name="connsiteY365" fmla="*/ 6594052 h 6858000"/>
              <a:gd name="connsiteX366" fmla="*/ 2207047 w 7467600"/>
              <a:gd name="connsiteY366" fmla="*/ 6654540 h 6858000"/>
              <a:gd name="connsiteX367" fmla="*/ 2299106 w 7467600"/>
              <a:gd name="connsiteY367" fmla="*/ 6778931 h 6858000"/>
              <a:gd name="connsiteX368" fmla="*/ 2314430 w 7467600"/>
              <a:gd name="connsiteY368" fmla="*/ 6801144 h 6858000"/>
              <a:gd name="connsiteX369" fmla="*/ 2352406 w 7467600"/>
              <a:gd name="connsiteY369" fmla="*/ 6858000 h 6858000"/>
              <a:gd name="connsiteX370" fmla="*/ 2314492 w 7467600"/>
              <a:gd name="connsiteY370" fmla="*/ 6858000 h 6858000"/>
              <a:gd name="connsiteX371" fmla="*/ 2288095 w 7467600"/>
              <a:gd name="connsiteY371" fmla="*/ 6818030 h 6858000"/>
              <a:gd name="connsiteX372" fmla="*/ 2272768 w 7467600"/>
              <a:gd name="connsiteY372" fmla="*/ 6795822 h 6858000"/>
              <a:gd name="connsiteX373" fmla="*/ 2182715 w 7467600"/>
              <a:gd name="connsiteY373" fmla="*/ 6675071 h 6858000"/>
              <a:gd name="connsiteX374" fmla="*/ 2032061 w 7467600"/>
              <a:gd name="connsiteY374" fmla="*/ 6541380 h 6858000"/>
              <a:gd name="connsiteX375" fmla="*/ 2257220 w 7467600"/>
              <a:gd name="connsiteY375" fmla="*/ 6826257 h 6858000"/>
              <a:gd name="connsiteX376" fmla="*/ 2281324 w 7467600"/>
              <a:gd name="connsiteY376" fmla="*/ 6858000 h 6858000"/>
              <a:gd name="connsiteX377" fmla="*/ 2242860 w 7467600"/>
              <a:gd name="connsiteY377" fmla="*/ 6858000 h 6858000"/>
              <a:gd name="connsiteX378" fmla="*/ 2232818 w 7467600"/>
              <a:gd name="connsiteY378" fmla="*/ 6844926 h 6858000"/>
              <a:gd name="connsiteX379" fmla="*/ 1990172 w 7467600"/>
              <a:gd name="connsiteY379" fmla="*/ 6542121 h 6858000"/>
              <a:gd name="connsiteX380" fmla="*/ 2124090 w 7467600"/>
              <a:gd name="connsiteY380" fmla="*/ 6761017 h 6858000"/>
              <a:gd name="connsiteX381" fmla="*/ 2200380 w 7467600"/>
              <a:gd name="connsiteY381" fmla="*/ 6858000 h 6858000"/>
              <a:gd name="connsiteX382" fmla="*/ 2147507 w 7467600"/>
              <a:gd name="connsiteY382" fmla="*/ 6858000 h 6858000"/>
              <a:gd name="connsiteX383" fmla="*/ 2070668 w 7467600"/>
              <a:gd name="connsiteY383" fmla="*/ 6761520 h 6858000"/>
              <a:gd name="connsiteX384" fmla="*/ 1975142 w 7467600"/>
              <a:gd name="connsiteY384" fmla="*/ 6585570 h 6858000"/>
              <a:gd name="connsiteX385" fmla="*/ 2050035 w 7467600"/>
              <a:gd name="connsiteY385" fmla="*/ 6813345 h 6858000"/>
              <a:gd name="connsiteX386" fmla="*/ 2063025 w 7467600"/>
              <a:gd name="connsiteY386" fmla="*/ 6858000 h 6858000"/>
              <a:gd name="connsiteX387" fmla="*/ 2021675 w 7467600"/>
              <a:gd name="connsiteY387" fmla="*/ 6858000 h 6858000"/>
              <a:gd name="connsiteX388" fmla="*/ 2019308 w 7467600"/>
              <a:gd name="connsiteY388" fmla="*/ 6847118 h 6858000"/>
              <a:gd name="connsiteX389" fmla="*/ 1938835 w 7467600"/>
              <a:gd name="connsiteY389" fmla="*/ 6551160 h 6858000"/>
              <a:gd name="connsiteX390" fmla="*/ 1953230 w 7467600"/>
              <a:gd name="connsiteY390" fmla="*/ 6759699 h 6858000"/>
              <a:gd name="connsiteX391" fmla="*/ 1956763 w 7467600"/>
              <a:gd name="connsiteY391" fmla="*/ 6778191 h 6858000"/>
              <a:gd name="connsiteX392" fmla="*/ 1967925 w 7467600"/>
              <a:gd name="connsiteY392" fmla="*/ 6858000 h 6858000"/>
              <a:gd name="connsiteX393" fmla="*/ 1936622 w 7467600"/>
              <a:gd name="connsiteY393" fmla="*/ 6858000 h 6858000"/>
              <a:gd name="connsiteX394" fmla="*/ 1926261 w 7467600"/>
              <a:gd name="connsiteY394" fmla="*/ 6784064 h 6858000"/>
              <a:gd name="connsiteX395" fmla="*/ 1922724 w 7467600"/>
              <a:gd name="connsiteY395" fmla="*/ 6765577 h 6858000"/>
              <a:gd name="connsiteX396" fmla="*/ 1904650 w 7467600"/>
              <a:gd name="connsiteY396" fmla="*/ 6639616 h 6858000"/>
              <a:gd name="connsiteX397" fmla="*/ 1885273 w 7467600"/>
              <a:gd name="connsiteY397" fmla="*/ 6858000 h 6858000"/>
              <a:gd name="connsiteX398" fmla="*/ 1854363 w 7467600"/>
              <a:gd name="connsiteY398" fmla="*/ 6858000 h 6858000"/>
              <a:gd name="connsiteX399" fmla="*/ 1880391 w 7467600"/>
              <a:gd name="connsiteY399" fmla="*/ 6603796 h 6858000"/>
              <a:gd name="connsiteX400" fmla="*/ 1818273 w 7467600"/>
              <a:gd name="connsiteY400" fmla="*/ 6715729 h 6858000"/>
              <a:gd name="connsiteX401" fmla="*/ 1794691 w 7467600"/>
              <a:gd name="connsiteY401" fmla="*/ 6843239 h 6858000"/>
              <a:gd name="connsiteX402" fmla="*/ 1794914 w 7467600"/>
              <a:gd name="connsiteY402" fmla="*/ 6858000 h 6858000"/>
              <a:gd name="connsiteX403" fmla="*/ 1746128 w 7467600"/>
              <a:gd name="connsiteY403" fmla="*/ 6858000 h 6858000"/>
              <a:gd name="connsiteX404" fmla="*/ 1753934 w 7467600"/>
              <a:gd name="connsiteY404" fmla="*/ 6724796 h 6858000"/>
              <a:gd name="connsiteX405" fmla="*/ 1792053 w 7467600"/>
              <a:gd name="connsiteY405" fmla="*/ 6572396 h 6858000"/>
              <a:gd name="connsiteX406" fmla="*/ 1862248 w 7467600"/>
              <a:gd name="connsiteY406" fmla="*/ 6266397 h 6858000"/>
              <a:gd name="connsiteX407" fmla="*/ 1862250 w 7467600"/>
              <a:gd name="connsiteY407" fmla="*/ 6033531 h 6858000"/>
              <a:gd name="connsiteX408" fmla="*/ 1211999 w 7467600"/>
              <a:gd name="connsiteY408" fmla="*/ 6683610 h 6858000"/>
              <a:gd name="connsiteX409" fmla="*/ 1213266 w 7467600"/>
              <a:gd name="connsiteY409" fmla="*/ 6691947 h 6858000"/>
              <a:gd name="connsiteX410" fmla="*/ 1203370 w 7467600"/>
              <a:gd name="connsiteY410" fmla="*/ 6850676 h 6858000"/>
              <a:gd name="connsiteX411" fmla="*/ 1203671 w 7467600"/>
              <a:gd name="connsiteY411" fmla="*/ 6858000 h 6858000"/>
              <a:gd name="connsiteX412" fmla="*/ 1143180 w 7467600"/>
              <a:gd name="connsiteY412" fmla="*/ 6858000 h 6858000"/>
              <a:gd name="connsiteX413" fmla="*/ 1142176 w 7467600"/>
              <a:gd name="connsiteY413" fmla="*/ 6766045 h 6858000"/>
              <a:gd name="connsiteX414" fmla="*/ 1067484 w 7467600"/>
              <a:gd name="connsiteY414" fmla="*/ 6858000 h 6858000"/>
              <a:gd name="connsiteX415" fmla="*/ 953928 w 7467600"/>
              <a:gd name="connsiteY415" fmla="*/ 6858000 h 6858000"/>
              <a:gd name="connsiteX416" fmla="*/ 959715 w 7467600"/>
              <a:gd name="connsiteY416" fmla="*/ 6850185 h 6858000"/>
              <a:gd name="connsiteX417" fmla="*/ 1483788 w 7467600"/>
              <a:gd name="connsiteY417" fmla="*/ 6259174 h 6858000"/>
              <a:gd name="connsiteX418" fmla="*/ 1100671 w 7467600"/>
              <a:gd name="connsiteY418" fmla="*/ 6252137 h 6858000"/>
              <a:gd name="connsiteX419" fmla="*/ 1090144 w 7467600"/>
              <a:gd name="connsiteY419" fmla="*/ 6256748 h 6858000"/>
              <a:gd name="connsiteX420" fmla="*/ 1095872 w 7467600"/>
              <a:gd name="connsiteY420" fmla="*/ 6271892 h 6858000"/>
              <a:gd name="connsiteX421" fmla="*/ 262785 w 7467600"/>
              <a:gd name="connsiteY421" fmla="*/ 6845450 h 6858000"/>
              <a:gd name="connsiteX422" fmla="*/ 209968 w 7467600"/>
              <a:gd name="connsiteY422" fmla="*/ 6770713 h 6858000"/>
              <a:gd name="connsiteX423" fmla="*/ 873460 w 7467600"/>
              <a:gd name="connsiteY423" fmla="*/ 6253768 h 6858000"/>
              <a:gd name="connsiteX424" fmla="*/ 192686 w 7467600"/>
              <a:gd name="connsiteY424" fmla="*/ 5849257 h 6858000"/>
              <a:gd name="connsiteX425" fmla="*/ 4696 w 7467600"/>
              <a:gd name="connsiteY425" fmla="*/ 5697668 h 6858000"/>
              <a:gd name="connsiteX426" fmla="*/ 0 w 7467600"/>
              <a:gd name="connsiteY426" fmla="*/ 5689984 h 6858000"/>
              <a:gd name="connsiteX427" fmla="*/ 0 w 7467600"/>
              <a:gd name="connsiteY427" fmla="*/ 5513472 h 6858000"/>
              <a:gd name="connsiteX428" fmla="*/ 174101 w 7467600"/>
              <a:gd name="connsiteY428" fmla="*/ 5620277 h 6858000"/>
              <a:gd name="connsiteX429" fmla="*/ 891800 w 7467600"/>
              <a:gd name="connsiteY429" fmla="*/ 6036935 h 6858000"/>
              <a:gd name="connsiteX430" fmla="*/ 1072219 w 7467600"/>
              <a:gd name="connsiteY430" fmla="*/ 6169443 h 6858000"/>
              <a:gd name="connsiteX431" fmla="*/ 1074117 w 7467600"/>
              <a:gd name="connsiteY431" fmla="*/ 6170301 h 6858000"/>
              <a:gd name="connsiteX432" fmla="*/ 1083114 w 7467600"/>
              <a:gd name="connsiteY432" fmla="*/ 6174131 h 6858000"/>
              <a:gd name="connsiteX433" fmla="*/ 1543010 w 7467600"/>
              <a:gd name="connsiteY433" fmla="*/ 6191140 h 6858000"/>
              <a:gd name="connsiteX434" fmla="*/ 1551080 w 7467600"/>
              <a:gd name="connsiteY434" fmla="*/ 6195006 h 6858000"/>
              <a:gd name="connsiteX435" fmla="*/ 2345443 w 7467600"/>
              <a:gd name="connsiteY435" fmla="*/ 5549882 h 6858000"/>
              <a:gd name="connsiteX436" fmla="*/ 1721499 w 7467600"/>
              <a:gd name="connsiteY436" fmla="*/ 5599969 h 6858000"/>
              <a:gd name="connsiteX437" fmla="*/ 767716 w 7467600"/>
              <a:gd name="connsiteY437" fmla="*/ 5472768 h 6858000"/>
              <a:gd name="connsiteX438" fmla="*/ 722147 w 7467600"/>
              <a:gd name="connsiteY438" fmla="*/ 5393091 h 6858000"/>
              <a:gd name="connsiteX439" fmla="*/ 1485552 w 7467600"/>
              <a:gd name="connsiteY439" fmla="*/ 5313202 h 6858000"/>
              <a:gd name="connsiteX440" fmla="*/ 2143004 w 7467600"/>
              <a:gd name="connsiteY440" fmla="*/ 5402420 h 6858000"/>
              <a:gd name="connsiteX441" fmla="*/ 1933391 w 7467600"/>
              <a:gd name="connsiteY441" fmla="*/ 5156971 h 6858000"/>
              <a:gd name="connsiteX442" fmla="*/ 1827118 w 7467600"/>
              <a:gd name="connsiteY442" fmla="*/ 4968410 h 6858000"/>
              <a:gd name="connsiteX443" fmla="*/ 1837349 w 7467600"/>
              <a:gd name="connsiteY443" fmla="*/ 4956357 h 6858000"/>
              <a:gd name="connsiteX444" fmla="*/ 2162835 w 7467600"/>
              <a:gd name="connsiteY444" fmla="*/ 5187853 h 6858000"/>
              <a:gd name="connsiteX445" fmla="*/ 2257167 w 7467600"/>
              <a:gd name="connsiteY445" fmla="*/ 5462123 h 6858000"/>
              <a:gd name="connsiteX446" fmla="*/ 2261598 w 7467600"/>
              <a:gd name="connsiteY446" fmla="*/ 5467998 h 6858000"/>
              <a:gd name="connsiteX447" fmla="*/ 2437177 w 7467600"/>
              <a:gd name="connsiteY447" fmla="*/ 5479608 h 6858000"/>
              <a:gd name="connsiteX448" fmla="*/ 2445247 w 7467600"/>
              <a:gd name="connsiteY448" fmla="*/ 5483476 h 6858000"/>
              <a:gd name="connsiteX449" fmla="*/ 2743626 w 7467600"/>
              <a:gd name="connsiteY449" fmla="*/ 5304819 h 6858000"/>
              <a:gd name="connsiteX450" fmla="*/ 3048102 w 7467600"/>
              <a:gd name="connsiteY450" fmla="*/ 5150595 h 6858000"/>
              <a:gd name="connsiteX451" fmla="*/ 1799414 w 7467600"/>
              <a:gd name="connsiteY451" fmla="*/ 4694732 h 6858000"/>
              <a:gd name="connsiteX452" fmla="*/ 1771735 w 7467600"/>
              <a:gd name="connsiteY452" fmla="*/ 4619929 h 6858000"/>
              <a:gd name="connsiteX453" fmla="*/ 3104273 w 7467600"/>
              <a:gd name="connsiteY453" fmla="*/ 5076159 h 6858000"/>
              <a:gd name="connsiteX454" fmla="*/ 3113245 w 7467600"/>
              <a:gd name="connsiteY454" fmla="*/ 5090705 h 6858000"/>
              <a:gd name="connsiteX455" fmla="*/ 3126294 w 7467600"/>
              <a:gd name="connsiteY455" fmla="*/ 5114400 h 6858000"/>
              <a:gd name="connsiteX456" fmla="*/ 3937433 w 7467600"/>
              <a:gd name="connsiteY456" fmla="*/ 4830473 h 6858000"/>
              <a:gd name="connsiteX457" fmla="*/ 3590475 w 7467600"/>
              <a:gd name="connsiteY457" fmla="*/ 4597974 h 6858000"/>
              <a:gd name="connsiteX458" fmla="*/ 3100264 w 7467600"/>
              <a:gd name="connsiteY458" fmla="*/ 4579845 h 6858000"/>
              <a:gd name="connsiteX459" fmla="*/ 2183576 w 7467600"/>
              <a:gd name="connsiteY459" fmla="*/ 4227150 h 6858000"/>
              <a:gd name="connsiteX460" fmla="*/ 2151029 w 7467600"/>
              <a:gd name="connsiteY460" fmla="*/ 4146947 h 6858000"/>
              <a:gd name="connsiteX461" fmla="*/ 3563434 w 7467600"/>
              <a:gd name="connsiteY461" fmla="*/ 4469115 h 6858000"/>
              <a:gd name="connsiteX462" fmla="*/ 3177952 w 7467600"/>
              <a:gd name="connsiteY462" fmla="*/ 3657386 h 6858000"/>
              <a:gd name="connsiteX463" fmla="*/ 3189263 w 7467600"/>
              <a:gd name="connsiteY463" fmla="*/ 3625726 h 6858000"/>
              <a:gd name="connsiteX464" fmla="*/ 3560912 w 7467600"/>
              <a:gd name="connsiteY464" fmla="*/ 4079863 h 6858000"/>
              <a:gd name="connsiteX465" fmla="*/ 3626636 w 7467600"/>
              <a:gd name="connsiteY465" fmla="*/ 4512230 h 6858000"/>
              <a:gd name="connsiteX466" fmla="*/ 3653088 w 7467600"/>
              <a:gd name="connsiteY466" fmla="*/ 4521417 h 6858000"/>
              <a:gd name="connsiteX467" fmla="*/ 3988128 w 7467600"/>
              <a:gd name="connsiteY467" fmla="*/ 4817267 h 6858000"/>
              <a:gd name="connsiteX468" fmla="*/ 4830582 w 7467600"/>
              <a:gd name="connsiteY468" fmla="*/ 4676000 h 6858000"/>
              <a:gd name="connsiteX469" fmla="*/ 4830100 w 7467600"/>
              <a:gd name="connsiteY469" fmla="*/ 4675554 h 6858000"/>
              <a:gd name="connsiteX470" fmla="*/ 4036318 w 7467600"/>
              <a:gd name="connsiteY470" fmla="*/ 4147013 h 6858000"/>
              <a:gd name="connsiteX471" fmla="*/ 3432098 w 7467600"/>
              <a:gd name="connsiteY471" fmla="*/ 3537312 h 6858000"/>
              <a:gd name="connsiteX472" fmla="*/ 3446761 w 7467600"/>
              <a:gd name="connsiteY472" fmla="*/ 3461278 h 6858000"/>
              <a:gd name="connsiteX473" fmla="*/ 4419733 w 7467600"/>
              <a:gd name="connsiteY473" fmla="*/ 3963555 h 6858000"/>
              <a:gd name="connsiteX474" fmla="*/ 4781371 w 7467600"/>
              <a:gd name="connsiteY474" fmla="*/ 4458604 h 6858000"/>
              <a:gd name="connsiteX475" fmla="*/ 4780440 w 7467600"/>
              <a:gd name="connsiteY475" fmla="*/ 4470290 h 6858000"/>
              <a:gd name="connsiteX476" fmla="*/ 4898954 w 7467600"/>
              <a:gd name="connsiteY476" fmla="*/ 4662092 h 6858000"/>
              <a:gd name="connsiteX477" fmla="*/ 4900699 w 7467600"/>
              <a:gd name="connsiteY477" fmla="*/ 4670867 h 6858000"/>
              <a:gd name="connsiteX478" fmla="*/ 5714511 w 7467600"/>
              <a:gd name="connsiteY478" fmla="*/ 4663483 h 6858000"/>
              <a:gd name="connsiteX479" fmla="*/ 5464793 w 7467600"/>
              <a:gd name="connsiteY479" fmla="*/ 4393556 h 6858000"/>
              <a:gd name="connsiteX480" fmla="*/ 5461897 w 7467600"/>
              <a:gd name="connsiteY480" fmla="*/ 4390879 h 6858000"/>
              <a:gd name="connsiteX481" fmla="*/ 4294126 w 7467600"/>
              <a:gd name="connsiteY481" fmla="*/ 3303048 h 6858000"/>
              <a:gd name="connsiteX482" fmla="*/ 4305321 w 7467600"/>
              <a:gd name="connsiteY482" fmla="*/ 3256953 h 6858000"/>
              <a:gd name="connsiteX483" fmla="*/ 4949299 w 7467600"/>
              <a:gd name="connsiteY483" fmla="*/ 3766336 h 6858000"/>
              <a:gd name="connsiteX484" fmla="*/ 5291452 w 7467600"/>
              <a:gd name="connsiteY484" fmla="*/ 4076801 h 6858000"/>
              <a:gd name="connsiteX485" fmla="*/ 5434998 w 7467600"/>
              <a:gd name="connsiteY485" fmla="*/ 4254100 h 6858000"/>
              <a:gd name="connsiteX486" fmla="*/ 5351015 w 7467600"/>
              <a:gd name="connsiteY486" fmla="*/ 3760989 h 6858000"/>
              <a:gd name="connsiteX487" fmla="*/ 5413780 w 7467600"/>
              <a:gd name="connsiteY487" fmla="*/ 2966265 h 6858000"/>
              <a:gd name="connsiteX488" fmla="*/ 5425627 w 7467600"/>
              <a:gd name="connsiteY488" fmla="*/ 2954192 h 6858000"/>
              <a:gd name="connsiteX489" fmla="*/ 6604735 w 7467600"/>
              <a:gd name="connsiteY489" fmla="*/ 2041381 h 6858000"/>
              <a:gd name="connsiteX490" fmla="*/ 7204487 w 7467600"/>
              <a:gd name="connsiteY490" fmla="*/ 2742112 h 6858000"/>
              <a:gd name="connsiteX491" fmla="*/ 7131592 w 7467600"/>
              <a:gd name="connsiteY491" fmla="*/ 2672096 h 6858000"/>
              <a:gd name="connsiteX492" fmla="*/ 6996344 w 7467600"/>
              <a:gd name="connsiteY492" fmla="*/ 2518310 h 6858000"/>
              <a:gd name="connsiteX493" fmla="*/ 6735495 w 7467600"/>
              <a:gd name="connsiteY493" fmla="*/ 2196890 h 6858000"/>
              <a:gd name="connsiteX494" fmla="*/ 6721901 w 7467600"/>
              <a:gd name="connsiteY494" fmla="*/ 2179274 h 6858000"/>
              <a:gd name="connsiteX495" fmla="*/ 6604735 w 7467600"/>
              <a:gd name="connsiteY495" fmla="*/ 2041381 h 6858000"/>
              <a:gd name="connsiteX496" fmla="*/ 6591670 w 7467600"/>
              <a:gd name="connsiteY496" fmla="*/ 1988277 h 6858000"/>
              <a:gd name="connsiteX497" fmla="*/ 6747349 w 7467600"/>
              <a:gd name="connsiteY497" fmla="*/ 2160069 h 6858000"/>
              <a:gd name="connsiteX498" fmla="*/ 6760943 w 7467600"/>
              <a:gd name="connsiteY498" fmla="*/ 2177686 h 6858000"/>
              <a:gd name="connsiteX499" fmla="*/ 7021065 w 7467600"/>
              <a:gd name="connsiteY499" fmla="*/ 2498102 h 6858000"/>
              <a:gd name="connsiteX500" fmla="*/ 7155223 w 7467600"/>
              <a:gd name="connsiteY500" fmla="*/ 2650386 h 6858000"/>
              <a:gd name="connsiteX501" fmla="*/ 7203167 w 7467600"/>
              <a:gd name="connsiteY501" fmla="*/ 2697288 h 6858000"/>
              <a:gd name="connsiteX502" fmla="*/ 6937703 w 7467600"/>
              <a:gd name="connsiteY502" fmla="*/ 2321981 h 6858000"/>
              <a:gd name="connsiteX503" fmla="*/ 6591670 w 7467600"/>
              <a:gd name="connsiteY503" fmla="*/ 1988277 h 6858000"/>
              <a:gd name="connsiteX504" fmla="*/ 5798671 w 7467600"/>
              <a:gd name="connsiteY504" fmla="*/ 1981601 h 6858000"/>
              <a:gd name="connsiteX505" fmla="*/ 5754709 w 7467600"/>
              <a:gd name="connsiteY505" fmla="*/ 2071454 h 6858000"/>
              <a:gd name="connsiteX506" fmla="*/ 5763044 w 7467600"/>
              <a:gd name="connsiteY506" fmla="*/ 2842206 h 6858000"/>
              <a:gd name="connsiteX507" fmla="*/ 5764974 w 7467600"/>
              <a:gd name="connsiteY507" fmla="*/ 2799609 h 6858000"/>
              <a:gd name="connsiteX508" fmla="*/ 5767665 w 7467600"/>
              <a:gd name="connsiteY508" fmla="*/ 2666409 h 6858000"/>
              <a:gd name="connsiteX509" fmla="*/ 5763055 w 7467600"/>
              <a:gd name="connsiteY509" fmla="*/ 2579705 h 6858000"/>
              <a:gd name="connsiteX510" fmla="*/ 5758079 w 7467600"/>
              <a:gd name="connsiteY510" fmla="*/ 2492508 h 6858000"/>
              <a:gd name="connsiteX511" fmla="*/ 5779325 w 7467600"/>
              <a:gd name="connsiteY511" fmla="*/ 2197069 h 6858000"/>
              <a:gd name="connsiteX512" fmla="*/ 5798671 w 7467600"/>
              <a:gd name="connsiteY512" fmla="*/ 1981601 h 6858000"/>
              <a:gd name="connsiteX513" fmla="*/ 5829202 w 7467600"/>
              <a:gd name="connsiteY513" fmla="*/ 1971679 h 6858000"/>
              <a:gd name="connsiteX514" fmla="*/ 5809558 w 7467600"/>
              <a:gd name="connsiteY514" fmla="*/ 2198043 h 6858000"/>
              <a:gd name="connsiteX515" fmla="*/ 5788653 w 7467600"/>
              <a:gd name="connsiteY515" fmla="*/ 2489430 h 6858000"/>
              <a:gd name="connsiteX516" fmla="*/ 5793439 w 7467600"/>
              <a:gd name="connsiteY516" fmla="*/ 2575235 h 6858000"/>
              <a:gd name="connsiteX517" fmla="*/ 5796837 w 7467600"/>
              <a:gd name="connsiteY517" fmla="*/ 2637633 h 6858000"/>
              <a:gd name="connsiteX518" fmla="*/ 5818614 w 7467600"/>
              <a:gd name="connsiteY518" fmla="*/ 2473055 h 6858000"/>
              <a:gd name="connsiteX519" fmla="*/ 5829202 w 7467600"/>
              <a:gd name="connsiteY519" fmla="*/ 1971679 h 6858000"/>
              <a:gd name="connsiteX520" fmla="*/ 5911389 w 7467600"/>
              <a:gd name="connsiteY520" fmla="*/ 1898371 h 6858000"/>
              <a:gd name="connsiteX521" fmla="*/ 6237627 w 7467600"/>
              <a:gd name="connsiteY521" fmla="*/ 2231921 h 6858000"/>
              <a:gd name="connsiteX522" fmla="*/ 5911389 w 7467600"/>
              <a:gd name="connsiteY522" fmla="*/ 1898371 h 6858000"/>
              <a:gd name="connsiteX523" fmla="*/ 6944437 w 7467600"/>
              <a:gd name="connsiteY523" fmla="*/ 1575402 h 6858000"/>
              <a:gd name="connsiteX524" fmla="*/ 6304730 w 7467600"/>
              <a:gd name="connsiteY524" fmla="*/ 1766654 h 6858000"/>
              <a:gd name="connsiteX525" fmla="*/ 6944437 w 7467600"/>
              <a:gd name="connsiteY525" fmla="*/ 1575402 h 6858000"/>
              <a:gd name="connsiteX526" fmla="*/ 7019523 w 7467600"/>
              <a:gd name="connsiteY526" fmla="*/ 1519450 h 6858000"/>
              <a:gd name="connsiteX527" fmla="*/ 6298091 w 7467600"/>
              <a:gd name="connsiteY527" fmla="*/ 1737122 h 6858000"/>
              <a:gd name="connsiteX528" fmla="*/ 7019523 w 7467600"/>
              <a:gd name="connsiteY528" fmla="*/ 1519450 h 6858000"/>
              <a:gd name="connsiteX529" fmla="*/ 2399523 w 7467600"/>
              <a:gd name="connsiteY529" fmla="*/ 1428234 h 6858000"/>
              <a:gd name="connsiteX530" fmla="*/ 2224982 w 7467600"/>
              <a:gd name="connsiteY530" fmla="*/ 1826201 h 6858000"/>
              <a:gd name="connsiteX531" fmla="*/ 2096099 w 7467600"/>
              <a:gd name="connsiteY531" fmla="*/ 2345900 h 6858000"/>
              <a:gd name="connsiteX532" fmla="*/ 2283317 w 7467600"/>
              <a:gd name="connsiteY532" fmla="*/ 1796925 h 6858000"/>
              <a:gd name="connsiteX533" fmla="*/ 2399523 w 7467600"/>
              <a:gd name="connsiteY533" fmla="*/ 1428234 h 6858000"/>
              <a:gd name="connsiteX534" fmla="*/ 2448558 w 7467600"/>
              <a:gd name="connsiteY534" fmla="*/ 1373435 h 6858000"/>
              <a:gd name="connsiteX535" fmla="*/ 2312521 w 7467600"/>
              <a:gd name="connsiteY535" fmla="*/ 1806140 h 6858000"/>
              <a:gd name="connsiteX536" fmla="*/ 2127533 w 7467600"/>
              <a:gd name="connsiteY536" fmla="*/ 2348380 h 6858000"/>
              <a:gd name="connsiteX537" fmla="*/ 2358080 w 7467600"/>
              <a:gd name="connsiteY537" fmla="*/ 1866134 h 6858000"/>
              <a:gd name="connsiteX538" fmla="*/ 2407436 w 7467600"/>
              <a:gd name="connsiteY538" fmla="*/ 1651070 h 6858000"/>
              <a:gd name="connsiteX539" fmla="*/ 2448558 w 7467600"/>
              <a:gd name="connsiteY539" fmla="*/ 1373435 h 6858000"/>
              <a:gd name="connsiteX540" fmla="*/ 278707 w 7467600"/>
              <a:gd name="connsiteY540" fmla="*/ 1352270 h 6858000"/>
              <a:gd name="connsiteX541" fmla="*/ 321570 w 7467600"/>
              <a:gd name="connsiteY541" fmla="*/ 1861610 h 6858000"/>
              <a:gd name="connsiteX542" fmla="*/ 294281 w 7467600"/>
              <a:gd name="connsiteY542" fmla="*/ 1440658 h 6858000"/>
              <a:gd name="connsiteX543" fmla="*/ 278707 w 7467600"/>
              <a:gd name="connsiteY543" fmla="*/ 1352270 h 6858000"/>
              <a:gd name="connsiteX544" fmla="*/ 1423821 w 7467600"/>
              <a:gd name="connsiteY544" fmla="*/ 1351958 h 6858000"/>
              <a:gd name="connsiteX545" fmla="*/ 1638521 w 7467600"/>
              <a:gd name="connsiteY545" fmla="*/ 1908470 h 6858000"/>
              <a:gd name="connsiteX546" fmla="*/ 1754199 w 7467600"/>
              <a:gd name="connsiteY546" fmla="*/ 2149284 h 6858000"/>
              <a:gd name="connsiteX547" fmla="*/ 1908359 w 7467600"/>
              <a:gd name="connsiteY547" fmla="*/ 2364988 h 6858000"/>
              <a:gd name="connsiteX548" fmla="*/ 1647661 w 7467600"/>
              <a:gd name="connsiteY548" fmla="*/ 1825945 h 6858000"/>
              <a:gd name="connsiteX549" fmla="*/ 1423821 w 7467600"/>
              <a:gd name="connsiteY549" fmla="*/ 1351958 h 6858000"/>
              <a:gd name="connsiteX550" fmla="*/ 1431890 w 7467600"/>
              <a:gd name="connsiteY550" fmla="*/ 1306475 h 6858000"/>
              <a:gd name="connsiteX551" fmla="*/ 1507597 w 7467600"/>
              <a:gd name="connsiteY551" fmla="*/ 1446132 h 6858000"/>
              <a:gd name="connsiteX552" fmla="*/ 1674586 w 7467600"/>
              <a:gd name="connsiteY552" fmla="*/ 1813832 h 6858000"/>
              <a:gd name="connsiteX553" fmla="*/ 1815950 w 7467600"/>
              <a:gd name="connsiteY553" fmla="*/ 2128564 h 6858000"/>
              <a:gd name="connsiteX554" fmla="*/ 1984242 w 7467600"/>
              <a:gd name="connsiteY554" fmla="*/ 2430829 h 6858000"/>
              <a:gd name="connsiteX555" fmla="*/ 2014023 w 7467600"/>
              <a:gd name="connsiteY555" fmla="*/ 2450995 h 6858000"/>
              <a:gd name="connsiteX556" fmla="*/ 1747337 w 7467600"/>
              <a:gd name="connsiteY556" fmla="*/ 1855264 h 6858000"/>
              <a:gd name="connsiteX557" fmla="*/ 1533749 w 7467600"/>
              <a:gd name="connsiteY557" fmla="*/ 1478656 h 6858000"/>
              <a:gd name="connsiteX558" fmla="*/ 1431890 w 7467600"/>
              <a:gd name="connsiteY558" fmla="*/ 1306475 h 6858000"/>
              <a:gd name="connsiteX559" fmla="*/ 5052692 w 7467600"/>
              <a:gd name="connsiteY559" fmla="*/ 1292994 h 6858000"/>
              <a:gd name="connsiteX560" fmla="*/ 5200661 w 7467600"/>
              <a:gd name="connsiteY560" fmla="*/ 1635186 h 6858000"/>
              <a:gd name="connsiteX561" fmla="*/ 5297138 w 7467600"/>
              <a:gd name="connsiteY561" fmla="*/ 1906351 h 6858000"/>
              <a:gd name="connsiteX562" fmla="*/ 5052692 w 7467600"/>
              <a:gd name="connsiteY562" fmla="*/ 1292994 h 6858000"/>
              <a:gd name="connsiteX563" fmla="*/ 5009948 w 7467600"/>
              <a:gd name="connsiteY563" fmla="*/ 1273619 h 6858000"/>
              <a:gd name="connsiteX564" fmla="*/ 5121777 w 7467600"/>
              <a:gd name="connsiteY564" fmla="*/ 1654213 h 6858000"/>
              <a:gd name="connsiteX565" fmla="*/ 5293545 w 7467600"/>
              <a:gd name="connsiteY565" fmla="*/ 2072247 h 6858000"/>
              <a:gd name="connsiteX566" fmla="*/ 5294042 w 7467600"/>
              <a:gd name="connsiteY566" fmla="*/ 2065019 h 6858000"/>
              <a:gd name="connsiteX567" fmla="*/ 5171936 w 7467600"/>
              <a:gd name="connsiteY567" fmla="*/ 1647613 h 6858000"/>
              <a:gd name="connsiteX568" fmla="*/ 5009948 w 7467600"/>
              <a:gd name="connsiteY568" fmla="*/ 1273619 h 6858000"/>
              <a:gd name="connsiteX569" fmla="*/ 655236 w 7467600"/>
              <a:gd name="connsiteY569" fmla="*/ 1268632 h 6858000"/>
              <a:gd name="connsiteX570" fmla="*/ 839521 w 7467600"/>
              <a:gd name="connsiteY570" fmla="*/ 1685315 h 6858000"/>
              <a:gd name="connsiteX571" fmla="*/ 1109416 w 7467600"/>
              <a:gd name="connsiteY571" fmla="*/ 2061663 h 6858000"/>
              <a:gd name="connsiteX572" fmla="*/ 1298300 w 7467600"/>
              <a:gd name="connsiteY572" fmla="*/ 2247742 h 6858000"/>
              <a:gd name="connsiteX573" fmla="*/ 1125871 w 7467600"/>
              <a:gd name="connsiteY573" fmla="*/ 1989513 h 6858000"/>
              <a:gd name="connsiteX574" fmla="*/ 981574 w 7467600"/>
              <a:gd name="connsiteY574" fmla="*/ 1783157 h 6858000"/>
              <a:gd name="connsiteX575" fmla="*/ 922198 w 7467600"/>
              <a:gd name="connsiteY575" fmla="*/ 1677437 h 6858000"/>
              <a:gd name="connsiteX576" fmla="*/ 869293 w 7467600"/>
              <a:gd name="connsiteY576" fmla="*/ 1583214 h 6858000"/>
              <a:gd name="connsiteX577" fmla="*/ 751431 w 7467600"/>
              <a:gd name="connsiteY577" fmla="*/ 1405731 h 6858000"/>
              <a:gd name="connsiteX578" fmla="*/ 655236 w 7467600"/>
              <a:gd name="connsiteY578" fmla="*/ 1268632 h 6858000"/>
              <a:gd name="connsiteX579" fmla="*/ 6516292 w 7467600"/>
              <a:gd name="connsiteY579" fmla="*/ 1263064 h 6858000"/>
              <a:gd name="connsiteX580" fmla="*/ 5736320 w 7467600"/>
              <a:gd name="connsiteY580" fmla="*/ 1501803 h 6858000"/>
              <a:gd name="connsiteX581" fmla="*/ 6516292 w 7467600"/>
              <a:gd name="connsiteY581" fmla="*/ 1263064 h 6858000"/>
              <a:gd name="connsiteX582" fmla="*/ 291466 w 7467600"/>
              <a:gd name="connsiteY582" fmla="*/ 1250369 h 6858000"/>
              <a:gd name="connsiteX583" fmla="*/ 323180 w 7467600"/>
              <a:gd name="connsiteY583" fmla="*/ 1435283 h 6858000"/>
              <a:gd name="connsiteX584" fmla="*/ 349381 w 7467600"/>
              <a:gd name="connsiteY584" fmla="*/ 1875041 h 6858000"/>
              <a:gd name="connsiteX585" fmla="*/ 374363 w 7467600"/>
              <a:gd name="connsiteY585" fmla="*/ 1506494 h 6858000"/>
              <a:gd name="connsiteX586" fmla="*/ 302168 w 7467600"/>
              <a:gd name="connsiteY586" fmla="*/ 1274495 h 6858000"/>
              <a:gd name="connsiteX587" fmla="*/ 291466 w 7467600"/>
              <a:gd name="connsiteY587" fmla="*/ 1250369 h 6858000"/>
              <a:gd name="connsiteX588" fmla="*/ 678222 w 7467600"/>
              <a:gd name="connsiteY588" fmla="*/ 1248670 h 6858000"/>
              <a:gd name="connsiteX589" fmla="*/ 775536 w 7467600"/>
              <a:gd name="connsiteY589" fmla="*/ 1388015 h 6858000"/>
              <a:gd name="connsiteX590" fmla="*/ 894529 w 7467600"/>
              <a:gd name="connsiteY590" fmla="*/ 1567739 h 6858000"/>
              <a:gd name="connsiteX591" fmla="*/ 948000 w 7467600"/>
              <a:gd name="connsiteY591" fmla="*/ 1663088 h 6858000"/>
              <a:gd name="connsiteX592" fmla="*/ 1006812 w 7467600"/>
              <a:gd name="connsiteY592" fmla="*/ 1767683 h 6858000"/>
              <a:gd name="connsiteX593" fmla="*/ 1149133 w 7467600"/>
              <a:gd name="connsiteY593" fmla="*/ 1971513 h 6858000"/>
              <a:gd name="connsiteX594" fmla="*/ 1333952 w 7467600"/>
              <a:gd name="connsiteY594" fmla="*/ 2251620 h 6858000"/>
              <a:gd name="connsiteX595" fmla="*/ 1337329 w 7467600"/>
              <a:gd name="connsiteY595" fmla="*/ 2258350 h 6858000"/>
              <a:gd name="connsiteX596" fmla="*/ 1014726 w 7467600"/>
              <a:gd name="connsiteY596" fmla="*/ 1615556 h 6858000"/>
              <a:gd name="connsiteX597" fmla="*/ 678222 w 7467600"/>
              <a:gd name="connsiteY597" fmla="*/ 1248670 h 6858000"/>
              <a:gd name="connsiteX598" fmla="*/ 6691602 w 7467600"/>
              <a:gd name="connsiteY598" fmla="*/ 1140573 h 6858000"/>
              <a:gd name="connsiteX599" fmla="*/ 6571100 w 7467600"/>
              <a:gd name="connsiteY599" fmla="*/ 1183662 h 6858000"/>
              <a:gd name="connsiteX600" fmla="*/ 6241687 w 7467600"/>
              <a:gd name="connsiteY600" fmla="*/ 1257600 h 6858000"/>
              <a:gd name="connsiteX601" fmla="*/ 5693009 w 7467600"/>
              <a:gd name="connsiteY601" fmla="*/ 1478256 h 6858000"/>
              <a:gd name="connsiteX602" fmla="*/ 6548420 w 7467600"/>
              <a:gd name="connsiteY602" fmla="*/ 1214599 h 6858000"/>
              <a:gd name="connsiteX603" fmla="*/ 6605473 w 7467600"/>
              <a:gd name="connsiteY603" fmla="*/ 1184686 h 6858000"/>
              <a:gd name="connsiteX604" fmla="*/ 6691602 w 7467600"/>
              <a:gd name="connsiteY604" fmla="*/ 1140573 h 6858000"/>
              <a:gd name="connsiteX605" fmla="*/ 4002475 w 7467600"/>
              <a:gd name="connsiteY605" fmla="*/ 1037802 h 6858000"/>
              <a:gd name="connsiteX606" fmla="*/ 4000324 w 7467600"/>
              <a:gd name="connsiteY606" fmla="*/ 1039362 h 6858000"/>
              <a:gd name="connsiteX607" fmla="*/ 4002862 w 7467600"/>
              <a:gd name="connsiteY607" fmla="*/ 1042866 h 6858000"/>
              <a:gd name="connsiteX608" fmla="*/ 4002475 w 7467600"/>
              <a:gd name="connsiteY608" fmla="*/ 1037802 h 6858000"/>
              <a:gd name="connsiteX609" fmla="*/ 506322 w 7467600"/>
              <a:gd name="connsiteY609" fmla="*/ 1020997 h 6858000"/>
              <a:gd name="connsiteX610" fmla="*/ 533068 w 7467600"/>
              <a:gd name="connsiteY610" fmla="*/ 1029409 h 6858000"/>
              <a:gd name="connsiteX611" fmla="*/ 1232525 w 7467600"/>
              <a:gd name="connsiteY611" fmla="*/ 1804675 h 6858000"/>
              <a:gd name="connsiteX612" fmla="*/ 1388858 w 7467600"/>
              <a:gd name="connsiteY612" fmla="*/ 2368011 h 6858000"/>
              <a:gd name="connsiteX613" fmla="*/ 1384098 w 7467600"/>
              <a:gd name="connsiteY613" fmla="*/ 2378125 h 6858000"/>
              <a:gd name="connsiteX614" fmla="*/ 1425393 w 7467600"/>
              <a:gd name="connsiteY614" fmla="*/ 2589124 h 6858000"/>
              <a:gd name="connsiteX615" fmla="*/ 1424001 w 7467600"/>
              <a:gd name="connsiteY615" fmla="*/ 2597541 h 6858000"/>
              <a:gd name="connsiteX616" fmla="*/ 2152729 w 7467600"/>
              <a:gd name="connsiteY616" fmla="*/ 2864487 h 6858000"/>
              <a:gd name="connsiteX617" fmla="*/ 2020609 w 7467600"/>
              <a:gd name="connsiteY617" fmla="*/ 2539671 h 6858000"/>
              <a:gd name="connsiteX618" fmla="*/ 2018920 w 7467600"/>
              <a:gd name="connsiteY618" fmla="*/ 2536309 h 6858000"/>
              <a:gd name="connsiteX619" fmla="*/ 1342441 w 7467600"/>
              <a:gd name="connsiteY619" fmla="*/ 1173017 h 6858000"/>
              <a:gd name="connsiteX620" fmla="*/ 1367925 w 7467600"/>
              <a:gd name="connsiteY620" fmla="*/ 1135648 h 6858000"/>
              <a:gd name="connsiteX621" fmla="*/ 1771401 w 7467600"/>
              <a:gd name="connsiteY621" fmla="*/ 1806673 h 6858000"/>
              <a:gd name="connsiteX622" fmla="*/ 1972385 w 7467600"/>
              <a:gd name="connsiteY622" fmla="*/ 2198735 h 6858000"/>
              <a:gd name="connsiteX623" fmla="*/ 2040892 w 7467600"/>
              <a:gd name="connsiteY623" fmla="*/ 2405205 h 6858000"/>
              <a:gd name="connsiteX624" fmla="*/ 2131689 w 7467600"/>
              <a:gd name="connsiteY624" fmla="*/ 1936926 h 6858000"/>
              <a:gd name="connsiteX625" fmla="*/ 2454820 w 7467600"/>
              <a:gd name="connsiteY625" fmla="*/ 1248808 h 6858000"/>
              <a:gd name="connsiteX626" fmla="*/ 2492512 w 7467600"/>
              <a:gd name="connsiteY626" fmla="*/ 1302920 h 6858000"/>
              <a:gd name="connsiteX627" fmla="*/ 2081216 w 7467600"/>
              <a:gd name="connsiteY627" fmla="*/ 2527513 h 6858000"/>
              <a:gd name="connsiteX628" fmla="*/ 2081211 w 7467600"/>
              <a:gd name="connsiteY628" fmla="*/ 2528916 h 6858000"/>
              <a:gd name="connsiteX629" fmla="*/ 2199067 w 7467600"/>
              <a:gd name="connsiteY629" fmla="*/ 2884061 h 6858000"/>
              <a:gd name="connsiteX630" fmla="*/ 3192586 w 7467600"/>
              <a:gd name="connsiteY630" fmla="*/ 3411496 h 6858000"/>
              <a:gd name="connsiteX631" fmla="*/ 3182620 w 7467600"/>
              <a:gd name="connsiteY631" fmla="*/ 3483279 h 6858000"/>
              <a:gd name="connsiteX632" fmla="*/ 2435119 w 7467600"/>
              <a:gd name="connsiteY632" fmla="*/ 3080173 h 6858000"/>
              <a:gd name="connsiteX633" fmla="*/ 2410152 w 7467600"/>
              <a:gd name="connsiteY633" fmla="*/ 3063751 h 6858000"/>
              <a:gd name="connsiteX634" fmla="*/ 2408099 w 7467600"/>
              <a:gd name="connsiteY634" fmla="*/ 3064403 h 6858000"/>
              <a:gd name="connsiteX635" fmla="*/ 2407218 w 7467600"/>
              <a:gd name="connsiteY635" fmla="*/ 3070324 h 6858000"/>
              <a:gd name="connsiteX636" fmla="*/ 2380138 w 7467600"/>
              <a:gd name="connsiteY636" fmla="*/ 3099341 h 6858000"/>
              <a:gd name="connsiteX637" fmla="*/ 1765923 w 7467600"/>
              <a:gd name="connsiteY637" fmla="*/ 3581043 h 6858000"/>
              <a:gd name="connsiteX638" fmla="*/ 1702258 w 7467600"/>
              <a:gd name="connsiteY638" fmla="*/ 3612286 h 6858000"/>
              <a:gd name="connsiteX639" fmla="*/ 1538370 w 7467600"/>
              <a:gd name="connsiteY639" fmla="*/ 3811804 h 6858000"/>
              <a:gd name="connsiteX640" fmla="*/ 542867 w 7467600"/>
              <a:gd name="connsiteY640" fmla="*/ 4944092 h 6858000"/>
              <a:gd name="connsiteX641" fmla="*/ 515800 w 7467600"/>
              <a:gd name="connsiteY641" fmla="*/ 4862180 h 6858000"/>
              <a:gd name="connsiteX642" fmla="*/ 909145 w 7467600"/>
              <a:gd name="connsiteY642" fmla="*/ 4199225 h 6858000"/>
              <a:gd name="connsiteX643" fmla="*/ 1214067 w 7467600"/>
              <a:gd name="connsiteY643" fmla="*/ 3908561 h 6858000"/>
              <a:gd name="connsiteX644" fmla="*/ 640967 w 7467600"/>
              <a:gd name="connsiteY644" fmla="*/ 4105601 h 6858000"/>
              <a:gd name="connsiteX645" fmla="*/ 112563 w 7467600"/>
              <a:gd name="connsiteY645" fmla="*/ 4396952 h 6858000"/>
              <a:gd name="connsiteX646" fmla="*/ 0 w 7467600"/>
              <a:gd name="connsiteY646" fmla="*/ 4466006 h 6858000"/>
              <a:gd name="connsiteX647" fmla="*/ 0 w 7467600"/>
              <a:gd name="connsiteY647" fmla="*/ 4233763 h 6858000"/>
              <a:gd name="connsiteX648" fmla="*/ 36881 w 7467600"/>
              <a:gd name="connsiteY648" fmla="*/ 4200118 h 6858000"/>
              <a:gd name="connsiteX649" fmla="*/ 910534 w 7467600"/>
              <a:gd name="connsiteY649" fmla="*/ 3629753 h 6858000"/>
              <a:gd name="connsiteX650" fmla="*/ 1578717 w 7467600"/>
              <a:gd name="connsiteY650" fmla="*/ 3575982 h 6858000"/>
              <a:gd name="connsiteX651" fmla="*/ 2338780 w 7467600"/>
              <a:gd name="connsiteY651" fmla="*/ 3033725 h 6858000"/>
              <a:gd name="connsiteX652" fmla="*/ 1807991 w 7467600"/>
              <a:gd name="connsiteY652" fmla="*/ 2807184 h 6858000"/>
              <a:gd name="connsiteX653" fmla="*/ 1416358 w 7467600"/>
              <a:gd name="connsiteY653" fmla="*/ 3112571 h 6858000"/>
              <a:gd name="connsiteX654" fmla="*/ 939066 w 7467600"/>
              <a:gd name="connsiteY654" fmla="*/ 3378798 h 6858000"/>
              <a:gd name="connsiteX655" fmla="*/ 115099 w 7467600"/>
              <a:gd name="connsiteY655" fmla="*/ 3607650 h 6858000"/>
              <a:gd name="connsiteX656" fmla="*/ 97284 w 7467600"/>
              <a:gd name="connsiteY656" fmla="*/ 3520393 h 6858000"/>
              <a:gd name="connsiteX657" fmla="*/ 922050 w 7467600"/>
              <a:gd name="connsiteY657" fmla="*/ 3074867 h 6858000"/>
              <a:gd name="connsiteX658" fmla="*/ 1405265 w 7467600"/>
              <a:gd name="connsiteY658" fmla="*/ 3016319 h 6858000"/>
              <a:gd name="connsiteX659" fmla="*/ 1407512 w 7467600"/>
              <a:gd name="connsiteY659" fmla="*/ 3018001 h 6858000"/>
              <a:gd name="connsiteX660" fmla="*/ 1726266 w 7467600"/>
              <a:gd name="connsiteY660" fmla="*/ 2777274 h 6858000"/>
              <a:gd name="connsiteX661" fmla="*/ 625390 w 7467600"/>
              <a:gd name="connsiteY661" fmla="*/ 2514541 h 6858000"/>
              <a:gd name="connsiteX662" fmla="*/ 619799 w 7467600"/>
              <a:gd name="connsiteY662" fmla="*/ 2527180 h 6858000"/>
              <a:gd name="connsiteX663" fmla="*/ 310030 w 7467600"/>
              <a:gd name="connsiteY663" fmla="*/ 2771818 h 6858000"/>
              <a:gd name="connsiteX664" fmla="*/ 173877 w 7467600"/>
              <a:gd name="connsiteY664" fmla="*/ 2937056 h 6858000"/>
              <a:gd name="connsiteX665" fmla="*/ 77889 w 7467600"/>
              <a:gd name="connsiteY665" fmla="*/ 3138440 h 6858000"/>
              <a:gd name="connsiteX666" fmla="*/ 0 w 7467600"/>
              <a:gd name="connsiteY666" fmla="*/ 3271395 h 6858000"/>
              <a:gd name="connsiteX667" fmla="*/ 0 w 7467600"/>
              <a:gd name="connsiteY667" fmla="*/ 3153002 h 6858000"/>
              <a:gd name="connsiteX668" fmla="*/ 2386 w 7467600"/>
              <a:gd name="connsiteY668" fmla="*/ 3149203 h 6858000"/>
              <a:gd name="connsiteX669" fmla="*/ 89753 w 7467600"/>
              <a:gd name="connsiteY669" fmla="*/ 2987702 h 6858000"/>
              <a:gd name="connsiteX670" fmla="*/ 76869 w 7467600"/>
              <a:gd name="connsiteY670" fmla="*/ 3005404 h 6858000"/>
              <a:gd name="connsiteX671" fmla="*/ 32049 w 7467600"/>
              <a:gd name="connsiteY671" fmla="*/ 3065814 h 6858000"/>
              <a:gd name="connsiteX672" fmla="*/ 0 w 7467600"/>
              <a:gd name="connsiteY672" fmla="*/ 3108744 h 6858000"/>
              <a:gd name="connsiteX673" fmla="*/ 0 w 7467600"/>
              <a:gd name="connsiteY673" fmla="*/ 3058059 h 6858000"/>
              <a:gd name="connsiteX674" fmla="*/ 7610 w 7467600"/>
              <a:gd name="connsiteY674" fmla="*/ 3047889 h 6858000"/>
              <a:gd name="connsiteX675" fmla="*/ 52419 w 7467600"/>
              <a:gd name="connsiteY675" fmla="*/ 2987479 h 6858000"/>
              <a:gd name="connsiteX676" fmla="*/ 59142 w 7467600"/>
              <a:gd name="connsiteY676" fmla="*/ 2978488 h 6858000"/>
              <a:gd name="connsiteX677" fmla="*/ 0 w 7467600"/>
              <a:gd name="connsiteY677" fmla="*/ 3015334 h 6858000"/>
              <a:gd name="connsiteX678" fmla="*/ 0 w 7467600"/>
              <a:gd name="connsiteY678" fmla="*/ 2914286 h 6858000"/>
              <a:gd name="connsiteX679" fmla="*/ 36383 w 7467600"/>
              <a:gd name="connsiteY679" fmla="*/ 2901128 h 6858000"/>
              <a:gd name="connsiteX680" fmla="*/ 156329 w 7467600"/>
              <a:gd name="connsiteY680" fmla="*/ 2840533 h 6858000"/>
              <a:gd name="connsiteX681" fmla="*/ 358355 w 7467600"/>
              <a:gd name="connsiteY681" fmla="*/ 2620471 h 6858000"/>
              <a:gd name="connsiteX682" fmla="*/ 510577 w 7467600"/>
              <a:gd name="connsiteY682" fmla="*/ 2501244 h 6858000"/>
              <a:gd name="connsiteX683" fmla="*/ 211967 w 7467600"/>
              <a:gd name="connsiteY683" fmla="*/ 2479171 h 6858000"/>
              <a:gd name="connsiteX684" fmla="*/ 0 w 7467600"/>
              <a:gd name="connsiteY684" fmla="*/ 2476398 h 6858000"/>
              <a:gd name="connsiteX685" fmla="*/ 0 w 7467600"/>
              <a:gd name="connsiteY685" fmla="*/ 2389189 h 6858000"/>
              <a:gd name="connsiteX686" fmla="*/ 103062 w 7467600"/>
              <a:gd name="connsiteY686" fmla="*/ 2389518 h 6858000"/>
              <a:gd name="connsiteX687" fmla="*/ 510734 w 7467600"/>
              <a:gd name="connsiteY687" fmla="*/ 2416201 h 6858000"/>
              <a:gd name="connsiteX688" fmla="*/ 279257 w 7467600"/>
              <a:gd name="connsiteY688" fmla="*/ 2092102 h 6858000"/>
              <a:gd name="connsiteX689" fmla="*/ 65265 w 7467600"/>
              <a:gd name="connsiteY689" fmla="*/ 2006049 h 6858000"/>
              <a:gd name="connsiteX690" fmla="*/ 0 w 7467600"/>
              <a:gd name="connsiteY690" fmla="*/ 1982532 h 6858000"/>
              <a:gd name="connsiteX691" fmla="*/ 0 w 7467600"/>
              <a:gd name="connsiteY691" fmla="*/ 1912789 h 6858000"/>
              <a:gd name="connsiteX692" fmla="*/ 97460 w 7467600"/>
              <a:gd name="connsiteY692" fmla="*/ 1953725 h 6858000"/>
              <a:gd name="connsiteX693" fmla="*/ 221272 w 7467600"/>
              <a:gd name="connsiteY693" fmla="*/ 1980766 h 6858000"/>
              <a:gd name="connsiteX694" fmla="*/ 116765 w 7467600"/>
              <a:gd name="connsiteY694" fmla="*/ 1911033 h 6858000"/>
              <a:gd name="connsiteX695" fmla="*/ 16405 w 7467600"/>
              <a:gd name="connsiteY695" fmla="*/ 1803412 h 6858000"/>
              <a:gd name="connsiteX696" fmla="*/ 0 w 7467600"/>
              <a:gd name="connsiteY696" fmla="*/ 1784777 h 6858000"/>
              <a:gd name="connsiteX697" fmla="*/ 0 w 7467600"/>
              <a:gd name="connsiteY697" fmla="*/ 1740082 h 6858000"/>
              <a:gd name="connsiteX698" fmla="*/ 39394 w 7467600"/>
              <a:gd name="connsiteY698" fmla="*/ 1784856 h 6858000"/>
              <a:gd name="connsiteX699" fmla="*/ 135813 w 7467600"/>
              <a:gd name="connsiteY699" fmla="*/ 1888838 h 6858000"/>
              <a:gd name="connsiteX700" fmla="*/ 242575 w 7467600"/>
              <a:gd name="connsiteY700" fmla="*/ 1958841 h 6858000"/>
              <a:gd name="connsiteX701" fmla="*/ 82197 w 7467600"/>
              <a:gd name="connsiteY701" fmla="*/ 1754826 h 6858000"/>
              <a:gd name="connsiteX702" fmla="*/ 0 w 7467600"/>
              <a:gd name="connsiteY702" fmla="*/ 1679650 h 6858000"/>
              <a:gd name="connsiteX703" fmla="*/ 0 w 7467600"/>
              <a:gd name="connsiteY703" fmla="*/ 1602463 h 6858000"/>
              <a:gd name="connsiteX704" fmla="*/ 84689 w 7467600"/>
              <a:gd name="connsiteY704" fmla="*/ 1677442 h 6858000"/>
              <a:gd name="connsiteX705" fmla="*/ 298437 w 7467600"/>
              <a:gd name="connsiteY705" fmla="*/ 1968019 h 6858000"/>
              <a:gd name="connsiteX706" fmla="*/ 227269 w 7467600"/>
              <a:gd name="connsiteY706" fmla="*/ 1114064 h 6858000"/>
              <a:gd name="connsiteX707" fmla="*/ 248003 w 7467600"/>
              <a:gd name="connsiteY707" fmla="*/ 1089613 h 6858000"/>
              <a:gd name="connsiteX708" fmla="*/ 427020 w 7467600"/>
              <a:gd name="connsiteY708" fmla="*/ 1619803 h 6858000"/>
              <a:gd name="connsiteX709" fmla="*/ 340345 w 7467600"/>
              <a:gd name="connsiteY709" fmla="*/ 2027739 h 6858000"/>
              <a:gd name="connsiteX710" fmla="*/ 360865 w 7467600"/>
              <a:gd name="connsiteY710" fmla="*/ 2044827 h 6858000"/>
              <a:gd name="connsiteX711" fmla="*/ 560414 w 7467600"/>
              <a:gd name="connsiteY711" fmla="*/ 2421457 h 6858000"/>
              <a:gd name="connsiteX712" fmla="*/ 1359703 w 7467600"/>
              <a:gd name="connsiteY712" fmla="*/ 2578554 h 6858000"/>
              <a:gd name="connsiteX713" fmla="*/ 1359422 w 7467600"/>
              <a:gd name="connsiteY713" fmla="*/ 2577994 h 6858000"/>
              <a:gd name="connsiteX714" fmla="*/ 828701 w 7467600"/>
              <a:gd name="connsiteY714" fmla="*/ 1839520 h 6858000"/>
              <a:gd name="connsiteX715" fmla="*/ 494427 w 7467600"/>
              <a:gd name="connsiteY715" fmla="*/ 1092333 h 6858000"/>
              <a:gd name="connsiteX716" fmla="*/ 506322 w 7467600"/>
              <a:gd name="connsiteY716" fmla="*/ 1020997 h 6858000"/>
              <a:gd name="connsiteX717" fmla="*/ 4570198 w 7467600"/>
              <a:gd name="connsiteY717" fmla="*/ 978081 h 6858000"/>
              <a:gd name="connsiteX718" fmla="*/ 4523691 w 7467600"/>
              <a:gd name="connsiteY718" fmla="*/ 1127776 h 6858000"/>
              <a:gd name="connsiteX719" fmla="*/ 4509875 w 7467600"/>
              <a:gd name="connsiteY719" fmla="*/ 1167552 h 6858000"/>
              <a:gd name="connsiteX720" fmla="*/ 4478168 w 7467600"/>
              <a:gd name="connsiteY720" fmla="*/ 1260735 h 6858000"/>
              <a:gd name="connsiteX721" fmla="*/ 4409309 w 7467600"/>
              <a:gd name="connsiteY721" fmla="*/ 1666996 h 6858000"/>
              <a:gd name="connsiteX722" fmla="*/ 4370031 w 7467600"/>
              <a:gd name="connsiteY722" fmla="*/ 1955666 h 6858000"/>
              <a:gd name="connsiteX723" fmla="*/ 4570198 w 7467600"/>
              <a:gd name="connsiteY723" fmla="*/ 978081 h 6858000"/>
              <a:gd name="connsiteX724" fmla="*/ 4557898 w 7467600"/>
              <a:gd name="connsiteY724" fmla="*/ 900011 h 6858000"/>
              <a:gd name="connsiteX725" fmla="*/ 4344840 w 7467600"/>
              <a:gd name="connsiteY725" fmla="*/ 1922038 h 6858000"/>
              <a:gd name="connsiteX726" fmla="*/ 4378710 w 7467600"/>
              <a:gd name="connsiteY726" fmla="*/ 1665516 h 6858000"/>
              <a:gd name="connsiteX727" fmla="*/ 4448798 w 7467600"/>
              <a:gd name="connsiteY727" fmla="*/ 1253024 h 6858000"/>
              <a:gd name="connsiteX728" fmla="*/ 4480315 w 7467600"/>
              <a:gd name="connsiteY728" fmla="*/ 1158454 h 6858000"/>
              <a:gd name="connsiteX729" fmla="*/ 4494133 w 7467600"/>
              <a:gd name="connsiteY729" fmla="*/ 1118676 h 6858000"/>
              <a:gd name="connsiteX730" fmla="*/ 4557898 w 7467600"/>
              <a:gd name="connsiteY730" fmla="*/ 900011 h 6858000"/>
              <a:gd name="connsiteX731" fmla="*/ 5870151 w 7467600"/>
              <a:gd name="connsiteY731" fmla="*/ 898890 h 6858000"/>
              <a:gd name="connsiteX732" fmla="*/ 5861335 w 7467600"/>
              <a:gd name="connsiteY732" fmla="*/ 899177 h 6858000"/>
              <a:gd name="connsiteX733" fmla="*/ 5843702 w 7467600"/>
              <a:gd name="connsiteY733" fmla="*/ 899748 h 6858000"/>
              <a:gd name="connsiteX734" fmla="*/ 5651107 w 7467600"/>
              <a:gd name="connsiteY734" fmla="*/ 920306 h 6858000"/>
              <a:gd name="connsiteX735" fmla="*/ 5459407 w 7467600"/>
              <a:gd name="connsiteY735" fmla="*/ 940975 h 6858000"/>
              <a:gd name="connsiteX736" fmla="*/ 5374846 w 7467600"/>
              <a:gd name="connsiteY736" fmla="*/ 941988 h 6858000"/>
              <a:gd name="connsiteX737" fmla="*/ 5256105 w 7467600"/>
              <a:gd name="connsiteY737" fmla="*/ 945632 h 6858000"/>
              <a:gd name="connsiteX738" fmla="*/ 5107071 w 7467600"/>
              <a:gd name="connsiteY738" fmla="*/ 969720 h 6858000"/>
              <a:gd name="connsiteX739" fmla="*/ 4998681 w 7467600"/>
              <a:gd name="connsiteY739" fmla="*/ 988771 h 6858000"/>
              <a:gd name="connsiteX740" fmla="*/ 5870151 w 7467600"/>
              <a:gd name="connsiteY740" fmla="*/ 898890 h 6858000"/>
              <a:gd name="connsiteX741" fmla="*/ 5504425 w 7467600"/>
              <a:gd name="connsiteY741" fmla="*/ 848067 h 6858000"/>
              <a:gd name="connsiteX742" fmla="*/ 4968849 w 7467600"/>
              <a:gd name="connsiteY742" fmla="*/ 962318 h 6858000"/>
              <a:gd name="connsiteX743" fmla="*/ 5104039 w 7467600"/>
              <a:gd name="connsiteY743" fmla="*/ 940634 h 6858000"/>
              <a:gd name="connsiteX744" fmla="*/ 5256311 w 7467600"/>
              <a:gd name="connsiteY744" fmla="*/ 916490 h 6858000"/>
              <a:gd name="connsiteX745" fmla="*/ 5377381 w 7467600"/>
              <a:gd name="connsiteY745" fmla="*/ 912671 h 6858000"/>
              <a:gd name="connsiteX746" fmla="*/ 5460148 w 7467600"/>
              <a:gd name="connsiteY746" fmla="*/ 911442 h 6858000"/>
              <a:gd name="connsiteX747" fmla="*/ 5648971 w 7467600"/>
              <a:gd name="connsiteY747" fmla="*/ 891331 h 6858000"/>
              <a:gd name="connsiteX748" fmla="*/ 5844807 w 7467600"/>
              <a:gd name="connsiteY748" fmla="*/ 870718 h 6858000"/>
              <a:gd name="connsiteX749" fmla="*/ 5862975 w 7467600"/>
              <a:gd name="connsiteY749" fmla="*/ 869756 h 6858000"/>
              <a:gd name="connsiteX750" fmla="*/ 5920887 w 7467600"/>
              <a:gd name="connsiteY750" fmla="*/ 865929 h 6858000"/>
              <a:gd name="connsiteX751" fmla="*/ 5504425 w 7467600"/>
              <a:gd name="connsiteY751" fmla="*/ 848067 h 6858000"/>
              <a:gd name="connsiteX752" fmla="*/ 3607114 w 7467600"/>
              <a:gd name="connsiteY752" fmla="*/ 467441 h 6858000"/>
              <a:gd name="connsiteX753" fmla="*/ 3296242 w 7467600"/>
              <a:gd name="connsiteY753" fmla="*/ 807991 h 6858000"/>
              <a:gd name="connsiteX754" fmla="*/ 3174674 w 7467600"/>
              <a:gd name="connsiteY754" fmla="*/ 919759 h 6858000"/>
              <a:gd name="connsiteX755" fmla="*/ 3042978 w 7467600"/>
              <a:gd name="connsiteY755" fmla="*/ 1054894 h 6858000"/>
              <a:gd name="connsiteX756" fmla="*/ 2968914 w 7467600"/>
              <a:gd name="connsiteY756" fmla="*/ 1133756 h 6858000"/>
              <a:gd name="connsiteX757" fmla="*/ 3103823 w 7467600"/>
              <a:gd name="connsiteY757" fmla="*/ 1026814 h 6858000"/>
              <a:gd name="connsiteX758" fmla="*/ 3607114 w 7467600"/>
              <a:gd name="connsiteY758" fmla="*/ 467441 h 6858000"/>
              <a:gd name="connsiteX759" fmla="*/ 3744487 w 7467600"/>
              <a:gd name="connsiteY759" fmla="*/ 383136 h 6858000"/>
              <a:gd name="connsiteX760" fmla="*/ 3970213 w 7467600"/>
              <a:gd name="connsiteY760" fmla="*/ 995559 h 6858000"/>
              <a:gd name="connsiteX761" fmla="*/ 3744487 w 7467600"/>
              <a:gd name="connsiteY761" fmla="*/ 383136 h 6858000"/>
              <a:gd name="connsiteX762" fmla="*/ 3624562 w 7467600"/>
              <a:gd name="connsiteY762" fmla="*/ 367041 h 6858000"/>
              <a:gd name="connsiteX763" fmla="*/ 3489712 w 7467600"/>
              <a:gd name="connsiteY763" fmla="*/ 485386 h 6858000"/>
              <a:gd name="connsiteX764" fmla="*/ 3182994 w 7467600"/>
              <a:gd name="connsiteY764" fmla="*/ 828265 h 6858000"/>
              <a:gd name="connsiteX765" fmla="*/ 2892114 w 7467600"/>
              <a:gd name="connsiteY765" fmla="*/ 1172635 h 6858000"/>
              <a:gd name="connsiteX766" fmla="*/ 3021459 w 7467600"/>
              <a:gd name="connsiteY766" fmla="*/ 1035385 h 6858000"/>
              <a:gd name="connsiteX767" fmla="*/ 3153873 w 7467600"/>
              <a:gd name="connsiteY767" fmla="*/ 898971 h 6858000"/>
              <a:gd name="connsiteX768" fmla="*/ 3276511 w 7467600"/>
              <a:gd name="connsiteY768" fmla="*/ 786423 h 6858000"/>
              <a:gd name="connsiteX769" fmla="*/ 3584154 w 7467600"/>
              <a:gd name="connsiteY769" fmla="*/ 448218 h 6858000"/>
              <a:gd name="connsiteX770" fmla="*/ 3624562 w 7467600"/>
              <a:gd name="connsiteY770" fmla="*/ 367041 h 6858000"/>
              <a:gd name="connsiteX771" fmla="*/ 3766672 w 7467600"/>
              <a:gd name="connsiteY771" fmla="*/ 359429 h 6858000"/>
              <a:gd name="connsiteX772" fmla="*/ 3996338 w 7467600"/>
              <a:gd name="connsiteY772" fmla="*/ 968237 h 6858000"/>
              <a:gd name="connsiteX773" fmla="*/ 3766672 w 7467600"/>
              <a:gd name="connsiteY773" fmla="*/ 359429 h 6858000"/>
              <a:gd name="connsiteX774" fmla="*/ 5805386 w 7467600"/>
              <a:gd name="connsiteY774" fmla="*/ 239240 h 6858000"/>
              <a:gd name="connsiteX775" fmla="*/ 5736947 w 7467600"/>
              <a:gd name="connsiteY775" fmla="*/ 261367 h 6858000"/>
              <a:gd name="connsiteX776" fmla="*/ 5427012 w 7467600"/>
              <a:gd name="connsiteY776" fmla="*/ 311272 h 6858000"/>
              <a:gd name="connsiteX777" fmla="*/ 5147818 w 7467600"/>
              <a:gd name="connsiteY777" fmla="*/ 322112 h 6858000"/>
              <a:gd name="connsiteX778" fmla="*/ 5060854 w 7467600"/>
              <a:gd name="connsiteY778" fmla="*/ 311882 h 6858000"/>
              <a:gd name="connsiteX779" fmla="*/ 4945989 w 7467600"/>
              <a:gd name="connsiteY779" fmla="*/ 300516 h 6858000"/>
              <a:gd name="connsiteX780" fmla="*/ 5410479 w 7467600"/>
              <a:gd name="connsiteY780" fmla="*/ 348434 h 6858000"/>
              <a:gd name="connsiteX781" fmla="*/ 5805386 w 7467600"/>
              <a:gd name="connsiteY781" fmla="*/ 239240 h 6858000"/>
              <a:gd name="connsiteX782" fmla="*/ 5905192 w 7467600"/>
              <a:gd name="connsiteY782" fmla="*/ 163079 h 6858000"/>
              <a:gd name="connsiteX783" fmla="*/ 5865655 w 7467600"/>
              <a:gd name="connsiteY783" fmla="*/ 171901 h 6858000"/>
              <a:gd name="connsiteX784" fmla="*/ 5259740 w 7467600"/>
              <a:gd name="connsiteY784" fmla="*/ 257013 h 6858000"/>
              <a:gd name="connsiteX785" fmla="*/ 5208466 w 7467600"/>
              <a:gd name="connsiteY785" fmla="*/ 257550 h 6858000"/>
              <a:gd name="connsiteX786" fmla="*/ 4980204 w 7467600"/>
              <a:gd name="connsiteY786" fmla="*/ 271903 h 6858000"/>
              <a:gd name="connsiteX787" fmla="*/ 5068068 w 7467600"/>
              <a:gd name="connsiteY787" fmla="*/ 282244 h 6858000"/>
              <a:gd name="connsiteX788" fmla="*/ 5153231 w 7467600"/>
              <a:gd name="connsiteY788" fmla="*/ 292240 h 6858000"/>
              <a:gd name="connsiteX789" fmla="*/ 5426491 w 7467600"/>
              <a:gd name="connsiteY789" fmla="*/ 281128 h 6858000"/>
              <a:gd name="connsiteX790" fmla="*/ 5731212 w 7467600"/>
              <a:gd name="connsiteY790" fmla="*/ 231951 h 6858000"/>
              <a:gd name="connsiteX791" fmla="*/ 5905192 w 7467600"/>
              <a:gd name="connsiteY791" fmla="*/ 163079 h 6858000"/>
              <a:gd name="connsiteX792" fmla="*/ 5944437 w 7467600"/>
              <a:gd name="connsiteY792" fmla="*/ 113829 h 6858000"/>
              <a:gd name="connsiteX793" fmla="*/ 5825032 w 7467600"/>
              <a:gd name="connsiteY793" fmla="*/ 146405 h 6858000"/>
              <a:gd name="connsiteX794" fmla="*/ 4955599 w 7467600"/>
              <a:gd name="connsiteY794" fmla="*/ 247008 h 6858000"/>
              <a:gd name="connsiteX795" fmla="*/ 5210104 w 7467600"/>
              <a:gd name="connsiteY795" fmla="*/ 228123 h 6858000"/>
              <a:gd name="connsiteX796" fmla="*/ 5261015 w 7467600"/>
              <a:gd name="connsiteY796" fmla="*/ 227087 h 6858000"/>
              <a:gd name="connsiteX797" fmla="*/ 5861181 w 7467600"/>
              <a:gd name="connsiteY797" fmla="*/ 143093 h 6858000"/>
              <a:gd name="connsiteX798" fmla="*/ 5961252 w 7467600"/>
              <a:gd name="connsiteY798" fmla="*/ 114820 h 6858000"/>
              <a:gd name="connsiteX799" fmla="*/ 5944437 w 7467600"/>
              <a:gd name="connsiteY799" fmla="*/ 113829 h 6858000"/>
              <a:gd name="connsiteX800" fmla="*/ 3882765 w 7467600"/>
              <a:gd name="connsiteY800" fmla="*/ 0 h 6858000"/>
              <a:gd name="connsiteX801" fmla="*/ 3995099 w 7467600"/>
              <a:gd name="connsiteY801" fmla="*/ 0 h 6858000"/>
              <a:gd name="connsiteX802" fmla="*/ 4163818 w 7467600"/>
              <a:gd name="connsiteY802" fmla="*/ 234104 h 6858000"/>
              <a:gd name="connsiteX803" fmla="*/ 4172099 w 7467600"/>
              <a:gd name="connsiteY803" fmla="*/ 234207 h 6858000"/>
              <a:gd name="connsiteX804" fmla="*/ 4784282 w 7467600"/>
              <a:gd name="connsiteY804" fmla="*/ 276561 h 6858000"/>
              <a:gd name="connsiteX805" fmla="*/ 4801687 w 7467600"/>
              <a:gd name="connsiteY805" fmla="*/ 267764 h 6858000"/>
              <a:gd name="connsiteX806" fmla="*/ 6082788 w 7467600"/>
              <a:gd name="connsiteY806" fmla="*/ 64119 h 6858000"/>
              <a:gd name="connsiteX807" fmla="*/ 6099442 w 7467600"/>
              <a:gd name="connsiteY807" fmla="*/ 82568 h 6858000"/>
              <a:gd name="connsiteX808" fmla="*/ 4804137 w 7467600"/>
              <a:gd name="connsiteY808" fmla="*/ 320931 h 6858000"/>
              <a:gd name="connsiteX809" fmla="*/ 4227047 w 7467600"/>
              <a:gd name="connsiteY809" fmla="*/ 313415 h 6858000"/>
              <a:gd name="connsiteX810" fmla="*/ 4346041 w 7467600"/>
              <a:gd name="connsiteY810" fmla="*/ 456086 h 6858000"/>
              <a:gd name="connsiteX811" fmla="*/ 4870967 w 7467600"/>
              <a:gd name="connsiteY811" fmla="*/ 963061 h 6858000"/>
              <a:gd name="connsiteX812" fmla="*/ 4889647 w 7467600"/>
              <a:gd name="connsiteY812" fmla="*/ 957147 h 6858000"/>
              <a:gd name="connsiteX813" fmla="*/ 5422504 w 7467600"/>
              <a:gd name="connsiteY813" fmla="*/ 805191 h 6858000"/>
              <a:gd name="connsiteX814" fmla="*/ 6087656 w 7467600"/>
              <a:gd name="connsiteY814" fmla="*/ 826703 h 6858000"/>
              <a:gd name="connsiteX815" fmla="*/ 6058717 w 7467600"/>
              <a:gd name="connsiteY815" fmla="*/ 865992 h 6858000"/>
              <a:gd name="connsiteX816" fmla="*/ 4974153 w 7467600"/>
              <a:gd name="connsiteY816" fmla="*/ 1045456 h 6858000"/>
              <a:gd name="connsiteX817" fmla="*/ 5627835 w 7467600"/>
              <a:gd name="connsiteY817" fmla="*/ 1472077 h 6858000"/>
              <a:gd name="connsiteX818" fmla="*/ 5629817 w 7467600"/>
              <a:gd name="connsiteY818" fmla="*/ 1471412 h 6858000"/>
              <a:gd name="connsiteX819" fmla="*/ 5634124 w 7467600"/>
              <a:gd name="connsiteY819" fmla="*/ 1470572 h 6858000"/>
              <a:gd name="connsiteX820" fmla="*/ 5755832 w 7467600"/>
              <a:gd name="connsiteY820" fmla="*/ 1383886 h 6858000"/>
              <a:gd name="connsiteX821" fmla="*/ 6014186 w 7467600"/>
              <a:gd name="connsiteY821" fmla="*/ 1279799 h 6858000"/>
              <a:gd name="connsiteX822" fmla="*/ 6901619 w 7467600"/>
              <a:gd name="connsiteY822" fmla="*/ 1047874 h 6858000"/>
              <a:gd name="connsiteX823" fmla="*/ 6931566 w 7467600"/>
              <a:gd name="connsiteY823" fmla="*/ 1062034 h 6858000"/>
              <a:gd name="connsiteX824" fmla="*/ 5790982 w 7467600"/>
              <a:gd name="connsiteY824" fmla="*/ 1561380 h 6858000"/>
              <a:gd name="connsiteX825" fmla="*/ 6188971 w 7467600"/>
              <a:gd name="connsiteY825" fmla="*/ 1755168 h 6858000"/>
              <a:gd name="connsiteX826" fmla="*/ 6202446 w 7467600"/>
              <a:gd name="connsiteY826" fmla="*/ 1752268 h 6858000"/>
              <a:gd name="connsiteX827" fmla="*/ 7179560 w 7467600"/>
              <a:gd name="connsiteY827" fmla="*/ 1467551 h 6858000"/>
              <a:gd name="connsiteX828" fmla="*/ 7158730 w 7467600"/>
              <a:gd name="connsiteY828" fmla="*/ 1507835 h 6858000"/>
              <a:gd name="connsiteX829" fmla="*/ 6326959 w 7467600"/>
              <a:gd name="connsiteY829" fmla="*/ 1817686 h 6858000"/>
              <a:gd name="connsiteX830" fmla="*/ 6537433 w 7467600"/>
              <a:gd name="connsiteY830" fmla="*/ 1907790 h 6858000"/>
              <a:gd name="connsiteX831" fmla="*/ 6550221 w 7467600"/>
              <a:gd name="connsiteY831" fmla="*/ 1910729 h 6858000"/>
              <a:gd name="connsiteX832" fmla="*/ 6964438 w 7467600"/>
              <a:gd name="connsiteY832" fmla="*/ 2209505 h 6858000"/>
              <a:gd name="connsiteX833" fmla="*/ 7367862 w 7467600"/>
              <a:gd name="connsiteY833" fmla="*/ 2806833 h 6858000"/>
              <a:gd name="connsiteX834" fmla="*/ 7364329 w 7467600"/>
              <a:gd name="connsiteY834" fmla="*/ 2826907 h 6858000"/>
              <a:gd name="connsiteX835" fmla="*/ 7290545 w 7467600"/>
              <a:gd name="connsiteY835" fmla="*/ 2850663 h 6858000"/>
              <a:gd name="connsiteX836" fmla="*/ 6472036 w 7467600"/>
              <a:gd name="connsiteY836" fmla="*/ 1959003 h 6858000"/>
              <a:gd name="connsiteX837" fmla="*/ 5792897 w 7467600"/>
              <a:gd name="connsiteY837" fmla="*/ 1647747 h 6858000"/>
              <a:gd name="connsiteX838" fmla="*/ 5842751 w 7467600"/>
              <a:gd name="connsiteY838" fmla="*/ 1816112 h 6858000"/>
              <a:gd name="connsiteX839" fmla="*/ 5847424 w 7467600"/>
              <a:gd name="connsiteY839" fmla="*/ 1815776 h 6858000"/>
              <a:gd name="connsiteX840" fmla="*/ 6399821 w 7467600"/>
              <a:gd name="connsiteY840" fmla="*/ 2344799 h 6858000"/>
              <a:gd name="connsiteX841" fmla="*/ 6323232 w 7467600"/>
              <a:gd name="connsiteY841" fmla="*/ 2389634 h 6858000"/>
              <a:gd name="connsiteX842" fmla="*/ 5942958 w 7467600"/>
              <a:gd name="connsiteY842" fmla="*/ 2077708 h 6858000"/>
              <a:gd name="connsiteX843" fmla="*/ 5921559 w 7467600"/>
              <a:gd name="connsiteY843" fmla="*/ 2378596 h 6858000"/>
              <a:gd name="connsiteX844" fmla="*/ 5817651 w 7467600"/>
              <a:gd name="connsiteY844" fmla="*/ 3023919 h 6858000"/>
              <a:gd name="connsiteX845" fmla="*/ 5729634 w 7467600"/>
              <a:gd name="connsiteY845" fmla="*/ 3051849 h 6858000"/>
              <a:gd name="connsiteX846" fmla="*/ 5611018 w 7467600"/>
              <a:gd name="connsiteY846" fmla="*/ 2316769 h 6858000"/>
              <a:gd name="connsiteX847" fmla="*/ 5687608 w 7467600"/>
              <a:gd name="connsiteY847" fmla="*/ 2039972 h 6858000"/>
              <a:gd name="connsiteX848" fmla="*/ 5657554 w 7467600"/>
              <a:gd name="connsiteY848" fmla="*/ 1576445 h 6858000"/>
              <a:gd name="connsiteX849" fmla="*/ 5150475 w 7467600"/>
              <a:gd name="connsiteY849" fmla="*/ 1274012 h 6858000"/>
              <a:gd name="connsiteX850" fmla="*/ 5349142 w 7467600"/>
              <a:gd name="connsiteY850" fmla="*/ 2204405 h 6858000"/>
              <a:gd name="connsiteX851" fmla="*/ 5262214 w 7467600"/>
              <a:gd name="connsiteY851" fmla="*/ 2233836 h 6858000"/>
              <a:gd name="connsiteX852" fmla="*/ 4981539 w 7467600"/>
              <a:gd name="connsiteY852" fmla="*/ 1542201 h 6858000"/>
              <a:gd name="connsiteX853" fmla="*/ 4958461 w 7467600"/>
              <a:gd name="connsiteY853" fmla="*/ 1136957 h 6858000"/>
              <a:gd name="connsiteX854" fmla="*/ 4655015 w 7467600"/>
              <a:gd name="connsiteY854" fmla="*/ 891426 h 6858000"/>
              <a:gd name="connsiteX855" fmla="*/ 4348002 w 7467600"/>
              <a:gd name="connsiteY855" fmla="*/ 2205895 h 6858000"/>
              <a:gd name="connsiteX856" fmla="*/ 4262250 w 7467600"/>
              <a:gd name="connsiteY856" fmla="*/ 2219972 h 6858000"/>
              <a:gd name="connsiteX857" fmla="*/ 4550611 w 7467600"/>
              <a:gd name="connsiteY857" fmla="*/ 817540 h 6858000"/>
              <a:gd name="connsiteX858" fmla="*/ 4564418 w 7467600"/>
              <a:gd name="connsiteY858" fmla="*/ 808293 h 6858000"/>
              <a:gd name="connsiteX859" fmla="*/ 4266388 w 7467600"/>
              <a:gd name="connsiteY859" fmla="*/ 500083 h 6858000"/>
              <a:gd name="connsiteX860" fmla="*/ 4032842 w 7467600"/>
              <a:gd name="connsiteY860" fmla="*/ 211809 h 6858000"/>
              <a:gd name="connsiteX861" fmla="*/ 3882765 w 7467600"/>
              <a:gd name="connsiteY861" fmla="*/ 0 h 6858000"/>
              <a:gd name="connsiteX862" fmla="*/ 3721337 w 7467600"/>
              <a:gd name="connsiteY862" fmla="*/ 0 h 6858000"/>
              <a:gd name="connsiteX863" fmla="*/ 3797544 w 7467600"/>
              <a:gd name="connsiteY863" fmla="*/ 0 h 6858000"/>
              <a:gd name="connsiteX864" fmla="*/ 3775734 w 7467600"/>
              <a:gd name="connsiteY864" fmla="*/ 95131 h 6858000"/>
              <a:gd name="connsiteX865" fmla="*/ 3724807 w 7467600"/>
              <a:gd name="connsiteY865" fmla="*/ 272257 h 6858000"/>
              <a:gd name="connsiteX866" fmla="*/ 3726844 w 7467600"/>
              <a:gd name="connsiteY866" fmla="*/ 282988 h 6858000"/>
              <a:gd name="connsiteX867" fmla="*/ 3742664 w 7467600"/>
              <a:gd name="connsiteY867" fmla="*/ 279918 h 6858000"/>
              <a:gd name="connsiteX868" fmla="*/ 4103910 w 7467600"/>
              <a:gd name="connsiteY868" fmla="*/ 1161917 h 6858000"/>
              <a:gd name="connsiteX869" fmla="*/ 4020269 w 7467600"/>
              <a:gd name="connsiteY869" fmla="*/ 1200406 h 6858000"/>
              <a:gd name="connsiteX870" fmla="*/ 3674882 w 7467600"/>
              <a:gd name="connsiteY870" fmla="*/ 488524 h 6858000"/>
              <a:gd name="connsiteX871" fmla="*/ 3132682 w 7467600"/>
              <a:gd name="connsiteY871" fmla="*/ 1072284 h 6858000"/>
              <a:gd name="connsiteX872" fmla="*/ 2716346 w 7467600"/>
              <a:gd name="connsiteY872" fmla="*/ 1276376 h 6858000"/>
              <a:gd name="connsiteX873" fmla="*/ 2716772 w 7467600"/>
              <a:gd name="connsiteY873" fmla="*/ 1255462 h 6858000"/>
              <a:gd name="connsiteX874" fmla="*/ 3471096 w 7467600"/>
              <a:gd name="connsiteY874" fmla="*/ 437072 h 6858000"/>
              <a:gd name="connsiteX875" fmla="*/ 3639057 w 7467600"/>
              <a:gd name="connsiteY875" fmla="*/ 286334 h 6858000"/>
              <a:gd name="connsiteX876" fmla="*/ 3640309 w 7467600"/>
              <a:gd name="connsiteY876" fmla="*/ 284664 h 6858000"/>
              <a:gd name="connsiteX877" fmla="*/ 3646022 w 7467600"/>
              <a:gd name="connsiteY877" fmla="*/ 276711 h 6858000"/>
              <a:gd name="connsiteX878" fmla="*/ 3707943 w 7467600"/>
              <a:gd name="connsiteY878" fmla="*/ 65958 h 6858000"/>
              <a:gd name="connsiteX879" fmla="*/ 3721337 w 7467600"/>
              <a:gd name="connsiteY879" fmla="*/ 0 h 6858000"/>
              <a:gd name="connsiteX880" fmla="*/ 2867960 w 7467600"/>
              <a:gd name="connsiteY880" fmla="*/ 0 h 6858000"/>
              <a:gd name="connsiteX881" fmla="*/ 2926351 w 7467600"/>
              <a:gd name="connsiteY881" fmla="*/ 0 h 6858000"/>
              <a:gd name="connsiteX882" fmla="*/ 2902823 w 7467600"/>
              <a:gd name="connsiteY882" fmla="*/ 262929 h 6858000"/>
              <a:gd name="connsiteX883" fmla="*/ 2940663 w 7467600"/>
              <a:gd name="connsiteY883" fmla="*/ 140884 h 6858000"/>
              <a:gd name="connsiteX884" fmla="*/ 2947039 w 7467600"/>
              <a:gd name="connsiteY884" fmla="*/ 122524 h 6858000"/>
              <a:gd name="connsiteX885" fmla="*/ 2984316 w 7467600"/>
              <a:gd name="connsiteY885" fmla="*/ 0 h 6858000"/>
              <a:gd name="connsiteX886" fmla="*/ 3016114 w 7467600"/>
              <a:gd name="connsiteY886" fmla="*/ 0 h 6858000"/>
              <a:gd name="connsiteX887" fmla="*/ 2979949 w 7467600"/>
              <a:gd name="connsiteY887" fmla="*/ 119274 h 6858000"/>
              <a:gd name="connsiteX888" fmla="*/ 3023879 w 7467600"/>
              <a:gd name="connsiteY888" fmla="*/ 0 h 6858000"/>
              <a:gd name="connsiteX889" fmla="*/ 3105400 w 7467600"/>
              <a:gd name="connsiteY889" fmla="*/ 0 h 6858000"/>
              <a:gd name="connsiteX890" fmla="*/ 3094669 w 7467600"/>
              <a:gd name="connsiteY890" fmla="*/ 30308 h 6858000"/>
              <a:gd name="connsiteX891" fmla="*/ 2901945 w 7467600"/>
              <a:gd name="connsiteY891" fmla="*/ 466538 h 6858000"/>
              <a:gd name="connsiteX892" fmla="*/ 2815209 w 7467600"/>
              <a:gd name="connsiteY892" fmla="*/ 497361 h 6858000"/>
              <a:gd name="connsiteX893" fmla="*/ 2844845 w 7467600"/>
              <a:gd name="connsiteY893" fmla="*/ 127638 h 6858000"/>
              <a:gd name="connsiteX894" fmla="*/ 2867960 w 7467600"/>
              <a:gd name="connsiteY894" fmla="*/ 0 h 6858000"/>
              <a:gd name="connsiteX895" fmla="*/ 1057230 w 7467600"/>
              <a:gd name="connsiteY895" fmla="*/ 0 h 6858000"/>
              <a:gd name="connsiteX896" fmla="*/ 1111003 w 7467600"/>
              <a:gd name="connsiteY896" fmla="*/ 0 h 6858000"/>
              <a:gd name="connsiteX897" fmla="*/ 1125553 w 7467600"/>
              <a:gd name="connsiteY897" fmla="*/ 52588 h 6858000"/>
              <a:gd name="connsiteX898" fmla="*/ 1304276 w 7467600"/>
              <a:gd name="connsiteY898" fmla="*/ 476275 h 6858000"/>
              <a:gd name="connsiteX899" fmla="*/ 1492066 w 7467600"/>
              <a:gd name="connsiteY899" fmla="*/ 886333 h 6858000"/>
              <a:gd name="connsiteX900" fmla="*/ 1423698 w 7467600"/>
              <a:gd name="connsiteY900" fmla="*/ 710817 h 6858000"/>
              <a:gd name="connsiteX901" fmla="*/ 1357609 w 7467600"/>
              <a:gd name="connsiteY901" fmla="*/ 532892 h 6858000"/>
              <a:gd name="connsiteX902" fmla="*/ 1309550 w 7467600"/>
              <a:gd name="connsiteY902" fmla="*/ 374031 h 6858000"/>
              <a:gd name="connsiteX903" fmla="*/ 1193673 w 7467600"/>
              <a:gd name="connsiteY903" fmla="*/ 49533 h 6858000"/>
              <a:gd name="connsiteX904" fmla="*/ 1164391 w 7467600"/>
              <a:gd name="connsiteY904" fmla="*/ 0 h 6858000"/>
              <a:gd name="connsiteX905" fmla="*/ 1200666 w 7467600"/>
              <a:gd name="connsiteY905" fmla="*/ 0 h 6858000"/>
              <a:gd name="connsiteX906" fmla="*/ 1223408 w 7467600"/>
              <a:gd name="connsiteY906" fmla="*/ 38996 h 6858000"/>
              <a:gd name="connsiteX907" fmla="*/ 1339635 w 7467600"/>
              <a:gd name="connsiteY907" fmla="*/ 365517 h 6858000"/>
              <a:gd name="connsiteX908" fmla="*/ 1387469 w 7467600"/>
              <a:gd name="connsiteY908" fmla="*/ 523079 h 6858000"/>
              <a:gd name="connsiteX909" fmla="*/ 1452685 w 7467600"/>
              <a:gd name="connsiteY909" fmla="*/ 699806 h 6858000"/>
              <a:gd name="connsiteX910" fmla="*/ 1492092 w 7467600"/>
              <a:gd name="connsiteY910" fmla="*/ 800424 h 6858000"/>
              <a:gd name="connsiteX911" fmla="*/ 1455302 w 7467600"/>
              <a:gd name="connsiteY911" fmla="*/ 632913 h 6858000"/>
              <a:gd name="connsiteX912" fmla="*/ 1222336 w 7467600"/>
              <a:gd name="connsiteY912" fmla="*/ 9480 h 6858000"/>
              <a:gd name="connsiteX913" fmla="*/ 1214634 w 7467600"/>
              <a:gd name="connsiteY913" fmla="*/ 0 h 6858000"/>
              <a:gd name="connsiteX914" fmla="*/ 1289827 w 7467600"/>
              <a:gd name="connsiteY914" fmla="*/ 0 h 6858000"/>
              <a:gd name="connsiteX915" fmla="*/ 1321076 w 7467600"/>
              <a:gd name="connsiteY915" fmla="*/ 59722 h 6858000"/>
              <a:gd name="connsiteX916" fmla="*/ 1512579 w 7467600"/>
              <a:gd name="connsiteY916" fmla="*/ 626441 h 6858000"/>
              <a:gd name="connsiteX917" fmla="*/ 1506076 w 7467600"/>
              <a:gd name="connsiteY917" fmla="*/ 1089289 h 6858000"/>
              <a:gd name="connsiteX918" fmla="*/ 1486346 w 7467600"/>
              <a:gd name="connsiteY918" fmla="*/ 1079919 h 6858000"/>
              <a:gd name="connsiteX919" fmla="*/ 1070511 w 7467600"/>
              <a:gd name="connsiteY919" fmla="*/ 48609 h 6858000"/>
              <a:gd name="connsiteX920" fmla="*/ 1057230 w 7467600"/>
              <a:gd name="connsiteY920" fmla="*/ 0 h 6858000"/>
              <a:gd name="connsiteX921" fmla="*/ 43151 w 7467600"/>
              <a:gd name="connsiteY921" fmla="*/ 0 h 6858000"/>
              <a:gd name="connsiteX922" fmla="*/ 95283 w 7467600"/>
              <a:gd name="connsiteY922" fmla="*/ 0 h 6858000"/>
              <a:gd name="connsiteX923" fmla="*/ 300708 w 7467600"/>
              <a:gd name="connsiteY923" fmla="*/ 154571 h 6858000"/>
              <a:gd name="connsiteX924" fmla="*/ 530414 w 7467600"/>
              <a:gd name="connsiteY924" fmla="*/ 354673 h 6858000"/>
              <a:gd name="connsiteX925" fmla="*/ 333785 w 7467600"/>
              <a:gd name="connsiteY925" fmla="*/ 161564 h 6858000"/>
              <a:gd name="connsiteX926" fmla="*/ 147005 w 7467600"/>
              <a:gd name="connsiteY926" fmla="*/ 0 h 6858000"/>
              <a:gd name="connsiteX927" fmla="*/ 272509 w 7467600"/>
              <a:gd name="connsiteY927" fmla="*/ 0 h 6858000"/>
              <a:gd name="connsiteX928" fmla="*/ 326276 w 7467600"/>
              <a:gd name="connsiteY928" fmla="*/ 45847 h 6858000"/>
              <a:gd name="connsiteX929" fmla="*/ 823759 w 7467600"/>
              <a:gd name="connsiteY929" fmla="*/ 574145 h 6858000"/>
              <a:gd name="connsiteX930" fmla="*/ 811254 w 7467600"/>
              <a:gd name="connsiteY930" fmla="*/ 665546 h 6858000"/>
              <a:gd name="connsiteX931" fmla="*/ 154042 w 7467600"/>
              <a:gd name="connsiteY931" fmla="*/ 261522 h 6858000"/>
              <a:gd name="connsiteX932" fmla="*/ 13550 w 7467600"/>
              <a:gd name="connsiteY932" fmla="*/ 158423 h 6858000"/>
              <a:gd name="connsiteX933" fmla="*/ 0 w 7467600"/>
              <a:gd name="connsiteY933" fmla="*/ 146618 h 6858000"/>
              <a:gd name="connsiteX934" fmla="*/ 0 w 7467600"/>
              <a:gd name="connsiteY934" fmla="*/ 59161 h 6858000"/>
              <a:gd name="connsiteX935" fmla="*/ 45427 w 7467600"/>
              <a:gd name="connsiteY935" fmla="*/ 101078 h 6858000"/>
              <a:gd name="connsiteX936" fmla="*/ 630103 w 7467600"/>
              <a:gd name="connsiteY936" fmla="*/ 485885 h 6858000"/>
              <a:gd name="connsiteX937" fmla="*/ 532040 w 7467600"/>
              <a:gd name="connsiteY937" fmla="*/ 399359 h 6858000"/>
              <a:gd name="connsiteX938" fmla="*/ 517618 w 7467600"/>
              <a:gd name="connsiteY938" fmla="*/ 385726 h 6858000"/>
              <a:gd name="connsiteX939" fmla="*/ 285074 w 7467600"/>
              <a:gd name="connsiteY939" fmla="*/ 182755 h 6858000"/>
              <a:gd name="connsiteX940" fmla="*/ 43151 w 7467600"/>
              <a:gd name="connsiteY940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68575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7467600 w 7467600"/>
              <a:gd name="connsiteY7" fmla="*/ 6668575 h 6858000"/>
              <a:gd name="connsiteX8" fmla="*/ 1019354 w 7467600"/>
              <a:gd name="connsiteY8" fmla="*/ 6315006 h 6858000"/>
              <a:gd name="connsiteX9" fmla="*/ 441046 w 7467600"/>
              <a:gd name="connsiteY9" fmla="*/ 6691153 h 6858000"/>
              <a:gd name="connsiteX10" fmla="*/ 1019354 w 7467600"/>
              <a:gd name="connsiteY10" fmla="*/ 6315006 h 6858000"/>
              <a:gd name="connsiteX11" fmla="*/ 991680 w 7467600"/>
              <a:gd name="connsiteY11" fmla="*/ 6298413 h 6858000"/>
              <a:gd name="connsiteX12" fmla="*/ 409060 w 7467600"/>
              <a:gd name="connsiteY12" fmla="*/ 6671470 h 6858000"/>
              <a:gd name="connsiteX13" fmla="*/ 991680 w 7467600"/>
              <a:gd name="connsiteY13" fmla="*/ 6298413 h 6858000"/>
              <a:gd name="connsiteX14" fmla="*/ 103333 w 7467600"/>
              <a:gd name="connsiteY14" fmla="*/ 5699602 h 6858000"/>
              <a:gd name="connsiteX15" fmla="*/ 233938 w 7467600"/>
              <a:gd name="connsiteY15" fmla="*/ 5809416 h 6858000"/>
              <a:gd name="connsiteX16" fmla="*/ 883580 w 7467600"/>
              <a:gd name="connsiteY16" fmla="*/ 6180710 h 6858000"/>
              <a:gd name="connsiteX17" fmla="*/ 487337 w 7467600"/>
              <a:gd name="connsiteY17" fmla="*/ 5950182 h 6858000"/>
              <a:gd name="connsiteX18" fmla="*/ 354051 w 7467600"/>
              <a:gd name="connsiteY18" fmla="*/ 5854912 h 6858000"/>
              <a:gd name="connsiteX19" fmla="*/ 195436 w 7467600"/>
              <a:gd name="connsiteY19" fmla="*/ 5755068 h 6858000"/>
              <a:gd name="connsiteX20" fmla="*/ 103333 w 7467600"/>
              <a:gd name="connsiteY20" fmla="*/ 5699602 h 6858000"/>
              <a:gd name="connsiteX21" fmla="*/ 5539432 w 7467600"/>
              <a:gd name="connsiteY21" fmla="*/ 5642928 h 6858000"/>
              <a:gd name="connsiteX22" fmla="*/ 5555462 w 7467600"/>
              <a:gd name="connsiteY22" fmla="*/ 5694454 h 6858000"/>
              <a:gd name="connsiteX23" fmla="*/ 5828270 w 7467600"/>
              <a:gd name="connsiteY23" fmla="*/ 6320663 h 6858000"/>
              <a:gd name="connsiteX24" fmla="*/ 5947416 w 7467600"/>
              <a:gd name="connsiteY24" fmla="*/ 6574846 h 6858000"/>
              <a:gd name="connsiteX25" fmla="*/ 5539432 w 7467600"/>
              <a:gd name="connsiteY25" fmla="*/ 5642928 h 6858000"/>
              <a:gd name="connsiteX26" fmla="*/ 51253 w 7467600"/>
              <a:gd name="connsiteY26" fmla="*/ 5631825 h 6858000"/>
              <a:gd name="connsiteX27" fmla="*/ 211622 w 7467600"/>
              <a:gd name="connsiteY27" fmla="*/ 5728803 h 6858000"/>
              <a:gd name="connsiteX28" fmla="*/ 371652 w 7467600"/>
              <a:gd name="connsiteY28" fmla="*/ 5829062 h 6858000"/>
              <a:gd name="connsiteX29" fmla="*/ 505903 w 7467600"/>
              <a:gd name="connsiteY29" fmla="*/ 5925221 h 6858000"/>
              <a:gd name="connsiteX30" fmla="*/ 899240 w 7467600"/>
              <a:gd name="connsiteY30" fmla="*/ 6153068 h 6858000"/>
              <a:gd name="connsiteX31" fmla="*/ 988114 w 7467600"/>
              <a:gd name="connsiteY31" fmla="*/ 6174204 h 6858000"/>
              <a:gd name="connsiteX32" fmla="*/ 845971 w 7467600"/>
              <a:gd name="connsiteY32" fmla="*/ 6067177 h 6858000"/>
              <a:gd name="connsiteX33" fmla="*/ 448057 w 7467600"/>
              <a:gd name="connsiteY33" fmla="*/ 5841376 h 6858000"/>
              <a:gd name="connsiteX34" fmla="*/ 51253 w 7467600"/>
              <a:gd name="connsiteY34" fmla="*/ 5631825 h 6858000"/>
              <a:gd name="connsiteX35" fmla="*/ 2606687 w 7467600"/>
              <a:gd name="connsiteY35" fmla="*/ 5630718 h 6858000"/>
              <a:gd name="connsiteX36" fmla="*/ 2645658 w 7467600"/>
              <a:gd name="connsiteY36" fmla="*/ 6640259 h 6858000"/>
              <a:gd name="connsiteX37" fmla="*/ 2606687 w 7467600"/>
              <a:gd name="connsiteY37" fmla="*/ 5630718 h 6858000"/>
              <a:gd name="connsiteX38" fmla="*/ 3642057 w 7467600"/>
              <a:gd name="connsiteY38" fmla="*/ 5573487 h 6858000"/>
              <a:gd name="connsiteX39" fmla="*/ 3632981 w 7467600"/>
              <a:gd name="connsiteY39" fmla="*/ 5579437 h 6858000"/>
              <a:gd name="connsiteX40" fmla="*/ 3382436 w 7467600"/>
              <a:gd name="connsiteY40" fmla="*/ 5952726 h 6858000"/>
              <a:gd name="connsiteX41" fmla="*/ 3191929 w 7467600"/>
              <a:gd name="connsiteY41" fmla="*/ 6662669 h 6858000"/>
              <a:gd name="connsiteX42" fmla="*/ 3369898 w 7467600"/>
              <a:gd name="connsiteY42" fmla="*/ 6081771 h 6858000"/>
              <a:gd name="connsiteX43" fmla="*/ 3642057 w 7467600"/>
              <a:gd name="connsiteY43" fmla="*/ 5573487 h 6858000"/>
              <a:gd name="connsiteX44" fmla="*/ 2650666 w 7467600"/>
              <a:gd name="connsiteY44" fmla="*/ 5530686 h 6858000"/>
              <a:gd name="connsiteX45" fmla="*/ 2650249 w 7467600"/>
              <a:gd name="connsiteY45" fmla="*/ 5532101 h 6858000"/>
              <a:gd name="connsiteX46" fmla="*/ 2663808 w 7467600"/>
              <a:gd name="connsiteY46" fmla="*/ 6535215 h 6858000"/>
              <a:gd name="connsiteX47" fmla="*/ 2665418 w 7467600"/>
              <a:gd name="connsiteY47" fmla="*/ 6132756 h 6858000"/>
              <a:gd name="connsiteX48" fmla="*/ 2650666 w 7467600"/>
              <a:gd name="connsiteY48" fmla="*/ 5530686 h 6858000"/>
              <a:gd name="connsiteX49" fmla="*/ 2680277 w 7467600"/>
              <a:gd name="connsiteY49" fmla="*/ 5479204 h 6858000"/>
              <a:gd name="connsiteX50" fmla="*/ 2678972 w 7467600"/>
              <a:gd name="connsiteY50" fmla="*/ 5481582 h 6858000"/>
              <a:gd name="connsiteX51" fmla="*/ 2696666 w 7467600"/>
              <a:gd name="connsiteY51" fmla="*/ 6133836 h 6858000"/>
              <a:gd name="connsiteX52" fmla="*/ 2695769 w 7467600"/>
              <a:gd name="connsiteY52" fmla="*/ 6390955 h 6858000"/>
              <a:gd name="connsiteX53" fmla="*/ 2739893 w 7467600"/>
              <a:gd name="connsiteY53" fmla="*/ 6108357 h 6858000"/>
              <a:gd name="connsiteX54" fmla="*/ 2680277 w 7467600"/>
              <a:gd name="connsiteY54" fmla="*/ 5479204 h 6858000"/>
              <a:gd name="connsiteX55" fmla="*/ 1132195 w 7467600"/>
              <a:gd name="connsiteY55" fmla="*/ 5467980 h 6858000"/>
              <a:gd name="connsiteX56" fmla="*/ 1679056 w 7467600"/>
              <a:gd name="connsiteY56" fmla="*/ 5516907 h 6858000"/>
              <a:gd name="connsiteX57" fmla="*/ 2128648 w 7467600"/>
              <a:gd name="connsiteY57" fmla="*/ 5474249 h 6858000"/>
              <a:gd name="connsiteX58" fmla="*/ 1825619 w 7467600"/>
              <a:gd name="connsiteY58" fmla="*/ 5478447 h 6858000"/>
              <a:gd name="connsiteX59" fmla="*/ 1737798 w 7467600"/>
              <a:gd name="connsiteY59" fmla="*/ 5483353 h 6858000"/>
              <a:gd name="connsiteX60" fmla="*/ 1132195 w 7467600"/>
              <a:gd name="connsiteY60" fmla="*/ 5467980 h 6858000"/>
              <a:gd name="connsiteX61" fmla="*/ 1456157 w 7467600"/>
              <a:gd name="connsiteY61" fmla="*/ 5371404 h 6858000"/>
              <a:gd name="connsiteX62" fmla="*/ 1244432 w 7467600"/>
              <a:gd name="connsiteY62" fmla="*/ 5385601 h 6858000"/>
              <a:gd name="connsiteX63" fmla="*/ 973990 w 7467600"/>
              <a:gd name="connsiteY63" fmla="*/ 5424940 h 6858000"/>
              <a:gd name="connsiteX64" fmla="*/ 1103809 w 7467600"/>
              <a:gd name="connsiteY64" fmla="*/ 5433720 h 6858000"/>
              <a:gd name="connsiteX65" fmla="*/ 1123454 w 7467600"/>
              <a:gd name="connsiteY65" fmla="*/ 5435727 h 6858000"/>
              <a:gd name="connsiteX66" fmla="*/ 1737017 w 7467600"/>
              <a:gd name="connsiteY66" fmla="*/ 5452183 h 6858000"/>
              <a:gd name="connsiteX67" fmla="*/ 1824397 w 7467600"/>
              <a:gd name="connsiteY67" fmla="*/ 5447757 h 6858000"/>
              <a:gd name="connsiteX68" fmla="*/ 2070059 w 7467600"/>
              <a:gd name="connsiteY68" fmla="*/ 5441660 h 6858000"/>
              <a:gd name="connsiteX69" fmla="*/ 1456157 w 7467600"/>
              <a:gd name="connsiteY69" fmla="*/ 5371404 h 6858000"/>
              <a:gd name="connsiteX70" fmla="*/ 4988186 w 7467600"/>
              <a:gd name="connsiteY70" fmla="*/ 5216467 h 6858000"/>
              <a:gd name="connsiteX71" fmla="*/ 4777334 w 7467600"/>
              <a:gd name="connsiteY71" fmla="*/ 5406072 h 6858000"/>
              <a:gd name="connsiteX72" fmla="*/ 4718341 w 7467600"/>
              <a:gd name="connsiteY72" fmla="*/ 5468043 h 6858000"/>
              <a:gd name="connsiteX73" fmla="*/ 4604655 w 7467600"/>
              <a:gd name="connsiteY73" fmla="*/ 5583434 h 6858000"/>
              <a:gd name="connsiteX74" fmla="*/ 4565074 w 7467600"/>
              <a:gd name="connsiteY74" fmla="*/ 5618550 h 6858000"/>
              <a:gd name="connsiteX75" fmla="*/ 4988186 w 7467600"/>
              <a:gd name="connsiteY75" fmla="*/ 5216467 h 6858000"/>
              <a:gd name="connsiteX76" fmla="*/ 4978032 w 7467600"/>
              <a:gd name="connsiteY76" fmla="*/ 5183809 h 6858000"/>
              <a:gd name="connsiteX77" fmla="*/ 4463413 w 7467600"/>
              <a:gd name="connsiteY77" fmla="*/ 5615162 h 6858000"/>
              <a:gd name="connsiteX78" fmla="*/ 4358134 w 7467600"/>
              <a:gd name="connsiteY78" fmla="*/ 5742791 h 6858000"/>
              <a:gd name="connsiteX79" fmla="*/ 4376219 w 7467600"/>
              <a:gd name="connsiteY79" fmla="*/ 5729027 h 6858000"/>
              <a:gd name="connsiteX80" fmla="*/ 4582340 w 7467600"/>
              <a:gd name="connsiteY80" fmla="*/ 5561037 h 6858000"/>
              <a:gd name="connsiteX81" fmla="*/ 4694684 w 7467600"/>
              <a:gd name="connsiteY81" fmla="*/ 5447098 h 6858000"/>
              <a:gd name="connsiteX82" fmla="*/ 4754123 w 7467600"/>
              <a:gd name="connsiteY82" fmla="*/ 5384643 h 6858000"/>
              <a:gd name="connsiteX83" fmla="*/ 4978032 w 7467600"/>
              <a:gd name="connsiteY83" fmla="*/ 5183809 h 6858000"/>
              <a:gd name="connsiteX84" fmla="*/ 1903353 w 7467600"/>
              <a:gd name="connsiteY84" fmla="*/ 5044827 h 6858000"/>
              <a:gd name="connsiteX85" fmla="*/ 1936931 w 7467600"/>
              <a:gd name="connsiteY85" fmla="*/ 5093954 h 6858000"/>
              <a:gd name="connsiteX86" fmla="*/ 2195868 w 7467600"/>
              <a:gd name="connsiteY86" fmla="*/ 5396574 h 6858000"/>
              <a:gd name="connsiteX87" fmla="*/ 2088852 w 7467600"/>
              <a:gd name="connsiteY87" fmla="*/ 5166123 h 6858000"/>
              <a:gd name="connsiteX88" fmla="*/ 1958241 w 7467600"/>
              <a:gd name="connsiteY88" fmla="*/ 5067955 h 6858000"/>
              <a:gd name="connsiteX89" fmla="*/ 1903353 w 7467600"/>
              <a:gd name="connsiteY89" fmla="*/ 5044827 h 6858000"/>
              <a:gd name="connsiteX90" fmla="*/ 1979378 w 7467600"/>
              <a:gd name="connsiteY90" fmla="*/ 4769504 h 6858000"/>
              <a:gd name="connsiteX91" fmla="*/ 2882120 w 7467600"/>
              <a:gd name="connsiteY91" fmla="*/ 5064547 h 6858000"/>
              <a:gd name="connsiteX92" fmla="*/ 2793103 w 7467600"/>
              <a:gd name="connsiteY92" fmla="*/ 5039699 h 6858000"/>
              <a:gd name="connsiteX93" fmla="*/ 2770041 w 7467600"/>
              <a:gd name="connsiteY93" fmla="*/ 5033634 h 6858000"/>
              <a:gd name="connsiteX94" fmla="*/ 1979378 w 7467600"/>
              <a:gd name="connsiteY94" fmla="*/ 4769504 h 6858000"/>
              <a:gd name="connsiteX95" fmla="*/ 1927410 w 7467600"/>
              <a:gd name="connsiteY95" fmla="*/ 4716164 h 6858000"/>
              <a:gd name="connsiteX96" fmla="*/ 1959587 w 7467600"/>
              <a:gd name="connsiteY96" fmla="*/ 4728849 h 6858000"/>
              <a:gd name="connsiteX97" fmla="*/ 2777707 w 7467600"/>
              <a:gd name="connsiteY97" fmla="*/ 5003991 h 6858000"/>
              <a:gd name="connsiteX98" fmla="*/ 2800768 w 7467600"/>
              <a:gd name="connsiteY98" fmla="*/ 5010056 h 6858000"/>
              <a:gd name="connsiteX99" fmla="*/ 2879408 w 7467600"/>
              <a:gd name="connsiteY99" fmla="*/ 5031590 h 6858000"/>
              <a:gd name="connsiteX100" fmla="*/ 2862295 w 7467600"/>
              <a:gd name="connsiteY100" fmla="*/ 5022958 h 6858000"/>
              <a:gd name="connsiteX101" fmla="*/ 2813343 w 7467600"/>
              <a:gd name="connsiteY101" fmla="*/ 4998369 h 6858000"/>
              <a:gd name="connsiteX102" fmla="*/ 2646245 w 7467600"/>
              <a:gd name="connsiteY102" fmla="*/ 4930999 h 6858000"/>
              <a:gd name="connsiteX103" fmla="*/ 1999243 w 7467600"/>
              <a:gd name="connsiteY103" fmla="*/ 4730524 h 6858000"/>
              <a:gd name="connsiteX104" fmla="*/ 1979527 w 7467600"/>
              <a:gd name="connsiteY104" fmla="*/ 4726651 h 6858000"/>
              <a:gd name="connsiteX105" fmla="*/ 1927410 w 7467600"/>
              <a:gd name="connsiteY105" fmla="*/ 4716164 h 6858000"/>
              <a:gd name="connsiteX106" fmla="*/ 1997014 w 7467600"/>
              <a:gd name="connsiteY106" fmla="*/ 4698007 h 6858000"/>
              <a:gd name="connsiteX107" fmla="*/ 2005458 w 7467600"/>
              <a:gd name="connsiteY107" fmla="*/ 4699540 h 6858000"/>
              <a:gd name="connsiteX108" fmla="*/ 2657186 w 7467600"/>
              <a:gd name="connsiteY108" fmla="*/ 4901687 h 6858000"/>
              <a:gd name="connsiteX109" fmla="*/ 2826662 w 7467600"/>
              <a:gd name="connsiteY109" fmla="*/ 4970362 h 6858000"/>
              <a:gd name="connsiteX110" fmla="*/ 2876100 w 7467600"/>
              <a:gd name="connsiteY110" fmla="*/ 4995397 h 6858000"/>
              <a:gd name="connsiteX111" fmla="*/ 3042600 w 7467600"/>
              <a:gd name="connsiteY111" fmla="*/ 5059532 h 6858000"/>
              <a:gd name="connsiteX112" fmla="*/ 1997014 w 7467600"/>
              <a:gd name="connsiteY112" fmla="*/ 4698007 h 6858000"/>
              <a:gd name="connsiteX113" fmla="*/ 2305292 w 7467600"/>
              <a:gd name="connsiteY113" fmla="*/ 4219492 h 6858000"/>
              <a:gd name="connsiteX114" fmla="*/ 3360922 w 7467600"/>
              <a:gd name="connsiteY114" fmla="*/ 4529373 h 6858000"/>
              <a:gd name="connsiteX115" fmla="*/ 3492420 w 7467600"/>
              <a:gd name="connsiteY115" fmla="*/ 4510145 h 6858000"/>
              <a:gd name="connsiteX116" fmla="*/ 3364086 w 7467600"/>
              <a:gd name="connsiteY116" fmla="*/ 4480340 h 6858000"/>
              <a:gd name="connsiteX117" fmla="*/ 3225818 w 7467600"/>
              <a:gd name="connsiteY117" fmla="*/ 4411822 h 6858000"/>
              <a:gd name="connsiteX118" fmla="*/ 3129696 w 7467600"/>
              <a:gd name="connsiteY118" fmla="*/ 4360704 h 6858000"/>
              <a:gd name="connsiteX119" fmla="*/ 2814545 w 7467600"/>
              <a:gd name="connsiteY119" fmla="*/ 4282955 h 6858000"/>
              <a:gd name="connsiteX120" fmla="*/ 2305292 w 7467600"/>
              <a:gd name="connsiteY120" fmla="*/ 4219492 h 6858000"/>
              <a:gd name="connsiteX121" fmla="*/ 2626982 w 7467600"/>
              <a:gd name="connsiteY121" fmla="*/ 4206450 h 6858000"/>
              <a:gd name="connsiteX122" fmla="*/ 2490617 w 7467600"/>
              <a:gd name="connsiteY122" fmla="*/ 4206951 h 6858000"/>
              <a:gd name="connsiteX123" fmla="*/ 2819869 w 7467600"/>
              <a:gd name="connsiteY123" fmla="*/ 4252936 h 6858000"/>
              <a:gd name="connsiteX124" fmla="*/ 3143018 w 7467600"/>
              <a:gd name="connsiteY124" fmla="*/ 4332698 h 6858000"/>
              <a:gd name="connsiteX125" fmla="*/ 3241520 w 7467600"/>
              <a:gd name="connsiteY125" fmla="*/ 4385112 h 6858000"/>
              <a:gd name="connsiteX126" fmla="*/ 3374575 w 7467600"/>
              <a:gd name="connsiteY126" fmla="*/ 4451517 h 6858000"/>
              <a:gd name="connsiteX127" fmla="*/ 3505221 w 7467600"/>
              <a:gd name="connsiteY127" fmla="*/ 4480757 h 6858000"/>
              <a:gd name="connsiteX128" fmla="*/ 2626982 w 7467600"/>
              <a:gd name="connsiteY128" fmla="*/ 4206450 h 6858000"/>
              <a:gd name="connsiteX129" fmla="*/ 1310106 w 7467600"/>
              <a:gd name="connsiteY129" fmla="*/ 3943217 h 6858000"/>
              <a:gd name="connsiteX130" fmla="*/ 854994 w 7467600"/>
              <a:gd name="connsiteY130" fmla="*/ 4399136 h 6858000"/>
              <a:gd name="connsiteX131" fmla="*/ 742462 w 7467600"/>
              <a:gd name="connsiteY131" fmla="*/ 4594648 h 6858000"/>
              <a:gd name="connsiteX132" fmla="*/ 820602 w 7467600"/>
              <a:gd name="connsiteY132" fmla="*/ 4485915 h 6858000"/>
              <a:gd name="connsiteX133" fmla="*/ 878295 w 7467600"/>
              <a:gd name="connsiteY133" fmla="*/ 4403594 h 6858000"/>
              <a:gd name="connsiteX134" fmla="*/ 1240607 w 7467600"/>
              <a:gd name="connsiteY134" fmla="*/ 4010401 h 6858000"/>
              <a:gd name="connsiteX135" fmla="*/ 1310106 w 7467600"/>
              <a:gd name="connsiteY135" fmla="*/ 3943217 h 6858000"/>
              <a:gd name="connsiteX136" fmla="*/ 1423113 w 7467600"/>
              <a:gd name="connsiteY136" fmla="*/ 3874565 h 6858000"/>
              <a:gd name="connsiteX137" fmla="*/ 1260565 w 7467600"/>
              <a:gd name="connsiteY137" fmla="*/ 4031982 h 6858000"/>
              <a:gd name="connsiteX138" fmla="*/ 901900 w 7467600"/>
              <a:gd name="connsiteY138" fmla="*/ 4421236 h 6858000"/>
              <a:gd name="connsiteX139" fmla="*/ 845044 w 7467600"/>
              <a:gd name="connsiteY139" fmla="*/ 4502436 h 6858000"/>
              <a:gd name="connsiteX140" fmla="*/ 685926 w 7467600"/>
              <a:gd name="connsiteY140" fmla="*/ 4703069 h 6858000"/>
              <a:gd name="connsiteX141" fmla="*/ 684248 w 7467600"/>
              <a:gd name="connsiteY141" fmla="*/ 4706721 h 6858000"/>
              <a:gd name="connsiteX142" fmla="*/ 1423113 w 7467600"/>
              <a:gd name="connsiteY142" fmla="*/ 3874565 h 6858000"/>
              <a:gd name="connsiteX143" fmla="*/ 3316479 w 7467600"/>
              <a:gd name="connsiteY143" fmla="*/ 3872136 h 6858000"/>
              <a:gd name="connsiteX144" fmla="*/ 3546806 w 7467600"/>
              <a:gd name="connsiteY144" fmla="*/ 4356139 h 6858000"/>
              <a:gd name="connsiteX145" fmla="*/ 3364433 w 7467600"/>
              <a:gd name="connsiteY145" fmla="*/ 3953121 h 6858000"/>
              <a:gd name="connsiteX146" fmla="*/ 3316479 w 7467600"/>
              <a:gd name="connsiteY146" fmla="*/ 3872136 h 6858000"/>
              <a:gd name="connsiteX147" fmla="*/ 3291335 w 7467600"/>
              <a:gd name="connsiteY147" fmla="*/ 3767420 h 6858000"/>
              <a:gd name="connsiteX148" fmla="*/ 3390805 w 7467600"/>
              <a:gd name="connsiteY148" fmla="*/ 3937163 h 6858000"/>
              <a:gd name="connsiteX149" fmla="*/ 3579062 w 7467600"/>
              <a:gd name="connsiteY149" fmla="*/ 4359040 h 6858000"/>
              <a:gd name="connsiteX150" fmla="*/ 3467355 w 7467600"/>
              <a:gd name="connsiteY150" fmla="*/ 3988130 h 6858000"/>
              <a:gd name="connsiteX151" fmla="*/ 3310753 w 7467600"/>
              <a:gd name="connsiteY151" fmla="*/ 3787140 h 6858000"/>
              <a:gd name="connsiteX152" fmla="*/ 3291335 w 7467600"/>
              <a:gd name="connsiteY152" fmla="*/ 3767420 h 6858000"/>
              <a:gd name="connsiteX153" fmla="*/ 1635889 w 7467600"/>
              <a:gd name="connsiteY153" fmla="*/ 3709494 h 6858000"/>
              <a:gd name="connsiteX154" fmla="*/ 1634800 w 7467600"/>
              <a:gd name="connsiteY154" fmla="*/ 3731111 h 6858000"/>
              <a:gd name="connsiteX155" fmla="*/ 1635889 w 7467600"/>
              <a:gd name="connsiteY155" fmla="*/ 3709494 h 6858000"/>
              <a:gd name="connsiteX156" fmla="*/ 1510397 w 7467600"/>
              <a:gd name="connsiteY156" fmla="*/ 3684705 h 6858000"/>
              <a:gd name="connsiteX157" fmla="*/ 1146550 w 7467600"/>
              <a:gd name="connsiteY157" fmla="*/ 3802012 h 6858000"/>
              <a:gd name="connsiteX158" fmla="*/ 698834 w 7467600"/>
              <a:gd name="connsiteY158" fmla="*/ 3952272 h 6858000"/>
              <a:gd name="connsiteX159" fmla="*/ 34256 w 7467600"/>
              <a:gd name="connsiteY159" fmla="*/ 4347603 h 6858000"/>
              <a:gd name="connsiteX160" fmla="*/ 527241 w 7467600"/>
              <a:gd name="connsiteY160" fmla="*/ 4065078 h 6858000"/>
              <a:gd name="connsiteX161" fmla="*/ 1510397 w 7467600"/>
              <a:gd name="connsiteY161" fmla="*/ 3684705 h 6858000"/>
              <a:gd name="connsiteX162" fmla="*/ 1313114 w 7467600"/>
              <a:gd name="connsiteY162" fmla="*/ 3655216 h 6858000"/>
              <a:gd name="connsiteX163" fmla="*/ 1109304 w 7467600"/>
              <a:gd name="connsiteY163" fmla="*/ 3669030 h 6858000"/>
              <a:gd name="connsiteX164" fmla="*/ 8129 w 7467600"/>
              <a:gd name="connsiteY164" fmla="*/ 4330519 h 6858000"/>
              <a:gd name="connsiteX165" fmla="*/ 687572 w 7467600"/>
              <a:gd name="connsiteY165" fmla="*/ 3925629 h 6858000"/>
              <a:gd name="connsiteX166" fmla="*/ 1138365 w 7467600"/>
              <a:gd name="connsiteY166" fmla="*/ 3774515 h 6858000"/>
              <a:gd name="connsiteX167" fmla="*/ 1505579 w 7467600"/>
              <a:gd name="connsiteY167" fmla="*/ 3655526 h 6858000"/>
              <a:gd name="connsiteX168" fmla="*/ 1313114 w 7467600"/>
              <a:gd name="connsiteY168" fmla="*/ 3655216 h 6858000"/>
              <a:gd name="connsiteX169" fmla="*/ 3655073 w 7467600"/>
              <a:gd name="connsiteY169" fmla="*/ 3650884 h 6858000"/>
              <a:gd name="connsiteX170" fmla="*/ 3989938 w 7467600"/>
              <a:gd name="connsiteY170" fmla="*/ 3991685 h 6858000"/>
              <a:gd name="connsiteX171" fmla="*/ 4393907 w 7467600"/>
              <a:gd name="connsiteY171" fmla="*/ 4261258 h 6858000"/>
              <a:gd name="connsiteX172" fmla="*/ 4648051 w 7467600"/>
              <a:gd name="connsiteY172" fmla="*/ 4374051 h 6858000"/>
              <a:gd name="connsiteX173" fmla="*/ 4383389 w 7467600"/>
              <a:gd name="connsiteY173" fmla="*/ 4184369 h 6858000"/>
              <a:gd name="connsiteX174" fmla="*/ 4165508 w 7467600"/>
              <a:gd name="connsiteY174" fmla="*/ 4035196 h 6858000"/>
              <a:gd name="connsiteX175" fmla="*/ 4068162 w 7467600"/>
              <a:gd name="connsiteY175" fmla="*/ 3953394 h 6858000"/>
              <a:gd name="connsiteX176" fmla="*/ 3981416 w 7467600"/>
              <a:gd name="connsiteY176" fmla="*/ 3880482 h 6858000"/>
              <a:gd name="connsiteX177" fmla="*/ 3800147 w 7467600"/>
              <a:gd name="connsiteY177" fmla="*/ 3749872 h 6858000"/>
              <a:gd name="connsiteX178" fmla="*/ 3655073 w 7467600"/>
              <a:gd name="connsiteY178" fmla="*/ 3650884 h 6858000"/>
              <a:gd name="connsiteX179" fmla="*/ 3670252 w 7467600"/>
              <a:gd name="connsiteY179" fmla="*/ 3622798 h 6858000"/>
              <a:gd name="connsiteX180" fmla="*/ 3817258 w 7467600"/>
              <a:gd name="connsiteY180" fmla="*/ 3723577 h 6858000"/>
              <a:gd name="connsiteX181" fmla="*/ 4000461 w 7467600"/>
              <a:gd name="connsiteY181" fmla="*/ 3855966 h 6858000"/>
              <a:gd name="connsiteX182" fmla="*/ 4088180 w 7467600"/>
              <a:gd name="connsiteY182" fmla="*/ 3929774 h 6858000"/>
              <a:gd name="connsiteX183" fmla="*/ 4184555 w 7467600"/>
              <a:gd name="connsiteY183" fmla="*/ 4010683 h 6858000"/>
              <a:gd name="connsiteX184" fmla="*/ 4399563 w 7467600"/>
              <a:gd name="connsiteY184" fmla="*/ 4158106 h 6858000"/>
              <a:gd name="connsiteX185" fmla="*/ 4684469 w 7467600"/>
              <a:gd name="connsiteY185" fmla="*/ 4364680 h 6858000"/>
              <a:gd name="connsiteX186" fmla="*/ 4690271 w 7467600"/>
              <a:gd name="connsiteY186" fmla="*/ 4370034 h 6858000"/>
              <a:gd name="connsiteX187" fmla="*/ 4136093 w 7467600"/>
              <a:gd name="connsiteY187" fmla="*/ 3858466 h 6858000"/>
              <a:gd name="connsiteX188" fmla="*/ 3670252 w 7467600"/>
              <a:gd name="connsiteY188" fmla="*/ 3622798 h 6858000"/>
              <a:gd name="connsiteX189" fmla="*/ 4440129 w 7467600"/>
              <a:gd name="connsiteY189" fmla="*/ 3448571 h 6858000"/>
              <a:gd name="connsiteX190" fmla="*/ 4856525 w 7467600"/>
              <a:gd name="connsiteY190" fmla="*/ 3915351 h 6858000"/>
              <a:gd name="connsiteX191" fmla="*/ 5059055 w 7467600"/>
              <a:gd name="connsiteY191" fmla="*/ 4108918 h 6858000"/>
              <a:gd name="connsiteX192" fmla="*/ 5290070 w 7467600"/>
              <a:gd name="connsiteY192" fmla="*/ 4263619 h 6858000"/>
              <a:gd name="connsiteX193" fmla="*/ 4834991 w 7467600"/>
              <a:gd name="connsiteY193" fmla="*/ 3830985 h 6858000"/>
              <a:gd name="connsiteX194" fmla="*/ 4440129 w 7467600"/>
              <a:gd name="connsiteY194" fmla="*/ 3448571 h 6858000"/>
              <a:gd name="connsiteX195" fmla="*/ 4441737 w 7467600"/>
              <a:gd name="connsiteY195" fmla="*/ 3399734 h 6858000"/>
              <a:gd name="connsiteX196" fmla="*/ 4431236 w 7467600"/>
              <a:gd name="connsiteY196" fmla="*/ 3400954 h 6858000"/>
              <a:gd name="connsiteX197" fmla="*/ 4557150 w 7467600"/>
              <a:gd name="connsiteY197" fmla="*/ 3510023 h 6858000"/>
              <a:gd name="connsiteX198" fmla="*/ 4856936 w 7467600"/>
              <a:gd name="connsiteY198" fmla="*/ 3809146 h 6858000"/>
              <a:gd name="connsiteX199" fmla="*/ 5111996 w 7467600"/>
              <a:gd name="connsiteY199" fmla="*/ 4065759 h 6858000"/>
              <a:gd name="connsiteX200" fmla="*/ 5388878 w 7467600"/>
              <a:gd name="connsiteY200" fmla="*/ 4300185 h 6858000"/>
              <a:gd name="connsiteX201" fmla="*/ 5425556 w 7467600"/>
              <a:gd name="connsiteY201" fmla="*/ 4308967 h 6858000"/>
              <a:gd name="connsiteX202" fmla="*/ 4943646 w 7467600"/>
              <a:gd name="connsiteY202" fmla="*/ 3822916 h 6858000"/>
              <a:gd name="connsiteX203" fmla="*/ 4594837 w 7467600"/>
              <a:gd name="connsiteY203" fmla="*/ 3532274 h 6858000"/>
              <a:gd name="connsiteX204" fmla="*/ 4441737 w 7467600"/>
              <a:gd name="connsiteY204" fmla="*/ 3399734 h 6858000"/>
              <a:gd name="connsiteX205" fmla="*/ 5425834 w 7467600"/>
              <a:gd name="connsiteY205" fmla="*/ 3162785 h 6858000"/>
              <a:gd name="connsiteX206" fmla="*/ 5401644 w 7467600"/>
              <a:gd name="connsiteY206" fmla="*/ 3617847 h 6858000"/>
              <a:gd name="connsiteX207" fmla="*/ 5467256 w 7467600"/>
              <a:gd name="connsiteY207" fmla="*/ 4175494 h 6858000"/>
              <a:gd name="connsiteX208" fmla="*/ 5448069 w 7467600"/>
              <a:gd name="connsiteY208" fmla="*/ 3567554 h 6858000"/>
              <a:gd name="connsiteX209" fmla="*/ 5425834 w 7467600"/>
              <a:gd name="connsiteY209" fmla="*/ 3162785 h 6858000"/>
              <a:gd name="connsiteX210" fmla="*/ 1318687 w 7467600"/>
              <a:gd name="connsiteY210" fmla="*/ 3113840 h 6858000"/>
              <a:gd name="connsiteX211" fmla="*/ 1066793 w 7467600"/>
              <a:gd name="connsiteY211" fmla="*/ 3212171 h 6858000"/>
              <a:gd name="connsiteX212" fmla="*/ 993319 w 7467600"/>
              <a:gd name="connsiteY212" fmla="*/ 3247648 h 6858000"/>
              <a:gd name="connsiteX213" fmla="*/ 853081 w 7467600"/>
              <a:gd name="connsiteY213" fmla="*/ 3312410 h 6858000"/>
              <a:gd name="connsiteX214" fmla="*/ 805957 w 7467600"/>
              <a:gd name="connsiteY214" fmla="*/ 3330443 h 6858000"/>
              <a:gd name="connsiteX215" fmla="*/ 1318687 w 7467600"/>
              <a:gd name="connsiteY215" fmla="*/ 3113840 h 6858000"/>
              <a:gd name="connsiteX216" fmla="*/ 5453702 w 7467600"/>
              <a:gd name="connsiteY216" fmla="*/ 3090882 h 6858000"/>
              <a:gd name="connsiteX217" fmla="*/ 5480135 w 7467600"/>
              <a:gd name="connsiteY217" fmla="*/ 3565802 h 6858000"/>
              <a:gd name="connsiteX218" fmla="*/ 5499023 w 7467600"/>
              <a:gd name="connsiteY218" fmla="*/ 4166310 h 6858000"/>
              <a:gd name="connsiteX219" fmla="*/ 5547022 w 7467600"/>
              <a:gd name="connsiteY219" fmla="*/ 3607838 h 6858000"/>
              <a:gd name="connsiteX220" fmla="*/ 5515964 w 7467600"/>
              <a:gd name="connsiteY220" fmla="*/ 3378541 h 6858000"/>
              <a:gd name="connsiteX221" fmla="*/ 5453702 w 7467600"/>
              <a:gd name="connsiteY221" fmla="*/ 3090882 h 6858000"/>
              <a:gd name="connsiteX222" fmla="*/ 1238695 w 7467600"/>
              <a:gd name="connsiteY222" fmla="*/ 3076820 h 6858000"/>
              <a:gd name="connsiteX223" fmla="*/ 716371 w 7467600"/>
              <a:gd name="connsiteY223" fmla="*/ 3293249 h 6858000"/>
              <a:gd name="connsiteX224" fmla="*/ 579522 w 7467600"/>
              <a:gd name="connsiteY224" fmla="*/ 3371759 h 6858000"/>
              <a:gd name="connsiteX225" fmla="*/ 600288 w 7467600"/>
              <a:gd name="connsiteY225" fmla="*/ 3365555 h 6858000"/>
              <a:gd name="connsiteX226" fmla="*/ 840692 w 7467600"/>
              <a:gd name="connsiteY226" fmla="*/ 3284921 h 6858000"/>
              <a:gd name="connsiteX227" fmla="*/ 979248 w 7467600"/>
              <a:gd name="connsiteY227" fmla="*/ 3221003 h 6858000"/>
              <a:gd name="connsiteX228" fmla="*/ 1053282 w 7467600"/>
              <a:gd name="connsiteY228" fmla="*/ 3185247 h 6858000"/>
              <a:gd name="connsiteX229" fmla="*/ 1320603 w 7467600"/>
              <a:gd name="connsiteY229" fmla="*/ 3081281 h 6858000"/>
              <a:gd name="connsiteX230" fmla="*/ 1238695 w 7467600"/>
              <a:gd name="connsiteY230" fmla="*/ 3076820 h 6858000"/>
              <a:gd name="connsiteX231" fmla="*/ 5425627 w 7467600"/>
              <a:gd name="connsiteY231" fmla="*/ 2954192 h 6858000"/>
              <a:gd name="connsiteX232" fmla="*/ 5470770 w 7467600"/>
              <a:gd name="connsiteY232" fmla="*/ 3005435 h 6858000"/>
              <a:gd name="connsiteX233" fmla="*/ 5519779 w 7467600"/>
              <a:gd name="connsiteY233" fmla="*/ 4359223 h 6858000"/>
              <a:gd name="connsiteX234" fmla="*/ 5520293 w 7467600"/>
              <a:gd name="connsiteY234" fmla="*/ 4360602 h 6858000"/>
              <a:gd name="connsiteX235" fmla="*/ 5767221 w 7467600"/>
              <a:gd name="connsiteY235" fmla="*/ 4665564 h 6858000"/>
              <a:gd name="connsiteX236" fmla="*/ 6937169 w 7467600"/>
              <a:gd name="connsiteY236" fmla="*/ 4815941 h 6858000"/>
              <a:gd name="connsiteX237" fmla="*/ 6953922 w 7467600"/>
              <a:gd name="connsiteY237" fmla="*/ 4890068 h 6858000"/>
              <a:gd name="connsiteX238" fmla="*/ 6071359 w 7467600"/>
              <a:gd name="connsiteY238" fmla="*/ 4770770 h 6858000"/>
              <a:gd name="connsiteX239" fmla="*/ 6038839 w 7467600"/>
              <a:gd name="connsiteY239" fmla="*/ 4764474 h 6858000"/>
              <a:gd name="connsiteX240" fmla="*/ 6038706 w 7467600"/>
              <a:gd name="connsiteY240" fmla="*/ 4763847 h 6858000"/>
              <a:gd name="connsiteX241" fmla="*/ 6037784 w 7467600"/>
              <a:gd name="connsiteY241" fmla="*/ 4764270 h 6858000"/>
              <a:gd name="connsiteX242" fmla="*/ 6038839 w 7467600"/>
              <a:gd name="connsiteY242" fmla="*/ 4764474 h 6858000"/>
              <a:gd name="connsiteX243" fmla="*/ 6040338 w 7467600"/>
              <a:gd name="connsiteY243" fmla="*/ 4771418 h 6858000"/>
              <a:gd name="connsiteX244" fmla="*/ 6024488 w 7467600"/>
              <a:gd name="connsiteY244" fmla="*/ 4809903 h 6858000"/>
              <a:gd name="connsiteX245" fmla="*/ 5599771 w 7467600"/>
              <a:gd name="connsiteY245" fmla="*/ 5509652 h 6858000"/>
              <a:gd name="connsiteX246" fmla="*/ 5548843 w 7467600"/>
              <a:gd name="connsiteY246" fmla="*/ 5563845 h 6858000"/>
              <a:gd name="connsiteX247" fmla="*/ 5940952 w 7467600"/>
              <a:gd name="connsiteY247" fmla="*/ 6250028 h 6858000"/>
              <a:gd name="connsiteX248" fmla="*/ 6043441 w 7467600"/>
              <a:gd name="connsiteY248" fmla="*/ 6665847 h 6858000"/>
              <a:gd name="connsiteX249" fmla="*/ 6093432 w 7467600"/>
              <a:gd name="connsiteY249" fmla="*/ 6858000 h 6858000"/>
              <a:gd name="connsiteX250" fmla="*/ 6034344 w 7467600"/>
              <a:gd name="connsiteY250" fmla="*/ 6858000 h 6858000"/>
              <a:gd name="connsiteX251" fmla="*/ 6026679 w 7467600"/>
              <a:gd name="connsiteY251" fmla="*/ 6836959 h 6858000"/>
              <a:gd name="connsiteX252" fmla="*/ 5800441 w 7467600"/>
              <a:gd name="connsiteY252" fmla="*/ 6335286 h 6858000"/>
              <a:gd name="connsiteX253" fmla="*/ 5526562 w 7467600"/>
              <a:gd name="connsiteY253" fmla="*/ 5705388 h 6858000"/>
              <a:gd name="connsiteX254" fmla="*/ 5519640 w 7467600"/>
              <a:gd name="connsiteY254" fmla="*/ 5683774 h 6858000"/>
              <a:gd name="connsiteX255" fmla="*/ 5844559 w 7467600"/>
              <a:gd name="connsiteY255" fmla="*/ 6553349 h 6858000"/>
              <a:gd name="connsiteX256" fmla="*/ 5975994 w 7467600"/>
              <a:gd name="connsiteY256" fmla="*/ 6858000 h 6858000"/>
              <a:gd name="connsiteX257" fmla="*/ 5898547 w 7467600"/>
              <a:gd name="connsiteY257" fmla="*/ 6858000 h 6858000"/>
              <a:gd name="connsiteX258" fmla="*/ 5682041 w 7467600"/>
              <a:gd name="connsiteY258" fmla="*/ 6355860 h 6858000"/>
              <a:gd name="connsiteX259" fmla="*/ 5461758 w 7467600"/>
              <a:gd name="connsiteY259" fmla="*/ 5820220 h 6858000"/>
              <a:gd name="connsiteX260" fmla="*/ 5237282 w 7467600"/>
              <a:gd name="connsiteY260" fmla="*/ 6579086 h 6858000"/>
              <a:gd name="connsiteX261" fmla="*/ 5115009 w 7467600"/>
              <a:gd name="connsiteY261" fmla="*/ 6858000 h 6858000"/>
              <a:gd name="connsiteX262" fmla="*/ 5028074 w 7467600"/>
              <a:gd name="connsiteY262" fmla="*/ 6858000 h 6858000"/>
              <a:gd name="connsiteX263" fmla="*/ 5079508 w 7467600"/>
              <a:gd name="connsiteY263" fmla="*/ 6749074 h 6858000"/>
              <a:gd name="connsiteX264" fmla="*/ 5371846 w 7467600"/>
              <a:gd name="connsiteY264" fmla="*/ 5924413 h 6858000"/>
              <a:gd name="connsiteX265" fmla="*/ 5270512 w 7467600"/>
              <a:gd name="connsiteY265" fmla="*/ 6138975 h 6858000"/>
              <a:gd name="connsiteX266" fmla="*/ 5062409 w 7467600"/>
              <a:gd name="connsiteY266" fmla="*/ 6653544 h 6858000"/>
              <a:gd name="connsiteX267" fmla="*/ 5036628 w 7467600"/>
              <a:gd name="connsiteY267" fmla="*/ 6754247 h 6858000"/>
              <a:gd name="connsiteX268" fmla="*/ 5009112 w 7467600"/>
              <a:gd name="connsiteY268" fmla="*/ 6858000 h 6858000"/>
              <a:gd name="connsiteX269" fmla="*/ 4976679 w 7467600"/>
              <a:gd name="connsiteY269" fmla="*/ 6858000 h 6858000"/>
              <a:gd name="connsiteX270" fmla="*/ 5006537 w 7467600"/>
              <a:gd name="connsiteY270" fmla="*/ 6747068 h 6858000"/>
              <a:gd name="connsiteX271" fmla="*/ 5032723 w 7467600"/>
              <a:gd name="connsiteY271" fmla="*/ 6644957 h 6858000"/>
              <a:gd name="connsiteX272" fmla="*/ 5242949 w 7467600"/>
              <a:gd name="connsiteY272" fmla="*/ 6125175 h 6858000"/>
              <a:gd name="connsiteX273" fmla="*/ 5286321 w 7467600"/>
              <a:gd name="connsiteY273" fmla="*/ 6033555 h 6858000"/>
              <a:gd name="connsiteX274" fmla="*/ 5008210 w 7467600"/>
              <a:gd name="connsiteY274" fmla="*/ 6649194 h 6858000"/>
              <a:gd name="connsiteX275" fmla="*/ 4986321 w 7467600"/>
              <a:gd name="connsiteY275" fmla="*/ 6765687 h 6858000"/>
              <a:gd name="connsiteX276" fmla="*/ 4973474 w 7467600"/>
              <a:gd name="connsiteY276" fmla="*/ 6858000 h 6858000"/>
              <a:gd name="connsiteX277" fmla="*/ 4907178 w 7467600"/>
              <a:gd name="connsiteY277" fmla="*/ 6858000 h 6858000"/>
              <a:gd name="connsiteX278" fmla="*/ 4910810 w 7467600"/>
              <a:gd name="connsiteY278" fmla="*/ 6829660 h 6858000"/>
              <a:gd name="connsiteX279" fmla="*/ 4987461 w 7467600"/>
              <a:gd name="connsiteY279" fmla="*/ 6432994 h 6858000"/>
              <a:gd name="connsiteX280" fmla="*/ 5179262 w 7467600"/>
              <a:gd name="connsiteY280" fmla="*/ 6035044 h 6858000"/>
              <a:gd name="connsiteX281" fmla="*/ 4689678 w 7467600"/>
              <a:gd name="connsiteY281" fmla="*/ 6440241 h 6858000"/>
              <a:gd name="connsiteX282" fmla="*/ 4477543 w 7467600"/>
              <a:gd name="connsiteY282" fmla="*/ 6674836 h 6858000"/>
              <a:gd name="connsiteX283" fmla="*/ 4329957 w 7467600"/>
              <a:gd name="connsiteY283" fmla="*/ 6858000 h 6858000"/>
              <a:gd name="connsiteX284" fmla="*/ 4218595 w 7467600"/>
              <a:gd name="connsiteY284" fmla="*/ 6858000 h 6858000"/>
              <a:gd name="connsiteX285" fmla="*/ 4368888 w 7467600"/>
              <a:gd name="connsiteY285" fmla="*/ 6668412 h 6858000"/>
              <a:gd name="connsiteX286" fmla="*/ 4563091 w 7467600"/>
              <a:gd name="connsiteY286" fmla="*/ 6442508 h 6858000"/>
              <a:gd name="connsiteX287" fmla="*/ 5387324 w 7467600"/>
              <a:gd name="connsiteY287" fmla="*/ 5705830 h 6858000"/>
              <a:gd name="connsiteX288" fmla="*/ 5073620 w 7467600"/>
              <a:gd name="connsiteY288" fmla="*/ 5955437 h 6858000"/>
              <a:gd name="connsiteX289" fmla="*/ 4689789 w 7467600"/>
              <a:gd name="connsiteY289" fmla="*/ 6268382 h 6858000"/>
              <a:gd name="connsiteX290" fmla="*/ 4418722 w 7467600"/>
              <a:gd name="connsiteY290" fmla="*/ 6570886 h 6858000"/>
              <a:gd name="connsiteX291" fmla="*/ 4214944 w 7467600"/>
              <a:gd name="connsiteY291" fmla="*/ 6858000 h 6858000"/>
              <a:gd name="connsiteX292" fmla="*/ 4177898 w 7467600"/>
              <a:gd name="connsiteY292" fmla="*/ 6858000 h 6858000"/>
              <a:gd name="connsiteX293" fmla="*/ 4391597 w 7467600"/>
              <a:gd name="connsiteY293" fmla="*/ 6556370 h 6858000"/>
              <a:gd name="connsiteX294" fmla="*/ 4668889 w 7467600"/>
              <a:gd name="connsiteY294" fmla="*/ 6246399 h 6858000"/>
              <a:gd name="connsiteX295" fmla="*/ 5055427 w 7467600"/>
              <a:gd name="connsiteY295" fmla="*/ 5931476 h 6858000"/>
              <a:gd name="connsiteX296" fmla="*/ 5371814 w 7467600"/>
              <a:gd name="connsiteY296" fmla="*/ 5678975 h 6858000"/>
              <a:gd name="connsiteX297" fmla="*/ 4987918 w 7467600"/>
              <a:gd name="connsiteY297" fmla="*/ 5838701 h 6858000"/>
              <a:gd name="connsiteX298" fmla="*/ 4317146 w 7467600"/>
              <a:gd name="connsiteY298" fmla="*/ 6587716 h 6858000"/>
              <a:gd name="connsiteX299" fmla="*/ 4171627 w 7467600"/>
              <a:gd name="connsiteY299" fmla="*/ 6858000 h 6858000"/>
              <a:gd name="connsiteX300" fmla="*/ 4081585 w 7467600"/>
              <a:gd name="connsiteY300" fmla="*/ 6858000 h 6858000"/>
              <a:gd name="connsiteX301" fmla="*/ 4238603 w 7467600"/>
              <a:gd name="connsiteY301" fmla="*/ 6559341 h 6858000"/>
              <a:gd name="connsiteX302" fmla="*/ 4778333 w 7467600"/>
              <a:gd name="connsiteY302" fmla="*/ 5873626 h 6858000"/>
              <a:gd name="connsiteX303" fmla="*/ 5414185 w 7467600"/>
              <a:gd name="connsiteY303" fmla="*/ 5573882 h 6858000"/>
              <a:gd name="connsiteX304" fmla="*/ 5959648 w 7467600"/>
              <a:gd name="connsiteY304" fmla="*/ 4760797 h 6858000"/>
              <a:gd name="connsiteX305" fmla="*/ 5355019 w 7467600"/>
              <a:gd name="connsiteY305" fmla="*/ 4734672 h 6858000"/>
              <a:gd name="connsiteX306" fmla="*/ 5083565 w 7467600"/>
              <a:gd name="connsiteY306" fmla="*/ 5179121 h 6858000"/>
              <a:gd name="connsiteX307" fmla="*/ 4713577 w 7467600"/>
              <a:gd name="connsiteY307" fmla="*/ 5616803 h 6858000"/>
              <a:gd name="connsiteX308" fmla="*/ 3989559 w 7467600"/>
              <a:gd name="connsiteY308" fmla="*/ 6145945 h 6858000"/>
              <a:gd name="connsiteX309" fmla="*/ 3939824 w 7467600"/>
              <a:gd name="connsiteY309" fmla="*/ 6066900 h 6858000"/>
              <a:gd name="connsiteX310" fmla="*/ 4584537 w 7467600"/>
              <a:gd name="connsiteY310" fmla="*/ 5324826 h 6858000"/>
              <a:gd name="connsiteX311" fmla="*/ 5037105 w 7467600"/>
              <a:gd name="connsiteY311" fmla="*/ 5088765 h 6858000"/>
              <a:gd name="connsiteX312" fmla="*/ 5039930 w 7467600"/>
              <a:gd name="connsiteY312" fmla="*/ 5089585 h 6858000"/>
              <a:gd name="connsiteX313" fmla="*/ 5263764 w 7467600"/>
              <a:gd name="connsiteY313" fmla="*/ 4735525 h 6858000"/>
              <a:gd name="connsiteX314" fmla="*/ 4086300 w 7467600"/>
              <a:gd name="connsiteY314" fmla="*/ 4884599 h 6858000"/>
              <a:gd name="connsiteX315" fmla="*/ 4085485 w 7467600"/>
              <a:gd name="connsiteY315" fmla="*/ 4899070 h 6858000"/>
              <a:gd name="connsiteX316" fmla="*/ 3871915 w 7467600"/>
              <a:gd name="connsiteY316" fmla="*/ 5253645 h 6858000"/>
              <a:gd name="connsiteX317" fmla="*/ 3799374 w 7467600"/>
              <a:gd name="connsiteY317" fmla="*/ 5466127 h 6858000"/>
              <a:gd name="connsiteX318" fmla="*/ 3498850 w 7467600"/>
              <a:gd name="connsiteY318" fmla="*/ 6661888 h 6858000"/>
              <a:gd name="connsiteX319" fmla="*/ 3399216 w 7467600"/>
              <a:gd name="connsiteY319" fmla="*/ 6858000 h 6858000"/>
              <a:gd name="connsiteX320" fmla="*/ 3303688 w 7467600"/>
              <a:gd name="connsiteY320" fmla="*/ 6858000 h 6858000"/>
              <a:gd name="connsiteX321" fmla="*/ 3391774 w 7467600"/>
              <a:gd name="connsiteY321" fmla="*/ 6697181 h 6858000"/>
              <a:gd name="connsiteX322" fmla="*/ 3735540 w 7467600"/>
              <a:gd name="connsiteY322" fmla="*/ 5546923 h 6858000"/>
              <a:gd name="connsiteX323" fmla="*/ 3729438 w 7467600"/>
              <a:gd name="connsiteY323" fmla="*/ 5569058 h 6858000"/>
              <a:gd name="connsiteX324" fmla="*/ 3707782 w 7467600"/>
              <a:gd name="connsiteY324" fmla="*/ 5644908 h 6858000"/>
              <a:gd name="connsiteX325" fmla="*/ 3583827 w 7467600"/>
              <a:gd name="connsiteY325" fmla="*/ 6039215 h 6858000"/>
              <a:gd name="connsiteX326" fmla="*/ 3547861 w 7467600"/>
              <a:gd name="connsiteY326" fmla="*/ 6129609 h 6858000"/>
              <a:gd name="connsiteX327" fmla="*/ 3490905 w 7467600"/>
              <a:gd name="connsiteY327" fmla="*/ 6277660 h 6858000"/>
              <a:gd name="connsiteX328" fmla="*/ 3455859 w 7467600"/>
              <a:gd name="connsiteY328" fmla="*/ 6391301 h 6858000"/>
              <a:gd name="connsiteX329" fmla="*/ 3429112 w 7467600"/>
              <a:gd name="connsiteY329" fmla="*/ 6479469 h 6858000"/>
              <a:gd name="connsiteX330" fmla="*/ 3304862 w 7467600"/>
              <a:gd name="connsiteY330" fmla="*/ 6796476 h 6858000"/>
              <a:gd name="connsiteX331" fmla="*/ 3276071 w 7467600"/>
              <a:gd name="connsiteY331" fmla="*/ 6858000 h 6858000"/>
              <a:gd name="connsiteX332" fmla="*/ 3240805 w 7467600"/>
              <a:gd name="connsiteY332" fmla="*/ 6858000 h 6858000"/>
              <a:gd name="connsiteX333" fmla="*/ 3275917 w 7467600"/>
              <a:gd name="connsiteY333" fmla="*/ 6783192 h 6858000"/>
              <a:gd name="connsiteX334" fmla="*/ 3399358 w 7467600"/>
              <a:gd name="connsiteY334" fmla="*/ 6469011 h 6858000"/>
              <a:gd name="connsiteX335" fmla="*/ 3425650 w 7467600"/>
              <a:gd name="connsiteY335" fmla="*/ 6381333 h 6858000"/>
              <a:gd name="connsiteX336" fmla="*/ 3460661 w 7467600"/>
              <a:gd name="connsiteY336" fmla="*/ 6266763 h 6858000"/>
              <a:gd name="connsiteX337" fmla="*/ 3518021 w 7467600"/>
              <a:gd name="connsiteY337" fmla="*/ 6117298 h 6858000"/>
              <a:gd name="connsiteX338" fmla="*/ 3554035 w 7467600"/>
              <a:gd name="connsiteY338" fmla="*/ 6027832 h 6858000"/>
              <a:gd name="connsiteX339" fmla="*/ 3677174 w 7467600"/>
              <a:gd name="connsiteY339" fmla="*/ 5636351 h 6858000"/>
              <a:gd name="connsiteX340" fmla="*/ 3698819 w 7467600"/>
              <a:gd name="connsiteY340" fmla="*/ 5560503 h 6858000"/>
              <a:gd name="connsiteX341" fmla="*/ 3702094 w 7467600"/>
              <a:gd name="connsiteY341" fmla="*/ 5549194 h 6858000"/>
              <a:gd name="connsiteX342" fmla="*/ 3398355 w 7467600"/>
              <a:gd name="connsiteY342" fmla="*/ 6094603 h 6858000"/>
              <a:gd name="connsiteX343" fmla="*/ 3193941 w 7467600"/>
              <a:gd name="connsiteY343" fmla="*/ 6798775 h 6858000"/>
              <a:gd name="connsiteX344" fmla="*/ 3184140 w 7467600"/>
              <a:gd name="connsiteY344" fmla="*/ 6858000 h 6858000"/>
              <a:gd name="connsiteX345" fmla="*/ 3099978 w 7467600"/>
              <a:gd name="connsiteY345" fmla="*/ 6858000 h 6858000"/>
              <a:gd name="connsiteX346" fmla="*/ 3101556 w 7467600"/>
              <a:gd name="connsiteY346" fmla="*/ 6843337 h 6858000"/>
              <a:gd name="connsiteX347" fmla="*/ 3370162 w 7467600"/>
              <a:gd name="connsiteY347" fmla="*/ 5785550 h 6858000"/>
              <a:gd name="connsiteX348" fmla="*/ 3746477 w 7467600"/>
              <a:gd name="connsiteY348" fmla="*/ 5377889 h 6858000"/>
              <a:gd name="connsiteX349" fmla="*/ 3863399 w 7467600"/>
              <a:gd name="connsiteY349" fmla="*/ 5087257 h 6858000"/>
              <a:gd name="connsiteX350" fmla="*/ 3968712 w 7467600"/>
              <a:gd name="connsiteY350" fmla="*/ 4913989 h 6858000"/>
              <a:gd name="connsiteX351" fmla="*/ 2792390 w 7467600"/>
              <a:gd name="connsiteY351" fmla="*/ 5382974 h 6858000"/>
              <a:gd name="connsiteX352" fmla="*/ 2714982 w 7467600"/>
              <a:gd name="connsiteY352" fmla="*/ 5427051 h 6858000"/>
              <a:gd name="connsiteX353" fmla="*/ 2813361 w 7467600"/>
              <a:gd name="connsiteY353" fmla="*/ 6023912 h 6858000"/>
              <a:gd name="connsiteX354" fmla="*/ 2688430 w 7467600"/>
              <a:gd name="connsiteY354" fmla="*/ 6801564 h 6858000"/>
              <a:gd name="connsiteX355" fmla="*/ 2629626 w 7467600"/>
              <a:gd name="connsiteY355" fmla="*/ 6763394 h 6858000"/>
              <a:gd name="connsiteX356" fmla="*/ 2565328 w 7467600"/>
              <a:gd name="connsiteY356" fmla="*/ 5516399 h 6858000"/>
              <a:gd name="connsiteX357" fmla="*/ 1922999 w 7467600"/>
              <a:gd name="connsiteY357" fmla="*/ 5980343 h 6858000"/>
              <a:gd name="connsiteX358" fmla="*/ 1950261 w 7467600"/>
              <a:gd name="connsiteY358" fmla="*/ 6405858 h 6858000"/>
              <a:gd name="connsiteX359" fmla="*/ 2365554 w 7467600"/>
              <a:gd name="connsiteY359" fmla="*/ 6759107 h 6858000"/>
              <a:gd name="connsiteX360" fmla="*/ 2424142 w 7467600"/>
              <a:gd name="connsiteY360" fmla="*/ 6858000 h 6858000"/>
              <a:gd name="connsiteX361" fmla="*/ 2395994 w 7467600"/>
              <a:gd name="connsiteY361" fmla="*/ 6858000 h 6858000"/>
              <a:gd name="connsiteX362" fmla="*/ 2392863 w 7467600"/>
              <a:gd name="connsiteY362" fmla="*/ 6852964 h 6858000"/>
              <a:gd name="connsiteX363" fmla="*/ 2017589 w 7467600"/>
              <a:gd name="connsiteY363" fmla="*/ 6493982 h 6858000"/>
              <a:gd name="connsiteX364" fmla="*/ 2147336 w 7467600"/>
              <a:gd name="connsiteY364" fmla="*/ 6594052 h 6858000"/>
              <a:gd name="connsiteX365" fmla="*/ 2207047 w 7467600"/>
              <a:gd name="connsiteY365" fmla="*/ 6654540 h 6858000"/>
              <a:gd name="connsiteX366" fmla="*/ 2299106 w 7467600"/>
              <a:gd name="connsiteY366" fmla="*/ 6778931 h 6858000"/>
              <a:gd name="connsiteX367" fmla="*/ 2314430 w 7467600"/>
              <a:gd name="connsiteY367" fmla="*/ 6801144 h 6858000"/>
              <a:gd name="connsiteX368" fmla="*/ 2352406 w 7467600"/>
              <a:gd name="connsiteY368" fmla="*/ 6858000 h 6858000"/>
              <a:gd name="connsiteX369" fmla="*/ 2314492 w 7467600"/>
              <a:gd name="connsiteY369" fmla="*/ 6858000 h 6858000"/>
              <a:gd name="connsiteX370" fmla="*/ 2288095 w 7467600"/>
              <a:gd name="connsiteY370" fmla="*/ 6818030 h 6858000"/>
              <a:gd name="connsiteX371" fmla="*/ 2272768 w 7467600"/>
              <a:gd name="connsiteY371" fmla="*/ 6795822 h 6858000"/>
              <a:gd name="connsiteX372" fmla="*/ 2182715 w 7467600"/>
              <a:gd name="connsiteY372" fmla="*/ 6675071 h 6858000"/>
              <a:gd name="connsiteX373" fmla="*/ 2032061 w 7467600"/>
              <a:gd name="connsiteY373" fmla="*/ 6541380 h 6858000"/>
              <a:gd name="connsiteX374" fmla="*/ 2257220 w 7467600"/>
              <a:gd name="connsiteY374" fmla="*/ 6826257 h 6858000"/>
              <a:gd name="connsiteX375" fmla="*/ 2281324 w 7467600"/>
              <a:gd name="connsiteY375" fmla="*/ 6858000 h 6858000"/>
              <a:gd name="connsiteX376" fmla="*/ 2242860 w 7467600"/>
              <a:gd name="connsiteY376" fmla="*/ 6858000 h 6858000"/>
              <a:gd name="connsiteX377" fmla="*/ 2232818 w 7467600"/>
              <a:gd name="connsiteY377" fmla="*/ 6844926 h 6858000"/>
              <a:gd name="connsiteX378" fmla="*/ 1990172 w 7467600"/>
              <a:gd name="connsiteY378" fmla="*/ 6542121 h 6858000"/>
              <a:gd name="connsiteX379" fmla="*/ 2124090 w 7467600"/>
              <a:gd name="connsiteY379" fmla="*/ 6761017 h 6858000"/>
              <a:gd name="connsiteX380" fmla="*/ 2200380 w 7467600"/>
              <a:gd name="connsiteY380" fmla="*/ 6858000 h 6858000"/>
              <a:gd name="connsiteX381" fmla="*/ 2147507 w 7467600"/>
              <a:gd name="connsiteY381" fmla="*/ 6858000 h 6858000"/>
              <a:gd name="connsiteX382" fmla="*/ 2070668 w 7467600"/>
              <a:gd name="connsiteY382" fmla="*/ 6761520 h 6858000"/>
              <a:gd name="connsiteX383" fmla="*/ 1975142 w 7467600"/>
              <a:gd name="connsiteY383" fmla="*/ 6585570 h 6858000"/>
              <a:gd name="connsiteX384" fmla="*/ 2050035 w 7467600"/>
              <a:gd name="connsiteY384" fmla="*/ 6813345 h 6858000"/>
              <a:gd name="connsiteX385" fmla="*/ 2063025 w 7467600"/>
              <a:gd name="connsiteY385" fmla="*/ 6858000 h 6858000"/>
              <a:gd name="connsiteX386" fmla="*/ 2021675 w 7467600"/>
              <a:gd name="connsiteY386" fmla="*/ 6858000 h 6858000"/>
              <a:gd name="connsiteX387" fmla="*/ 2019308 w 7467600"/>
              <a:gd name="connsiteY387" fmla="*/ 6847118 h 6858000"/>
              <a:gd name="connsiteX388" fmla="*/ 1938835 w 7467600"/>
              <a:gd name="connsiteY388" fmla="*/ 6551160 h 6858000"/>
              <a:gd name="connsiteX389" fmla="*/ 1953230 w 7467600"/>
              <a:gd name="connsiteY389" fmla="*/ 6759699 h 6858000"/>
              <a:gd name="connsiteX390" fmla="*/ 1956763 w 7467600"/>
              <a:gd name="connsiteY390" fmla="*/ 6778191 h 6858000"/>
              <a:gd name="connsiteX391" fmla="*/ 1967925 w 7467600"/>
              <a:gd name="connsiteY391" fmla="*/ 6858000 h 6858000"/>
              <a:gd name="connsiteX392" fmla="*/ 1936622 w 7467600"/>
              <a:gd name="connsiteY392" fmla="*/ 6858000 h 6858000"/>
              <a:gd name="connsiteX393" fmla="*/ 1926261 w 7467600"/>
              <a:gd name="connsiteY393" fmla="*/ 6784064 h 6858000"/>
              <a:gd name="connsiteX394" fmla="*/ 1922724 w 7467600"/>
              <a:gd name="connsiteY394" fmla="*/ 6765577 h 6858000"/>
              <a:gd name="connsiteX395" fmla="*/ 1904650 w 7467600"/>
              <a:gd name="connsiteY395" fmla="*/ 6639616 h 6858000"/>
              <a:gd name="connsiteX396" fmla="*/ 1885273 w 7467600"/>
              <a:gd name="connsiteY396" fmla="*/ 6858000 h 6858000"/>
              <a:gd name="connsiteX397" fmla="*/ 1854363 w 7467600"/>
              <a:gd name="connsiteY397" fmla="*/ 6858000 h 6858000"/>
              <a:gd name="connsiteX398" fmla="*/ 1880391 w 7467600"/>
              <a:gd name="connsiteY398" fmla="*/ 6603796 h 6858000"/>
              <a:gd name="connsiteX399" fmla="*/ 1818273 w 7467600"/>
              <a:gd name="connsiteY399" fmla="*/ 6715729 h 6858000"/>
              <a:gd name="connsiteX400" fmla="*/ 1794691 w 7467600"/>
              <a:gd name="connsiteY400" fmla="*/ 6843239 h 6858000"/>
              <a:gd name="connsiteX401" fmla="*/ 1794914 w 7467600"/>
              <a:gd name="connsiteY401" fmla="*/ 6858000 h 6858000"/>
              <a:gd name="connsiteX402" fmla="*/ 1746128 w 7467600"/>
              <a:gd name="connsiteY402" fmla="*/ 6858000 h 6858000"/>
              <a:gd name="connsiteX403" fmla="*/ 1753934 w 7467600"/>
              <a:gd name="connsiteY403" fmla="*/ 6724796 h 6858000"/>
              <a:gd name="connsiteX404" fmla="*/ 1792053 w 7467600"/>
              <a:gd name="connsiteY404" fmla="*/ 6572396 h 6858000"/>
              <a:gd name="connsiteX405" fmla="*/ 1862248 w 7467600"/>
              <a:gd name="connsiteY405" fmla="*/ 6266397 h 6858000"/>
              <a:gd name="connsiteX406" fmla="*/ 1862250 w 7467600"/>
              <a:gd name="connsiteY406" fmla="*/ 6033531 h 6858000"/>
              <a:gd name="connsiteX407" fmla="*/ 1211999 w 7467600"/>
              <a:gd name="connsiteY407" fmla="*/ 6683610 h 6858000"/>
              <a:gd name="connsiteX408" fmla="*/ 1213266 w 7467600"/>
              <a:gd name="connsiteY408" fmla="*/ 6691947 h 6858000"/>
              <a:gd name="connsiteX409" fmla="*/ 1203370 w 7467600"/>
              <a:gd name="connsiteY409" fmla="*/ 6850676 h 6858000"/>
              <a:gd name="connsiteX410" fmla="*/ 1203671 w 7467600"/>
              <a:gd name="connsiteY410" fmla="*/ 6858000 h 6858000"/>
              <a:gd name="connsiteX411" fmla="*/ 1143180 w 7467600"/>
              <a:gd name="connsiteY411" fmla="*/ 6858000 h 6858000"/>
              <a:gd name="connsiteX412" fmla="*/ 1142176 w 7467600"/>
              <a:gd name="connsiteY412" fmla="*/ 6766045 h 6858000"/>
              <a:gd name="connsiteX413" fmla="*/ 1067484 w 7467600"/>
              <a:gd name="connsiteY413" fmla="*/ 6858000 h 6858000"/>
              <a:gd name="connsiteX414" fmla="*/ 953928 w 7467600"/>
              <a:gd name="connsiteY414" fmla="*/ 6858000 h 6858000"/>
              <a:gd name="connsiteX415" fmla="*/ 959715 w 7467600"/>
              <a:gd name="connsiteY415" fmla="*/ 6850185 h 6858000"/>
              <a:gd name="connsiteX416" fmla="*/ 1483788 w 7467600"/>
              <a:gd name="connsiteY416" fmla="*/ 6259174 h 6858000"/>
              <a:gd name="connsiteX417" fmla="*/ 1100671 w 7467600"/>
              <a:gd name="connsiteY417" fmla="*/ 6252137 h 6858000"/>
              <a:gd name="connsiteX418" fmla="*/ 1090144 w 7467600"/>
              <a:gd name="connsiteY418" fmla="*/ 6256748 h 6858000"/>
              <a:gd name="connsiteX419" fmla="*/ 1095872 w 7467600"/>
              <a:gd name="connsiteY419" fmla="*/ 6271892 h 6858000"/>
              <a:gd name="connsiteX420" fmla="*/ 262785 w 7467600"/>
              <a:gd name="connsiteY420" fmla="*/ 6845450 h 6858000"/>
              <a:gd name="connsiteX421" fmla="*/ 209968 w 7467600"/>
              <a:gd name="connsiteY421" fmla="*/ 6770713 h 6858000"/>
              <a:gd name="connsiteX422" fmla="*/ 873460 w 7467600"/>
              <a:gd name="connsiteY422" fmla="*/ 6253768 h 6858000"/>
              <a:gd name="connsiteX423" fmla="*/ 192686 w 7467600"/>
              <a:gd name="connsiteY423" fmla="*/ 5849257 h 6858000"/>
              <a:gd name="connsiteX424" fmla="*/ 4696 w 7467600"/>
              <a:gd name="connsiteY424" fmla="*/ 5697668 h 6858000"/>
              <a:gd name="connsiteX425" fmla="*/ 0 w 7467600"/>
              <a:gd name="connsiteY425" fmla="*/ 5689984 h 6858000"/>
              <a:gd name="connsiteX426" fmla="*/ 0 w 7467600"/>
              <a:gd name="connsiteY426" fmla="*/ 5513472 h 6858000"/>
              <a:gd name="connsiteX427" fmla="*/ 174101 w 7467600"/>
              <a:gd name="connsiteY427" fmla="*/ 5620277 h 6858000"/>
              <a:gd name="connsiteX428" fmla="*/ 891800 w 7467600"/>
              <a:gd name="connsiteY428" fmla="*/ 6036935 h 6858000"/>
              <a:gd name="connsiteX429" fmla="*/ 1072219 w 7467600"/>
              <a:gd name="connsiteY429" fmla="*/ 6169443 h 6858000"/>
              <a:gd name="connsiteX430" fmla="*/ 1074117 w 7467600"/>
              <a:gd name="connsiteY430" fmla="*/ 6170301 h 6858000"/>
              <a:gd name="connsiteX431" fmla="*/ 1083114 w 7467600"/>
              <a:gd name="connsiteY431" fmla="*/ 6174131 h 6858000"/>
              <a:gd name="connsiteX432" fmla="*/ 1543010 w 7467600"/>
              <a:gd name="connsiteY432" fmla="*/ 6191140 h 6858000"/>
              <a:gd name="connsiteX433" fmla="*/ 1551080 w 7467600"/>
              <a:gd name="connsiteY433" fmla="*/ 6195006 h 6858000"/>
              <a:gd name="connsiteX434" fmla="*/ 2345443 w 7467600"/>
              <a:gd name="connsiteY434" fmla="*/ 5549882 h 6858000"/>
              <a:gd name="connsiteX435" fmla="*/ 1721499 w 7467600"/>
              <a:gd name="connsiteY435" fmla="*/ 5599969 h 6858000"/>
              <a:gd name="connsiteX436" fmla="*/ 767716 w 7467600"/>
              <a:gd name="connsiteY436" fmla="*/ 5472768 h 6858000"/>
              <a:gd name="connsiteX437" fmla="*/ 722147 w 7467600"/>
              <a:gd name="connsiteY437" fmla="*/ 5393091 h 6858000"/>
              <a:gd name="connsiteX438" fmla="*/ 1485552 w 7467600"/>
              <a:gd name="connsiteY438" fmla="*/ 5313202 h 6858000"/>
              <a:gd name="connsiteX439" fmla="*/ 2143004 w 7467600"/>
              <a:gd name="connsiteY439" fmla="*/ 5402420 h 6858000"/>
              <a:gd name="connsiteX440" fmla="*/ 1933391 w 7467600"/>
              <a:gd name="connsiteY440" fmla="*/ 5156971 h 6858000"/>
              <a:gd name="connsiteX441" fmla="*/ 1827118 w 7467600"/>
              <a:gd name="connsiteY441" fmla="*/ 4968410 h 6858000"/>
              <a:gd name="connsiteX442" fmla="*/ 1837349 w 7467600"/>
              <a:gd name="connsiteY442" fmla="*/ 4956357 h 6858000"/>
              <a:gd name="connsiteX443" fmla="*/ 2162835 w 7467600"/>
              <a:gd name="connsiteY443" fmla="*/ 5187853 h 6858000"/>
              <a:gd name="connsiteX444" fmla="*/ 2257167 w 7467600"/>
              <a:gd name="connsiteY444" fmla="*/ 5462123 h 6858000"/>
              <a:gd name="connsiteX445" fmla="*/ 2261598 w 7467600"/>
              <a:gd name="connsiteY445" fmla="*/ 5467998 h 6858000"/>
              <a:gd name="connsiteX446" fmla="*/ 2437177 w 7467600"/>
              <a:gd name="connsiteY446" fmla="*/ 5479608 h 6858000"/>
              <a:gd name="connsiteX447" fmla="*/ 2445247 w 7467600"/>
              <a:gd name="connsiteY447" fmla="*/ 5483476 h 6858000"/>
              <a:gd name="connsiteX448" fmla="*/ 2743626 w 7467600"/>
              <a:gd name="connsiteY448" fmla="*/ 5304819 h 6858000"/>
              <a:gd name="connsiteX449" fmla="*/ 3048102 w 7467600"/>
              <a:gd name="connsiteY449" fmla="*/ 5150595 h 6858000"/>
              <a:gd name="connsiteX450" fmla="*/ 1799414 w 7467600"/>
              <a:gd name="connsiteY450" fmla="*/ 4694732 h 6858000"/>
              <a:gd name="connsiteX451" fmla="*/ 1771735 w 7467600"/>
              <a:gd name="connsiteY451" fmla="*/ 4619929 h 6858000"/>
              <a:gd name="connsiteX452" fmla="*/ 3104273 w 7467600"/>
              <a:gd name="connsiteY452" fmla="*/ 5076159 h 6858000"/>
              <a:gd name="connsiteX453" fmla="*/ 3113245 w 7467600"/>
              <a:gd name="connsiteY453" fmla="*/ 5090705 h 6858000"/>
              <a:gd name="connsiteX454" fmla="*/ 3126294 w 7467600"/>
              <a:gd name="connsiteY454" fmla="*/ 5114400 h 6858000"/>
              <a:gd name="connsiteX455" fmla="*/ 3937433 w 7467600"/>
              <a:gd name="connsiteY455" fmla="*/ 4830473 h 6858000"/>
              <a:gd name="connsiteX456" fmla="*/ 3590475 w 7467600"/>
              <a:gd name="connsiteY456" fmla="*/ 4597974 h 6858000"/>
              <a:gd name="connsiteX457" fmla="*/ 3100264 w 7467600"/>
              <a:gd name="connsiteY457" fmla="*/ 4579845 h 6858000"/>
              <a:gd name="connsiteX458" fmla="*/ 2183576 w 7467600"/>
              <a:gd name="connsiteY458" fmla="*/ 4227150 h 6858000"/>
              <a:gd name="connsiteX459" fmla="*/ 2151029 w 7467600"/>
              <a:gd name="connsiteY459" fmla="*/ 4146947 h 6858000"/>
              <a:gd name="connsiteX460" fmla="*/ 3563434 w 7467600"/>
              <a:gd name="connsiteY460" fmla="*/ 4469115 h 6858000"/>
              <a:gd name="connsiteX461" fmla="*/ 3177952 w 7467600"/>
              <a:gd name="connsiteY461" fmla="*/ 3657386 h 6858000"/>
              <a:gd name="connsiteX462" fmla="*/ 3189263 w 7467600"/>
              <a:gd name="connsiteY462" fmla="*/ 3625726 h 6858000"/>
              <a:gd name="connsiteX463" fmla="*/ 3560912 w 7467600"/>
              <a:gd name="connsiteY463" fmla="*/ 4079863 h 6858000"/>
              <a:gd name="connsiteX464" fmla="*/ 3626636 w 7467600"/>
              <a:gd name="connsiteY464" fmla="*/ 4512230 h 6858000"/>
              <a:gd name="connsiteX465" fmla="*/ 3653088 w 7467600"/>
              <a:gd name="connsiteY465" fmla="*/ 4521417 h 6858000"/>
              <a:gd name="connsiteX466" fmla="*/ 3988128 w 7467600"/>
              <a:gd name="connsiteY466" fmla="*/ 4817267 h 6858000"/>
              <a:gd name="connsiteX467" fmla="*/ 4830582 w 7467600"/>
              <a:gd name="connsiteY467" fmla="*/ 4676000 h 6858000"/>
              <a:gd name="connsiteX468" fmla="*/ 4830100 w 7467600"/>
              <a:gd name="connsiteY468" fmla="*/ 4675554 h 6858000"/>
              <a:gd name="connsiteX469" fmla="*/ 4036318 w 7467600"/>
              <a:gd name="connsiteY469" fmla="*/ 4147013 h 6858000"/>
              <a:gd name="connsiteX470" fmla="*/ 3432098 w 7467600"/>
              <a:gd name="connsiteY470" fmla="*/ 3537312 h 6858000"/>
              <a:gd name="connsiteX471" fmla="*/ 3446761 w 7467600"/>
              <a:gd name="connsiteY471" fmla="*/ 3461278 h 6858000"/>
              <a:gd name="connsiteX472" fmla="*/ 4419733 w 7467600"/>
              <a:gd name="connsiteY472" fmla="*/ 3963555 h 6858000"/>
              <a:gd name="connsiteX473" fmla="*/ 4781371 w 7467600"/>
              <a:gd name="connsiteY473" fmla="*/ 4458604 h 6858000"/>
              <a:gd name="connsiteX474" fmla="*/ 4780440 w 7467600"/>
              <a:gd name="connsiteY474" fmla="*/ 4470290 h 6858000"/>
              <a:gd name="connsiteX475" fmla="*/ 4898954 w 7467600"/>
              <a:gd name="connsiteY475" fmla="*/ 4662092 h 6858000"/>
              <a:gd name="connsiteX476" fmla="*/ 4900699 w 7467600"/>
              <a:gd name="connsiteY476" fmla="*/ 4670867 h 6858000"/>
              <a:gd name="connsiteX477" fmla="*/ 5714511 w 7467600"/>
              <a:gd name="connsiteY477" fmla="*/ 4663483 h 6858000"/>
              <a:gd name="connsiteX478" fmla="*/ 5464793 w 7467600"/>
              <a:gd name="connsiteY478" fmla="*/ 4393556 h 6858000"/>
              <a:gd name="connsiteX479" fmla="*/ 5461897 w 7467600"/>
              <a:gd name="connsiteY479" fmla="*/ 4390879 h 6858000"/>
              <a:gd name="connsiteX480" fmla="*/ 4294126 w 7467600"/>
              <a:gd name="connsiteY480" fmla="*/ 3303048 h 6858000"/>
              <a:gd name="connsiteX481" fmla="*/ 4305321 w 7467600"/>
              <a:gd name="connsiteY481" fmla="*/ 3256953 h 6858000"/>
              <a:gd name="connsiteX482" fmla="*/ 4949299 w 7467600"/>
              <a:gd name="connsiteY482" fmla="*/ 3766336 h 6858000"/>
              <a:gd name="connsiteX483" fmla="*/ 5291452 w 7467600"/>
              <a:gd name="connsiteY483" fmla="*/ 4076801 h 6858000"/>
              <a:gd name="connsiteX484" fmla="*/ 5434998 w 7467600"/>
              <a:gd name="connsiteY484" fmla="*/ 4254100 h 6858000"/>
              <a:gd name="connsiteX485" fmla="*/ 5351015 w 7467600"/>
              <a:gd name="connsiteY485" fmla="*/ 3760989 h 6858000"/>
              <a:gd name="connsiteX486" fmla="*/ 5413780 w 7467600"/>
              <a:gd name="connsiteY486" fmla="*/ 2966265 h 6858000"/>
              <a:gd name="connsiteX487" fmla="*/ 5425627 w 7467600"/>
              <a:gd name="connsiteY487" fmla="*/ 2954192 h 6858000"/>
              <a:gd name="connsiteX488" fmla="*/ 6604735 w 7467600"/>
              <a:gd name="connsiteY488" fmla="*/ 2041381 h 6858000"/>
              <a:gd name="connsiteX489" fmla="*/ 7204487 w 7467600"/>
              <a:gd name="connsiteY489" fmla="*/ 2742112 h 6858000"/>
              <a:gd name="connsiteX490" fmla="*/ 7131592 w 7467600"/>
              <a:gd name="connsiteY490" fmla="*/ 2672096 h 6858000"/>
              <a:gd name="connsiteX491" fmla="*/ 6996344 w 7467600"/>
              <a:gd name="connsiteY491" fmla="*/ 2518310 h 6858000"/>
              <a:gd name="connsiteX492" fmla="*/ 6735495 w 7467600"/>
              <a:gd name="connsiteY492" fmla="*/ 2196890 h 6858000"/>
              <a:gd name="connsiteX493" fmla="*/ 6721901 w 7467600"/>
              <a:gd name="connsiteY493" fmla="*/ 2179274 h 6858000"/>
              <a:gd name="connsiteX494" fmla="*/ 6604735 w 7467600"/>
              <a:gd name="connsiteY494" fmla="*/ 2041381 h 6858000"/>
              <a:gd name="connsiteX495" fmla="*/ 6591670 w 7467600"/>
              <a:gd name="connsiteY495" fmla="*/ 1988277 h 6858000"/>
              <a:gd name="connsiteX496" fmla="*/ 6747349 w 7467600"/>
              <a:gd name="connsiteY496" fmla="*/ 2160069 h 6858000"/>
              <a:gd name="connsiteX497" fmla="*/ 6760943 w 7467600"/>
              <a:gd name="connsiteY497" fmla="*/ 2177686 h 6858000"/>
              <a:gd name="connsiteX498" fmla="*/ 7021065 w 7467600"/>
              <a:gd name="connsiteY498" fmla="*/ 2498102 h 6858000"/>
              <a:gd name="connsiteX499" fmla="*/ 7155223 w 7467600"/>
              <a:gd name="connsiteY499" fmla="*/ 2650386 h 6858000"/>
              <a:gd name="connsiteX500" fmla="*/ 7203167 w 7467600"/>
              <a:gd name="connsiteY500" fmla="*/ 2697288 h 6858000"/>
              <a:gd name="connsiteX501" fmla="*/ 6937703 w 7467600"/>
              <a:gd name="connsiteY501" fmla="*/ 2321981 h 6858000"/>
              <a:gd name="connsiteX502" fmla="*/ 6591670 w 7467600"/>
              <a:gd name="connsiteY502" fmla="*/ 1988277 h 6858000"/>
              <a:gd name="connsiteX503" fmla="*/ 5798671 w 7467600"/>
              <a:gd name="connsiteY503" fmla="*/ 1981601 h 6858000"/>
              <a:gd name="connsiteX504" fmla="*/ 5754709 w 7467600"/>
              <a:gd name="connsiteY504" fmla="*/ 2071454 h 6858000"/>
              <a:gd name="connsiteX505" fmla="*/ 5763044 w 7467600"/>
              <a:gd name="connsiteY505" fmla="*/ 2842206 h 6858000"/>
              <a:gd name="connsiteX506" fmla="*/ 5764974 w 7467600"/>
              <a:gd name="connsiteY506" fmla="*/ 2799609 h 6858000"/>
              <a:gd name="connsiteX507" fmla="*/ 5767665 w 7467600"/>
              <a:gd name="connsiteY507" fmla="*/ 2666409 h 6858000"/>
              <a:gd name="connsiteX508" fmla="*/ 5763055 w 7467600"/>
              <a:gd name="connsiteY508" fmla="*/ 2579705 h 6858000"/>
              <a:gd name="connsiteX509" fmla="*/ 5758079 w 7467600"/>
              <a:gd name="connsiteY509" fmla="*/ 2492508 h 6858000"/>
              <a:gd name="connsiteX510" fmla="*/ 5779325 w 7467600"/>
              <a:gd name="connsiteY510" fmla="*/ 2197069 h 6858000"/>
              <a:gd name="connsiteX511" fmla="*/ 5798671 w 7467600"/>
              <a:gd name="connsiteY511" fmla="*/ 1981601 h 6858000"/>
              <a:gd name="connsiteX512" fmla="*/ 5829202 w 7467600"/>
              <a:gd name="connsiteY512" fmla="*/ 1971679 h 6858000"/>
              <a:gd name="connsiteX513" fmla="*/ 5809558 w 7467600"/>
              <a:gd name="connsiteY513" fmla="*/ 2198043 h 6858000"/>
              <a:gd name="connsiteX514" fmla="*/ 5788653 w 7467600"/>
              <a:gd name="connsiteY514" fmla="*/ 2489430 h 6858000"/>
              <a:gd name="connsiteX515" fmla="*/ 5793439 w 7467600"/>
              <a:gd name="connsiteY515" fmla="*/ 2575235 h 6858000"/>
              <a:gd name="connsiteX516" fmla="*/ 5796837 w 7467600"/>
              <a:gd name="connsiteY516" fmla="*/ 2637633 h 6858000"/>
              <a:gd name="connsiteX517" fmla="*/ 5818614 w 7467600"/>
              <a:gd name="connsiteY517" fmla="*/ 2473055 h 6858000"/>
              <a:gd name="connsiteX518" fmla="*/ 5829202 w 7467600"/>
              <a:gd name="connsiteY518" fmla="*/ 1971679 h 6858000"/>
              <a:gd name="connsiteX519" fmla="*/ 5911389 w 7467600"/>
              <a:gd name="connsiteY519" fmla="*/ 1898371 h 6858000"/>
              <a:gd name="connsiteX520" fmla="*/ 6237627 w 7467600"/>
              <a:gd name="connsiteY520" fmla="*/ 2231921 h 6858000"/>
              <a:gd name="connsiteX521" fmla="*/ 5911389 w 7467600"/>
              <a:gd name="connsiteY521" fmla="*/ 1898371 h 6858000"/>
              <a:gd name="connsiteX522" fmla="*/ 6944437 w 7467600"/>
              <a:gd name="connsiteY522" fmla="*/ 1575402 h 6858000"/>
              <a:gd name="connsiteX523" fmla="*/ 6304730 w 7467600"/>
              <a:gd name="connsiteY523" fmla="*/ 1766654 h 6858000"/>
              <a:gd name="connsiteX524" fmla="*/ 6944437 w 7467600"/>
              <a:gd name="connsiteY524" fmla="*/ 1575402 h 6858000"/>
              <a:gd name="connsiteX525" fmla="*/ 7019523 w 7467600"/>
              <a:gd name="connsiteY525" fmla="*/ 1519450 h 6858000"/>
              <a:gd name="connsiteX526" fmla="*/ 6298091 w 7467600"/>
              <a:gd name="connsiteY526" fmla="*/ 1737122 h 6858000"/>
              <a:gd name="connsiteX527" fmla="*/ 7019523 w 7467600"/>
              <a:gd name="connsiteY527" fmla="*/ 1519450 h 6858000"/>
              <a:gd name="connsiteX528" fmla="*/ 2399523 w 7467600"/>
              <a:gd name="connsiteY528" fmla="*/ 1428234 h 6858000"/>
              <a:gd name="connsiteX529" fmla="*/ 2224982 w 7467600"/>
              <a:gd name="connsiteY529" fmla="*/ 1826201 h 6858000"/>
              <a:gd name="connsiteX530" fmla="*/ 2096099 w 7467600"/>
              <a:gd name="connsiteY530" fmla="*/ 2345900 h 6858000"/>
              <a:gd name="connsiteX531" fmla="*/ 2283317 w 7467600"/>
              <a:gd name="connsiteY531" fmla="*/ 1796925 h 6858000"/>
              <a:gd name="connsiteX532" fmla="*/ 2399523 w 7467600"/>
              <a:gd name="connsiteY532" fmla="*/ 1428234 h 6858000"/>
              <a:gd name="connsiteX533" fmla="*/ 2448558 w 7467600"/>
              <a:gd name="connsiteY533" fmla="*/ 1373435 h 6858000"/>
              <a:gd name="connsiteX534" fmla="*/ 2312521 w 7467600"/>
              <a:gd name="connsiteY534" fmla="*/ 1806140 h 6858000"/>
              <a:gd name="connsiteX535" fmla="*/ 2127533 w 7467600"/>
              <a:gd name="connsiteY535" fmla="*/ 2348380 h 6858000"/>
              <a:gd name="connsiteX536" fmla="*/ 2358080 w 7467600"/>
              <a:gd name="connsiteY536" fmla="*/ 1866134 h 6858000"/>
              <a:gd name="connsiteX537" fmla="*/ 2407436 w 7467600"/>
              <a:gd name="connsiteY537" fmla="*/ 1651070 h 6858000"/>
              <a:gd name="connsiteX538" fmla="*/ 2448558 w 7467600"/>
              <a:gd name="connsiteY538" fmla="*/ 1373435 h 6858000"/>
              <a:gd name="connsiteX539" fmla="*/ 278707 w 7467600"/>
              <a:gd name="connsiteY539" fmla="*/ 1352270 h 6858000"/>
              <a:gd name="connsiteX540" fmla="*/ 321570 w 7467600"/>
              <a:gd name="connsiteY540" fmla="*/ 1861610 h 6858000"/>
              <a:gd name="connsiteX541" fmla="*/ 294281 w 7467600"/>
              <a:gd name="connsiteY541" fmla="*/ 1440658 h 6858000"/>
              <a:gd name="connsiteX542" fmla="*/ 278707 w 7467600"/>
              <a:gd name="connsiteY542" fmla="*/ 1352270 h 6858000"/>
              <a:gd name="connsiteX543" fmla="*/ 1423821 w 7467600"/>
              <a:gd name="connsiteY543" fmla="*/ 1351958 h 6858000"/>
              <a:gd name="connsiteX544" fmla="*/ 1638521 w 7467600"/>
              <a:gd name="connsiteY544" fmla="*/ 1908470 h 6858000"/>
              <a:gd name="connsiteX545" fmla="*/ 1754199 w 7467600"/>
              <a:gd name="connsiteY545" fmla="*/ 2149284 h 6858000"/>
              <a:gd name="connsiteX546" fmla="*/ 1908359 w 7467600"/>
              <a:gd name="connsiteY546" fmla="*/ 2364988 h 6858000"/>
              <a:gd name="connsiteX547" fmla="*/ 1647661 w 7467600"/>
              <a:gd name="connsiteY547" fmla="*/ 1825945 h 6858000"/>
              <a:gd name="connsiteX548" fmla="*/ 1423821 w 7467600"/>
              <a:gd name="connsiteY548" fmla="*/ 1351958 h 6858000"/>
              <a:gd name="connsiteX549" fmla="*/ 1431890 w 7467600"/>
              <a:gd name="connsiteY549" fmla="*/ 1306475 h 6858000"/>
              <a:gd name="connsiteX550" fmla="*/ 1507597 w 7467600"/>
              <a:gd name="connsiteY550" fmla="*/ 1446132 h 6858000"/>
              <a:gd name="connsiteX551" fmla="*/ 1674586 w 7467600"/>
              <a:gd name="connsiteY551" fmla="*/ 1813832 h 6858000"/>
              <a:gd name="connsiteX552" fmla="*/ 1815950 w 7467600"/>
              <a:gd name="connsiteY552" fmla="*/ 2128564 h 6858000"/>
              <a:gd name="connsiteX553" fmla="*/ 1984242 w 7467600"/>
              <a:gd name="connsiteY553" fmla="*/ 2430829 h 6858000"/>
              <a:gd name="connsiteX554" fmla="*/ 2014023 w 7467600"/>
              <a:gd name="connsiteY554" fmla="*/ 2450995 h 6858000"/>
              <a:gd name="connsiteX555" fmla="*/ 1747337 w 7467600"/>
              <a:gd name="connsiteY555" fmla="*/ 1855264 h 6858000"/>
              <a:gd name="connsiteX556" fmla="*/ 1533749 w 7467600"/>
              <a:gd name="connsiteY556" fmla="*/ 1478656 h 6858000"/>
              <a:gd name="connsiteX557" fmla="*/ 1431890 w 7467600"/>
              <a:gd name="connsiteY557" fmla="*/ 1306475 h 6858000"/>
              <a:gd name="connsiteX558" fmla="*/ 5052692 w 7467600"/>
              <a:gd name="connsiteY558" fmla="*/ 1292994 h 6858000"/>
              <a:gd name="connsiteX559" fmla="*/ 5200661 w 7467600"/>
              <a:gd name="connsiteY559" fmla="*/ 1635186 h 6858000"/>
              <a:gd name="connsiteX560" fmla="*/ 5297138 w 7467600"/>
              <a:gd name="connsiteY560" fmla="*/ 1906351 h 6858000"/>
              <a:gd name="connsiteX561" fmla="*/ 5052692 w 7467600"/>
              <a:gd name="connsiteY561" fmla="*/ 1292994 h 6858000"/>
              <a:gd name="connsiteX562" fmla="*/ 5009948 w 7467600"/>
              <a:gd name="connsiteY562" fmla="*/ 1273619 h 6858000"/>
              <a:gd name="connsiteX563" fmla="*/ 5121777 w 7467600"/>
              <a:gd name="connsiteY563" fmla="*/ 1654213 h 6858000"/>
              <a:gd name="connsiteX564" fmla="*/ 5293545 w 7467600"/>
              <a:gd name="connsiteY564" fmla="*/ 2072247 h 6858000"/>
              <a:gd name="connsiteX565" fmla="*/ 5294042 w 7467600"/>
              <a:gd name="connsiteY565" fmla="*/ 2065019 h 6858000"/>
              <a:gd name="connsiteX566" fmla="*/ 5171936 w 7467600"/>
              <a:gd name="connsiteY566" fmla="*/ 1647613 h 6858000"/>
              <a:gd name="connsiteX567" fmla="*/ 5009948 w 7467600"/>
              <a:gd name="connsiteY567" fmla="*/ 1273619 h 6858000"/>
              <a:gd name="connsiteX568" fmla="*/ 655236 w 7467600"/>
              <a:gd name="connsiteY568" fmla="*/ 1268632 h 6858000"/>
              <a:gd name="connsiteX569" fmla="*/ 839521 w 7467600"/>
              <a:gd name="connsiteY569" fmla="*/ 1685315 h 6858000"/>
              <a:gd name="connsiteX570" fmla="*/ 1109416 w 7467600"/>
              <a:gd name="connsiteY570" fmla="*/ 2061663 h 6858000"/>
              <a:gd name="connsiteX571" fmla="*/ 1298300 w 7467600"/>
              <a:gd name="connsiteY571" fmla="*/ 2247742 h 6858000"/>
              <a:gd name="connsiteX572" fmla="*/ 1125871 w 7467600"/>
              <a:gd name="connsiteY572" fmla="*/ 1989513 h 6858000"/>
              <a:gd name="connsiteX573" fmla="*/ 981574 w 7467600"/>
              <a:gd name="connsiteY573" fmla="*/ 1783157 h 6858000"/>
              <a:gd name="connsiteX574" fmla="*/ 922198 w 7467600"/>
              <a:gd name="connsiteY574" fmla="*/ 1677437 h 6858000"/>
              <a:gd name="connsiteX575" fmla="*/ 869293 w 7467600"/>
              <a:gd name="connsiteY575" fmla="*/ 1583214 h 6858000"/>
              <a:gd name="connsiteX576" fmla="*/ 751431 w 7467600"/>
              <a:gd name="connsiteY576" fmla="*/ 1405731 h 6858000"/>
              <a:gd name="connsiteX577" fmla="*/ 655236 w 7467600"/>
              <a:gd name="connsiteY577" fmla="*/ 1268632 h 6858000"/>
              <a:gd name="connsiteX578" fmla="*/ 6516292 w 7467600"/>
              <a:gd name="connsiteY578" fmla="*/ 1263064 h 6858000"/>
              <a:gd name="connsiteX579" fmla="*/ 5736320 w 7467600"/>
              <a:gd name="connsiteY579" fmla="*/ 1501803 h 6858000"/>
              <a:gd name="connsiteX580" fmla="*/ 6516292 w 7467600"/>
              <a:gd name="connsiteY580" fmla="*/ 1263064 h 6858000"/>
              <a:gd name="connsiteX581" fmla="*/ 291466 w 7467600"/>
              <a:gd name="connsiteY581" fmla="*/ 1250369 h 6858000"/>
              <a:gd name="connsiteX582" fmla="*/ 323180 w 7467600"/>
              <a:gd name="connsiteY582" fmla="*/ 1435283 h 6858000"/>
              <a:gd name="connsiteX583" fmla="*/ 349381 w 7467600"/>
              <a:gd name="connsiteY583" fmla="*/ 1875041 h 6858000"/>
              <a:gd name="connsiteX584" fmla="*/ 374363 w 7467600"/>
              <a:gd name="connsiteY584" fmla="*/ 1506494 h 6858000"/>
              <a:gd name="connsiteX585" fmla="*/ 302168 w 7467600"/>
              <a:gd name="connsiteY585" fmla="*/ 1274495 h 6858000"/>
              <a:gd name="connsiteX586" fmla="*/ 291466 w 7467600"/>
              <a:gd name="connsiteY586" fmla="*/ 1250369 h 6858000"/>
              <a:gd name="connsiteX587" fmla="*/ 678222 w 7467600"/>
              <a:gd name="connsiteY587" fmla="*/ 1248670 h 6858000"/>
              <a:gd name="connsiteX588" fmla="*/ 775536 w 7467600"/>
              <a:gd name="connsiteY588" fmla="*/ 1388015 h 6858000"/>
              <a:gd name="connsiteX589" fmla="*/ 894529 w 7467600"/>
              <a:gd name="connsiteY589" fmla="*/ 1567739 h 6858000"/>
              <a:gd name="connsiteX590" fmla="*/ 948000 w 7467600"/>
              <a:gd name="connsiteY590" fmla="*/ 1663088 h 6858000"/>
              <a:gd name="connsiteX591" fmla="*/ 1006812 w 7467600"/>
              <a:gd name="connsiteY591" fmla="*/ 1767683 h 6858000"/>
              <a:gd name="connsiteX592" fmla="*/ 1149133 w 7467600"/>
              <a:gd name="connsiteY592" fmla="*/ 1971513 h 6858000"/>
              <a:gd name="connsiteX593" fmla="*/ 1333952 w 7467600"/>
              <a:gd name="connsiteY593" fmla="*/ 2251620 h 6858000"/>
              <a:gd name="connsiteX594" fmla="*/ 1337329 w 7467600"/>
              <a:gd name="connsiteY594" fmla="*/ 2258350 h 6858000"/>
              <a:gd name="connsiteX595" fmla="*/ 1014726 w 7467600"/>
              <a:gd name="connsiteY595" fmla="*/ 1615556 h 6858000"/>
              <a:gd name="connsiteX596" fmla="*/ 678222 w 7467600"/>
              <a:gd name="connsiteY596" fmla="*/ 1248670 h 6858000"/>
              <a:gd name="connsiteX597" fmla="*/ 6691602 w 7467600"/>
              <a:gd name="connsiteY597" fmla="*/ 1140573 h 6858000"/>
              <a:gd name="connsiteX598" fmla="*/ 6571100 w 7467600"/>
              <a:gd name="connsiteY598" fmla="*/ 1183662 h 6858000"/>
              <a:gd name="connsiteX599" fmla="*/ 6241687 w 7467600"/>
              <a:gd name="connsiteY599" fmla="*/ 1257600 h 6858000"/>
              <a:gd name="connsiteX600" fmla="*/ 5693009 w 7467600"/>
              <a:gd name="connsiteY600" fmla="*/ 1478256 h 6858000"/>
              <a:gd name="connsiteX601" fmla="*/ 6548420 w 7467600"/>
              <a:gd name="connsiteY601" fmla="*/ 1214599 h 6858000"/>
              <a:gd name="connsiteX602" fmla="*/ 6605473 w 7467600"/>
              <a:gd name="connsiteY602" fmla="*/ 1184686 h 6858000"/>
              <a:gd name="connsiteX603" fmla="*/ 6691602 w 7467600"/>
              <a:gd name="connsiteY603" fmla="*/ 1140573 h 6858000"/>
              <a:gd name="connsiteX604" fmla="*/ 4002475 w 7467600"/>
              <a:gd name="connsiteY604" fmla="*/ 1037802 h 6858000"/>
              <a:gd name="connsiteX605" fmla="*/ 4000324 w 7467600"/>
              <a:gd name="connsiteY605" fmla="*/ 1039362 h 6858000"/>
              <a:gd name="connsiteX606" fmla="*/ 4002862 w 7467600"/>
              <a:gd name="connsiteY606" fmla="*/ 1042866 h 6858000"/>
              <a:gd name="connsiteX607" fmla="*/ 4002475 w 7467600"/>
              <a:gd name="connsiteY607" fmla="*/ 1037802 h 6858000"/>
              <a:gd name="connsiteX608" fmla="*/ 506322 w 7467600"/>
              <a:gd name="connsiteY608" fmla="*/ 1020997 h 6858000"/>
              <a:gd name="connsiteX609" fmla="*/ 533068 w 7467600"/>
              <a:gd name="connsiteY609" fmla="*/ 1029409 h 6858000"/>
              <a:gd name="connsiteX610" fmla="*/ 1232525 w 7467600"/>
              <a:gd name="connsiteY610" fmla="*/ 1804675 h 6858000"/>
              <a:gd name="connsiteX611" fmla="*/ 1388858 w 7467600"/>
              <a:gd name="connsiteY611" fmla="*/ 2368011 h 6858000"/>
              <a:gd name="connsiteX612" fmla="*/ 1384098 w 7467600"/>
              <a:gd name="connsiteY612" fmla="*/ 2378125 h 6858000"/>
              <a:gd name="connsiteX613" fmla="*/ 1425393 w 7467600"/>
              <a:gd name="connsiteY613" fmla="*/ 2589124 h 6858000"/>
              <a:gd name="connsiteX614" fmla="*/ 1424001 w 7467600"/>
              <a:gd name="connsiteY614" fmla="*/ 2597541 h 6858000"/>
              <a:gd name="connsiteX615" fmla="*/ 2152729 w 7467600"/>
              <a:gd name="connsiteY615" fmla="*/ 2864487 h 6858000"/>
              <a:gd name="connsiteX616" fmla="*/ 2020609 w 7467600"/>
              <a:gd name="connsiteY616" fmla="*/ 2539671 h 6858000"/>
              <a:gd name="connsiteX617" fmla="*/ 2018920 w 7467600"/>
              <a:gd name="connsiteY617" fmla="*/ 2536309 h 6858000"/>
              <a:gd name="connsiteX618" fmla="*/ 1342441 w 7467600"/>
              <a:gd name="connsiteY618" fmla="*/ 1173017 h 6858000"/>
              <a:gd name="connsiteX619" fmla="*/ 1367925 w 7467600"/>
              <a:gd name="connsiteY619" fmla="*/ 1135648 h 6858000"/>
              <a:gd name="connsiteX620" fmla="*/ 1771401 w 7467600"/>
              <a:gd name="connsiteY620" fmla="*/ 1806673 h 6858000"/>
              <a:gd name="connsiteX621" fmla="*/ 1972385 w 7467600"/>
              <a:gd name="connsiteY621" fmla="*/ 2198735 h 6858000"/>
              <a:gd name="connsiteX622" fmla="*/ 2040892 w 7467600"/>
              <a:gd name="connsiteY622" fmla="*/ 2405205 h 6858000"/>
              <a:gd name="connsiteX623" fmla="*/ 2131689 w 7467600"/>
              <a:gd name="connsiteY623" fmla="*/ 1936926 h 6858000"/>
              <a:gd name="connsiteX624" fmla="*/ 2454820 w 7467600"/>
              <a:gd name="connsiteY624" fmla="*/ 1248808 h 6858000"/>
              <a:gd name="connsiteX625" fmla="*/ 2492512 w 7467600"/>
              <a:gd name="connsiteY625" fmla="*/ 1302920 h 6858000"/>
              <a:gd name="connsiteX626" fmla="*/ 2081216 w 7467600"/>
              <a:gd name="connsiteY626" fmla="*/ 2527513 h 6858000"/>
              <a:gd name="connsiteX627" fmla="*/ 2081211 w 7467600"/>
              <a:gd name="connsiteY627" fmla="*/ 2528916 h 6858000"/>
              <a:gd name="connsiteX628" fmla="*/ 2199067 w 7467600"/>
              <a:gd name="connsiteY628" fmla="*/ 2884061 h 6858000"/>
              <a:gd name="connsiteX629" fmla="*/ 3192586 w 7467600"/>
              <a:gd name="connsiteY629" fmla="*/ 3411496 h 6858000"/>
              <a:gd name="connsiteX630" fmla="*/ 3182620 w 7467600"/>
              <a:gd name="connsiteY630" fmla="*/ 3483279 h 6858000"/>
              <a:gd name="connsiteX631" fmla="*/ 2435119 w 7467600"/>
              <a:gd name="connsiteY631" fmla="*/ 3080173 h 6858000"/>
              <a:gd name="connsiteX632" fmla="*/ 2410152 w 7467600"/>
              <a:gd name="connsiteY632" fmla="*/ 3063751 h 6858000"/>
              <a:gd name="connsiteX633" fmla="*/ 2408099 w 7467600"/>
              <a:gd name="connsiteY633" fmla="*/ 3064403 h 6858000"/>
              <a:gd name="connsiteX634" fmla="*/ 2407218 w 7467600"/>
              <a:gd name="connsiteY634" fmla="*/ 3070324 h 6858000"/>
              <a:gd name="connsiteX635" fmla="*/ 2380138 w 7467600"/>
              <a:gd name="connsiteY635" fmla="*/ 3099341 h 6858000"/>
              <a:gd name="connsiteX636" fmla="*/ 1765923 w 7467600"/>
              <a:gd name="connsiteY636" fmla="*/ 3581043 h 6858000"/>
              <a:gd name="connsiteX637" fmla="*/ 1702258 w 7467600"/>
              <a:gd name="connsiteY637" fmla="*/ 3612286 h 6858000"/>
              <a:gd name="connsiteX638" fmla="*/ 1538370 w 7467600"/>
              <a:gd name="connsiteY638" fmla="*/ 3811804 h 6858000"/>
              <a:gd name="connsiteX639" fmla="*/ 542867 w 7467600"/>
              <a:gd name="connsiteY639" fmla="*/ 4944092 h 6858000"/>
              <a:gd name="connsiteX640" fmla="*/ 515800 w 7467600"/>
              <a:gd name="connsiteY640" fmla="*/ 4862180 h 6858000"/>
              <a:gd name="connsiteX641" fmla="*/ 909145 w 7467600"/>
              <a:gd name="connsiteY641" fmla="*/ 4199225 h 6858000"/>
              <a:gd name="connsiteX642" fmla="*/ 1214067 w 7467600"/>
              <a:gd name="connsiteY642" fmla="*/ 3908561 h 6858000"/>
              <a:gd name="connsiteX643" fmla="*/ 640967 w 7467600"/>
              <a:gd name="connsiteY643" fmla="*/ 4105601 h 6858000"/>
              <a:gd name="connsiteX644" fmla="*/ 112563 w 7467600"/>
              <a:gd name="connsiteY644" fmla="*/ 4396952 h 6858000"/>
              <a:gd name="connsiteX645" fmla="*/ 0 w 7467600"/>
              <a:gd name="connsiteY645" fmla="*/ 4466006 h 6858000"/>
              <a:gd name="connsiteX646" fmla="*/ 0 w 7467600"/>
              <a:gd name="connsiteY646" fmla="*/ 4233763 h 6858000"/>
              <a:gd name="connsiteX647" fmla="*/ 36881 w 7467600"/>
              <a:gd name="connsiteY647" fmla="*/ 4200118 h 6858000"/>
              <a:gd name="connsiteX648" fmla="*/ 910534 w 7467600"/>
              <a:gd name="connsiteY648" fmla="*/ 3629753 h 6858000"/>
              <a:gd name="connsiteX649" fmla="*/ 1578717 w 7467600"/>
              <a:gd name="connsiteY649" fmla="*/ 3575982 h 6858000"/>
              <a:gd name="connsiteX650" fmla="*/ 2338780 w 7467600"/>
              <a:gd name="connsiteY650" fmla="*/ 3033725 h 6858000"/>
              <a:gd name="connsiteX651" fmla="*/ 1807991 w 7467600"/>
              <a:gd name="connsiteY651" fmla="*/ 2807184 h 6858000"/>
              <a:gd name="connsiteX652" fmla="*/ 1416358 w 7467600"/>
              <a:gd name="connsiteY652" fmla="*/ 3112571 h 6858000"/>
              <a:gd name="connsiteX653" fmla="*/ 939066 w 7467600"/>
              <a:gd name="connsiteY653" fmla="*/ 3378798 h 6858000"/>
              <a:gd name="connsiteX654" fmla="*/ 115099 w 7467600"/>
              <a:gd name="connsiteY654" fmla="*/ 3607650 h 6858000"/>
              <a:gd name="connsiteX655" fmla="*/ 97284 w 7467600"/>
              <a:gd name="connsiteY655" fmla="*/ 3520393 h 6858000"/>
              <a:gd name="connsiteX656" fmla="*/ 922050 w 7467600"/>
              <a:gd name="connsiteY656" fmla="*/ 3074867 h 6858000"/>
              <a:gd name="connsiteX657" fmla="*/ 1405265 w 7467600"/>
              <a:gd name="connsiteY657" fmla="*/ 3016319 h 6858000"/>
              <a:gd name="connsiteX658" fmla="*/ 1407512 w 7467600"/>
              <a:gd name="connsiteY658" fmla="*/ 3018001 h 6858000"/>
              <a:gd name="connsiteX659" fmla="*/ 1726266 w 7467600"/>
              <a:gd name="connsiteY659" fmla="*/ 2777274 h 6858000"/>
              <a:gd name="connsiteX660" fmla="*/ 625390 w 7467600"/>
              <a:gd name="connsiteY660" fmla="*/ 2514541 h 6858000"/>
              <a:gd name="connsiteX661" fmla="*/ 619799 w 7467600"/>
              <a:gd name="connsiteY661" fmla="*/ 2527180 h 6858000"/>
              <a:gd name="connsiteX662" fmla="*/ 310030 w 7467600"/>
              <a:gd name="connsiteY662" fmla="*/ 2771818 h 6858000"/>
              <a:gd name="connsiteX663" fmla="*/ 173877 w 7467600"/>
              <a:gd name="connsiteY663" fmla="*/ 2937056 h 6858000"/>
              <a:gd name="connsiteX664" fmla="*/ 77889 w 7467600"/>
              <a:gd name="connsiteY664" fmla="*/ 3138440 h 6858000"/>
              <a:gd name="connsiteX665" fmla="*/ 0 w 7467600"/>
              <a:gd name="connsiteY665" fmla="*/ 3271395 h 6858000"/>
              <a:gd name="connsiteX666" fmla="*/ 0 w 7467600"/>
              <a:gd name="connsiteY666" fmla="*/ 3153002 h 6858000"/>
              <a:gd name="connsiteX667" fmla="*/ 2386 w 7467600"/>
              <a:gd name="connsiteY667" fmla="*/ 3149203 h 6858000"/>
              <a:gd name="connsiteX668" fmla="*/ 89753 w 7467600"/>
              <a:gd name="connsiteY668" fmla="*/ 2987702 h 6858000"/>
              <a:gd name="connsiteX669" fmla="*/ 76869 w 7467600"/>
              <a:gd name="connsiteY669" fmla="*/ 3005404 h 6858000"/>
              <a:gd name="connsiteX670" fmla="*/ 32049 w 7467600"/>
              <a:gd name="connsiteY670" fmla="*/ 3065814 h 6858000"/>
              <a:gd name="connsiteX671" fmla="*/ 0 w 7467600"/>
              <a:gd name="connsiteY671" fmla="*/ 3108744 h 6858000"/>
              <a:gd name="connsiteX672" fmla="*/ 0 w 7467600"/>
              <a:gd name="connsiteY672" fmla="*/ 3058059 h 6858000"/>
              <a:gd name="connsiteX673" fmla="*/ 7610 w 7467600"/>
              <a:gd name="connsiteY673" fmla="*/ 3047889 h 6858000"/>
              <a:gd name="connsiteX674" fmla="*/ 52419 w 7467600"/>
              <a:gd name="connsiteY674" fmla="*/ 2987479 h 6858000"/>
              <a:gd name="connsiteX675" fmla="*/ 59142 w 7467600"/>
              <a:gd name="connsiteY675" fmla="*/ 2978488 h 6858000"/>
              <a:gd name="connsiteX676" fmla="*/ 0 w 7467600"/>
              <a:gd name="connsiteY676" fmla="*/ 3015334 h 6858000"/>
              <a:gd name="connsiteX677" fmla="*/ 0 w 7467600"/>
              <a:gd name="connsiteY677" fmla="*/ 2914286 h 6858000"/>
              <a:gd name="connsiteX678" fmla="*/ 36383 w 7467600"/>
              <a:gd name="connsiteY678" fmla="*/ 2901128 h 6858000"/>
              <a:gd name="connsiteX679" fmla="*/ 156329 w 7467600"/>
              <a:gd name="connsiteY679" fmla="*/ 2840533 h 6858000"/>
              <a:gd name="connsiteX680" fmla="*/ 358355 w 7467600"/>
              <a:gd name="connsiteY680" fmla="*/ 2620471 h 6858000"/>
              <a:gd name="connsiteX681" fmla="*/ 510577 w 7467600"/>
              <a:gd name="connsiteY681" fmla="*/ 2501244 h 6858000"/>
              <a:gd name="connsiteX682" fmla="*/ 211967 w 7467600"/>
              <a:gd name="connsiteY682" fmla="*/ 2479171 h 6858000"/>
              <a:gd name="connsiteX683" fmla="*/ 0 w 7467600"/>
              <a:gd name="connsiteY683" fmla="*/ 2476398 h 6858000"/>
              <a:gd name="connsiteX684" fmla="*/ 0 w 7467600"/>
              <a:gd name="connsiteY684" fmla="*/ 2389189 h 6858000"/>
              <a:gd name="connsiteX685" fmla="*/ 103062 w 7467600"/>
              <a:gd name="connsiteY685" fmla="*/ 2389518 h 6858000"/>
              <a:gd name="connsiteX686" fmla="*/ 510734 w 7467600"/>
              <a:gd name="connsiteY686" fmla="*/ 2416201 h 6858000"/>
              <a:gd name="connsiteX687" fmla="*/ 279257 w 7467600"/>
              <a:gd name="connsiteY687" fmla="*/ 2092102 h 6858000"/>
              <a:gd name="connsiteX688" fmla="*/ 65265 w 7467600"/>
              <a:gd name="connsiteY688" fmla="*/ 2006049 h 6858000"/>
              <a:gd name="connsiteX689" fmla="*/ 0 w 7467600"/>
              <a:gd name="connsiteY689" fmla="*/ 1982532 h 6858000"/>
              <a:gd name="connsiteX690" fmla="*/ 0 w 7467600"/>
              <a:gd name="connsiteY690" fmla="*/ 1912789 h 6858000"/>
              <a:gd name="connsiteX691" fmla="*/ 97460 w 7467600"/>
              <a:gd name="connsiteY691" fmla="*/ 1953725 h 6858000"/>
              <a:gd name="connsiteX692" fmla="*/ 221272 w 7467600"/>
              <a:gd name="connsiteY692" fmla="*/ 1980766 h 6858000"/>
              <a:gd name="connsiteX693" fmla="*/ 116765 w 7467600"/>
              <a:gd name="connsiteY693" fmla="*/ 1911033 h 6858000"/>
              <a:gd name="connsiteX694" fmla="*/ 16405 w 7467600"/>
              <a:gd name="connsiteY694" fmla="*/ 1803412 h 6858000"/>
              <a:gd name="connsiteX695" fmla="*/ 0 w 7467600"/>
              <a:gd name="connsiteY695" fmla="*/ 1784777 h 6858000"/>
              <a:gd name="connsiteX696" fmla="*/ 0 w 7467600"/>
              <a:gd name="connsiteY696" fmla="*/ 1740082 h 6858000"/>
              <a:gd name="connsiteX697" fmla="*/ 39394 w 7467600"/>
              <a:gd name="connsiteY697" fmla="*/ 1784856 h 6858000"/>
              <a:gd name="connsiteX698" fmla="*/ 135813 w 7467600"/>
              <a:gd name="connsiteY698" fmla="*/ 1888838 h 6858000"/>
              <a:gd name="connsiteX699" fmla="*/ 242575 w 7467600"/>
              <a:gd name="connsiteY699" fmla="*/ 1958841 h 6858000"/>
              <a:gd name="connsiteX700" fmla="*/ 82197 w 7467600"/>
              <a:gd name="connsiteY700" fmla="*/ 1754826 h 6858000"/>
              <a:gd name="connsiteX701" fmla="*/ 0 w 7467600"/>
              <a:gd name="connsiteY701" fmla="*/ 1679650 h 6858000"/>
              <a:gd name="connsiteX702" fmla="*/ 0 w 7467600"/>
              <a:gd name="connsiteY702" fmla="*/ 1602463 h 6858000"/>
              <a:gd name="connsiteX703" fmla="*/ 84689 w 7467600"/>
              <a:gd name="connsiteY703" fmla="*/ 1677442 h 6858000"/>
              <a:gd name="connsiteX704" fmla="*/ 298437 w 7467600"/>
              <a:gd name="connsiteY704" fmla="*/ 1968019 h 6858000"/>
              <a:gd name="connsiteX705" fmla="*/ 227269 w 7467600"/>
              <a:gd name="connsiteY705" fmla="*/ 1114064 h 6858000"/>
              <a:gd name="connsiteX706" fmla="*/ 248003 w 7467600"/>
              <a:gd name="connsiteY706" fmla="*/ 1089613 h 6858000"/>
              <a:gd name="connsiteX707" fmla="*/ 427020 w 7467600"/>
              <a:gd name="connsiteY707" fmla="*/ 1619803 h 6858000"/>
              <a:gd name="connsiteX708" fmla="*/ 340345 w 7467600"/>
              <a:gd name="connsiteY708" fmla="*/ 2027739 h 6858000"/>
              <a:gd name="connsiteX709" fmla="*/ 360865 w 7467600"/>
              <a:gd name="connsiteY709" fmla="*/ 2044827 h 6858000"/>
              <a:gd name="connsiteX710" fmla="*/ 560414 w 7467600"/>
              <a:gd name="connsiteY710" fmla="*/ 2421457 h 6858000"/>
              <a:gd name="connsiteX711" fmla="*/ 1359703 w 7467600"/>
              <a:gd name="connsiteY711" fmla="*/ 2578554 h 6858000"/>
              <a:gd name="connsiteX712" fmla="*/ 1359422 w 7467600"/>
              <a:gd name="connsiteY712" fmla="*/ 2577994 h 6858000"/>
              <a:gd name="connsiteX713" fmla="*/ 828701 w 7467600"/>
              <a:gd name="connsiteY713" fmla="*/ 1839520 h 6858000"/>
              <a:gd name="connsiteX714" fmla="*/ 494427 w 7467600"/>
              <a:gd name="connsiteY714" fmla="*/ 1092333 h 6858000"/>
              <a:gd name="connsiteX715" fmla="*/ 506322 w 7467600"/>
              <a:gd name="connsiteY715" fmla="*/ 1020997 h 6858000"/>
              <a:gd name="connsiteX716" fmla="*/ 4570198 w 7467600"/>
              <a:gd name="connsiteY716" fmla="*/ 978081 h 6858000"/>
              <a:gd name="connsiteX717" fmla="*/ 4523691 w 7467600"/>
              <a:gd name="connsiteY717" fmla="*/ 1127776 h 6858000"/>
              <a:gd name="connsiteX718" fmla="*/ 4509875 w 7467600"/>
              <a:gd name="connsiteY718" fmla="*/ 1167552 h 6858000"/>
              <a:gd name="connsiteX719" fmla="*/ 4478168 w 7467600"/>
              <a:gd name="connsiteY719" fmla="*/ 1260735 h 6858000"/>
              <a:gd name="connsiteX720" fmla="*/ 4409309 w 7467600"/>
              <a:gd name="connsiteY720" fmla="*/ 1666996 h 6858000"/>
              <a:gd name="connsiteX721" fmla="*/ 4370031 w 7467600"/>
              <a:gd name="connsiteY721" fmla="*/ 1955666 h 6858000"/>
              <a:gd name="connsiteX722" fmla="*/ 4570198 w 7467600"/>
              <a:gd name="connsiteY722" fmla="*/ 978081 h 6858000"/>
              <a:gd name="connsiteX723" fmla="*/ 4557898 w 7467600"/>
              <a:gd name="connsiteY723" fmla="*/ 900011 h 6858000"/>
              <a:gd name="connsiteX724" fmla="*/ 4344840 w 7467600"/>
              <a:gd name="connsiteY724" fmla="*/ 1922038 h 6858000"/>
              <a:gd name="connsiteX725" fmla="*/ 4378710 w 7467600"/>
              <a:gd name="connsiteY725" fmla="*/ 1665516 h 6858000"/>
              <a:gd name="connsiteX726" fmla="*/ 4448798 w 7467600"/>
              <a:gd name="connsiteY726" fmla="*/ 1253024 h 6858000"/>
              <a:gd name="connsiteX727" fmla="*/ 4480315 w 7467600"/>
              <a:gd name="connsiteY727" fmla="*/ 1158454 h 6858000"/>
              <a:gd name="connsiteX728" fmla="*/ 4494133 w 7467600"/>
              <a:gd name="connsiteY728" fmla="*/ 1118676 h 6858000"/>
              <a:gd name="connsiteX729" fmla="*/ 4557898 w 7467600"/>
              <a:gd name="connsiteY729" fmla="*/ 900011 h 6858000"/>
              <a:gd name="connsiteX730" fmla="*/ 5870151 w 7467600"/>
              <a:gd name="connsiteY730" fmla="*/ 898890 h 6858000"/>
              <a:gd name="connsiteX731" fmla="*/ 5861335 w 7467600"/>
              <a:gd name="connsiteY731" fmla="*/ 899177 h 6858000"/>
              <a:gd name="connsiteX732" fmla="*/ 5843702 w 7467600"/>
              <a:gd name="connsiteY732" fmla="*/ 899748 h 6858000"/>
              <a:gd name="connsiteX733" fmla="*/ 5651107 w 7467600"/>
              <a:gd name="connsiteY733" fmla="*/ 920306 h 6858000"/>
              <a:gd name="connsiteX734" fmla="*/ 5459407 w 7467600"/>
              <a:gd name="connsiteY734" fmla="*/ 940975 h 6858000"/>
              <a:gd name="connsiteX735" fmla="*/ 5374846 w 7467600"/>
              <a:gd name="connsiteY735" fmla="*/ 941988 h 6858000"/>
              <a:gd name="connsiteX736" fmla="*/ 5256105 w 7467600"/>
              <a:gd name="connsiteY736" fmla="*/ 945632 h 6858000"/>
              <a:gd name="connsiteX737" fmla="*/ 5107071 w 7467600"/>
              <a:gd name="connsiteY737" fmla="*/ 969720 h 6858000"/>
              <a:gd name="connsiteX738" fmla="*/ 4998681 w 7467600"/>
              <a:gd name="connsiteY738" fmla="*/ 988771 h 6858000"/>
              <a:gd name="connsiteX739" fmla="*/ 5870151 w 7467600"/>
              <a:gd name="connsiteY739" fmla="*/ 898890 h 6858000"/>
              <a:gd name="connsiteX740" fmla="*/ 5504425 w 7467600"/>
              <a:gd name="connsiteY740" fmla="*/ 848067 h 6858000"/>
              <a:gd name="connsiteX741" fmla="*/ 4968849 w 7467600"/>
              <a:gd name="connsiteY741" fmla="*/ 962318 h 6858000"/>
              <a:gd name="connsiteX742" fmla="*/ 5104039 w 7467600"/>
              <a:gd name="connsiteY742" fmla="*/ 940634 h 6858000"/>
              <a:gd name="connsiteX743" fmla="*/ 5256311 w 7467600"/>
              <a:gd name="connsiteY743" fmla="*/ 916490 h 6858000"/>
              <a:gd name="connsiteX744" fmla="*/ 5377381 w 7467600"/>
              <a:gd name="connsiteY744" fmla="*/ 912671 h 6858000"/>
              <a:gd name="connsiteX745" fmla="*/ 5460148 w 7467600"/>
              <a:gd name="connsiteY745" fmla="*/ 911442 h 6858000"/>
              <a:gd name="connsiteX746" fmla="*/ 5648971 w 7467600"/>
              <a:gd name="connsiteY746" fmla="*/ 891331 h 6858000"/>
              <a:gd name="connsiteX747" fmla="*/ 5844807 w 7467600"/>
              <a:gd name="connsiteY747" fmla="*/ 870718 h 6858000"/>
              <a:gd name="connsiteX748" fmla="*/ 5862975 w 7467600"/>
              <a:gd name="connsiteY748" fmla="*/ 869756 h 6858000"/>
              <a:gd name="connsiteX749" fmla="*/ 5920887 w 7467600"/>
              <a:gd name="connsiteY749" fmla="*/ 865929 h 6858000"/>
              <a:gd name="connsiteX750" fmla="*/ 5504425 w 7467600"/>
              <a:gd name="connsiteY750" fmla="*/ 848067 h 6858000"/>
              <a:gd name="connsiteX751" fmla="*/ 3607114 w 7467600"/>
              <a:gd name="connsiteY751" fmla="*/ 467441 h 6858000"/>
              <a:gd name="connsiteX752" fmla="*/ 3296242 w 7467600"/>
              <a:gd name="connsiteY752" fmla="*/ 807991 h 6858000"/>
              <a:gd name="connsiteX753" fmla="*/ 3174674 w 7467600"/>
              <a:gd name="connsiteY753" fmla="*/ 919759 h 6858000"/>
              <a:gd name="connsiteX754" fmla="*/ 3042978 w 7467600"/>
              <a:gd name="connsiteY754" fmla="*/ 1054894 h 6858000"/>
              <a:gd name="connsiteX755" fmla="*/ 2968914 w 7467600"/>
              <a:gd name="connsiteY755" fmla="*/ 1133756 h 6858000"/>
              <a:gd name="connsiteX756" fmla="*/ 3103823 w 7467600"/>
              <a:gd name="connsiteY756" fmla="*/ 1026814 h 6858000"/>
              <a:gd name="connsiteX757" fmla="*/ 3607114 w 7467600"/>
              <a:gd name="connsiteY757" fmla="*/ 467441 h 6858000"/>
              <a:gd name="connsiteX758" fmla="*/ 3744487 w 7467600"/>
              <a:gd name="connsiteY758" fmla="*/ 383136 h 6858000"/>
              <a:gd name="connsiteX759" fmla="*/ 3970213 w 7467600"/>
              <a:gd name="connsiteY759" fmla="*/ 995559 h 6858000"/>
              <a:gd name="connsiteX760" fmla="*/ 3744487 w 7467600"/>
              <a:gd name="connsiteY760" fmla="*/ 383136 h 6858000"/>
              <a:gd name="connsiteX761" fmla="*/ 3624562 w 7467600"/>
              <a:gd name="connsiteY761" fmla="*/ 367041 h 6858000"/>
              <a:gd name="connsiteX762" fmla="*/ 3489712 w 7467600"/>
              <a:gd name="connsiteY762" fmla="*/ 485386 h 6858000"/>
              <a:gd name="connsiteX763" fmla="*/ 3182994 w 7467600"/>
              <a:gd name="connsiteY763" fmla="*/ 828265 h 6858000"/>
              <a:gd name="connsiteX764" fmla="*/ 2892114 w 7467600"/>
              <a:gd name="connsiteY764" fmla="*/ 1172635 h 6858000"/>
              <a:gd name="connsiteX765" fmla="*/ 3021459 w 7467600"/>
              <a:gd name="connsiteY765" fmla="*/ 1035385 h 6858000"/>
              <a:gd name="connsiteX766" fmla="*/ 3153873 w 7467600"/>
              <a:gd name="connsiteY766" fmla="*/ 898971 h 6858000"/>
              <a:gd name="connsiteX767" fmla="*/ 3276511 w 7467600"/>
              <a:gd name="connsiteY767" fmla="*/ 786423 h 6858000"/>
              <a:gd name="connsiteX768" fmla="*/ 3584154 w 7467600"/>
              <a:gd name="connsiteY768" fmla="*/ 448218 h 6858000"/>
              <a:gd name="connsiteX769" fmla="*/ 3624562 w 7467600"/>
              <a:gd name="connsiteY769" fmla="*/ 367041 h 6858000"/>
              <a:gd name="connsiteX770" fmla="*/ 3766672 w 7467600"/>
              <a:gd name="connsiteY770" fmla="*/ 359429 h 6858000"/>
              <a:gd name="connsiteX771" fmla="*/ 3996338 w 7467600"/>
              <a:gd name="connsiteY771" fmla="*/ 968237 h 6858000"/>
              <a:gd name="connsiteX772" fmla="*/ 3766672 w 7467600"/>
              <a:gd name="connsiteY772" fmla="*/ 359429 h 6858000"/>
              <a:gd name="connsiteX773" fmla="*/ 5805386 w 7467600"/>
              <a:gd name="connsiteY773" fmla="*/ 239240 h 6858000"/>
              <a:gd name="connsiteX774" fmla="*/ 5736947 w 7467600"/>
              <a:gd name="connsiteY774" fmla="*/ 261367 h 6858000"/>
              <a:gd name="connsiteX775" fmla="*/ 5427012 w 7467600"/>
              <a:gd name="connsiteY775" fmla="*/ 311272 h 6858000"/>
              <a:gd name="connsiteX776" fmla="*/ 5147818 w 7467600"/>
              <a:gd name="connsiteY776" fmla="*/ 322112 h 6858000"/>
              <a:gd name="connsiteX777" fmla="*/ 5060854 w 7467600"/>
              <a:gd name="connsiteY777" fmla="*/ 311882 h 6858000"/>
              <a:gd name="connsiteX778" fmla="*/ 4945989 w 7467600"/>
              <a:gd name="connsiteY778" fmla="*/ 300516 h 6858000"/>
              <a:gd name="connsiteX779" fmla="*/ 5410479 w 7467600"/>
              <a:gd name="connsiteY779" fmla="*/ 348434 h 6858000"/>
              <a:gd name="connsiteX780" fmla="*/ 5805386 w 7467600"/>
              <a:gd name="connsiteY780" fmla="*/ 239240 h 6858000"/>
              <a:gd name="connsiteX781" fmla="*/ 5905192 w 7467600"/>
              <a:gd name="connsiteY781" fmla="*/ 163079 h 6858000"/>
              <a:gd name="connsiteX782" fmla="*/ 5865655 w 7467600"/>
              <a:gd name="connsiteY782" fmla="*/ 171901 h 6858000"/>
              <a:gd name="connsiteX783" fmla="*/ 5259740 w 7467600"/>
              <a:gd name="connsiteY783" fmla="*/ 257013 h 6858000"/>
              <a:gd name="connsiteX784" fmla="*/ 5208466 w 7467600"/>
              <a:gd name="connsiteY784" fmla="*/ 257550 h 6858000"/>
              <a:gd name="connsiteX785" fmla="*/ 4980204 w 7467600"/>
              <a:gd name="connsiteY785" fmla="*/ 271903 h 6858000"/>
              <a:gd name="connsiteX786" fmla="*/ 5068068 w 7467600"/>
              <a:gd name="connsiteY786" fmla="*/ 282244 h 6858000"/>
              <a:gd name="connsiteX787" fmla="*/ 5153231 w 7467600"/>
              <a:gd name="connsiteY787" fmla="*/ 292240 h 6858000"/>
              <a:gd name="connsiteX788" fmla="*/ 5426491 w 7467600"/>
              <a:gd name="connsiteY788" fmla="*/ 281128 h 6858000"/>
              <a:gd name="connsiteX789" fmla="*/ 5731212 w 7467600"/>
              <a:gd name="connsiteY789" fmla="*/ 231951 h 6858000"/>
              <a:gd name="connsiteX790" fmla="*/ 5905192 w 7467600"/>
              <a:gd name="connsiteY790" fmla="*/ 163079 h 6858000"/>
              <a:gd name="connsiteX791" fmla="*/ 5944437 w 7467600"/>
              <a:gd name="connsiteY791" fmla="*/ 113829 h 6858000"/>
              <a:gd name="connsiteX792" fmla="*/ 5825032 w 7467600"/>
              <a:gd name="connsiteY792" fmla="*/ 146405 h 6858000"/>
              <a:gd name="connsiteX793" fmla="*/ 4955599 w 7467600"/>
              <a:gd name="connsiteY793" fmla="*/ 247008 h 6858000"/>
              <a:gd name="connsiteX794" fmla="*/ 5210104 w 7467600"/>
              <a:gd name="connsiteY794" fmla="*/ 228123 h 6858000"/>
              <a:gd name="connsiteX795" fmla="*/ 5261015 w 7467600"/>
              <a:gd name="connsiteY795" fmla="*/ 227087 h 6858000"/>
              <a:gd name="connsiteX796" fmla="*/ 5861181 w 7467600"/>
              <a:gd name="connsiteY796" fmla="*/ 143093 h 6858000"/>
              <a:gd name="connsiteX797" fmla="*/ 5961252 w 7467600"/>
              <a:gd name="connsiteY797" fmla="*/ 114820 h 6858000"/>
              <a:gd name="connsiteX798" fmla="*/ 5944437 w 7467600"/>
              <a:gd name="connsiteY798" fmla="*/ 113829 h 6858000"/>
              <a:gd name="connsiteX799" fmla="*/ 3882765 w 7467600"/>
              <a:gd name="connsiteY799" fmla="*/ 0 h 6858000"/>
              <a:gd name="connsiteX800" fmla="*/ 3995099 w 7467600"/>
              <a:gd name="connsiteY800" fmla="*/ 0 h 6858000"/>
              <a:gd name="connsiteX801" fmla="*/ 4163818 w 7467600"/>
              <a:gd name="connsiteY801" fmla="*/ 234104 h 6858000"/>
              <a:gd name="connsiteX802" fmla="*/ 4172099 w 7467600"/>
              <a:gd name="connsiteY802" fmla="*/ 234207 h 6858000"/>
              <a:gd name="connsiteX803" fmla="*/ 4784282 w 7467600"/>
              <a:gd name="connsiteY803" fmla="*/ 276561 h 6858000"/>
              <a:gd name="connsiteX804" fmla="*/ 4801687 w 7467600"/>
              <a:gd name="connsiteY804" fmla="*/ 267764 h 6858000"/>
              <a:gd name="connsiteX805" fmla="*/ 6082788 w 7467600"/>
              <a:gd name="connsiteY805" fmla="*/ 64119 h 6858000"/>
              <a:gd name="connsiteX806" fmla="*/ 6099442 w 7467600"/>
              <a:gd name="connsiteY806" fmla="*/ 82568 h 6858000"/>
              <a:gd name="connsiteX807" fmla="*/ 4804137 w 7467600"/>
              <a:gd name="connsiteY807" fmla="*/ 320931 h 6858000"/>
              <a:gd name="connsiteX808" fmla="*/ 4227047 w 7467600"/>
              <a:gd name="connsiteY808" fmla="*/ 313415 h 6858000"/>
              <a:gd name="connsiteX809" fmla="*/ 4346041 w 7467600"/>
              <a:gd name="connsiteY809" fmla="*/ 456086 h 6858000"/>
              <a:gd name="connsiteX810" fmla="*/ 4870967 w 7467600"/>
              <a:gd name="connsiteY810" fmla="*/ 963061 h 6858000"/>
              <a:gd name="connsiteX811" fmla="*/ 4889647 w 7467600"/>
              <a:gd name="connsiteY811" fmla="*/ 957147 h 6858000"/>
              <a:gd name="connsiteX812" fmla="*/ 5422504 w 7467600"/>
              <a:gd name="connsiteY812" fmla="*/ 805191 h 6858000"/>
              <a:gd name="connsiteX813" fmla="*/ 6087656 w 7467600"/>
              <a:gd name="connsiteY813" fmla="*/ 826703 h 6858000"/>
              <a:gd name="connsiteX814" fmla="*/ 6058717 w 7467600"/>
              <a:gd name="connsiteY814" fmla="*/ 865992 h 6858000"/>
              <a:gd name="connsiteX815" fmla="*/ 4974153 w 7467600"/>
              <a:gd name="connsiteY815" fmla="*/ 1045456 h 6858000"/>
              <a:gd name="connsiteX816" fmla="*/ 5627835 w 7467600"/>
              <a:gd name="connsiteY816" fmla="*/ 1472077 h 6858000"/>
              <a:gd name="connsiteX817" fmla="*/ 5629817 w 7467600"/>
              <a:gd name="connsiteY817" fmla="*/ 1471412 h 6858000"/>
              <a:gd name="connsiteX818" fmla="*/ 5634124 w 7467600"/>
              <a:gd name="connsiteY818" fmla="*/ 1470572 h 6858000"/>
              <a:gd name="connsiteX819" fmla="*/ 5755832 w 7467600"/>
              <a:gd name="connsiteY819" fmla="*/ 1383886 h 6858000"/>
              <a:gd name="connsiteX820" fmla="*/ 6014186 w 7467600"/>
              <a:gd name="connsiteY820" fmla="*/ 1279799 h 6858000"/>
              <a:gd name="connsiteX821" fmla="*/ 6901619 w 7467600"/>
              <a:gd name="connsiteY821" fmla="*/ 1047874 h 6858000"/>
              <a:gd name="connsiteX822" fmla="*/ 6931566 w 7467600"/>
              <a:gd name="connsiteY822" fmla="*/ 1062034 h 6858000"/>
              <a:gd name="connsiteX823" fmla="*/ 5790982 w 7467600"/>
              <a:gd name="connsiteY823" fmla="*/ 1561380 h 6858000"/>
              <a:gd name="connsiteX824" fmla="*/ 6188971 w 7467600"/>
              <a:gd name="connsiteY824" fmla="*/ 1755168 h 6858000"/>
              <a:gd name="connsiteX825" fmla="*/ 6202446 w 7467600"/>
              <a:gd name="connsiteY825" fmla="*/ 1752268 h 6858000"/>
              <a:gd name="connsiteX826" fmla="*/ 7179560 w 7467600"/>
              <a:gd name="connsiteY826" fmla="*/ 1467551 h 6858000"/>
              <a:gd name="connsiteX827" fmla="*/ 7158730 w 7467600"/>
              <a:gd name="connsiteY827" fmla="*/ 1507835 h 6858000"/>
              <a:gd name="connsiteX828" fmla="*/ 6326959 w 7467600"/>
              <a:gd name="connsiteY828" fmla="*/ 1817686 h 6858000"/>
              <a:gd name="connsiteX829" fmla="*/ 6537433 w 7467600"/>
              <a:gd name="connsiteY829" fmla="*/ 1907790 h 6858000"/>
              <a:gd name="connsiteX830" fmla="*/ 6550221 w 7467600"/>
              <a:gd name="connsiteY830" fmla="*/ 1910729 h 6858000"/>
              <a:gd name="connsiteX831" fmla="*/ 6964438 w 7467600"/>
              <a:gd name="connsiteY831" fmla="*/ 2209505 h 6858000"/>
              <a:gd name="connsiteX832" fmla="*/ 7367862 w 7467600"/>
              <a:gd name="connsiteY832" fmla="*/ 2806833 h 6858000"/>
              <a:gd name="connsiteX833" fmla="*/ 7364329 w 7467600"/>
              <a:gd name="connsiteY833" fmla="*/ 2826907 h 6858000"/>
              <a:gd name="connsiteX834" fmla="*/ 7290545 w 7467600"/>
              <a:gd name="connsiteY834" fmla="*/ 2850663 h 6858000"/>
              <a:gd name="connsiteX835" fmla="*/ 6472036 w 7467600"/>
              <a:gd name="connsiteY835" fmla="*/ 1959003 h 6858000"/>
              <a:gd name="connsiteX836" fmla="*/ 5792897 w 7467600"/>
              <a:gd name="connsiteY836" fmla="*/ 1647747 h 6858000"/>
              <a:gd name="connsiteX837" fmla="*/ 5842751 w 7467600"/>
              <a:gd name="connsiteY837" fmla="*/ 1816112 h 6858000"/>
              <a:gd name="connsiteX838" fmla="*/ 5847424 w 7467600"/>
              <a:gd name="connsiteY838" fmla="*/ 1815776 h 6858000"/>
              <a:gd name="connsiteX839" fmla="*/ 6399821 w 7467600"/>
              <a:gd name="connsiteY839" fmla="*/ 2344799 h 6858000"/>
              <a:gd name="connsiteX840" fmla="*/ 6323232 w 7467600"/>
              <a:gd name="connsiteY840" fmla="*/ 2389634 h 6858000"/>
              <a:gd name="connsiteX841" fmla="*/ 5942958 w 7467600"/>
              <a:gd name="connsiteY841" fmla="*/ 2077708 h 6858000"/>
              <a:gd name="connsiteX842" fmla="*/ 5921559 w 7467600"/>
              <a:gd name="connsiteY842" fmla="*/ 2378596 h 6858000"/>
              <a:gd name="connsiteX843" fmla="*/ 5817651 w 7467600"/>
              <a:gd name="connsiteY843" fmla="*/ 3023919 h 6858000"/>
              <a:gd name="connsiteX844" fmla="*/ 5729634 w 7467600"/>
              <a:gd name="connsiteY844" fmla="*/ 3051849 h 6858000"/>
              <a:gd name="connsiteX845" fmla="*/ 5611018 w 7467600"/>
              <a:gd name="connsiteY845" fmla="*/ 2316769 h 6858000"/>
              <a:gd name="connsiteX846" fmla="*/ 5687608 w 7467600"/>
              <a:gd name="connsiteY846" fmla="*/ 2039972 h 6858000"/>
              <a:gd name="connsiteX847" fmla="*/ 5657554 w 7467600"/>
              <a:gd name="connsiteY847" fmla="*/ 1576445 h 6858000"/>
              <a:gd name="connsiteX848" fmla="*/ 5150475 w 7467600"/>
              <a:gd name="connsiteY848" fmla="*/ 1274012 h 6858000"/>
              <a:gd name="connsiteX849" fmla="*/ 5349142 w 7467600"/>
              <a:gd name="connsiteY849" fmla="*/ 2204405 h 6858000"/>
              <a:gd name="connsiteX850" fmla="*/ 5262214 w 7467600"/>
              <a:gd name="connsiteY850" fmla="*/ 2233836 h 6858000"/>
              <a:gd name="connsiteX851" fmla="*/ 4981539 w 7467600"/>
              <a:gd name="connsiteY851" fmla="*/ 1542201 h 6858000"/>
              <a:gd name="connsiteX852" fmla="*/ 4958461 w 7467600"/>
              <a:gd name="connsiteY852" fmla="*/ 1136957 h 6858000"/>
              <a:gd name="connsiteX853" fmla="*/ 4655015 w 7467600"/>
              <a:gd name="connsiteY853" fmla="*/ 891426 h 6858000"/>
              <a:gd name="connsiteX854" fmla="*/ 4348002 w 7467600"/>
              <a:gd name="connsiteY854" fmla="*/ 2205895 h 6858000"/>
              <a:gd name="connsiteX855" fmla="*/ 4262250 w 7467600"/>
              <a:gd name="connsiteY855" fmla="*/ 2219972 h 6858000"/>
              <a:gd name="connsiteX856" fmla="*/ 4550611 w 7467600"/>
              <a:gd name="connsiteY856" fmla="*/ 817540 h 6858000"/>
              <a:gd name="connsiteX857" fmla="*/ 4564418 w 7467600"/>
              <a:gd name="connsiteY857" fmla="*/ 808293 h 6858000"/>
              <a:gd name="connsiteX858" fmla="*/ 4266388 w 7467600"/>
              <a:gd name="connsiteY858" fmla="*/ 500083 h 6858000"/>
              <a:gd name="connsiteX859" fmla="*/ 4032842 w 7467600"/>
              <a:gd name="connsiteY859" fmla="*/ 211809 h 6858000"/>
              <a:gd name="connsiteX860" fmla="*/ 3882765 w 7467600"/>
              <a:gd name="connsiteY860" fmla="*/ 0 h 6858000"/>
              <a:gd name="connsiteX861" fmla="*/ 3721337 w 7467600"/>
              <a:gd name="connsiteY861" fmla="*/ 0 h 6858000"/>
              <a:gd name="connsiteX862" fmla="*/ 3797544 w 7467600"/>
              <a:gd name="connsiteY862" fmla="*/ 0 h 6858000"/>
              <a:gd name="connsiteX863" fmla="*/ 3775734 w 7467600"/>
              <a:gd name="connsiteY863" fmla="*/ 95131 h 6858000"/>
              <a:gd name="connsiteX864" fmla="*/ 3724807 w 7467600"/>
              <a:gd name="connsiteY864" fmla="*/ 272257 h 6858000"/>
              <a:gd name="connsiteX865" fmla="*/ 3726844 w 7467600"/>
              <a:gd name="connsiteY865" fmla="*/ 282988 h 6858000"/>
              <a:gd name="connsiteX866" fmla="*/ 3742664 w 7467600"/>
              <a:gd name="connsiteY866" fmla="*/ 279918 h 6858000"/>
              <a:gd name="connsiteX867" fmla="*/ 4103910 w 7467600"/>
              <a:gd name="connsiteY867" fmla="*/ 1161917 h 6858000"/>
              <a:gd name="connsiteX868" fmla="*/ 4020269 w 7467600"/>
              <a:gd name="connsiteY868" fmla="*/ 1200406 h 6858000"/>
              <a:gd name="connsiteX869" fmla="*/ 3674882 w 7467600"/>
              <a:gd name="connsiteY869" fmla="*/ 488524 h 6858000"/>
              <a:gd name="connsiteX870" fmla="*/ 3132682 w 7467600"/>
              <a:gd name="connsiteY870" fmla="*/ 1072284 h 6858000"/>
              <a:gd name="connsiteX871" fmla="*/ 2716346 w 7467600"/>
              <a:gd name="connsiteY871" fmla="*/ 1276376 h 6858000"/>
              <a:gd name="connsiteX872" fmla="*/ 2716772 w 7467600"/>
              <a:gd name="connsiteY872" fmla="*/ 1255462 h 6858000"/>
              <a:gd name="connsiteX873" fmla="*/ 3471096 w 7467600"/>
              <a:gd name="connsiteY873" fmla="*/ 437072 h 6858000"/>
              <a:gd name="connsiteX874" fmla="*/ 3639057 w 7467600"/>
              <a:gd name="connsiteY874" fmla="*/ 286334 h 6858000"/>
              <a:gd name="connsiteX875" fmla="*/ 3640309 w 7467600"/>
              <a:gd name="connsiteY875" fmla="*/ 284664 h 6858000"/>
              <a:gd name="connsiteX876" fmla="*/ 3646022 w 7467600"/>
              <a:gd name="connsiteY876" fmla="*/ 276711 h 6858000"/>
              <a:gd name="connsiteX877" fmla="*/ 3707943 w 7467600"/>
              <a:gd name="connsiteY877" fmla="*/ 65958 h 6858000"/>
              <a:gd name="connsiteX878" fmla="*/ 3721337 w 7467600"/>
              <a:gd name="connsiteY878" fmla="*/ 0 h 6858000"/>
              <a:gd name="connsiteX879" fmla="*/ 2867960 w 7467600"/>
              <a:gd name="connsiteY879" fmla="*/ 0 h 6858000"/>
              <a:gd name="connsiteX880" fmla="*/ 2926351 w 7467600"/>
              <a:gd name="connsiteY880" fmla="*/ 0 h 6858000"/>
              <a:gd name="connsiteX881" fmla="*/ 2902823 w 7467600"/>
              <a:gd name="connsiteY881" fmla="*/ 262929 h 6858000"/>
              <a:gd name="connsiteX882" fmla="*/ 2940663 w 7467600"/>
              <a:gd name="connsiteY882" fmla="*/ 140884 h 6858000"/>
              <a:gd name="connsiteX883" fmla="*/ 2947039 w 7467600"/>
              <a:gd name="connsiteY883" fmla="*/ 122524 h 6858000"/>
              <a:gd name="connsiteX884" fmla="*/ 2984316 w 7467600"/>
              <a:gd name="connsiteY884" fmla="*/ 0 h 6858000"/>
              <a:gd name="connsiteX885" fmla="*/ 3016114 w 7467600"/>
              <a:gd name="connsiteY885" fmla="*/ 0 h 6858000"/>
              <a:gd name="connsiteX886" fmla="*/ 2979949 w 7467600"/>
              <a:gd name="connsiteY886" fmla="*/ 119274 h 6858000"/>
              <a:gd name="connsiteX887" fmla="*/ 3023879 w 7467600"/>
              <a:gd name="connsiteY887" fmla="*/ 0 h 6858000"/>
              <a:gd name="connsiteX888" fmla="*/ 3105400 w 7467600"/>
              <a:gd name="connsiteY888" fmla="*/ 0 h 6858000"/>
              <a:gd name="connsiteX889" fmla="*/ 3094669 w 7467600"/>
              <a:gd name="connsiteY889" fmla="*/ 30308 h 6858000"/>
              <a:gd name="connsiteX890" fmla="*/ 2901945 w 7467600"/>
              <a:gd name="connsiteY890" fmla="*/ 466538 h 6858000"/>
              <a:gd name="connsiteX891" fmla="*/ 2815209 w 7467600"/>
              <a:gd name="connsiteY891" fmla="*/ 497361 h 6858000"/>
              <a:gd name="connsiteX892" fmla="*/ 2844845 w 7467600"/>
              <a:gd name="connsiteY892" fmla="*/ 127638 h 6858000"/>
              <a:gd name="connsiteX893" fmla="*/ 2867960 w 7467600"/>
              <a:gd name="connsiteY893" fmla="*/ 0 h 6858000"/>
              <a:gd name="connsiteX894" fmla="*/ 1057230 w 7467600"/>
              <a:gd name="connsiteY894" fmla="*/ 0 h 6858000"/>
              <a:gd name="connsiteX895" fmla="*/ 1111003 w 7467600"/>
              <a:gd name="connsiteY895" fmla="*/ 0 h 6858000"/>
              <a:gd name="connsiteX896" fmla="*/ 1125553 w 7467600"/>
              <a:gd name="connsiteY896" fmla="*/ 52588 h 6858000"/>
              <a:gd name="connsiteX897" fmla="*/ 1304276 w 7467600"/>
              <a:gd name="connsiteY897" fmla="*/ 476275 h 6858000"/>
              <a:gd name="connsiteX898" fmla="*/ 1492066 w 7467600"/>
              <a:gd name="connsiteY898" fmla="*/ 886333 h 6858000"/>
              <a:gd name="connsiteX899" fmla="*/ 1423698 w 7467600"/>
              <a:gd name="connsiteY899" fmla="*/ 710817 h 6858000"/>
              <a:gd name="connsiteX900" fmla="*/ 1357609 w 7467600"/>
              <a:gd name="connsiteY900" fmla="*/ 532892 h 6858000"/>
              <a:gd name="connsiteX901" fmla="*/ 1309550 w 7467600"/>
              <a:gd name="connsiteY901" fmla="*/ 374031 h 6858000"/>
              <a:gd name="connsiteX902" fmla="*/ 1193673 w 7467600"/>
              <a:gd name="connsiteY902" fmla="*/ 49533 h 6858000"/>
              <a:gd name="connsiteX903" fmla="*/ 1164391 w 7467600"/>
              <a:gd name="connsiteY903" fmla="*/ 0 h 6858000"/>
              <a:gd name="connsiteX904" fmla="*/ 1200666 w 7467600"/>
              <a:gd name="connsiteY904" fmla="*/ 0 h 6858000"/>
              <a:gd name="connsiteX905" fmla="*/ 1223408 w 7467600"/>
              <a:gd name="connsiteY905" fmla="*/ 38996 h 6858000"/>
              <a:gd name="connsiteX906" fmla="*/ 1339635 w 7467600"/>
              <a:gd name="connsiteY906" fmla="*/ 365517 h 6858000"/>
              <a:gd name="connsiteX907" fmla="*/ 1387469 w 7467600"/>
              <a:gd name="connsiteY907" fmla="*/ 523079 h 6858000"/>
              <a:gd name="connsiteX908" fmla="*/ 1452685 w 7467600"/>
              <a:gd name="connsiteY908" fmla="*/ 699806 h 6858000"/>
              <a:gd name="connsiteX909" fmla="*/ 1492092 w 7467600"/>
              <a:gd name="connsiteY909" fmla="*/ 800424 h 6858000"/>
              <a:gd name="connsiteX910" fmla="*/ 1455302 w 7467600"/>
              <a:gd name="connsiteY910" fmla="*/ 632913 h 6858000"/>
              <a:gd name="connsiteX911" fmla="*/ 1222336 w 7467600"/>
              <a:gd name="connsiteY911" fmla="*/ 9480 h 6858000"/>
              <a:gd name="connsiteX912" fmla="*/ 1214634 w 7467600"/>
              <a:gd name="connsiteY912" fmla="*/ 0 h 6858000"/>
              <a:gd name="connsiteX913" fmla="*/ 1289827 w 7467600"/>
              <a:gd name="connsiteY913" fmla="*/ 0 h 6858000"/>
              <a:gd name="connsiteX914" fmla="*/ 1321076 w 7467600"/>
              <a:gd name="connsiteY914" fmla="*/ 59722 h 6858000"/>
              <a:gd name="connsiteX915" fmla="*/ 1512579 w 7467600"/>
              <a:gd name="connsiteY915" fmla="*/ 626441 h 6858000"/>
              <a:gd name="connsiteX916" fmla="*/ 1506076 w 7467600"/>
              <a:gd name="connsiteY916" fmla="*/ 1089289 h 6858000"/>
              <a:gd name="connsiteX917" fmla="*/ 1486346 w 7467600"/>
              <a:gd name="connsiteY917" fmla="*/ 1079919 h 6858000"/>
              <a:gd name="connsiteX918" fmla="*/ 1070511 w 7467600"/>
              <a:gd name="connsiteY918" fmla="*/ 48609 h 6858000"/>
              <a:gd name="connsiteX919" fmla="*/ 1057230 w 7467600"/>
              <a:gd name="connsiteY919" fmla="*/ 0 h 6858000"/>
              <a:gd name="connsiteX920" fmla="*/ 43151 w 7467600"/>
              <a:gd name="connsiteY920" fmla="*/ 0 h 6858000"/>
              <a:gd name="connsiteX921" fmla="*/ 95283 w 7467600"/>
              <a:gd name="connsiteY921" fmla="*/ 0 h 6858000"/>
              <a:gd name="connsiteX922" fmla="*/ 300708 w 7467600"/>
              <a:gd name="connsiteY922" fmla="*/ 154571 h 6858000"/>
              <a:gd name="connsiteX923" fmla="*/ 530414 w 7467600"/>
              <a:gd name="connsiteY923" fmla="*/ 354673 h 6858000"/>
              <a:gd name="connsiteX924" fmla="*/ 333785 w 7467600"/>
              <a:gd name="connsiteY924" fmla="*/ 161564 h 6858000"/>
              <a:gd name="connsiteX925" fmla="*/ 147005 w 7467600"/>
              <a:gd name="connsiteY925" fmla="*/ 0 h 6858000"/>
              <a:gd name="connsiteX926" fmla="*/ 272509 w 7467600"/>
              <a:gd name="connsiteY926" fmla="*/ 0 h 6858000"/>
              <a:gd name="connsiteX927" fmla="*/ 326276 w 7467600"/>
              <a:gd name="connsiteY927" fmla="*/ 45847 h 6858000"/>
              <a:gd name="connsiteX928" fmla="*/ 823759 w 7467600"/>
              <a:gd name="connsiteY928" fmla="*/ 574145 h 6858000"/>
              <a:gd name="connsiteX929" fmla="*/ 811254 w 7467600"/>
              <a:gd name="connsiteY929" fmla="*/ 665546 h 6858000"/>
              <a:gd name="connsiteX930" fmla="*/ 154042 w 7467600"/>
              <a:gd name="connsiteY930" fmla="*/ 261522 h 6858000"/>
              <a:gd name="connsiteX931" fmla="*/ 13550 w 7467600"/>
              <a:gd name="connsiteY931" fmla="*/ 158423 h 6858000"/>
              <a:gd name="connsiteX932" fmla="*/ 0 w 7467600"/>
              <a:gd name="connsiteY932" fmla="*/ 146618 h 6858000"/>
              <a:gd name="connsiteX933" fmla="*/ 0 w 7467600"/>
              <a:gd name="connsiteY933" fmla="*/ 59161 h 6858000"/>
              <a:gd name="connsiteX934" fmla="*/ 45427 w 7467600"/>
              <a:gd name="connsiteY934" fmla="*/ 101078 h 6858000"/>
              <a:gd name="connsiteX935" fmla="*/ 630103 w 7467600"/>
              <a:gd name="connsiteY935" fmla="*/ 485885 h 6858000"/>
              <a:gd name="connsiteX936" fmla="*/ 532040 w 7467600"/>
              <a:gd name="connsiteY936" fmla="*/ 399359 h 6858000"/>
              <a:gd name="connsiteX937" fmla="*/ 517618 w 7467600"/>
              <a:gd name="connsiteY937" fmla="*/ 385726 h 6858000"/>
              <a:gd name="connsiteX938" fmla="*/ 285074 w 7467600"/>
              <a:gd name="connsiteY938" fmla="*/ 182755 h 6858000"/>
              <a:gd name="connsiteX939" fmla="*/ 43151 w 7467600"/>
              <a:gd name="connsiteY939" fmla="*/ 0 h 6858000"/>
              <a:gd name="connsiteX0" fmla="*/ 369702 w 7467600"/>
              <a:gd name="connsiteY0" fmla="*/ 6712169 h 6858000"/>
              <a:gd name="connsiteX1" fmla="*/ 366575 w 7467600"/>
              <a:gd name="connsiteY1" fmla="*/ 6715556 h 6858000"/>
              <a:gd name="connsiteX2" fmla="*/ 371637 w 7467600"/>
              <a:gd name="connsiteY2" fmla="*/ 6713954 h 6858000"/>
              <a:gd name="connsiteX3" fmla="*/ 369702 w 7467600"/>
              <a:gd name="connsiteY3" fmla="*/ 6712169 h 6858000"/>
              <a:gd name="connsiteX4" fmla="*/ 7467600 w 7467600"/>
              <a:gd name="connsiteY4" fmla="*/ 6628217 h 6858000"/>
              <a:gd name="connsiteX5" fmla="*/ 7440138 w 7467600"/>
              <a:gd name="connsiteY5" fmla="*/ 6622648 h 6858000"/>
              <a:gd name="connsiteX6" fmla="*/ 7467600 w 7467600"/>
              <a:gd name="connsiteY6" fmla="*/ 6628217 h 6858000"/>
              <a:gd name="connsiteX7" fmla="*/ 1019354 w 7467600"/>
              <a:gd name="connsiteY7" fmla="*/ 6315006 h 6858000"/>
              <a:gd name="connsiteX8" fmla="*/ 441046 w 7467600"/>
              <a:gd name="connsiteY8" fmla="*/ 6691153 h 6858000"/>
              <a:gd name="connsiteX9" fmla="*/ 1019354 w 7467600"/>
              <a:gd name="connsiteY9" fmla="*/ 6315006 h 6858000"/>
              <a:gd name="connsiteX10" fmla="*/ 991680 w 7467600"/>
              <a:gd name="connsiteY10" fmla="*/ 6298413 h 6858000"/>
              <a:gd name="connsiteX11" fmla="*/ 409060 w 7467600"/>
              <a:gd name="connsiteY11" fmla="*/ 6671470 h 6858000"/>
              <a:gd name="connsiteX12" fmla="*/ 991680 w 7467600"/>
              <a:gd name="connsiteY12" fmla="*/ 6298413 h 6858000"/>
              <a:gd name="connsiteX13" fmla="*/ 103333 w 7467600"/>
              <a:gd name="connsiteY13" fmla="*/ 5699602 h 6858000"/>
              <a:gd name="connsiteX14" fmla="*/ 233938 w 7467600"/>
              <a:gd name="connsiteY14" fmla="*/ 5809416 h 6858000"/>
              <a:gd name="connsiteX15" fmla="*/ 883580 w 7467600"/>
              <a:gd name="connsiteY15" fmla="*/ 6180710 h 6858000"/>
              <a:gd name="connsiteX16" fmla="*/ 487337 w 7467600"/>
              <a:gd name="connsiteY16" fmla="*/ 5950182 h 6858000"/>
              <a:gd name="connsiteX17" fmla="*/ 354051 w 7467600"/>
              <a:gd name="connsiteY17" fmla="*/ 5854912 h 6858000"/>
              <a:gd name="connsiteX18" fmla="*/ 195436 w 7467600"/>
              <a:gd name="connsiteY18" fmla="*/ 5755068 h 6858000"/>
              <a:gd name="connsiteX19" fmla="*/ 103333 w 7467600"/>
              <a:gd name="connsiteY19" fmla="*/ 5699602 h 6858000"/>
              <a:gd name="connsiteX20" fmla="*/ 5539432 w 7467600"/>
              <a:gd name="connsiteY20" fmla="*/ 5642928 h 6858000"/>
              <a:gd name="connsiteX21" fmla="*/ 5555462 w 7467600"/>
              <a:gd name="connsiteY21" fmla="*/ 5694454 h 6858000"/>
              <a:gd name="connsiteX22" fmla="*/ 5828270 w 7467600"/>
              <a:gd name="connsiteY22" fmla="*/ 6320663 h 6858000"/>
              <a:gd name="connsiteX23" fmla="*/ 5947416 w 7467600"/>
              <a:gd name="connsiteY23" fmla="*/ 6574846 h 6858000"/>
              <a:gd name="connsiteX24" fmla="*/ 5539432 w 7467600"/>
              <a:gd name="connsiteY24" fmla="*/ 5642928 h 6858000"/>
              <a:gd name="connsiteX25" fmla="*/ 51253 w 7467600"/>
              <a:gd name="connsiteY25" fmla="*/ 5631825 h 6858000"/>
              <a:gd name="connsiteX26" fmla="*/ 211622 w 7467600"/>
              <a:gd name="connsiteY26" fmla="*/ 5728803 h 6858000"/>
              <a:gd name="connsiteX27" fmla="*/ 371652 w 7467600"/>
              <a:gd name="connsiteY27" fmla="*/ 5829062 h 6858000"/>
              <a:gd name="connsiteX28" fmla="*/ 505903 w 7467600"/>
              <a:gd name="connsiteY28" fmla="*/ 5925221 h 6858000"/>
              <a:gd name="connsiteX29" fmla="*/ 899240 w 7467600"/>
              <a:gd name="connsiteY29" fmla="*/ 6153068 h 6858000"/>
              <a:gd name="connsiteX30" fmla="*/ 988114 w 7467600"/>
              <a:gd name="connsiteY30" fmla="*/ 6174204 h 6858000"/>
              <a:gd name="connsiteX31" fmla="*/ 845971 w 7467600"/>
              <a:gd name="connsiteY31" fmla="*/ 6067177 h 6858000"/>
              <a:gd name="connsiteX32" fmla="*/ 448057 w 7467600"/>
              <a:gd name="connsiteY32" fmla="*/ 5841376 h 6858000"/>
              <a:gd name="connsiteX33" fmla="*/ 51253 w 7467600"/>
              <a:gd name="connsiteY33" fmla="*/ 5631825 h 6858000"/>
              <a:gd name="connsiteX34" fmla="*/ 2606687 w 7467600"/>
              <a:gd name="connsiteY34" fmla="*/ 5630718 h 6858000"/>
              <a:gd name="connsiteX35" fmla="*/ 2645658 w 7467600"/>
              <a:gd name="connsiteY35" fmla="*/ 6640259 h 6858000"/>
              <a:gd name="connsiteX36" fmla="*/ 2606687 w 7467600"/>
              <a:gd name="connsiteY36" fmla="*/ 5630718 h 6858000"/>
              <a:gd name="connsiteX37" fmla="*/ 3642057 w 7467600"/>
              <a:gd name="connsiteY37" fmla="*/ 5573487 h 6858000"/>
              <a:gd name="connsiteX38" fmla="*/ 3632981 w 7467600"/>
              <a:gd name="connsiteY38" fmla="*/ 5579437 h 6858000"/>
              <a:gd name="connsiteX39" fmla="*/ 3382436 w 7467600"/>
              <a:gd name="connsiteY39" fmla="*/ 5952726 h 6858000"/>
              <a:gd name="connsiteX40" fmla="*/ 3191929 w 7467600"/>
              <a:gd name="connsiteY40" fmla="*/ 6662669 h 6858000"/>
              <a:gd name="connsiteX41" fmla="*/ 3369898 w 7467600"/>
              <a:gd name="connsiteY41" fmla="*/ 6081771 h 6858000"/>
              <a:gd name="connsiteX42" fmla="*/ 3642057 w 7467600"/>
              <a:gd name="connsiteY42" fmla="*/ 5573487 h 6858000"/>
              <a:gd name="connsiteX43" fmla="*/ 2650666 w 7467600"/>
              <a:gd name="connsiteY43" fmla="*/ 5530686 h 6858000"/>
              <a:gd name="connsiteX44" fmla="*/ 2650249 w 7467600"/>
              <a:gd name="connsiteY44" fmla="*/ 5532101 h 6858000"/>
              <a:gd name="connsiteX45" fmla="*/ 2663808 w 7467600"/>
              <a:gd name="connsiteY45" fmla="*/ 6535215 h 6858000"/>
              <a:gd name="connsiteX46" fmla="*/ 2665418 w 7467600"/>
              <a:gd name="connsiteY46" fmla="*/ 6132756 h 6858000"/>
              <a:gd name="connsiteX47" fmla="*/ 2650666 w 7467600"/>
              <a:gd name="connsiteY47" fmla="*/ 5530686 h 6858000"/>
              <a:gd name="connsiteX48" fmla="*/ 2680277 w 7467600"/>
              <a:gd name="connsiteY48" fmla="*/ 5479204 h 6858000"/>
              <a:gd name="connsiteX49" fmla="*/ 2678972 w 7467600"/>
              <a:gd name="connsiteY49" fmla="*/ 5481582 h 6858000"/>
              <a:gd name="connsiteX50" fmla="*/ 2696666 w 7467600"/>
              <a:gd name="connsiteY50" fmla="*/ 6133836 h 6858000"/>
              <a:gd name="connsiteX51" fmla="*/ 2695769 w 7467600"/>
              <a:gd name="connsiteY51" fmla="*/ 6390955 h 6858000"/>
              <a:gd name="connsiteX52" fmla="*/ 2739893 w 7467600"/>
              <a:gd name="connsiteY52" fmla="*/ 6108357 h 6858000"/>
              <a:gd name="connsiteX53" fmla="*/ 2680277 w 7467600"/>
              <a:gd name="connsiteY53" fmla="*/ 5479204 h 6858000"/>
              <a:gd name="connsiteX54" fmla="*/ 1132195 w 7467600"/>
              <a:gd name="connsiteY54" fmla="*/ 5467980 h 6858000"/>
              <a:gd name="connsiteX55" fmla="*/ 1679056 w 7467600"/>
              <a:gd name="connsiteY55" fmla="*/ 5516907 h 6858000"/>
              <a:gd name="connsiteX56" fmla="*/ 2128648 w 7467600"/>
              <a:gd name="connsiteY56" fmla="*/ 5474249 h 6858000"/>
              <a:gd name="connsiteX57" fmla="*/ 1825619 w 7467600"/>
              <a:gd name="connsiteY57" fmla="*/ 5478447 h 6858000"/>
              <a:gd name="connsiteX58" fmla="*/ 1737798 w 7467600"/>
              <a:gd name="connsiteY58" fmla="*/ 5483353 h 6858000"/>
              <a:gd name="connsiteX59" fmla="*/ 1132195 w 7467600"/>
              <a:gd name="connsiteY59" fmla="*/ 5467980 h 6858000"/>
              <a:gd name="connsiteX60" fmla="*/ 1456157 w 7467600"/>
              <a:gd name="connsiteY60" fmla="*/ 5371404 h 6858000"/>
              <a:gd name="connsiteX61" fmla="*/ 1244432 w 7467600"/>
              <a:gd name="connsiteY61" fmla="*/ 5385601 h 6858000"/>
              <a:gd name="connsiteX62" fmla="*/ 973990 w 7467600"/>
              <a:gd name="connsiteY62" fmla="*/ 5424940 h 6858000"/>
              <a:gd name="connsiteX63" fmla="*/ 1103809 w 7467600"/>
              <a:gd name="connsiteY63" fmla="*/ 5433720 h 6858000"/>
              <a:gd name="connsiteX64" fmla="*/ 1123454 w 7467600"/>
              <a:gd name="connsiteY64" fmla="*/ 5435727 h 6858000"/>
              <a:gd name="connsiteX65" fmla="*/ 1737017 w 7467600"/>
              <a:gd name="connsiteY65" fmla="*/ 5452183 h 6858000"/>
              <a:gd name="connsiteX66" fmla="*/ 1824397 w 7467600"/>
              <a:gd name="connsiteY66" fmla="*/ 5447757 h 6858000"/>
              <a:gd name="connsiteX67" fmla="*/ 2070059 w 7467600"/>
              <a:gd name="connsiteY67" fmla="*/ 5441660 h 6858000"/>
              <a:gd name="connsiteX68" fmla="*/ 1456157 w 7467600"/>
              <a:gd name="connsiteY68" fmla="*/ 5371404 h 6858000"/>
              <a:gd name="connsiteX69" fmla="*/ 4988186 w 7467600"/>
              <a:gd name="connsiteY69" fmla="*/ 5216467 h 6858000"/>
              <a:gd name="connsiteX70" fmla="*/ 4777334 w 7467600"/>
              <a:gd name="connsiteY70" fmla="*/ 5406072 h 6858000"/>
              <a:gd name="connsiteX71" fmla="*/ 4718341 w 7467600"/>
              <a:gd name="connsiteY71" fmla="*/ 5468043 h 6858000"/>
              <a:gd name="connsiteX72" fmla="*/ 4604655 w 7467600"/>
              <a:gd name="connsiteY72" fmla="*/ 5583434 h 6858000"/>
              <a:gd name="connsiteX73" fmla="*/ 4565074 w 7467600"/>
              <a:gd name="connsiteY73" fmla="*/ 5618550 h 6858000"/>
              <a:gd name="connsiteX74" fmla="*/ 4988186 w 7467600"/>
              <a:gd name="connsiteY74" fmla="*/ 5216467 h 6858000"/>
              <a:gd name="connsiteX75" fmla="*/ 4978032 w 7467600"/>
              <a:gd name="connsiteY75" fmla="*/ 5183809 h 6858000"/>
              <a:gd name="connsiteX76" fmla="*/ 4463413 w 7467600"/>
              <a:gd name="connsiteY76" fmla="*/ 5615162 h 6858000"/>
              <a:gd name="connsiteX77" fmla="*/ 4358134 w 7467600"/>
              <a:gd name="connsiteY77" fmla="*/ 5742791 h 6858000"/>
              <a:gd name="connsiteX78" fmla="*/ 4376219 w 7467600"/>
              <a:gd name="connsiteY78" fmla="*/ 5729027 h 6858000"/>
              <a:gd name="connsiteX79" fmla="*/ 4582340 w 7467600"/>
              <a:gd name="connsiteY79" fmla="*/ 5561037 h 6858000"/>
              <a:gd name="connsiteX80" fmla="*/ 4694684 w 7467600"/>
              <a:gd name="connsiteY80" fmla="*/ 5447098 h 6858000"/>
              <a:gd name="connsiteX81" fmla="*/ 4754123 w 7467600"/>
              <a:gd name="connsiteY81" fmla="*/ 5384643 h 6858000"/>
              <a:gd name="connsiteX82" fmla="*/ 4978032 w 7467600"/>
              <a:gd name="connsiteY82" fmla="*/ 5183809 h 6858000"/>
              <a:gd name="connsiteX83" fmla="*/ 1903353 w 7467600"/>
              <a:gd name="connsiteY83" fmla="*/ 5044827 h 6858000"/>
              <a:gd name="connsiteX84" fmla="*/ 1936931 w 7467600"/>
              <a:gd name="connsiteY84" fmla="*/ 5093954 h 6858000"/>
              <a:gd name="connsiteX85" fmla="*/ 2195868 w 7467600"/>
              <a:gd name="connsiteY85" fmla="*/ 5396574 h 6858000"/>
              <a:gd name="connsiteX86" fmla="*/ 2088852 w 7467600"/>
              <a:gd name="connsiteY86" fmla="*/ 5166123 h 6858000"/>
              <a:gd name="connsiteX87" fmla="*/ 1958241 w 7467600"/>
              <a:gd name="connsiteY87" fmla="*/ 5067955 h 6858000"/>
              <a:gd name="connsiteX88" fmla="*/ 1903353 w 7467600"/>
              <a:gd name="connsiteY88" fmla="*/ 5044827 h 6858000"/>
              <a:gd name="connsiteX89" fmla="*/ 1979378 w 7467600"/>
              <a:gd name="connsiteY89" fmla="*/ 4769504 h 6858000"/>
              <a:gd name="connsiteX90" fmla="*/ 2882120 w 7467600"/>
              <a:gd name="connsiteY90" fmla="*/ 5064547 h 6858000"/>
              <a:gd name="connsiteX91" fmla="*/ 2793103 w 7467600"/>
              <a:gd name="connsiteY91" fmla="*/ 5039699 h 6858000"/>
              <a:gd name="connsiteX92" fmla="*/ 2770041 w 7467600"/>
              <a:gd name="connsiteY92" fmla="*/ 5033634 h 6858000"/>
              <a:gd name="connsiteX93" fmla="*/ 1979378 w 7467600"/>
              <a:gd name="connsiteY93" fmla="*/ 4769504 h 6858000"/>
              <a:gd name="connsiteX94" fmla="*/ 1927410 w 7467600"/>
              <a:gd name="connsiteY94" fmla="*/ 4716164 h 6858000"/>
              <a:gd name="connsiteX95" fmla="*/ 1959587 w 7467600"/>
              <a:gd name="connsiteY95" fmla="*/ 4728849 h 6858000"/>
              <a:gd name="connsiteX96" fmla="*/ 2777707 w 7467600"/>
              <a:gd name="connsiteY96" fmla="*/ 5003991 h 6858000"/>
              <a:gd name="connsiteX97" fmla="*/ 2800768 w 7467600"/>
              <a:gd name="connsiteY97" fmla="*/ 5010056 h 6858000"/>
              <a:gd name="connsiteX98" fmla="*/ 2879408 w 7467600"/>
              <a:gd name="connsiteY98" fmla="*/ 5031590 h 6858000"/>
              <a:gd name="connsiteX99" fmla="*/ 2862295 w 7467600"/>
              <a:gd name="connsiteY99" fmla="*/ 5022958 h 6858000"/>
              <a:gd name="connsiteX100" fmla="*/ 2813343 w 7467600"/>
              <a:gd name="connsiteY100" fmla="*/ 4998369 h 6858000"/>
              <a:gd name="connsiteX101" fmla="*/ 2646245 w 7467600"/>
              <a:gd name="connsiteY101" fmla="*/ 4930999 h 6858000"/>
              <a:gd name="connsiteX102" fmla="*/ 1999243 w 7467600"/>
              <a:gd name="connsiteY102" fmla="*/ 4730524 h 6858000"/>
              <a:gd name="connsiteX103" fmla="*/ 1979527 w 7467600"/>
              <a:gd name="connsiteY103" fmla="*/ 4726651 h 6858000"/>
              <a:gd name="connsiteX104" fmla="*/ 1927410 w 7467600"/>
              <a:gd name="connsiteY104" fmla="*/ 4716164 h 6858000"/>
              <a:gd name="connsiteX105" fmla="*/ 1997014 w 7467600"/>
              <a:gd name="connsiteY105" fmla="*/ 4698007 h 6858000"/>
              <a:gd name="connsiteX106" fmla="*/ 2005458 w 7467600"/>
              <a:gd name="connsiteY106" fmla="*/ 4699540 h 6858000"/>
              <a:gd name="connsiteX107" fmla="*/ 2657186 w 7467600"/>
              <a:gd name="connsiteY107" fmla="*/ 4901687 h 6858000"/>
              <a:gd name="connsiteX108" fmla="*/ 2826662 w 7467600"/>
              <a:gd name="connsiteY108" fmla="*/ 4970362 h 6858000"/>
              <a:gd name="connsiteX109" fmla="*/ 2876100 w 7467600"/>
              <a:gd name="connsiteY109" fmla="*/ 4995397 h 6858000"/>
              <a:gd name="connsiteX110" fmla="*/ 3042600 w 7467600"/>
              <a:gd name="connsiteY110" fmla="*/ 5059532 h 6858000"/>
              <a:gd name="connsiteX111" fmla="*/ 1997014 w 7467600"/>
              <a:gd name="connsiteY111" fmla="*/ 4698007 h 6858000"/>
              <a:gd name="connsiteX112" fmla="*/ 2305292 w 7467600"/>
              <a:gd name="connsiteY112" fmla="*/ 4219492 h 6858000"/>
              <a:gd name="connsiteX113" fmla="*/ 3360922 w 7467600"/>
              <a:gd name="connsiteY113" fmla="*/ 4529373 h 6858000"/>
              <a:gd name="connsiteX114" fmla="*/ 3492420 w 7467600"/>
              <a:gd name="connsiteY114" fmla="*/ 4510145 h 6858000"/>
              <a:gd name="connsiteX115" fmla="*/ 3364086 w 7467600"/>
              <a:gd name="connsiteY115" fmla="*/ 4480340 h 6858000"/>
              <a:gd name="connsiteX116" fmla="*/ 3225818 w 7467600"/>
              <a:gd name="connsiteY116" fmla="*/ 4411822 h 6858000"/>
              <a:gd name="connsiteX117" fmla="*/ 3129696 w 7467600"/>
              <a:gd name="connsiteY117" fmla="*/ 4360704 h 6858000"/>
              <a:gd name="connsiteX118" fmla="*/ 2814545 w 7467600"/>
              <a:gd name="connsiteY118" fmla="*/ 4282955 h 6858000"/>
              <a:gd name="connsiteX119" fmla="*/ 2305292 w 7467600"/>
              <a:gd name="connsiteY119" fmla="*/ 4219492 h 6858000"/>
              <a:gd name="connsiteX120" fmla="*/ 2626982 w 7467600"/>
              <a:gd name="connsiteY120" fmla="*/ 4206450 h 6858000"/>
              <a:gd name="connsiteX121" fmla="*/ 2490617 w 7467600"/>
              <a:gd name="connsiteY121" fmla="*/ 4206951 h 6858000"/>
              <a:gd name="connsiteX122" fmla="*/ 2819869 w 7467600"/>
              <a:gd name="connsiteY122" fmla="*/ 4252936 h 6858000"/>
              <a:gd name="connsiteX123" fmla="*/ 3143018 w 7467600"/>
              <a:gd name="connsiteY123" fmla="*/ 4332698 h 6858000"/>
              <a:gd name="connsiteX124" fmla="*/ 3241520 w 7467600"/>
              <a:gd name="connsiteY124" fmla="*/ 4385112 h 6858000"/>
              <a:gd name="connsiteX125" fmla="*/ 3374575 w 7467600"/>
              <a:gd name="connsiteY125" fmla="*/ 4451517 h 6858000"/>
              <a:gd name="connsiteX126" fmla="*/ 3505221 w 7467600"/>
              <a:gd name="connsiteY126" fmla="*/ 4480757 h 6858000"/>
              <a:gd name="connsiteX127" fmla="*/ 2626982 w 7467600"/>
              <a:gd name="connsiteY127" fmla="*/ 4206450 h 6858000"/>
              <a:gd name="connsiteX128" fmla="*/ 1310106 w 7467600"/>
              <a:gd name="connsiteY128" fmla="*/ 3943217 h 6858000"/>
              <a:gd name="connsiteX129" fmla="*/ 854994 w 7467600"/>
              <a:gd name="connsiteY129" fmla="*/ 4399136 h 6858000"/>
              <a:gd name="connsiteX130" fmla="*/ 742462 w 7467600"/>
              <a:gd name="connsiteY130" fmla="*/ 4594648 h 6858000"/>
              <a:gd name="connsiteX131" fmla="*/ 820602 w 7467600"/>
              <a:gd name="connsiteY131" fmla="*/ 4485915 h 6858000"/>
              <a:gd name="connsiteX132" fmla="*/ 878295 w 7467600"/>
              <a:gd name="connsiteY132" fmla="*/ 4403594 h 6858000"/>
              <a:gd name="connsiteX133" fmla="*/ 1240607 w 7467600"/>
              <a:gd name="connsiteY133" fmla="*/ 4010401 h 6858000"/>
              <a:gd name="connsiteX134" fmla="*/ 1310106 w 7467600"/>
              <a:gd name="connsiteY134" fmla="*/ 3943217 h 6858000"/>
              <a:gd name="connsiteX135" fmla="*/ 1423113 w 7467600"/>
              <a:gd name="connsiteY135" fmla="*/ 3874565 h 6858000"/>
              <a:gd name="connsiteX136" fmla="*/ 1260565 w 7467600"/>
              <a:gd name="connsiteY136" fmla="*/ 4031982 h 6858000"/>
              <a:gd name="connsiteX137" fmla="*/ 901900 w 7467600"/>
              <a:gd name="connsiteY137" fmla="*/ 4421236 h 6858000"/>
              <a:gd name="connsiteX138" fmla="*/ 845044 w 7467600"/>
              <a:gd name="connsiteY138" fmla="*/ 4502436 h 6858000"/>
              <a:gd name="connsiteX139" fmla="*/ 685926 w 7467600"/>
              <a:gd name="connsiteY139" fmla="*/ 4703069 h 6858000"/>
              <a:gd name="connsiteX140" fmla="*/ 684248 w 7467600"/>
              <a:gd name="connsiteY140" fmla="*/ 4706721 h 6858000"/>
              <a:gd name="connsiteX141" fmla="*/ 1423113 w 7467600"/>
              <a:gd name="connsiteY141" fmla="*/ 3874565 h 6858000"/>
              <a:gd name="connsiteX142" fmla="*/ 3316479 w 7467600"/>
              <a:gd name="connsiteY142" fmla="*/ 3872136 h 6858000"/>
              <a:gd name="connsiteX143" fmla="*/ 3546806 w 7467600"/>
              <a:gd name="connsiteY143" fmla="*/ 4356139 h 6858000"/>
              <a:gd name="connsiteX144" fmla="*/ 3364433 w 7467600"/>
              <a:gd name="connsiteY144" fmla="*/ 3953121 h 6858000"/>
              <a:gd name="connsiteX145" fmla="*/ 3316479 w 7467600"/>
              <a:gd name="connsiteY145" fmla="*/ 3872136 h 6858000"/>
              <a:gd name="connsiteX146" fmla="*/ 3291335 w 7467600"/>
              <a:gd name="connsiteY146" fmla="*/ 3767420 h 6858000"/>
              <a:gd name="connsiteX147" fmla="*/ 3390805 w 7467600"/>
              <a:gd name="connsiteY147" fmla="*/ 3937163 h 6858000"/>
              <a:gd name="connsiteX148" fmla="*/ 3579062 w 7467600"/>
              <a:gd name="connsiteY148" fmla="*/ 4359040 h 6858000"/>
              <a:gd name="connsiteX149" fmla="*/ 3467355 w 7467600"/>
              <a:gd name="connsiteY149" fmla="*/ 3988130 h 6858000"/>
              <a:gd name="connsiteX150" fmla="*/ 3310753 w 7467600"/>
              <a:gd name="connsiteY150" fmla="*/ 3787140 h 6858000"/>
              <a:gd name="connsiteX151" fmla="*/ 3291335 w 7467600"/>
              <a:gd name="connsiteY151" fmla="*/ 3767420 h 6858000"/>
              <a:gd name="connsiteX152" fmla="*/ 1635889 w 7467600"/>
              <a:gd name="connsiteY152" fmla="*/ 3709494 h 6858000"/>
              <a:gd name="connsiteX153" fmla="*/ 1634800 w 7467600"/>
              <a:gd name="connsiteY153" fmla="*/ 3731111 h 6858000"/>
              <a:gd name="connsiteX154" fmla="*/ 1635889 w 7467600"/>
              <a:gd name="connsiteY154" fmla="*/ 3709494 h 6858000"/>
              <a:gd name="connsiteX155" fmla="*/ 1510397 w 7467600"/>
              <a:gd name="connsiteY155" fmla="*/ 3684705 h 6858000"/>
              <a:gd name="connsiteX156" fmla="*/ 1146550 w 7467600"/>
              <a:gd name="connsiteY156" fmla="*/ 3802012 h 6858000"/>
              <a:gd name="connsiteX157" fmla="*/ 698834 w 7467600"/>
              <a:gd name="connsiteY157" fmla="*/ 3952272 h 6858000"/>
              <a:gd name="connsiteX158" fmla="*/ 34256 w 7467600"/>
              <a:gd name="connsiteY158" fmla="*/ 4347603 h 6858000"/>
              <a:gd name="connsiteX159" fmla="*/ 527241 w 7467600"/>
              <a:gd name="connsiteY159" fmla="*/ 4065078 h 6858000"/>
              <a:gd name="connsiteX160" fmla="*/ 1510397 w 7467600"/>
              <a:gd name="connsiteY160" fmla="*/ 3684705 h 6858000"/>
              <a:gd name="connsiteX161" fmla="*/ 1313114 w 7467600"/>
              <a:gd name="connsiteY161" fmla="*/ 3655216 h 6858000"/>
              <a:gd name="connsiteX162" fmla="*/ 1109304 w 7467600"/>
              <a:gd name="connsiteY162" fmla="*/ 3669030 h 6858000"/>
              <a:gd name="connsiteX163" fmla="*/ 8129 w 7467600"/>
              <a:gd name="connsiteY163" fmla="*/ 4330519 h 6858000"/>
              <a:gd name="connsiteX164" fmla="*/ 687572 w 7467600"/>
              <a:gd name="connsiteY164" fmla="*/ 3925629 h 6858000"/>
              <a:gd name="connsiteX165" fmla="*/ 1138365 w 7467600"/>
              <a:gd name="connsiteY165" fmla="*/ 3774515 h 6858000"/>
              <a:gd name="connsiteX166" fmla="*/ 1505579 w 7467600"/>
              <a:gd name="connsiteY166" fmla="*/ 3655526 h 6858000"/>
              <a:gd name="connsiteX167" fmla="*/ 1313114 w 7467600"/>
              <a:gd name="connsiteY167" fmla="*/ 3655216 h 6858000"/>
              <a:gd name="connsiteX168" fmla="*/ 3655073 w 7467600"/>
              <a:gd name="connsiteY168" fmla="*/ 3650884 h 6858000"/>
              <a:gd name="connsiteX169" fmla="*/ 3989938 w 7467600"/>
              <a:gd name="connsiteY169" fmla="*/ 3991685 h 6858000"/>
              <a:gd name="connsiteX170" fmla="*/ 4393907 w 7467600"/>
              <a:gd name="connsiteY170" fmla="*/ 4261258 h 6858000"/>
              <a:gd name="connsiteX171" fmla="*/ 4648051 w 7467600"/>
              <a:gd name="connsiteY171" fmla="*/ 4374051 h 6858000"/>
              <a:gd name="connsiteX172" fmla="*/ 4383389 w 7467600"/>
              <a:gd name="connsiteY172" fmla="*/ 4184369 h 6858000"/>
              <a:gd name="connsiteX173" fmla="*/ 4165508 w 7467600"/>
              <a:gd name="connsiteY173" fmla="*/ 4035196 h 6858000"/>
              <a:gd name="connsiteX174" fmla="*/ 4068162 w 7467600"/>
              <a:gd name="connsiteY174" fmla="*/ 3953394 h 6858000"/>
              <a:gd name="connsiteX175" fmla="*/ 3981416 w 7467600"/>
              <a:gd name="connsiteY175" fmla="*/ 3880482 h 6858000"/>
              <a:gd name="connsiteX176" fmla="*/ 3800147 w 7467600"/>
              <a:gd name="connsiteY176" fmla="*/ 3749872 h 6858000"/>
              <a:gd name="connsiteX177" fmla="*/ 3655073 w 7467600"/>
              <a:gd name="connsiteY177" fmla="*/ 3650884 h 6858000"/>
              <a:gd name="connsiteX178" fmla="*/ 3670252 w 7467600"/>
              <a:gd name="connsiteY178" fmla="*/ 3622798 h 6858000"/>
              <a:gd name="connsiteX179" fmla="*/ 3817258 w 7467600"/>
              <a:gd name="connsiteY179" fmla="*/ 3723577 h 6858000"/>
              <a:gd name="connsiteX180" fmla="*/ 4000461 w 7467600"/>
              <a:gd name="connsiteY180" fmla="*/ 3855966 h 6858000"/>
              <a:gd name="connsiteX181" fmla="*/ 4088180 w 7467600"/>
              <a:gd name="connsiteY181" fmla="*/ 3929774 h 6858000"/>
              <a:gd name="connsiteX182" fmla="*/ 4184555 w 7467600"/>
              <a:gd name="connsiteY182" fmla="*/ 4010683 h 6858000"/>
              <a:gd name="connsiteX183" fmla="*/ 4399563 w 7467600"/>
              <a:gd name="connsiteY183" fmla="*/ 4158106 h 6858000"/>
              <a:gd name="connsiteX184" fmla="*/ 4684469 w 7467600"/>
              <a:gd name="connsiteY184" fmla="*/ 4364680 h 6858000"/>
              <a:gd name="connsiteX185" fmla="*/ 4690271 w 7467600"/>
              <a:gd name="connsiteY185" fmla="*/ 4370034 h 6858000"/>
              <a:gd name="connsiteX186" fmla="*/ 4136093 w 7467600"/>
              <a:gd name="connsiteY186" fmla="*/ 3858466 h 6858000"/>
              <a:gd name="connsiteX187" fmla="*/ 3670252 w 7467600"/>
              <a:gd name="connsiteY187" fmla="*/ 3622798 h 6858000"/>
              <a:gd name="connsiteX188" fmla="*/ 4440129 w 7467600"/>
              <a:gd name="connsiteY188" fmla="*/ 3448571 h 6858000"/>
              <a:gd name="connsiteX189" fmla="*/ 4856525 w 7467600"/>
              <a:gd name="connsiteY189" fmla="*/ 3915351 h 6858000"/>
              <a:gd name="connsiteX190" fmla="*/ 5059055 w 7467600"/>
              <a:gd name="connsiteY190" fmla="*/ 4108918 h 6858000"/>
              <a:gd name="connsiteX191" fmla="*/ 5290070 w 7467600"/>
              <a:gd name="connsiteY191" fmla="*/ 4263619 h 6858000"/>
              <a:gd name="connsiteX192" fmla="*/ 4834991 w 7467600"/>
              <a:gd name="connsiteY192" fmla="*/ 3830985 h 6858000"/>
              <a:gd name="connsiteX193" fmla="*/ 4440129 w 7467600"/>
              <a:gd name="connsiteY193" fmla="*/ 3448571 h 6858000"/>
              <a:gd name="connsiteX194" fmla="*/ 4441737 w 7467600"/>
              <a:gd name="connsiteY194" fmla="*/ 3399734 h 6858000"/>
              <a:gd name="connsiteX195" fmla="*/ 4431236 w 7467600"/>
              <a:gd name="connsiteY195" fmla="*/ 3400954 h 6858000"/>
              <a:gd name="connsiteX196" fmla="*/ 4557150 w 7467600"/>
              <a:gd name="connsiteY196" fmla="*/ 3510023 h 6858000"/>
              <a:gd name="connsiteX197" fmla="*/ 4856936 w 7467600"/>
              <a:gd name="connsiteY197" fmla="*/ 3809146 h 6858000"/>
              <a:gd name="connsiteX198" fmla="*/ 5111996 w 7467600"/>
              <a:gd name="connsiteY198" fmla="*/ 4065759 h 6858000"/>
              <a:gd name="connsiteX199" fmla="*/ 5388878 w 7467600"/>
              <a:gd name="connsiteY199" fmla="*/ 4300185 h 6858000"/>
              <a:gd name="connsiteX200" fmla="*/ 5425556 w 7467600"/>
              <a:gd name="connsiteY200" fmla="*/ 4308967 h 6858000"/>
              <a:gd name="connsiteX201" fmla="*/ 4943646 w 7467600"/>
              <a:gd name="connsiteY201" fmla="*/ 3822916 h 6858000"/>
              <a:gd name="connsiteX202" fmla="*/ 4594837 w 7467600"/>
              <a:gd name="connsiteY202" fmla="*/ 3532274 h 6858000"/>
              <a:gd name="connsiteX203" fmla="*/ 4441737 w 7467600"/>
              <a:gd name="connsiteY203" fmla="*/ 3399734 h 6858000"/>
              <a:gd name="connsiteX204" fmla="*/ 5425834 w 7467600"/>
              <a:gd name="connsiteY204" fmla="*/ 3162785 h 6858000"/>
              <a:gd name="connsiteX205" fmla="*/ 5401644 w 7467600"/>
              <a:gd name="connsiteY205" fmla="*/ 3617847 h 6858000"/>
              <a:gd name="connsiteX206" fmla="*/ 5467256 w 7467600"/>
              <a:gd name="connsiteY206" fmla="*/ 4175494 h 6858000"/>
              <a:gd name="connsiteX207" fmla="*/ 5448069 w 7467600"/>
              <a:gd name="connsiteY207" fmla="*/ 3567554 h 6858000"/>
              <a:gd name="connsiteX208" fmla="*/ 5425834 w 7467600"/>
              <a:gd name="connsiteY208" fmla="*/ 3162785 h 6858000"/>
              <a:gd name="connsiteX209" fmla="*/ 1318687 w 7467600"/>
              <a:gd name="connsiteY209" fmla="*/ 3113840 h 6858000"/>
              <a:gd name="connsiteX210" fmla="*/ 1066793 w 7467600"/>
              <a:gd name="connsiteY210" fmla="*/ 3212171 h 6858000"/>
              <a:gd name="connsiteX211" fmla="*/ 993319 w 7467600"/>
              <a:gd name="connsiteY211" fmla="*/ 3247648 h 6858000"/>
              <a:gd name="connsiteX212" fmla="*/ 853081 w 7467600"/>
              <a:gd name="connsiteY212" fmla="*/ 3312410 h 6858000"/>
              <a:gd name="connsiteX213" fmla="*/ 805957 w 7467600"/>
              <a:gd name="connsiteY213" fmla="*/ 3330443 h 6858000"/>
              <a:gd name="connsiteX214" fmla="*/ 1318687 w 7467600"/>
              <a:gd name="connsiteY214" fmla="*/ 3113840 h 6858000"/>
              <a:gd name="connsiteX215" fmla="*/ 5453702 w 7467600"/>
              <a:gd name="connsiteY215" fmla="*/ 3090882 h 6858000"/>
              <a:gd name="connsiteX216" fmla="*/ 5480135 w 7467600"/>
              <a:gd name="connsiteY216" fmla="*/ 3565802 h 6858000"/>
              <a:gd name="connsiteX217" fmla="*/ 5499023 w 7467600"/>
              <a:gd name="connsiteY217" fmla="*/ 4166310 h 6858000"/>
              <a:gd name="connsiteX218" fmla="*/ 5547022 w 7467600"/>
              <a:gd name="connsiteY218" fmla="*/ 3607838 h 6858000"/>
              <a:gd name="connsiteX219" fmla="*/ 5515964 w 7467600"/>
              <a:gd name="connsiteY219" fmla="*/ 3378541 h 6858000"/>
              <a:gd name="connsiteX220" fmla="*/ 5453702 w 7467600"/>
              <a:gd name="connsiteY220" fmla="*/ 3090882 h 6858000"/>
              <a:gd name="connsiteX221" fmla="*/ 1238695 w 7467600"/>
              <a:gd name="connsiteY221" fmla="*/ 3076820 h 6858000"/>
              <a:gd name="connsiteX222" fmla="*/ 716371 w 7467600"/>
              <a:gd name="connsiteY222" fmla="*/ 3293249 h 6858000"/>
              <a:gd name="connsiteX223" fmla="*/ 579522 w 7467600"/>
              <a:gd name="connsiteY223" fmla="*/ 3371759 h 6858000"/>
              <a:gd name="connsiteX224" fmla="*/ 600288 w 7467600"/>
              <a:gd name="connsiteY224" fmla="*/ 3365555 h 6858000"/>
              <a:gd name="connsiteX225" fmla="*/ 840692 w 7467600"/>
              <a:gd name="connsiteY225" fmla="*/ 3284921 h 6858000"/>
              <a:gd name="connsiteX226" fmla="*/ 979248 w 7467600"/>
              <a:gd name="connsiteY226" fmla="*/ 3221003 h 6858000"/>
              <a:gd name="connsiteX227" fmla="*/ 1053282 w 7467600"/>
              <a:gd name="connsiteY227" fmla="*/ 3185247 h 6858000"/>
              <a:gd name="connsiteX228" fmla="*/ 1320603 w 7467600"/>
              <a:gd name="connsiteY228" fmla="*/ 3081281 h 6858000"/>
              <a:gd name="connsiteX229" fmla="*/ 1238695 w 7467600"/>
              <a:gd name="connsiteY229" fmla="*/ 3076820 h 6858000"/>
              <a:gd name="connsiteX230" fmla="*/ 5425627 w 7467600"/>
              <a:gd name="connsiteY230" fmla="*/ 2954192 h 6858000"/>
              <a:gd name="connsiteX231" fmla="*/ 5470770 w 7467600"/>
              <a:gd name="connsiteY231" fmla="*/ 3005435 h 6858000"/>
              <a:gd name="connsiteX232" fmla="*/ 5519779 w 7467600"/>
              <a:gd name="connsiteY232" fmla="*/ 4359223 h 6858000"/>
              <a:gd name="connsiteX233" fmla="*/ 5520293 w 7467600"/>
              <a:gd name="connsiteY233" fmla="*/ 4360602 h 6858000"/>
              <a:gd name="connsiteX234" fmla="*/ 5767221 w 7467600"/>
              <a:gd name="connsiteY234" fmla="*/ 4665564 h 6858000"/>
              <a:gd name="connsiteX235" fmla="*/ 6937169 w 7467600"/>
              <a:gd name="connsiteY235" fmla="*/ 4815941 h 6858000"/>
              <a:gd name="connsiteX236" fmla="*/ 6953922 w 7467600"/>
              <a:gd name="connsiteY236" fmla="*/ 4890068 h 6858000"/>
              <a:gd name="connsiteX237" fmla="*/ 6071359 w 7467600"/>
              <a:gd name="connsiteY237" fmla="*/ 4770770 h 6858000"/>
              <a:gd name="connsiteX238" fmla="*/ 6038839 w 7467600"/>
              <a:gd name="connsiteY238" fmla="*/ 4764474 h 6858000"/>
              <a:gd name="connsiteX239" fmla="*/ 6038706 w 7467600"/>
              <a:gd name="connsiteY239" fmla="*/ 4763847 h 6858000"/>
              <a:gd name="connsiteX240" fmla="*/ 6037784 w 7467600"/>
              <a:gd name="connsiteY240" fmla="*/ 4764270 h 6858000"/>
              <a:gd name="connsiteX241" fmla="*/ 6038839 w 7467600"/>
              <a:gd name="connsiteY241" fmla="*/ 4764474 h 6858000"/>
              <a:gd name="connsiteX242" fmla="*/ 6040338 w 7467600"/>
              <a:gd name="connsiteY242" fmla="*/ 4771418 h 6858000"/>
              <a:gd name="connsiteX243" fmla="*/ 6024488 w 7467600"/>
              <a:gd name="connsiteY243" fmla="*/ 4809903 h 6858000"/>
              <a:gd name="connsiteX244" fmla="*/ 5599771 w 7467600"/>
              <a:gd name="connsiteY244" fmla="*/ 5509652 h 6858000"/>
              <a:gd name="connsiteX245" fmla="*/ 5548843 w 7467600"/>
              <a:gd name="connsiteY245" fmla="*/ 5563845 h 6858000"/>
              <a:gd name="connsiteX246" fmla="*/ 5940952 w 7467600"/>
              <a:gd name="connsiteY246" fmla="*/ 6250028 h 6858000"/>
              <a:gd name="connsiteX247" fmla="*/ 6043441 w 7467600"/>
              <a:gd name="connsiteY247" fmla="*/ 6665847 h 6858000"/>
              <a:gd name="connsiteX248" fmla="*/ 6093432 w 7467600"/>
              <a:gd name="connsiteY248" fmla="*/ 6858000 h 6858000"/>
              <a:gd name="connsiteX249" fmla="*/ 6034344 w 7467600"/>
              <a:gd name="connsiteY249" fmla="*/ 6858000 h 6858000"/>
              <a:gd name="connsiteX250" fmla="*/ 6026679 w 7467600"/>
              <a:gd name="connsiteY250" fmla="*/ 6836959 h 6858000"/>
              <a:gd name="connsiteX251" fmla="*/ 5800441 w 7467600"/>
              <a:gd name="connsiteY251" fmla="*/ 6335286 h 6858000"/>
              <a:gd name="connsiteX252" fmla="*/ 5526562 w 7467600"/>
              <a:gd name="connsiteY252" fmla="*/ 5705388 h 6858000"/>
              <a:gd name="connsiteX253" fmla="*/ 5519640 w 7467600"/>
              <a:gd name="connsiteY253" fmla="*/ 5683774 h 6858000"/>
              <a:gd name="connsiteX254" fmla="*/ 5844559 w 7467600"/>
              <a:gd name="connsiteY254" fmla="*/ 6553349 h 6858000"/>
              <a:gd name="connsiteX255" fmla="*/ 5975994 w 7467600"/>
              <a:gd name="connsiteY255" fmla="*/ 6858000 h 6858000"/>
              <a:gd name="connsiteX256" fmla="*/ 5898547 w 7467600"/>
              <a:gd name="connsiteY256" fmla="*/ 6858000 h 6858000"/>
              <a:gd name="connsiteX257" fmla="*/ 5682041 w 7467600"/>
              <a:gd name="connsiteY257" fmla="*/ 6355860 h 6858000"/>
              <a:gd name="connsiteX258" fmla="*/ 5461758 w 7467600"/>
              <a:gd name="connsiteY258" fmla="*/ 5820220 h 6858000"/>
              <a:gd name="connsiteX259" fmla="*/ 5237282 w 7467600"/>
              <a:gd name="connsiteY259" fmla="*/ 6579086 h 6858000"/>
              <a:gd name="connsiteX260" fmla="*/ 5115009 w 7467600"/>
              <a:gd name="connsiteY260" fmla="*/ 6858000 h 6858000"/>
              <a:gd name="connsiteX261" fmla="*/ 5028074 w 7467600"/>
              <a:gd name="connsiteY261" fmla="*/ 6858000 h 6858000"/>
              <a:gd name="connsiteX262" fmla="*/ 5079508 w 7467600"/>
              <a:gd name="connsiteY262" fmla="*/ 6749074 h 6858000"/>
              <a:gd name="connsiteX263" fmla="*/ 5371846 w 7467600"/>
              <a:gd name="connsiteY263" fmla="*/ 5924413 h 6858000"/>
              <a:gd name="connsiteX264" fmla="*/ 5270512 w 7467600"/>
              <a:gd name="connsiteY264" fmla="*/ 6138975 h 6858000"/>
              <a:gd name="connsiteX265" fmla="*/ 5062409 w 7467600"/>
              <a:gd name="connsiteY265" fmla="*/ 6653544 h 6858000"/>
              <a:gd name="connsiteX266" fmla="*/ 5036628 w 7467600"/>
              <a:gd name="connsiteY266" fmla="*/ 6754247 h 6858000"/>
              <a:gd name="connsiteX267" fmla="*/ 5009112 w 7467600"/>
              <a:gd name="connsiteY267" fmla="*/ 6858000 h 6858000"/>
              <a:gd name="connsiteX268" fmla="*/ 4976679 w 7467600"/>
              <a:gd name="connsiteY268" fmla="*/ 6858000 h 6858000"/>
              <a:gd name="connsiteX269" fmla="*/ 5006537 w 7467600"/>
              <a:gd name="connsiteY269" fmla="*/ 6747068 h 6858000"/>
              <a:gd name="connsiteX270" fmla="*/ 5032723 w 7467600"/>
              <a:gd name="connsiteY270" fmla="*/ 6644957 h 6858000"/>
              <a:gd name="connsiteX271" fmla="*/ 5242949 w 7467600"/>
              <a:gd name="connsiteY271" fmla="*/ 6125175 h 6858000"/>
              <a:gd name="connsiteX272" fmla="*/ 5286321 w 7467600"/>
              <a:gd name="connsiteY272" fmla="*/ 6033555 h 6858000"/>
              <a:gd name="connsiteX273" fmla="*/ 5008210 w 7467600"/>
              <a:gd name="connsiteY273" fmla="*/ 6649194 h 6858000"/>
              <a:gd name="connsiteX274" fmla="*/ 4986321 w 7467600"/>
              <a:gd name="connsiteY274" fmla="*/ 6765687 h 6858000"/>
              <a:gd name="connsiteX275" fmla="*/ 4973474 w 7467600"/>
              <a:gd name="connsiteY275" fmla="*/ 6858000 h 6858000"/>
              <a:gd name="connsiteX276" fmla="*/ 4907178 w 7467600"/>
              <a:gd name="connsiteY276" fmla="*/ 6858000 h 6858000"/>
              <a:gd name="connsiteX277" fmla="*/ 4910810 w 7467600"/>
              <a:gd name="connsiteY277" fmla="*/ 6829660 h 6858000"/>
              <a:gd name="connsiteX278" fmla="*/ 4987461 w 7467600"/>
              <a:gd name="connsiteY278" fmla="*/ 6432994 h 6858000"/>
              <a:gd name="connsiteX279" fmla="*/ 5179262 w 7467600"/>
              <a:gd name="connsiteY279" fmla="*/ 6035044 h 6858000"/>
              <a:gd name="connsiteX280" fmla="*/ 4689678 w 7467600"/>
              <a:gd name="connsiteY280" fmla="*/ 6440241 h 6858000"/>
              <a:gd name="connsiteX281" fmla="*/ 4477543 w 7467600"/>
              <a:gd name="connsiteY281" fmla="*/ 6674836 h 6858000"/>
              <a:gd name="connsiteX282" fmla="*/ 4329957 w 7467600"/>
              <a:gd name="connsiteY282" fmla="*/ 6858000 h 6858000"/>
              <a:gd name="connsiteX283" fmla="*/ 4218595 w 7467600"/>
              <a:gd name="connsiteY283" fmla="*/ 6858000 h 6858000"/>
              <a:gd name="connsiteX284" fmla="*/ 4368888 w 7467600"/>
              <a:gd name="connsiteY284" fmla="*/ 6668412 h 6858000"/>
              <a:gd name="connsiteX285" fmla="*/ 4563091 w 7467600"/>
              <a:gd name="connsiteY285" fmla="*/ 6442508 h 6858000"/>
              <a:gd name="connsiteX286" fmla="*/ 5387324 w 7467600"/>
              <a:gd name="connsiteY286" fmla="*/ 5705830 h 6858000"/>
              <a:gd name="connsiteX287" fmla="*/ 5073620 w 7467600"/>
              <a:gd name="connsiteY287" fmla="*/ 5955437 h 6858000"/>
              <a:gd name="connsiteX288" fmla="*/ 4689789 w 7467600"/>
              <a:gd name="connsiteY288" fmla="*/ 6268382 h 6858000"/>
              <a:gd name="connsiteX289" fmla="*/ 4418722 w 7467600"/>
              <a:gd name="connsiteY289" fmla="*/ 6570886 h 6858000"/>
              <a:gd name="connsiteX290" fmla="*/ 4214944 w 7467600"/>
              <a:gd name="connsiteY290" fmla="*/ 6858000 h 6858000"/>
              <a:gd name="connsiteX291" fmla="*/ 4177898 w 7467600"/>
              <a:gd name="connsiteY291" fmla="*/ 6858000 h 6858000"/>
              <a:gd name="connsiteX292" fmla="*/ 4391597 w 7467600"/>
              <a:gd name="connsiteY292" fmla="*/ 6556370 h 6858000"/>
              <a:gd name="connsiteX293" fmla="*/ 4668889 w 7467600"/>
              <a:gd name="connsiteY293" fmla="*/ 6246399 h 6858000"/>
              <a:gd name="connsiteX294" fmla="*/ 5055427 w 7467600"/>
              <a:gd name="connsiteY294" fmla="*/ 5931476 h 6858000"/>
              <a:gd name="connsiteX295" fmla="*/ 5371814 w 7467600"/>
              <a:gd name="connsiteY295" fmla="*/ 5678975 h 6858000"/>
              <a:gd name="connsiteX296" fmla="*/ 4987918 w 7467600"/>
              <a:gd name="connsiteY296" fmla="*/ 5838701 h 6858000"/>
              <a:gd name="connsiteX297" fmla="*/ 4317146 w 7467600"/>
              <a:gd name="connsiteY297" fmla="*/ 6587716 h 6858000"/>
              <a:gd name="connsiteX298" fmla="*/ 4171627 w 7467600"/>
              <a:gd name="connsiteY298" fmla="*/ 6858000 h 6858000"/>
              <a:gd name="connsiteX299" fmla="*/ 4081585 w 7467600"/>
              <a:gd name="connsiteY299" fmla="*/ 6858000 h 6858000"/>
              <a:gd name="connsiteX300" fmla="*/ 4238603 w 7467600"/>
              <a:gd name="connsiteY300" fmla="*/ 6559341 h 6858000"/>
              <a:gd name="connsiteX301" fmla="*/ 4778333 w 7467600"/>
              <a:gd name="connsiteY301" fmla="*/ 5873626 h 6858000"/>
              <a:gd name="connsiteX302" fmla="*/ 5414185 w 7467600"/>
              <a:gd name="connsiteY302" fmla="*/ 5573882 h 6858000"/>
              <a:gd name="connsiteX303" fmla="*/ 5959648 w 7467600"/>
              <a:gd name="connsiteY303" fmla="*/ 4760797 h 6858000"/>
              <a:gd name="connsiteX304" fmla="*/ 5355019 w 7467600"/>
              <a:gd name="connsiteY304" fmla="*/ 4734672 h 6858000"/>
              <a:gd name="connsiteX305" fmla="*/ 5083565 w 7467600"/>
              <a:gd name="connsiteY305" fmla="*/ 5179121 h 6858000"/>
              <a:gd name="connsiteX306" fmla="*/ 4713577 w 7467600"/>
              <a:gd name="connsiteY306" fmla="*/ 5616803 h 6858000"/>
              <a:gd name="connsiteX307" fmla="*/ 3989559 w 7467600"/>
              <a:gd name="connsiteY307" fmla="*/ 6145945 h 6858000"/>
              <a:gd name="connsiteX308" fmla="*/ 3939824 w 7467600"/>
              <a:gd name="connsiteY308" fmla="*/ 6066900 h 6858000"/>
              <a:gd name="connsiteX309" fmla="*/ 4584537 w 7467600"/>
              <a:gd name="connsiteY309" fmla="*/ 5324826 h 6858000"/>
              <a:gd name="connsiteX310" fmla="*/ 5037105 w 7467600"/>
              <a:gd name="connsiteY310" fmla="*/ 5088765 h 6858000"/>
              <a:gd name="connsiteX311" fmla="*/ 5039930 w 7467600"/>
              <a:gd name="connsiteY311" fmla="*/ 5089585 h 6858000"/>
              <a:gd name="connsiteX312" fmla="*/ 5263764 w 7467600"/>
              <a:gd name="connsiteY312" fmla="*/ 4735525 h 6858000"/>
              <a:gd name="connsiteX313" fmla="*/ 4086300 w 7467600"/>
              <a:gd name="connsiteY313" fmla="*/ 4884599 h 6858000"/>
              <a:gd name="connsiteX314" fmla="*/ 4085485 w 7467600"/>
              <a:gd name="connsiteY314" fmla="*/ 4899070 h 6858000"/>
              <a:gd name="connsiteX315" fmla="*/ 3871915 w 7467600"/>
              <a:gd name="connsiteY315" fmla="*/ 5253645 h 6858000"/>
              <a:gd name="connsiteX316" fmla="*/ 3799374 w 7467600"/>
              <a:gd name="connsiteY316" fmla="*/ 5466127 h 6858000"/>
              <a:gd name="connsiteX317" fmla="*/ 3498850 w 7467600"/>
              <a:gd name="connsiteY317" fmla="*/ 6661888 h 6858000"/>
              <a:gd name="connsiteX318" fmla="*/ 3399216 w 7467600"/>
              <a:gd name="connsiteY318" fmla="*/ 6858000 h 6858000"/>
              <a:gd name="connsiteX319" fmla="*/ 3303688 w 7467600"/>
              <a:gd name="connsiteY319" fmla="*/ 6858000 h 6858000"/>
              <a:gd name="connsiteX320" fmla="*/ 3391774 w 7467600"/>
              <a:gd name="connsiteY320" fmla="*/ 6697181 h 6858000"/>
              <a:gd name="connsiteX321" fmla="*/ 3735540 w 7467600"/>
              <a:gd name="connsiteY321" fmla="*/ 5546923 h 6858000"/>
              <a:gd name="connsiteX322" fmla="*/ 3729438 w 7467600"/>
              <a:gd name="connsiteY322" fmla="*/ 5569058 h 6858000"/>
              <a:gd name="connsiteX323" fmla="*/ 3707782 w 7467600"/>
              <a:gd name="connsiteY323" fmla="*/ 5644908 h 6858000"/>
              <a:gd name="connsiteX324" fmla="*/ 3583827 w 7467600"/>
              <a:gd name="connsiteY324" fmla="*/ 6039215 h 6858000"/>
              <a:gd name="connsiteX325" fmla="*/ 3547861 w 7467600"/>
              <a:gd name="connsiteY325" fmla="*/ 6129609 h 6858000"/>
              <a:gd name="connsiteX326" fmla="*/ 3490905 w 7467600"/>
              <a:gd name="connsiteY326" fmla="*/ 6277660 h 6858000"/>
              <a:gd name="connsiteX327" fmla="*/ 3455859 w 7467600"/>
              <a:gd name="connsiteY327" fmla="*/ 6391301 h 6858000"/>
              <a:gd name="connsiteX328" fmla="*/ 3429112 w 7467600"/>
              <a:gd name="connsiteY328" fmla="*/ 6479469 h 6858000"/>
              <a:gd name="connsiteX329" fmla="*/ 3304862 w 7467600"/>
              <a:gd name="connsiteY329" fmla="*/ 6796476 h 6858000"/>
              <a:gd name="connsiteX330" fmla="*/ 3276071 w 7467600"/>
              <a:gd name="connsiteY330" fmla="*/ 6858000 h 6858000"/>
              <a:gd name="connsiteX331" fmla="*/ 3240805 w 7467600"/>
              <a:gd name="connsiteY331" fmla="*/ 6858000 h 6858000"/>
              <a:gd name="connsiteX332" fmla="*/ 3275917 w 7467600"/>
              <a:gd name="connsiteY332" fmla="*/ 6783192 h 6858000"/>
              <a:gd name="connsiteX333" fmla="*/ 3399358 w 7467600"/>
              <a:gd name="connsiteY333" fmla="*/ 6469011 h 6858000"/>
              <a:gd name="connsiteX334" fmla="*/ 3425650 w 7467600"/>
              <a:gd name="connsiteY334" fmla="*/ 6381333 h 6858000"/>
              <a:gd name="connsiteX335" fmla="*/ 3460661 w 7467600"/>
              <a:gd name="connsiteY335" fmla="*/ 6266763 h 6858000"/>
              <a:gd name="connsiteX336" fmla="*/ 3518021 w 7467600"/>
              <a:gd name="connsiteY336" fmla="*/ 6117298 h 6858000"/>
              <a:gd name="connsiteX337" fmla="*/ 3554035 w 7467600"/>
              <a:gd name="connsiteY337" fmla="*/ 6027832 h 6858000"/>
              <a:gd name="connsiteX338" fmla="*/ 3677174 w 7467600"/>
              <a:gd name="connsiteY338" fmla="*/ 5636351 h 6858000"/>
              <a:gd name="connsiteX339" fmla="*/ 3698819 w 7467600"/>
              <a:gd name="connsiteY339" fmla="*/ 5560503 h 6858000"/>
              <a:gd name="connsiteX340" fmla="*/ 3702094 w 7467600"/>
              <a:gd name="connsiteY340" fmla="*/ 5549194 h 6858000"/>
              <a:gd name="connsiteX341" fmla="*/ 3398355 w 7467600"/>
              <a:gd name="connsiteY341" fmla="*/ 6094603 h 6858000"/>
              <a:gd name="connsiteX342" fmla="*/ 3193941 w 7467600"/>
              <a:gd name="connsiteY342" fmla="*/ 6798775 h 6858000"/>
              <a:gd name="connsiteX343" fmla="*/ 3184140 w 7467600"/>
              <a:gd name="connsiteY343" fmla="*/ 6858000 h 6858000"/>
              <a:gd name="connsiteX344" fmla="*/ 3099978 w 7467600"/>
              <a:gd name="connsiteY344" fmla="*/ 6858000 h 6858000"/>
              <a:gd name="connsiteX345" fmla="*/ 3101556 w 7467600"/>
              <a:gd name="connsiteY345" fmla="*/ 6843337 h 6858000"/>
              <a:gd name="connsiteX346" fmla="*/ 3370162 w 7467600"/>
              <a:gd name="connsiteY346" fmla="*/ 5785550 h 6858000"/>
              <a:gd name="connsiteX347" fmla="*/ 3746477 w 7467600"/>
              <a:gd name="connsiteY347" fmla="*/ 5377889 h 6858000"/>
              <a:gd name="connsiteX348" fmla="*/ 3863399 w 7467600"/>
              <a:gd name="connsiteY348" fmla="*/ 5087257 h 6858000"/>
              <a:gd name="connsiteX349" fmla="*/ 3968712 w 7467600"/>
              <a:gd name="connsiteY349" fmla="*/ 4913989 h 6858000"/>
              <a:gd name="connsiteX350" fmla="*/ 2792390 w 7467600"/>
              <a:gd name="connsiteY350" fmla="*/ 5382974 h 6858000"/>
              <a:gd name="connsiteX351" fmla="*/ 2714982 w 7467600"/>
              <a:gd name="connsiteY351" fmla="*/ 5427051 h 6858000"/>
              <a:gd name="connsiteX352" fmla="*/ 2813361 w 7467600"/>
              <a:gd name="connsiteY352" fmla="*/ 6023912 h 6858000"/>
              <a:gd name="connsiteX353" fmla="*/ 2688430 w 7467600"/>
              <a:gd name="connsiteY353" fmla="*/ 6801564 h 6858000"/>
              <a:gd name="connsiteX354" fmla="*/ 2629626 w 7467600"/>
              <a:gd name="connsiteY354" fmla="*/ 6763394 h 6858000"/>
              <a:gd name="connsiteX355" fmla="*/ 2565328 w 7467600"/>
              <a:gd name="connsiteY355" fmla="*/ 5516399 h 6858000"/>
              <a:gd name="connsiteX356" fmla="*/ 1922999 w 7467600"/>
              <a:gd name="connsiteY356" fmla="*/ 5980343 h 6858000"/>
              <a:gd name="connsiteX357" fmla="*/ 1950261 w 7467600"/>
              <a:gd name="connsiteY357" fmla="*/ 6405858 h 6858000"/>
              <a:gd name="connsiteX358" fmla="*/ 2365554 w 7467600"/>
              <a:gd name="connsiteY358" fmla="*/ 6759107 h 6858000"/>
              <a:gd name="connsiteX359" fmla="*/ 2424142 w 7467600"/>
              <a:gd name="connsiteY359" fmla="*/ 6858000 h 6858000"/>
              <a:gd name="connsiteX360" fmla="*/ 2395994 w 7467600"/>
              <a:gd name="connsiteY360" fmla="*/ 6858000 h 6858000"/>
              <a:gd name="connsiteX361" fmla="*/ 2392863 w 7467600"/>
              <a:gd name="connsiteY361" fmla="*/ 6852964 h 6858000"/>
              <a:gd name="connsiteX362" fmla="*/ 2017589 w 7467600"/>
              <a:gd name="connsiteY362" fmla="*/ 6493982 h 6858000"/>
              <a:gd name="connsiteX363" fmla="*/ 2147336 w 7467600"/>
              <a:gd name="connsiteY363" fmla="*/ 6594052 h 6858000"/>
              <a:gd name="connsiteX364" fmla="*/ 2207047 w 7467600"/>
              <a:gd name="connsiteY364" fmla="*/ 6654540 h 6858000"/>
              <a:gd name="connsiteX365" fmla="*/ 2299106 w 7467600"/>
              <a:gd name="connsiteY365" fmla="*/ 6778931 h 6858000"/>
              <a:gd name="connsiteX366" fmla="*/ 2314430 w 7467600"/>
              <a:gd name="connsiteY366" fmla="*/ 6801144 h 6858000"/>
              <a:gd name="connsiteX367" fmla="*/ 2352406 w 7467600"/>
              <a:gd name="connsiteY367" fmla="*/ 6858000 h 6858000"/>
              <a:gd name="connsiteX368" fmla="*/ 2314492 w 7467600"/>
              <a:gd name="connsiteY368" fmla="*/ 6858000 h 6858000"/>
              <a:gd name="connsiteX369" fmla="*/ 2288095 w 7467600"/>
              <a:gd name="connsiteY369" fmla="*/ 6818030 h 6858000"/>
              <a:gd name="connsiteX370" fmla="*/ 2272768 w 7467600"/>
              <a:gd name="connsiteY370" fmla="*/ 6795822 h 6858000"/>
              <a:gd name="connsiteX371" fmla="*/ 2182715 w 7467600"/>
              <a:gd name="connsiteY371" fmla="*/ 6675071 h 6858000"/>
              <a:gd name="connsiteX372" fmla="*/ 2032061 w 7467600"/>
              <a:gd name="connsiteY372" fmla="*/ 6541380 h 6858000"/>
              <a:gd name="connsiteX373" fmla="*/ 2257220 w 7467600"/>
              <a:gd name="connsiteY373" fmla="*/ 6826257 h 6858000"/>
              <a:gd name="connsiteX374" fmla="*/ 2281324 w 7467600"/>
              <a:gd name="connsiteY374" fmla="*/ 6858000 h 6858000"/>
              <a:gd name="connsiteX375" fmla="*/ 2242860 w 7467600"/>
              <a:gd name="connsiteY375" fmla="*/ 6858000 h 6858000"/>
              <a:gd name="connsiteX376" fmla="*/ 2232818 w 7467600"/>
              <a:gd name="connsiteY376" fmla="*/ 6844926 h 6858000"/>
              <a:gd name="connsiteX377" fmla="*/ 1990172 w 7467600"/>
              <a:gd name="connsiteY377" fmla="*/ 6542121 h 6858000"/>
              <a:gd name="connsiteX378" fmla="*/ 2124090 w 7467600"/>
              <a:gd name="connsiteY378" fmla="*/ 6761017 h 6858000"/>
              <a:gd name="connsiteX379" fmla="*/ 2200380 w 7467600"/>
              <a:gd name="connsiteY379" fmla="*/ 6858000 h 6858000"/>
              <a:gd name="connsiteX380" fmla="*/ 2147507 w 7467600"/>
              <a:gd name="connsiteY380" fmla="*/ 6858000 h 6858000"/>
              <a:gd name="connsiteX381" fmla="*/ 2070668 w 7467600"/>
              <a:gd name="connsiteY381" fmla="*/ 6761520 h 6858000"/>
              <a:gd name="connsiteX382" fmla="*/ 1975142 w 7467600"/>
              <a:gd name="connsiteY382" fmla="*/ 6585570 h 6858000"/>
              <a:gd name="connsiteX383" fmla="*/ 2050035 w 7467600"/>
              <a:gd name="connsiteY383" fmla="*/ 6813345 h 6858000"/>
              <a:gd name="connsiteX384" fmla="*/ 2063025 w 7467600"/>
              <a:gd name="connsiteY384" fmla="*/ 6858000 h 6858000"/>
              <a:gd name="connsiteX385" fmla="*/ 2021675 w 7467600"/>
              <a:gd name="connsiteY385" fmla="*/ 6858000 h 6858000"/>
              <a:gd name="connsiteX386" fmla="*/ 2019308 w 7467600"/>
              <a:gd name="connsiteY386" fmla="*/ 6847118 h 6858000"/>
              <a:gd name="connsiteX387" fmla="*/ 1938835 w 7467600"/>
              <a:gd name="connsiteY387" fmla="*/ 6551160 h 6858000"/>
              <a:gd name="connsiteX388" fmla="*/ 1953230 w 7467600"/>
              <a:gd name="connsiteY388" fmla="*/ 6759699 h 6858000"/>
              <a:gd name="connsiteX389" fmla="*/ 1956763 w 7467600"/>
              <a:gd name="connsiteY389" fmla="*/ 6778191 h 6858000"/>
              <a:gd name="connsiteX390" fmla="*/ 1967925 w 7467600"/>
              <a:gd name="connsiteY390" fmla="*/ 6858000 h 6858000"/>
              <a:gd name="connsiteX391" fmla="*/ 1936622 w 7467600"/>
              <a:gd name="connsiteY391" fmla="*/ 6858000 h 6858000"/>
              <a:gd name="connsiteX392" fmla="*/ 1926261 w 7467600"/>
              <a:gd name="connsiteY392" fmla="*/ 6784064 h 6858000"/>
              <a:gd name="connsiteX393" fmla="*/ 1922724 w 7467600"/>
              <a:gd name="connsiteY393" fmla="*/ 6765577 h 6858000"/>
              <a:gd name="connsiteX394" fmla="*/ 1904650 w 7467600"/>
              <a:gd name="connsiteY394" fmla="*/ 6639616 h 6858000"/>
              <a:gd name="connsiteX395" fmla="*/ 1885273 w 7467600"/>
              <a:gd name="connsiteY395" fmla="*/ 6858000 h 6858000"/>
              <a:gd name="connsiteX396" fmla="*/ 1854363 w 7467600"/>
              <a:gd name="connsiteY396" fmla="*/ 6858000 h 6858000"/>
              <a:gd name="connsiteX397" fmla="*/ 1880391 w 7467600"/>
              <a:gd name="connsiteY397" fmla="*/ 6603796 h 6858000"/>
              <a:gd name="connsiteX398" fmla="*/ 1818273 w 7467600"/>
              <a:gd name="connsiteY398" fmla="*/ 6715729 h 6858000"/>
              <a:gd name="connsiteX399" fmla="*/ 1794691 w 7467600"/>
              <a:gd name="connsiteY399" fmla="*/ 6843239 h 6858000"/>
              <a:gd name="connsiteX400" fmla="*/ 1794914 w 7467600"/>
              <a:gd name="connsiteY400" fmla="*/ 6858000 h 6858000"/>
              <a:gd name="connsiteX401" fmla="*/ 1746128 w 7467600"/>
              <a:gd name="connsiteY401" fmla="*/ 6858000 h 6858000"/>
              <a:gd name="connsiteX402" fmla="*/ 1753934 w 7467600"/>
              <a:gd name="connsiteY402" fmla="*/ 6724796 h 6858000"/>
              <a:gd name="connsiteX403" fmla="*/ 1792053 w 7467600"/>
              <a:gd name="connsiteY403" fmla="*/ 6572396 h 6858000"/>
              <a:gd name="connsiteX404" fmla="*/ 1862248 w 7467600"/>
              <a:gd name="connsiteY404" fmla="*/ 6266397 h 6858000"/>
              <a:gd name="connsiteX405" fmla="*/ 1862250 w 7467600"/>
              <a:gd name="connsiteY405" fmla="*/ 6033531 h 6858000"/>
              <a:gd name="connsiteX406" fmla="*/ 1211999 w 7467600"/>
              <a:gd name="connsiteY406" fmla="*/ 6683610 h 6858000"/>
              <a:gd name="connsiteX407" fmla="*/ 1213266 w 7467600"/>
              <a:gd name="connsiteY407" fmla="*/ 6691947 h 6858000"/>
              <a:gd name="connsiteX408" fmla="*/ 1203370 w 7467600"/>
              <a:gd name="connsiteY408" fmla="*/ 6850676 h 6858000"/>
              <a:gd name="connsiteX409" fmla="*/ 1203671 w 7467600"/>
              <a:gd name="connsiteY409" fmla="*/ 6858000 h 6858000"/>
              <a:gd name="connsiteX410" fmla="*/ 1143180 w 7467600"/>
              <a:gd name="connsiteY410" fmla="*/ 6858000 h 6858000"/>
              <a:gd name="connsiteX411" fmla="*/ 1142176 w 7467600"/>
              <a:gd name="connsiteY411" fmla="*/ 6766045 h 6858000"/>
              <a:gd name="connsiteX412" fmla="*/ 1067484 w 7467600"/>
              <a:gd name="connsiteY412" fmla="*/ 6858000 h 6858000"/>
              <a:gd name="connsiteX413" fmla="*/ 953928 w 7467600"/>
              <a:gd name="connsiteY413" fmla="*/ 6858000 h 6858000"/>
              <a:gd name="connsiteX414" fmla="*/ 959715 w 7467600"/>
              <a:gd name="connsiteY414" fmla="*/ 6850185 h 6858000"/>
              <a:gd name="connsiteX415" fmla="*/ 1483788 w 7467600"/>
              <a:gd name="connsiteY415" fmla="*/ 6259174 h 6858000"/>
              <a:gd name="connsiteX416" fmla="*/ 1100671 w 7467600"/>
              <a:gd name="connsiteY416" fmla="*/ 6252137 h 6858000"/>
              <a:gd name="connsiteX417" fmla="*/ 1090144 w 7467600"/>
              <a:gd name="connsiteY417" fmla="*/ 6256748 h 6858000"/>
              <a:gd name="connsiteX418" fmla="*/ 1095872 w 7467600"/>
              <a:gd name="connsiteY418" fmla="*/ 6271892 h 6858000"/>
              <a:gd name="connsiteX419" fmla="*/ 262785 w 7467600"/>
              <a:gd name="connsiteY419" fmla="*/ 6845450 h 6858000"/>
              <a:gd name="connsiteX420" fmla="*/ 209968 w 7467600"/>
              <a:gd name="connsiteY420" fmla="*/ 6770713 h 6858000"/>
              <a:gd name="connsiteX421" fmla="*/ 873460 w 7467600"/>
              <a:gd name="connsiteY421" fmla="*/ 6253768 h 6858000"/>
              <a:gd name="connsiteX422" fmla="*/ 192686 w 7467600"/>
              <a:gd name="connsiteY422" fmla="*/ 5849257 h 6858000"/>
              <a:gd name="connsiteX423" fmla="*/ 4696 w 7467600"/>
              <a:gd name="connsiteY423" fmla="*/ 5697668 h 6858000"/>
              <a:gd name="connsiteX424" fmla="*/ 0 w 7467600"/>
              <a:gd name="connsiteY424" fmla="*/ 5689984 h 6858000"/>
              <a:gd name="connsiteX425" fmla="*/ 0 w 7467600"/>
              <a:gd name="connsiteY425" fmla="*/ 5513472 h 6858000"/>
              <a:gd name="connsiteX426" fmla="*/ 174101 w 7467600"/>
              <a:gd name="connsiteY426" fmla="*/ 5620277 h 6858000"/>
              <a:gd name="connsiteX427" fmla="*/ 891800 w 7467600"/>
              <a:gd name="connsiteY427" fmla="*/ 6036935 h 6858000"/>
              <a:gd name="connsiteX428" fmla="*/ 1072219 w 7467600"/>
              <a:gd name="connsiteY428" fmla="*/ 6169443 h 6858000"/>
              <a:gd name="connsiteX429" fmla="*/ 1074117 w 7467600"/>
              <a:gd name="connsiteY429" fmla="*/ 6170301 h 6858000"/>
              <a:gd name="connsiteX430" fmla="*/ 1083114 w 7467600"/>
              <a:gd name="connsiteY430" fmla="*/ 6174131 h 6858000"/>
              <a:gd name="connsiteX431" fmla="*/ 1543010 w 7467600"/>
              <a:gd name="connsiteY431" fmla="*/ 6191140 h 6858000"/>
              <a:gd name="connsiteX432" fmla="*/ 1551080 w 7467600"/>
              <a:gd name="connsiteY432" fmla="*/ 6195006 h 6858000"/>
              <a:gd name="connsiteX433" fmla="*/ 2345443 w 7467600"/>
              <a:gd name="connsiteY433" fmla="*/ 5549882 h 6858000"/>
              <a:gd name="connsiteX434" fmla="*/ 1721499 w 7467600"/>
              <a:gd name="connsiteY434" fmla="*/ 5599969 h 6858000"/>
              <a:gd name="connsiteX435" fmla="*/ 767716 w 7467600"/>
              <a:gd name="connsiteY435" fmla="*/ 5472768 h 6858000"/>
              <a:gd name="connsiteX436" fmla="*/ 722147 w 7467600"/>
              <a:gd name="connsiteY436" fmla="*/ 5393091 h 6858000"/>
              <a:gd name="connsiteX437" fmla="*/ 1485552 w 7467600"/>
              <a:gd name="connsiteY437" fmla="*/ 5313202 h 6858000"/>
              <a:gd name="connsiteX438" fmla="*/ 2143004 w 7467600"/>
              <a:gd name="connsiteY438" fmla="*/ 5402420 h 6858000"/>
              <a:gd name="connsiteX439" fmla="*/ 1933391 w 7467600"/>
              <a:gd name="connsiteY439" fmla="*/ 5156971 h 6858000"/>
              <a:gd name="connsiteX440" fmla="*/ 1827118 w 7467600"/>
              <a:gd name="connsiteY440" fmla="*/ 4968410 h 6858000"/>
              <a:gd name="connsiteX441" fmla="*/ 1837349 w 7467600"/>
              <a:gd name="connsiteY441" fmla="*/ 4956357 h 6858000"/>
              <a:gd name="connsiteX442" fmla="*/ 2162835 w 7467600"/>
              <a:gd name="connsiteY442" fmla="*/ 5187853 h 6858000"/>
              <a:gd name="connsiteX443" fmla="*/ 2257167 w 7467600"/>
              <a:gd name="connsiteY443" fmla="*/ 5462123 h 6858000"/>
              <a:gd name="connsiteX444" fmla="*/ 2261598 w 7467600"/>
              <a:gd name="connsiteY444" fmla="*/ 5467998 h 6858000"/>
              <a:gd name="connsiteX445" fmla="*/ 2437177 w 7467600"/>
              <a:gd name="connsiteY445" fmla="*/ 5479608 h 6858000"/>
              <a:gd name="connsiteX446" fmla="*/ 2445247 w 7467600"/>
              <a:gd name="connsiteY446" fmla="*/ 5483476 h 6858000"/>
              <a:gd name="connsiteX447" fmla="*/ 2743626 w 7467600"/>
              <a:gd name="connsiteY447" fmla="*/ 5304819 h 6858000"/>
              <a:gd name="connsiteX448" fmla="*/ 3048102 w 7467600"/>
              <a:gd name="connsiteY448" fmla="*/ 5150595 h 6858000"/>
              <a:gd name="connsiteX449" fmla="*/ 1799414 w 7467600"/>
              <a:gd name="connsiteY449" fmla="*/ 4694732 h 6858000"/>
              <a:gd name="connsiteX450" fmla="*/ 1771735 w 7467600"/>
              <a:gd name="connsiteY450" fmla="*/ 4619929 h 6858000"/>
              <a:gd name="connsiteX451" fmla="*/ 3104273 w 7467600"/>
              <a:gd name="connsiteY451" fmla="*/ 5076159 h 6858000"/>
              <a:gd name="connsiteX452" fmla="*/ 3113245 w 7467600"/>
              <a:gd name="connsiteY452" fmla="*/ 5090705 h 6858000"/>
              <a:gd name="connsiteX453" fmla="*/ 3126294 w 7467600"/>
              <a:gd name="connsiteY453" fmla="*/ 5114400 h 6858000"/>
              <a:gd name="connsiteX454" fmla="*/ 3937433 w 7467600"/>
              <a:gd name="connsiteY454" fmla="*/ 4830473 h 6858000"/>
              <a:gd name="connsiteX455" fmla="*/ 3590475 w 7467600"/>
              <a:gd name="connsiteY455" fmla="*/ 4597974 h 6858000"/>
              <a:gd name="connsiteX456" fmla="*/ 3100264 w 7467600"/>
              <a:gd name="connsiteY456" fmla="*/ 4579845 h 6858000"/>
              <a:gd name="connsiteX457" fmla="*/ 2183576 w 7467600"/>
              <a:gd name="connsiteY457" fmla="*/ 4227150 h 6858000"/>
              <a:gd name="connsiteX458" fmla="*/ 2151029 w 7467600"/>
              <a:gd name="connsiteY458" fmla="*/ 4146947 h 6858000"/>
              <a:gd name="connsiteX459" fmla="*/ 3563434 w 7467600"/>
              <a:gd name="connsiteY459" fmla="*/ 4469115 h 6858000"/>
              <a:gd name="connsiteX460" fmla="*/ 3177952 w 7467600"/>
              <a:gd name="connsiteY460" fmla="*/ 3657386 h 6858000"/>
              <a:gd name="connsiteX461" fmla="*/ 3189263 w 7467600"/>
              <a:gd name="connsiteY461" fmla="*/ 3625726 h 6858000"/>
              <a:gd name="connsiteX462" fmla="*/ 3560912 w 7467600"/>
              <a:gd name="connsiteY462" fmla="*/ 4079863 h 6858000"/>
              <a:gd name="connsiteX463" fmla="*/ 3626636 w 7467600"/>
              <a:gd name="connsiteY463" fmla="*/ 4512230 h 6858000"/>
              <a:gd name="connsiteX464" fmla="*/ 3653088 w 7467600"/>
              <a:gd name="connsiteY464" fmla="*/ 4521417 h 6858000"/>
              <a:gd name="connsiteX465" fmla="*/ 3988128 w 7467600"/>
              <a:gd name="connsiteY465" fmla="*/ 4817267 h 6858000"/>
              <a:gd name="connsiteX466" fmla="*/ 4830582 w 7467600"/>
              <a:gd name="connsiteY466" fmla="*/ 4676000 h 6858000"/>
              <a:gd name="connsiteX467" fmla="*/ 4830100 w 7467600"/>
              <a:gd name="connsiteY467" fmla="*/ 4675554 h 6858000"/>
              <a:gd name="connsiteX468" fmla="*/ 4036318 w 7467600"/>
              <a:gd name="connsiteY468" fmla="*/ 4147013 h 6858000"/>
              <a:gd name="connsiteX469" fmla="*/ 3432098 w 7467600"/>
              <a:gd name="connsiteY469" fmla="*/ 3537312 h 6858000"/>
              <a:gd name="connsiteX470" fmla="*/ 3446761 w 7467600"/>
              <a:gd name="connsiteY470" fmla="*/ 3461278 h 6858000"/>
              <a:gd name="connsiteX471" fmla="*/ 4419733 w 7467600"/>
              <a:gd name="connsiteY471" fmla="*/ 3963555 h 6858000"/>
              <a:gd name="connsiteX472" fmla="*/ 4781371 w 7467600"/>
              <a:gd name="connsiteY472" fmla="*/ 4458604 h 6858000"/>
              <a:gd name="connsiteX473" fmla="*/ 4780440 w 7467600"/>
              <a:gd name="connsiteY473" fmla="*/ 4470290 h 6858000"/>
              <a:gd name="connsiteX474" fmla="*/ 4898954 w 7467600"/>
              <a:gd name="connsiteY474" fmla="*/ 4662092 h 6858000"/>
              <a:gd name="connsiteX475" fmla="*/ 4900699 w 7467600"/>
              <a:gd name="connsiteY475" fmla="*/ 4670867 h 6858000"/>
              <a:gd name="connsiteX476" fmla="*/ 5714511 w 7467600"/>
              <a:gd name="connsiteY476" fmla="*/ 4663483 h 6858000"/>
              <a:gd name="connsiteX477" fmla="*/ 5464793 w 7467600"/>
              <a:gd name="connsiteY477" fmla="*/ 4393556 h 6858000"/>
              <a:gd name="connsiteX478" fmla="*/ 5461897 w 7467600"/>
              <a:gd name="connsiteY478" fmla="*/ 4390879 h 6858000"/>
              <a:gd name="connsiteX479" fmla="*/ 4294126 w 7467600"/>
              <a:gd name="connsiteY479" fmla="*/ 3303048 h 6858000"/>
              <a:gd name="connsiteX480" fmla="*/ 4305321 w 7467600"/>
              <a:gd name="connsiteY480" fmla="*/ 3256953 h 6858000"/>
              <a:gd name="connsiteX481" fmla="*/ 4949299 w 7467600"/>
              <a:gd name="connsiteY481" fmla="*/ 3766336 h 6858000"/>
              <a:gd name="connsiteX482" fmla="*/ 5291452 w 7467600"/>
              <a:gd name="connsiteY482" fmla="*/ 4076801 h 6858000"/>
              <a:gd name="connsiteX483" fmla="*/ 5434998 w 7467600"/>
              <a:gd name="connsiteY483" fmla="*/ 4254100 h 6858000"/>
              <a:gd name="connsiteX484" fmla="*/ 5351015 w 7467600"/>
              <a:gd name="connsiteY484" fmla="*/ 3760989 h 6858000"/>
              <a:gd name="connsiteX485" fmla="*/ 5413780 w 7467600"/>
              <a:gd name="connsiteY485" fmla="*/ 2966265 h 6858000"/>
              <a:gd name="connsiteX486" fmla="*/ 5425627 w 7467600"/>
              <a:gd name="connsiteY486" fmla="*/ 2954192 h 6858000"/>
              <a:gd name="connsiteX487" fmla="*/ 6604735 w 7467600"/>
              <a:gd name="connsiteY487" fmla="*/ 2041381 h 6858000"/>
              <a:gd name="connsiteX488" fmla="*/ 7204487 w 7467600"/>
              <a:gd name="connsiteY488" fmla="*/ 2742112 h 6858000"/>
              <a:gd name="connsiteX489" fmla="*/ 7131592 w 7467600"/>
              <a:gd name="connsiteY489" fmla="*/ 2672096 h 6858000"/>
              <a:gd name="connsiteX490" fmla="*/ 6996344 w 7467600"/>
              <a:gd name="connsiteY490" fmla="*/ 2518310 h 6858000"/>
              <a:gd name="connsiteX491" fmla="*/ 6735495 w 7467600"/>
              <a:gd name="connsiteY491" fmla="*/ 2196890 h 6858000"/>
              <a:gd name="connsiteX492" fmla="*/ 6721901 w 7467600"/>
              <a:gd name="connsiteY492" fmla="*/ 2179274 h 6858000"/>
              <a:gd name="connsiteX493" fmla="*/ 6604735 w 7467600"/>
              <a:gd name="connsiteY493" fmla="*/ 2041381 h 6858000"/>
              <a:gd name="connsiteX494" fmla="*/ 6591670 w 7467600"/>
              <a:gd name="connsiteY494" fmla="*/ 1988277 h 6858000"/>
              <a:gd name="connsiteX495" fmla="*/ 6747349 w 7467600"/>
              <a:gd name="connsiteY495" fmla="*/ 2160069 h 6858000"/>
              <a:gd name="connsiteX496" fmla="*/ 6760943 w 7467600"/>
              <a:gd name="connsiteY496" fmla="*/ 2177686 h 6858000"/>
              <a:gd name="connsiteX497" fmla="*/ 7021065 w 7467600"/>
              <a:gd name="connsiteY497" fmla="*/ 2498102 h 6858000"/>
              <a:gd name="connsiteX498" fmla="*/ 7155223 w 7467600"/>
              <a:gd name="connsiteY498" fmla="*/ 2650386 h 6858000"/>
              <a:gd name="connsiteX499" fmla="*/ 7203167 w 7467600"/>
              <a:gd name="connsiteY499" fmla="*/ 2697288 h 6858000"/>
              <a:gd name="connsiteX500" fmla="*/ 6937703 w 7467600"/>
              <a:gd name="connsiteY500" fmla="*/ 2321981 h 6858000"/>
              <a:gd name="connsiteX501" fmla="*/ 6591670 w 7467600"/>
              <a:gd name="connsiteY501" fmla="*/ 1988277 h 6858000"/>
              <a:gd name="connsiteX502" fmla="*/ 5798671 w 7467600"/>
              <a:gd name="connsiteY502" fmla="*/ 1981601 h 6858000"/>
              <a:gd name="connsiteX503" fmla="*/ 5754709 w 7467600"/>
              <a:gd name="connsiteY503" fmla="*/ 2071454 h 6858000"/>
              <a:gd name="connsiteX504" fmla="*/ 5763044 w 7467600"/>
              <a:gd name="connsiteY504" fmla="*/ 2842206 h 6858000"/>
              <a:gd name="connsiteX505" fmla="*/ 5764974 w 7467600"/>
              <a:gd name="connsiteY505" fmla="*/ 2799609 h 6858000"/>
              <a:gd name="connsiteX506" fmla="*/ 5767665 w 7467600"/>
              <a:gd name="connsiteY506" fmla="*/ 2666409 h 6858000"/>
              <a:gd name="connsiteX507" fmla="*/ 5763055 w 7467600"/>
              <a:gd name="connsiteY507" fmla="*/ 2579705 h 6858000"/>
              <a:gd name="connsiteX508" fmla="*/ 5758079 w 7467600"/>
              <a:gd name="connsiteY508" fmla="*/ 2492508 h 6858000"/>
              <a:gd name="connsiteX509" fmla="*/ 5779325 w 7467600"/>
              <a:gd name="connsiteY509" fmla="*/ 2197069 h 6858000"/>
              <a:gd name="connsiteX510" fmla="*/ 5798671 w 7467600"/>
              <a:gd name="connsiteY510" fmla="*/ 1981601 h 6858000"/>
              <a:gd name="connsiteX511" fmla="*/ 5829202 w 7467600"/>
              <a:gd name="connsiteY511" fmla="*/ 1971679 h 6858000"/>
              <a:gd name="connsiteX512" fmla="*/ 5809558 w 7467600"/>
              <a:gd name="connsiteY512" fmla="*/ 2198043 h 6858000"/>
              <a:gd name="connsiteX513" fmla="*/ 5788653 w 7467600"/>
              <a:gd name="connsiteY513" fmla="*/ 2489430 h 6858000"/>
              <a:gd name="connsiteX514" fmla="*/ 5793439 w 7467600"/>
              <a:gd name="connsiteY514" fmla="*/ 2575235 h 6858000"/>
              <a:gd name="connsiteX515" fmla="*/ 5796837 w 7467600"/>
              <a:gd name="connsiteY515" fmla="*/ 2637633 h 6858000"/>
              <a:gd name="connsiteX516" fmla="*/ 5818614 w 7467600"/>
              <a:gd name="connsiteY516" fmla="*/ 2473055 h 6858000"/>
              <a:gd name="connsiteX517" fmla="*/ 5829202 w 7467600"/>
              <a:gd name="connsiteY517" fmla="*/ 1971679 h 6858000"/>
              <a:gd name="connsiteX518" fmla="*/ 5911389 w 7467600"/>
              <a:gd name="connsiteY518" fmla="*/ 1898371 h 6858000"/>
              <a:gd name="connsiteX519" fmla="*/ 6237627 w 7467600"/>
              <a:gd name="connsiteY519" fmla="*/ 2231921 h 6858000"/>
              <a:gd name="connsiteX520" fmla="*/ 5911389 w 7467600"/>
              <a:gd name="connsiteY520" fmla="*/ 1898371 h 6858000"/>
              <a:gd name="connsiteX521" fmla="*/ 6944437 w 7467600"/>
              <a:gd name="connsiteY521" fmla="*/ 1575402 h 6858000"/>
              <a:gd name="connsiteX522" fmla="*/ 6304730 w 7467600"/>
              <a:gd name="connsiteY522" fmla="*/ 1766654 h 6858000"/>
              <a:gd name="connsiteX523" fmla="*/ 6944437 w 7467600"/>
              <a:gd name="connsiteY523" fmla="*/ 1575402 h 6858000"/>
              <a:gd name="connsiteX524" fmla="*/ 7019523 w 7467600"/>
              <a:gd name="connsiteY524" fmla="*/ 1519450 h 6858000"/>
              <a:gd name="connsiteX525" fmla="*/ 6298091 w 7467600"/>
              <a:gd name="connsiteY525" fmla="*/ 1737122 h 6858000"/>
              <a:gd name="connsiteX526" fmla="*/ 7019523 w 7467600"/>
              <a:gd name="connsiteY526" fmla="*/ 1519450 h 6858000"/>
              <a:gd name="connsiteX527" fmla="*/ 2399523 w 7467600"/>
              <a:gd name="connsiteY527" fmla="*/ 1428234 h 6858000"/>
              <a:gd name="connsiteX528" fmla="*/ 2224982 w 7467600"/>
              <a:gd name="connsiteY528" fmla="*/ 1826201 h 6858000"/>
              <a:gd name="connsiteX529" fmla="*/ 2096099 w 7467600"/>
              <a:gd name="connsiteY529" fmla="*/ 2345900 h 6858000"/>
              <a:gd name="connsiteX530" fmla="*/ 2283317 w 7467600"/>
              <a:gd name="connsiteY530" fmla="*/ 1796925 h 6858000"/>
              <a:gd name="connsiteX531" fmla="*/ 2399523 w 7467600"/>
              <a:gd name="connsiteY531" fmla="*/ 1428234 h 6858000"/>
              <a:gd name="connsiteX532" fmla="*/ 2448558 w 7467600"/>
              <a:gd name="connsiteY532" fmla="*/ 1373435 h 6858000"/>
              <a:gd name="connsiteX533" fmla="*/ 2312521 w 7467600"/>
              <a:gd name="connsiteY533" fmla="*/ 1806140 h 6858000"/>
              <a:gd name="connsiteX534" fmla="*/ 2127533 w 7467600"/>
              <a:gd name="connsiteY534" fmla="*/ 2348380 h 6858000"/>
              <a:gd name="connsiteX535" fmla="*/ 2358080 w 7467600"/>
              <a:gd name="connsiteY535" fmla="*/ 1866134 h 6858000"/>
              <a:gd name="connsiteX536" fmla="*/ 2407436 w 7467600"/>
              <a:gd name="connsiteY536" fmla="*/ 1651070 h 6858000"/>
              <a:gd name="connsiteX537" fmla="*/ 2448558 w 7467600"/>
              <a:gd name="connsiteY537" fmla="*/ 1373435 h 6858000"/>
              <a:gd name="connsiteX538" fmla="*/ 278707 w 7467600"/>
              <a:gd name="connsiteY538" fmla="*/ 1352270 h 6858000"/>
              <a:gd name="connsiteX539" fmla="*/ 321570 w 7467600"/>
              <a:gd name="connsiteY539" fmla="*/ 1861610 h 6858000"/>
              <a:gd name="connsiteX540" fmla="*/ 294281 w 7467600"/>
              <a:gd name="connsiteY540" fmla="*/ 1440658 h 6858000"/>
              <a:gd name="connsiteX541" fmla="*/ 278707 w 7467600"/>
              <a:gd name="connsiteY541" fmla="*/ 1352270 h 6858000"/>
              <a:gd name="connsiteX542" fmla="*/ 1423821 w 7467600"/>
              <a:gd name="connsiteY542" fmla="*/ 1351958 h 6858000"/>
              <a:gd name="connsiteX543" fmla="*/ 1638521 w 7467600"/>
              <a:gd name="connsiteY543" fmla="*/ 1908470 h 6858000"/>
              <a:gd name="connsiteX544" fmla="*/ 1754199 w 7467600"/>
              <a:gd name="connsiteY544" fmla="*/ 2149284 h 6858000"/>
              <a:gd name="connsiteX545" fmla="*/ 1908359 w 7467600"/>
              <a:gd name="connsiteY545" fmla="*/ 2364988 h 6858000"/>
              <a:gd name="connsiteX546" fmla="*/ 1647661 w 7467600"/>
              <a:gd name="connsiteY546" fmla="*/ 1825945 h 6858000"/>
              <a:gd name="connsiteX547" fmla="*/ 1423821 w 7467600"/>
              <a:gd name="connsiteY547" fmla="*/ 1351958 h 6858000"/>
              <a:gd name="connsiteX548" fmla="*/ 1431890 w 7467600"/>
              <a:gd name="connsiteY548" fmla="*/ 1306475 h 6858000"/>
              <a:gd name="connsiteX549" fmla="*/ 1507597 w 7467600"/>
              <a:gd name="connsiteY549" fmla="*/ 1446132 h 6858000"/>
              <a:gd name="connsiteX550" fmla="*/ 1674586 w 7467600"/>
              <a:gd name="connsiteY550" fmla="*/ 1813832 h 6858000"/>
              <a:gd name="connsiteX551" fmla="*/ 1815950 w 7467600"/>
              <a:gd name="connsiteY551" fmla="*/ 2128564 h 6858000"/>
              <a:gd name="connsiteX552" fmla="*/ 1984242 w 7467600"/>
              <a:gd name="connsiteY552" fmla="*/ 2430829 h 6858000"/>
              <a:gd name="connsiteX553" fmla="*/ 2014023 w 7467600"/>
              <a:gd name="connsiteY553" fmla="*/ 2450995 h 6858000"/>
              <a:gd name="connsiteX554" fmla="*/ 1747337 w 7467600"/>
              <a:gd name="connsiteY554" fmla="*/ 1855264 h 6858000"/>
              <a:gd name="connsiteX555" fmla="*/ 1533749 w 7467600"/>
              <a:gd name="connsiteY555" fmla="*/ 1478656 h 6858000"/>
              <a:gd name="connsiteX556" fmla="*/ 1431890 w 7467600"/>
              <a:gd name="connsiteY556" fmla="*/ 1306475 h 6858000"/>
              <a:gd name="connsiteX557" fmla="*/ 5052692 w 7467600"/>
              <a:gd name="connsiteY557" fmla="*/ 1292994 h 6858000"/>
              <a:gd name="connsiteX558" fmla="*/ 5200661 w 7467600"/>
              <a:gd name="connsiteY558" fmla="*/ 1635186 h 6858000"/>
              <a:gd name="connsiteX559" fmla="*/ 5297138 w 7467600"/>
              <a:gd name="connsiteY559" fmla="*/ 1906351 h 6858000"/>
              <a:gd name="connsiteX560" fmla="*/ 5052692 w 7467600"/>
              <a:gd name="connsiteY560" fmla="*/ 1292994 h 6858000"/>
              <a:gd name="connsiteX561" fmla="*/ 5009948 w 7467600"/>
              <a:gd name="connsiteY561" fmla="*/ 1273619 h 6858000"/>
              <a:gd name="connsiteX562" fmla="*/ 5121777 w 7467600"/>
              <a:gd name="connsiteY562" fmla="*/ 1654213 h 6858000"/>
              <a:gd name="connsiteX563" fmla="*/ 5293545 w 7467600"/>
              <a:gd name="connsiteY563" fmla="*/ 2072247 h 6858000"/>
              <a:gd name="connsiteX564" fmla="*/ 5294042 w 7467600"/>
              <a:gd name="connsiteY564" fmla="*/ 2065019 h 6858000"/>
              <a:gd name="connsiteX565" fmla="*/ 5171936 w 7467600"/>
              <a:gd name="connsiteY565" fmla="*/ 1647613 h 6858000"/>
              <a:gd name="connsiteX566" fmla="*/ 5009948 w 7467600"/>
              <a:gd name="connsiteY566" fmla="*/ 1273619 h 6858000"/>
              <a:gd name="connsiteX567" fmla="*/ 655236 w 7467600"/>
              <a:gd name="connsiteY567" fmla="*/ 1268632 h 6858000"/>
              <a:gd name="connsiteX568" fmla="*/ 839521 w 7467600"/>
              <a:gd name="connsiteY568" fmla="*/ 1685315 h 6858000"/>
              <a:gd name="connsiteX569" fmla="*/ 1109416 w 7467600"/>
              <a:gd name="connsiteY569" fmla="*/ 2061663 h 6858000"/>
              <a:gd name="connsiteX570" fmla="*/ 1298300 w 7467600"/>
              <a:gd name="connsiteY570" fmla="*/ 2247742 h 6858000"/>
              <a:gd name="connsiteX571" fmla="*/ 1125871 w 7467600"/>
              <a:gd name="connsiteY571" fmla="*/ 1989513 h 6858000"/>
              <a:gd name="connsiteX572" fmla="*/ 981574 w 7467600"/>
              <a:gd name="connsiteY572" fmla="*/ 1783157 h 6858000"/>
              <a:gd name="connsiteX573" fmla="*/ 922198 w 7467600"/>
              <a:gd name="connsiteY573" fmla="*/ 1677437 h 6858000"/>
              <a:gd name="connsiteX574" fmla="*/ 869293 w 7467600"/>
              <a:gd name="connsiteY574" fmla="*/ 1583214 h 6858000"/>
              <a:gd name="connsiteX575" fmla="*/ 751431 w 7467600"/>
              <a:gd name="connsiteY575" fmla="*/ 1405731 h 6858000"/>
              <a:gd name="connsiteX576" fmla="*/ 655236 w 7467600"/>
              <a:gd name="connsiteY576" fmla="*/ 1268632 h 6858000"/>
              <a:gd name="connsiteX577" fmla="*/ 6516292 w 7467600"/>
              <a:gd name="connsiteY577" fmla="*/ 1263064 h 6858000"/>
              <a:gd name="connsiteX578" fmla="*/ 5736320 w 7467600"/>
              <a:gd name="connsiteY578" fmla="*/ 1501803 h 6858000"/>
              <a:gd name="connsiteX579" fmla="*/ 6516292 w 7467600"/>
              <a:gd name="connsiteY579" fmla="*/ 1263064 h 6858000"/>
              <a:gd name="connsiteX580" fmla="*/ 291466 w 7467600"/>
              <a:gd name="connsiteY580" fmla="*/ 1250369 h 6858000"/>
              <a:gd name="connsiteX581" fmla="*/ 323180 w 7467600"/>
              <a:gd name="connsiteY581" fmla="*/ 1435283 h 6858000"/>
              <a:gd name="connsiteX582" fmla="*/ 349381 w 7467600"/>
              <a:gd name="connsiteY582" fmla="*/ 1875041 h 6858000"/>
              <a:gd name="connsiteX583" fmla="*/ 374363 w 7467600"/>
              <a:gd name="connsiteY583" fmla="*/ 1506494 h 6858000"/>
              <a:gd name="connsiteX584" fmla="*/ 302168 w 7467600"/>
              <a:gd name="connsiteY584" fmla="*/ 1274495 h 6858000"/>
              <a:gd name="connsiteX585" fmla="*/ 291466 w 7467600"/>
              <a:gd name="connsiteY585" fmla="*/ 1250369 h 6858000"/>
              <a:gd name="connsiteX586" fmla="*/ 678222 w 7467600"/>
              <a:gd name="connsiteY586" fmla="*/ 1248670 h 6858000"/>
              <a:gd name="connsiteX587" fmla="*/ 775536 w 7467600"/>
              <a:gd name="connsiteY587" fmla="*/ 1388015 h 6858000"/>
              <a:gd name="connsiteX588" fmla="*/ 894529 w 7467600"/>
              <a:gd name="connsiteY588" fmla="*/ 1567739 h 6858000"/>
              <a:gd name="connsiteX589" fmla="*/ 948000 w 7467600"/>
              <a:gd name="connsiteY589" fmla="*/ 1663088 h 6858000"/>
              <a:gd name="connsiteX590" fmla="*/ 1006812 w 7467600"/>
              <a:gd name="connsiteY590" fmla="*/ 1767683 h 6858000"/>
              <a:gd name="connsiteX591" fmla="*/ 1149133 w 7467600"/>
              <a:gd name="connsiteY591" fmla="*/ 1971513 h 6858000"/>
              <a:gd name="connsiteX592" fmla="*/ 1333952 w 7467600"/>
              <a:gd name="connsiteY592" fmla="*/ 2251620 h 6858000"/>
              <a:gd name="connsiteX593" fmla="*/ 1337329 w 7467600"/>
              <a:gd name="connsiteY593" fmla="*/ 2258350 h 6858000"/>
              <a:gd name="connsiteX594" fmla="*/ 1014726 w 7467600"/>
              <a:gd name="connsiteY594" fmla="*/ 1615556 h 6858000"/>
              <a:gd name="connsiteX595" fmla="*/ 678222 w 7467600"/>
              <a:gd name="connsiteY595" fmla="*/ 1248670 h 6858000"/>
              <a:gd name="connsiteX596" fmla="*/ 6691602 w 7467600"/>
              <a:gd name="connsiteY596" fmla="*/ 1140573 h 6858000"/>
              <a:gd name="connsiteX597" fmla="*/ 6571100 w 7467600"/>
              <a:gd name="connsiteY597" fmla="*/ 1183662 h 6858000"/>
              <a:gd name="connsiteX598" fmla="*/ 6241687 w 7467600"/>
              <a:gd name="connsiteY598" fmla="*/ 1257600 h 6858000"/>
              <a:gd name="connsiteX599" fmla="*/ 5693009 w 7467600"/>
              <a:gd name="connsiteY599" fmla="*/ 1478256 h 6858000"/>
              <a:gd name="connsiteX600" fmla="*/ 6548420 w 7467600"/>
              <a:gd name="connsiteY600" fmla="*/ 1214599 h 6858000"/>
              <a:gd name="connsiteX601" fmla="*/ 6605473 w 7467600"/>
              <a:gd name="connsiteY601" fmla="*/ 1184686 h 6858000"/>
              <a:gd name="connsiteX602" fmla="*/ 6691602 w 7467600"/>
              <a:gd name="connsiteY602" fmla="*/ 1140573 h 6858000"/>
              <a:gd name="connsiteX603" fmla="*/ 4002475 w 7467600"/>
              <a:gd name="connsiteY603" fmla="*/ 1037802 h 6858000"/>
              <a:gd name="connsiteX604" fmla="*/ 4000324 w 7467600"/>
              <a:gd name="connsiteY604" fmla="*/ 1039362 h 6858000"/>
              <a:gd name="connsiteX605" fmla="*/ 4002862 w 7467600"/>
              <a:gd name="connsiteY605" fmla="*/ 1042866 h 6858000"/>
              <a:gd name="connsiteX606" fmla="*/ 4002475 w 7467600"/>
              <a:gd name="connsiteY606" fmla="*/ 1037802 h 6858000"/>
              <a:gd name="connsiteX607" fmla="*/ 506322 w 7467600"/>
              <a:gd name="connsiteY607" fmla="*/ 1020997 h 6858000"/>
              <a:gd name="connsiteX608" fmla="*/ 533068 w 7467600"/>
              <a:gd name="connsiteY608" fmla="*/ 1029409 h 6858000"/>
              <a:gd name="connsiteX609" fmla="*/ 1232525 w 7467600"/>
              <a:gd name="connsiteY609" fmla="*/ 1804675 h 6858000"/>
              <a:gd name="connsiteX610" fmla="*/ 1388858 w 7467600"/>
              <a:gd name="connsiteY610" fmla="*/ 2368011 h 6858000"/>
              <a:gd name="connsiteX611" fmla="*/ 1384098 w 7467600"/>
              <a:gd name="connsiteY611" fmla="*/ 2378125 h 6858000"/>
              <a:gd name="connsiteX612" fmla="*/ 1425393 w 7467600"/>
              <a:gd name="connsiteY612" fmla="*/ 2589124 h 6858000"/>
              <a:gd name="connsiteX613" fmla="*/ 1424001 w 7467600"/>
              <a:gd name="connsiteY613" fmla="*/ 2597541 h 6858000"/>
              <a:gd name="connsiteX614" fmla="*/ 2152729 w 7467600"/>
              <a:gd name="connsiteY614" fmla="*/ 2864487 h 6858000"/>
              <a:gd name="connsiteX615" fmla="*/ 2020609 w 7467600"/>
              <a:gd name="connsiteY615" fmla="*/ 2539671 h 6858000"/>
              <a:gd name="connsiteX616" fmla="*/ 2018920 w 7467600"/>
              <a:gd name="connsiteY616" fmla="*/ 2536309 h 6858000"/>
              <a:gd name="connsiteX617" fmla="*/ 1342441 w 7467600"/>
              <a:gd name="connsiteY617" fmla="*/ 1173017 h 6858000"/>
              <a:gd name="connsiteX618" fmla="*/ 1367925 w 7467600"/>
              <a:gd name="connsiteY618" fmla="*/ 1135648 h 6858000"/>
              <a:gd name="connsiteX619" fmla="*/ 1771401 w 7467600"/>
              <a:gd name="connsiteY619" fmla="*/ 1806673 h 6858000"/>
              <a:gd name="connsiteX620" fmla="*/ 1972385 w 7467600"/>
              <a:gd name="connsiteY620" fmla="*/ 2198735 h 6858000"/>
              <a:gd name="connsiteX621" fmla="*/ 2040892 w 7467600"/>
              <a:gd name="connsiteY621" fmla="*/ 2405205 h 6858000"/>
              <a:gd name="connsiteX622" fmla="*/ 2131689 w 7467600"/>
              <a:gd name="connsiteY622" fmla="*/ 1936926 h 6858000"/>
              <a:gd name="connsiteX623" fmla="*/ 2454820 w 7467600"/>
              <a:gd name="connsiteY623" fmla="*/ 1248808 h 6858000"/>
              <a:gd name="connsiteX624" fmla="*/ 2492512 w 7467600"/>
              <a:gd name="connsiteY624" fmla="*/ 1302920 h 6858000"/>
              <a:gd name="connsiteX625" fmla="*/ 2081216 w 7467600"/>
              <a:gd name="connsiteY625" fmla="*/ 2527513 h 6858000"/>
              <a:gd name="connsiteX626" fmla="*/ 2081211 w 7467600"/>
              <a:gd name="connsiteY626" fmla="*/ 2528916 h 6858000"/>
              <a:gd name="connsiteX627" fmla="*/ 2199067 w 7467600"/>
              <a:gd name="connsiteY627" fmla="*/ 2884061 h 6858000"/>
              <a:gd name="connsiteX628" fmla="*/ 3192586 w 7467600"/>
              <a:gd name="connsiteY628" fmla="*/ 3411496 h 6858000"/>
              <a:gd name="connsiteX629" fmla="*/ 3182620 w 7467600"/>
              <a:gd name="connsiteY629" fmla="*/ 3483279 h 6858000"/>
              <a:gd name="connsiteX630" fmla="*/ 2435119 w 7467600"/>
              <a:gd name="connsiteY630" fmla="*/ 3080173 h 6858000"/>
              <a:gd name="connsiteX631" fmla="*/ 2410152 w 7467600"/>
              <a:gd name="connsiteY631" fmla="*/ 3063751 h 6858000"/>
              <a:gd name="connsiteX632" fmla="*/ 2408099 w 7467600"/>
              <a:gd name="connsiteY632" fmla="*/ 3064403 h 6858000"/>
              <a:gd name="connsiteX633" fmla="*/ 2407218 w 7467600"/>
              <a:gd name="connsiteY633" fmla="*/ 3070324 h 6858000"/>
              <a:gd name="connsiteX634" fmla="*/ 2380138 w 7467600"/>
              <a:gd name="connsiteY634" fmla="*/ 3099341 h 6858000"/>
              <a:gd name="connsiteX635" fmla="*/ 1765923 w 7467600"/>
              <a:gd name="connsiteY635" fmla="*/ 3581043 h 6858000"/>
              <a:gd name="connsiteX636" fmla="*/ 1702258 w 7467600"/>
              <a:gd name="connsiteY636" fmla="*/ 3612286 h 6858000"/>
              <a:gd name="connsiteX637" fmla="*/ 1538370 w 7467600"/>
              <a:gd name="connsiteY637" fmla="*/ 3811804 h 6858000"/>
              <a:gd name="connsiteX638" fmla="*/ 542867 w 7467600"/>
              <a:gd name="connsiteY638" fmla="*/ 4944092 h 6858000"/>
              <a:gd name="connsiteX639" fmla="*/ 515800 w 7467600"/>
              <a:gd name="connsiteY639" fmla="*/ 4862180 h 6858000"/>
              <a:gd name="connsiteX640" fmla="*/ 909145 w 7467600"/>
              <a:gd name="connsiteY640" fmla="*/ 4199225 h 6858000"/>
              <a:gd name="connsiteX641" fmla="*/ 1214067 w 7467600"/>
              <a:gd name="connsiteY641" fmla="*/ 3908561 h 6858000"/>
              <a:gd name="connsiteX642" fmla="*/ 640967 w 7467600"/>
              <a:gd name="connsiteY642" fmla="*/ 4105601 h 6858000"/>
              <a:gd name="connsiteX643" fmla="*/ 112563 w 7467600"/>
              <a:gd name="connsiteY643" fmla="*/ 4396952 h 6858000"/>
              <a:gd name="connsiteX644" fmla="*/ 0 w 7467600"/>
              <a:gd name="connsiteY644" fmla="*/ 4466006 h 6858000"/>
              <a:gd name="connsiteX645" fmla="*/ 0 w 7467600"/>
              <a:gd name="connsiteY645" fmla="*/ 4233763 h 6858000"/>
              <a:gd name="connsiteX646" fmla="*/ 36881 w 7467600"/>
              <a:gd name="connsiteY646" fmla="*/ 4200118 h 6858000"/>
              <a:gd name="connsiteX647" fmla="*/ 910534 w 7467600"/>
              <a:gd name="connsiteY647" fmla="*/ 3629753 h 6858000"/>
              <a:gd name="connsiteX648" fmla="*/ 1578717 w 7467600"/>
              <a:gd name="connsiteY648" fmla="*/ 3575982 h 6858000"/>
              <a:gd name="connsiteX649" fmla="*/ 2338780 w 7467600"/>
              <a:gd name="connsiteY649" fmla="*/ 3033725 h 6858000"/>
              <a:gd name="connsiteX650" fmla="*/ 1807991 w 7467600"/>
              <a:gd name="connsiteY650" fmla="*/ 2807184 h 6858000"/>
              <a:gd name="connsiteX651" fmla="*/ 1416358 w 7467600"/>
              <a:gd name="connsiteY651" fmla="*/ 3112571 h 6858000"/>
              <a:gd name="connsiteX652" fmla="*/ 939066 w 7467600"/>
              <a:gd name="connsiteY652" fmla="*/ 3378798 h 6858000"/>
              <a:gd name="connsiteX653" fmla="*/ 115099 w 7467600"/>
              <a:gd name="connsiteY653" fmla="*/ 3607650 h 6858000"/>
              <a:gd name="connsiteX654" fmla="*/ 97284 w 7467600"/>
              <a:gd name="connsiteY654" fmla="*/ 3520393 h 6858000"/>
              <a:gd name="connsiteX655" fmla="*/ 922050 w 7467600"/>
              <a:gd name="connsiteY655" fmla="*/ 3074867 h 6858000"/>
              <a:gd name="connsiteX656" fmla="*/ 1405265 w 7467600"/>
              <a:gd name="connsiteY656" fmla="*/ 3016319 h 6858000"/>
              <a:gd name="connsiteX657" fmla="*/ 1407512 w 7467600"/>
              <a:gd name="connsiteY657" fmla="*/ 3018001 h 6858000"/>
              <a:gd name="connsiteX658" fmla="*/ 1726266 w 7467600"/>
              <a:gd name="connsiteY658" fmla="*/ 2777274 h 6858000"/>
              <a:gd name="connsiteX659" fmla="*/ 625390 w 7467600"/>
              <a:gd name="connsiteY659" fmla="*/ 2514541 h 6858000"/>
              <a:gd name="connsiteX660" fmla="*/ 619799 w 7467600"/>
              <a:gd name="connsiteY660" fmla="*/ 2527180 h 6858000"/>
              <a:gd name="connsiteX661" fmla="*/ 310030 w 7467600"/>
              <a:gd name="connsiteY661" fmla="*/ 2771818 h 6858000"/>
              <a:gd name="connsiteX662" fmla="*/ 173877 w 7467600"/>
              <a:gd name="connsiteY662" fmla="*/ 2937056 h 6858000"/>
              <a:gd name="connsiteX663" fmla="*/ 77889 w 7467600"/>
              <a:gd name="connsiteY663" fmla="*/ 3138440 h 6858000"/>
              <a:gd name="connsiteX664" fmla="*/ 0 w 7467600"/>
              <a:gd name="connsiteY664" fmla="*/ 3271395 h 6858000"/>
              <a:gd name="connsiteX665" fmla="*/ 0 w 7467600"/>
              <a:gd name="connsiteY665" fmla="*/ 3153002 h 6858000"/>
              <a:gd name="connsiteX666" fmla="*/ 2386 w 7467600"/>
              <a:gd name="connsiteY666" fmla="*/ 3149203 h 6858000"/>
              <a:gd name="connsiteX667" fmla="*/ 89753 w 7467600"/>
              <a:gd name="connsiteY667" fmla="*/ 2987702 h 6858000"/>
              <a:gd name="connsiteX668" fmla="*/ 76869 w 7467600"/>
              <a:gd name="connsiteY668" fmla="*/ 3005404 h 6858000"/>
              <a:gd name="connsiteX669" fmla="*/ 32049 w 7467600"/>
              <a:gd name="connsiteY669" fmla="*/ 3065814 h 6858000"/>
              <a:gd name="connsiteX670" fmla="*/ 0 w 7467600"/>
              <a:gd name="connsiteY670" fmla="*/ 3108744 h 6858000"/>
              <a:gd name="connsiteX671" fmla="*/ 0 w 7467600"/>
              <a:gd name="connsiteY671" fmla="*/ 3058059 h 6858000"/>
              <a:gd name="connsiteX672" fmla="*/ 7610 w 7467600"/>
              <a:gd name="connsiteY672" fmla="*/ 3047889 h 6858000"/>
              <a:gd name="connsiteX673" fmla="*/ 52419 w 7467600"/>
              <a:gd name="connsiteY673" fmla="*/ 2987479 h 6858000"/>
              <a:gd name="connsiteX674" fmla="*/ 59142 w 7467600"/>
              <a:gd name="connsiteY674" fmla="*/ 2978488 h 6858000"/>
              <a:gd name="connsiteX675" fmla="*/ 0 w 7467600"/>
              <a:gd name="connsiteY675" fmla="*/ 3015334 h 6858000"/>
              <a:gd name="connsiteX676" fmla="*/ 0 w 7467600"/>
              <a:gd name="connsiteY676" fmla="*/ 2914286 h 6858000"/>
              <a:gd name="connsiteX677" fmla="*/ 36383 w 7467600"/>
              <a:gd name="connsiteY677" fmla="*/ 2901128 h 6858000"/>
              <a:gd name="connsiteX678" fmla="*/ 156329 w 7467600"/>
              <a:gd name="connsiteY678" fmla="*/ 2840533 h 6858000"/>
              <a:gd name="connsiteX679" fmla="*/ 358355 w 7467600"/>
              <a:gd name="connsiteY679" fmla="*/ 2620471 h 6858000"/>
              <a:gd name="connsiteX680" fmla="*/ 510577 w 7467600"/>
              <a:gd name="connsiteY680" fmla="*/ 2501244 h 6858000"/>
              <a:gd name="connsiteX681" fmla="*/ 211967 w 7467600"/>
              <a:gd name="connsiteY681" fmla="*/ 2479171 h 6858000"/>
              <a:gd name="connsiteX682" fmla="*/ 0 w 7467600"/>
              <a:gd name="connsiteY682" fmla="*/ 2476398 h 6858000"/>
              <a:gd name="connsiteX683" fmla="*/ 0 w 7467600"/>
              <a:gd name="connsiteY683" fmla="*/ 2389189 h 6858000"/>
              <a:gd name="connsiteX684" fmla="*/ 103062 w 7467600"/>
              <a:gd name="connsiteY684" fmla="*/ 2389518 h 6858000"/>
              <a:gd name="connsiteX685" fmla="*/ 510734 w 7467600"/>
              <a:gd name="connsiteY685" fmla="*/ 2416201 h 6858000"/>
              <a:gd name="connsiteX686" fmla="*/ 279257 w 7467600"/>
              <a:gd name="connsiteY686" fmla="*/ 2092102 h 6858000"/>
              <a:gd name="connsiteX687" fmla="*/ 65265 w 7467600"/>
              <a:gd name="connsiteY687" fmla="*/ 2006049 h 6858000"/>
              <a:gd name="connsiteX688" fmla="*/ 0 w 7467600"/>
              <a:gd name="connsiteY688" fmla="*/ 1982532 h 6858000"/>
              <a:gd name="connsiteX689" fmla="*/ 0 w 7467600"/>
              <a:gd name="connsiteY689" fmla="*/ 1912789 h 6858000"/>
              <a:gd name="connsiteX690" fmla="*/ 97460 w 7467600"/>
              <a:gd name="connsiteY690" fmla="*/ 1953725 h 6858000"/>
              <a:gd name="connsiteX691" fmla="*/ 221272 w 7467600"/>
              <a:gd name="connsiteY691" fmla="*/ 1980766 h 6858000"/>
              <a:gd name="connsiteX692" fmla="*/ 116765 w 7467600"/>
              <a:gd name="connsiteY692" fmla="*/ 1911033 h 6858000"/>
              <a:gd name="connsiteX693" fmla="*/ 16405 w 7467600"/>
              <a:gd name="connsiteY693" fmla="*/ 1803412 h 6858000"/>
              <a:gd name="connsiteX694" fmla="*/ 0 w 7467600"/>
              <a:gd name="connsiteY694" fmla="*/ 1784777 h 6858000"/>
              <a:gd name="connsiteX695" fmla="*/ 0 w 7467600"/>
              <a:gd name="connsiteY695" fmla="*/ 1740082 h 6858000"/>
              <a:gd name="connsiteX696" fmla="*/ 39394 w 7467600"/>
              <a:gd name="connsiteY696" fmla="*/ 1784856 h 6858000"/>
              <a:gd name="connsiteX697" fmla="*/ 135813 w 7467600"/>
              <a:gd name="connsiteY697" fmla="*/ 1888838 h 6858000"/>
              <a:gd name="connsiteX698" fmla="*/ 242575 w 7467600"/>
              <a:gd name="connsiteY698" fmla="*/ 1958841 h 6858000"/>
              <a:gd name="connsiteX699" fmla="*/ 82197 w 7467600"/>
              <a:gd name="connsiteY699" fmla="*/ 1754826 h 6858000"/>
              <a:gd name="connsiteX700" fmla="*/ 0 w 7467600"/>
              <a:gd name="connsiteY700" fmla="*/ 1679650 h 6858000"/>
              <a:gd name="connsiteX701" fmla="*/ 0 w 7467600"/>
              <a:gd name="connsiteY701" fmla="*/ 1602463 h 6858000"/>
              <a:gd name="connsiteX702" fmla="*/ 84689 w 7467600"/>
              <a:gd name="connsiteY702" fmla="*/ 1677442 h 6858000"/>
              <a:gd name="connsiteX703" fmla="*/ 298437 w 7467600"/>
              <a:gd name="connsiteY703" fmla="*/ 1968019 h 6858000"/>
              <a:gd name="connsiteX704" fmla="*/ 227269 w 7467600"/>
              <a:gd name="connsiteY704" fmla="*/ 1114064 h 6858000"/>
              <a:gd name="connsiteX705" fmla="*/ 248003 w 7467600"/>
              <a:gd name="connsiteY705" fmla="*/ 1089613 h 6858000"/>
              <a:gd name="connsiteX706" fmla="*/ 427020 w 7467600"/>
              <a:gd name="connsiteY706" fmla="*/ 1619803 h 6858000"/>
              <a:gd name="connsiteX707" fmla="*/ 340345 w 7467600"/>
              <a:gd name="connsiteY707" fmla="*/ 2027739 h 6858000"/>
              <a:gd name="connsiteX708" fmla="*/ 360865 w 7467600"/>
              <a:gd name="connsiteY708" fmla="*/ 2044827 h 6858000"/>
              <a:gd name="connsiteX709" fmla="*/ 560414 w 7467600"/>
              <a:gd name="connsiteY709" fmla="*/ 2421457 h 6858000"/>
              <a:gd name="connsiteX710" fmla="*/ 1359703 w 7467600"/>
              <a:gd name="connsiteY710" fmla="*/ 2578554 h 6858000"/>
              <a:gd name="connsiteX711" fmla="*/ 1359422 w 7467600"/>
              <a:gd name="connsiteY711" fmla="*/ 2577994 h 6858000"/>
              <a:gd name="connsiteX712" fmla="*/ 828701 w 7467600"/>
              <a:gd name="connsiteY712" fmla="*/ 1839520 h 6858000"/>
              <a:gd name="connsiteX713" fmla="*/ 494427 w 7467600"/>
              <a:gd name="connsiteY713" fmla="*/ 1092333 h 6858000"/>
              <a:gd name="connsiteX714" fmla="*/ 506322 w 7467600"/>
              <a:gd name="connsiteY714" fmla="*/ 1020997 h 6858000"/>
              <a:gd name="connsiteX715" fmla="*/ 4570198 w 7467600"/>
              <a:gd name="connsiteY715" fmla="*/ 978081 h 6858000"/>
              <a:gd name="connsiteX716" fmla="*/ 4523691 w 7467600"/>
              <a:gd name="connsiteY716" fmla="*/ 1127776 h 6858000"/>
              <a:gd name="connsiteX717" fmla="*/ 4509875 w 7467600"/>
              <a:gd name="connsiteY717" fmla="*/ 1167552 h 6858000"/>
              <a:gd name="connsiteX718" fmla="*/ 4478168 w 7467600"/>
              <a:gd name="connsiteY718" fmla="*/ 1260735 h 6858000"/>
              <a:gd name="connsiteX719" fmla="*/ 4409309 w 7467600"/>
              <a:gd name="connsiteY719" fmla="*/ 1666996 h 6858000"/>
              <a:gd name="connsiteX720" fmla="*/ 4370031 w 7467600"/>
              <a:gd name="connsiteY720" fmla="*/ 1955666 h 6858000"/>
              <a:gd name="connsiteX721" fmla="*/ 4570198 w 7467600"/>
              <a:gd name="connsiteY721" fmla="*/ 978081 h 6858000"/>
              <a:gd name="connsiteX722" fmla="*/ 4557898 w 7467600"/>
              <a:gd name="connsiteY722" fmla="*/ 900011 h 6858000"/>
              <a:gd name="connsiteX723" fmla="*/ 4344840 w 7467600"/>
              <a:gd name="connsiteY723" fmla="*/ 1922038 h 6858000"/>
              <a:gd name="connsiteX724" fmla="*/ 4378710 w 7467600"/>
              <a:gd name="connsiteY724" fmla="*/ 1665516 h 6858000"/>
              <a:gd name="connsiteX725" fmla="*/ 4448798 w 7467600"/>
              <a:gd name="connsiteY725" fmla="*/ 1253024 h 6858000"/>
              <a:gd name="connsiteX726" fmla="*/ 4480315 w 7467600"/>
              <a:gd name="connsiteY726" fmla="*/ 1158454 h 6858000"/>
              <a:gd name="connsiteX727" fmla="*/ 4494133 w 7467600"/>
              <a:gd name="connsiteY727" fmla="*/ 1118676 h 6858000"/>
              <a:gd name="connsiteX728" fmla="*/ 4557898 w 7467600"/>
              <a:gd name="connsiteY728" fmla="*/ 900011 h 6858000"/>
              <a:gd name="connsiteX729" fmla="*/ 5870151 w 7467600"/>
              <a:gd name="connsiteY729" fmla="*/ 898890 h 6858000"/>
              <a:gd name="connsiteX730" fmla="*/ 5861335 w 7467600"/>
              <a:gd name="connsiteY730" fmla="*/ 899177 h 6858000"/>
              <a:gd name="connsiteX731" fmla="*/ 5843702 w 7467600"/>
              <a:gd name="connsiteY731" fmla="*/ 899748 h 6858000"/>
              <a:gd name="connsiteX732" fmla="*/ 5651107 w 7467600"/>
              <a:gd name="connsiteY732" fmla="*/ 920306 h 6858000"/>
              <a:gd name="connsiteX733" fmla="*/ 5459407 w 7467600"/>
              <a:gd name="connsiteY733" fmla="*/ 940975 h 6858000"/>
              <a:gd name="connsiteX734" fmla="*/ 5374846 w 7467600"/>
              <a:gd name="connsiteY734" fmla="*/ 941988 h 6858000"/>
              <a:gd name="connsiteX735" fmla="*/ 5256105 w 7467600"/>
              <a:gd name="connsiteY735" fmla="*/ 945632 h 6858000"/>
              <a:gd name="connsiteX736" fmla="*/ 5107071 w 7467600"/>
              <a:gd name="connsiteY736" fmla="*/ 969720 h 6858000"/>
              <a:gd name="connsiteX737" fmla="*/ 4998681 w 7467600"/>
              <a:gd name="connsiteY737" fmla="*/ 988771 h 6858000"/>
              <a:gd name="connsiteX738" fmla="*/ 5870151 w 7467600"/>
              <a:gd name="connsiteY738" fmla="*/ 898890 h 6858000"/>
              <a:gd name="connsiteX739" fmla="*/ 5504425 w 7467600"/>
              <a:gd name="connsiteY739" fmla="*/ 848067 h 6858000"/>
              <a:gd name="connsiteX740" fmla="*/ 4968849 w 7467600"/>
              <a:gd name="connsiteY740" fmla="*/ 962318 h 6858000"/>
              <a:gd name="connsiteX741" fmla="*/ 5104039 w 7467600"/>
              <a:gd name="connsiteY741" fmla="*/ 940634 h 6858000"/>
              <a:gd name="connsiteX742" fmla="*/ 5256311 w 7467600"/>
              <a:gd name="connsiteY742" fmla="*/ 916490 h 6858000"/>
              <a:gd name="connsiteX743" fmla="*/ 5377381 w 7467600"/>
              <a:gd name="connsiteY743" fmla="*/ 912671 h 6858000"/>
              <a:gd name="connsiteX744" fmla="*/ 5460148 w 7467600"/>
              <a:gd name="connsiteY744" fmla="*/ 911442 h 6858000"/>
              <a:gd name="connsiteX745" fmla="*/ 5648971 w 7467600"/>
              <a:gd name="connsiteY745" fmla="*/ 891331 h 6858000"/>
              <a:gd name="connsiteX746" fmla="*/ 5844807 w 7467600"/>
              <a:gd name="connsiteY746" fmla="*/ 870718 h 6858000"/>
              <a:gd name="connsiteX747" fmla="*/ 5862975 w 7467600"/>
              <a:gd name="connsiteY747" fmla="*/ 869756 h 6858000"/>
              <a:gd name="connsiteX748" fmla="*/ 5920887 w 7467600"/>
              <a:gd name="connsiteY748" fmla="*/ 865929 h 6858000"/>
              <a:gd name="connsiteX749" fmla="*/ 5504425 w 7467600"/>
              <a:gd name="connsiteY749" fmla="*/ 848067 h 6858000"/>
              <a:gd name="connsiteX750" fmla="*/ 3607114 w 7467600"/>
              <a:gd name="connsiteY750" fmla="*/ 467441 h 6858000"/>
              <a:gd name="connsiteX751" fmla="*/ 3296242 w 7467600"/>
              <a:gd name="connsiteY751" fmla="*/ 807991 h 6858000"/>
              <a:gd name="connsiteX752" fmla="*/ 3174674 w 7467600"/>
              <a:gd name="connsiteY752" fmla="*/ 919759 h 6858000"/>
              <a:gd name="connsiteX753" fmla="*/ 3042978 w 7467600"/>
              <a:gd name="connsiteY753" fmla="*/ 1054894 h 6858000"/>
              <a:gd name="connsiteX754" fmla="*/ 2968914 w 7467600"/>
              <a:gd name="connsiteY754" fmla="*/ 1133756 h 6858000"/>
              <a:gd name="connsiteX755" fmla="*/ 3103823 w 7467600"/>
              <a:gd name="connsiteY755" fmla="*/ 1026814 h 6858000"/>
              <a:gd name="connsiteX756" fmla="*/ 3607114 w 7467600"/>
              <a:gd name="connsiteY756" fmla="*/ 467441 h 6858000"/>
              <a:gd name="connsiteX757" fmla="*/ 3744487 w 7467600"/>
              <a:gd name="connsiteY757" fmla="*/ 383136 h 6858000"/>
              <a:gd name="connsiteX758" fmla="*/ 3970213 w 7467600"/>
              <a:gd name="connsiteY758" fmla="*/ 995559 h 6858000"/>
              <a:gd name="connsiteX759" fmla="*/ 3744487 w 7467600"/>
              <a:gd name="connsiteY759" fmla="*/ 383136 h 6858000"/>
              <a:gd name="connsiteX760" fmla="*/ 3624562 w 7467600"/>
              <a:gd name="connsiteY760" fmla="*/ 367041 h 6858000"/>
              <a:gd name="connsiteX761" fmla="*/ 3489712 w 7467600"/>
              <a:gd name="connsiteY761" fmla="*/ 485386 h 6858000"/>
              <a:gd name="connsiteX762" fmla="*/ 3182994 w 7467600"/>
              <a:gd name="connsiteY762" fmla="*/ 828265 h 6858000"/>
              <a:gd name="connsiteX763" fmla="*/ 2892114 w 7467600"/>
              <a:gd name="connsiteY763" fmla="*/ 1172635 h 6858000"/>
              <a:gd name="connsiteX764" fmla="*/ 3021459 w 7467600"/>
              <a:gd name="connsiteY764" fmla="*/ 1035385 h 6858000"/>
              <a:gd name="connsiteX765" fmla="*/ 3153873 w 7467600"/>
              <a:gd name="connsiteY765" fmla="*/ 898971 h 6858000"/>
              <a:gd name="connsiteX766" fmla="*/ 3276511 w 7467600"/>
              <a:gd name="connsiteY766" fmla="*/ 786423 h 6858000"/>
              <a:gd name="connsiteX767" fmla="*/ 3584154 w 7467600"/>
              <a:gd name="connsiteY767" fmla="*/ 448218 h 6858000"/>
              <a:gd name="connsiteX768" fmla="*/ 3624562 w 7467600"/>
              <a:gd name="connsiteY768" fmla="*/ 367041 h 6858000"/>
              <a:gd name="connsiteX769" fmla="*/ 3766672 w 7467600"/>
              <a:gd name="connsiteY769" fmla="*/ 359429 h 6858000"/>
              <a:gd name="connsiteX770" fmla="*/ 3996338 w 7467600"/>
              <a:gd name="connsiteY770" fmla="*/ 968237 h 6858000"/>
              <a:gd name="connsiteX771" fmla="*/ 3766672 w 7467600"/>
              <a:gd name="connsiteY771" fmla="*/ 359429 h 6858000"/>
              <a:gd name="connsiteX772" fmla="*/ 5805386 w 7467600"/>
              <a:gd name="connsiteY772" fmla="*/ 239240 h 6858000"/>
              <a:gd name="connsiteX773" fmla="*/ 5736947 w 7467600"/>
              <a:gd name="connsiteY773" fmla="*/ 261367 h 6858000"/>
              <a:gd name="connsiteX774" fmla="*/ 5427012 w 7467600"/>
              <a:gd name="connsiteY774" fmla="*/ 311272 h 6858000"/>
              <a:gd name="connsiteX775" fmla="*/ 5147818 w 7467600"/>
              <a:gd name="connsiteY775" fmla="*/ 322112 h 6858000"/>
              <a:gd name="connsiteX776" fmla="*/ 5060854 w 7467600"/>
              <a:gd name="connsiteY776" fmla="*/ 311882 h 6858000"/>
              <a:gd name="connsiteX777" fmla="*/ 4945989 w 7467600"/>
              <a:gd name="connsiteY777" fmla="*/ 300516 h 6858000"/>
              <a:gd name="connsiteX778" fmla="*/ 5410479 w 7467600"/>
              <a:gd name="connsiteY778" fmla="*/ 348434 h 6858000"/>
              <a:gd name="connsiteX779" fmla="*/ 5805386 w 7467600"/>
              <a:gd name="connsiteY779" fmla="*/ 239240 h 6858000"/>
              <a:gd name="connsiteX780" fmla="*/ 5905192 w 7467600"/>
              <a:gd name="connsiteY780" fmla="*/ 163079 h 6858000"/>
              <a:gd name="connsiteX781" fmla="*/ 5865655 w 7467600"/>
              <a:gd name="connsiteY781" fmla="*/ 171901 h 6858000"/>
              <a:gd name="connsiteX782" fmla="*/ 5259740 w 7467600"/>
              <a:gd name="connsiteY782" fmla="*/ 257013 h 6858000"/>
              <a:gd name="connsiteX783" fmla="*/ 5208466 w 7467600"/>
              <a:gd name="connsiteY783" fmla="*/ 257550 h 6858000"/>
              <a:gd name="connsiteX784" fmla="*/ 4980204 w 7467600"/>
              <a:gd name="connsiteY784" fmla="*/ 271903 h 6858000"/>
              <a:gd name="connsiteX785" fmla="*/ 5068068 w 7467600"/>
              <a:gd name="connsiteY785" fmla="*/ 282244 h 6858000"/>
              <a:gd name="connsiteX786" fmla="*/ 5153231 w 7467600"/>
              <a:gd name="connsiteY786" fmla="*/ 292240 h 6858000"/>
              <a:gd name="connsiteX787" fmla="*/ 5426491 w 7467600"/>
              <a:gd name="connsiteY787" fmla="*/ 281128 h 6858000"/>
              <a:gd name="connsiteX788" fmla="*/ 5731212 w 7467600"/>
              <a:gd name="connsiteY788" fmla="*/ 231951 h 6858000"/>
              <a:gd name="connsiteX789" fmla="*/ 5905192 w 7467600"/>
              <a:gd name="connsiteY789" fmla="*/ 163079 h 6858000"/>
              <a:gd name="connsiteX790" fmla="*/ 5944437 w 7467600"/>
              <a:gd name="connsiteY790" fmla="*/ 113829 h 6858000"/>
              <a:gd name="connsiteX791" fmla="*/ 5825032 w 7467600"/>
              <a:gd name="connsiteY791" fmla="*/ 146405 h 6858000"/>
              <a:gd name="connsiteX792" fmla="*/ 4955599 w 7467600"/>
              <a:gd name="connsiteY792" fmla="*/ 247008 h 6858000"/>
              <a:gd name="connsiteX793" fmla="*/ 5210104 w 7467600"/>
              <a:gd name="connsiteY793" fmla="*/ 228123 h 6858000"/>
              <a:gd name="connsiteX794" fmla="*/ 5261015 w 7467600"/>
              <a:gd name="connsiteY794" fmla="*/ 227087 h 6858000"/>
              <a:gd name="connsiteX795" fmla="*/ 5861181 w 7467600"/>
              <a:gd name="connsiteY795" fmla="*/ 143093 h 6858000"/>
              <a:gd name="connsiteX796" fmla="*/ 5961252 w 7467600"/>
              <a:gd name="connsiteY796" fmla="*/ 114820 h 6858000"/>
              <a:gd name="connsiteX797" fmla="*/ 5944437 w 7467600"/>
              <a:gd name="connsiteY797" fmla="*/ 113829 h 6858000"/>
              <a:gd name="connsiteX798" fmla="*/ 3882765 w 7467600"/>
              <a:gd name="connsiteY798" fmla="*/ 0 h 6858000"/>
              <a:gd name="connsiteX799" fmla="*/ 3995099 w 7467600"/>
              <a:gd name="connsiteY799" fmla="*/ 0 h 6858000"/>
              <a:gd name="connsiteX800" fmla="*/ 4163818 w 7467600"/>
              <a:gd name="connsiteY800" fmla="*/ 234104 h 6858000"/>
              <a:gd name="connsiteX801" fmla="*/ 4172099 w 7467600"/>
              <a:gd name="connsiteY801" fmla="*/ 234207 h 6858000"/>
              <a:gd name="connsiteX802" fmla="*/ 4784282 w 7467600"/>
              <a:gd name="connsiteY802" fmla="*/ 276561 h 6858000"/>
              <a:gd name="connsiteX803" fmla="*/ 4801687 w 7467600"/>
              <a:gd name="connsiteY803" fmla="*/ 267764 h 6858000"/>
              <a:gd name="connsiteX804" fmla="*/ 6082788 w 7467600"/>
              <a:gd name="connsiteY804" fmla="*/ 64119 h 6858000"/>
              <a:gd name="connsiteX805" fmla="*/ 6099442 w 7467600"/>
              <a:gd name="connsiteY805" fmla="*/ 82568 h 6858000"/>
              <a:gd name="connsiteX806" fmla="*/ 4804137 w 7467600"/>
              <a:gd name="connsiteY806" fmla="*/ 320931 h 6858000"/>
              <a:gd name="connsiteX807" fmla="*/ 4227047 w 7467600"/>
              <a:gd name="connsiteY807" fmla="*/ 313415 h 6858000"/>
              <a:gd name="connsiteX808" fmla="*/ 4346041 w 7467600"/>
              <a:gd name="connsiteY808" fmla="*/ 456086 h 6858000"/>
              <a:gd name="connsiteX809" fmla="*/ 4870967 w 7467600"/>
              <a:gd name="connsiteY809" fmla="*/ 963061 h 6858000"/>
              <a:gd name="connsiteX810" fmla="*/ 4889647 w 7467600"/>
              <a:gd name="connsiteY810" fmla="*/ 957147 h 6858000"/>
              <a:gd name="connsiteX811" fmla="*/ 5422504 w 7467600"/>
              <a:gd name="connsiteY811" fmla="*/ 805191 h 6858000"/>
              <a:gd name="connsiteX812" fmla="*/ 6087656 w 7467600"/>
              <a:gd name="connsiteY812" fmla="*/ 826703 h 6858000"/>
              <a:gd name="connsiteX813" fmla="*/ 6058717 w 7467600"/>
              <a:gd name="connsiteY813" fmla="*/ 865992 h 6858000"/>
              <a:gd name="connsiteX814" fmla="*/ 4974153 w 7467600"/>
              <a:gd name="connsiteY814" fmla="*/ 1045456 h 6858000"/>
              <a:gd name="connsiteX815" fmla="*/ 5627835 w 7467600"/>
              <a:gd name="connsiteY815" fmla="*/ 1472077 h 6858000"/>
              <a:gd name="connsiteX816" fmla="*/ 5629817 w 7467600"/>
              <a:gd name="connsiteY816" fmla="*/ 1471412 h 6858000"/>
              <a:gd name="connsiteX817" fmla="*/ 5634124 w 7467600"/>
              <a:gd name="connsiteY817" fmla="*/ 1470572 h 6858000"/>
              <a:gd name="connsiteX818" fmla="*/ 5755832 w 7467600"/>
              <a:gd name="connsiteY818" fmla="*/ 1383886 h 6858000"/>
              <a:gd name="connsiteX819" fmla="*/ 6014186 w 7467600"/>
              <a:gd name="connsiteY819" fmla="*/ 1279799 h 6858000"/>
              <a:gd name="connsiteX820" fmla="*/ 6901619 w 7467600"/>
              <a:gd name="connsiteY820" fmla="*/ 1047874 h 6858000"/>
              <a:gd name="connsiteX821" fmla="*/ 6931566 w 7467600"/>
              <a:gd name="connsiteY821" fmla="*/ 1062034 h 6858000"/>
              <a:gd name="connsiteX822" fmla="*/ 5790982 w 7467600"/>
              <a:gd name="connsiteY822" fmla="*/ 1561380 h 6858000"/>
              <a:gd name="connsiteX823" fmla="*/ 6188971 w 7467600"/>
              <a:gd name="connsiteY823" fmla="*/ 1755168 h 6858000"/>
              <a:gd name="connsiteX824" fmla="*/ 6202446 w 7467600"/>
              <a:gd name="connsiteY824" fmla="*/ 1752268 h 6858000"/>
              <a:gd name="connsiteX825" fmla="*/ 7179560 w 7467600"/>
              <a:gd name="connsiteY825" fmla="*/ 1467551 h 6858000"/>
              <a:gd name="connsiteX826" fmla="*/ 7158730 w 7467600"/>
              <a:gd name="connsiteY826" fmla="*/ 1507835 h 6858000"/>
              <a:gd name="connsiteX827" fmla="*/ 6326959 w 7467600"/>
              <a:gd name="connsiteY827" fmla="*/ 1817686 h 6858000"/>
              <a:gd name="connsiteX828" fmla="*/ 6537433 w 7467600"/>
              <a:gd name="connsiteY828" fmla="*/ 1907790 h 6858000"/>
              <a:gd name="connsiteX829" fmla="*/ 6550221 w 7467600"/>
              <a:gd name="connsiteY829" fmla="*/ 1910729 h 6858000"/>
              <a:gd name="connsiteX830" fmla="*/ 6964438 w 7467600"/>
              <a:gd name="connsiteY830" fmla="*/ 2209505 h 6858000"/>
              <a:gd name="connsiteX831" fmla="*/ 7367862 w 7467600"/>
              <a:gd name="connsiteY831" fmla="*/ 2806833 h 6858000"/>
              <a:gd name="connsiteX832" fmla="*/ 7364329 w 7467600"/>
              <a:gd name="connsiteY832" fmla="*/ 2826907 h 6858000"/>
              <a:gd name="connsiteX833" fmla="*/ 7290545 w 7467600"/>
              <a:gd name="connsiteY833" fmla="*/ 2850663 h 6858000"/>
              <a:gd name="connsiteX834" fmla="*/ 6472036 w 7467600"/>
              <a:gd name="connsiteY834" fmla="*/ 1959003 h 6858000"/>
              <a:gd name="connsiteX835" fmla="*/ 5792897 w 7467600"/>
              <a:gd name="connsiteY835" fmla="*/ 1647747 h 6858000"/>
              <a:gd name="connsiteX836" fmla="*/ 5842751 w 7467600"/>
              <a:gd name="connsiteY836" fmla="*/ 1816112 h 6858000"/>
              <a:gd name="connsiteX837" fmla="*/ 5847424 w 7467600"/>
              <a:gd name="connsiteY837" fmla="*/ 1815776 h 6858000"/>
              <a:gd name="connsiteX838" fmla="*/ 6399821 w 7467600"/>
              <a:gd name="connsiteY838" fmla="*/ 2344799 h 6858000"/>
              <a:gd name="connsiteX839" fmla="*/ 6323232 w 7467600"/>
              <a:gd name="connsiteY839" fmla="*/ 2389634 h 6858000"/>
              <a:gd name="connsiteX840" fmla="*/ 5942958 w 7467600"/>
              <a:gd name="connsiteY840" fmla="*/ 2077708 h 6858000"/>
              <a:gd name="connsiteX841" fmla="*/ 5921559 w 7467600"/>
              <a:gd name="connsiteY841" fmla="*/ 2378596 h 6858000"/>
              <a:gd name="connsiteX842" fmla="*/ 5817651 w 7467600"/>
              <a:gd name="connsiteY842" fmla="*/ 3023919 h 6858000"/>
              <a:gd name="connsiteX843" fmla="*/ 5729634 w 7467600"/>
              <a:gd name="connsiteY843" fmla="*/ 3051849 h 6858000"/>
              <a:gd name="connsiteX844" fmla="*/ 5611018 w 7467600"/>
              <a:gd name="connsiteY844" fmla="*/ 2316769 h 6858000"/>
              <a:gd name="connsiteX845" fmla="*/ 5687608 w 7467600"/>
              <a:gd name="connsiteY845" fmla="*/ 2039972 h 6858000"/>
              <a:gd name="connsiteX846" fmla="*/ 5657554 w 7467600"/>
              <a:gd name="connsiteY846" fmla="*/ 1576445 h 6858000"/>
              <a:gd name="connsiteX847" fmla="*/ 5150475 w 7467600"/>
              <a:gd name="connsiteY847" fmla="*/ 1274012 h 6858000"/>
              <a:gd name="connsiteX848" fmla="*/ 5349142 w 7467600"/>
              <a:gd name="connsiteY848" fmla="*/ 2204405 h 6858000"/>
              <a:gd name="connsiteX849" fmla="*/ 5262214 w 7467600"/>
              <a:gd name="connsiteY849" fmla="*/ 2233836 h 6858000"/>
              <a:gd name="connsiteX850" fmla="*/ 4981539 w 7467600"/>
              <a:gd name="connsiteY850" fmla="*/ 1542201 h 6858000"/>
              <a:gd name="connsiteX851" fmla="*/ 4958461 w 7467600"/>
              <a:gd name="connsiteY851" fmla="*/ 1136957 h 6858000"/>
              <a:gd name="connsiteX852" fmla="*/ 4655015 w 7467600"/>
              <a:gd name="connsiteY852" fmla="*/ 891426 h 6858000"/>
              <a:gd name="connsiteX853" fmla="*/ 4348002 w 7467600"/>
              <a:gd name="connsiteY853" fmla="*/ 2205895 h 6858000"/>
              <a:gd name="connsiteX854" fmla="*/ 4262250 w 7467600"/>
              <a:gd name="connsiteY854" fmla="*/ 2219972 h 6858000"/>
              <a:gd name="connsiteX855" fmla="*/ 4550611 w 7467600"/>
              <a:gd name="connsiteY855" fmla="*/ 817540 h 6858000"/>
              <a:gd name="connsiteX856" fmla="*/ 4564418 w 7467600"/>
              <a:gd name="connsiteY856" fmla="*/ 808293 h 6858000"/>
              <a:gd name="connsiteX857" fmla="*/ 4266388 w 7467600"/>
              <a:gd name="connsiteY857" fmla="*/ 500083 h 6858000"/>
              <a:gd name="connsiteX858" fmla="*/ 4032842 w 7467600"/>
              <a:gd name="connsiteY858" fmla="*/ 211809 h 6858000"/>
              <a:gd name="connsiteX859" fmla="*/ 3882765 w 7467600"/>
              <a:gd name="connsiteY859" fmla="*/ 0 h 6858000"/>
              <a:gd name="connsiteX860" fmla="*/ 3721337 w 7467600"/>
              <a:gd name="connsiteY860" fmla="*/ 0 h 6858000"/>
              <a:gd name="connsiteX861" fmla="*/ 3797544 w 7467600"/>
              <a:gd name="connsiteY861" fmla="*/ 0 h 6858000"/>
              <a:gd name="connsiteX862" fmla="*/ 3775734 w 7467600"/>
              <a:gd name="connsiteY862" fmla="*/ 95131 h 6858000"/>
              <a:gd name="connsiteX863" fmla="*/ 3724807 w 7467600"/>
              <a:gd name="connsiteY863" fmla="*/ 272257 h 6858000"/>
              <a:gd name="connsiteX864" fmla="*/ 3726844 w 7467600"/>
              <a:gd name="connsiteY864" fmla="*/ 282988 h 6858000"/>
              <a:gd name="connsiteX865" fmla="*/ 3742664 w 7467600"/>
              <a:gd name="connsiteY865" fmla="*/ 279918 h 6858000"/>
              <a:gd name="connsiteX866" fmla="*/ 4103910 w 7467600"/>
              <a:gd name="connsiteY866" fmla="*/ 1161917 h 6858000"/>
              <a:gd name="connsiteX867" fmla="*/ 4020269 w 7467600"/>
              <a:gd name="connsiteY867" fmla="*/ 1200406 h 6858000"/>
              <a:gd name="connsiteX868" fmla="*/ 3674882 w 7467600"/>
              <a:gd name="connsiteY868" fmla="*/ 488524 h 6858000"/>
              <a:gd name="connsiteX869" fmla="*/ 3132682 w 7467600"/>
              <a:gd name="connsiteY869" fmla="*/ 1072284 h 6858000"/>
              <a:gd name="connsiteX870" fmla="*/ 2716346 w 7467600"/>
              <a:gd name="connsiteY870" fmla="*/ 1276376 h 6858000"/>
              <a:gd name="connsiteX871" fmla="*/ 2716772 w 7467600"/>
              <a:gd name="connsiteY871" fmla="*/ 1255462 h 6858000"/>
              <a:gd name="connsiteX872" fmla="*/ 3471096 w 7467600"/>
              <a:gd name="connsiteY872" fmla="*/ 437072 h 6858000"/>
              <a:gd name="connsiteX873" fmla="*/ 3639057 w 7467600"/>
              <a:gd name="connsiteY873" fmla="*/ 286334 h 6858000"/>
              <a:gd name="connsiteX874" fmla="*/ 3640309 w 7467600"/>
              <a:gd name="connsiteY874" fmla="*/ 284664 h 6858000"/>
              <a:gd name="connsiteX875" fmla="*/ 3646022 w 7467600"/>
              <a:gd name="connsiteY875" fmla="*/ 276711 h 6858000"/>
              <a:gd name="connsiteX876" fmla="*/ 3707943 w 7467600"/>
              <a:gd name="connsiteY876" fmla="*/ 65958 h 6858000"/>
              <a:gd name="connsiteX877" fmla="*/ 3721337 w 7467600"/>
              <a:gd name="connsiteY877" fmla="*/ 0 h 6858000"/>
              <a:gd name="connsiteX878" fmla="*/ 2867960 w 7467600"/>
              <a:gd name="connsiteY878" fmla="*/ 0 h 6858000"/>
              <a:gd name="connsiteX879" fmla="*/ 2926351 w 7467600"/>
              <a:gd name="connsiteY879" fmla="*/ 0 h 6858000"/>
              <a:gd name="connsiteX880" fmla="*/ 2902823 w 7467600"/>
              <a:gd name="connsiteY880" fmla="*/ 262929 h 6858000"/>
              <a:gd name="connsiteX881" fmla="*/ 2940663 w 7467600"/>
              <a:gd name="connsiteY881" fmla="*/ 140884 h 6858000"/>
              <a:gd name="connsiteX882" fmla="*/ 2947039 w 7467600"/>
              <a:gd name="connsiteY882" fmla="*/ 122524 h 6858000"/>
              <a:gd name="connsiteX883" fmla="*/ 2984316 w 7467600"/>
              <a:gd name="connsiteY883" fmla="*/ 0 h 6858000"/>
              <a:gd name="connsiteX884" fmla="*/ 3016114 w 7467600"/>
              <a:gd name="connsiteY884" fmla="*/ 0 h 6858000"/>
              <a:gd name="connsiteX885" fmla="*/ 2979949 w 7467600"/>
              <a:gd name="connsiteY885" fmla="*/ 119274 h 6858000"/>
              <a:gd name="connsiteX886" fmla="*/ 3023879 w 7467600"/>
              <a:gd name="connsiteY886" fmla="*/ 0 h 6858000"/>
              <a:gd name="connsiteX887" fmla="*/ 3105400 w 7467600"/>
              <a:gd name="connsiteY887" fmla="*/ 0 h 6858000"/>
              <a:gd name="connsiteX888" fmla="*/ 3094669 w 7467600"/>
              <a:gd name="connsiteY888" fmla="*/ 30308 h 6858000"/>
              <a:gd name="connsiteX889" fmla="*/ 2901945 w 7467600"/>
              <a:gd name="connsiteY889" fmla="*/ 466538 h 6858000"/>
              <a:gd name="connsiteX890" fmla="*/ 2815209 w 7467600"/>
              <a:gd name="connsiteY890" fmla="*/ 497361 h 6858000"/>
              <a:gd name="connsiteX891" fmla="*/ 2844845 w 7467600"/>
              <a:gd name="connsiteY891" fmla="*/ 127638 h 6858000"/>
              <a:gd name="connsiteX892" fmla="*/ 2867960 w 7467600"/>
              <a:gd name="connsiteY892" fmla="*/ 0 h 6858000"/>
              <a:gd name="connsiteX893" fmla="*/ 1057230 w 7467600"/>
              <a:gd name="connsiteY893" fmla="*/ 0 h 6858000"/>
              <a:gd name="connsiteX894" fmla="*/ 1111003 w 7467600"/>
              <a:gd name="connsiteY894" fmla="*/ 0 h 6858000"/>
              <a:gd name="connsiteX895" fmla="*/ 1125553 w 7467600"/>
              <a:gd name="connsiteY895" fmla="*/ 52588 h 6858000"/>
              <a:gd name="connsiteX896" fmla="*/ 1304276 w 7467600"/>
              <a:gd name="connsiteY896" fmla="*/ 476275 h 6858000"/>
              <a:gd name="connsiteX897" fmla="*/ 1492066 w 7467600"/>
              <a:gd name="connsiteY897" fmla="*/ 886333 h 6858000"/>
              <a:gd name="connsiteX898" fmla="*/ 1423698 w 7467600"/>
              <a:gd name="connsiteY898" fmla="*/ 710817 h 6858000"/>
              <a:gd name="connsiteX899" fmla="*/ 1357609 w 7467600"/>
              <a:gd name="connsiteY899" fmla="*/ 532892 h 6858000"/>
              <a:gd name="connsiteX900" fmla="*/ 1309550 w 7467600"/>
              <a:gd name="connsiteY900" fmla="*/ 374031 h 6858000"/>
              <a:gd name="connsiteX901" fmla="*/ 1193673 w 7467600"/>
              <a:gd name="connsiteY901" fmla="*/ 49533 h 6858000"/>
              <a:gd name="connsiteX902" fmla="*/ 1164391 w 7467600"/>
              <a:gd name="connsiteY902" fmla="*/ 0 h 6858000"/>
              <a:gd name="connsiteX903" fmla="*/ 1200666 w 7467600"/>
              <a:gd name="connsiteY903" fmla="*/ 0 h 6858000"/>
              <a:gd name="connsiteX904" fmla="*/ 1223408 w 7467600"/>
              <a:gd name="connsiteY904" fmla="*/ 38996 h 6858000"/>
              <a:gd name="connsiteX905" fmla="*/ 1339635 w 7467600"/>
              <a:gd name="connsiteY905" fmla="*/ 365517 h 6858000"/>
              <a:gd name="connsiteX906" fmla="*/ 1387469 w 7467600"/>
              <a:gd name="connsiteY906" fmla="*/ 523079 h 6858000"/>
              <a:gd name="connsiteX907" fmla="*/ 1452685 w 7467600"/>
              <a:gd name="connsiteY907" fmla="*/ 699806 h 6858000"/>
              <a:gd name="connsiteX908" fmla="*/ 1492092 w 7467600"/>
              <a:gd name="connsiteY908" fmla="*/ 800424 h 6858000"/>
              <a:gd name="connsiteX909" fmla="*/ 1455302 w 7467600"/>
              <a:gd name="connsiteY909" fmla="*/ 632913 h 6858000"/>
              <a:gd name="connsiteX910" fmla="*/ 1222336 w 7467600"/>
              <a:gd name="connsiteY910" fmla="*/ 9480 h 6858000"/>
              <a:gd name="connsiteX911" fmla="*/ 1214634 w 7467600"/>
              <a:gd name="connsiteY911" fmla="*/ 0 h 6858000"/>
              <a:gd name="connsiteX912" fmla="*/ 1289827 w 7467600"/>
              <a:gd name="connsiteY912" fmla="*/ 0 h 6858000"/>
              <a:gd name="connsiteX913" fmla="*/ 1321076 w 7467600"/>
              <a:gd name="connsiteY913" fmla="*/ 59722 h 6858000"/>
              <a:gd name="connsiteX914" fmla="*/ 1512579 w 7467600"/>
              <a:gd name="connsiteY914" fmla="*/ 626441 h 6858000"/>
              <a:gd name="connsiteX915" fmla="*/ 1506076 w 7467600"/>
              <a:gd name="connsiteY915" fmla="*/ 1089289 h 6858000"/>
              <a:gd name="connsiteX916" fmla="*/ 1486346 w 7467600"/>
              <a:gd name="connsiteY916" fmla="*/ 1079919 h 6858000"/>
              <a:gd name="connsiteX917" fmla="*/ 1070511 w 7467600"/>
              <a:gd name="connsiteY917" fmla="*/ 48609 h 6858000"/>
              <a:gd name="connsiteX918" fmla="*/ 1057230 w 7467600"/>
              <a:gd name="connsiteY918" fmla="*/ 0 h 6858000"/>
              <a:gd name="connsiteX919" fmla="*/ 43151 w 7467600"/>
              <a:gd name="connsiteY919" fmla="*/ 0 h 6858000"/>
              <a:gd name="connsiteX920" fmla="*/ 95283 w 7467600"/>
              <a:gd name="connsiteY920" fmla="*/ 0 h 6858000"/>
              <a:gd name="connsiteX921" fmla="*/ 300708 w 7467600"/>
              <a:gd name="connsiteY921" fmla="*/ 154571 h 6858000"/>
              <a:gd name="connsiteX922" fmla="*/ 530414 w 7467600"/>
              <a:gd name="connsiteY922" fmla="*/ 354673 h 6858000"/>
              <a:gd name="connsiteX923" fmla="*/ 333785 w 7467600"/>
              <a:gd name="connsiteY923" fmla="*/ 161564 h 6858000"/>
              <a:gd name="connsiteX924" fmla="*/ 147005 w 7467600"/>
              <a:gd name="connsiteY924" fmla="*/ 0 h 6858000"/>
              <a:gd name="connsiteX925" fmla="*/ 272509 w 7467600"/>
              <a:gd name="connsiteY925" fmla="*/ 0 h 6858000"/>
              <a:gd name="connsiteX926" fmla="*/ 326276 w 7467600"/>
              <a:gd name="connsiteY926" fmla="*/ 45847 h 6858000"/>
              <a:gd name="connsiteX927" fmla="*/ 823759 w 7467600"/>
              <a:gd name="connsiteY927" fmla="*/ 574145 h 6858000"/>
              <a:gd name="connsiteX928" fmla="*/ 811254 w 7467600"/>
              <a:gd name="connsiteY928" fmla="*/ 665546 h 6858000"/>
              <a:gd name="connsiteX929" fmla="*/ 154042 w 7467600"/>
              <a:gd name="connsiteY929" fmla="*/ 261522 h 6858000"/>
              <a:gd name="connsiteX930" fmla="*/ 13550 w 7467600"/>
              <a:gd name="connsiteY930" fmla="*/ 158423 h 6858000"/>
              <a:gd name="connsiteX931" fmla="*/ 0 w 7467600"/>
              <a:gd name="connsiteY931" fmla="*/ 146618 h 6858000"/>
              <a:gd name="connsiteX932" fmla="*/ 0 w 7467600"/>
              <a:gd name="connsiteY932" fmla="*/ 59161 h 6858000"/>
              <a:gd name="connsiteX933" fmla="*/ 45427 w 7467600"/>
              <a:gd name="connsiteY933" fmla="*/ 101078 h 6858000"/>
              <a:gd name="connsiteX934" fmla="*/ 630103 w 7467600"/>
              <a:gd name="connsiteY934" fmla="*/ 485885 h 6858000"/>
              <a:gd name="connsiteX935" fmla="*/ 532040 w 7467600"/>
              <a:gd name="connsiteY935" fmla="*/ 399359 h 6858000"/>
              <a:gd name="connsiteX936" fmla="*/ 517618 w 7467600"/>
              <a:gd name="connsiteY936" fmla="*/ 385726 h 6858000"/>
              <a:gd name="connsiteX937" fmla="*/ 285074 w 7467600"/>
              <a:gd name="connsiteY937" fmla="*/ 182755 h 6858000"/>
              <a:gd name="connsiteX938" fmla="*/ 43151 w 7467600"/>
              <a:gd name="connsiteY938" fmla="*/ 0 h 6858000"/>
              <a:gd name="connsiteX0" fmla="*/ 369702 w 7369701"/>
              <a:gd name="connsiteY0" fmla="*/ 6712169 h 6858000"/>
              <a:gd name="connsiteX1" fmla="*/ 366575 w 7369701"/>
              <a:gd name="connsiteY1" fmla="*/ 6715556 h 6858000"/>
              <a:gd name="connsiteX2" fmla="*/ 371637 w 7369701"/>
              <a:gd name="connsiteY2" fmla="*/ 6713954 h 6858000"/>
              <a:gd name="connsiteX3" fmla="*/ 369702 w 7369701"/>
              <a:gd name="connsiteY3" fmla="*/ 6712169 h 6858000"/>
              <a:gd name="connsiteX4" fmla="*/ 1019354 w 7369701"/>
              <a:gd name="connsiteY4" fmla="*/ 6315006 h 6858000"/>
              <a:gd name="connsiteX5" fmla="*/ 441046 w 7369701"/>
              <a:gd name="connsiteY5" fmla="*/ 6691153 h 6858000"/>
              <a:gd name="connsiteX6" fmla="*/ 1019354 w 7369701"/>
              <a:gd name="connsiteY6" fmla="*/ 6315006 h 6858000"/>
              <a:gd name="connsiteX7" fmla="*/ 991680 w 7369701"/>
              <a:gd name="connsiteY7" fmla="*/ 6298413 h 6858000"/>
              <a:gd name="connsiteX8" fmla="*/ 409060 w 7369701"/>
              <a:gd name="connsiteY8" fmla="*/ 6671470 h 6858000"/>
              <a:gd name="connsiteX9" fmla="*/ 991680 w 7369701"/>
              <a:gd name="connsiteY9" fmla="*/ 6298413 h 6858000"/>
              <a:gd name="connsiteX10" fmla="*/ 103333 w 7369701"/>
              <a:gd name="connsiteY10" fmla="*/ 5699602 h 6858000"/>
              <a:gd name="connsiteX11" fmla="*/ 233938 w 7369701"/>
              <a:gd name="connsiteY11" fmla="*/ 5809416 h 6858000"/>
              <a:gd name="connsiteX12" fmla="*/ 883580 w 7369701"/>
              <a:gd name="connsiteY12" fmla="*/ 6180710 h 6858000"/>
              <a:gd name="connsiteX13" fmla="*/ 487337 w 7369701"/>
              <a:gd name="connsiteY13" fmla="*/ 5950182 h 6858000"/>
              <a:gd name="connsiteX14" fmla="*/ 354051 w 7369701"/>
              <a:gd name="connsiteY14" fmla="*/ 5854912 h 6858000"/>
              <a:gd name="connsiteX15" fmla="*/ 195436 w 7369701"/>
              <a:gd name="connsiteY15" fmla="*/ 5755068 h 6858000"/>
              <a:gd name="connsiteX16" fmla="*/ 103333 w 7369701"/>
              <a:gd name="connsiteY16" fmla="*/ 5699602 h 6858000"/>
              <a:gd name="connsiteX17" fmla="*/ 5539432 w 7369701"/>
              <a:gd name="connsiteY17" fmla="*/ 5642928 h 6858000"/>
              <a:gd name="connsiteX18" fmla="*/ 5555462 w 7369701"/>
              <a:gd name="connsiteY18" fmla="*/ 5694454 h 6858000"/>
              <a:gd name="connsiteX19" fmla="*/ 5828270 w 7369701"/>
              <a:gd name="connsiteY19" fmla="*/ 6320663 h 6858000"/>
              <a:gd name="connsiteX20" fmla="*/ 5947416 w 7369701"/>
              <a:gd name="connsiteY20" fmla="*/ 6574846 h 6858000"/>
              <a:gd name="connsiteX21" fmla="*/ 5539432 w 7369701"/>
              <a:gd name="connsiteY21" fmla="*/ 5642928 h 6858000"/>
              <a:gd name="connsiteX22" fmla="*/ 51253 w 7369701"/>
              <a:gd name="connsiteY22" fmla="*/ 5631825 h 6858000"/>
              <a:gd name="connsiteX23" fmla="*/ 211622 w 7369701"/>
              <a:gd name="connsiteY23" fmla="*/ 5728803 h 6858000"/>
              <a:gd name="connsiteX24" fmla="*/ 371652 w 7369701"/>
              <a:gd name="connsiteY24" fmla="*/ 5829062 h 6858000"/>
              <a:gd name="connsiteX25" fmla="*/ 505903 w 7369701"/>
              <a:gd name="connsiteY25" fmla="*/ 5925221 h 6858000"/>
              <a:gd name="connsiteX26" fmla="*/ 899240 w 7369701"/>
              <a:gd name="connsiteY26" fmla="*/ 6153068 h 6858000"/>
              <a:gd name="connsiteX27" fmla="*/ 988114 w 7369701"/>
              <a:gd name="connsiteY27" fmla="*/ 6174204 h 6858000"/>
              <a:gd name="connsiteX28" fmla="*/ 845971 w 7369701"/>
              <a:gd name="connsiteY28" fmla="*/ 6067177 h 6858000"/>
              <a:gd name="connsiteX29" fmla="*/ 448057 w 7369701"/>
              <a:gd name="connsiteY29" fmla="*/ 5841376 h 6858000"/>
              <a:gd name="connsiteX30" fmla="*/ 51253 w 7369701"/>
              <a:gd name="connsiteY30" fmla="*/ 5631825 h 6858000"/>
              <a:gd name="connsiteX31" fmla="*/ 2606687 w 7369701"/>
              <a:gd name="connsiteY31" fmla="*/ 5630718 h 6858000"/>
              <a:gd name="connsiteX32" fmla="*/ 2645658 w 7369701"/>
              <a:gd name="connsiteY32" fmla="*/ 6640259 h 6858000"/>
              <a:gd name="connsiteX33" fmla="*/ 2606687 w 7369701"/>
              <a:gd name="connsiteY33" fmla="*/ 5630718 h 6858000"/>
              <a:gd name="connsiteX34" fmla="*/ 3642057 w 7369701"/>
              <a:gd name="connsiteY34" fmla="*/ 5573487 h 6858000"/>
              <a:gd name="connsiteX35" fmla="*/ 3632981 w 7369701"/>
              <a:gd name="connsiteY35" fmla="*/ 5579437 h 6858000"/>
              <a:gd name="connsiteX36" fmla="*/ 3382436 w 7369701"/>
              <a:gd name="connsiteY36" fmla="*/ 5952726 h 6858000"/>
              <a:gd name="connsiteX37" fmla="*/ 3191929 w 7369701"/>
              <a:gd name="connsiteY37" fmla="*/ 6662669 h 6858000"/>
              <a:gd name="connsiteX38" fmla="*/ 3369898 w 7369701"/>
              <a:gd name="connsiteY38" fmla="*/ 6081771 h 6858000"/>
              <a:gd name="connsiteX39" fmla="*/ 3642057 w 7369701"/>
              <a:gd name="connsiteY39" fmla="*/ 5573487 h 6858000"/>
              <a:gd name="connsiteX40" fmla="*/ 2650666 w 7369701"/>
              <a:gd name="connsiteY40" fmla="*/ 5530686 h 6858000"/>
              <a:gd name="connsiteX41" fmla="*/ 2650249 w 7369701"/>
              <a:gd name="connsiteY41" fmla="*/ 5532101 h 6858000"/>
              <a:gd name="connsiteX42" fmla="*/ 2663808 w 7369701"/>
              <a:gd name="connsiteY42" fmla="*/ 6535215 h 6858000"/>
              <a:gd name="connsiteX43" fmla="*/ 2665418 w 7369701"/>
              <a:gd name="connsiteY43" fmla="*/ 6132756 h 6858000"/>
              <a:gd name="connsiteX44" fmla="*/ 2650666 w 7369701"/>
              <a:gd name="connsiteY44" fmla="*/ 5530686 h 6858000"/>
              <a:gd name="connsiteX45" fmla="*/ 2680277 w 7369701"/>
              <a:gd name="connsiteY45" fmla="*/ 5479204 h 6858000"/>
              <a:gd name="connsiteX46" fmla="*/ 2678972 w 7369701"/>
              <a:gd name="connsiteY46" fmla="*/ 5481582 h 6858000"/>
              <a:gd name="connsiteX47" fmla="*/ 2696666 w 7369701"/>
              <a:gd name="connsiteY47" fmla="*/ 6133836 h 6858000"/>
              <a:gd name="connsiteX48" fmla="*/ 2695769 w 7369701"/>
              <a:gd name="connsiteY48" fmla="*/ 6390955 h 6858000"/>
              <a:gd name="connsiteX49" fmla="*/ 2739893 w 7369701"/>
              <a:gd name="connsiteY49" fmla="*/ 6108357 h 6858000"/>
              <a:gd name="connsiteX50" fmla="*/ 2680277 w 7369701"/>
              <a:gd name="connsiteY50" fmla="*/ 5479204 h 6858000"/>
              <a:gd name="connsiteX51" fmla="*/ 1132195 w 7369701"/>
              <a:gd name="connsiteY51" fmla="*/ 5467980 h 6858000"/>
              <a:gd name="connsiteX52" fmla="*/ 1679056 w 7369701"/>
              <a:gd name="connsiteY52" fmla="*/ 5516907 h 6858000"/>
              <a:gd name="connsiteX53" fmla="*/ 2128648 w 7369701"/>
              <a:gd name="connsiteY53" fmla="*/ 5474249 h 6858000"/>
              <a:gd name="connsiteX54" fmla="*/ 1825619 w 7369701"/>
              <a:gd name="connsiteY54" fmla="*/ 5478447 h 6858000"/>
              <a:gd name="connsiteX55" fmla="*/ 1737798 w 7369701"/>
              <a:gd name="connsiteY55" fmla="*/ 5483353 h 6858000"/>
              <a:gd name="connsiteX56" fmla="*/ 1132195 w 7369701"/>
              <a:gd name="connsiteY56" fmla="*/ 5467980 h 6858000"/>
              <a:gd name="connsiteX57" fmla="*/ 1456157 w 7369701"/>
              <a:gd name="connsiteY57" fmla="*/ 5371404 h 6858000"/>
              <a:gd name="connsiteX58" fmla="*/ 1244432 w 7369701"/>
              <a:gd name="connsiteY58" fmla="*/ 5385601 h 6858000"/>
              <a:gd name="connsiteX59" fmla="*/ 973990 w 7369701"/>
              <a:gd name="connsiteY59" fmla="*/ 5424940 h 6858000"/>
              <a:gd name="connsiteX60" fmla="*/ 1103809 w 7369701"/>
              <a:gd name="connsiteY60" fmla="*/ 5433720 h 6858000"/>
              <a:gd name="connsiteX61" fmla="*/ 1123454 w 7369701"/>
              <a:gd name="connsiteY61" fmla="*/ 5435727 h 6858000"/>
              <a:gd name="connsiteX62" fmla="*/ 1737017 w 7369701"/>
              <a:gd name="connsiteY62" fmla="*/ 5452183 h 6858000"/>
              <a:gd name="connsiteX63" fmla="*/ 1824397 w 7369701"/>
              <a:gd name="connsiteY63" fmla="*/ 5447757 h 6858000"/>
              <a:gd name="connsiteX64" fmla="*/ 2070059 w 7369701"/>
              <a:gd name="connsiteY64" fmla="*/ 5441660 h 6858000"/>
              <a:gd name="connsiteX65" fmla="*/ 1456157 w 7369701"/>
              <a:gd name="connsiteY65" fmla="*/ 5371404 h 6858000"/>
              <a:gd name="connsiteX66" fmla="*/ 4988186 w 7369701"/>
              <a:gd name="connsiteY66" fmla="*/ 5216467 h 6858000"/>
              <a:gd name="connsiteX67" fmla="*/ 4777334 w 7369701"/>
              <a:gd name="connsiteY67" fmla="*/ 5406072 h 6858000"/>
              <a:gd name="connsiteX68" fmla="*/ 4718341 w 7369701"/>
              <a:gd name="connsiteY68" fmla="*/ 5468043 h 6858000"/>
              <a:gd name="connsiteX69" fmla="*/ 4604655 w 7369701"/>
              <a:gd name="connsiteY69" fmla="*/ 5583434 h 6858000"/>
              <a:gd name="connsiteX70" fmla="*/ 4565074 w 7369701"/>
              <a:gd name="connsiteY70" fmla="*/ 5618550 h 6858000"/>
              <a:gd name="connsiteX71" fmla="*/ 4988186 w 7369701"/>
              <a:gd name="connsiteY71" fmla="*/ 5216467 h 6858000"/>
              <a:gd name="connsiteX72" fmla="*/ 4978032 w 7369701"/>
              <a:gd name="connsiteY72" fmla="*/ 5183809 h 6858000"/>
              <a:gd name="connsiteX73" fmla="*/ 4463413 w 7369701"/>
              <a:gd name="connsiteY73" fmla="*/ 5615162 h 6858000"/>
              <a:gd name="connsiteX74" fmla="*/ 4358134 w 7369701"/>
              <a:gd name="connsiteY74" fmla="*/ 5742791 h 6858000"/>
              <a:gd name="connsiteX75" fmla="*/ 4376219 w 7369701"/>
              <a:gd name="connsiteY75" fmla="*/ 5729027 h 6858000"/>
              <a:gd name="connsiteX76" fmla="*/ 4582340 w 7369701"/>
              <a:gd name="connsiteY76" fmla="*/ 5561037 h 6858000"/>
              <a:gd name="connsiteX77" fmla="*/ 4694684 w 7369701"/>
              <a:gd name="connsiteY77" fmla="*/ 5447098 h 6858000"/>
              <a:gd name="connsiteX78" fmla="*/ 4754123 w 7369701"/>
              <a:gd name="connsiteY78" fmla="*/ 5384643 h 6858000"/>
              <a:gd name="connsiteX79" fmla="*/ 4978032 w 7369701"/>
              <a:gd name="connsiteY79" fmla="*/ 5183809 h 6858000"/>
              <a:gd name="connsiteX80" fmla="*/ 1903353 w 7369701"/>
              <a:gd name="connsiteY80" fmla="*/ 5044827 h 6858000"/>
              <a:gd name="connsiteX81" fmla="*/ 1936931 w 7369701"/>
              <a:gd name="connsiteY81" fmla="*/ 5093954 h 6858000"/>
              <a:gd name="connsiteX82" fmla="*/ 2195868 w 7369701"/>
              <a:gd name="connsiteY82" fmla="*/ 5396574 h 6858000"/>
              <a:gd name="connsiteX83" fmla="*/ 2088852 w 7369701"/>
              <a:gd name="connsiteY83" fmla="*/ 5166123 h 6858000"/>
              <a:gd name="connsiteX84" fmla="*/ 1958241 w 7369701"/>
              <a:gd name="connsiteY84" fmla="*/ 5067955 h 6858000"/>
              <a:gd name="connsiteX85" fmla="*/ 1903353 w 7369701"/>
              <a:gd name="connsiteY85" fmla="*/ 5044827 h 6858000"/>
              <a:gd name="connsiteX86" fmla="*/ 1979378 w 7369701"/>
              <a:gd name="connsiteY86" fmla="*/ 4769504 h 6858000"/>
              <a:gd name="connsiteX87" fmla="*/ 2882120 w 7369701"/>
              <a:gd name="connsiteY87" fmla="*/ 5064547 h 6858000"/>
              <a:gd name="connsiteX88" fmla="*/ 2793103 w 7369701"/>
              <a:gd name="connsiteY88" fmla="*/ 5039699 h 6858000"/>
              <a:gd name="connsiteX89" fmla="*/ 2770041 w 7369701"/>
              <a:gd name="connsiteY89" fmla="*/ 5033634 h 6858000"/>
              <a:gd name="connsiteX90" fmla="*/ 1979378 w 7369701"/>
              <a:gd name="connsiteY90" fmla="*/ 4769504 h 6858000"/>
              <a:gd name="connsiteX91" fmla="*/ 1927410 w 7369701"/>
              <a:gd name="connsiteY91" fmla="*/ 4716164 h 6858000"/>
              <a:gd name="connsiteX92" fmla="*/ 1959587 w 7369701"/>
              <a:gd name="connsiteY92" fmla="*/ 4728849 h 6858000"/>
              <a:gd name="connsiteX93" fmla="*/ 2777707 w 7369701"/>
              <a:gd name="connsiteY93" fmla="*/ 5003991 h 6858000"/>
              <a:gd name="connsiteX94" fmla="*/ 2800768 w 7369701"/>
              <a:gd name="connsiteY94" fmla="*/ 5010056 h 6858000"/>
              <a:gd name="connsiteX95" fmla="*/ 2879408 w 7369701"/>
              <a:gd name="connsiteY95" fmla="*/ 5031590 h 6858000"/>
              <a:gd name="connsiteX96" fmla="*/ 2862295 w 7369701"/>
              <a:gd name="connsiteY96" fmla="*/ 5022958 h 6858000"/>
              <a:gd name="connsiteX97" fmla="*/ 2813343 w 7369701"/>
              <a:gd name="connsiteY97" fmla="*/ 4998369 h 6858000"/>
              <a:gd name="connsiteX98" fmla="*/ 2646245 w 7369701"/>
              <a:gd name="connsiteY98" fmla="*/ 4930999 h 6858000"/>
              <a:gd name="connsiteX99" fmla="*/ 1999243 w 7369701"/>
              <a:gd name="connsiteY99" fmla="*/ 4730524 h 6858000"/>
              <a:gd name="connsiteX100" fmla="*/ 1979527 w 7369701"/>
              <a:gd name="connsiteY100" fmla="*/ 4726651 h 6858000"/>
              <a:gd name="connsiteX101" fmla="*/ 1927410 w 7369701"/>
              <a:gd name="connsiteY101" fmla="*/ 4716164 h 6858000"/>
              <a:gd name="connsiteX102" fmla="*/ 1997014 w 7369701"/>
              <a:gd name="connsiteY102" fmla="*/ 4698007 h 6858000"/>
              <a:gd name="connsiteX103" fmla="*/ 2005458 w 7369701"/>
              <a:gd name="connsiteY103" fmla="*/ 4699540 h 6858000"/>
              <a:gd name="connsiteX104" fmla="*/ 2657186 w 7369701"/>
              <a:gd name="connsiteY104" fmla="*/ 4901687 h 6858000"/>
              <a:gd name="connsiteX105" fmla="*/ 2826662 w 7369701"/>
              <a:gd name="connsiteY105" fmla="*/ 4970362 h 6858000"/>
              <a:gd name="connsiteX106" fmla="*/ 2876100 w 7369701"/>
              <a:gd name="connsiteY106" fmla="*/ 4995397 h 6858000"/>
              <a:gd name="connsiteX107" fmla="*/ 3042600 w 7369701"/>
              <a:gd name="connsiteY107" fmla="*/ 5059532 h 6858000"/>
              <a:gd name="connsiteX108" fmla="*/ 1997014 w 7369701"/>
              <a:gd name="connsiteY108" fmla="*/ 4698007 h 6858000"/>
              <a:gd name="connsiteX109" fmla="*/ 2305292 w 7369701"/>
              <a:gd name="connsiteY109" fmla="*/ 4219492 h 6858000"/>
              <a:gd name="connsiteX110" fmla="*/ 3360922 w 7369701"/>
              <a:gd name="connsiteY110" fmla="*/ 4529373 h 6858000"/>
              <a:gd name="connsiteX111" fmla="*/ 3492420 w 7369701"/>
              <a:gd name="connsiteY111" fmla="*/ 4510145 h 6858000"/>
              <a:gd name="connsiteX112" fmla="*/ 3364086 w 7369701"/>
              <a:gd name="connsiteY112" fmla="*/ 4480340 h 6858000"/>
              <a:gd name="connsiteX113" fmla="*/ 3225818 w 7369701"/>
              <a:gd name="connsiteY113" fmla="*/ 4411822 h 6858000"/>
              <a:gd name="connsiteX114" fmla="*/ 3129696 w 7369701"/>
              <a:gd name="connsiteY114" fmla="*/ 4360704 h 6858000"/>
              <a:gd name="connsiteX115" fmla="*/ 2814545 w 7369701"/>
              <a:gd name="connsiteY115" fmla="*/ 4282955 h 6858000"/>
              <a:gd name="connsiteX116" fmla="*/ 2305292 w 7369701"/>
              <a:gd name="connsiteY116" fmla="*/ 4219492 h 6858000"/>
              <a:gd name="connsiteX117" fmla="*/ 2626982 w 7369701"/>
              <a:gd name="connsiteY117" fmla="*/ 4206450 h 6858000"/>
              <a:gd name="connsiteX118" fmla="*/ 2490617 w 7369701"/>
              <a:gd name="connsiteY118" fmla="*/ 4206951 h 6858000"/>
              <a:gd name="connsiteX119" fmla="*/ 2819869 w 7369701"/>
              <a:gd name="connsiteY119" fmla="*/ 4252936 h 6858000"/>
              <a:gd name="connsiteX120" fmla="*/ 3143018 w 7369701"/>
              <a:gd name="connsiteY120" fmla="*/ 4332698 h 6858000"/>
              <a:gd name="connsiteX121" fmla="*/ 3241520 w 7369701"/>
              <a:gd name="connsiteY121" fmla="*/ 4385112 h 6858000"/>
              <a:gd name="connsiteX122" fmla="*/ 3374575 w 7369701"/>
              <a:gd name="connsiteY122" fmla="*/ 4451517 h 6858000"/>
              <a:gd name="connsiteX123" fmla="*/ 3505221 w 7369701"/>
              <a:gd name="connsiteY123" fmla="*/ 4480757 h 6858000"/>
              <a:gd name="connsiteX124" fmla="*/ 2626982 w 7369701"/>
              <a:gd name="connsiteY124" fmla="*/ 4206450 h 6858000"/>
              <a:gd name="connsiteX125" fmla="*/ 1310106 w 7369701"/>
              <a:gd name="connsiteY125" fmla="*/ 3943217 h 6858000"/>
              <a:gd name="connsiteX126" fmla="*/ 854994 w 7369701"/>
              <a:gd name="connsiteY126" fmla="*/ 4399136 h 6858000"/>
              <a:gd name="connsiteX127" fmla="*/ 742462 w 7369701"/>
              <a:gd name="connsiteY127" fmla="*/ 4594648 h 6858000"/>
              <a:gd name="connsiteX128" fmla="*/ 820602 w 7369701"/>
              <a:gd name="connsiteY128" fmla="*/ 4485915 h 6858000"/>
              <a:gd name="connsiteX129" fmla="*/ 878295 w 7369701"/>
              <a:gd name="connsiteY129" fmla="*/ 4403594 h 6858000"/>
              <a:gd name="connsiteX130" fmla="*/ 1240607 w 7369701"/>
              <a:gd name="connsiteY130" fmla="*/ 4010401 h 6858000"/>
              <a:gd name="connsiteX131" fmla="*/ 1310106 w 7369701"/>
              <a:gd name="connsiteY131" fmla="*/ 3943217 h 6858000"/>
              <a:gd name="connsiteX132" fmla="*/ 1423113 w 7369701"/>
              <a:gd name="connsiteY132" fmla="*/ 3874565 h 6858000"/>
              <a:gd name="connsiteX133" fmla="*/ 1260565 w 7369701"/>
              <a:gd name="connsiteY133" fmla="*/ 4031982 h 6858000"/>
              <a:gd name="connsiteX134" fmla="*/ 901900 w 7369701"/>
              <a:gd name="connsiteY134" fmla="*/ 4421236 h 6858000"/>
              <a:gd name="connsiteX135" fmla="*/ 845044 w 7369701"/>
              <a:gd name="connsiteY135" fmla="*/ 4502436 h 6858000"/>
              <a:gd name="connsiteX136" fmla="*/ 685926 w 7369701"/>
              <a:gd name="connsiteY136" fmla="*/ 4703069 h 6858000"/>
              <a:gd name="connsiteX137" fmla="*/ 684248 w 7369701"/>
              <a:gd name="connsiteY137" fmla="*/ 4706721 h 6858000"/>
              <a:gd name="connsiteX138" fmla="*/ 1423113 w 7369701"/>
              <a:gd name="connsiteY138" fmla="*/ 3874565 h 6858000"/>
              <a:gd name="connsiteX139" fmla="*/ 3316479 w 7369701"/>
              <a:gd name="connsiteY139" fmla="*/ 3872136 h 6858000"/>
              <a:gd name="connsiteX140" fmla="*/ 3546806 w 7369701"/>
              <a:gd name="connsiteY140" fmla="*/ 4356139 h 6858000"/>
              <a:gd name="connsiteX141" fmla="*/ 3364433 w 7369701"/>
              <a:gd name="connsiteY141" fmla="*/ 3953121 h 6858000"/>
              <a:gd name="connsiteX142" fmla="*/ 3316479 w 7369701"/>
              <a:gd name="connsiteY142" fmla="*/ 3872136 h 6858000"/>
              <a:gd name="connsiteX143" fmla="*/ 3291335 w 7369701"/>
              <a:gd name="connsiteY143" fmla="*/ 3767420 h 6858000"/>
              <a:gd name="connsiteX144" fmla="*/ 3390805 w 7369701"/>
              <a:gd name="connsiteY144" fmla="*/ 3937163 h 6858000"/>
              <a:gd name="connsiteX145" fmla="*/ 3579062 w 7369701"/>
              <a:gd name="connsiteY145" fmla="*/ 4359040 h 6858000"/>
              <a:gd name="connsiteX146" fmla="*/ 3467355 w 7369701"/>
              <a:gd name="connsiteY146" fmla="*/ 3988130 h 6858000"/>
              <a:gd name="connsiteX147" fmla="*/ 3310753 w 7369701"/>
              <a:gd name="connsiteY147" fmla="*/ 3787140 h 6858000"/>
              <a:gd name="connsiteX148" fmla="*/ 3291335 w 7369701"/>
              <a:gd name="connsiteY148" fmla="*/ 3767420 h 6858000"/>
              <a:gd name="connsiteX149" fmla="*/ 1635889 w 7369701"/>
              <a:gd name="connsiteY149" fmla="*/ 3709494 h 6858000"/>
              <a:gd name="connsiteX150" fmla="*/ 1634800 w 7369701"/>
              <a:gd name="connsiteY150" fmla="*/ 3731111 h 6858000"/>
              <a:gd name="connsiteX151" fmla="*/ 1635889 w 7369701"/>
              <a:gd name="connsiteY151" fmla="*/ 3709494 h 6858000"/>
              <a:gd name="connsiteX152" fmla="*/ 1510397 w 7369701"/>
              <a:gd name="connsiteY152" fmla="*/ 3684705 h 6858000"/>
              <a:gd name="connsiteX153" fmla="*/ 1146550 w 7369701"/>
              <a:gd name="connsiteY153" fmla="*/ 3802012 h 6858000"/>
              <a:gd name="connsiteX154" fmla="*/ 698834 w 7369701"/>
              <a:gd name="connsiteY154" fmla="*/ 3952272 h 6858000"/>
              <a:gd name="connsiteX155" fmla="*/ 34256 w 7369701"/>
              <a:gd name="connsiteY155" fmla="*/ 4347603 h 6858000"/>
              <a:gd name="connsiteX156" fmla="*/ 527241 w 7369701"/>
              <a:gd name="connsiteY156" fmla="*/ 4065078 h 6858000"/>
              <a:gd name="connsiteX157" fmla="*/ 1510397 w 7369701"/>
              <a:gd name="connsiteY157" fmla="*/ 3684705 h 6858000"/>
              <a:gd name="connsiteX158" fmla="*/ 1313114 w 7369701"/>
              <a:gd name="connsiteY158" fmla="*/ 3655216 h 6858000"/>
              <a:gd name="connsiteX159" fmla="*/ 1109304 w 7369701"/>
              <a:gd name="connsiteY159" fmla="*/ 3669030 h 6858000"/>
              <a:gd name="connsiteX160" fmla="*/ 8129 w 7369701"/>
              <a:gd name="connsiteY160" fmla="*/ 4330519 h 6858000"/>
              <a:gd name="connsiteX161" fmla="*/ 687572 w 7369701"/>
              <a:gd name="connsiteY161" fmla="*/ 3925629 h 6858000"/>
              <a:gd name="connsiteX162" fmla="*/ 1138365 w 7369701"/>
              <a:gd name="connsiteY162" fmla="*/ 3774515 h 6858000"/>
              <a:gd name="connsiteX163" fmla="*/ 1505579 w 7369701"/>
              <a:gd name="connsiteY163" fmla="*/ 3655526 h 6858000"/>
              <a:gd name="connsiteX164" fmla="*/ 1313114 w 7369701"/>
              <a:gd name="connsiteY164" fmla="*/ 3655216 h 6858000"/>
              <a:gd name="connsiteX165" fmla="*/ 3655073 w 7369701"/>
              <a:gd name="connsiteY165" fmla="*/ 3650884 h 6858000"/>
              <a:gd name="connsiteX166" fmla="*/ 3989938 w 7369701"/>
              <a:gd name="connsiteY166" fmla="*/ 3991685 h 6858000"/>
              <a:gd name="connsiteX167" fmla="*/ 4393907 w 7369701"/>
              <a:gd name="connsiteY167" fmla="*/ 4261258 h 6858000"/>
              <a:gd name="connsiteX168" fmla="*/ 4648051 w 7369701"/>
              <a:gd name="connsiteY168" fmla="*/ 4374051 h 6858000"/>
              <a:gd name="connsiteX169" fmla="*/ 4383389 w 7369701"/>
              <a:gd name="connsiteY169" fmla="*/ 4184369 h 6858000"/>
              <a:gd name="connsiteX170" fmla="*/ 4165508 w 7369701"/>
              <a:gd name="connsiteY170" fmla="*/ 4035196 h 6858000"/>
              <a:gd name="connsiteX171" fmla="*/ 4068162 w 7369701"/>
              <a:gd name="connsiteY171" fmla="*/ 3953394 h 6858000"/>
              <a:gd name="connsiteX172" fmla="*/ 3981416 w 7369701"/>
              <a:gd name="connsiteY172" fmla="*/ 3880482 h 6858000"/>
              <a:gd name="connsiteX173" fmla="*/ 3800147 w 7369701"/>
              <a:gd name="connsiteY173" fmla="*/ 3749872 h 6858000"/>
              <a:gd name="connsiteX174" fmla="*/ 3655073 w 7369701"/>
              <a:gd name="connsiteY174" fmla="*/ 3650884 h 6858000"/>
              <a:gd name="connsiteX175" fmla="*/ 3670252 w 7369701"/>
              <a:gd name="connsiteY175" fmla="*/ 3622798 h 6858000"/>
              <a:gd name="connsiteX176" fmla="*/ 3817258 w 7369701"/>
              <a:gd name="connsiteY176" fmla="*/ 3723577 h 6858000"/>
              <a:gd name="connsiteX177" fmla="*/ 4000461 w 7369701"/>
              <a:gd name="connsiteY177" fmla="*/ 3855966 h 6858000"/>
              <a:gd name="connsiteX178" fmla="*/ 4088180 w 7369701"/>
              <a:gd name="connsiteY178" fmla="*/ 3929774 h 6858000"/>
              <a:gd name="connsiteX179" fmla="*/ 4184555 w 7369701"/>
              <a:gd name="connsiteY179" fmla="*/ 4010683 h 6858000"/>
              <a:gd name="connsiteX180" fmla="*/ 4399563 w 7369701"/>
              <a:gd name="connsiteY180" fmla="*/ 4158106 h 6858000"/>
              <a:gd name="connsiteX181" fmla="*/ 4684469 w 7369701"/>
              <a:gd name="connsiteY181" fmla="*/ 4364680 h 6858000"/>
              <a:gd name="connsiteX182" fmla="*/ 4690271 w 7369701"/>
              <a:gd name="connsiteY182" fmla="*/ 4370034 h 6858000"/>
              <a:gd name="connsiteX183" fmla="*/ 4136093 w 7369701"/>
              <a:gd name="connsiteY183" fmla="*/ 3858466 h 6858000"/>
              <a:gd name="connsiteX184" fmla="*/ 3670252 w 7369701"/>
              <a:gd name="connsiteY184" fmla="*/ 3622798 h 6858000"/>
              <a:gd name="connsiteX185" fmla="*/ 4440129 w 7369701"/>
              <a:gd name="connsiteY185" fmla="*/ 3448571 h 6858000"/>
              <a:gd name="connsiteX186" fmla="*/ 4856525 w 7369701"/>
              <a:gd name="connsiteY186" fmla="*/ 3915351 h 6858000"/>
              <a:gd name="connsiteX187" fmla="*/ 5059055 w 7369701"/>
              <a:gd name="connsiteY187" fmla="*/ 4108918 h 6858000"/>
              <a:gd name="connsiteX188" fmla="*/ 5290070 w 7369701"/>
              <a:gd name="connsiteY188" fmla="*/ 4263619 h 6858000"/>
              <a:gd name="connsiteX189" fmla="*/ 4834991 w 7369701"/>
              <a:gd name="connsiteY189" fmla="*/ 3830985 h 6858000"/>
              <a:gd name="connsiteX190" fmla="*/ 4440129 w 7369701"/>
              <a:gd name="connsiteY190" fmla="*/ 3448571 h 6858000"/>
              <a:gd name="connsiteX191" fmla="*/ 4441737 w 7369701"/>
              <a:gd name="connsiteY191" fmla="*/ 3399734 h 6858000"/>
              <a:gd name="connsiteX192" fmla="*/ 4431236 w 7369701"/>
              <a:gd name="connsiteY192" fmla="*/ 3400954 h 6858000"/>
              <a:gd name="connsiteX193" fmla="*/ 4557150 w 7369701"/>
              <a:gd name="connsiteY193" fmla="*/ 3510023 h 6858000"/>
              <a:gd name="connsiteX194" fmla="*/ 4856936 w 7369701"/>
              <a:gd name="connsiteY194" fmla="*/ 3809146 h 6858000"/>
              <a:gd name="connsiteX195" fmla="*/ 5111996 w 7369701"/>
              <a:gd name="connsiteY195" fmla="*/ 4065759 h 6858000"/>
              <a:gd name="connsiteX196" fmla="*/ 5388878 w 7369701"/>
              <a:gd name="connsiteY196" fmla="*/ 4300185 h 6858000"/>
              <a:gd name="connsiteX197" fmla="*/ 5425556 w 7369701"/>
              <a:gd name="connsiteY197" fmla="*/ 4308967 h 6858000"/>
              <a:gd name="connsiteX198" fmla="*/ 4943646 w 7369701"/>
              <a:gd name="connsiteY198" fmla="*/ 3822916 h 6858000"/>
              <a:gd name="connsiteX199" fmla="*/ 4594837 w 7369701"/>
              <a:gd name="connsiteY199" fmla="*/ 3532274 h 6858000"/>
              <a:gd name="connsiteX200" fmla="*/ 4441737 w 7369701"/>
              <a:gd name="connsiteY200" fmla="*/ 3399734 h 6858000"/>
              <a:gd name="connsiteX201" fmla="*/ 5425834 w 7369701"/>
              <a:gd name="connsiteY201" fmla="*/ 3162785 h 6858000"/>
              <a:gd name="connsiteX202" fmla="*/ 5401644 w 7369701"/>
              <a:gd name="connsiteY202" fmla="*/ 3617847 h 6858000"/>
              <a:gd name="connsiteX203" fmla="*/ 5467256 w 7369701"/>
              <a:gd name="connsiteY203" fmla="*/ 4175494 h 6858000"/>
              <a:gd name="connsiteX204" fmla="*/ 5448069 w 7369701"/>
              <a:gd name="connsiteY204" fmla="*/ 3567554 h 6858000"/>
              <a:gd name="connsiteX205" fmla="*/ 5425834 w 7369701"/>
              <a:gd name="connsiteY205" fmla="*/ 3162785 h 6858000"/>
              <a:gd name="connsiteX206" fmla="*/ 1318687 w 7369701"/>
              <a:gd name="connsiteY206" fmla="*/ 3113840 h 6858000"/>
              <a:gd name="connsiteX207" fmla="*/ 1066793 w 7369701"/>
              <a:gd name="connsiteY207" fmla="*/ 3212171 h 6858000"/>
              <a:gd name="connsiteX208" fmla="*/ 993319 w 7369701"/>
              <a:gd name="connsiteY208" fmla="*/ 3247648 h 6858000"/>
              <a:gd name="connsiteX209" fmla="*/ 853081 w 7369701"/>
              <a:gd name="connsiteY209" fmla="*/ 3312410 h 6858000"/>
              <a:gd name="connsiteX210" fmla="*/ 805957 w 7369701"/>
              <a:gd name="connsiteY210" fmla="*/ 3330443 h 6858000"/>
              <a:gd name="connsiteX211" fmla="*/ 1318687 w 7369701"/>
              <a:gd name="connsiteY211" fmla="*/ 3113840 h 6858000"/>
              <a:gd name="connsiteX212" fmla="*/ 5453702 w 7369701"/>
              <a:gd name="connsiteY212" fmla="*/ 3090882 h 6858000"/>
              <a:gd name="connsiteX213" fmla="*/ 5480135 w 7369701"/>
              <a:gd name="connsiteY213" fmla="*/ 3565802 h 6858000"/>
              <a:gd name="connsiteX214" fmla="*/ 5499023 w 7369701"/>
              <a:gd name="connsiteY214" fmla="*/ 4166310 h 6858000"/>
              <a:gd name="connsiteX215" fmla="*/ 5547022 w 7369701"/>
              <a:gd name="connsiteY215" fmla="*/ 3607838 h 6858000"/>
              <a:gd name="connsiteX216" fmla="*/ 5515964 w 7369701"/>
              <a:gd name="connsiteY216" fmla="*/ 3378541 h 6858000"/>
              <a:gd name="connsiteX217" fmla="*/ 5453702 w 7369701"/>
              <a:gd name="connsiteY217" fmla="*/ 3090882 h 6858000"/>
              <a:gd name="connsiteX218" fmla="*/ 1238695 w 7369701"/>
              <a:gd name="connsiteY218" fmla="*/ 3076820 h 6858000"/>
              <a:gd name="connsiteX219" fmla="*/ 716371 w 7369701"/>
              <a:gd name="connsiteY219" fmla="*/ 3293249 h 6858000"/>
              <a:gd name="connsiteX220" fmla="*/ 579522 w 7369701"/>
              <a:gd name="connsiteY220" fmla="*/ 3371759 h 6858000"/>
              <a:gd name="connsiteX221" fmla="*/ 600288 w 7369701"/>
              <a:gd name="connsiteY221" fmla="*/ 3365555 h 6858000"/>
              <a:gd name="connsiteX222" fmla="*/ 840692 w 7369701"/>
              <a:gd name="connsiteY222" fmla="*/ 3284921 h 6858000"/>
              <a:gd name="connsiteX223" fmla="*/ 979248 w 7369701"/>
              <a:gd name="connsiteY223" fmla="*/ 3221003 h 6858000"/>
              <a:gd name="connsiteX224" fmla="*/ 1053282 w 7369701"/>
              <a:gd name="connsiteY224" fmla="*/ 3185247 h 6858000"/>
              <a:gd name="connsiteX225" fmla="*/ 1320603 w 7369701"/>
              <a:gd name="connsiteY225" fmla="*/ 3081281 h 6858000"/>
              <a:gd name="connsiteX226" fmla="*/ 1238695 w 7369701"/>
              <a:gd name="connsiteY226" fmla="*/ 3076820 h 6858000"/>
              <a:gd name="connsiteX227" fmla="*/ 5425627 w 7369701"/>
              <a:gd name="connsiteY227" fmla="*/ 2954192 h 6858000"/>
              <a:gd name="connsiteX228" fmla="*/ 5470770 w 7369701"/>
              <a:gd name="connsiteY228" fmla="*/ 3005435 h 6858000"/>
              <a:gd name="connsiteX229" fmla="*/ 5519779 w 7369701"/>
              <a:gd name="connsiteY229" fmla="*/ 4359223 h 6858000"/>
              <a:gd name="connsiteX230" fmla="*/ 5520293 w 7369701"/>
              <a:gd name="connsiteY230" fmla="*/ 4360602 h 6858000"/>
              <a:gd name="connsiteX231" fmla="*/ 5767221 w 7369701"/>
              <a:gd name="connsiteY231" fmla="*/ 4665564 h 6858000"/>
              <a:gd name="connsiteX232" fmla="*/ 6937169 w 7369701"/>
              <a:gd name="connsiteY232" fmla="*/ 4815941 h 6858000"/>
              <a:gd name="connsiteX233" fmla="*/ 6953922 w 7369701"/>
              <a:gd name="connsiteY233" fmla="*/ 4890068 h 6858000"/>
              <a:gd name="connsiteX234" fmla="*/ 6071359 w 7369701"/>
              <a:gd name="connsiteY234" fmla="*/ 4770770 h 6858000"/>
              <a:gd name="connsiteX235" fmla="*/ 6038839 w 7369701"/>
              <a:gd name="connsiteY235" fmla="*/ 4764474 h 6858000"/>
              <a:gd name="connsiteX236" fmla="*/ 6038706 w 7369701"/>
              <a:gd name="connsiteY236" fmla="*/ 4763847 h 6858000"/>
              <a:gd name="connsiteX237" fmla="*/ 6037784 w 7369701"/>
              <a:gd name="connsiteY237" fmla="*/ 4764270 h 6858000"/>
              <a:gd name="connsiteX238" fmla="*/ 6038839 w 7369701"/>
              <a:gd name="connsiteY238" fmla="*/ 4764474 h 6858000"/>
              <a:gd name="connsiteX239" fmla="*/ 6040338 w 7369701"/>
              <a:gd name="connsiteY239" fmla="*/ 4771418 h 6858000"/>
              <a:gd name="connsiteX240" fmla="*/ 6024488 w 7369701"/>
              <a:gd name="connsiteY240" fmla="*/ 4809903 h 6858000"/>
              <a:gd name="connsiteX241" fmla="*/ 5599771 w 7369701"/>
              <a:gd name="connsiteY241" fmla="*/ 5509652 h 6858000"/>
              <a:gd name="connsiteX242" fmla="*/ 5548843 w 7369701"/>
              <a:gd name="connsiteY242" fmla="*/ 5563845 h 6858000"/>
              <a:gd name="connsiteX243" fmla="*/ 5940952 w 7369701"/>
              <a:gd name="connsiteY243" fmla="*/ 6250028 h 6858000"/>
              <a:gd name="connsiteX244" fmla="*/ 6043441 w 7369701"/>
              <a:gd name="connsiteY244" fmla="*/ 6665847 h 6858000"/>
              <a:gd name="connsiteX245" fmla="*/ 6093432 w 7369701"/>
              <a:gd name="connsiteY245" fmla="*/ 6858000 h 6858000"/>
              <a:gd name="connsiteX246" fmla="*/ 6034344 w 7369701"/>
              <a:gd name="connsiteY246" fmla="*/ 6858000 h 6858000"/>
              <a:gd name="connsiteX247" fmla="*/ 6026679 w 7369701"/>
              <a:gd name="connsiteY247" fmla="*/ 6836959 h 6858000"/>
              <a:gd name="connsiteX248" fmla="*/ 5800441 w 7369701"/>
              <a:gd name="connsiteY248" fmla="*/ 6335286 h 6858000"/>
              <a:gd name="connsiteX249" fmla="*/ 5526562 w 7369701"/>
              <a:gd name="connsiteY249" fmla="*/ 5705388 h 6858000"/>
              <a:gd name="connsiteX250" fmla="*/ 5519640 w 7369701"/>
              <a:gd name="connsiteY250" fmla="*/ 5683774 h 6858000"/>
              <a:gd name="connsiteX251" fmla="*/ 5844559 w 7369701"/>
              <a:gd name="connsiteY251" fmla="*/ 6553349 h 6858000"/>
              <a:gd name="connsiteX252" fmla="*/ 5975994 w 7369701"/>
              <a:gd name="connsiteY252" fmla="*/ 6858000 h 6858000"/>
              <a:gd name="connsiteX253" fmla="*/ 5898547 w 7369701"/>
              <a:gd name="connsiteY253" fmla="*/ 6858000 h 6858000"/>
              <a:gd name="connsiteX254" fmla="*/ 5682041 w 7369701"/>
              <a:gd name="connsiteY254" fmla="*/ 6355860 h 6858000"/>
              <a:gd name="connsiteX255" fmla="*/ 5461758 w 7369701"/>
              <a:gd name="connsiteY255" fmla="*/ 5820220 h 6858000"/>
              <a:gd name="connsiteX256" fmla="*/ 5237282 w 7369701"/>
              <a:gd name="connsiteY256" fmla="*/ 6579086 h 6858000"/>
              <a:gd name="connsiteX257" fmla="*/ 5115009 w 7369701"/>
              <a:gd name="connsiteY257" fmla="*/ 6858000 h 6858000"/>
              <a:gd name="connsiteX258" fmla="*/ 5028074 w 7369701"/>
              <a:gd name="connsiteY258" fmla="*/ 6858000 h 6858000"/>
              <a:gd name="connsiteX259" fmla="*/ 5079508 w 7369701"/>
              <a:gd name="connsiteY259" fmla="*/ 6749074 h 6858000"/>
              <a:gd name="connsiteX260" fmla="*/ 5371846 w 7369701"/>
              <a:gd name="connsiteY260" fmla="*/ 5924413 h 6858000"/>
              <a:gd name="connsiteX261" fmla="*/ 5270512 w 7369701"/>
              <a:gd name="connsiteY261" fmla="*/ 6138975 h 6858000"/>
              <a:gd name="connsiteX262" fmla="*/ 5062409 w 7369701"/>
              <a:gd name="connsiteY262" fmla="*/ 6653544 h 6858000"/>
              <a:gd name="connsiteX263" fmla="*/ 5036628 w 7369701"/>
              <a:gd name="connsiteY263" fmla="*/ 6754247 h 6858000"/>
              <a:gd name="connsiteX264" fmla="*/ 5009112 w 7369701"/>
              <a:gd name="connsiteY264" fmla="*/ 6858000 h 6858000"/>
              <a:gd name="connsiteX265" fmla="*/ 4976679 w 7369701"/>
              <a:gd name="connsiteY265" fmla="*/ 6858000 h 6858000"/>
              <a:gd name="connsiteX266" fmla="*/ 5006537 w 7369701"/>
              <a:gd name="connsiteY266" fmla="*/ 6747068 h 6858000"/>
              <a:gd name="connsiteX267" fmla="*/ 5032723 w 7369701"/>
              <a:gd name="connsiteY267" fmla="*/ 6644957 h 6858000"/>
              <a:gd name="connsiteX268" fmla="*/ 5242949 w 7369701"/>
              <a:gd name="connsiteY268" fmla="*/ 6125175 h 6858000"/>
              <a:gd name="connsiteX269" fmla="*/ 5286321 w 7369701"/>
              <a:gd name="connsiteY269" fmla="*/ 6033555 h 6858000"/>
              <a:gd name="connsiteX270" fmla="*/ 5008210 w 7369701"/>
              <a:gd name="connsiteY270" fmla="*/ 6649194 h 6858000"/>
              <a:gd name="connsiteX271" fmla="*/ 4986321 w 7369701"/>
              <a:gd name="connsiteY271" fmla="*/ 6765687 h 6858000"/>
              <a:gd name="connsiteX272" fmla="*/ 4973474 w 7369701"/>
              <a:gd name="connsiteY272" fmla="*/ 6858000 h 6858000"/>
              <a:gd name="connsiteX273" fmla="*/ 4907178 w 7369701"/>
              <a:gd name="connsiteY273" fmla="*/ 6858000 h 6858000"/>
              <a:gd name="connsiteX274" fmla="*/ 4910810 w 7369701"/>
              <a:gd name="connsiteY274" fmla="*/ 6829660 h 6858000"/>
              <a:gd name="connsiteX275" fmla="*/ 4987461 w 7369701"/>
              <a:gd name="connsiteY275" fmla="*/ 6432994 h 6858000"/>
              <a:gd name="connsiteX276" fmla="*/ 5179262 w 7369701"/>
              <a:gd name="connsiteY276" fmla="*/ 6035044 h 6858000"/>
              <a:gd name="connsiteX277" fmla="*/ 4689678 w 7369701"/>
              <a:gd name="connsiteY277" fmla="*/ 6440241 h 6858000"/>
              <a:gd name="connsiteX278" fmla="*/ 4477543 w 7369701"/>
              <a:gd name="connsiteY278" fmla="*/ 6674836 h 6858000"/>
              <a:gd name="connsiteX279" fmla="*/ 4329957 w 7369701"/>
              <a:gd name="connsiteY279" fmla="*/ 6858000 h 6858000"/>
              <a:gd name="connsiteX280" fmla="*/ 4218595 w 7369701"/>
              <a:gd name="connsiteY280" fmla="*/ 6858000 h 6858000"/>
              <a:gd name="connsiteX281" fmla="*/ 4368888 w 7369701"/>
              <a:gd name="connsiteY281" fmla="*/ 6668412 h 6858000"/>
              <a:gd name="connsiteX282" fmla="*/ 4563091 w 7369701"/>
              <a:gd name="connsiteY282" fmla="*/ 6442508 h 6858000"/>
              <a:gd name="connsiteX283" fmla="*/ 5387324 w 7369701"/>
              <a:gd name="connsiteY283" fmla="*/ 5705830 h 6858000"/>
              <a:gd name="connsiteX284" fmla="*/ 5073620 w 7369701"/>
              <a:gd name="connsiteY284" fmla="*/ 5955437 h 6858000"/>
              <a:gd name="connsiteX285" fmla="*/ 4689789 w 7369701"/>
              <a:gd name="connsiteY285" fmla="*/ 6268382 h 6858000"/>
              <a:gd name="connsiteX286" fmla="*/ 4418722 w 7369701"/>
              <a:gd name="connsiteY286" fmla="*/ 6570886 h 6858000"/>
              <a:gd name="connsiteX287" fmla="*/ 4214944 w 7369701"/>
              <a:gd name="connsiteY287" fmla="*/ 6858000 h 6858000"/>
              <a:gd name="connsiteX288" fmla="*/ 4177898 w 7369701"/>
              <a:gd name="connsiteY288" fmla="*/ 6858000 h 6858000"/>
              <a:gd name="connsiteX289" fmla="*/ 4391597 w 7369701"/>
              <a:gd name="connsiteY289" fmla="*/ 6556370 h 6858000"/>
              <a:gd name="connsiteX290" fmla="*/ 4668889 w 7369701"/>
              <a:gd name="connsiteY290" fmla="*/ 6246399 h 6858000"/>
              <a:gd name="connsiteX291" fmla="*/ 5055427 w 7369701"/>
              <a:gd name="connsiteY291" fmla="*/ 5931476 h 6858000"/>
              <a:gd name="connsiteX292" fmla="*/ 5371814 w 7369701"/>
              <a:gd name="connsiteY292" fmla="*/ 5678975 h 6858000"/>
              <a:gd name="connsiteX293" fmla="*/ 4987918 w 7369701"/>
              <a:gd name="connsiteY293" fmla="*/ 5838701 h 6858000"/>
              <a:gd name="connsiteX294" fmla="*/ 4317146 w 7369701"/>
              <a:gd name="connsiteY294" fmla="*/ 6587716 h 6858000"/>
              <a:gd name="connsiteX295" fmla="*/ 4171627 w 7369701"/>
              <a:gd name="connsiteY295" fmla="*/ 6858000 h 6858000"/>
              <a:gd name="connsiteX296" fmla="*/ 4081585 w 7369701"/>
              <a:gd name="connsiteY296" fmla="*/ 6858000 h 6858000"/>
              <a:gd name="connsiteX297" fmla="*/ 4238603 w 7369701"/>
              <a:gd name="connsiteY297" fmla="*/ 6559341 h 6858000"/>
              <a:gd name="connsiteX298" fmla="*/ 4778333 w 7369701"/>
              <a:gd name="connsiteY298" fmla="*/ 5873626 h 6858000"/>
              <a:gd name="connsiteX299" fmla="*/ 5414185 w 7369701"/>
              <a:gd name="connsiteY299" fmla="*/ 5573882 h 6858000"/>
              <a:gd name="connsiteX300" fmla="*/ 5959648 w 7369701"/>
              <a:gd name="connsiteY300" fmla="*/ 4760797 h 6858000"/>
              <a:gd name="connsiteX301" fmla="*/ 5355019 w 7369701"/>
              <a:gd name="connsiteY301" fmla="*/ 4734672 h 6858000"/>
              <a:gd name="connsiteX302" fmla="*/ 5083565 w 7369701"/>
              <a:gd name="connsiteY302" fmla="*/ 5179121 h 6858000"/>
              <a:gd name="connsiteX303" fmla="*/ 4713577 w 7369701"/>
              <a:gd name="connsiteY303" fmla="*/ 5616803 h 6858000"/>
              <a:gd name="connsiteX304" fmla="*/ 3989559 w 7369701"/>
              <a:gd name="connsiteY304" fmla="*/ 6145945 h 6858000"/>
              <a:gd name="connsiteX305" fmla="*/ 3939824 w 7369701"/>
              <a:gd name="connsiteY305" fmla="*/ 6066900 h 6858000"/>
              <a:gd name="connsiteX306" fmla="*/ 4584537 w 7369701"/>
              <a:gd name="connsiteY306" fmla="*/ 5324826 h 6858000"/>
              <a:gd name="connsiteX307" fmla="*/ 5037105 w 7369701"/>
              <a:gd name="connsiteY307" fmla="*/ 5088765 h 6858000"/>
              <a:gd name="connsiteX308" fmla="*/ 5039930 w 7369701"/>
              <a:gd name="connsiteY308" fmla="*/ 5089585 h 6858000"/>
              <a:gd name="connsiteX309" fmla="*/ 5263764 w 7369701"/>
              <a:gd name="connsiteY309" fmla="*/ 4735525 h 6858000"/>
              <a:gd name="connsiteX310" fmla="*/ 4086300 w 7369701"/>
              <a:gd name="connsiteY310" fmla="*/ 4884599 h 6858000"/>
              <a:gd name="connsiteX311" fmla="*/ 4085485 w 7369701"/>
              <a:gd name="connsiteY311" fmla="*/ 4899070 h 6858000"/>
              <a:gd name="connsiteX312" fmla="*/ 3871915 w 7369701"/>
              <a:gd name="connsiteY312" fmla="*/ 5253645 h 6858000"/>
              <a:gd name="connsiteX313" fmla="*/ 3799374 w 7369701"/>
              <a:gd name="connsiteY313" fmla="*/ 5466127 h 6858000"/>
              <a:gd name="connsiteX314" fmla="*/ 3498850 w 7369701"/>
              <a:gd name="connsiteY314" fmla="*/ 6661888 h 6858000"/>
              <a:gd name="connsiteX315" fmla="*/ 3399216 w 7369701"/>
              <a:gd name="connsiteY315" fmla="*/ 6858000 h 6858000"/>
              <a:gd name="connsiteX316" fmla="*/ 3303688 w 7369701"/>
              <a:gd name="connsiteY316" fmla="*/ 6858000 h 6858000"/>
              <a:gd name="connsiteX317" fmla="*/ 3391774 w 7369701"/>
              <a:gd name="connsiteY317" fmla="*/ 6697181 h 6858000"/>
              <a:gd name="connsiteX318" fmla="*/ 3735540 w 7369701"/>
              <a:gd name="connsiteY318" fmla="*/ 5546923 h 6858000"/>
              <a:gd name="connsiteX319" fmla="*/ 3729438 w 7369701"/>
              <a:gd name="connsiteY319" fmla="*/ 5569058 h 6858000"/>
              <a:gd name="connsiteX320" fmla="*/ 3707782 w 7369701"/>
              <a:gd name="connsiteY320" fmla="*/ 5644908 h 6858000"/>
              <a:gd name="connsiteX321" fmla="*/ 3583827 w 7369701"/>
              <a:gd name="connsiteY321" fmla="*/ 6039215 h 6858000"/>
              <a:gd name="connsiteX322" fmla="*/ 3547861 w 7369701"/>
              <a:gd name="connsiteY322" fmla="*/ 6129609 h 6858000"/>
              <a:gd name="connsiteX323" fmla="*/ 3490905 w 7369701"/>
              <a:gd name="connsiteY323" fmla="*/ 6277660 h 6858000"/>
              <a:gd name="connsiteX324" fmla="*/ 3455859 w 7369701"/>
              <a:gd name="connsiteY324" fmla="*/ 6391301 h 6858000"/>
              <a:gd name="connsiteX325" fmla="*/ 3429112 w 7369701"/>
              <a:gd name="connsiteY325" fmla="*/ 6479469 h 6858000"/>
              <a:gd name="connsiteX326" fmla="*/ 3304862 w 7369701"/>
              <a:gd name="connsiteY326" fmla="*/ 6796476 h 6858000"/>
              <a:gd name="connsiteX327" fmla="*/ 3276071 w 7369701"/>
              <a:gd name="connsiteY327" fmla="*/ 6858000 h 6858000"/>
              <a:gd name="connsiteX328" fmla="*/ 3240805 w 7369701"/>
              <a:gd name="connsiteY328" fmla="*/ 6858000 h 6858000"/>
              <a:gd name="connsiteX329" fmla="*/ 3275917 w 7369701"/>
              <a:gd name="connsiteY329" fmla="*/ 6783192 h 6858000"/>
              <a:gd name="connsiteX330" fmla="*/ 3399358 w 7369701"/>
              <a:gd name="connsiteY330" fmla="*/ 6469011 h 6858000"/>
              <a:gd name="connsiteX331" fmla="*/ 3425650 w 7369701"/>
              <a:gd name="connsiteY331" fmla="*/ 6381333 h 6858000"/>
              <a:gd name="connsiteX332" fmla="*/ 3460661 w 7369701"/>
              <a:gd name="connsiteY332" fmla="*/ 6266763 h 6858000"/>
              <a:gd name="connsiteX333" fmla="*/ 3518021 w 7369701"/>
              <a:gd name="connsiteY333" fmla="*/ 6117298 h 6858000"/>
              <a:gd name="connsiteX334" fmla="*/ 3554035 w 7369701"/>
              <a:gd name="connsiteY334" fmla="*/ 6027832 h 6858000"/>
              <a:gd name="connsiteX335" fmla="*/ 3677174 w 7369701"/>
              <a:gd name="connsiteY335" fmla="*/ 5636351 h 6858000"/>
              <a:gd name="connsiteX336" fmla="*/ 3698819 w 7369701"/>
              <a:gd name="connsiteY336" fmla="*/ 5560503 h 6858000"/>
              <a:gd name="connsiteX337" fmla="*/ 3702094 w 7369701"/>
              <a:gd name="connsiteY337" fmla="*/ 5549194 h 6858000"/>
              <a:gd name="connsiteX338" fmla="*/ 3398355 w 7369701"/>
              <a:gd name="connsiteY338" fmla="*/ 6094603 h 6858000"/>
              <a:gd name="connsiteX339" fmla="*/ 3193941 w 7369701"/>
              <a:gd name="connsiteY339" fmla="*/ 6798775 h 6858000"/>
              <a:gd name="connsiteX340" fmla="*/ 3184140 w 7369701"/>
              <a:gd name="connsiteY340" fmla="*/ 6858000 h 6858000"/>
              <a:gd name="connsiteX341" fmla="*/ 3099978 w 7369701"/>
              <a:gd name="connsiteY341" fmla="*/ 6858000 h 6858000"/>
              <a:gd name="connsiteX342" fmla="*/ 3101556 w 7369701"/>
              <a:gd name="connsiteY342" fmla="*/ 6843337 h 6858000"/>
              <a:gd name="connsiteX343" fmla="*/ 3370162 w 7369701"/>
              <a:gd name="connsiteY343" fmla="*/ 5785550 h 6858000"/>
              <a:gd name="connsiteX344" fmla="*/ 3746477 w 7369701"/>
              <a:gd name="connsiteY344" fmla="*/ 5377889 h 6858000"/>
              <a:gd name="connsiteX345" fmla="*/ 3863399 w 7369701"/>
              <a:gd name="connsiteY345" fmla="*/ 5087257 h 6858000"/>
              <a:gd name="connsiteX346" fmla="*/ 3968712 w 7369701"/>
              <a:gd name="connsiteY346" fmla="*/ 4913989 h 6858000"/>
              <a:gd name="connsiteX347" fmla="*/ 2792390 w 7369701"/>
              <a:gd name="connsiteY347" fmla="*/ 5382974 h 6858000"/>
              <a:gd name="connsiteX348" fmla="*/ 2714982 w 7369701"/>
              <a:gd name="connsiteY348" fmla="*/ 5427051 h 6858000"/>
              <a:gd name="connsiteX349" fmla="*/ 2813361 w 7369701"/>
              <a:gd name="connsiteY349" fmla="*/ 6023912 h 6858000"/>
              <a:gd name="connsiteX350" fmla="*/ 2688430 w 7369701"/>
              <a:gd name="connsiteY350" fmla="*/ 6801564 h 6858000"/>
              <a:gd name="connsiteX351" fmla="*/ 2629626 w 7369701"/>
              <a:gd name="connsiteY351" fmla="*/ 6763394 h 6858000"/>
              <a:gd name="connsiteX352" fmla="*/ 2565328 w 7369701"/>
              <a:gd name="connsiteY352" fmla="*/ 5516399 h 6858000"/>
              <a:gd name="connsiteX353" fmla="*/ 1922999 w 7369701"/>
              <a:gd name="connsiteY353" fmla="*/ 5980343 h 6858000"/>
              <a:gd name="connsiteX354" fmla="*/ 1950261 w 7369701"/>
              <a:gd name="connsiteY354" fmla="*/ 6405858 h 6858000"/>
              <a:gd name="connsiteX355" fmla="*/ 2365554 w 7369701"/>
              <a:gd name="connsiteY355" fmla="*/ 6759107 h 6858000"/>
              <a:gd name="connsiteX356" fmla="*/ 2424142 w 7369701"/>
              <a:gd name="connsiteY356" fmla="*/ 6858000 h 6858000"/>
              <a:gd name="connsiteX357" fmla="*/ 2395994 w 7369701"/>
              <a:gd name="connsiteY357" fmla="*/ 6858000 h 6858000"/>
              <a:gd name="connsiteX358" fmla="*/ 2392863 w 7369701"/>
              <a:gd name="connsiteY358" fmla="*/ 6852964 h 6858000"/>
              <a:gd name="connsiteX359" fmla="*/ 2017589 w 7369701"/>
              <a:gd name="connsiteY359" fmla="*/ 6493982 h 6858000"/>
              <a:gd name="connsiteX360" fmla="*/ 2147336 w 7369701"/>
              <a:gd name="connsiteY360" fmla="*/ 6594052 h 6858000"/>
              <a:gd name="connsiteX361" fmla="*/ 2207047 w 7369701"/>
              <a:gd name="connsiteY361" fmla="*/ 6654540 h 6858000"/>
              <a:gd name="connsiteX362" fmla="*/ 2299106 w 7369701"/>
              <a:gd name="connsiteY362" fmla="*/ 6778931 h 6858000"/>
              <a:gd name="connsiteX363" fmla="*/ 2314430 w 7369701"/>
              <a:gd name="connsiteY363" fmla="*/ 6801144 h 6858000"/>
              <a:gd name="connsiteX364" fmla="*/ 2352406 w 7369701"/>
              <a:gd name="connsiteY364" fmla="*/ 6858000 h 6858000"/>
              <a:gd name="connsiteX365" fmla="*/ 2314492 w 7369701"/>
              <a:gd name="connsiteY365" fmla="*/ 6858000 h 6858000"/>
              <a:gd name="connsiteX366" fmla="*/ 2288095 w 7369701"/>
              <a:gd name="connsiteY366" fmla="*/ 6818030 h 6858000"/>
              <a:gd name="connsiteX367" fmla="*/ 2272768 w 7369701"/>
              <a:gd name="connsiteY367" fmla="*/ 6795822 h 6858000"/>
              <a:gd name="connsiteX368" fmla="*/ 2182715 w 7369701"/>
              <a:gd name="connsiteY368" fmla="*/ 6675071 h 6858000"/>
              <a:gd name="connsiteX369" fmla="*/ 2032061 w 7369701"/>
              <a:gd name="connsiteY369" fmla="*/ 6541380 h 6858000"/>
              <a:gd name="connsiteX370" fmla="*/ 2257220 w 7369701"/>
              <a:gd name="connsiteY370" fmla="*/ 6826257 h 6858000"/>
              <a:gd name="connsiteX371" fmla="*/ 2281324 w 7369701"/>
              <a:gd name="connsiteY371" fmla="*/ 6858000 h 6858000"/>
              <a:gd name="connsiteX372" fmla="*/ 2242860 w 7369701"/>
              <a:gd name="connsiteY372" fmla="*/ 6858000 h 6858000"/>
              <a:gd name="connsiteX373" fmla="*/ 2232818 w 7369701"/>
              <a:gd name="connsiteY373" fmla="*/ 6844926 h 6858000"/>
              <a:gd name="connsiteX374" fmla="*/ 1990172 w 7369701"/>
              <a:gd name="connsiteY374" fmla="*/ 6542121 h 6858000"/>
              <a:gd name="connsiteX375" fmla="*/ 2124090 w 7369701"/>
              <a:gd name="connsiteY375" fmla="*/ 6761017 h 6858000"/>
              <a:gd name="connsiteX376" fmla="*/ 2200380 w 7369701"/>
              <a:gd name="connsiteY376" fmla="*/ 6858000 h 6858000"/>
              <a:gd name="connsiteX377" fmla="*/ 2147507 w 7369701"/>
              <a:gd name="connsiteY377" fmla="*/ 6858000 h 6858000"/>
              <a:gd name="connsiteX378" fmla="*/ 2070668 w 7369701"/>
              <a:gd name="connsiteY378" fmla="*/ 6761520 h 6858000"/>
              <a:gd name="connsiteX379" fmla="*/ 1975142 w 7369701"/>
              <a:gd name="connsiteY379" fmla="*/ 6585570 h 6858000"/>
              <a:gd name="connsiteX380" fmla="*/ 2050035 w 7369701"/>
              <a:gd name="connsiteY380" fmla="*/ 6813345 h 6858000"/>
              <a:gd name="connsiteX381" fmla="*/ 2063025 w 7369701"/>
              <a:gd name="connsiteY381" fmla="*/ 6858000 h 6858000"/>
              <a:gd name="connsiteX382" fmla="*/ 2021675 w 7369701"/>
              <a:gd name="connsiteY382" fmla="*/ 6858000 h 6858000"/>
              <a:gd name="connsiteX383" fmla="*/ 2019308 w 7369701"/>
              <a:gd name="connsiteY383" fmla="*/ 6847118 h 6858000"/>
              <a:gd name="connsiteX384" fmla="*/ 1938835 w 7369701"/>
              <a:gd name="connsiteY384" fmla="*/ 6551160 h 6858000"/>
              <a:gd name="connsiteX385" fmla="*/ 1953230 w 7369701"/>
              <a:gd name="connsiteY385" fmla="*/ 6759699 h 6858000"/>
              <a:gd name="connsiteX386" fmla="*/ 1956763 w 7369701"/>
              <a:gd name="connsiteY386" fmla="*/ 6778191 h 6858000"/>
              <a:gd name="connsiteX387" fmla="*/ 1967925 w 7369701"/>
              <a:gd name="connsiteY387" fmla="*/ 6858000 h 6858000"/>
              <a:gd name="connsiteX388" fmla="*/ 1936622 w 7369701"/>
              <a:gd name="connsiteY388" fmla="*/ 6858000 h 6858000"/>
              <a:gd name="connsiteX389" fmla="*/ 1926261 w 7369701"/>
              <a:gd name="connsiteY389" fmla="*/ 6784064 h 6858000"/>
              <a:gd name="connsiteX390" fmla="*/ 1922724 w 7369701"/>
              <a:gd name="connsiteY390" fmla="*/ 6765577 h 6858000"/>
              <a:gd name="connsiteX391" fmla="*/ 1904650 w 7369701"/>
              <a:gd name="connsiteY391" fmla="*/ 6639616 h 6858000"/>
              <a:gd name="connsiteX392" fmla="*/ 1885273 w 7369701"/>
              <a:gd name="connsiteY392" fmla="*/ 6858000 h 6858000"/>
              <a:gd name="connsiteX393" fmla="*/ 1854363 w 7369701"/>
              <a:gd name="connsiteY393" fmla="*/ 6858000 h 6858000"/>
              <a:gd name="connsiteX394" fmla="*/ 1880391 w 7369701"/>
              <a:gd name="connsiteY394" fmla="*/ 6603796 h 6858000"/>
              <a:gd name="connsiteX395" fmla="*/ 1818273 w 7369701"/>
              <a:gd name="connsiteY395" fmla="*/ 6715729 h 6858000"/>
              <a:gd name="connsiteX396" fmla="*/ 1794691 w 7369701"/>
              <a:gd name="connsiteY396" fmla="*/ 6843239 h 6858000"/>
              <a:gd name="connsiteX397" fmla="*/ 1794914 w 7369701"/>
              <a:gd name="connsiteY397" fmla="*/ 6858000 h 6858000"/>
              <a:gd name="connsiteX398" fmla="*/ 1746128 w 7369701"/>
              <a:gd name="connsiteY398" fmla="*/ 6858000 h 6858000"/>
              <a:gd name="connsiteX399" fmla="*/ 1753934 w 7369701"/>
              <a:gd name="connsiteY399" fmla="*/ 6724796 h 6858000"/>
              <a:gd name="connsiteX400" fmla="*/ 1792053 w 7369701"/>
              <a:gd name="connsiteY400" fmla="*/ 6572396 h 6858000"/>
              <a:gd name="connsiteX401" fmla="*/ 1862248 w 7369701"/>
              <a:gd name="connsiteY401" fmla="*/ 6266397 h 6858000"/>
              <a:gd name="connsiteX402" fmla="*/ 1862250 w 7369701"/>
              <a:gd name="connsiteY402" fmla="*/ 6033531 h 6858000"/>
              <a:gd name="connsiteX403" fmla="*/ 1211999 w 7369701"/>
              <a:gd name="connsiteY403" fmla="*/ 6683610 h 6858000"/>
              <a:gd name="connsiteX404" fmla="*/ 1213266 w 7369701"/>
              <a:gd name="connsiteY404" fmla="*/ 6691947 h 6858000"/>
              <a:gd name="connsiteX405" fmla="*/ 1203370 w 7369701"/>
              <a:gd name="connsiteY405" fmla="*/ 6850676 h 6858000"/>
              <a:gd name="connsiteX406" fmla="*/ 1203671 w 7369701"/>
              <a:gd name="connsiteY406" fmla="*/ 6858000 h 6858000"/>
              <a:gd name="connsiteX407" fmla="*/ 1143180 w 7369701"/>
              <a:gd name="connsiteY407" fmla="*/ 6858000 h 6858000"/>
              <a:gd name="connsiteX408" fmla="*/ 1142176 w 7369701"/>
              <a:gd name="connsiteY408" fmla="*/ 6766045 h 6858000"/>
              <a:gd name="connsiteX409" fmla="*/ 1067484 w 7369701"/>
              <a:gd name="connsiteY409" fmla="*/ 6858000 h 6858000"/>
              <a:gd name="connsiteX410" fmla="*/ 953928 w 7369701"/>
              <a:gd name="connsiteY410" fmla="*/ 6858000 h 6858000"/>
              <a:gd name="connsiteX411" fmla="*/ 959715 w 7369701"/>
              <a:gd name="connsiteY411" fmla="*/ 6850185 h 6858000"/>
              <a:gd name="connsiteX412" fmla="*/ 1483788 w 7369701"/>
              <a:gd name="connsiteY412" fmla="*/ 6259174 h 6858000"/>
              <a:gd name="connsiteX413" fmla="*/ 1100671 w 7369701"/>
              <a:gd name="connsiteY413" fmla="*/ 6252137 h 6858000"/>
              <a:gd name="connsiteX414" fmla="*/ 1090144 w 7369701"/>
              <a:gd name="connsiteY414" fmla="*/ 6256748 h 6858000"/>
              <a:gd name="connsiteX415" fmla="*/ 1095872 w 7369701"/>
              <a:gd name="connsiteY415" fmla="*/ 6271892 h 6858000"/>
              <a:gd name="connsiteX416" fmla="*/ 262785 w 7369701"/>
              <a:gd name="connsiteY416" fmla="*/ 6845450 h 6858000"/>
              <a:gd name="connsiteX417" fmla="*/ 209968 w 7369701"/>
              <a:gd name="connsiteY417" fmla="*/ 6770713 h 6858000"/>
              <a:gd name="connsiteX418" fmla="*/ 873460 w 7369701"/>
              <a:gd name="connsiteY418" fmla="*/ 6253768 h 6858000"/>
              <a:gd name="connsiteX419" fmla="*/ 192686 w 7369701"/>
              <a:gd name="connsiteY419" fmla="*/ 5849257 h 6858000"/>
              <a:gd name="connsiteX420" fmla="*/ 4696 w 7369701"/>
              <a:gd name="connsiteY420" fmla="*/ 5697668 h 6858000"/>
              <a:gd name="connsiteX421" fmla="*/ 0 w 7369701"/>
              <a:gd name="connsiteY421" fmla="*/ 5689984 h 6858000"/>
              <a:gd name="connsiteX422" fmla="*/ 0 w 7369701"/>
              <a:gd name="connsiteY422" fmla="*/ 5513472 h 6858000"/>
              <a:gd name="connsiteX423" fmla="*/ 174101 w 7369701"/>
              <a:gd name="connsiteY423" fmla="*/ 5620277 h 6858000"/>
              <a:gd name="connsiteX424" fmla="*/ 891800 w 7369701"/>
              <a:gd name="connsiteY424" fmla="*/ 6036935 h 6858000"/>
              <a:gd name="connsiteX425" fmla="*/ 1072219 w 7369701"/>
              <a:gd name="connsiteY425" fmla="*/ 6169443 h 6858000"/>
              <a:gd name="connsiteX426" fmla="*/ 1074117 w 7369701"/>
              <a:gd name="connsiteY426" fmla="*/ 6170301 h 6858000"/>
              <a:gd name="connsiteX427" fmla="*/ 1083114 w 7369701"/>
              <a:gd name="connsiteY427" fmla="*/ 6174131 h 6858000"/>
              <a:gd name="connsiteX428" fmla="*/ 1543010 w 7369701"/>
              <a:gd name="connsiteY428" fmla="*/ 6191140 h 6858000"/>
              <a:gd name="connsiteX429" fmla="*/ 1551080 w 7369701"/>
              <a:gd name="connsiteY429" fmla="*/ 6195006 h 6858000"/>
              <a:gd name="connsiteX430" fmla="*/ 2345443 w 7369701"/>
              <a:gd name="connsiteY430" fmla="*/ 5549882 h 6858000"/>
              <a:gd name="connsiteX431" fmla="*/ 1721499 w 7369701"/>
              <a:gd name="connsiteY431" fmla="*/ 5599969 h 6858000"/>
              <a:gd name="connsiteX432" fmla="*/ 767716 w 7369701"/>
              <a:gd name="connsiteY432" fmla="*/ 5472768 h 6858000"/>
              <a:gd name="connsiteX433" fmla="*/ 722147 w 7369701"/>
              <a:gd name="connsiteY433" fmla="*/ 5393091 h 6858000"/>
              <a:gd name="connsiteX434" fmla="*/ 1485552 w 7369701"/>
              <a:gd name="connsiteY434" fmla="*/ 5313202 h 6858000"/>
              <a:gd name="connsiteX435" fmla="*/ 2143004 w 7369701"/>
              <a:gd name="connsiteY435" fmla="*/ 5402420 h 6858000"/>
              <a:gd name="connsiteX436" fmla="*/ 1933391 w 7369701"/>
              <a:gd name="connsiteY436" fmla="*/ 5156971 h 6858000"/>
              <a:gd name="connsiteX437" fmla="*/ 1827118 w 7369701"/>
              <a:gd name="connsiteY437" fmla="*/ 4968410 h 6858000"/>
              <a:gd name="connsiteX438" fmla="*/ 1837349 w 7369701"/>
              <a:gd name="connsiteY438" fmla="*/ 4956357 h 6858000"/>
              <a:gd name="connsiteX439" fmla="*/ 2162835 w 7369701"/>
              <a:gd name="connsiteY439" fmla="*/ 5187853 h 6858000"/>
              <a:gd name="connsiteX440" fmla="*/ 2257167 w 7369701"/>
              <a:gd name="connsiteY440" fmla="*/ 5462123 h 6858000"/>
              <a:gd name="connsiteX441" fmla="*/ 2261598 w 7369701"/>
              <a:gd name="connsiteY441" fmla="*/ 5467998 h 6858000"/>
              <a:gd name="connsiteX442" fmla="*/ 2437177 w 7369701"/>
              <a:gd name="connsiteY442" fmla="*/ 5479608 h 6858000"/>
              <a:gd name="connsiteX443" fmla="*/ 2445247 w 7369701"/>
              <a:gd name="connsiteY443" fmla="*/ 5483476 h 6858000"/>
              <a:gd name="connsiteX444" fmla="*/ 2743626 w 7369701"/>
              <a:gd name="connsiteY444" fmla="*/ 5304819 h 6858000"/>
              <a:gd name="connsiteX445" fmla="*/ 3048102 w 7369701"/>
              <a:gd name="connsiteY445" fmla="*/ 5150595 h 6858000"/>
              <a:gd name="connsiteX446" fmla="*/ 1799414 w 7369701"/>
              <a:gd name="connsiteY446" fmla="*/ 4694732 h 6858000"/>
              <a:gd name="connsiteX447" fmla="*/ 1771735 w 7369701"/>
              <a:gd name="connsiteY447" fmla="*/ 4619929 h 6858000"/>
              <a:gd name="connsiteX448" fmla="*/ 3104273 w 7369701"/>
              <a:gd name="connsiteY448" fmla="*/ 5076159 h 6858000"/>
              <a:gd name="connsiteX449" fmla="*/ 3113245 w 7369701"/>
              <a:gd name="connsiteY449" fmla="*/ 5090705 h 6858000"/>
              <a:gd name="connsiteX450" fmla="*/ 3126294 w 7369701"/>
              <a:gd name="connsiteY450" fmla="*/ 5114400 h 6858000"/>
              <a:gd name="connsiteX451" fmla="*/ 3937433 w 7369701"/>
              <a:gd name="connsiteY451" fmla="*/ 4830473 h 6858000"/>
              <a:gd name="connsiteX452" fmla="*/ 3590475 w 7369701"/>
              <a:gd name="connsiteY452" fmla="*/ 4597974 h 6858000"/>
              <a:gd name="connsiteX453" fmla="*/ 3100264 w 7369701"/>
              <a:gd name="connsiteY453" fmla="*/ 4579845 h 6858000"/>
              <a:gd name="connsiteX454" fmla="*/ 2183576 w 7369701"/>
              <a:gd name="connsiteY454" fmla="*/ 4227150 h 6858000"/>
              <a:gd name="connsiteX455" fmla="*/ 2151029 w 7369701"/>
              <a:gd name="connsiteY455" fmla="*/ 4146947 h 6858000"/>
              <a:gd name="connsiteX456" fmla="*/ 3563434 w 7369701"/>
              <a:gd name="connsiteY456" fmla="*/ 4469115 h 6858000"/>
              <a:gd name="connsiteX457" fmla="*/ 3177952 w 7369701"/>
              <a:gd name="connsiteY457" fmla="*/ 3657386 h 6858000"/>
              <a:gd name="connsiteX458" fmla="*/ 3189263 w 7369701"/>
              <a:gd name="connsiteY458" fmla="*/ 3625726 h 6858000"/>
              <a:gd name="connsiteX459" fmla="*/ 3560912 w 7369701"/>
              <a:gd name="connsiteY459" fmla="*/ 4079863 h 6858000"/>
              <a:gd name="connsiteX460" fmla="*/ 3626636 w 7369701"/>
              <a:gd name="connsiteY460" fmla="*/ 4512230 h 6858000"/>
              <a:gd name="connsiteX461" fmla="*/ 3653088 w 7369701"/>
              <a:gd name="connsiteY461" fmla="*/ 4521417 h 6858000"/>
              <a:gd name="connsiteX462" fmla="*/ 3988128 w 7369701"/>
              <a:gd name="connsiteY462" fmla="*/ 4817267 h 6858000"/>
              <a:gd name="connsiteX463" fmla="*/ 4830582 w 7369701"/>
              <a:gd name="connsiteY463" fmla="*/ 4676000 h 6858000"/>
              <a:gd name="connsiteX464" fmla="*/ 4830100 w 7369701"/>
              <a:gd name="connsiteY464" fmla="*/ 4675554 h 6858000"/>
              <a:gd name="connsiteX465" fmla="*/ 4036318 w 7369701"/>
              <a:gd name="connsiteY465" fmla="*/ 4147013 h 6858000"/>
              <a:gd name="connsiteX466" fmla="*/ 3432098 w 7369701"/>
              <a:gd name="connsiteY466" fmla="*/ 3537312 h 6858000"/>
              <a:gd name="connsiteX467" fmla="*/ 3446761 w 7369701"/>
              <a:gd name="connsiteY467" fmla="*/ 3461278 h 6858000"/>
              <a:gd name="connsiteX468" fmla="*/ 4419733 w 7369701"/>
              <a:gd name="connsiteY468" fmla="*/ 3963555 h 6858000"/>
              <a:gd name="connsiteX469" fmla="*/ 4781371 w 7369701"/>
              <a:gd name="connsiteY469" fmla="*/ 4458604 h 6858000"/>
              <a:gd name="connsiteX470" fmla="*/ 4780440 w 7369701"/>
              <a:gd name="connsiteY470" fmla="*/ 4470290 h 6858000"/>
              <a:gd name="connsiteX471" fmla="*/ 4898954 w 7369701"/>
              <a:gd name="connsiteY471" fmla="*/ 4662092 h 6858000"/>
              <a:gd name="connsiteX472" fmla="*/ 4900699 w 7369701"/>
              <a:gd name="connsiteY472" fmla="*/ 4670867 h 6858000"/>
              <a:gd name="connsiteX473" fmla="*/ 5714511 w 7369701"/>
              <a:gd name="connsiteY473" fmla="*/ 4663483 h 6858000"/>
              <a:gd name="connsiteX474" fmla="*/ 5464793 w 7369701"/>
              <a:gd name="connsiteY474" fmla="*/ 4393556 h 6858000"/>
              <a:gd name="connsiteX475" fmla="*/ 5461897 w 7369701"/>
              <a:gd name="connsiteY475" fmla="*/ 4390879 h 6858000"/>
              <a:gd name="connsiteX476" fmla="*/ 4294126 w 7369701"/>
              <a:gd name="connsiteY476" fmla="*/ 3303048 h 6858000"/>
              <a:gd name="connsiteX477" fmla="*/ 4305321 w 7369701"/>
              <a:gd name="connsiteY477" fmla="*/ 3256953 h 6858000"/>
              <a:gd name="connsiteX478" fmla="*/ 4949299 w 7369701"/>
              <a:gd name="connsiteY478" fmla="*/ 3766336 h 6858000"/>
              <a:gd name="connsiteX479" fmla="*/ 5291452 w 7369701"/>
              <a:gd name="connsiteY479" fmla="*/ 4076801 h 6858000"/>
              <a:gd name="connsiteX480" fmla="*/ 5434998 w 7369701"/>
              <a:gd name="connsiteY480" fmla="*/ 4254100 h 6858000"/>
              <a:gd name="connsiteX481" fmla="*/ 5351015 w 7369701"/>
              <a:gd name="connsiteY481" fmla="*/ 3760989 h 6858000"/>
              <a:gd name="connsiteX482" fmla="*/ 5413780 w 7369701"/>
              <a:gd name="connsiteY482" fmla="*/ 2966265 h 6858000"/>
              <a:gd name="connsiteX483" fmla="*/ 5425627 w 7369701"/>
              <a:gd name="connsiteY483" fmla="*/ 2954192 h 6858000"/>
              <a:gd name="connsiteX484" fmla="*/ 6604735 w 7369701"/>
              <a:gd name="connsiteY484" fmla="*/ 2041381 h 6858000"/>
              <a:gd name="connsiteX485" fmla="*/ 7204487 w 7369701"/>
              <a:gd name="connsiteY485" fmla="*/ 2742112 h 6858000"/>
              <a:gd name="connsiteX486" fmla="*/ 7131592 w 7369701"/>
              <a:gd name="connsiteY486" fmla="*/ 2672096 h 6858000"/>
              <a:gd name="connsiteX487" fmla="*/ 6996344 w 7369701"/>
              <a:gd name="connsiteY487" fmla="*/ 2518310 h 6858000"/>
              <a:gd name="connsiteX488" fmla="*/ 6735495 w 7369701"/>
              <a:gd name="connsiteY488" fmla="*/ 2196890 h 6858000"/>
              <a:gd name="connsiteX489" fmla="*/ 6721901 w 7369701"/>
              <a:gd name="connsiteY489" fmla="*/ 2179274 h 6858000"/>
              <a:gd name="connsiteX490" fmla="*/ 6604735 w 7369701"/>
              <a:gd name="connsiteY490" fmla="*/ 2041381 h 6858000"/>
              <a:gd name="connsiteX491" fmla="*/ 6591670 w 7369701"/>
              <a:gd name="connsiteY491" fmla="*/ 1988277 h 6858000"/>
              <a:gd name="connsiteX492" fmla="*/ 6747349 w 7369701"/>
              <a:gd name="connsiteY492" fmla="*/ 2160069 h 6858000"/>
              <a:gd name="connsiteX493" fmla="*/ 6760943 w 7369701"/>
              <a:gd name="connsiteY493" fmla="*/ 2177686 h 6858000"/>
              <a:gd name="connsiteX494" fmla="*/ 7021065 w 7369701"/>
              <a:gd name="connsiteY494" fmla="*/ 2498102 h 6858000"/>
              <a:gd name="connsiteX495" fmla="*/ 7155223 w 7369701"/>
              <a:gd name="connsiteY495" fmla="*/ 2650386 h 6858000"/>
              <a:gd name="connsiteX496" fmla="*/ 7203167 w 7369701"/>
              <a:gd name="connsiteY496" fmla="*/ 2697288 h 6858000"/>
              <a:gd name="connsiteX497" fmla="*/ 6937703 w 7369701"/>
              <a:gd name="connsiteY497" fmla="*/ 2321981 h 6858000"/>
              <a:gd name="connsiteX498" fmla="*/ 6591670 w 7369701"/>
              <a:gd name="connsiteY498" fmla="*/ 1988277 h 6858000"/>
              <a:gd name="connsiteX499" fmla="*/ 5798671 w 7369701"/>
              <a:gd name="connsiteY499" fmla="*/ 1981601 h 6858000"/>
              <a:gd name="connsiteX500" fmla="*/ 5754709 w 7369701"/>
              <a:gd name="connsiteY500" fmla="*/ 2071454 h 6858000"/>
              <a:gd name="connsiteX501" fmla="*/ 5763044 w 7369701"/>
              <a:gd name="connsiteY501" fmla="*/ 2842206 h 6858000"/>
              <a:gd name="connsiteX502" fmla="*/ 5764974 w 7369701"/>
              <a:gd name="connsiteY502" fmla="*/ 2799609 h 6858000"/>
              <a:gd name="connsiteX503" fmla="*/ 5767665 w 7369701"/>
              <a:gd name="connsiteY503" fmla="*/ 2666409 h 6858000"/>
              <a:gd name="connsiteX504" fmla="*/ 5763055 w 7369701"/>
              <a:gd name="connsiteY504" fmla="*/ 2579705 h 6858000"/>
              <a:gd name="connsiteX505" fmla="*/ 5758079 w 7369701"/>
              <a:gd name="connsiteY505" fmla="*/ 2492508 h 6858000"/>
              <a:gd name="connsiteX506" fmla="*/ 5779325 w 7369701"/>
              <a:gd name="connsiteY506" fmla="*/ 2197069 h 6858000"/>
              <a:gd name="connsiteX507" fmla="*/ 5798671 w 7369701"/>
              <a:gd name="connsiteY507" fmla="*/ 1981601 h 6858000"/>
              <a:gd name="connsiteX508" fmla="*/ 5829202 w 7369701"/>
              <a:gd name="connsiteY508" fmla="*/ 1971679 h 6858000"/>
              <a:gd name="connsiteX509" fmla="*/ 5809558 w 7369701"/>
              <a:gd name="connsiteY509" fmla="*/ 2198043 h 6858000"/>
              <a:gd name="connsiteX510" fmla="*/ 5788653 w 7369701"/>
              <a:gd name="connsiteY510" fmla="*/ 2489430 h 6858000"/>
              <a:gd name="connsiteX511" fmla="*/ 5793439 w 7369701"/>
              <a:gd name="connsiteY511" fmla="*/ 2575235 h 6858000"/>
              <a:gd name="connsiteX512" fmla="*/ 5796837 w 7369701"/>
              <a:gd name="connsiteY512" fmla="*/ 2637633 h 6858000"/>
              <a:gd name="connsiteX513" fmla="*/ 5818614 w 7369701"/>
              <a:gd name="connsiteY513" fmla="*/ 2473055 h 6858000"/>
              <a:gd name="connsiteX514" fmla="*/ 5829202 w 7369701"/>
              <a:gd name="connsiteY514" fmla="*/ 1971679 h 6858000"/>
              <a:gd name="connsiteX515" fmla="*/ 5911389 w 7369701"/>
              <a:gd name="connsiteY515" fmla="*/ 1898371 h 6858000"/>
              <a:gd name="connsiteX516" fmla="*/ 6237627 w 7369701"/>
              <a:gd name="connsiteY516" fmla="*/ 2231921 h 6858000"/>
              <a:gd name="connsiteX517" fmla="*/ 5911389 w 7369701"/>
              <a:gd name="connsiteY517" fmla="*/ 1898371 h 6858000"/>
              <a:gd name="connsiteX518" fmla="*/ 6944437 w 7369701"/>
              <a:gd name="connsiteY518" fmla="*/ 1575402 h 6858000"/>
              <a:gd name="connsiteX519" fmla="*/ 6304730 w 7369701"/>
              <a:gd name="connsiteY519" fmla="*/ 1766654 h 6858000"/>
              <a:gd name="connsiteX520" fmla="*/ 6944437 w 7369701"/>
              <a:gd name="connsiteY520" fmla="*/ 1575402 h 6858000"/>
              <a:gd name="connsiteX521" fmla="*/ 7019523 w 7369701"/>
              <a:gd name="connsiteY521" fmla="*/ 1519450 h 6858000"/>
              <a:gd name="connsiteX522" fmla="*/ 6298091 w 7369701"/>
              <a:gd name="connsiteY522" fmla="*/ 1737122 h 6858000"/>
              <a:gd name="connsiteX523" fmla="*/ 7019523 w 7369701"/>
              <a:gd name="connsiteY523" fmla="*/ 1519450 h 6858000"/>
              <a:gd name="connsiteX524" fmla="*/ 2399523 w 7369701"/>
              <a:gd name="connsiteY524" fmla="*/ 1428234 h 6858000"/>
              <a:gd name="connsiteX525" fmla="*/ 2224982 w 7369701"/>
              <a:gd name="connsiteY525" fmla="*/ 1826201 h 6858000"/>
              <a:gd name="connsiteX526" fmla="*/ 2096099 w 7369701"/>
              <a:gd name="connsiteY526" fmla="*/ 2345900 h 6858000"/>
              <a:gd name="connsiteX527" fmla="*/ 2283317 w 7369701"/>
              <a:gd name="connsiteY527" fmla="*/ 1796925 h 6858000"/>
              <a:gd name="connsiteX528" fmla="*/ 2399523 w 7369701"/>
              <a:gd name="connsiteY528" fmla="*/ 1428234 h 6858000"/>
              <a:gd name="connsiteX529" fmla="*/ 2448558 w 7369701"/>
              <a:gd name="connsiteY529" fmla="*/ 1373435 h 6858000"/>
              <a:gd name="connsiteX530" fmla="*/ 2312521 w 7369701"/>
              <a:gd name="connsiteY530" fmla="*/ 1806140 h 6858000"/>
              <a:gd name="connsiteX531" fmla="*/ 2127533 w 7369701"/>
              <a:gd name="connsiteY531" fmla="*/ 2348380 h 6858000"/>
              <a:gd name="connsiteX532" fmla="*/ 2358080 w 7369701"/>
              <a:gd name="connsiteY532" fmla="*/ 1866134 h 6858000"/>
              <a:gd name="connsiteX533" fmla="*/ 2407436 w 7369701"/>
              <a:gd name="connsiteY533" fmla="*/ 1651070 h 6858000"/>
              <a:gd name="connsiteX534" fmla="*/ 2448558 w 7369701"/>
              <a:gd name="connsiteY534" fmla="*/ 1373435 h 6858000"/>
              <a:gd name="connsiteX535" fmla="*/ 278707 w 7369701"/>
              <a:gd name="connsiteY535" fmla="*/ 1352270 h 6858000"/>
              <a:gd name="connsiteX536" fmla="*/ 321570 w 7369701"/>
              <a:gd name="connsiteY536" fmla="*/ 1861610 h 6858000"/>
              <a:gd name="connsiteX537" fmla="*/ 294281 w 7369701"/>
              <a:gd name="connsiteY537" fmla="*/ 1440658 h 6858000"/>
              <a:gd name="connsiteX538" fmla="*/ 278707 w 7369701"/>
              <a:gd name="connsiteY538" fmla="*/ 1352270 h 6858000"/>
              <a:gd name="connsiteX539" fmla="*/ 1423821 w 7369701"/>
              <a:gd name="connsiteY539" fmla="*/ 1351958 h 6858000"/>
              <a:gd name="connsiteX540" fmla="*/ 1638521 w 7369701"/>
              <a:gd name="connsiteY540" fmla="*/ 1908470 h 6858000"/>
              <a:gd name="connsiteX541" fmla="*/ 1754199 w 7369701"/>
              <a:gd name="connsiteY541" fmla="*/ 2149284 h 6858000"/>
              <a:gd name="connsiteX542" fmla="*/ 1908359 w 7369701"/>
              <a:gd name="connsiteY542" fmla="*/ 2364988 h 6858000"/>
              <a:gd name="connsiteX543" fmla="*/ 1647661 w 7369701"/>
              <a:gd name="connsiteY543" fmla="*/ 1825945 h 6858000"/>
              <a:gd name="connsiteX544" fmla="*/ 1423821 w 7369701"/>
              <a:gd name="connsiteY544" fmla="*/ 1351958 h 6858000"/>
              <a:gd name="connsiteX545" fmla="*/ 1431890 w 7369701"/>
              <a:gd name="connsiteY545" fmla="*/ 1306475 h 6858000"/>
              <a:gd name="connsiteX546" fmla="*/ 1507597 w 7369701"/>
              <a:gd name="connsiteY546" fmla="*/ 1446132 h 6858000"/>
              <a:gd name="connsiteX547" fmla="*/ 1674586 w 7369701"/>
              <a:gd name="connsiteY547" fmla="*/ 1813832 h 6858000"/>
              <a:gd name="connsiteX548" fmla="*/ 1815950 w 7369701"/>
              <a:gd name="connsiteY548" fmla="*/ 2128564 h 6858000"/>
              <a:gd name="connsiteX549" fmla="*/ 1984242 w 7369701"/>
              <a:gd name="connsiteY549" fmla="*/ 2430829 h 6858000"/>
              <a:gd name="connsiteX550" fmla="*/ 2014023 w 7369701"/>
              <a:gd name="connsiteY550" fmla="*/ 2450995 h 6858000"/>
              <a:gd name="connsiteX551" fmla="*/ 1747337 w 7369701"/>
              <a:gd name="connsiteY551" fmla="*/ 1855264 h 6858000"/>
              <a:gd name="connsiteX552" fmla="*/ 1533749 w 7369701"/>
              <a:gd name="connsiteY552" fmla="*/ 1478656 h 6858000"/>
              <a:gd name="connsiteX553" fmla="*/ 1431890 w 7369701"/>
              <a:gd name="connsiteY553" fmla="*/ 1306475 h 6858000"/>
              <a:gd name="connsiteX554" fmla="*/ 5052692 w 7369701"/>
              <a:gd name="connsiteY554" fmla="*/ 1292994 h 6858000"/>
              <a:gd name="connsiteX555" fmla="*/ 5200661 w 7369701"/>
              <a:gd name="connsiteY555" fmla="*/ 1635186 h 6858000"/>
              <a:gd name="connsiteX556" fmla="*/ 5297138 w 7369701"/>
              <a:gd name="connsiteY556" fmla="*/ 1906351 h 6858000"/>
              <a:gd name="connsiteX557" fmla="*/ 5052692 w 7369701"/>
              <a:gd name="connsiteY557" fmla="*/ 1292994 h 6858000"/>
              <a:gd name="connsiteX558" fmla="*/ 5009948 w 7369701"/>
              <a:gd name="connsiteY558" fmla="*/ 1273619 h 6858000"/>
              <a:gd name="connsiteX559" fmla="*/ 5121777 w 7369701"/>
              <a:gd name="connsiteY559" fmla="*/ 1654213 h 6858000"/>
              <a:gd name="connsiteX560" fmla="*/ 5293545 w 7369701"/>
              <a:gd name="connsiteY560" fmla="*/ 2072247 h 6858000"/>
              <a:gd name="connsiteX561" fmla="*/ 5294042 w 7369701"/>
              <a:gd name="connsiteY561" fmla="*/ 2065019 h 6858000"/>
              <a:gd name="connsiteX562" fmla="*/ 5171936 w 7369701"/>
              <a:gd name="connsiteY562" fmla="*/ 1647613 h 6858000"/>
              <a:gd name="connsiteX563" fmla="*/ 5009948 w 7369701"/>
              <a:gd name="connsiteY563" fmla="*/ 1273619 h 6858000"/>
              <a:gd name="connsiteX564" fmla="*/ 655236 w 7369701"/>
              <a:gd name="connsiteY564" fmla="*/ 1268632 h 6858000"/>
              <a:gd name="connsiteX565" fmla="*/ 839521 w 7369701"/>
              <a:gd name="connsiteY565" fmla="*/ 1685315 h 6858000"/>
              <a:gd name="connsiteX566" fmla="*/ 1109416 w 7369701"/>
              <a:gd name="connsiteY566" fmla="*/ 2061663 h 6858000"/>
              <a:gd name="connsiteX567" fmla="*/ 1298300 w 7369701"/>
              <a:gd name="connsiteY567" fmla="*/ 2247742 h 6858000"/>
              <a:gd name="connsiteX568" fmla="*/ 1125871 w 7369701"/>
              <a:gd name="connsiteY568" fmla="*/ 1989513 h 6858000"/>
              <a:gd name="connsiteX569" fmla="*/ 981574 w 7369701"/>
              <a:gd name="connsiteY569" fmla="*/ 1783157 h 6858000"/>
              <a:gd name="connsiteX570" fmla="*/ 922198 w 7369701"/>
              <a:gd name="connsiteY570" fmla="*/ 1677437 h 6858000"/>
              <a:gd name="connsiteX571" fmla="*/ 869293 w 7369701"/>
              <a:gd name="connsiteY571" fmla="*/ 1583214 h 6858000"/>
              <a:gd name="connsiteX572" fmla="*/ 751431 w 7369701"/>
              <a:gd name="connsiteY572" fmla="*/ 1405731 h 6858000"/>
              <a:gd name="connsiteX573" fmla="*/ 655236 w 7369701"/>
              <a:gd name="connsiteY573" fmla="*/ 1268632 h 6858000"/>
              <a:gd name="connsiteX574" fmla="*/ 6516292 w 7369701"/>
              <a:gd name="connsiteY574" fmla="*/ 1263064 h 6858000"/>
              <a:gd name="connsiteX575" fmla="*/ 5736320 w 7369701"/>
              <a:gd name="connsiteY575" fmla="*/ 1501803 h 6858000"/>
              <a:gd name="connsiteX576" fmla="*/ 6516292 w 7369701"/>
              <a:gd name="connsiteY576" fmla="*/ 1263064 h 6858000"/>
              <a:gd name="connsiteX577" fmla="*/ 291466 w 7369701"/>
              <a:gd name="connsiteY577" fmla="*/ 1250369 h 6858000"/>
              <a:gd name="connsiteX578" fmla="*/ 323180 w 7369701"/>
              <a:gd name="connsiteY578" fmla="*/ 1435283 h 6858000"/>
              <a:gd name="connsiteX579" fmla="*/ 349381 w 7369701"/>
              <a:gd name="connsiteY579" fmla="*/ 1875041 h 6858000"/>
              <a:gd name="connsiteX580" fmla="*/ 374363 w 7369701"/>
              <a:gd name="connsiteY580" fmla="*/ 1506494 h 6858000"/>
              <a:gd name="connsiteX581" fmla="*/ 302168 w 7369701"/>
              <a:gd name="connsiteY581" fmla="*/ 1274495 h 6858000"/>
              <a:gd name="connsiteX582" fmla="*/ 291466 w 7369701"/>
              <a:gd name="connsiteY582" fmla="*/ 1250369 h 6858000"/>
              <a:gd name="connsiteX583" fmla="*/ 678222 w 7369701"/>
              <a:gd name="connsiteY583" fmla="*/ 1248670 h 6858000"/>
              <a:gd name="connsiteX584" fmla="*/ 775536 w 7369701"/>
              <a:gd name="connsiteY584" fmla="*/ 1388015 h 6858000"/>
              <a:gd name="connsiteX585" fmla="*/ 894529 w 7369701"/>
              <a:gd name="connsiteY585" fmla="*/ 1567739 h 6858000"/>
              <a:gd name="connsiteX586" fmla="*/ 948000 w 7369701"/>
              <a:gd name="connsiteY586" fmla="*/ 1663088 h 6858000"/>
              <a:gd name="connsiteX587" fmla="*/ 1006812 w 7369701"/>
              <a:gd name="connsiteY587" fmla="*/ 1767683 h 6858000"/>
              <a:gd name="connsiteX588" fmla="*/ 1149133 w 7369701"/>
              <a:gd name="connsiteY588" fmla="*/ 1971513 h 6858000"/>
              <a:gd name="connsiteX589" fmla="*/ 1333952 w 7369701"/>
              <a:gd name="connsiteY589" fmla="*/ 2251620 h 6858000"/>
              <a:gd name="connsiteX590" fmla="*/ 1337329 w 7369701"/>
              <a:gd name="connsiteY590" fmla="*/ 2258350 h 6858000"/>
              <a:gd name="connsiteX591" fmla="*/ 1014726 w 7369701"/>
              <a:gd name="connsiteY591" fmla="*/ 1615556 h 6858000"/>
              <a:gd name="connsiteX592" fmla="*/ 678222 w 7369701"/>
              <a:gd name="connsiteY592" fmla="*/ 1248670 h 6858000"/>
              <a:gd name="connsiteX593" fmla="*/ 6691602 w 7369701"/>
              <a:gd name="connsiteY593" fmla="*/ 1140573 h 6858000"/>
              <a:gd name="connsiteX594" fmla="*/ 6571100 w 7369701"/>
              <a:gd name="connsiteY594" fmla="*/ 1183662 h 6858000"/>
              <a:gd name="connsiteX595" fmla="*/ 6241687 w 7369701"/>
              <a:gd name="connsiteY595" fmla="*/ 1257600 h 6858000"/>
              <a:gd name="connsiteX596" fmla="*/ 5693009 w 7369701"/>
              <a:gd name="connsiteY596" fmla="*/ 1478256 h 6858000"/>
              <a:gd name="connsiteX597" fmla="*/ 6548420 w 7369701"/>
              <a:gd name="connsiteY597" fmla="*/ 1214599 h 6858000"/>
              <a:gd name="connsiteX598" fmla="*/ 6605473 w 7369701"/>
              <a:gd name="connsiteY598" fmla="*/ 1184686 h 6858000"/>
              <a:gd name="connsiteX599" fmla="*/ 6691602 w 7369701"/>
              <a:gd name="connsiteY599" fmla="*/ 1140573 h 6858000"/>
              <a:gd name="connsiteX600" fmla="*/ 4002475 w 7369701"/>
              <a:gd name="connsiteY600" fmla="*/ 1037802 h 6858000"/>
              <a:gd name="connsiteX601" fmla="*/ 4000324 w 7369701"/>
              <a:gd name="connsiteY601" fmla="*/ 1039362 h 6858000"/>
              <a:gd name="connsiteX602" fmla="*/ 4002862 w 7369701"/>
              <a:gd name="connsiteY602" fmla="*/ 1042866 h 6858000"/>
              <a:gd name="connsiteX603" fmla="*/ 4002475 w 7369701"/>
              <a:gd name="connsiteY603" fmla="*/ 1037802 h 6858000"/>
              <a:gd name="connsiteX604" fmla="*/ 506322 w 7369701"/>
              <a:gd name="connsiteY604" fmla="*/ 1020997 h 6858000"/>
              <a:gd name="connsiteX605" fmla="*/ 533068 w 7369701"/>
              <a:gd name="connsiteY605" fmla="*/ 1029409 h 6858000"/>
              <a:gd name="connsiteX606" fmla="*/ 1232525 w 7369701"/>
              <a:gd name="connsiteY606" fmla="*/ 1804675 h 6858000"/>
              <a:gd name="connsiteX607" fmla="*/ 1388858 w 7369701"/>
              <a:gd name="connsiteY607" fmla="*/ 2368011 h 6858000"/>
              <a:gd name="connsiteX608" fmla="*/ 1384098 w 7369701"/>
              <a:gd name="connsiteY608" fmla="*/ 2378125 h 6858000"/>
              <a:gd name="connsiteX609" fmla="*/ 1425393 w 7369701"/>
              <a:gd name="connsiteY609" fmla="*/ 2589124 h 6858000"/>
              <a:gd name="connsiteX610" fmla="*/ 1424001 w 7369701"/>
              <a:gd name="connsiteY610" fmla="*/ 2597541 h 6858000"/>
              <a:gd name="connsiteX611" fmla="*/ 2152729 w 7369701"/>
              <a:gd name="connsiteY611" fmla="*/ 2864487 h 6858000"/>
              <a:gd name="connsiteX612" fmla="*/ 2020609 w 7369701"/>
              <a:gd name="connsiteY612" fmla="*/ 2539671 h 6858000"/>
              <a:gd name="connsiteX613" fmla="*/ 2018920 w 7369701"/>
              <a:gd name="connsiteY613" fmla="*/ 2536309 h 6858000"/>
              <a:gd name="connsiteX614" fmla="*/ 1342441 w 7369701"/>
              <a:gd name="connsiteY614" fmla="*/ 1173017 h 6858000"/>
              <a:gd name="connsiteX615" fmla="*/ 1367925 w 7369701"/>
              <a:gd name="connsiteY615" fmla="*/ 1135648 h 6858000"/>
              <a:gd name="connsiteX616" fmla="*/ 1771401 w 7369701"/>
              <a:gd name="connsiteY616" fmla="*/ 1806673 h 6858000"/>
              <a:gd name="connsiteX617" fmla="*/ 1972385 w 7369701"/>
              <a:gd name="connsiteY617" fmla="*/ 2198735 h 6858000"/>
              <a:gd name="connsiteX618" fmla="*/ 2040892 w 7369701"/>
              <a:gd name="connsiteY618" fmla="*/ 2405205 h 6858000"/>
              <a:gd name="connsiteX619" fmla="*/ 2131689 w 7369701"/>
              <a:gd name="connsiteY619" fmla="*/ 1936926 h 6858000"/>
              <a:gd name="connsiteX620" fmla="*/ 2454820 w 7369701"/>
              <a:gd name="connsiteY620" fmla="*/ 1248808 h 6858000"/>
              <a:gd name="connsiteX621" fmla="*/ 2492512 w 7369701"/>
              <a:gd name="connsiteY621" fmla="*/ 1302920 h 6858000"/>
              <a:gd name="connsiteX622" fmla="*/ 2081216 w 7369701"/>
              <a:gd name="connsiteY622" fmla="*/ 2527513 h 6858000"/>
              <a:gd name="connsiteX623" fmla="*/ 2081211 w 7369701"/>
              <a:gd name="connsiteY623" fmla="*/ 2528916 h 6858000"/>
              <a:gd name="connsiteX624" fmla="*/ 2199067 w 7369701"/>
              <a:gd name="connsiteY624" fmla="*/ 2884061 h 6858000"/>
              <a:gd name="connsiteX625" fmla="*/ 3192586 w 7369701"/>
              <a:gd name="connsiteY625" fmla="*/ 3411496 h 6858000"/>
              <a:gd name="connsiteX626" fmla="*/ 3182620 w 7369701"/>
              <a:gd name="connsiteY626" fmla="*/ 3483279 h 6858000"/>
              <a:gd name="connsiteX627" fmla="*/ 2435119 w 7369701"/>
              <a:gd name="connsiteY627" fmla="*/ 3080173 h 6858000"/>
              <a:gd name="connsiteX628" fmla="*/ 2410152 w 7369701"/>
              <a:gd name="connsiteY628" fmla="*/ 3063751 h 6858000"/>
              <a:gd name="connsiteX629" fmla="*/ 2408099 w 7369701"/>
              <a:gd name="connsiteY629" fmla="*/ 3064403 h 6858000"/>
              <a:gd name="connsiteX630" fmla="*/ 2407218 w 7369701"/>
              <a:gd name="connsiteY630" fmla="*/ 3070324 h 6858000"/>
              <a:gd name="connsiteX631" fmla="*/ 2380138 w 7369701"/>
              <a:gd name="connsiteY631" fmla="*/ 3099341 h 6858000"/>
              <a:gd name="connsiteX632" fmla="*/ 1765923 w 7369701"/>
              <a:gd name="connsiteY632" fmla="*/ 3581043 h 6858000"/>
              <a:gd name="connsiteX633" fmla="*/ 1702258 w 7369701"/>
              <a:gd name="connsiteY633" fmla="*/ 3612286 h 6858000"/>
              <a:gd name="connsiteX634" fmla="*/ 1538370 w 7369701"/>
              <a:gd name="connsiteY634" fmla="*/ 3811804 h 6858000"/>
              <a:gd name="connsiteX635" fmla="*/ 542867 w 7369701"/>
              <a:gd name="connsiteY635" fmla="*/ 4944092 h 6858000"/>
              <a:gd name="connsiteX636" fmla="*/ 515800 w 7369701"/>
              <a:gd name="connsiteY636" fmla="*/ 4862180 h 6858000"/>
              <a:gd name="connsiteX637" fmla="*/ 909145 w 7369701"/>
              <a:gd name="connsiteY637" fmla="*/ 4199225 h 6858000"/>
              <a:gd name="connsiteX638" fmla="*/ 1214067 w 7369701"/>
              <a:gd name="connsiteY638" fmla="*/ 3908561 h 6858000"/>
              <a:gd name="connsiteX639" fmla="*/ 640967 w 7369701"/>
              <a:gd name="connsiteY639" fmla="*/ 4105601 h 6858000"/>
              <a:gd name="connsiteX640" fmla="*/ 112563 w 7369701"/>
              <a:gd name="connsiteY640" fmla="*/ 4396952 h 6858000"/>
              <a:gd name="connsiteX641" fmla="*/ 0 w 7369701"/>
              <a:gd name="connsiteY641" fmla="*/ 4466006 h 6858000"/>
              <a:gd name="connsiteX642" fmla="*/ 0 w 7369701"/>
              <a:gd name="connsiteY642" fmla="*/ 4233763 h 6858000"/>
              <a:gd name="connsiteX643" fmla="*/ 36881 w 7369701"/>
              <a:gd name="connsiteY643" fmla="*/ 4200118 h 6858000"/>
              <a:gd name="connsiteX644" fmla="*/ 910534 w 7369701"/>
              <a:gd name="connsiteY644" fmla="*/ 3629753 h 6858000"/>
              <a:gd name="connsiteX645" fmla="*/ 1578717 w 7369701"/>
              <a:gd name="connsiteY645" fmla="*/ 3575982 h 6858000"/>
              <a:gd name="connsiteX646" fmla="*/ 2338780 w 7369701"/>
              <a:gd name="connsiteY646" fmla="*/ 3033725 h 6858000"/>
              <a:gd name="connsiteX647" fmla="*/ 1807991 w 7369701"/>
              <a:gd name="connsiteY647" fmla="*/ 2807184 h 6858000"/>
              <a:gd name="connsiteX648" fmla="*/ 1416358 w 7369701"/>
              <a:gd name="connsiteY648" fmla="*/ 3112571 h 6858000"/>
              <a:gd name="connsiteX649" fmla="*/ 939066 w 7369701"/>
              <a:gd name="connsiteY649" fmla="*/ 3378798 h 6858000"/>
              <a:gd name="connsiteX650" fmla="*/ 115099 w 7369701"/>
              <a:gd name="connsiteY650" fmla="*/ 3607650 h 6858000"/>
              <a:gd name="connsiteX651" fmla="*/ 97284 w 7369701"/>
              <a:gd name="connsiteY651" fmla="*/ 3520393 h 6858000"/>
              <a:gd name="connsiteX652" fmla="*/ 922050 w 7369701"/>
              <a:gd name="connsiteY652" fmla="*/ 3074867 h 6858000"/>
              <a:gd name="connsiteX653" fmla="*/ 1405265 w 7369701"/>
              <a:gd name="connsiteY653" fmla="*/ 3016319 h 6858000"/>
              <a:gd name="connsiteX654" fmla="*/ 1407512 w 7369701"/>
              <a:gd name="connsiteY654" fmla="*/ 3018001 h 6858000"/>
              <a:gd name="connsiteX655" fmla="*/ 1726266 w 7369701"/>
              <a:gd name="connsiteY655" fmla="*/ 2777274 h 6858000"/>
              <a:gd name="connsiteX656" fmla="*/ 625390 w 7369701"/>
              <a:gd name="connsiteY656" fmla="*/ 2514541 h 6858000"/>
              <a:gd name="connsiteX657" fmla="*/ 619799 w 7369701"/>
              <a:gd name="connsiteY657" fmla="*/ 2527180 h 6858000"/>
              <a:gd name="connsiteX658" fmla="*/ 310030 w 7369701"/>
              <a:gd name="connsiteY658" fmla="*/ 2771818 h 6858000"/>
              <a:gd name="connsiteX659" fmla="*/ 173877 w 7369701"/>
              <a:gd name="connsiteY659" fmla="*/ 2937056 h 6858000"/>
              <a:gd name="connsiteX660" fmla="*/ 77889 w 7369701"/>
              <a:gd name="connsiteY660" fmla="*/ 3138440 h 6858000"/>
              <a:gd name="connsiteX661" fmla="*/ 0 w 7369701"/>
              <a:gd name="connsiteY661" fmla="*/ 3271395 h 6858000"/>
              <a:gd name="connsiteX662" fmla="*/ 0 w 7369701"/>
              <a:gd name="connsiteY662" fmla="*/ 3153002 h 6858000"/>
              <a:gd name="connsiteX663" fmla="*/ 2386 w 7369701"/>
              <a:gd name="connsiteY663" fmla="*/ 3149203 h 6858000"/>
              <a:gd name="connsiteX664" fmla="*/ 89753 w 7369701"/>
              <a:gd name="connsiteY664" fmla="*/ 2987702 h 6858000"/>
              <a:gd name="connsiteX665" fmla="*/ 76869 w 7369701"/>
              <a:gd name="connsiteY665" fmla="*/ 3005404 h 6858000"/>
              <a:gd name="connsiteX666" fmla="*/ 32049 w 7369701"/>
              <a:gd name="connsiteY666" fmla="*/ 3065814 h 6858000"/>
              <a:gd name="connsiteX667" fmla="*/ 0 w 7369701"/>
              <a:gd name="connsiteY667" fmla="*/ 3108744 h 6858000"/>
              <a:gd name="connsiteX668" fmla="*/ 0 w 7369701"/>
              <a:gd name="connsiteY668" fmla="*/ 3058059 h 6858000"/>
              <a:gd name="connsiteX669" fmla="*/ 7610 w 7369701"/>
              <a:gd name="connsiteY669" fmla="*/ 3047889 h 6858000"/>
              <a:gd name="connsiteX670" fmla="*/ 52419 w 7369701"/>
              <a:gd name="connsiteY670" fmla="*/ 2987479 h 6858000"/>
              <a:gd name="connsiteX671" fmla="*/ 59142 w 7369701"/>
              <a:gd name="connsiteY671" fmla="*/ 2978488 h 6858000"/>
              <a:gd name="connsiteX672" fmla="*/ 0 w 7369701"/>
              <a:gd name="connsiteY672" fmla="*/ 3015334 h 6858000"/>
              <a:gd name="connsiteX673" fmla="*/ 0 w 7369701"/>
              <a:gd name="connsiteY673" fmla="*/ 2914286 h 6858000"/>
              <a:gd name="connsiteX674" fmla="*/ 36383 w 7369701"/>
              <a:gd name="connsiteY674" fmla="*/ 2901128 h 6858000"/>
              <a:gd name="connsiteX675" fmla="*/ 156329 w 7369701"/>
              <a:gd name="connsiteY675" fmla="*/ 2840533 h 6858000"/>
              <a:gd name="connsiteX676" fmla="*/ 358355 w 7369701"/>
              <a:gd name="connsiteY676" fmla="*/ 2620471 h 6858000"/>
              <a:gd name="connsiteX677" fmla="*/ 510577 w 7369701"/>
              <a:gd name="connsiteY677" fmla="*/ 2501244 h 6858000"/>
              <a:gd name="connsiteX678" fmla="*/ 211967 w 7369701"/>
              <a:gd name="connsiteY678" fmla="*/ 2479171 h 6858000"/>
              <a:gd name="connsiteX679" fmla="*/ 0 w 7369701"/>
              <a:gd name="connsiteY679" fmla="*/ 2476398 h 6858000"/>
              <a:gd name="connsiteX680" fmla="*/ 0 w 7369701"/>
              <a:gd name="connsiteY680" fmla="*/ 2389189 h 6858000"/>
              <a:gd name="connsiteX681" fmla="*/ 103062 w 7369701"/>
              <a:gd name="connsiteY681" fmla="*/ 2389518 h 6858000"/>
              <a:gd name="connsiteX682" fmla="*/ 510734 w 7369701"/>
              <a:gd name="connsiteY682" fmla="*/ 2416201 h 6858000"/>
              <a:gd name="connsiteX683" fmla="*/ 279257 w 7369701"/>
              <a:gd name="connsiteY683" fmla="*/ 2092102 h 6858000"/>
              <a:gd name="connsiteX684" fmla="*/ 65265 w 7369701"/>
              <a:gd name="connsiteY684" fmla="*/ 2006049 h 6858000"/>
              <a:gd name="connsiteX685" fmla="*/ 0 w 7369701"/>
              <a:gd name="connsiteY685" fmla="*/ 1982532 h 6858000"/>
              <a:gd name="connsiteX686" fmla="*/ 0 w 7369701"/>
              <a:gd name="connsiteY686" fmla="*/ 1912789 h 6858000"/>
              <a:gd name="connsiteX687" fmla="*/ 97460 w 7369701"/>
              <a:gd name="connsiteY687" fmla="*/ 1953725 h 6858000"/>
              <a:gd name="connsiteX688" fmla="*/ 221272 w 7369701"/>
              <a:gd name="connsiteY688" fmla="*/ 1980766 h 6858000"/>
              <a:gd name="connsiteX689" fmla="*/ 116765 w 7369701"/>
              <a:gd name="connsiteY689" fmla="*/ 1911033 h 6858000"/>
              <a:gd name="connsiteX690" fmla="*/ 16405 w 7369701"/>
              <a:gd name="connsiteY690" fmla="*/ 1803412 h 6858000"/>
              <a:gd name="connsiteX691" fmla="*/ 0 w 7369701"/>
              <a:gd name="connsiteY691" fmla="*/ 1784777 h 6858000"/>
              <a:gd name="connsiteX692" fmla="*/ 0 w 7369701"/>
              <a:gd name="connsiteY692" fmla="*/ 1740082 h 6858000"/>
              <a:gd name="connsiteX693" fmla="*/ 39394 w 7369701"/>
              <a:gd name="connsiteY693" fmla="*/ 1784856 h 6858000"/>
              <a:gd name="connsiteX694" fmla="*/ 135813 w 7369701"/>
              <a:gd name="connsiteY694" fmla="*/ 1888838 h 6858000"/>
              <a:gd name="connsiteX695" fmla="*/ 242575 w 7369701"/>
              <a:gd name="connsiteY695" fmla="*/ 1958841 h 6858000"/>
              <a:gd name="connsiteX696" fmla="*/ 82197 w 7369701"/>
              <a:gd name="connsiteY696" fmla="*/ 1754826 h 6858000"/>
              <a:gd name="connsiteX697" fmla="*/ 0 w 7369701"/>
              <a:gd name="connsiteY697" fmla="*/ 1679650 h 6858000"/>
              <a:gd name="connsiteX698" fmla="*/ 0 w 7369701"/>
              <a:gd name="connsiteY698" fmla="*/ 1602463 h 6858000"/>
              <a:gd name="connsiteX699" fmla="*/ 84689 w 7369701"/>
              <a:gd name="connsiteY699" fmla="*/ 1677442 h 6858000"/>
              <a:gd name="connsiteX700" fmla="*/ 298437 w 7369701"/>
              <a:gd name="connsiteY700" fmla="*/ 1968019 h 6858000"/>
              <a:gd name="connsiteX701" fmla="*/ 227269 w 7369701"/>
              <a:gd name="connsiteY701" fmla="*/ 1114064 h 6858000"/>
              <a:gd name="connsiteX702" fmla="*/ 248003 w 7369701"/>
              <a:gd name="connsiteY702" fmla="*/ 1089613 h 6858000"/>
              <a:gd name="connsiteX703" fmla="*/ 427020 w 7369701"/>
              <a:gd name="connsiteY703" fmla="*/ 1619803 h 6858000"/>
              <a:gd name="connsiteX704" fmla="*/ 340345 w 7369701"/>
              <a:gd name="connsiteY704" fmla="*/ 2027739 h 6858000"/>
              <a:gd name="connsiteX705" fmla="*/ 360865 w 7369701"/>
              <a:gd name="connsiteY705" fmla="*/ 2044827 h 6858000"/>
              <a:gd name="connsiteX706" fmla="*/ 560414 w 7369701"/>
              <a:gd name="connsiteY706" fmla="*/ 2421457 h 6858000"/>
              <a:gd name="connsiteX707" fmla="*/ 1359703 w 7369701"/>
              <a:gd name="connsiteY707" fmla="*/ 2578554 h 6858000"/>
              <a:gd name="connsiteX708" fmla="*/ 1359422 w 7369701"/>
              <a:gd name="connsiteY708" fmla="*/ 2577994 h 6858000"/>
              <a:gd name="connsiteX709" fmla="*/ 828701 w 7369701"/>
              <a:gd name="connsiteY709" fmla="*/ 1839520 h 6858000"/>
              <a:gd name="connsiteX710" fmla="*/ 494427 w 7369701"/>
              <a:gd name="connsiteY710" fmla="*/ 1092333 h 6858000"/>
              <a:gd name="connsiteX711" fmla="*/ 506322 w 7369701"/>
              <a:gd name="connsiteY711" fmla="*/ 1020997 h 6858000"/>
              <a:gd name="connsiteX712" fmla="*/ 4570198 w 7369701"/>
              <a:gd name="connsiteY712" fmla="*/ 978081 h 6858000"/>
              <a:gd name="connsiteX713" fmla="*/ 4523691 w 7369701"/>
              <a:gd name="connsiteY713" fmla="*/ 1127776 h 6858000"/>
              <a:gd name="connsiteX714" fmla="*/ 4509875 w 7369701"/>
              <a:gd name="connsiteY714" fmla="*/ 1167552 h 6858000"/>
              <a:gd name="connsiteX715" fmla="*/ 4478168 w 7369701"/>
              <a:gd name="connsiteY715" fmla="*/ 1260735 h 6858000"/>
              <a:gd name="connsiteX716" fmla="*/ 4409309 w 7369701"/>
              <a:gd name="connsiteY716" fmla="*/ 1666996 h 6858000"/>
              <a:gd name="connsiteX717" fmla="*/ 4370031 w 7369701"/>
              <a:gd name="connsiteY717" fmla="*/ 1955666 h 6858000"/>
              <a:gd name="connsiteX718" fmla="*/ 4570198 w 7369701"/>
              <a:gd name="connsiteY718" fmla="*/ 978081 h 6858000"/>
              <a:gd name="connsiteX719" fmla="*/ 4557898 w 7369701"/>
              <a:gd name="connsiteY719" fmla="*/ 900011 h 6858000"/>
              <a:gd name="connsiteX720" fmla="*/ 4344840 w 7369701"/>
              <a:gd name="connsiteY720" fmla="*/ 1922038 h 6858000"/>
              <a:gd name="connsiteX721" fmla="*/ 4378710 w 7369701"/>
              <a:gd name="connsiteY721" fmla="*/ 1665516 h 6858000"/>
              <a:gd name="connsiteX722" fmla="*/ 4448798 w 7369701"/>
              <a:gd name="connsiteY722" fmla="*/ 1253024 h 6858000"/>
              <a:gd name="connsiteX723" fmla="*/ 4480315 w 7369701"/>
              <a:gd name="connsiteY723" fmla="*/ 1158454 h 6858000"/>
              <a:gd name="connsiteX724" fmla="*/ 4494133 w 7369701"/>
              <a:gd name="connsiteY724" fmla="*/ 1118676 h 6858000"/>
              <a:gd name="connsiteX725" fmla="*/ 4557898 w 7369701"/>
              <a:gd name="connsiteY725" fmla="*/ 900011 h 6858000"/>
              <a:gd name="connsiteX726" fmla="*/ 5870151 w 7369701"/>
              <a:gd name="connsiteY726" fmla="*/ 898890 h 6858000"/>
              <a:gd name="connsiteX727" fmla="*/ 5861335 w 7369701"/>
              <a:gd name="connsiteY727" fmla="*/ 899177 h 6858000"/>
              <a:gd name="connsiteX728" fmla="*/ 5843702 w 7369701"/>
              <a:gd name="connsiteY728" fmla="*/ 899748 h 6858000"/>
              <a:gd name="connsiteX729" fmla="*/ 5651107 w 7369701"/>
              <a:gd name="connsiteY729" fmla="*/ 920306 h 6858000"/>
              <a:gd name="connsiteX730" fmla="*/ 5459407 w 7369701"/>
              <a:gd name="connsiteY730" fmla="*/ 940975 h 6858000"/>
              <a:gd name="connsiteX731" fmla="*/ 5374846 w 7369701"/>
              <a:gd name="connsiteY731" fmla="*/ 941988 h 6858000"/>
              <a:gd name="connsiteX732" fmla="*/ 5256105 w 7369701"/>
              <a:gd name="connsiteY732" fmla="*/ 945632 h 6858000"/>
              <a:gd name="connsiteX733" fmla="*/ 5107071 w 7369701"/>
              <a:gd name="connsiteY733" fmla="*/ 969720 h 6858000"/>
              <a:gd name="connsiteX734" fmla="*/ 4998681 w 7369701"/>
              <a:gd name="connsiteY734" fmla="*/ 988771 h 6858000"/>
              <a:gd name="connsiteX735" fmla="*/ 5870151 w 7369701"/>
              <a:gd name="connsiteY735" fmla="*/ 898890 h 6858000"/>
              <a:gd name="connsiteX736" fmla="*/ 5504425 w 7369701"/>
              <a:gd name="connsiteY736" fmla="*/ 848067 h 6858000"/>
              <a:gd name="connsiteX737" fmla="*/ 4968849 w 7369701"/>
              <a:gd name="connsiteY737" fmla="*/ 962318 h 6858000"/>
              <a:gd name="connsiteX738" fmla="*/ 5104039 w 7369701"/>
              <a:gd name="connsiteY738" fmla="*/ 940634 h 6858000"/>
              <a:gd name="connsiteX739" fmla="*/ 5256311 w 7369701"/>
              <a:gd name="connsiteY739" fmla="*/ 916490 h 6858000"/>
              <a:gd name="connsiteX740" fmla="*/ 5377381 w 7369701"/>
              <a:gd name="connsiteY740" fmla="*/ 912671 h 6858000"/>
              <a:gd name="connsiteX741" fmla="*/ 5460148 w 7369701"/>
              <a:gd name="connsiteY741" fmla="*/ 911442 h 6858000"/>
              <a:gd name="connsiteX742" fmla="*/ 5648971 w 7369701"/>
              <a:gd name="connsiteY742" fmla="*/ 891331 h 6858000"/>
              <a:gd name="connsiteX743" fmla="*/ 5844807 w 7369701"/>
              <a:gd name="connsiteY743" fmla="*/ 870718 h 6858000"/>
              <a:gd name="connsiteX744" fmla="*/ 5862975 w 7369701"/>
              <a:gd name="connsiteY744" fmla="*/ 869756 h 6858000"/>
              <a:gd name="connsiteX745" fmla="*/ 5920887 w 7369701"/>
              <a:gd name="connsiteY745" fmla="*/ 865929 h 6858000"/>
              <a:gd name="connsiteX746" fmla="*/ 5504425 w 7369701"/>
              <a:gd name="connsiteY746" fmla="*/ 848067 h 6858000"/>
              <a:gd name="connsiteX747" fmla="*/ 3607114 w 7369701"/>
              <a:gd name="connsiteY747" fmla="*/ 467441 h 6858000"/>
              <a:gd name="connsiteX748" fmla="*/ 3296242 w 7369701"/>
              <a:gd name="connsiteY748" fmla="*/ 807991 h 6858000"/>
              <a:gd name="connsiteX749" fmla="*/ 3174674 w 7369701"/>
              <a:gd name="connsiteY749" fmla="*/ 919759 h 6858000"/>
              <a:gd name="connsiteX750" fmla="*/ 3042978 w 7369701"/>
              <a:gd name="connsiteY750" fmla="*/ 1054894 h 6858000"/>
              <a:gd name="connsiteX751" fmla="*/ 2968914 w 7369701"/>
              <a:gd name="connsiteY751" fmla="*/ 1133756 h 6858000"/>
              <a:gd name="connsiteX752" fmla="*/ 3103823 w 7369701"/>
              <a:gd name="connsiteY752" fmla="*/ 1026814 h 6858000"/>
              <a:gd name="connsiteX753" fmla="*/ 3607114 w 7369701"/>
              <a:gd name="connsiteY753" fmla="*/ 467441 h 6858000"/>
              <a:gd name="connsiteX754" fmla="*/ 3744487 w 7369701"/>
              <a:gd name="connsiteY754" fmla="*/ 383136 h 6858000"/>
              <a:gd name="connsiteX755" fmla="*/ 3970213 w 7369701"/>
              <a:gd name="connsiteY755" fmla="*/ 995559 h 6858000"/>
              <a:gd name="connsiteX756" fmla="*/ 3744487 w 7369701"/>
              <a:gd name="connsiteY756" fmla="*/ 383136 h 6858000"/>
              <a:gd name="connsiteX757" fmla="*/ 3624562 w 7369701"/>
              <a:gd name="connsiteY757" fmla="*/ 367041 h 6858000"/>
              <a:gd name="connsiteX758" fmla="*/ 3489712 w 7369701"/>
              <a:gd name="connsiteY758" fmla="*/ 485386 h 6858000"/>
              <a:gd name="connsiteX759" fmla="*/ 3182994 w 7369701"/>
              <a:gd name="connsiteY759" fmla="*/ 828265 h 6858000"/>
              <a:gd name="connsiteX760" fmla="*/ 2892114 w 7369701"/>
              <a:gd name="connsiteY760" fmla="*/ 1172635 h 6858000"/>
              <a:gd name="connsiteX761" fmla="*/ 3021459 w 7369701"/>
              <a:gd name="connsiteY761" fmla="*/ 1035385 h 6858000"/>
              <a:gd name="connsiteX762" fmla="*/ 3153873 w 7369701"/>
              <a:gd name="connsiteY762" fmla="*/ 898971 h 6858000"/>
              <a:gd name="connsiteX763" fmla="*/ 3276511 w 7369701"/>
              <a:gd name="connsiteY763" fmla="*/ 786423 h 6858000"/>
              <a:gd name="connsiteX764" fmla="*/ 3584154 w 7369701"/>
              <a:gd name="connsiteY764" fmla="*/ 448218 h 6858000"/>
              <a:gd name="connsiteX765" fmla="*/ 3624562 w 7369701"/>
              <a:gd name="connsiteY765" fmla="*/ 367041 h 6858000"/>
              <a:gd name="connsiteX766" fmla="*/ 3766672 w 7369701"/>
              <a:gd name="connsiteY766" fmla="*/ 359429 h 6858000"/>
              <a:gd name="connsiteX767" fmla="*/ 3996338 w 7369701"/>
              <a:gd name="connsiteY767" fmla="*/ 968237 h 6858000"/>
              <a:gd name="connsiteX768" fmla="*/ 3766672 w 7369701"/>
              <a:gd name="connsiteY768" fmla="*/ 359429 h 6858000"/>
              <a:gd name="connsiteX769" fmla="*/ 5805386 w 7369701"/>
              <a:gd name="connsiteY769" fmla="*/ 239240 h 6858000"/>
              <a:gd name="connsiteX770" fmla="*/ 5736947 w 7369701"/>
              <a:gd name="connsiteY770" fmla="*/ 261367 h 6858000"/>
              <a:gd name="connsiteX771" fmla="*/ 5427012 w 7369701"/>
              <a:gd name="connsiteY771" fmla="*/ 311272 h 6858000"/>
              <a:gd name="connsiteX772" fmla="*/ 5147818 w 7369701"/>
              <a:gd name="connsiteY772" fmla="*/ 322112 h 6858000"/>
              <a:gd name="connsiteX773" fmla="*/ 5060854 w 7369701"/>
              <a:gd name="connsiteY773" fmla="*/ 311882 h 6858000"/>
              <a:gd name="connsiteX774" fmla="*/ 4945989 w 7369701"/>
              <a:gd name="connsiteY774" fmla="*/ 300516 h 6858000"/>
              <a:gd name="connsiteX775" fmla="*/ 5410479 w 7369701"/>
              <a:gd name="connsiteY775" fmla="*/ 348434 h 6858000"/>
              <a:gd name="connsiteX776" fmla="*/ 5805386 w 7369701"/>
              <a:gd name="connsiteY776" fmla="*/ 239240 h 6858000"/>
              <a:gd name="connsiteX777" fmla="*/ 5905192 w 7369701"/>
              <a:gd name="connsiteY777" fmla="*/ 163079 h 6858000"/>
              <a:gd name="connsiteX778" fmla="*/ 5865655 w 7369701"/>
              <a:gd name="connsiteY778" fmla="*/ 171901 h 6858000"/>
              <a:gd name="connsiteX779" fmla="*/ 5259740 w 7369701"/>
              <a:gd name="connsiteY779" fmla="*/ 257013 h 6858000"/>
              <a:gd name="connsiteX780" fmla="*/ 5208466 w 7369701"/>
              <a:gd name="connsiteY780" fmla="*/ 257550 h 6858000"/>
              <a:gd name="connsiteX781" fmla="*/ 4980204 w 7369701"/>
              <a:gd name="connsiteY781" fmla="*/ 271903 h 6858000"/>
              <a:gd name="connsiteX782" fmla="*/ 5068068 w 7369701"/>
              <a:gd name="connsiteY782" fmla="*/ 282244 h 6858000"/>
              <a:gd name="connsiteX783" fmla="*/ 5153231 w 7369701"/>
              <a:gd name="connsiteY783" fmla="*/ 292240 h 6858000"/>
              <a:gd name="connsiteX784" fmla="*/ 5426491 w 7369701"/>
              <a:gd name="connsiteY784" fmla="*/ 281128 h 6858000"/>
              <a:gd name="connsiteX785" fmla="*/ 5731212 w 7369701"/>
              <a:gd name="connsiteY785" fmla="*/ 231951 h 6858000"/>
              <a:gd name="connsiteX786" fmla="*/ 5905192 w 7369701"/>
              <a:gd name="connsiteY786" fmla="*/ 163079 h 6858000"/>
              <a:gd name="connsiteX787" fmla="*/ 5944437 w 7369701"/>
              <a:gd name="connsiteY787" fmla="*/ 113829 h 6858000"/>
              <a:gd name="connsiteX788" fmla="*/ 5825032 w 7369701"/>
              <a:gd name="connsiteY788" fmla="*/ 146405 h 6858000"/>
              <a:gd name="connsiteX789" fmla="*/ 4955599 w 7369701"/>
              <a:gd name="connsiteY789" fmla="*/ 247008 h 6858000"/>
              <a:gd name="connsiteX790" fmla="*/ 5210104 w 7369701"/>
              <a:gd name="connsiteY790" fmla="*/ 228123 h 6858000"/>
              <a:gd name="connsiteX791" fmla="*/ 5261015 w 7369701"/>
              <a:gd name="connsiteY791" fmla="*/ 227087 h 6858000"/>
              <a:gd name="connsiteX792" fmla="*/ 5861181 w 7369701"/>
              <a:gd name="connsiteY792" fmla="*/ 143093 h 6858000"/>
              <a:gd name="connsiteX793" fmla="*/ 5961252 w 7369701"/>
              <a:gd name="connsiteY793" fmla="*/ 114820 h 6858000"/>
              <a:gd name="connsiteX794" fmla="*/ 5944437 w 7369701"/>
              <a:gd name="connsiteY794" fmla="*/ 113829 h 6858000"/>
              <a:gd name="connsiteX795" fmla="*/ 3882765 w 7369701"/>
              <a:gd name="connsiteY795" fmla="*/ 0 h 6858000"/>
              <a:gd name="connsiteX796" fmla="*/ 3995099 w 7369701"/>
              <a:gd name="connsiteY796" fmla="*/ 0 h 6858000"/>
              <a:gd name="connsiteX797" fmla="*/ 4163818 w 7369701"/>
              <a:gd name="connsiteY797" fmla="*/ 234104 h 6858000"/>
              <a:gd name="connsiteX798" fmla="*/ 4172099 w 7369701"/>
              <a:gd name="connsiteY798" fmla="*/ 234207 h 6858000"/>
              <a:gd name="connsiteX799" fmla="*/ 4784282 w 7369701"/>
              <a:gd name="connsiteY799" fmla="*/ 276561 h 6858000"/>
              <a:gd name="connsiteX800" fmla="*/ 4801687 w 7369701"/>
              <a:gd name="connsiteY800" fmla="*/ 267764 h 6858000"/>
              <a:gd name="connsiteX801" fmla="*/ 6082788 w 7369701"/>
              <a:gd name="connsiteY801" fmla="*/ 64119 h 6858000"/>
              <a:gd name="connsiteX802" fmla="*/ 6099442 w 7369701"/>
              <a:gd name="connsiteY802" fmla="*/ 82568 h 6858000"/>
              <a:gd name="connsiteX803" fmla="*/ 4804137 w 7369701"/>
              <a:gd name="connsiteY803" fmla="*/ 320931 h 6858000"/>
              <a:gd name="connsiteX804" fmla="*/ 4227047 w 7369701"/>
              <a:gd name="connsiteY804" fmla="*/ 313415 h 6858000"/>
              <a:gd name="connsiteX805" fmla="*/ 4346041 w 7369701"/>
              <a:gd name="connsiteY805" fmla="*/ 456086 h 6858000"/>
              <a:gd name="connsiteX806" fmla="*/ 4870967 w 7369701"/>
              <a:gd name="connsiteY806" fmla="*/ 963061 h 6858000"/>
              <a:gd name="connsiteX807" fmla="*/ 4889647 w 7369701"/>
              <a:gd name="connsiteY807" fmla="*/ 957147 h 6858000"/>
              <a:gd name="connsiteX808" fmla="*/ 5422504 w 7369701"/>
              <a:gd name="connsiteY808" fmla="*/ 805191 h 6858000"/>
              <a:gd name="connsiteX809" fmla="*/ 6087656 w 7369701"/>
              <a:gd name="connsiteY809" fmla="*/ 826703 h 6858000"/>
              <a:gd name="connsiteX810" fmla="*/ 6058717 w 7369701"/>
              <a:gd name="connsiteY810" fmla="*/ 865992 h 6858000"/>
              <a:gd name="connsiteX811" fmla="*/ 4974153 w 7369701"/>
              <a:gd name="connsiteY811" fmla="*/ 1045456 h 6858000"/>
              <a:gd name="connsiteX812" fmla="*/ 5627835 w 7369701"/>
              <a:gd name="connsiteY812" fmla="*/ 1472077 h 6858000"/>
              <a:gd name="connsiteX813" fmla="*/ 5629817 w 7369701"/>
              <a:gd name="connsiteY813" fmla="*/ 1471412 h 6858000"/>
              <a:gd name="connsiteX814" fmla="*/ 5634124 w 7369701"/>
              <a:gd name="connsiteY814" fmla="*/ 1470572 h 6858000"/>
              <a:gd name="connsiteX815" fmla="*/ 5755832 w 7369701"/>
              <a:gd name="connsiteY815" fmla="*/ 1383886 h 6858000"/>
              <a:gd name="connsiteX816" fmla="*/ 6014186 w 7369701"/>
              <a:gd name="connsiteY816" fmla="*/ 1279799 h 6858000"/>
              <a:gd name="connsiteX817" fmla="*/ 6901619 w 7369701"/>
              <a:gd name="connsiteY817" fmla="*/ 1047874 h 6858000"/>
              <a:gd name="connsiteX818" fmla="*/ 6931566 w 7369701"/>
              <a:gd name="connsiteY818" fmla="*/ 1062034 h 6858000"/>
              <a:gd name="connsiteX819" fmla="*/ 5790982 w 7369701"/>
              <a:gd name="connsiteY819" fmla="*/ 1561380 h 6858000"/>
              <a:gd name="connsiteX820" fmla="*/ 6188971 w 7369701"/>
              <a:gd name="connsiteY820" fmla="*/ 1755168 h 6858000"/>
              <a:gd name="connsiteX821" fmla="*/ 6202446 w 7369701"/>
              <a:gd name="connsiteY821" fmla="*/ 1752268 h 6858000"/>
              <a:gd name="connsiteX822" fmla="*/ 7179560 w 7369701"/>
              <a:gd name="connsiteY822" fmla="*/ 1467551 h 6858000"/>
              <a:gd name="connsiteX823" fmla="*/ 7158730 w 7369701"/>
              <a:gd name="connsiteY823" fmla="*/ 1507835 h 6858000"/>
              <a:gd name="connsiteX824" fmla="*/ 6326959 w 7369701"/>
              <a:gd name="connsiteY824" fmla="*/ 1817686 h 6858000"/>
              <a:gd name="connsiteX825" fmla="*/ 6537433 w 7369701"/>
              <a:gd name="connsiteY825" fmla="*/ 1907790 h 6858000"/>
              <a:gd name="connsiteX826" fmla="*/ 6550221 w 7369701"/>
              <a:gd name="connsiteY826" fmla="*/ 1910729 h 6858000"/>
              <a:gd name="connsiteX827" fmla="*/ 6964438 w 7369701"/>
              <a:gd name="connsiteY827" fmla="*/ 2209505 h 6858000"/>
              <a:gd name="connsiteX828" fmla="*/ 7367862 w 7369701"/>
              <a:gd name="connsiteY828" fmla="*/ 2806833 h 6858000"/>
              <a:gd name="connsiteX829" fmla="*/ 7364329 w 7369701"/>
              <a:gd name="connsiteY829" fmla="*/ 2826907 h 6858000"/>
              <a:gd name="connsiteX830" fmla="*/ 7290545 w 7369701"/>
              <a:gd name="connsiteY830" fmla="*/ 2850663 h 6858000"/>
              <a:gd name="connsiteX831" fmla="*/ 6472036 w 7369701"/>
              <a:gd name="connsiteY831" fmla="*/ 1959003 h 6858000"/>
              <a:gd name="connsiteX832" fmla="*/ 5792897 w 7369701"/>
              <a:gd name="connsiteY832" fmla="*/ 1647747 h 6858000"/>
              <a:gd name="connsiteX833" fmla="*/ 5842751 w 7369701"/>
              <a:gd name="connsiteY833" fmla="*/ 1816112 h 6858000"/>
              <a:gd name="connsiteX834" fmla="*/ 5847424 w 7369701"/>
              <a:gd name="connsiteY834" fmla="*/ 1815776 h 6858000"/>
              <a:gd name="connsiteX835" fmla="*/ 6399821 w 7369701"/>
              <a:gd name="connsiteY835" fmla="*/ 2344799 h 6858000"/>
              <a:gd name="connsiteX836" fmla="*/ 6323232 w 7369701"/>
              <a:gd name="connsiteY836" fmla="*/ 2389634 h 6858000"/>
              <a:gd name="connsiteX837" fmla="*/ 5942958 w 7369701"/>
              <a:gd name="connsiteY837" fmla="*/ 2077708 h 6858000"/>
              <a:gd name="connsiteX838" fmla="*/ 5921559 w 7369701"/>
              <a:gd name="connsiteY838" fmla="*/ 2378596 h 6858000"/>
              <a:gd name="connsiteX839" fmla="*/ 5817651 w 7369701"/>
              <a:gd name="connsiteY839" fmla="*/ 3023919 h 6858000"/>
              <a:gd name="connsiteX840" fmla="*/ 5729634 w 7369701"/>
              <a:gd name="connsiteY840" fmla="*/ 3051849 h 6858000"/>
              <a:gd name="connsiteX841" fmla="*/ 5611018 w 7369701"/>
              <a:gd name="connsiteY841" fmla="*/ 2316769 h 6858000"/>
              <a:gd name="connsiteX842" fmla="*/ 5687608 w 7369701"/>
              <a:gd name="connsiteY842" fmla="*/ 2039972 h 6858000"/>
              <a:gd name="connsiteX843" fmla="*/ 5657554 w 7369701"/>
              <a:gd name="connsiteY843" fmla="*/ 1576445 h 6858000"/>
              <a:gd name="connsiteX844" fmla="*/ 5150475 w 7369701"/>
              <a:gd name="connsiteY844" fmla="*/ 1274012 h 6858000"/>
              <a:gd name="connsiteX845" fmla="*/ 5349142 w 7369701"/>
              <a:gd name="connsiteY845" fmla="*/ 2204405 h 6858000"/>
              <a:gd name="connsiteX846" fmla="*/ 5262214 w 7369701"/>
              <a:gd name="connsiteY846" fmla="*/ 2233836 h 6858000"/>
              <a:gd name="connsiteX847" fmla="*/ 4981539 w 7369701"/>
              <a:gd name="connsiteY847" fmla="*/ 1542201 h 6858000"/>
              <a:gd name="connsiteX848" fmla="*/ 4958461 w 7369701"/>
              <a:gd name="connsiteY848" fmla="*/ 1136957 h 6858000"/>
              <a:gd name="connsiteX849" fmla="*/ 4655015 w 7369701"/>
              <a:gd name="connsiteY849" fmla="*/ 891426 h 6858000"/>
              <a:gd name="connsiteX850" fmla="*/ 4348002 w 7369701"/>
              <a:gd name="connsiteY850" fmla="*/ 2205895 h 6858000"/>
              <a:gd name="connsiteX851" fmla="*/ 4262250 w 7369701"/>
              <a:gd name="connsiteY851" fmla="*/ 2219972 h 6858000"/>
              <a:gd name="connsiteX852" fmla="*/ 4550611 w 7369701"/>
              <a:gd name="connsiteY852" fmla="*/ 817540 h 6858000"/>
              <a:gd name="connsiteX853" fmla="*/ 4564418 w 7369701"/>
              <a:gd name="connsiteY853" fmla="*/ 808293 h 6858000"/>
              <a:gd name="connsiteX854" fmla="*/ 4266388 w 7369701"/>
              <a:gd name="connsiteY854" fmla="*/ 500083 h 6858000"/>
              <a:gd name="connsiteX855" fmla="*/ 4032842 w 7369701"/>
              <a:gd name="connsiteY855" fmla="*/ 211809 h 6858000"/>
              <a:gd name="connsiteX856" fmla="*/ 3882765 w 7369701"/>
              <a:gd name="connsiteY856" fmla="*/ 0 h 6858000"/>
              <a:gd name="connsiteX857" fmla="*/ 3721337 w 7369701"/>
              <a:gd name="connsiteY857" fmla="*/ 0 h 6858000"/>
              <a:gd name="connsiteX858" fmla="*/ 3797544 w 7369701"/>
              <a:gd name="connsiteY858" fmla="*/ 0 h 6858000"/>
              <a:gd name="connsiteX859" fmla="*/ 3775734 w 7369701"/>
              <a:gd name="connsiteY859" fmla="*/ 95131 h 6858000"/>
              <a:gd name="connsiteX860" fmla="*/ 3724807 w 7369701"/>
              <a:gd name="connsiteY860" fmla="*/ 272257 h 6858000"/>
              <a:gd name="connsiteX861" fmla="*/ 3726844 w 7369701"/>
              <a:gd name="connsiteY861" fmla="*/ 282988 h 6858000"/>
              <a:gd name="connsiteX862" fmla="*/ 3742664 w 7369701"/>
              <a:gd name="connsiteY862" fmla="*/ 279918 h 6858000"/>
              <a:gd name="connsiteX863" fmla="*/ 4103910 w 7369701"/>
              <a:gd name="connsiteY863" fmla="*/ 1161917 h 6858000"/>
              <a:gd name="connsiteX864" fmla="*/ 4020269 w 7369701"/>
              <a:gd name="connsiteY864" fmla="*/ 1200406 h 6858000"/>
              <a:gd name="connsiteX865" fmla="*/ 3674882 w 7369701"/>
              <a:gd name="connsiteY865" fmla="*/ 488524 h 6858000"/>
              <a:gd name="connsiteX866" fmla="*/ 3132682 w 7369701"/>
              <a:gd name="connsiteY866" fmla="*/ 1072284 h 6858000"/>
              <a:gd name="connsiteX867" fmla="*/ 2716346 w 7369701"/>
              <a:gd name="connsiteY867" fmla="*/ 1276376 h 6858000"/>
              <a:gd name="connsiteX868" fmla="*/ 2716772 w 7369701"/>
              <a:gd name="connsiteY868" fmla="*/ 1255462 h 6858000"/>
              <a:gd name="connsiteX869" fmla="*/ 3471096 w 7369701"/>
              <a:gd name="connsiteY869" fmla="*/ 437072 h 6858000"/>
              <a:gd name="connsiteX870" fmla="*/ 3639057 w 7369701"/>
              <a:gd name="connsiteY870" fmla="*/ 286334 h 6858000"/>
              <a:gd name="connsiteX871" fmla="*/ 3640309 w 7369701"/>
              <a:gd name="connsiteY871" fmla="*/ 284664 h 6858000"/>
              <a:gd name="connsiteX872" fmla="*/ 3646022 w 7369701"/>
              <a:gd name="connsiteY872" fmla="*/ 276711 h 6858000"/>
              <a:gd name="connsiteX873" fmla="*/ 3707943 w 7369701"/>
              <a:gd name="connsiteY873" fmla="*/ 65958 h 6858000"/>
              <a:gd name="connsiteX874" fmla="*/ 3721337 w 7369701"/>
              <a:gd name="connsiteY874" fmla="*/ 0 h 6858000"/>
              <a:gd name="connsiteX875" fmla="*/ 2867960 w 7369701"/>
              <a:gd name="connsiteY875" fmla="*/ 0 h 6858000"/>
              <a:gd name="connsiteX876" fmla="*/ 2926351 w 7369701"/>
              <a:gd name="connsiteY876" fmla="*/ 0 h 6858000"/>
              <a:gd name="connsiteX877" fmla="*/ 2902823 w 7369701"/>
              <a:gd name="connsiteY877" fmla="*/ 262929 h 6858000"/>
              <a:gd name="connsiteX878" fmla="*/ 2940663 w 7369701"/>
              <a:gd name="connsiteY878" fmla="*/ 140884 h 6858000"/>
              <a:gd name="connsiteX879" fmla="*/ 2947039 w 7369701"/>
              <a:gd name="connsiteY879" fmla="*/ 122524 h 6858000"/>
              <a:gd name="connsiteX880" fmla="*/ 2984316 w 7369701"/>
              <a:gd name="connsiteY880" fmla="*/ 0 h 6858000"/>
              <a:gd name="connsiteX881" fmla="*/ 3016114 w 7369701"/>
              <a:gd name="connsiteY881" fmla="*/ 0 h 6858000"/>
              <a:gd name="connsiteX882" fmla="*/ 2979949 w 7369701"/>
              <a:gd name="connsiteY882" fmla="*/ 119274 h 6858000"/>
              <a:gd name="connsiteX883" fmla="*/ 3023879 w 7369701"/>
              <a:gd name="connsiteY883" fmla="*/ 0 h 6858000"/>
              <a:gd name="connsiteX884" fmla="*/ 3105400 w 7369701"/>
              <a:gd name="connsiteY884" fmla="*/ 0 h 6858000"/>
              <a:gd name="connsiteX885" fmla="*/ 3094669 w 7369701"/>
              <a:gd name="connsiteY885" fmla="*/ 30308 h 6858000"/>
              <a:gd name="connsiteX886" fmla="*/ 2901945 w 7369701"/>
              <a:gd name="connsiteY886" fmla="*/ 466538 h 6858000"/>
              <a:gd name="connsiteX887" fmla="*/ 2815209 w 7369701"/>
              <a:gd name="connsiteY887" fmla="*/ 497361 h 6858000"/>
              <a:gd name="connsiteX888" fmla="*/ 2844845 w 7369701"/>
              <a:gd name="connsiteY888" fmla="*/ 127638 h 6858000"/>
              <a:gd name="connsiteX889" fmla="*/ 2867960 w 7369701"/>
              <a:gd name="connsiteY889" fmla="*/ 0 h 6858000"/>
              <a:gd name="connsiteX890" fmla="*/ 1057230 w 7369701"/>
              <a:gd name="connsiteY890" fmla="*/ 0 h 6858000"/>
              <a:gd name="connsiteX891" fmla="*/ 1111003 w 7369701"/>
              <a:gd name="connsiteY891" fmla="*/ 0 h 6858000"/>
              <a:gd name="connsiteX892" fmla="*/ 1125553 w 7369701"/>
              <a:gd name="connsiteY892" fmla="*/ 52588 h 6858000"/>
              <a:gd name="connsiteX893" fmla="*/ 1304276 w 7369701"/>
              <a:gd name="connsiteY893" fmla="*/ 476275 h 6858000"/>
              <a:gd name="connsiteX894" fmla="*/ 1492066 w 7369701"/>
              <a:gd name="connsiteY894" fmla="*/ 886333 h 6858000"/>
              <a:gd name="connsiteX895" fmla="*/ 1423698 w 7369701"/>
              <a:gd name="connsiteY895" fmla="*/ 710817 h 6858000"/>
              <a:gd name="connsiteX896" fmla="*/ 1357609 w 7369701"/>
              <a:gd name="connsiteY896" fmla="*/ 532892 h 6858000"/>
              <a:gd name="connsiteX897" fmla="*/ 1309550 w 7369701"/>
              <a:gd name="connsiteY897" fmla="*/ 374031 h 6858000"/>
              <a:gd name="connsiteX898" fmla="*/ 1193673 w 7369701"/>
              <a:gd name="connsiteY898" fmla="*/ 49533 h 6858000"/>
              <a:gd name="connsiteX899" fmla="*/ 1164391 w 7369701"/>
              <a:gd name="connsiteY899" fmla="*/ 0 h 6858000"/>
              <a:gd name="connsiteX900" fmla="*/ 1200666 w 7369701"/>
              <a:gd name="connsiteY900" fmla="*/ 0 h 6858000"/>
              <a:gd name="connsiteX901" fmla="*/ 1223408 w 7369701"/>
              <a:gd name="connsiteY901" fmla="*/ 38996 h 6858000"/>
              <a:gd name="connsiteX902" fmla="*/ 1339635 w 7369701"/>
              <a:gd name="connsiteY902" fmla="*/ 365517 h 6858000"/>
              <a:gd name="connsiteX903" fmla="*/ 1387469 w 7369701"/>
              <a:gd name="connsiteY903" fmla="*/ 523079 h 6858000"/>
              <a:gd name="connsiteX904" fmla="*/ 1452685 w 7369701"/>
              <a:gd name="connsiteY904" fmla="*/ 699806 h 6858000"/>
              <a:gd name="connsiteX905" fmla="*/ 1492092 w 7369701"/>
              <a:gd name="connsiteY905" fmla="*/ 800424 h 6858000"/>
              <a:gd name="connsiteX906" fmla="*/ 1455302 w 7369701"/>
              <a:gd name="connsiteY906" fmla="*/ 632913 h 6858000"/>
              <a:gd name="connsiteX907" fmla="*/ 1222336 w 7369701"/>
              <a:gd name="connsiteY907" fmla="*/ 9480 h 6858000"/>
              <a:gd name="connsiteX908" fmla="*/ 1214634 w 7369701"/>
              <a:gd name="connsiteY908" fmla="*/ 0 h 6858000"/>
              <a:gd name="connsiteX909" fmla="*/ 1289827 w 7369701"/>
              <a:gd name="connsiteY909" fmla="*/ 0 h 6858000"/>
              <a:gd name="connsiteX910" fmla="*/ 1321076 w 7369701"/>
              <a:gd name="connsiteY910" fmla="*/ 59722 h 6858000"/>
              <a:gd name="connsiteX911" fmla="*/ 1512579 w 7369701"/>
              <a:gd name="connsiteY911" fmla="*/ 626441 h 6858000"/>
              <a:gd name="connsiteX912" fmla="*/ 1506076 w 7369701"/>
              <a:gd name="connsiteY912" fmla="*/ 1089289 h 6858000"/>
              <a:gd name="connsiteX913" fmla="*/ 1486346 w 7369701"/>
              <a:gd name="connsiteY913" fmla="*/ 1079919 h 6858000"/>
              <a:gd name="connsiteX914" fmla="*/ 1070511 w 7369701"/>
              <a:gd name="connsiteY914" fmla="*/ 48609 h 6858000"/>
              <a:gd name="connsiteX915" fmla="*/ 1057230 w 7369701"/>
              <a:gd name="connsiteY915" fmla="*/ 0 h 6858000"/>
              <a:gd name="connsiteX916" fmla="*/ 43151 w 7369701"/>
              <a:gd name="connsiteY916" fmla="*/ 0 h 6858000"/>
              <a:gd name="connsiteX917" fmla="*/ 95283 w 7369701"/>
              <a:gd name="connsiteY917" fmla="*/ 0 h 6858000"/>
              <a:gd name="connsiteX918" fmla="*/ 300708 w 7369701"/>
              <a:gd name="connsiteY918" fmla="*/ 154571 h 6858000"/>
              <a:gd name="connsiteX919" fmla="*/ 530414 w 7369701"/>
              <a:gd name="connsiteY919" fmla="*/ 354673 h 6858000"/>
              <a:gd name="connsiteX920" fmla="*/ 333785 w 7369701"/>
              <a:gd name="connsiteY920" fmla="*/ 161564 h 6858000"/>
              <a:gd name="connsiteX921" fmla="*/ 147005 w 7369701"/>
              <a:gd name="connsiteY921" fmla="*/ 0 h 6858000"/>
              <a:gd name="connsiteX922" fmla="*/ 272509 w 7369701"/>
              <a:gd name="connsiteY922" fmla="*/ 0 h 6858000"/>
              <a:gd name="connsiteX923" fmla="*/ 326276 w 7369701"/>
              <a:gd name="connsiteY923" fmla="*/ 45847 h 6858000"/>
              <a:gd name="connsiteX924" fmla="*/ 823759 w 7369701"/>
              <a:gd name="connsiteY924" fmla="*/ 574145 h 6858000"/>
              <a:gd name="connsiteX925" fmla="*/ 811254 w 7369701"/>
              <a:gd name="connsiteY925" fmla="*/ 665546 h 6858000"/>
              <a:gd name="connsiteX926" fmla="*/ 154042 w 7369701"/>
              <a:gd name="connsiteY926" fmla="*/ 261522 h 6858000"/>
              <a:gd name="connsiteX927" fmla="*/ 13550 w 7369701"/>
              <a:gd name="connsiteY927" fmla="*/ 158423 h 6858000"/>
              <a:gd name="connsiteX928" fmla="*/ 0 w 7369701"/>
              <a:gd name="connsiteY928" fmla="*/ 146618 h 6858000"/>
              <a:gd name="connsiteX929" fmla="*/ 0 w 7369701"/>
              <a:gd name="connsiteY929" fmla="*/ 59161 h 6858000"/>
              <a:gd name="connsiteX930" fmla="*/ 45427 w 7369701"/>
              <a:gd name="connsiteY930" fmla="*/ 101078 h 6858000"/>
              <a:gd name="connsiteX931" fmla="*/ 630103 w 7369701"/>
              <a:gd name="connsiteY931" fmla="*/ 485885 h 6858000"/>
              <a:gd name="connsiteX932" fmla="*/ 532040 w 7369701"/>
              <a:gd name="connsiteY932" fmla="*/ 399359 h 6858000"/>
              <a:gd name="connsiteX933" fmla="*/ 517618 w 7369701"/>
              <a:gd name="connsiteY933" fmla="*/ 385726 h 6858000"/>
              <a:gd name="connsiteX934" fmla="*/ 285074 w 7369701"/>
              <a:gd name="connsiteY934" fmla="*/ 182755 h 6858000"/>
              <a:gd name="connsiteX935" fmla="*/ 43151 w 7369701"/>
              <a:gd name="connsiteY93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</a:cxnLst>
            <a:rect l="l" t="t" r="r" b="b"/>
            <a:pathLst>
              <a:path w="7369701" h="6858000">
                <a:moveTo>
                  <a:pt x="369702" y="6712169"/>
                </a:moveTo>
                <a:lnTo>
                  <a:pt x="366575" y="6715556"/>
                </a:lnTo>
                <a:cubicBezTo>
                  <a:pt x="367954" y="6715031"/>
                  <a:pt x="369326" y="6714512"/>
                  <a:pt x="371637" y="6713954"/>
                </a:cubicBezTo>
                <a:lnTo>
                  <a:pt x="369702" y="6712169"/>
                </a:lnTo>
                <a:close/>
                <a:moveTo>
                  <a:pt x="1019354" y="6315006"/>
                </a:moveTo>
                <a:cubicBezTo>
                  <a:pt x="847231" y="6483030"/>
                  <a:pt x="636234" y="6599053"/>
                  <a:pt x="441046" y="6691153"/>
                </a:cubicBezTo>
                <a:cubicBezTo>
                  <a:pt x="668934" y="6613112"/>
                  <a:pt x="947819" y="6494377"/>
                  <a:pt x="1019354" y="6315006"/>
                </a:cubicBezTo>
                <a:close/>
                <a:moveTo>
                  <a:pt x="991680" y="6298413"/>
                </a:moveTo>
                <a:cubicBezTo>
                  <a:pt x="775775" y="6396465"/>
                  <a:pt x="575302" y="6507871"/>
                  <a:pt x="409060" y="6671470"/>
                </a:cubicBezTo>
                <a:cubicBezTo>
                  <a:pt x="603834" y="6580783"/>
                  <a:pt x="817655" y="6465584"/>
                  <a:pt x="991680" y="6298413"/>
                </a:cubicBezTo>
                <a:close/>
                <a:moveTo>
                  <a:pt x="103333" y="5699602"/>
                </a:moveTo>
                <a:cubicBezTo>
                  <a:pt x="133282" y="5726353"/>
                  <a:pt x="175725" y="5762843"/>
                  <a:pt x="233938" y="5809416"/>
                </a:cubicBezTo>
                <a:cubicBezTo>
                  <a:pt x="390802" y="5935412"/>
                  <a:pt x="652575" y="6145703"/>
                  <a:pt x="883580" y="6180710"/>
                </a:cubicBezTo>
                <a:cubicBezTo>
                  <a:pt x="736829" y="6133021"/>
                  <a:pt x="610173" y="6040280"/>
                  <a:pt x="487337" y="5950182"/>
                </a:cubicBezTo>
                <a:cubicBezTo>
                  <a:pt x="443670" y="5917932"/>
                  <a:pt x="398584" y="5885270"/>
                  <a:pt x="354051" y="5854912"/>
                </a:cubicBezTo>
                <a:cubicBezTo>
                  <a:pt x="302352" y="5819720"/>
                  <a:pt x="247963" y="5787429"/>
                  <a:pt x="195436" y="5755068"/>
                </a:cubicBezTo>
                <a:lnTo>
                  <a:pt x="103333" y="5699602"/>
                </a:lnTo>
                <a:close/>
                <a:moveTo>
                  <a:pt x="5539432" y="5642928"/>
                </a:moveTo>
                <a:cubicBezTo>
                  <a:pt x="5544304" y="5659969"/>
                  <a:pt x="5549664" y="5677449"/>
                  <a:pt x="5555462" y="5694454"/>
                </a:cubicBezTo>
                <a:cubicBezTo>
                  <a:pt x="5631122" y="5909386"/>
                  <a:pt x="5731219" y="6118228"/>
                  <a:pt x="5828270" y="6320663"/>
                </a:cubicBezTo>
                <a:cubicBezTo>
                  <a:pt x="5868407" y="6404290"/>
                  <a:pt x="5908582" y="6488842"/>
                  <a:pt x="5947416" y="6574846"/>
                </a:cubicBezTo>
                <a:cubicBezTo>
                  <a:pt x="5894674" y="6327329"/>
                  <a:pt x="5793018" y="5718484"/>
                  <a:pt x="5539432" y="5642928"/>
                </a:cubicBezTo>
                <a:close/>
                <a:moveTo>
                  <a:pt x="51253" y="5631825"/>
                </a:moveTo>
                <a:lnTo>
                  <a:pt x="211622" y="5728803"/>
                </a:lnTo>
                <a:cubicBezTo>
                  <a:pt x="264592" y="5760684"/>
                  <a:pt x="319013" y="5793908"/>
                  <a:pt x="371652" y="5829062"/>
                </a:cubicBezTo>
                <a:cubicBezTo>
                  <a:pt x="417589" y="5859824"/>
                  <a:pt x="462230" y="5892964"/>
                  <a:pt x="505903" y="5925221"/>
                </a:cubicBezTo>
                <a:cubicBezTo>
                  <a:pt x="628246" y="6014875"/>
                  <a:pt x="754907" y="6107611"/>
                  <a:pt x="899240" y="6153068"/>
                </a:cubicBezTo>
                <a:cubicBezTo>
                  <a:pt x="928476" y="6162153"/>
                  <a:pt x="958088" y="6168887"/>
                  <a:pt x="988114" y="6174204"/>
                </a:cubicBezTo>
                <a:cubicBezTo>
                  <a:pt x="943280" y="6136411"/>
                  <a:pt x="896194" y="6100100"/>
                  <a:pt x="845971" y="6067177"/>
                </a:cubicBezTo>
                <a:cubicBezTo>
                  <a:pt x="720131" y="5983257"/>
                  <a:pt x="580034" y="5915740"/>
                  <a:pt x="448057" y="5841376"/>
                </a:cubicBezTo>
                <a:cubicBezTo>
                  <a:pt x="341781" y="5780886"/>
                  <a:pt x="90319" y="5630263"/>
                  <a:pt x="51253" y="5631825"/>
                </a:cubicBezTo>
                <a:close/>
                <a:moveTo>
                  <a:pt x="2606687" y="5630718"/>
                </a:moveTo>
                <a:cubicBezTo>
                  <a:pt x="2484040" y="5952782"/>
                  <a:pt x="2550772" y="6305470"/>
                  <a:pt x="2645658" y="6640259"/>
                </a:cubicBezTo>
                <a:cubicBezTo>
                  <a:pt x="2605413" y="6320984"/>
                  <a:pt x="2566733" y="5970903"/>
                  <a:pt x="2606687" y="5630718"/>
                </a:cubicBezTo>
                <a:close/>
                <a:moveTo>
                  <a:pt x="3642057" y="5573487"/>
                </a:moveTo>
                <a:cubicBezTo>
                  <a:pt x="3639338" y="5575453"/>
                  <a:pt x="3635693" y="5577466"/>
                  <a:pt x="3632981" y="5579437"/>
                </a:cubicBezTo>
                <a:cubicBezTo>
                  <a:pt x="3509182" y="5674738"/>
                  <a:pt x="3441993" y="5811556"/>
                  <a:pt x="3382436" y="5952726"/>
                </a:cubicBezTo>
                <a:cubicBezTo>
                  <a:pt x="3286719" y="6179641"/>
                  <a:pt x="3231101" y="6419386"/>
                  <a:pt x="3191929" y="6662669"/>
                </a:cubicBezTo>
                <a:cubicBezTo>
                  <a:pt x="3237125" y="6465250"/>
                  <a:pt x="3296425" y="6271000"/>
                  <a:pt x="3369898" y="6081771"/>
                </a:cubicBezTo>
                <a:cubicBezTo>
                  <a:pt x="3454377" y="5865084"/>
                  <a:pt x="3540614" y="5703753"/>
                  <a:pt x="3642057" y="5573487"/>
                </a:cubicBezTo>
                <a:close/>
                <a:moveTo>
                  <a:pt x="2650666" y="5530686"/>
                </a:moveTo>
                <a:cubicBezTo>
                  <a:pt x="2650695" y="5531619"/>
                  <a:pt x="2650695" y="5531619"/>
                  <a:pt x="2650249" y="5532101"/>
                </a:cubicBezTo>
                <a:cubicBezTo>
                  <a:pt x="2594633" y="5864991"/>
                  <a:pt x="2624834" y="6212617"/>
                  <a:pt x="2663808" y="6535215"/>
                </a:cubicBezTo>
                <a:cubicBezTo>
                  <a:pt x="2664345" y="6401062"/>
                  <a:pt x="2664881" y="6266909"/>
                  <a:pt x="2665418" y="6132756"/>
                </a:cubicBezTo>
                <a:cubicBezTo>
                  <a:pt x="2666315" y="5945493"/>
                  <a:pt x="2661038" y="5743579"/>
                  <a:pt x="2650666" y="5530686"/>
                </a:cubicBezTo>
                <a:close/>
                <a:moveTo>
                  <a:pt x="2680277" y="5479204"/>
                </a:moveTo>
                <a:cubicBezTo>
                  <a:pt x="2679826" y="5479692"/>
                  <a:pt x="2679381" y="5480173"/>
                  <a:pt x="2678972" y="5481582"/>
                </a:cubicBezTo>
                <a:cubicBezTo>
                  <a:pt x="2691463" y="5712555"/>
                  <a:pt x="2697451" y="5932139"/>
                  <a:pt x="2696666" y="6133836"/>
                </a:cubicBezTo>
                <a:lnTo>
                  <a:pt x="2695769" y="6390955"/>
                </a:lnTo>
                <a:cubicBezTo>
                  <a:pt x="2712509" y="6297144"/>
                  <a:pt x="2727840" y="6202916"/>
                  <a:pt x="2739893" y="6108357"/>
                </a:cubicBezTo>
                <a:cubicBezTo>
                  <a:pt x="2767348" y="5886500"/>
                  <a:pt x="2737035" y="5687445"/>
                  <a:pt x="2680277" y="5479204"/>
                </a:cubicBezTo>
                <a:close/>
                <a:moveTo>
                  <a:pt x="1132195" y="5467980"/>
                </a:moveTo>
                <a:cubicBezTo>
                  <a:pt x="1313054" y="5495211"/>
                  <a:pt x="1494925" y="5512628"/>
                  <a:pt x="1679056" y="5516907"/>
                </a:cubicBezTo>
                <a:cubicBezTo>
                  <a:pt x="1838007" y="5520331"/>
                  <a:pt x="1983050" y="5490313"/>
                  <a:pt x="2128648" y="5474249"/>
                </a:cubicBezTo>
                <a:cubicBezTo>
                  <a:pt x="2028248" y="5467548"/>
                  <a:pt x="1925543" y="5473055"/>
                  <a:pt x="1825619" y="5478447"/>
                </a:cubicBezTo>
                <a:lnTo>
                  <a:pt x="1737798" y="5483353"/>
                </a:lnTo>
                <a:cubicBezTo>
                  <a:pt x="1536509" y="5492800"/>
                  <a:pt x="1332771" y="5487439"/>
                  <a:pt x="1132195" y="5467980"/>
                </a:cubicBezTo>
                <a:close/>
                <a:moveTo>
                  <a:pt x="1456157" y="5371404"/>
                </a:moveTo>
                <a:cubicBezTo>
                  <a:pt x="1385125" y="5373535"/>
                  <a:pt x="1314200" y="5378444"/>
                  <a:pt x="1244432" y="5385601"/>
                </a:cubicBezTo>
                <a:cubicBezTo>
                  <a:pt x="1151404" y="5395142"/>
                  <a:pt x="1060429" y="5408677"/>
                  <a:pt x="973990" y="5424940"/>
                </a:cubicBezTo>
                <a:cubicBezTo>
                  <a:pt x="1017323" y="5425535"/>
                  <a:pt x="1061253" y="5429367"/>
                  <a:pt x="1103809" y="5433720"/>
                </a:cubicBezTo>
                <a:lnTo>
                  <a:pt x="1123454" y="5435727"/>
                </a:lnTo>
                <a:cubicBezTo>
                  <a:pt x="1326373" y="5455563"/>
                  <a:pt x="1533386" y="5461253"/>
                  <a:pt x="1737017" y="5452183"/>
                </a:cubicBezTo>
                <a:lnTo>
                  <a:pt x="1824397" y="5447757"/>
                </a:lnTo>
                <a:cubicBezTo>
                  <a:pt x="1905266" y="5443590"/>
                  <a:pt x="1987993" y="5439352"/>
                  <a:pt x="2070059" y="5441660"/>
                </a:cubicBezTo>
                <a:cubicBezTo>
                  <a:pt x="1883310" y="5383634"/>
                  <a:pt x="1669251" y="5365013"/>
                  <a:pt x="1456157" y="5371404"/>
                </a:cubicBezTo>
                <a:close/>
                <a:moveTo>
                  <a:pt x="4988186" y="5216467"/>
                </a:moveTo>
                <a:cubicBezTo>
                  <a:pt x="4914642" y="5275764"/>
                  <a:pt x="4843105" y="5338703"/>
                  <a:pt x="4777334" y="5406072"/>
                </a:cubicBezTo>
                <a:cubicBezTo>
                  <a:pt x="4757662" y="5426414"/>
                  <a:pt x="4737537" y="5447249"/>
                  <a:pt x="4718341" y="5468043"/>
                </a:cubicBezTo>
                <a:cubicBezTo>
                  <a:pt x="4681696" y="5506771"/>
                  <a:pt x="4644162" y="5546455"/>
                  <a:pt x="4604655" y="5583434"/>
                </a:cubicBezTo>
                <a:cubicBezTo>
                  <a:pt x="4591636" y="5595592"/>
                  <a:pt x="4578581" y="5606832"/>
                  <a:pt x="4565074" y="5618550"/>
                </a:cubicBezTo>
                <a:cubicBezTo>
                  <a:pt x="4712605" y="5511121"/>
                  <a:pt x="4908425" y="5376611"/>
                  <a:pt x="4988186" y="5216467"/>
                </a:cubicBezTo>
                <a:close/>
                <a:moveTo>
                  <a:pt x="4978032" y="5183809"/>
                </a:moveTo>
                <a:cubicBezTo>
                  <a:pt x="4748175" y="5235846"/>
                  <a:pt x="4611576" y="5430393"/>
                  <a:pt x="4463413" y="5615162"/>
                </a:cubicBezTo>
                <a:cubicBezTo>
                  <a:pt x="4428815" y="5658459"/>
                  <a:pt x="4393697" y="5700384"/>
                  <a:pt x="4358134" y="5742791"/>
                </a:cubicBezTo>
                <a:lnTo>
                  <a:pt x="4376219" y="5729027"/>
                </a:lnTo>
                <a:cubicBezTo>
                  <a:pt x="4445817" y="5675939"/>
                  <a:pt x="4517680" y="5621374"/>
                  <a:pt x="4582340" y="5561037"/>
                </a:cubicBezTo>
                <a:cubicBezTo>
                  <a:pt x="4621394" y="5524545"/>
                  <a:pt x="4658482" y="5485345"/>
                  <a:pt x="4694684" y="5447098"/>
                </a:cubicBezTo>
                <a:cubicBezTo>
                  <a:pt x="4714806" y="5426264"/>
                  <a:pt x="4733997" y="5405475"/>
                  <a:pt x="4754123" y="5384643"/>
                </a:cubicBezTo>
                <a:cubicBezTo>
                  <a:pt x="4823909" y="5312925"/>
                  <a:pt x="4899949" y="5246074"/>
                  <a:pt x="4978032" y="5183809"/>
                </a:cubicBezTo>
                <a:close/>
                <a:moveTo>
                  <a:pt x="1903353" y="5044827"/>
                </a:moveTo>
                <a:cubicBezTo>
                  <a:pt x="1900901" y="5049058"/>
                  <a:pt x="1913196" y="5065331"/>
                  <a:pt x="1936931" y="5093954"/>
                </a:cubicBezTo>
                <a:cubicBezTo>
                  <a:pt x="2021149" y="5196773"/>
                  <a:pt x="2108079" y="5297623"/>
                  <a:pt x="2195868" y="5396574"/>
                </a:cubicBezTo>
                <a:cubicBezTo>
                  <a:pt x="2196092" y="5309013"/>
                  <a:pt x="2155695" y="5230515"/>
                  <a:pt x="2088852" y="5166123"/>
                </a:cubicBezTo>
                <a:cubicBezTo>
                  <a:pt x="2054441" y="5132572"/>
                  <a:pt x="2001584" y="5091839"/>
                  <a:pt x="1958241" y="5067955"/>
                </a:cubicBezTo>
                <a:cubicBezTo>
                  <a:pt x="1922998" y="5048408"/>
                  <a:pt x="1905803" y="5040595"/>
                  <a:pt x="1903353" y="5044827"/>
                </a:cubicBezTo>
                <a:close/>
                <a:moveTo>
                  <a:pt x="1979378" y="4769504"/>
                </a:moveTo>
                <a:cubicBezTo>
                  <a:pt x="2251008" y="4946802"/>
                  <a:pt x="2557265" y="5046794"/>
                  <a:pt x="2882120" y="5064547"/>
                </a:cubicBezTo>
                <a:cubicBezTo>
                  <a:pt x="2852884" y="5055476"/>
                  <a:pt x="2822307" y="5047842"/>
                  <a:pt x="2793103" y="5039699"/>
                </a:cubicBezTo>
                <a:lnTo>
                  <a:pt x="2770041" y="5033634"/>
                </a:lnTo>
                <a:cubicBezTo>
                  <a:pt x="2500352" y="4962917"/>
                  <a:pt x="2236095" y="4864963"/>
                  <a:pt x="1979378" y="4769504"/>
                </a:cubicBezTo>
                <a:close/>
                <a:moveTo>
                  <a:pt x="1927410" y="4716164"/>
                </a:moveTo>
                <a:cubicBezTo>
                  <a:pt x="1938311" y="4720848"/>
                  <a:pt x="1949172" y="4724604"/>
                  <a:pt x="1959587" y="4728849"/>
                </a:cubicBezTo>
                <a:cubicBezTo>
                  <a:pt x="2224818" y="4827692"/>
                  <a:pt x="2499050" y="4930367"/>
                  <a:pt x="2777707" y="5003991"/>
                </a:cubicBezTo>
                <a:lnTo>
                  <a:pt x="2800768" y="5010056"/>
                </a:lnTo>
                <a:lnTo>
                  <a:pt x="2879408" y="5031590"/>
                </a:lnTo>
                <a:cubicBezTo>
                  <a:pt x="2873718" y="5029024"/>
                  <a:pt x="2868475" y="5025973"/>
                  <a:pt x="2862295" y="5022958"/>
                </a:cubicBezTo>
                <a:cubicBezTo>
                  <a:pt x="2846112" y="5014292"/>
                  <a:pt x="2829972" y="5006555"/>
                  <a:pt x="2813343" y="4998369"/>
                </a:cubicBezTo>
                <a:cubicBezTo>
                  <a:pt x="2759214" y="4972589"/>
                  <a:pt x="2702010" y="4951123"/>
                  <a:pt x="2646245" y="4930999"/>
                </a:cubicBezTo>
                <a:cubicBezTo>
                  <a:pt x="2437298" y="4853662"/>
                  <a:pt x="2221285" y="4774272"/>
                  <a:pt x="1999243" y="4730524"/>
                </a:cubicBezTo>
                <a:lnTo>
                  <a:pt x="1979527" y="4726651"/>
                </a:lnTo>
                <a:lnTo>
                  <a:pt x="1927410" y="4716164"/>
                </a:lnTo>
                <a:close/>
                <a:moveTo>
                  <a:pt x="1997014" y="4698007"/>
                </a:moveTo>
                <a:lnTo>
                  <a:pt x="2005458" y="4699540"/>
                </a:lnTo>
                <a:cubicBezTo>
                  <a:pt x="2229844" y="4743659"/>
                  <a:pt x="2447268" y="4823456"/>
                  <a:pt x="2657186" y="4901687"/>
                </a:cubicBezTo>
                <a:cubicBezTo>
                  <a:pt x="2713431" y="4922259"/>
                  <a:pt x="2771565" y="4943688"/>
                  <a:pt x="2826662" y="4970362"/>
                </a:cubicBezTo>
                <a:cubicBezTo>
                  <a:pt x="2843286" y="4978544"/>
                  <a:pt x="2859914" y="4986729"/>
                  <a:pt x="2876100" y="4995397"/>
                </a:cubicBezTo>
                <a:cubicBezTo>
                  <a:pt x="2929811" y="5022592"/>
                  <a:pt x="2984941" y="5050189"/>
                  <a:pt x="3042600" y="5059532"/>
                </a:cubicBezTo>
                <a:cubicBezTo>
                  <a:pt x="2779645" y="4772909"/>
                  <a:pt x="2376891" y="4705645"/>
                  <a:pt x="1997014" y="4698007"/>
                </a:cubicBezTo>
                <a:close/>
                <a:moveTo>
                  <a:pt x="2305292" y="4219492"/>
                </a:moveTo>
                <a:cubicBezTo>
                  <a:pt x="2631112" y="4377847"/>
                  <a:pt x="3011879" y="4535878"/>
                  <a:pt x="3360922" y="4529373"/>
                </a:cubicBezTo>
                <a:cubicBezTo>
                  <a:pt x="3408391" y="4528405"/>
                  <a:pt x="3451278" y="4517839"/>
                  <a:pt x="3492420" y="4510145"/>
                </a:cubicBezTo>
                <a:cubicBezTo>
                  <a:pt x="3448862" y="4503966"/>
                  <a:pt x="3405674" y="4495449"/>
                  <a:pt x="3364086" y="4480340"/>
                </a:cubicBezTo>
                <a:cubicBezTo>
                  <a:pt x="3314946" y="4462747"/>
                  <a:pt x="3269673" y="4437082"/>
                  <a:pt x="3225818" y="4411822"/>
                </a:cubicBezTo>
                <a:cubicBezTo>
                  <a:pt x="3194830" y="4393966"/>
                  <a:pt x="3162431" y="4375699"/>
                  <a:pt x="3129696" y="4360704"/>
                </a:cubicBezTo>
                <a:cubicBezTo>
                  <a:pt x="3030558" y="4315774"/>
                  <a:pt x="2920899" y="4298731"/>
                  <a:pt x="2814545" y="4282955"/>
                </a:cubicBezTo>
                <a:cubicBezTo>
                  <a:pt x="2648192" y="4257474"/>
                  <a:pt x="2475773" y="4231762"/>
                  <a:pt x="2305292" y="4219492"/>
                </a:cubicBezTo>
                <a:close/>
                <a:moveTo>
                  <a:pt x="2626982" y="4206450"/>
                </a:move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cubicBezTo>
                  <a:pt x="2928115" y="4269564"/>
                  <a:pt x="3040565" y="4286495"/>
                  <a:pt x="3143018" y="4332698"/>
                </a:cubicBezTo>
                <a:cubicBezTo>
                  <a:pt x="3177162" y="4348099"/>
                  <a:pt x="3210046" y="4366808"/>
                  <a:pt x="3241520" y="4385112"/>
                </a:cubicBezTo>
                <a:cubicBezTo>
                  <a:pt x="3284409" y="4409477"/>
                  <a:pt x="3328265" y="4434739"/>
                  <a:pt x="3374575" y="4451517"/>
                </a:cubicBezTo>
                <a:cubicBezTo>
                  <a:pt x="3416609" y="4466134"/>
                  <a:pt x="3460730" y="4474620"/>
                  <a:pt x="3505221" y="4480757"/>
                </a:cubicBezTo>
                <a:cubicBezTo>
                  <a:pt x="3244537" y="4280088"/>
                  <a:pt x="2943211" y="4213332"/>
                  <a:pt x="2626982" y="4206450"/>
                </a:cubicBezTo>
                <a:close/>
                <a:moveTo>
                  <a:pt x="1310106" y="3943217"/>
                </a:moveTo>
                <a:cubicBezTo>
                  <a:pt x="1129544" y="4063332"/>
                  <a:pt x="976804" y="4212308"/>
                  <a:pt x="854994" y="4399136"/>
                </a:cubicBezTo>
                <a:cubicBezTo>
                  <a:pt x="813550" y="4462067"/>
                  <a:pt x="777442" y="4528637"/>
                  <a:pt x="742462" y="4594648"/>
                </a:cubicBezTo>
                <a:cubicBezTo>
                  <a:pt x="769633" y="4559245"/>
                  <a:pt x="795392" y="4522436"/>
                  <a:pt x="820602" y="4485915"/>
                </a:cubicBezTo>
                <a:cubicBezTo>
                  <a:pt x="839644" y="4458097"/>
                  <a:pt x="858127" y="4430568"/>
                  <a:pt x="878295" y="4403594"/>
                </a:cubicBezTo>
                <a:cubicBezTo>
                  <a:pt x="984168" y="4259170"/>
                  <a:pt x="1114491" y="4132679"/>
                  <a:pt x="1240607" y="4010401"/>
                </a:cubicBezTo>
                <a:lnTo>
                  <a:pt x="1310106" y="3943217"/>
                </a:lnTo>
                <a:close/>
                <a:moveTo>
                  <a:pt x="1423113" y="3874565"/>
                </a:moveTo>
                <a:lnTo>
                  <a:pt x="1260565" y="4031982"/>
                </a:lnTo>
                <a:cubicBezTo>
                  <a:pt x="1135292" y="4153135"/>
                  <a:pt x="1006090" y="4279065"/>
                  <a:pt x="901900" y="4421236"/>
                </a:cubicBezTo>
                <a:cubicBezTo>
                  <a:pt x="882292" y="4447928"/>
                  <a:pt x="863806" y="4475465"/>
                  <a:pt x="845044" y="4502436"/>
                </a:cubicBezTo>
                <a:cubicBezTo>
                  <a:pt x="797719" y="4571828"/>
                  <a:pt x="747866" y="4643196"/>
                  <a:pt x="685926" y="4703069"/>
                </a:cubicBezTo>
                <a:cubicBezTo>
                  <a:pt x="685087" y="4704192"/>
                  <a:pt x="684806" y="4705038"/>
                  <a:pt x="684248" y="4706721"/>
                </a:cubicBezTo>
                <a:cubicBezTo>
                  <a:pt x="955830" y="4450343"/>
                  <a:pt x="1215323" y="4185291"/>
                  <a:pt x="1423113" y="3874565"/>
                </a:cubicBezTo>
                <a:close/>
                <a:moveTo>
                  <a:pt x="3316479" y="3872136"/>
                </a:moveTo>
                <a:lnTo>
                  <a:pt x="3546806" y="4356139"/>
                </a:lnTo>
                <a:cubicBezTo>
                  <a:pt x="3510992" y="4217388"/>
                  <a:pt x="3440535" y="4086075"/>
                  <a:pt x="3364433" y="3953121"/>
                </a:cubicBezTo>
                <a:lnTo>
                  <a:pt x="3316479" y="3872136"/>
                </a:lnTo>
                <a:close/>
                <a:moveTo>
                  <a:pt x="3291335" y="3767420"/>
                </a:moveTo>
                <a:cubicBezTo>
                  <a:pt x="3324815" y="3824296"/>
                  <a:pt x="3358740" y="3880691"/>
                  <a:pt x="3390805" y="3937163"/>
                </a:cubicBezTo>
                <a:cubicBezTo>
                  <a:pt x="3469925" y="4075583"/>
                  <a:pt x="3543427" y="4213298"/>
                  <a:pt x="3579062" y="4359040"/>
                </a:cubicBezTo>
                <a:cubicBezTo>
                  <a:pt x="3585500" y="4228842"/>
                  <a:pt x="3547302" y="4112076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1510397" y="3684705"/>
                </a:move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460140" y="4053106"/>
                  <a:pt x="242842" y="4196577"/>
                  <a:pt x="34256" y="4347603"/>
                </a:cubicBezTo>
                <a:cubicBezTo>
                  <a:pt x="196048" y="4248849"/>
                  <a:pt x="358125" y="4150653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lose/>
                <a:moveTo>
                  <a:pt x="1313114" y="3655216"/>
                </a:moveTo>
                <a:cubicBezTo>
                  <a:pt x="1247578" y="3654578"/>
                  <a:pt x="1180153" y="3656293"/>
                  <a:pt x="1109304" y="3669030"/>
                </a:cubicBezTo>
                <a:cubicBezTo>
                  <a:pt x="689821" y="3744031"/>
                  <a:pt x="334655" y="4032530"/>
                  <a:pt x="8129" y="4330519"/>
                </a:cubicBezTo>
                <a:cubicBezTo>
                  <a:pt x="220923" y="4176682"/>
                  <a:pt x="442983" y="4028720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lose/>
                <a:moveTo>
                  <a:pt x="3655073" y="3650884"/>
                </a:move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cubicBezTo>
                  <a:pt x="4484865" y="4299540"/>
                  <a:pt x="4571866" y="4332385"/>
                  <a:pt x="4648051" y="4374051"/>
                </a:cubicBezTo>
                <a:cubicBezTo>
                  <a:pt x="4566919" y="4301848"/>
                  <a:pt x="4474187" y="4242216"/>
                  <a:pt x="4383389" y="4184369"/>
                </a:cubicBez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lose/>
                <a:moveTo>
                  <a:pt x="3670252" y="3622798"/>
                </a:move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97546" y="4220788"/>
                  <a:pt x="4597907" y="4284772"/>
                  <a:pt x="4684469" y="4364680"/>
                </a:cubicBezTo>
                <a:lnTo>
                  <a:pt x="4690271" y="4370034"/>
                </a:lnTo>
                <a:cubicBezTo>
                  <a:pt x="4617960" y="4134006"/>
                  <a:pt x="4326618" y="3976128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4441737" y="3399734"/>
                </a:move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99925" y="4149276"/>
                  <a:pt x="5291490" y="4229096"/>
                  <a:pt x="5388878" y="4300185"/>
                </a:cubicBezTo>
                <a:cubicBezTo>
                  <a:pt x="5401114" y="4303421"/>
                  <a:pt x="5413353" y="4306662"/>
                  <a:pt x="5425556" y="4308967"/>
                </a:cubicBezTo>
                <a:cubicBezTo>
                  <a:pt x="5290970" y="4122931"/>
                  <a:pt x="5119226" y="3974244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lnTo>
                  <a:pt x="5425834" y="3162785"/>
                </a:ln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lnTo>
                  <a:pt x="993319" y="3247648"/>
                </a:ln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lnTo>
                  <a:pt x="600288" y="3365555"/>
                </a:ln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lnTo>
                  <a:pt x="1053282" y="3185247"/>
                </a:ln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608772" y="3451680"/>
                  <a:pt x="5674122" y="3909676"/>
                  <a:pt x="5519779" y="4359223"/>
                </a:cubicBezTo>
                <a:cubicBezTo>
                  <a:pt x="5520262" y="4359669"/>
                  <a:pt x="5520293" y="4360602"/>
                  <a:pt x="5520293" y="4360602"/>
                </a:cubicBezTo>
                <a:cubicBezTo>
                  <a:pt x="5627244" y="4437825"/>
                  <a:pt x="5699666" y="4548575"/>
                  <a:pt x="5767221" y="4665564"/>
                </a:cubicBezTo>
                <a:cubicBezTo>
                  <a:pt x="6275281" y="4699277"/>
                  <a:pt x="6739386" y="4778523"/>
                  <a:pt x="6937169" y="4815941"/>
                </a:cubicBezTo>
                <a:cubicBezTo>
                  <a:pt x="7134952" y="4853359"/>
                  <a:pt x="7020263" y="4903218"/>
                  <a:pt x="6953922" y="4890068"/>
                </a:cubicBezTo>
                <a:cubicBezTo>
                  <a:pt x="6799988" y="4859556"/>
                  <a:pt x="6485790" y="4815676"/>
                  <a:pt x="6071359" y="4770770"/>
                </a:cubicBezTo>
                <a:lnTo>
                  <a:pt x="6038839" y="4764474"/>
                </a:lnTo>
                <a:cubicBezTo>
                  <a:pt x="6038795" y="4764265"/>
                  <a:pt x="6038750" y="4764056"/>
                  <a:pt x="6038706" y="4763847"/>
                </a:cubicBezTo>
                <a:lnTo>
                  <a:pt x="6037784" y="4764270"/>
                </a:lnTo>
                <a:lnTo>
                  <a:pt x="6038839" y="4764474"/>
                </a:lnTo>
                <a:lnTo>
                  <a:pt x="6040338" y="4771418"/>
                </a:lnTo>
                <a:cubicBezTo>
                  <a:pt x="6039088" y="4781803"/>
                  <a:pt x="6034314" y="4794510"/>
                  <a:pt x="6024488" y="4809903"/>
                </a:cubicBezTo>
                <a:cubicBezTo>
                  <a:pt x="5910095" y="5058984"/>
                  <a:pt x="5773348" y="5296385"/>
                  <a:pt x="5599771" y="5509652"/>
                </a:cubicBezTo>
                <a:cubicBezTo>
                  <a:pt x="5583815" y="5529842"/>
                  <a:pt x="5566811" y="5547293"/>
                  <a:pt x="5548843" y="5563845"/>
                </a:cubicBezTo>
                <a:cubicBezTo>
                  <a:pt x="5773782" y="5645205"/>
                  <a:pt x="5890323" y="6067151"/>
                  <a:pt x="5940952" y="6250028"/>
                </a:cubicBezTo>
                <a:cubicBezTo>
                  <a:pt x="5979301" y="6387982"/>
                  <a:pt x="6009900" y="6527294"/>
                  <a:pt x="6043441" y="6665847"/>
                </a:cubicBezTo>
                <a:lnTo>
                  <a:pt x="6093432" y="6858000"/>
                </a:lnTo>
                <a:lnTo>
                  <a:pt x="6034344" y="6858000"/>
                </a:lnTo>
                <a:lnTo>
                  <a:pt x="6026679" y="6836959"/>
                </a:lnTo>
                <a:cubicBezTo>
                  <a:pt x="5958957" y="6665497"/>
                  <a:pt x="5878558" y="6498078"/>
                  <a:pt x="5800441" y="6335286"/>
                </a:cubicBezTo>
                <a:cubicBezTo>
                  <a:pt x="5703359" y="6131918"/>
                  <a:pt x="5602295" y="5922187"/>
                  <a:pt x="5526562" y="5705388"/>
                </a:cubicBezTo>
                <a:cubicBezTo>
                  <a:pt x="5523956" y="5698505"/>
                  <a:pt x="5521803" y="5691139"/>
                  <a:pt x="5519640" y="5683774"/>
                </a:cubicBezTo>
                <a:cubicBezTo>
                  <a:pt x="5523207" y="5970988"/>
                  <a:pt x="5738292" y="6306566"/>
                  <a:pt x="5844559" y="6553349"/>
                </a:cubicBezTo>
                <a:lnTo>
                  <a:pt x="5975994" y="6858000"/>
                </a:lnTo>
                <a:lnTo>
                  <a:pt x="5898547" y="6858000"/>
                </a:lnTo>
                <a:lnTo>
                  <a:pt x="5682041" y="6355860"/>
                </a:lnTo>
                <a:cubicBezTo>
                  <a:pt x="5609136" y="6186449"/>
                  <a:pt x="5505535" y="6006625"/>
                  <a:pt x="5461758" y="5820220"/>
                </a:cubicBezTo>
                <a:cubicBezTo>
                  <a:pt x="5415457" y="6083349"/>
                  <a:pt x="5335494" y="6334433"/>
                  <a:pt x="5237282" y="6579086"/>
                </a:cubicBezTo>
                <a:lnTo>
                  <a:pt x="5115009" y="6858000"/>
                </a:lnTo>
                <a:lnTo>
                  <a:pt x="5028074" y="6858000"/>
                </a:lnTo>
                <a:lnTo>
                  <a:pt x="5079508" y="6749074"/>
                </a:lnTo>
                <a:cubicBezTo>
                  <a:pt x="5200211" y="6482556"/>
                  <a:pt x="5305048" y="6210716"/>
                  <a:pt x="5371846" y="5924413"/>
                </a:cubicBezTo>
                <a:lnTo>
                  <a:pt x="5270512" y="6138975"/>
                </a:lnTo>
                <a:cubicBezTo>
                  <a:pt x="5192357" y="6304175"/>
                  <a:pt x="5112108" y="6475512"/>
                  <a:pt x="5062409" y="6653544"/>
                </a:cubicBezTo>
                <a:cubicBezTo>
                  <a:pt x="5053035" y="6686987"/>
                  <a:pt x="5045072" y="6720843"/>
                  <a:pt x="5036628" y="6754247"/>
                </a:cubicBezTo>
                <a:lnTo>
                  <a:pt x="5009112" y="6858000"/>
                </a:lnTo>
                <a:lnTo>
                  <a:pt x="4976679" y="6858000"/>
                </a:lnTo>
                <a:lnTo>
                  <a:pt x="5006537" y="6747068"/>
                </a:lnTo>
                <a:cubicBezTo>
                  <a:pt x="5014940" y="6712729"/>
                  <a:pt x="5022903" y="6678883"/>
                  <a:pt x="5032723" y="6644957"/>
                </a:cubicBezTo>
                <a:cubicBezTo>
                  <a:pt x="5083245" y="6464091"/>
                  <a:pt x="5164383" y="6291790"/>
                  <a:pt x="5242949" y="6125175"/>
                </a:cubicBezTo>
                <a:lnTo>
                  <a:pt x="5286321" y="6033555"/>
                </a:lnTo>
                <a:cubicBezTo>
                  <a:pt x="5153522" y="6218172"/>
                  <a:pt x="5058694" y="6420826"/>
                  <a:pt x="5008210" y="6649194"/>
                </a:cubicBezTo>
                <a:cubicBezTo>
                  <a:pt x="4999505" y="6687732"/>
                  <a:pt x="4992445" y="6726670"/>
                  <a:pt x="4986321" y="6765687"/>
                </a:cubicBezTo>
                <a:lnTo>
                  <a:pt x="4973474" y="6858000"/>
                </a:lnTo>
                <a:lnTo>
                  <a:pt x="4907178" y="6858000"/>
                </a:lnTo>
                <a:lnTo>
                  <a:pt x="4910810" y="6829660"/>
                </a:lnTo>
                <a:cubicBezTo>
                  <a:pt x="4927183" y="6695980"/>
                  <a:pt x="4945608" y="6562743"/>
                  <a:pt x="4987461" y="6432994"/>
                </a:cubicBezTo>
                <a:cubicBezTo>
                  <a:pt x="5033887" y="6289556"/>
                  <a:pt x="5098947" y="6157948"/>
                  <a:pt x="5179262" y="6035044"/>
                </a:cubicBezTo>
                <a:cubicBezTo>
                  <a:pt x="5016033" y="6169178"/>
                  <a:pt x="4838252" y="6288995"/>
                  <a:pt x="4689678" y="6440241"/>
                </a:cubicBezTo>
                <a:cubicBezTo>
                  <a:pt x="4615724" y="6515503"/>
                  <a:pt x="4545518" y="6594166"/>
                  <a:pt x="4477543" y="6674836"/>
                </a:cubicBezTo>
                <a:lnTo>
                  <a:pt x="4329957" y="6858000"/>
                </a:lnTo>
                <a:lnTo>
                  <a:pt x="4218595" y="6858000"/>
                </a:lnTo>
                <a:lnTo>
                  <a:pt x="4368888" y="6668412"/>
                </a:lnTo>
                <a:cubicBezTo>
                  <a:pt x="4431654" y="6591444"/>
                  <a:pt x="4495926" y="6515754"/>
                  <a:pt x="4563091" y="6442508"/>
                </a:cubicBezTo>
                <a:cubicBezTo>
                  <a:pt x="4810353" y="6173676"/>
                  <a:pt x="5160740" y="5991069"/>
                  <a:pt x="5387324" y="5705830"/>
                </a:cubicBezTo>
                <a:cubicBezTo>
                  <a:pt x="5286064" y="5794177"/>
                  <a:pt x="5178968" y="5876241"/>
                  <a:pt x="5073620" y="5955437"/>
                </a:cubicBezTo>
                <a:cubicBezTo>
                  <a:pt x="4943865" y="6053305"/>
                  <a:pt x="4809130" y="6154627"/>
                  <a:pt x="4689789" y="6268382"/>
                </a:cubicBezTo>
                <a:cubicBezTo>
                  <a:pt x="4591303" y="6361972"/>
                  <a:pt x="4502007" y="6464046"/>
                  <a:pt x="4418722" y="6570886"/>
                </a:cubicBezTo>
                <a:lnTo>
                  <a:pt x="4214944" y="6858000"/>
                </a:lnTo>
                <a:lnTo>
                  <a:pt x="4177898" y="6858000"/>
                </a:lnTo>
                <a:lnTo>
                  <a:pt x="4391597" y="6556370"/>
                </a:lnTo>
                <a:cubicBezTo>
                  <a:pt x="4476641" y="6446900"/>
                  <a:pt x="4567929" y="6342186"/>
                  <a:pt x="4668889" y="6246399"/>
                </a:cubicBezTo>
                <a:cubicBezTo>
                  <a:pt x="4789603" y="6132122"/>
                  <a:pt x="4925227" y="6029827"/>
                  <a:pt x="5055427" y="5931476"/>
                </a:cubicBezTo>
                <a:cubicBezTo>
                  <a:pt x="5161670" y="5851314"/>
                  <a:pt x="5270142" y="5768732"/>
                  <a:pt x="5371814" y="5678975"/>
                </a:cubicBezTo>
                <a:cubicBezTo>
                  <a:pt x="5250056" y="5732278"/>
                  <a:pt x="5117554" y="5761328"/>
                  <a:pt x="4987918" y="5838701"/>
                </a:cubicBezTo>
                <a:cubicBezTo>
                  <a:pt x="4699961" y="6010191"/>
                  <a:pt x="4491898" y="6286162"/>
                  <a:pt x="4317146" y="6587716"/>
                </a:cubicBezTo>
                <a:lnTo>
                  <a:pt x="4171627" y="6858000"/>
                </a:lnTo>
                <a:lnTo>
                  <a:pt x="4081585" y="6858000"/>
                </a:lnTo>
                <a:lnTo>
                  <a:pt x="4238603" y="6559341"/>
                </a:lnTo>
                <a:cubicBezTo>
                  <a:pt x="4385995" y="6299856"/>
                  <a:pt x="4555804" y="6056475"/>
                  <a:pt x="4778333" y="5873626"/>
                </a:cubicBezTo>
                <a:cubicBezTo>
                  <a:pt x="4974935" y="5712072"/>
                  <a:pt x="5214460" y="5703893"/>
                  <a:pt x="5414185" y="5573882"/>
                </a:cubicBezTo>
                <a:cubicBezTo>
                  <a:pt x="5665168" y="5409695"/>
                  <a:pt x="5834734" y="5037780"/>
                  <a:pt x="5959648" y="4760797"/>
                </a:cubicBezTo>
                <a:cubicBezTo>
                  <a:pt x="5758178" y="4742307"/>
                  <a:pt x="5556149" y="4733150"/>
                  <a:pt x="5355019" y="4734672"/>
                </a:cubicBezTo>
                <a:cubicBezTo>
                  <a:pt x="5292258" y="4900655"/>
                  <a:pt x="5203125" y="5047664"/>
                  <a:pt x="5083565" y="5179121"/>
                </a:cubicBezTo>
                <a:cubicBezTo>
                  <a:pt x="5049677" y="5379813"/>
                  <a:pt x="4862890" y="5495797"/>
                  <a:pt x="4713577" y="5616803"/>
                </a:cubicBezTo>
                <a:cubicBezTo>
                  <a:pt x="4481263" y="5805403"/>
                  <a:pt x="4239092" y="5980417"/>
                  <a:pt x="3989559" y="6145945"/>
                </a:cubicBezTo>
                <a:cubicBezTo>
                  <a:pt x="3958721" y="6166743"/>
                  <a:pt x="3915645" y="6091150"/>
                  <a:pt x="3939824" y="6066900"/>
                </a:cubicBezTo>
                <a:cubicBezTo>
                  <a:pt x="4170724" y="5831323"/>
                  <a:pt x="4361787" y="5566131"/>
                  <a:pt x="4584537" y="5324826"/>
                </a:cubicBezTo>
                <a:cubicBezTo>
                  <a:pt x="4710868" y="5187971"/>
                  <a:pt x="4848359" y="5097244"/>
                  <a:pt x="5037105" y="5088765"/>
                </a:cubicBezTo>
                <a:cubicBezTo>
                  <a:pt x="5038033" y="5088728"/>
                  <a:pt x="5039001" y="5089622"/>
                  <a:pt x="5039930" y="5089585"/>
                </a:cubicBezTo>
                <a:cubicBezTo>
                  <a:pt x="5133008" y="4982937"/>
                  <a:pt x="5207480" y="4865387"/>
                  <a:pt x="5263764" y="4735525"/>
                </a:cubicBezTo>
                <a:cubicBezTo>
                  <a:pt x="4867298" y="4743930"/>
                  <a:pt x="4472427" y="4792315"/>
                  <a:pt x="4086300" y="4884599"/>
                </a:cubicBezTo>
                <a:cubicBezTo>
                  <a:pt x="4087456" y="4890142"/>
                  <a:pt x="4087673" y="4895720"/>
                  <a:pt x="4085485" y="4899070"/>
                </a:cubicBezTo>
                <a:cubicBezTo>
                  <a:pt x="4003302" y="5010406"/>
                  <a:pt x="3928312" y="5126573"/>
                  <a:pt x="3871915" y="5253645"/>
                </a:cubicBezTo>
                <a:cubicBezTo>
                  <a:pt x="3845467" y="5314321"/>
                  <a:pt x="3832705" y="5402857"/>
                  <a:pt x="3799374" y="5466127"/>
                </a:cubicBezTo>
                <a:cubicBezTo>
                  <a:pt x="3785138" y="5845399"/>
                  <a:pt x="3675506" y="6277604"/>
                  <a:pt x="3498850" y="6661888"/>
                </a:cubicBezTo>
                <a:lnTo>
                  <a:pt x="3399216" y="6858000"/>
                </a:lnTo>
                <a:lnTo>
                  <a:pt x="3303688" y="6858000"/>
                </a:lnTo>
                <a:lnTo>
                  <a:pt x="3391774" y="6697181"/>
                </a:lnTo>
                <a:cubicBezTo>
                  <a:pt x="3573729" y="6337659"/>
                  <a:pt x="3697480" y="5922895"/>
                  <a:pt x="3735540" y="5546923"/>
                </a:cubicBezTo>
                <a:cubicBezTo>
                  <a:pt x="3733489" y="5553993"/>
                  <a:pt x="3731483" y="5561993"/>
                  <a:pt x="3729438" y="5569058"/>
                </a:cubicBezTo>
                <a:cubicBezTo>
                  <a:pt x="3722922" y="5592607"/>
                  <a:pt x="3715485" y="5616189"/>
                  <a:pt x="3707782" y="5644908"/>
                </a:cubicBezTo>
                <a:cubicBezTo>
                  <a:pt x="3671550" y="5775366"/>
                  <a:pt x="3633159" y="5910098"/>
                  <a:pt x="3583827" y="6039215"/>
                </a:cubicBezTo>
                <a:cubicBezTo>
                  <a:pt x="3571998" y="6069498"/>
                  <a:pt x="3559686" y="6099330"/>
                  <a:pt x="3547861" y="6129609"/>
                </a:cubicBezTo>
                <a:cubicBezTo>
                  <a:pt x="3528366" y="6177894"/>
                  <a:pt x="3507534" y="6227631"/>
                  <a:pt x="3490905" y="6277660"/>
                </a:cubicBezTo>
                <a:cubicBezTo>
                  <a:pt x="3477958" y="6314973"/>
                  <a:pt x="3466463" y="6353624"/>
                  <a:pt x="3455859" y="6391301"/>
                </a:cubicBezTo>
                <a:cubicBezTo>
                  <a:pt x="3447266" y="6420993"/>
                  <a:pt x="3438672" y="6450673"/>
                  <a:pt x="3429112" y="6479469"/>
                </a:cubicBezTo>
                <a:cubicBezTo>
                  <a:pt x="3394330" y="6587977"/>
                  <a:pt x="3348719" y="6693654"/>
                  <a:pt x="3304862" y="6796476"/>
                </a:cubicBezTo>
                <a:lnTo>
                  <a:pt x="3276071" y="6858000"/>
                </a:lnTo>
                <a:lnTo>
                  <a:pt x="3240805" y="6858000"/>
                </a:lnTo>
                <a:lnTo>
                  <a:pt x="3275917" y="6783192"/>
                </a:lnTo>
                <a:cubicBezTo>
                  <a:pt x="3319817" y="6681303"/>
                  <a:pt x="3364982" y="6576108"/>
                  <a:pt x="3399358" y="6469011"/>
                </a:cubicBezTo>
                <a:cubicBezTo>
                  <a:pt x="3408430" y="6439778"/>
                  <a:pt x="3417061" y="6411021"/>
                  <a:pt x="3425650" y="6381333"/>
                </a:cubicBezTo>
                <a:cubicBezTo>
                  <a:pt x="3436256" y="6343653"/>
                  <a:pt x="3448199" y="6304520"/>
                  <a:pt x="3460661" y="6266763"/>
                </a:cubicBezTo>
                <a:cubicBezTo>
                  <a:pt x="3477731" y="6216246"/>
                  <a:pt x="3498530" y="6165579"/>
                  <a:pt x="3518021" y="6117298"/>
                </a:cubicBezTo>
                <a:cubicBezTo>
                  <a:pt x="3530339" y="6087462"/>
                  <a:pt x="3542206" y="6058115"/>
                  <a:pt x="3554035" y="6027832"/>
                </a:cubicBezTo>
                <a:cubicBezTo>
                  <a:pt x="3602956" y="5900128"/>
                  <a:pt x="3640454" y="5766362"/>
                  <a:pt x="3677174" y="5636351"/>
                </a:cubicBezTo>
                <a:cubicBezTo>
                  <a:pt x="3685353" y="5608086"/>
                  <a:pt x="3692308" y="5584047"/>
                  <a:pt x="3698819" y="5560503"/>
                </a:cubicBezTo>
                <a:cubicBezTo>
                  <a:pt x="3699603" y="5556742"/>
                  <a:pt x="3701314" y="5552952"/>
                  <a:pt x="3702094" y="5549194"/>
                </a:cubicBezTo>
                <a:cubicBezTo>
                  <a:pt x="3586407" y="5684227"/>
                  <a:pt x="3491727" y="5855671"/>
                  <a:pt x="3398355" y="6094603"/>
                </a:cubicBezTo>
                <a:cubicBezTo>
                  <a:pt x="3309322" y="6322763"/>
                  <a:pt x="3241029" y="6558474"/>
                  <a:pt x="3193941" y="6798775"/>
                </a:cubicBezTo>
                <a:lnTo>
                  <a:pt x="3184140" y="6858000"/>
                </a:lnTo>
                <a:lnTo>
                  <a:pt x="3099978" y="6858000"/>
                </a:lnTo>
                <a:lnTo>
                  <a:pt x="3101556" y="6843337"/>
                </a:lnTo>
                <a:cubicBezTo>
                  <a:pt x="3144932" y="6479621"/>
                  <a:pt x="3209988" y="6112612"/>
                  <a:pt x="3370162" y="5785550"/>
                </a:cubicBezTo>
                <a:cubicBezTo>
                  <a:pt x="3467073" y="5588398"/>
                  <a:pt x="3627623" y="5538666"/>
                  <a:pt x="3746477" y="5377889"/>
                </a:cubicBezTo>
                <a:cubicBezTo>
                  <a:pt x="3800786" y="5303532"/>
                  <a:pt x="3818424" y="5173820"/>
                  <a:pt x="3863399" y="5087257"/>
                </a:cubicBezTo>
                <a:cubicBezTo>
                  <a:pt x="3894981" y="5026843"/>
                  <a:pt x="3930436" y="4970007"/>
                  <a:pt x="3968712" y="4913989"/>
                </a:cubicBezTo>
                <a:cubicBezTo>
                  <a:pt x="3564505" y="5020029"/>
                  <a:pt x="3170154" y="5174588"/>
                  <a:pt x="2792390" y="5382974"/>
                </a:cubicBezTo>
                <a:lnTo>
                  <a:pt x="2714982" y="5427051"/>
                </a:lnTo>
                <a:cubicBezTo>
                  <a:pt x="2773600" y="5623577"/>
                  <a:pt x="2823261" y="5817201"/>
                  <a:pt x="2813361" y="6023912"/>
                </a:cubicBezTo>
                <a:cubicBezTo>
                  <a:pt x="2800935" y="6283826"/>
                  <a:pt x="2738768" y="6546188"/>
                  <a:pt x="2688430" y="6801564"/>
                </a:cubicBezTo>
                <a:cubicBezTo>
                  <a:pt x="2680286" y="6842403"/>
                  <a:pt x="2633415" y="6776749"/>
                  <a:pt x="2629626" y="6763394"/>
                </a:cubicBezTo>
                <a:cubicBezTo>
                  <a:pt x="2507208" y="6357509"/>
                  <a:pt x="2389664" y="5910450"/>
                  <a:pt x="2565328" y="5516399"/>
                </a:cubicBezTo>
                <a:cubicBezTo>
                  <a:pt x="2340344" y="5655334"/>
                  <a:pt x="2126262" y="5810607"/>
                  <a:pt x="1922999" y="5980343"/>
                </a:cubicBezTo>
                <a:cubicBezTo>
                  <a:pt x="1913735" y="6121357"/>
                  <a:pt x="1951823" y="6270268"/>
                  <a:pt x="1950261" y="6405858"/>
                </a:cubicBezTo>
                <a:cubicBezTo>
                  <a:pt x="2095468" y="6403315"/>
                  <a:pt x="2243415" y="6568324"/>
                  <a:pt x="2365554" y="6759107"/>
                </a:cubicBezTo>
                <a:lnTo>
                  <a:pt x="2424142" y="6858000"/>
                </a:lnTo>
                <a:lnTo>
                  <a:pt x="2395994" y="6858000"/>
                </a:lnTo>
                <a:lnTo>
                  <a:pt x="2392863" y="6852964"/>
                </a:lnTo>
                <a:cubicBezTo>
                  <a:pt x="2286592" y="6697030"/>
                  <a:pt x="2128210" y="6530604"/>
                  <a:pt x="2017589" y="6493982"/>
                </a:cubicBezTo>
                <a:cubicBezTo>
                  <a:pt x="2065428" y="6525607"/>
                  <a:pt x="2108651" y="6558340"/>
                  <a:pt x="2147336" y="6594052"/>
                </a:cubicBezTo>
                <a:cubicBezTo>
                  <a:pt x="2168131" y="6613249"/>
                  <a:pt x="2188032" y="6633414"/>
                  <a:pt x="2207047" y="6654540"/>
                </a:cubicBezTo>
                <a:cubicBezTo>
                  <a:pt x="2240670" y="6691852"/>
                  <a:pt x="2268864" y="6733110"/>
                  <a:pt x="2299106" y="6778931"/>
                </a:cubicBezTo>
                <a:lnTo>
                  <a:pt x="2314430" y="6801144"/>
                </a:lnTo>
                <a:lnTo>
                  <a:pt x="2352406" y="6858000"/>
                </a:lnTo>
                <a:lnTo>
                  <a:pt x="2314492" y="6858000"/>
                </a:lnTo>
                <a:lnTo>
                  <a:pt x="2288095" y="6818030"/>
                </a:lnTo>
                <a:lnTo>
                  <a:pt x="2272768" y="6795822"/>
                </a:lnTo>
                <a:cubicBezTo>
                  <a:pt x="2242565" y="6750921"/>
                  <a:pt x="2214890" y="6711042"/>
                  <a:pt x="2182715" y="6675071"/>
                </a:cubicBezTo>
                <a:cubicBezTo>
                  <a:pt x="2139301" y="6626043"/>
                  <a:pt x="2090046" y="6582375"/>
                  <a:pt x="2032061" y="6541380"/>
                </a:cubicBezTo>
                <a:cubicBezTo>
                  <a:pt x="2113005" y="6632219"/>
                  <a:pt x="2185837" y="6729905"/>
                  <a:pt x="2257220" y="6826257"/>
                </a:cubicBezTo>
                <a:lnTo>
                  <a:pt x="2281324" y="6858000"/>
                </a:lnTo>
                <a:lnTo>
                  <a:pt x="2242860" y="6858000"/>
                </a:lnTo>
                <a:lnTo>
                  <a:pt x="2232818" y="6844926"/>
                </a:lnTo>
                <a:cubicBezTo>
                  <a:pt x="2156524" y="6742256"/>
                  <a:pt x="2077809" y="6637351"/>
                  <a:pt x="1990172" y="6542121"/>
                </a:cubicBezTo>
                <a:cubicBezTo>
                  <a:pt x="2025229" y="6615236"/>
                  <a:pt x="2072239" y="6690202"/>
                  <a:pt x="2124090" y="6761017"/>
                </a:cubicBezTo>
                <a:lnTo>
                  <a:pt x="2200380" y="6858000"/>
                </a:lnTo>
                <a:lnTo>
                  <a:pt x="2147507" y="6858000"/>
                </a:lnTo>
                <a:lnTo>
                  <a:pt x="2070668" y="6761520"/>
                </a:lnTo>
                <a:cubicBezTo>
                  <a:pt x="2050397" y="6732060"/>
                  <a:pt x="1955949" y="6524860"/>
                  <a:pt x="1975142" y="6585570"/>
                </a:cubicBezTo>
                <a:cubicBezTo>
                  <a:pt x="1998651" y="6661010"/>
                  <a:pt x="2025657" y="6736543"/>
                  <a:pt x="2050035" y="6813345"/>
                </a:cubicBezTo>
                <a:lnTo>
                  <a:pt x="2063025" y="6858000"/>
                </a:lnTo>
                <a:lnTo>
                  <a:pt x="2021675" y="6858000"/>
                </a:lnTo>
                <a:lnTo>
                  <a:pt x="2019308" y="6847118"/>
                </a:lnTo>
                <a:cubicBezTo>
                  <a:pt x="1994223" y="6748278"/>
                  <a:pt x="1963999" y="6650518"/>
                  <a:pt x="1938835" y="6551160"/>
                </a:cubicBezTo>
                <a:cubicBezTo>
                  <a:pt x="1929908" y="6619047"/>
                  <a:pt x="1941143" y="6690322"/>
                  <a:pt x="1953230" y="6759699"/>
                </a:cubicBezTo>
                <a:lnTo>
                  <a:pt x="1956763" y="6778191"/>
                </a:lnTo>
                <a:lnTo>
                  <a:pt x="1967925" y="6858000"/>
                </a:lnTo>
                <a:lnTo>
                  <a:pt x="1936622" y="6858000"/>
                </a:lnTo>
                <a:lnTo>
                  <a:pt x="1926261" y="6784064"/>
                </a:lnTo>
                <a:lnTo>
                  <a:pt x="1922724" y="6765577"/>
                </a:lnTo>
                <a:cubicBezTo>
                  <a:pt x="1915473" y="6723948"/>
                  <a:pt x="1907737" y="6681875"/>
                  <a:pt x="1904650" y="6639616"/>
                </a:cubicBezTo>
                <a:lnTo>
                  <a:pt x="1885273" y="6858000"/>
                </a:lnTo>
                <a:lnTo>
                  <a:pt x="1854363" y="6858000"/>
                </a:lnTo>
                <a:lnTo>
                  <a:pt x="1880391" y="6603796"/>
                </a:lnTo>
                <a:cubicBezTo>
                  <a:pt x="1857032" y="6636864"/>
                  <a:pt x="1833268" y="6671346"/>
                  <a:pt x="1818273" y="6715729"/>
                </a:cubicBezTo>
                <a:cubicBezTo>
                  <a:pt x="1804852" y="6755735"/>
                  <a:pt x="1797634" y="6798725"/>
                  <a:pt x="1794691" y="6843239"/>
                </a:cubicBezTo>
                <a:cubicBezTo>
                  <a:pt x="1794765" y="6848159"/>
                  <a:pt x="1794840" y="6853080"/>
                  <a:pt x="1794914" y="6858000"/>
                </a:cubicBezTo>
                <a:lnTo>
                  <a:pt x="1746128" y="6858000"/>
                </a:lnTo>
                <a:lnTo>
                  <a:pt x="1753934" y="6724796"/>
                </a:lnTo>
                <a:cubicBezTo>
                  <a:pt x="1761216" y="6674140"/>
                  <a:pt x="1773366" y="6623443"/>
                  <a:pt x="1792053" y="6572396"/>
                </a:cubicBezTo>
                <a:cubicBezTo>
                  <a:pt x="1831929" y="6463223"/>
                  <a:pt x="1865036" y="6394363"/>
                  <a:pt x="1862248" y="6266397"/>
                </a:cubicBezTo>
                <a:cubicBezTo>
                  <a:pt x="1860953" y="6187277"/>
                  <a:pt x="1859762" y="6110946"/>
                  <a:pt x="1862250" y="6033531"/>
                </a:cubicBezTo>
                <a:cubicBezTo>
                  <a:pt x="1629459" y="6233327"/>
                  <a:pt x="1412286" y="6451119"/>
                  <a:pt x="1211999" y="6683610"/>
                </a:cubicBezTo>
                <a:cubicBezTo>
                  <a:pt x="1212594" y="6686848"/>
                  <a:pt x="1213637" y="6689601"/>
                  <a:pt x="1213266" y="6691947"/>
                </a:cubicBezTo>
                <a:cubicBezTo>
                  <a:pt x="1207239" y="6745048"/>
                  <a:pt x="1203941" y="6797982"/>
                  <a:pt x="1203370" y="6850676"/>
                </a:cubicBezTo>
                <a:cubicBezTo>
                  <a:pt x="1203470" y="6853117"/>
                  <a:pt x="1203571" y="6855559"/>
                  <a:pt x="1203671" y="6858000"/>
                </a:cubicBezTo>
                <a:lnTo>
                  <a:pt x="1143180" y="6858000"/>
                </a:lnTo>
                <a:cubicBezTo>
                  <a:pt x="1142845" y="6827348"/>
                  <a:pt x="1142511" y="6796697"/>
                  <a:pt x="1142176" y="6766045"/>
                </a:cubicBezTo>
                <a:lnTo>
                  <a:pt x="1067484" y="6858000"/>
                </a:lnTo>
                <a:lnTo>
                  <a:pt x="953928" y="6858000"/>
                </a:lnTo>
                <a:lnTo>
                  <a:pt x="959715" y="6850185"/>
                </a:lnTo>
                <a:cubicBezTo>
                  <a:pt x="1122351" y="6642955"/>
                  <a:pt x="1297493" y="6445464"/>
                  <a:pt x="1483788" y="6259174"/>
                </a:cubicBezTo>
                <a:cubicBezTo>
                  <a:pt x="1354519" y="6252700"/>
                  <a:pt x="1219786" y="6272526"/>
                  <a:pt x="1100671" y="6252137"/>
                </a:cubicBezTo>
                <a:cubicBezTo>
                  <a:pt x="1097473" y="6253667"/>
                  <a:pt x="1093344" y="6255226"/>
                  <a:pt x="1090144" y="6256748"/>
                </a:cubicBezTo>
                <a:cubicBezTo>
                  <a:pt x="1093160" y="6262221"/>
                  <a:pt x="1095726" y="6268172"/>
                  <a:pt x="1095872" y="6271892"/>
                </a:cubicBezTo>
                <a:cubicBezTo>
                  <a:pt x="1117034" y="6614754"/>
                  <a:pt x="501310" y="6765589"/>
                  <a:pt x="262785" y="6845450"/>
                </a:cubicBezTo>
                <a:cubicBezTo>
                  <a:pt x="240730" y="6852851"/>
                  <a:pt x="197167" y="6788461"/>
                  <a:pt x="209968" y="6770713"/>
                </a:cubicBezTo>
                <a:cubicBezTo>
                  <a:pt x="383281" y="6527661"/>
                  <a:pt x="615742" y="6377713"/>
                  <a:pt x="873460" y="6253768"/>
                </a:cubicBezTo>
                <a:cubicBezTo>
                  <a:pt x="626943" y="6191900"/>
                  <a:pt x="365733" y="5960633"/>
                  <a:pt x="192686" y="5849257"/>
                </a:cubicBezTo>
                <a:cubicBezTo>
                  <a:pt x="116185" y="5799690"/>
                  <a:pt x="52073" y="5754165"/>
                  <a:pt x="4696" y="5697668"/>
                </a:cubicBezTo>
                <a:lnTo>
                  <a:pt x="0" y="5689984"/>
                </a:lnTo>
                <a:lnTo>
                  <a:pt x="0" y="5513472"/>
                </a:lnTo>
                <a:lnTo>
                  <a:pt x="174101" y="5620277"/>
                </a:lnTo>
                <a:cubicBezTo>
                  <a:pt x="413334" y="5759164"/>
                  <a:pt x="660435" y="5885160"/>
                  <a:pt x="891800" y="6036935"/>
                </a:cubicBezTo>
                <a:cubicBezTo>
                  <a:pt x="944884" y="6071606"/>
                  <a:pt x="1012106" y="6145300"/>
                  <a:pt x="1072219" y="6169443"/>
                </a:cubicBezTo>
                <a:cubicBezTo>
                  <a:pt x="1072700" y="6169886"/>
                  <a:pt x="1073629" y="6169850"/>
                  <a:pt x="1074117" y="6170301"/>
                </a:cubicBezTo>
                <a:cubicBezTo>
                  <a:pt x="1077423" y="6171567"/>
                  <a:pt x="1080285" y="6173315"/>
                  <a:pt x="1083114" y="6174131"/>
                </a:cubicBezTo>
                <a:cubicBezTo>
                  <a:pt x="1205686" y="6211148"/>
                  <a:pt x="1403553" y="6162717"/>
                  <a:pt x="1543010" y="6191140"/>
                </a:cubicBezTo>
                <a:cubicBezTo>
                  <a:pt x="1545352" y="6191516"/>
                  <a:pt x="1548218" y="6193258"/>
                  <a:pt x="1551080" y="6195006"/>
                </a:cubicBezTo>
                <a:cubicBezTo>
                  <a:pt x="1796784" y="5956970"/>
                  <a:pt x="2061981" y="5740521"/>
                  <a:pt x="2345443" y="5549882"/>
                </a:cubicBezTo>
                <a:cubicBezTo>
                  <a:pt x="2141371" y="5547786"/>
                  <a:pt x="1930334" y="5604666"/>
                  <a:pt x="1721499" y="5599969"/>
                </a:cubicBezTo>
                <a:cubicBezTo>
                  <a:pt x="1398951" y="5593309"/>
                  <a:pt x="1081337" y="5547329"/>
                  <a:pt x="767716" y="5472768"/>
                </a:cubicBezTo>
                <a:cubicBezTo>
                  <a:pt x="753133" y="5469162"/>
                  <a:pt x="700946" y="5398599"/>
                  <a:pt x="722147" y="5393091"/>
                </a:cubicBezTo>
                <a:cubicBezTo>
                  <a:pt x="968781" y="5329673"/>
                  <a:pt x="1232259" y="5326588"/>
                  <a:pt x="1485552" y="5313202"/>
                </a:cubicBezTo>
                <a:cubicBezTo>
                  <a:pt x="1722589" y="5300930"/>
                  <a:pt x="1934026" y="5312502"/>
                  <a:pt x="2143004" y="5402420"/>
                </a:cubicBezTo>
                <a:cubicBezTo>
                  <a:pt x="2072259" y="5321879"/>
                  <a:pt x="2001915" y="5239927"/>
                  <a:pt x="1933391" y="5156971"/>
                </a:cubicBezTo>
                <a:cubicBezTo>
                  <a:pt x="1884964" y="5098829"/>
                  <a:pt x="1830279" y="5047453"/>
                  <a:pt x="1827118" y="4968410"/>
                </a:cubicBezTo>
                <a:cubicBezTo>
                  <a:pt x="1826899" y="4962830"/>
                  <a:pt x="1831287" y="4956131"/>
                  <a:pt x="1837349" y="4956357"/>
                </a:cubicBezTo>
                <a:cubicBezTo>
                  <a:pt x="1954786" y="4958180"/>
                  <a:pt x="2095955" y="5099243"/>
                  <a:pt x="2162835" y="5187853"/>
                </a:cubicBezTo>
                <a:cubicBezTo>
                  <a:pt x="2223806" y="5268314"/>
                  <a:pt x="2261117" y="5362764"/>
                  <a:pt x="2257167" y="5462123"/>
                </a:cubicBezTo>
                <a:cubicBezTo>
                  <a:pt x="2258619" y="5463463"/>
                  <a:pt x="2260110" y="5465731"/>
                  <a:pt x="2261598" y="5467998"/>
                </a:cubicBezTo>
                <a:cubicBezTo>
                  <a:pt x="2319293" y="5466627"/>
                  <a:pt x="2377620" y="5469418"/>
                  <a:pt x="2437177" y="5479608"/>
                </a:cubicBezTo>
                <a:cubicBezTo>
                  <a:pt x="2440002" y="5480429"/>
                  <a:pt x="2442387" y="5481726"/>
                  <a:pt x="2445247" y="5483476"/>
                </a:cubicBezTo>
                <a:cubicBezTo>
                  <a:pt x="2542410" y="5420910"/>
                  <a:pt x="2642483" y="5361023"/>
                  <a:pt x="2743626" y="5304819"/>
                </a:cubicBezTo>
                <a:cubicBezTo>
                  <a:pt x="2843877" y="5249576"/>
                  <a:pt x="2945694" y="5198471"/>
                  <a:pt x="3048102" y="5150595"/>
                </a:cubicBezTo>
                <a:cubicBezTo>
                  <a:pt x="2585795" y="5154639"/>
                  <a:pt x="2153807" y="4996795"/>
                  <a:pt x="1799414" y="4694732"/>
                </a:cubicBezTo>
                <a:cubicBezTo>
                  <a:pt x="1791709" y="4688523"/>
                  <a:pt x="1742423" y="4620635"/>
                  <a:pt x="1771735" y="4619929"/>
                </a:cubicBezTo>
                <a:cubicBezTo>
                  <a:pt x="2256142" y="4609405"/>
                  <a:pt x="2784409" y="4670721"/>
                  <a:pt x="3104273" y="5076159"/>
                </a:cubicBezTo>
                <a:cubicBezTo>
                  <a:pt x="3108183" y="5080663"/>
                  <a:pt x="3110711" y="5085686"/>
                  <a:pt x="3113245" y="5090705"/>
                </a:cubicBezTo>
                <a:cubicBezTo>
                  <a:pt x="3118189" y="5097958"/>
                  <a:pt x="3122727" y="5106622"/>
                  <a:pt x="3126294" y="5114400"/>
                </a:cubicBezTo>
                <a:cubicBezTo>
                  <a:pt x="3390302" y="4996262"/>
                  <a:pt x="3661785" y="4902036"/>
                  <a:pt x="3937433" y="4830473"/>
                </a:cubicBezTo>
                <a:cubicBezTo>
                  <a:pt x="3836176" y="4732523"/>
                  <a:pt x="3721785" y="4620668"/>
                  <a:pt x="3590475" y="4597974"/>
                </a:cubicBezTo>
                <a:cubicBezTo>
                  <a:pt x="3435249" y="4571111"/>
                  <a:pt x="3264279" y="4616605"/>
                  <a:pt x="3100264" y="4579845"/>
                </a:cubicBezTo>
                <a:cubicBezTo>
                  <a:pt x="2787310" y="4510393"/>
                  <a:pt x="2468738" y="4370372"/>
                  <a:pt x="2183576" y="4227150"/>
                </a:cubicBezTo>
                <a:cubicBezTo>
                  <a:pt x="2170260" y="4220226"/>
                  <a:pt x="2115765" y="4150220"/>
                  <a:pt x="2151029" y="4146947"/>
                </a:cubicBezTo>
                <a:cubicBezTo>
                  <a:pt x="2677991" y="4094203"/>
                  <a:pt x="3159089" y="4117356"/>
                  <a:pt x="3563434" y="4469115"/>
                </a:cubicBezTo>
                <a:lnTo>
                  <a:pt x="3177952" y="3657386"/>
                </a:lnTo>
                <a:cubicBezTo>
                  <a:pt x="3171337" y="3643210"/>
                  <a:pt x="3161442" y="3605414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646545" y="4229668"/>
                  <a:pt x="3658964" y="4353983"/>
                  <a:pt x="3626636" y="4512230"/>
                </a:cubicBezTo>
                <a:cubicBezTo>
                  <a:pt x="3635603" y="4515129"/>
                  <a:pt x="3644081" y="4517586"/>
                  <a:pt x="3653088" y="4521417"/>
                </a:cubicBezTo>
                <a:cubicBezTo>
                  <a:pt x="3765052" y="4572828"/>
                  <a:pt x="3892199" y="4724230"/>
                  <a:pt x="3988128" y="4817267"/>
                </a:cubicBezTo>
                <a:cubicBezTo>
                  <a:pt x="4265269" y="4747971"/>
                  <a:pt x="4547054" y="4701774"/>
                  <a:pt x="4830582" y="4676000"/>
                </a:cubicBezTo>
                <a:lnTo>
                  <a:pt x="4830100" y="4675554"/>
                </a:lnTo>
                <a:cubicBezTo>
                  <a:pt x="4727027" y="4369030"/>
                  <a:pt x="4271973" y="4333199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5134" y="3515099"/>
                  <a:pt x="3391592" y="3444385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97168" y="4091520"/>
                  <a:pt x="4760991" y="4228417"/>
                  <a:pt x="4781371" y="4458604"/>
                </a:cubicBezTo>
                <a:cubicBezTo>
                  <a:pt x="4781562" y="4463257"/>
                  <a:pt x="4780772" y="4467014"/>
                  <a:pt x="4780440" y="4470290"/>
                </a:cubicBezTo>
                <a:cubicBezTo>
                  <a:pt x="4830364" y="4519056"/>
                  <a:pt x="4870983" y="4579844"/>
                  <a:pt x="4898954" y="4662092"/>
                </a:cubicBezTo>
                <a:cubicBezTo>
                  <a:pt x="4900480" y="4665288"/>
                  <a:pt x="4900107" y="4667630"/>
                  <a:pt x="4900699" y="4670867"/>
                </a:cubicBezTo>
                <a:cubicBezTo>
                  <a:pt x="5170915" y="4649815"/>
                  <a:pt x="5442360" y="4647817"/>
                  <a:pt x="5714511" y="4663483"/>
                </a:cubicBezTo>
                <a:cubicBezTo>
                  <a:pt x="5651495" y="4555157"/>
                  <a:pt x="5582088" y="4449879"/>
                  <a:pt x="5464793" y="4393556"/>
                </a:cubicBezTo>
                <a:cubicBezTo>
                  <a:pt x="5463384" y="4393148"/>
                  <a:pt x="5462860" y="4391770"/>
                  <a:pt x="5461897" y="4390879"/>
                </a:cubicBezTo>
                <a:cubicBezTo>
                  <a:pt x="4970387" y="4293633"/>
                  <a:pt x="4556299" y="367493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cubicBezTo>
                  <a:pt x="5763687" y="2828007"/>
                  <a:pt x="5764331" y="2813808"/>
                  <a:pt x="5764974" y="2799609"/>
                </a:cubicBez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lnTo>
                  <a:pt x="2399523" y="1428234"/>
                </a:ln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lnTo>
                  <a:pt x="278707" y="1352270"/>
                </a:ln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lnTo>
                  <a:pt x="655236" y="1268632"/>
                </a:ln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lnTo>
                  <a:pt x="6605473" y="1184686"/>
                </a:ln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lnTo>
                  <a:pt x="4000324" y="1039362"/>
                </a:lnTo>
                <a:lnTo>
                  <a:pt x="4002862" y="1042866"/>
                </a:ln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278852" y="4250311"/>
                  <a:pt x="915356" y="4600566"/>
                  <a:pt x="542867" y="4944092"/>
                </a:cubicBezTo>
                <a:cubicBezTo>
                  <a:pt x="521291" y="4964055"/>
                  <a:pt x="503482" y="4879596"/>
                  <a:pt x="515800" y="4862180"/>
                </a:cubicBezTo>
                <a:cubicBezTo>
                  <a:pt x="664236" y="4650055"/>
                  <a:pt x="747224" y="4402666"/>
                  <a:pt x="909145" y="4199225"/>
                </a:cubicBez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458381" y="4190213"/>
                  <a:pt x="284593" y="4292005"/>
                  <a:pt x="112563" y="4396952"/>
                </a:cubicBezTo>
                <a:lnTo>
                  <a:pt x="0" y="4466006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lnTo>
                  <a:pt x="5460148" y="911442"/>
                </a:ln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lnTo>
                  <a:pt x="5208466" y="257550"/>
                </a:ln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lnTo>
                  <a:pt x="5261015" y="227087"/>
                </a:ln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lnTo>
                  <a:pt x="6537433" y="1907790"/>
                </a:ln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lnTo>
                  <a:pt x="3882765" y="0"/>
                </a:ln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lnTo>
                  <a:pt x="3721337" y="0"/>
                </a:ln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lnTo>
                  <a:pt x="2867960" y="0"/>
                </a:ln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lnTo>
                  <a:pt x="1057230" y="0"/>
                </a:ln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lnTo>
                  <a:pt x="43151" y="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990600"/>
            <a:ext cx="11277600" cy="48768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489F5-5257-B469-5F1F-835837AC5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2474976"/>
            <a:ext cx="2257425" cy="1731264"/>
          </a:xfrm>
        </p:spPr>
        <p:txBody>
          <a:bodyPr anchor="t">
            <a:normAutofit fontScale="90000"/>
          </a:bodyPr>
          <a:lstStyle/>
          <a:p>
            <a:b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7A448-89A3-ED4A-C290-A3F9FD514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399" y="1200150"/>
            <a:ext cx="8072439" cy="445770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N" sz="2400" dirty="0">
                <a:solidFill>
                  <a:schemeClr val="tx1">
                    <a:alpha val="55000"/>
                  </a:schemeClr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IN" b="1" dirty="0">
                <a:solidFill>
                  <a:schemeClr val="tx1">
                    <a:alpha val="5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tasks that require multiple steps, sequencing helps in completing them efficiently and without errors. For example, following the correct sequence in a recipe ensures that the dish turns out as expected.</a:t>
            </a:r>
          </a:p>
          <a:p>
            <a:pPr marL="0" indent="0">
              <a:buNone/>
            </a:pPr>
            <a:endParaRPr lang="en-US" sz="2400" dirty="0">
              <a:solidFill>
                <a:schemeClr val="tx1">
                  <a:alpha val="5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699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oy plastic numbers">
            <a:extLst>
              <a:ext uri="{FF2B5EF4-FFF2-40B4-BE49-F238E27FC236}">
                <a16:creationId xmlns:a16="http://schemas.microsoft.com/office/drawing/2014/main" id="{1A840123-E55D-BFF4-88F2-683B229EAE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591" r="26750" b="-2"/>
          <a:stretch/>
        </p:blipFill>
        <p:spPr>
          <a:xfrm>
            <a:off x="-1" y="-2"/>
            <a:ext cx="2286001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B8102C-D9D9-0E88-8216-758D9677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3163" y="405686"/>
            <a:ext cx="9137122" cy="76589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DCBC-5E93-6405-5201-271908559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3163" y="1285875"/>
            <a:ext cx="8919494" cy="4954203"/>
          </a:xfrm>
        </p:spPr>
        <p:txBody>
          <a:bodyPr anchor="ctr">
            <a:normAutofit fontScale="925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N" sz="4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Sequencing aids in breaking down complex problems into smaller, manageable steps, making it easier to tackle and solve them.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53587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lue paper stripes in a wave shape">
            <a:extLst>
              <a:ext uri="{FF2B5EF4-FFF2-40B4-BE49-F238E27FC236}">
                <a16:creationId xmlns:a16="http://schemas.microsoft.com/office/drawing/2014/main" id="{8EFBB6FC-F5F5-A1F1-3DDE-33794C26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84" r="23356" b="-2"/>
          <a:stretch/>
        </p:blipFill>
        <p:spPr>
          <a:xfrm>
            <a:off x="-1" y="-2"/>
            <a:ext cx="1843089" cy="6858002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0197" y="-1"/>
            <a:ext cx="6781802" cy="2286000"/>
          </a:xfrm>
          <a:prstGeom prst="rect">
            <a:avLst/>
          </a:prstGeom>
          <a:ln>
            <a:noFill/>
          </a:ln>
          <a:effectLst>
            <a:outerShdw blurRad="355600" dist="152400" sx="95000" sy="95000" algn="t" rotWithShape="0">
              <a:srgbClr val="000000">
                <a:alpha val="2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AE8744-6B6A-1D62-D644-3FFCE551A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3113" y="405686"/>
            <a:ext cx="9537172" cy="480140"/>
          </a:xfrm>
        </p:spPr>
        <p:txBody>
          <a:bodyPr>
            <a:normAutofit fontScale="90000"/>
          </a:bodyPr>
          <a:lstStyle/>
          <a:p>
            <a:pPr algn="ctr"/>
            <a:br>
              <a:rPr lang="en-IN" sz="3400" dirty="0">
                <a:effectLst/>
                <a:latin typeface="Helvetica Neue" panose="02000503000000020004" pitchFamily="2" charset="0"/>
              </a:rPr>
            </a:br>
            <a:r>
              <a:rPr lang="en-IN" sz="3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Examples of Sequencing</a:t>
            </a:r>
            <a:br>
              <a:rPr lang="en-IN" sz="3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D9527-529B-0458-2C8C-D80AAA683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8528" y="1011936"/>
            <a:ext cx="10046208" cy="5846064"/>
          </a:xfrm>
        </p:spPr>
        <p:txBody>
          <a:bodyPr anchor="ctr"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IN" sz="3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Literary Sequencing: </a:t>
            </a:r>
            <a:r>
              <a:rPr lang="en-IN" sz="39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a novel, sequencing the plot events correctly is essential for maintaining narrative flow and reader engagement. Flashbacks or foreshadowing are techniques that play with sequencing to create suspense or deepen understanding.</a:t>
            </a:r>
          </a:p>
          <a:p>
            <a:pPr marL="0" indent="0" algn="just">
              <a:lnSpc>
                <a:spcPct val="200000"/>
              </a:lnSpc>
              <a:buNone/>
            </a:pPr>
            <a:r>
              <a:rPr lang="en-IN" sz="39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149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477</Words>
  <Application>Microsoft Office PowerPoint</Application>
  <PresentationFormat>Widescreen</PresentationFormat>
  <Paragraphs>24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 What is Sequencing? </vt:lpstr>
      <vt:lpstr> Types of Sequencing: </vt:lpstr>
      <vt:lpstr>Sequential Logic in Computer Science</vt:lpstr>
      <vt:lpstr>Biological Sequencing</vt:lpstr>
      <vt:lpstr>Educational Sequencing</vt:lpstr>
      <vt:lpstr>Importance of Sequencing</vt:lpstr>
      <vt:lpstr> Efficiency</vt:lpstr>
      <vt:lpstr>Problem-Solving</vt:lpstr>
      <vt:lpstr> Examples of Sequencing </vt:lpstr>
      <vt:lpstr>DNA Sequencing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What is Sequencing? </dc:title>
  <dc:creator>Sanchay Tiwari</dc:creator>
  <cp:lastModifiedBy>Sanchay Tiwari</cp:lastModifiedBy>
  <cp:revision>2</cp:revision>
  <dcterms:created xsi:type="dcterms:W3CDTF">2024-09-02T06:05:02Z</dcterms:created>
  <dcterms:modified xsi:type="dcterms:W3CDTF">2024-09-12T12:12:00Z</dcterms:modified>
</cp:coreProperties>
</file>