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1DA10-F9DA-B140-B590-2A458C446B26}" v="30" dt="2024-11-08T16:19:54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D521DA10-F9DA-B140-B590-2A458C446B26}"/>
    <pc:docChg chg="undo custSel addSld modSld">
      <pc:chgData name="Sanchay Tiwari" userId="7622fbc3b72aa1b5" providerId="LiveId" clId="{D521DA10-F9DA-B140-B590-2A458C446B26}" dt="2024-11-08T16:19:52.072" v="192" actId="207"/>
      <pc:docMkLst>
        <pc:docMk/>
      </pc:docMkLst>
      <pc:sldChg chg="modSp mod">
        <pc:chgData name="Sanchay Tiwari" userId="7622fbc3b72aa1b5" providerId="LiveId" clId="{D521DA10-F9DA-B140-B590-2A458C446B26}" dt="2024-11-08T16:19:52.072" v="192" actId="207"/>
        <pc:sldMkLst>
          <pc:docMk/>
          <pc:sldMk cId="1663285199" sldId="257"/>
        </pc:sldMkLst>
        <pc:graphicFrameChg chg="mod modGraphic">
          <ac:chgData name="Sanchay Tiwari" userId="7622fbc3b72aa1b5" providerId="LiveId" clId="{D521DA10-F9DA-B140-B590-2A458C446B26}" dt="2024-11-08T16:19:52.072" v="192" actId="207"/>
          <ac:graphicFrameMkLst>
            <pc:docMk/>
            <pc:sldMk cId="1663285199" sldId="257"/>
            <ac:graphicFrameMk id="1035" creationId="{9E39EFFB-1130-EE42-7637-A17F4D2E04C8}"/>
          </ac:graphicFrameMkLst>
        </pc:graphicFrameChg>
      </pc:sldChg>
      <pc:sldChg chg="modSp">
        <pc:chgData name="Sanchay Tiwari" userId="7622fbc3b72aa1b5" providerId="LiveId" clId="{D521DA10-F9DA-B140-B590-2A458C446B26}" dt="2024-11-08T15:53:21.762" v="0" actId="20577"/>
        <pc:sldMkLst>
          <pc:docMk/>
          <pc:sldMk cId="329280741" sldId="261"/>
        </pc:sldMkLst>
        <pc:graphicFrameChg chg="mod">
          <ac:chgData name="Sanchay Tiwari" userId="7622fbc3b72aa1b5" providerId="LiveId" clId="{D521DA10-F9DA-B140-B590-2A458C446B26}" dt="2024-11-08T15:53:21.762" v="0" actId="20577"/>
          <ac:graphicFrameMkLst>
            <pc:docMk/>
            <pc:sldMk cId="329280741" sldId="261"/>
            <ac:graphicFrameMk id="5" creationId="{B5DD3167-F21A-133E-C8B2-BC3379DFD9A5}"/>
          </ac:graphicFrameMkLst>
        </pc:graphicFrameChg>
      </pc:sldChg>
      <pc:sldChg chg="addSp delSp modSp new mod setBg">
        <pc:chgData name="Sanchay Tiwari" userId="7622fbc3b72aa1b5" providerId="LiveId" clId="{D521DA10-F9DA-B140-B590-2A458C446B26}" dt="2024-11-08T16:03:21.839" v="75" actId="207"/>
        <pc:sldMkLst>
          <pc:docMk/>
          <pc:sldMk cId="4283113553" sldId="262"/>
        </pc:sldMkLst>
        <pc:spChg chg="mod">
          <ac:chgData name="Sanchay Tiwari" userId="7622fbc3b72aa1b5" providerId="LiveId" clId="{D521DA10-F9DA-B140-B590-2A458C446B26}" dt="2024-11-08T16:03:21.839" v="75" actId="207"/>
          <ac:spMkLst>
            <pc:docMk/>
            <pc:sldMk cId="4283113553" sldId="262"/>
            <ac:spMk id="2" creationId="{C9E4C1B2-E1AD-7849-FC09-F2E3526B016E}"/>
          </ac:spMkLst>
        </pc:spChg>
        <pc:spChg chg="add del mod">
          <ac:chgData name="Sanchay Tiwari" userId="7622fbc3b72aa1b5" providerId="LiveId" clId="{D521DA10-F9DA-B140-B590-2A458C446B26}" dt="2024-11-08T15:57:15.757" v="43" actId="26606"/>
          <ac:spMkLst>
            <pc:docMk/>
            <pc:sldMk cId="4283113553" sldId="262"/>
            <ac:spMk id="3" creationId="{CBAB8717-BBC9-A63C-06AD-2032A073BD68}"/>
          </ac:spMkLst>
        </pc:spChg>
        <pc:spChg chg="add del">
          <ac:chgData name="Sanchay Tiwari" userId="7622fbc3b72aa1b5" providerId="LiveId" clId="{D521DA10-F9DA-B140-B590-2A458C446B26}" dt="2024-11-08T15:57:15.738" v="42" actId="26606"/>
          <ac:spMkLst>
            <pc:docMk/>
            <pc:sldMk cId="4283113553" sldId="262"/>
            <ac:spMk id="9" creationId="{BACC6370-2D7E-4714-9D71-7542949D7D5D}"/>
          </ac:spMkLst>
        </pc:spChg>
        <pc:spChg chg="add del">
          <ac:chgData name="Sanchay Tiwari" userId="7622fbc3b72aa1b5" providerId="LiveId" clId="{D521DA10-F9DA-B140-B590-2A458C446B26}" dt="2024-11-08T15:57:15.738" v="42" actId="26606"/>
          <ac:spMkLst>
            <pc:docMk/>
            <pc:sldMk cId="4283113553" sldId="262"/>
            <ac:spMk id="11" creationId="{F68B3F68-107C-434F-AA38-110D5EA91B85}"/>
          </ac:spMkLst>
        </pc:spChg>
        <pc:spChg chg="add del">
          <ac:chgData name="Sanchay Tiwari" userId="7622fbc3b72aa1b5" providerId="LiveId" clId="{D521DA10-F9DA-B140-B590-2A458C446B26}" dt="2024-11-08T15:57:15.738" v="42" actId="26606"/>
          <ac:spMkLst>
            <pc:docMk/>
            <pc:sldMk cId="4283113553" sldId="262"/>
            <ac:spMk id="13" creationId="{AAD0DBB9-1A4B-4391-81D4-CB19F9AB918A}"/>
          </ac:spMkLst>
        </pc:spChg>
        <pc:spChg chg="add del">
          <ac:chgData name="Sanchay Tiwari" userId="7622fbc3b72aa1b5" providerId="LiveId" clId="{D521DA10-F9DA-B140-B590-2A458C446B26}" dt="2024-11-08T15:57:15.738" v="42" actId="26606"/>
          <ac:spMkLst>
            <pc:docMk/>
            <pc:sldMk cId="4283113553" sldId="262"/>
            <ac:spMk id="15" creationId="{063BBA22-50EA-4C4D-BE05-F1CE4E63AA56}"/>
          </ac:spMkLst>
        </pc:spChg>
        <pc:spChg chg="add">
          <ac:chgData name="Sanchay Tiwari" userId="7622fbc3b72aa1b5" providerId="LiveId" clId="{D521DA10-F9DA-B140-B590-2A458C446B26}" dt="2024-11-08T15:57:15.757" v="43" actId="26606"/>
          <ac:spMkLst>
            <pc:docMk/>
            <pc:sldMk cId="4283113553" sldId="262"/>
            <ac:spMk id="17" creationId="{2E442304-DDBD-4F7B-8017-36BCC863FB40}"/>
          </ac:spMkLst>
        </pc:spChg>
        <pc:spChg chg="add">
          <ac:chgData name="Sanchay Tiwari" userId="7622fbc3b72aa1b5" providerId="LiveId" clId="{D521DA10-F9DA-B140-B590-2A458C446B26}" dt="2024-11-08T15:57:15.757" v="43" actId="26606"/>
          <ac:spMkLst>
            <pc:docMk/>
            <pc:sldMk cId="4283113553" sldId="262"/>
            <ac:spMk id="18" creationId="{5E107275-3853-46FD-A241-DE4355A42675}"/>
          </ac:spMkLst>
        </pc:spChg>
        <pc:graphicFrameChg chg="add del">
          <ac:chgData name="Sanchay Tiwari" userId="7622fbc3b72aa1b5" providerId="LiveId" clId="{D521DA10-F9DA-B140-B590-2A458C446B26}" dt="2024-11-08T15:57:15.738" v="42" actId="26606"/>
          <ac:graphicFrameMkLst>
            <pc:docMk/>
            <pc:sldMk cId="4283113553" sldId="262"/>
            <ac:graphicFrameMk id="5" creationId="{3ACD9F6F-A395-3AFD-E63E-03254F56EA81}"/>
          </ac:graphicFrameMkLst>
        </pc:graphicFrameChg>
        <pc:graphicFrameChg chg="add mod modGraphic">
          <ac:chgData name="Sanchay Tiwari" userId="7622fbc3b72aa1b5" providerId="LiveId" clId="{D521DA10-F9DA-B140-B590-2A458C446B26}" dt="2024-11-08T16:01:56.445" v="69" actId="20577"/>
          <ac:graphicFrameMkLst>
            <pc:docMk/>
            <pc:sldMk cId="4283113553" sldId="262"/>
            <ac:graphicFrameMk id="19" creationId="{A609198B-B573-6225-FF62-E8C314166BDB}"/>
          </ac:graphicFrameMkLst>
        </pc:graphicFrameChg>
      </pc:sldChg>
      <pc:sldChg chg="addSp delSp modSp new mod setBg">
        <pc:chgData name="Sanchay Tiwari" userId="7622fbc3b72aa1b5" providerId="LiveId" clId="{D521DA10-F9DA-B140-B590-2A458C446B26}" dt="2024-11-08T16:15:09.880" v="178" actId="13926"/>
        <pc:sldMkLst>
          <pc:docMk/>
          <pc:sldMk cId="1526233076" sldId="263"/>
        </pc:sldMkLst>
        <pc:spChg chg="mod">
          <ac:chgData name="Sanchay Tiwari" userId="7622fbc3b72aa1b5" providerId="LiveId" clId="{D521DA10-F9DA-B140-B590-2A458C446B26}" dt="2024-11-08T16:11:25.082" v="156" actId="122"/>
          <ac:spMkLst>
            <pc:docMk/>
            <pc:sldMk cId="1526233076" sldId="263"/>
            <ac:spMk id="2" creationId="{E19E95D6-CAD9-5DCE-3D4C-9CD0A862DA91}"/>
          </ac:spMkLst>
        </pc:spChg>
        <pc:spChg chg="add del mod">
          <ac:chgData name="Sanchay Tiwari" userId="7622fbc3b72aa1b5" providerId="LiveId" clId="{D521DA10-F9DA-B140-B590-2A458C446B26}" dt="2024-11-08T16:15:09.880" v="178" actId="13926"/>
          <ac:spMkLst>
            <pc:docMk/>
            <pc:sldMk cId="1526233076" sldId="263"/>
            <ac:spMk id="3" creationId="{63563617-CBEB-6716-9C6B-C40E6B6367C6}"/>
          </ac:spMkLst>
        </pc:spChg>
        <pc:spChg chg="add del">
          <ac:chgData name="Sanchay Tiwari" userId="7622fbc3b72aa1b5" providerId="LiveId" clId="{D521DA10-F9DA-B140-B590-2A458C446B26}" dt="2024-11-08T16:08:58.717" v="134" actId="26606"/>
          <ac:spMkLst>
            <pc:docMk/>
            <pc:sldMk cId="1526233076" sldId="263"/>
            <ac:spMk id="8" creationId="{A7AE9375-4664-4DB2-922D-2782A6E439AC}"/>
          </ac:spMkLst>
        </pc:spChg>
        <pc:spChg chg="add del">
          <ac:chgData name="Sanchay Tiwari" userId="7622fbc3b72aa1b5" providerId="LiveId" clId="{D521DA10-F9DA-B140-B590-2A458C446B26}" dt="2024-11-08T16:08:58.717" v="134" actId="26606"/>
          <ac:spMkLst>
            <pc:docMk/>
            <pc:sldMk cId="1526233076" sldId="263"/>
            <ac:spMk id="12" creationId="{9DD005C1-8C51-42D6-9BEE-B9B83849743D}"/>
          </ac:spMkLst>
        </pc:spChg>
        <pc:spChg chg="add del">
          <ac:chgData name="Sanchay Tiwari" userId="7622fbc3b72aa1b5" providerId="LiveId" clId="{D521DA10-F9DA-B140-B590-2A458C446B26}" dt="2024-11-08T16:09:23.961" v="136" actId="26606"/>
          <ac:spMkLst>
            <pc:docMk/>
            <pc:sldMk cId="1526233076" sldId="263"/>
            <ac:spMk id="15" creationId="{5A0118C5-4F8D-4CF4-BADD-53FEACC6C42A}"/>
          </ac:spMkLst>
        </pc:spChg>
        <pc:spChg chg="add del">
          <ac:chgData name="Sanchay Tiwari" userId="7622fbc3b72aa1b5" providerId="LiveId" clId="{D521DA10-F9DA-B140-B590-2A458C446B26}" dt="2024-11-08T16:09:23.961" v="136" actId="26606"/>
          <ac:spMkLst>
            <pc:docMk/>
            <pc:sldMk cId="1526233076" sldId="263"/>
            <ac:spMk id="16" creationId="{D0C78466-EB6E-45A0-99A6-A00789ACD90A}"/>
          </ac:spMkLst>
        </pc:spChg>
        <pc:spChg chg="add del">
          <ac:chgData name="Sanchay Tiwari" userId="7622fbc3b72aa1b5" providerId="LiveId" clId="{D521DA10-F9DA-B140-B590-2A458C446B26}" dt="2024-11-08T16:09:23.961" v="136" actId="26606"/>
          <ac:spMkLst>
            <pc:docMk/>
            <pc:sldMk cId="1526233076" sldId="263"/>
            <ac:spMk id="17" creationId="{A99050EE-26AF-4253-BD50-F0FCD965A8F6}"/>
          </ac:spMkLst>
        </pc:spChg>
        <pc:spChg chg="add del">
          <ac:chgData name="Sanchay Tiwari" userId="7622fbc3b72aa1b5" providerId="LiveId" clId="{D521DA10-F9DA-B140-B590-2A458C446B26}" dt="2024-11-08T16:09:23.961" v="136" actId="26606"/>
          <ac:spMkLst>
            <pc:docMk/>
            <pc:sldMk cId="1526233076" sldId="263"/>
            <ac:spMk id="18" creationId="{E99F76E4-5DFD-4DBE-B042-66FBCD1182C9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62" creationId="{815925C2-A704-4D47-B1C1-3FCA52512EC1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63" creationId="{01D4315C-C23C-4FD3-98DF-08C29E2292A8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80" creationId="{BACC6370-2D7E-4714-9D71-7542949D7D5D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82" creationId="{F68B3F68-107C-434F-AA38-110D5EA91B85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84" creationId="{AAD0DBB9-1A4B-4391-81D4-CB19F9AB918A}"/>
          </ac:spMkLst>
        </pc:spChg>
        <pc:spChg chg="add del">
          <ac:chgData name="Sanchay Tiwari" userId="7622fbc3b72aa1b5" providerId="LiveId" clId="{D521DA10-F9DA-B140-B590-2A458C446B26}" dt="2024-11-08T16:09:57.390" v="141" actId="26606"/>
          <ac:spMkLst>
            <pc:docMk/>
            <pc:sldMk cId="1526233076" sldId="263"/>
            <ac:spMk id="386" creationId="{063BBA22-50EA-4C4D-BE05-F1CE4E63AA56}"/>
          </ac:spMkLst>
        </pc:spChg>
        <pc:grpChg chg="add del">
          <ac:chgData name="Sanchay Tiwari" userId="7622fbc3b72aa1b5" providerId="LiveId" clId="{D521DA10-F9DA-B140-B590-2A458C446B26}" dt="2024-11-08T16:09:23.961" v="136" actId="26606"/>
          <ac:grpSpMkLst>
            <pc:docMk/>
            <pc:sldMk cId="1526233076" sldId="263"/>
            <ac:grpSpMk id="19" creationId="{00E015F5-1A99-4E40-BC3D-7707802996B5}"/>
          </ac:grpSpMkLst>
        </pc:grpChg>
        <pc:grpChg chg="add del">
          <ac:chgData name="Sanchay Tiwari" userId="7622fbc3b72aa1b5" providerId="LiveId" clId="{D521DA10-F9DA-B140-B590-2A458C446B26}" dt="2024-11-08T16:09:23.961" v="136" actId="26606"/>
          <ac:grpSpMkLst>
            <pc:docMk/>
            <pc:sldMk cId="1526233076" sldId="263"/>
            <ac:grpSpMk id="20" creationId="{5468B3A9-705E-43C3-A742-0619B0D8F2EE}"/>
          </ac:grpSpMkLst>
        </pc:grpChg>
        <pc:grpChg chg="add del">
          <ac:chgData name="Sanchay Tiwari" userId="7622fbc3b72aa1b5" providerId="LiveId" clId="{D521DA10-F9DA-B140-B590-2A458C446B26}" dt="2024-11-08T16:09:23.961" v="136" actId="26606"/>
          <ac:grpSpMkLst>
            <pc:docMk/>
            <pc:sldMk cId="1526233076" sldId="263"/>
            <ac:grpSpMk id="191" creationId="{773717CC-ECEE-4ABF-BA61-C59F46801775}"/>
          </ac:grpSpMkLst>
        </pc:grpChg>
        <pc:grpChg chg="add del">
          <ac:chgData name="Sanchay Tiwari" userId="7622fbc3b72aa1b5" providerId="LiveId" clId="{D521DA10-F9DA-B140-B590-2A458C446B26}" dt="2024-11-08T16:09:57.390" v="141" actId="26606"/>
          <ac:grpSpMkLst>
            <pc:docMk/>
            <pc:sldMk cId="1526233076" sldId="263"/>
            <ac:grpSpMk id="364" creationId="{5E6B47BC-43FD-4C91-8BFF-B41B99A8A39E}"/>
          </ac:grpSpMkLst>
        </pc:grpChg>
        <pc:grpChg chg="add del">
          <ac:chgData name="Sanchay Tiwari" userId="7622fbc3b72aa1b5" providerId="LiveId" clId="{D521DA10-F9DA-B140-B590-2A458C446B26}" dt="2024-11-08T16:09:57.390" v="141" actId="26606"/>
          <ac:grpSpMkLst>
            <pc:docMk/>
            <pc:sldMk cId="1526233076" sldId="263"/>
            <ac:grpSpMk id="367" creationId="{43F5E015-E085-4624-B431-B42414448684}"/>
          </ac:grpSpMkLst>
        </pc:grpChg>
        <pc:graphicFrameChg chg="add del">
          <ac:chgData name="Sanchay Tiwari" userId="7622fbc3b72aa1b5" providerId="LiveId" clId="{D521DA10-F9DA-B140-B590-2A458C446B26}" dt="2024-11-08T16:09:57.390" v="141" actId="26606"/>
          <ac:graphicFrameMkLst>
            <pc:docMk/>
            <pc:sldMk cId="1526233076" sldId="263"/>
            <ac:graphicFrameMk id="376" creationId="{9689B345-FC93-A797-D916-642C225EC380}"/>
          </ac:graphicFrameMkLst>
        </pc:graphicFrameChg>
        <pc:cxnChg chg="add del">
          <ac:chgData name="Sanchay Tiwari" userId="7622fbc3b72aa1b5" providerId="LiveId" clId="{D521DA10-F9DA-B140-B590-2A458C446B26}" dt="2024-11-08T16:08:58.717" v="134" actId="26606"/>
          <ac:cxnSpMkLst>
            <pc:docMk/>
            <pc:sldMk cId="1526233076" sldId="263"/>
            <ac:cxnSpMk id="10" creationId="{EE504C98-6397-41C1-A8D8-2D9C4ED307E0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n.wikipedia.org/wiki/Joseph_Conra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n.wikipedia.org/wiki/Joseph_Conra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07B2E-B28F-482B-AB19-3F42E48FC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FF895-70D7-45E7-82B8-36607F7E17AE}">
      <dgm:prSet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Author: Joseph Conrad (1857-1924</a:t>
          </a:r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) was a </a:t>
          </a:r>
          <a:r>
            <a:rPr lang="en-IN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British-Polish</a:t>
          </a:r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novelist and story writer.</a:t>
          </a:r>
          <a:r>
            <a:rPr lang="en-IN" b="0" i="0" baseline="30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[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BD24B-F819-422C-948D-FF8FFA785ED2}" type="parTrans" cxnId="{10A26AB1-67D2-43E8-90D5-886854AE3A00}">
      <dgm:prSet/>
      <dgm:spPr/>
      <dgm:t>
        <a:bodyPr/>
        <a:lstStyle/>
        <a:p>
          <a:endParaRPr lang="en-US"/>
        </a:p>
      </dgm:t>
    </dgm:pt>
    <dgm:pt modelId="{EF420B74-80BF-4EB5-ADF6-A1A93722F945}" type="sibTrans" cxnId="{10A26AB1-67D2-43E8-90D5-886854AE3A00}">
      <dgm:prSet/>
      <dgm:spPr/>
      <dgm:t>
        <a:bodyPr/>
        <a:lstStyle/>
        <a:p>
          <a:endParaRPr lang="en-US"/>
        </a:p>
      </dgm:t>
    </dgm:pt>
    <dgm:pt modelId="{3662E999-2CD7-48BF-AFD5-3020DB8BD9D7}">
      <dgm:prSet custT="1"/>
      <dgm:spPr/>
      <dgm:t>
        <a:bodyPr/>
        <a:lstStyle/>
        <a:p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Publication: First published in 1899 as a serial; </a:t>
          </a:r>
          <a:r>
            <a:rPr lang="en-GB" sz="3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book format in 1902.</a:t>
          </a:r>
          <a:endParaRPr lang="en-US" sz="3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00F2E-91B8-4C1D-9453-28FDD9DD6C4C}" type="parTrans" cxnId="{E740ACBB-F634-459C-B6FB-F5F15B30042A}">
      <dgm:prSet/>
      <dgm:spPr/>
      <dgm:t>
        <a:bodyPr/>
        <a:lstStyle/>
        <a:p>
          <a:endParaRPr lang="en-US"/>
        </a:p>
      </dgm:t>
    </dgm:pt>
    <dgm:pt modelId="{36CA383B-5228-49C6-95AA-4689232947A3}" type="sibTrans" cxnId="{E740ACBB-F634-459C-B6FB-F5F15B30042A}">
      <dgm:prSet/>
      <dgm:spPr/>
      <dgm:t>
        <a:bodyPr/>
        <a:lstStyle/>
        <a:p>
          <a:endParaRPr lang="en-US"/>
        </a:p>
      </dgm:t>
    </dgm:pt>
    <dgm:pt modelId="{2F88FA37-C66F-4031-BAC0-A4EDC3AA2B08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Setting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Primarily set on the </a:t>
          </a:r>
          <a:r>
            <a:rPr lang="en-GB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Congo River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in Africa during European colonial rule.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0C7EE-47CB-4E6B-A3D8-51342D0FBEB5}" type="parTrans" cxnId="{8C56EDB7-93FE-4DCA-B5D6-366A07F7D3C6}">
      <dgm:prSet/>
      <dgm:spPr/>
      <dgm:t>
        <a:bodyPr/>
        <a:lstStyle/>
        <a:p>
          <a:endParaRPr lang="en-US"/>
        </a:p>
      </dgm:t>
    </dgm:pt>
    <dgm:pt modelId="{3AC11050-FBAA-42DF-91BF-1329B2FDDC14}" type="sibTrans" cxnId="{8C56EDB7-93FE-4DCA-B5D6-366A07F7D3C6}">
      <dgm:prSet/>
      <dgm:spPr/>
      <dgm:t>
        <a:bodyPr/>
        <a:lstStyle/>
        <a:p>
          <a:endParaRPr lang="en-US"/>
        </a:p>
      </dgm:t>
    </dgm:pt>
    <dgm:pt modelId="{07BCBBE6-7E0F-4BB7-8F8F-0D45AA427ABB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Genre</a:t>
          </a: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Novella</a:t>
          </a: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; classified as a modernist text.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A6F09-C094-49E3-A2FD-6AACBEBC2D45}" type="parTrans" cxnId="{C32096B9-1738-43A1-816B-9478CAE1B170}">
      <dgm:prSet/>
      <dgm:spPr/>
      <dgm:t>
        <a:bodyPr/>
        <a:lstStyle/>
        <a:p>
          <a:endParaRPr lang="en-US"/>
        </a:p>
      </dgm:t>
    </dgm:pt>
    <dgm:pt modelId="{61DC3D17-9F7C-475C-807B-C56637D150CC}" type="sibTrans" cxnId="{C32096B9-1738-43A1-816B-9478CAE1B170}">
      <dgm:prSet/>
      <dgm:spPr/>
      <dgm:t>
        <a:bodyPr/>
        <a:lstStyle/>
        <a:p>
          <a:endParaRPr lang="en-US"/>
        </a:p>
      </dgm:t>
    </dgm:pt>
    <dgm:pt modelId="{6652615E-A91F-114A-88F2-6A34E1F4542F}" type="pres">
      <dgm:prSet presAssocID="{D4907B2E-B28F-482B-AB19-3F42E48FC459}" presName="linear" presStyleCnt="0">
        <dgm:presLayoutVars>
          <dgm:animLvl val="lvl"/>
          <dgm:resizeHandles val="exact"/>
        </dgm:presLayoutVars>
      </dgm:prSet>
      <dgm:spPr/>
    </dgm:pt>
    <dgm:pt modelId="{43F7BDE2-3787-8A42-9A28-12FD6E3FB6D0}" type="pres">
      <dgm:prSet presAssocID="{827FF895-70D7-45E7-82B8-36607F7E17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D584CE-5B07-244B-A065-1C5F6A593DD2}" type="pres">
      <dgm:prSet presAssocID="{EF420B74-80BF-4EB5-ADF6-A1A93722F945}" presName="spacer" presStyleCnt="0"/>
      <dgm:spPr/>
    </dgm:pt>
    <dgm:pt modelId="{E4FDA55E-2A84-C340-9A6F-8A97142AF088}" type="pres">
      <dgm:prSet presAssocID="{3662E999-2CD7-48BF-AFD5-3020DB8BD9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1BD7FF-869B-1840-B32B-4D904300CFB1}" type="pres">
      <dgm:prSet presAssocID="{36CA383B-5228-49C6-95AA-4689232947A3}" presName="spacer" presStyleCnt="0"/>
      <dgm:spPr/>
    </dgm:pt>
    <dgm:pt modelId="{D9A01DC1-002D-4F4D-BD76-7294096A053E}" type="pres">
      <dgm:prSet presAssocID="{2F88FA37-C66F-4031-BAC0-A4EDC3AA2B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798C0D-745F-354A-98E3-661D6D77BE1E}" type="pres">
      <dgm:prSet presAssocID="{3AC11050-FBAA-42DF-91BF-1329B2FDDC14}" presName="spacer" presStyleCnt="0"/>
      <dgm:spPr/>
    </dgm:pt>
    <dgm:pt modelId="{3E7D219B-49F9-D64E-9822-0632F9D4EE27}" type="pres">
      <dgm:prSet presAssocID="{07BCBBE6-7E0F-4BB7-8F8F-0D45AA427ABB}" presName="parentText" presStyleLbl="node1" presStyleIdx="3" presStyleCnt="4" custScaleY="138954">
        <dgm:presLayoutVars>
          <dgm:chMax val="0"/>
          <dgm:bulletEnabled val="1"/>
        </dgm:presLayoutVars>
      </dgm:prSet>
      <dgm:spPr/>
    </dgm:pt>
  </dgm:ptLst>
  <dgm:cxnLst>
    <dgm:cxn modelId="{5C5A8C10-1D57-544E-8D9B-F17B44307197}" type="presOf" srcId="{D4907B2E-B28F-482B-AB19-3F42E48FC459}" destId="{6652615E-A91F-114A-88F2-6A34E1F4542F}" srcOrd="0" destOrd="0" presId="urn:microsoft.com/office/officeart/2005/8/layout/vList2"/>
    <dgm:cxn modelId="{10FB5740-8D6A-CD46-A1E3-D2B539D100CF}" type="presOf" srcId="{2F88FA37-C66F-4031-BAC0-A4EDC3AA2B08}" destId="{D9A01DC1-002D-4F4D-BD76-7294096A053E}" srcOrd="0" destOrd="0" presId="urn:microsoft.com/office/officeart/2005/8/layout/vList2"/>
    <dgm:cxn modelId="{FA639269-87B7-2542-8431-4637BF04D3D5}" type="presOf" srcId="{07BCBBE6-7E0F-4BB7-8F8F-0D45AA427ABB}" destId="{3E7D219B-49F9-D64E-9822-0632F9D4EE27}" srcOrd="0" destOrd="0" presId="urn:microsoft.com/office/officeart/2005/8/layout/vList2"/>
    <dgm:cxn modelId="{ABBB06A9-14AF-7D4B-A284-6ECE832219BF}" type="presOf" srcId="{3662E999-2CD7-48BF-AFD5-3020DB8BD9D7}" destId="{E4FDA55E-2A84-C340-9A6F-8A97142AF088}" srcOrd="0" destOrd="0" presId="urn:microsoft.com/office/officeart/2005/8/layout/vList2"/>
    <dgm:cxn modelId="{10A26AB1-67D2-43E8-90D5-886854AE3A00}" srcId="{D4907B2E-B28F-482B-AB19-3F42E48FC459}" destId="{827FF895-70D7-45E7-82B8-36607F7E17AE}" srcOrd="0" destOrd="0" parTransId="{CC4BD24B-F819-422C-948D-FF8FFA785ED2}" sibTransId="{EF420B74-80BF-4EB5-ADF6-A1A93722F945}"/>
    <dgm:cxn modelId="{8C56EDB7-93FE-4DCA-B5D6-366A07F7D3C6}" srcId="{D4907B2E-B28F-482B-AB19-3F42E48FC459}" destId="{2F88FA37-C66F-4031-BAC0-A4EDC3AA2B08}" srcOrd="2" destOrd="0" parTransId="{B630C7EE-47CB-4E6B-A3D8-51342D0FBEB5}" sibTransId="{3AC11050-FBAA-42DF-91BF-1329B2FDDC14}"/>
    <dgm:cxn modelId="{C32096B9-1738-43A1-816B-9478CAE1B170}" srcId="{D4907B2E-B28F-482B-AB19-3F42E48FC459}" destId="{07BCBBE6-7E0F-4BB7-8F8F-0D45AA427ABB}" srcOrd="3" destOrd="0" parTransId="{956A6F09-C094-49E3-A2FD-6AACBEBC2D45}" sibTransId="{61DC3D17-9F7C-475C-807B-C56637D150CC}"/>
    <dgm:cxn modelId="{E740ACBB-F634-459C-B6FB-F5F15B30042A}" srcId="{D4907B2E-B28F-482B-AB19-3F42E48FC459}" destId="{3662E999-2CD7-48BF-AFD5-3020DB8BD9D7}" srcOrd="1" destOrd="0" parTransId="{57100F2E-91B8-4C1D-9453-28FDD9DD6C4C}" sibTransId="{36CA383B-5228-49C6-95AA-4689232947A3}"/>
    <dgm:cxn modelId="{C78E13E5-E8D8-CB42-B370-7C9D67C4EF60}" type="presOf" srcId="{827FF895-70D7-45E7-82B8-36607F7E17AE}" destId="{43F7BDE2-3787-8A42-9A28-12FD6E3FB6D0}" srcOrd="0" destOrd="0" presId="urn:microsoft.com/office/officeart/2005/8/layout/vList2"/>
    <dgm:cxn modelId="{81983B67-56EB-AF47-A27A-CCA1BF8B2F6B}" type="presParOf" srcId="{6652615E-A91F-114A-88F2-6A34E1F4542F}" destId="{43F7BDE2-3787-8A42-9A28-12FD6E3FB6D0}" srcOrd="0" destOrd="0" presId="urn:microsoft.com/office/officeart/2005/8/layout/vList2"/>
    <dgm:cxn modelId="{AA2A1EC9-7E59-584B-B12D-AC8A899C0A3F}" type="presParOf" srcId="{6652615E-A91F-114A-88F2-6A34E1F4542F}" destId="{38D584CE-5B07-244B-A065-1C5F6A593DD2}" srcOrd="1" destOrd="0" presId="urn:microsoft.com/office/officeart/2005/8/layout/vList2"/>
    <dgm:cxn modelId="{4B293E30-6112-8443-B615-55BC1F0B694D}" type="presParOf" srcId="{6652615E-A91F-114A-88F2-6A34E1F4542F}" destId="{E4FDA55E-2A84-C340-9A6F-8A97142AF088}" srcOrd="2" destOrd="0" presId="urn:microsoft.com/office/officeart/2005/8/layout/vList2"/>
    <dgm:cxn modelId="{3184722B-5162-AC44-9F42-881EB8FFC6BD}" type="presParOf" srcId="{6652615E-A91F-114A-88F2-6A34E1F4542F}" destId="{261BD7FF-869B-1840-B32B-4D904300CFB1}" srcOrd="3" destOrd="0" presId="urn:microsoft.com/office/officeart/2005/8/layout/vList2"/>
    <dgm:cxn modelId="{66F3E244-0958-4946-BE7A-FAE58BA4AC9F}" type="presParOf" srcId="{6652615E-A91F-114A-88F2-6A34E1F4542F}" destId="{D9A01DC1-002D-4F4D-BD76-7294096A053E}" srcOrd="4" destOrd="0" presId="urn:microsoft.com/office/officeart/2005/8/layout/vList2"/>
    <dgm:cxn modelId="{56C8593C-D326-8F47-BD9E-87D730B06A64}" type="presParOf" srcId="{6652615E-A91F-114A-88F2-6A34E1F4542F}" destId="{23798C0D-745F-354A-98E3-661D6D77BE1E}" srcOrd="5" destOrd="0" presId="urn:microsoft.com/office/officeart/2005/8/layout/vList2"/>
    <dgm:cxn modelId="{02D29513-E2A9-054A-A289-FCDA71C274E8}" type="presParOf" srcId="{6652615E-A91F-114A-88F2-6A34E1F4542F}" destId="{3E7D219B-49F9-D64E-9822-0632F9D4EE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68CBB-F058-410F-ADB3-A891ACCA88C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F18E3E-EF6D-4206-8D78-8D3B20526B91}">
      <dgm:prSet/>
      <dgm:spPr/>
      <dgm:t>
        <a:bodyPr/>
        <a:lstStyle/>
        <a:p>
          <a:pPr algn="just"/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Charles Marlow, a sailor and narrator, as he recounts his journey into the African Congo to find Kurtz, an ivory trader of legendary reputation.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77F15-8549-4499-849F-07CDE036C236}" type="parTrans" cxnId="{A79826B0-4951-48B2-B82B-6D468BC89FB4}">
      <dgm:prSet/>
      <dgm:spPr/>
      <dgm:t>
        <a:bodyPr/>
        <a:lstStyle/>
        <a:p>
          <a:endParaRPr lang="en-US"/>
        </a:p>
      </dgm:t>
    </dgm:pt>
    <dgm:pt modelId="{F051C86B-49BF-4D42-8396-8652CCF8A53E}" type="sibTrans" cxnId="{A79826B0-4951-48B2-B82B-6D468BC89FB4}">
      <dgm:prSet/>
      <dgm:spPr/>
      <dgm:t>
        <a:bodyPr/>
        <a:lstStyle/>
        <a:p>
          <a:endParaRPr lang="en-US"/>
        </a:p>
      </dgm:t>
    </dgm:pt>
    <dgm:pt modelId="{81912577-2DD8-4D53-920E-E0D60EE286AB}">
      <dgm:prSet custT="1"/>
      <dgm:spPr/>
      <dgm:t>
        <a:bodyPr/>
        <a:lstStyle/>
        <a:p>
          <a:pPr algn="ctr"/>
          <a:r>
            <a:rPr lang="en-GB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Journey Stages: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9E272-E245-4861-9035-2CC49373CBE1}" type="parTrans" cxnId="{E777EBEC-EAFB-499B-8419-07D8C59FC949}">
      <dgm:prSet/>
      <dgm:spPr/>
      <dgm:t>
        <a:bodyPr/>
        <a:lstStyle/>
        <a:p>
          <a:endParaRPr lang="en-US"/>
        </a:p>
      </dgm:t>
    </dgm:pt>
    <dgm:pt modelId="{F67D2855-81BC-417B-BC55-AF89F1D52C25}" type="sibTrans" cxnId="{E777EBEC-EAFB-499B-8419-07D8C59FC949}">
      <dgm:prSet/>
      <dgm:spPr/>
      <dgm:t>
        <a:bodyPr/>
        <a:lstStyle/>
        <a:p>
          <a:endParaRPr lang="en-US"/>
        </a:p>
      </dgm:t>
    </dgm:pt>
    <dgm:pt modelId="{8C8A3B02-2DA4-4039-B7CB-68E656390E20}">
      <dgm:prSet custT="1"/>
      <dgm:spPr/>
      <dgm:t>
        <a:bodyPr/>
        <a:lstStyle/>
        <a:p>
          <a:pPr algn="ctr"/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Departure from Europe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FB97A-6068-46E9-B98C-965ADC4FCBD8}" type="parTrans" cxnId="{3AFCD2B3-EA3C-4A86-BB59-D3A99D308A6C}">
      <dgm:prSet/>
      <dgm:spPr/>
      <dgm:t>
        <a:bodyPr/>
        <a:lstStyle/>
        <a:p>
          <a:endParaRPr lang="en-US"/>
        </a:p>
      </dgm:t>
    </dgm:pt>
    <dgm:pt modelId="{E1AD8944-046D-47E7-834E-3BE971552DF1}" type="sibTrans" cxnId="{3AFCD2B3-EA3C-4A86-BB59-D3A99D308A6C}">
      <dgm:prSet/>
      <dgm:spPr/>
      <dgm:t>
        <a:bodyPr/>
        <a:lstStyle/>
        <a:p>
          <a:endParaRPr lang="en-US"/>
        </a:p>
      </dgm:t>
    </dgm:pt>
    <dgm:pt modelId="{B2755FF8-693A-4D30-B73F-1D2CA16A5827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Encountering the brutal reality of colonialism in Africa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1B06E-4C3E-4EB9-945C-EA03E303F231}" type="parTrans" cxnId="{58A512FD-51AA-4681-AF71-4DDA9CDC9DB5}">
      <dgm:prSet/>
      <dgm:spPr/>
      <dgm:t>
        <a:bodyPr/>
        <a:lstStyle/>
        <a:p>
          <a:endParaRPr lang="en-US"/>
        </a:p>
      </dgm:t>
    </dgm:pt>
    <dgm:pt modelId="{92D20783-0294-4BAE-9408-BEF06507AD9E}" type="sibTrans" cxnId="{58A512FD-51AA-4681-AF71-4DDA9CDC9DB5}">
      <dgm:prSet/>
      <dgm:spPr/>
      <dgm:t>
        <a:bodyPr/>
        <a:lstStyle/>
        <a:p>
          <a:endParaRPr lang="en-US"/>
        </a:p>
      </dgm:t>
    </dgm:pt>
    <dgm:pt modelId="{4B38C83A-9136-4B39-BF56-341A0BBF59CA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Discovery of Kurtz and the unravelling of his complex character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649E3-D9B4-4093-988A-A4E9DEFDEF49}" type="parTrans" cxnId="{905BA3EE-A028-4D5C-8471-FF439DC3D3A8}">
      <dgm:prSet/>
      <dgm:spPr/>
      <dgm:t>
        <a:bodyPr/>
        <a:lstStyle/>
        <a:p>
          <a:endParaRPr lang="en-US"/>
        </a:p>
      </dgm:t>
    </dgm:pt>
    <dgm:pt modelId="{B98AD221-15C5-48C2-94CF-50523F0CCD17}" type="sibTrans" cxnId="{905BA3EE-A028-4D5C-8471-FF439DC3D3A8}">
      <dgm:prSet/>
      <dgm:spPr/>
      <dgm:t>
        <a:bodyPr/>
        <a:lstStyle/>
        <a:p>
          <a:endParaRPr lang="en-US"/>
        </a:p>
      </dgm:t>
    </dgm:pt>
    <dgm:pt modelId="{86B9C893-8CAC-2348-B0EE-D47D6EC0B998}" type="pres">
      <dgm:prSet presAssocID="{4EA68CBB-F058-410F-ADB3-A891ACCA88C8}" presName="linear" presStyleCnt="0">
        <dgm:presLayoutVars>
          <dgm:animLvl val="lvl"/>
          <dgm:resizeHandles val="exact"/>
        </dgm:presLayoutVars>
      </dgm:prSet>
      <dgm:spPr/>
    </dgm:pt>
    <dgm:pt modelId="{B1053A53-2636-D046-A976-F00531A3A21F}" type="pres">
      <dgm:prSet presAssocID="{D2F18E3E-EF6D-4206-8D78-8D3B20526B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630BAC-C8F0-F14C-A750-AC8D95751CF8}" type="pres">
      <dgm:prSet presAssocID="{F051C86B-49BF-4D42-8396-8652CCF8A53E}" presName="spacer" presStyleCnt="0"/>
      <dgm:spPr/>
    </dgm:pt>
    <dgm:pt modelId="{1FDD53E0-813F-974E-B4D5-CAAFC7B87208}" type="pres">
      <dgm:prSet presAssocID="{81912577-2DD8-4D53-920E-E0D60EE286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978176-4075-6F4C-955C-32028BDADEE7}" type="pres">
      <dgm:prSet presAssocID="{F67D2855-81BC-417B-BC55-AF89F1D52C25}" presName="spacer" presStyleCnt="0"/>
      <dgm:spPr/>
    </dgm:pt>
    <dgm:pt modelId="{5266753E-375E-7E40-9BB3-760E835F70D7}" type="pres">
      <dgm:prSet presAssocID="{8C8A3B02-2DA4-4039-B7CB-68E656390E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B0EEEE-2521-6B4E-871E-9A6DE928AADB}" type="pres">
      <dgm:prSet presAssocID="{E1AD8944-046D-47E7-834E-3BE971552DF1}" presName="spacer" presStyleCnt="0"/>
      <dgm:spPr/>
    </dgm:pt>
    <dgm:pt modelId="{60D5EB5E-4C00-2848-9AF7-8877199B045E}" type="pres">
      <dgm:prSet presAssocID="{B2755FF8-693A-4D30-B73F-1D2CA16A58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F5EE87-C3E2-0E46-8DE3-EFFCF4CD419D}" type="pres">
      <dgm:prSet presAssocID="{92D20783-0294-4BAE-9408-BEF06507AD9E}" presName="spacer" presStyleCnt="0"/>
      <dgm:spPr/>
    </dgm:pt>
    <dgm:pt modelId="{6E61A2E7-506F-E14F-8FA6-3F5F6B78816E}" type="pres">
      <dgm:prSet presAssocID="{4B38C83A-9136-4B39-BF56-341A0BBF59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BFDF708-E943-D841-9321-3F145A1883F2}" type="presOf" srcId="{B2755FF8-693A-4D30-B73F-1D2CA16A5827}" destId="{60D5EB5E-4C00-2848-9AF7-8877199B045E}" srcOrd="0" destOrd="0" presId="urn:microsoft.com/office/officeart/2005/8/layout/vList2"/>
    <dgm:cxn modelId="{4C827628-D648-9A4C-AA5D-056A395ABAF9}" type="presOf" srcId="{4EA68CBB-F058-410F-ADB3-A891ACCA88C8}" destId="{86B9C893-8CAC-2348-B0EE-D47D6EC0B998}" srcOrd="0" destOrd="0" presId="urn:microsoft.com/office/officeart/2005/8/layout/vList2"/>
    <dgm:cxn modelId="{31811A42-167C-9E43-A335-F74E20EEB0B0}" type="presOf" srcId="{8C8A3B02-2DA4-4039-B7CB-68E656390E20}" destId="{5266753E-375E-7E40-9BB3-760E835F70D7}" srcOrd="0" destOrd="0" presId="urn:microsoft.com/office/officeart/2005/8/layout/vList2"/>
    <dgm:cxn modelId="{7AC6E168-2199-B144-82AF-70A8D65BA5DF}" type="presOf" srcId="{4B38C83A-9136-4B39-BF56-341A0BBF59CA}" destId="{6E61A2E7-506F-E14F-8FA6-3F5F6B78816E}" srcOrd="0" destOrd="0" presId="urn:microsoft.com/office/officeart/2005/8/layout/vList2"/>
    <dgm:cxn modelId="{CC2A7E7E-84B8-6B4D-954B-3D8559375C40}" type="presOf" srcId="{D2F18E3E-EF6D-4206-8D78-8D3B20526B91}" destId="{B1053A53-2636-D046-A976-F00531A3A21F}" srcOrd="0" destOrd="0" presId="urn:microsoft.com/office/officeart/2005/8/layout/vList2"/>
    <dgm:cxn modelId="{A268338B-2DB1-E542-BFC0-408CED74459E}" type="presOf" srcId="{81912577-2DD8-4D53-920E-E0D60EE286AB}" destId="{1FDD53E0-813F-974E-B4D5-CAAFC7B87208}" srcOrd="0" destOrd="0" presId="urn:microsoft.com/office/officeart/2005/8/layout/vList2"/>
    <dgm:cxn modelId="{A79826B0-4951-48B2-B82B-6D468BC89FB4}" srcId="{4EA68CBB-F058-410F-ADB3-A891ACCA88C8}" destId="{D2F18E3E-EF6D-4206-8D78-8D3B20526B91}" srcOrd="0" destOrd="0" parTransId="{8B377F15-8549-4499-849F-07CDE036C236}" sibTransId="{F051C86B-49BF-4D42-8396-8652CCF8A53E}"/>
    <dgm:cxn modelId="{3AFCD2B3-EA3C-4A86-BB59-D3A99D308A6C}" srcId="{4EA68CBB-F058-410F-ADB3-A891ACCA88C8}" destId="{8C8A3B02-2DA4-4039-B7CB-68E656390E20}" srcOrd="2" destOrd="0" parTransId="{940FB97A-6068-46E9-B98C-965ADC4FCBD8}" sibTransId="{E1AD8944-046D-47E7-834E-3BE971552DF1}"/>
    <dgm:cxn modelId="{E777EBEC-EAFB-499B-8419-07D8C59FC949}" srcId="{4EA68CBB-F058-410F-ADB3-A891ACCA88C8}" destId="{81912577-2DD8-4D53-920E-E0D60EE286AB}" srcOrd="1" destOrd="0" parTransId="{9919E272-E245-4861-9035-2CC49373CBE1}" sibTransId="{F67D2855-81BC-417B-BC55-AF89F1D52C25}"/>
    <dgm:cxn modelId="{905BA3EE-A028-4D5C-8471-FF439DC3D3A8}" srcId="{4EA68CBB-F058-410F-ADB3-A891ACCA88C8}" destId="{4B38C83A-9136-4B39-BF56-341A0BBF59CA}" srcOrd="4" destOrd="0" parTransId="{FB9649E3-D9B4-4093-988A-A4E9DEFDEF49}" sibTransId="{B98AD221-15C5-48C2-94CF-50523F0CCD17}"/>
    <dgm:cxn modelId="{58A512FD-51AA-4681-AF71-4DDA9CDC9DB5}" srcId="{4EA68CBB-F058-410F-ADB3-A891ACCA88C8}" destId="{B2755FF8-693A-4D30-B73F-1D2CA16A5827}" srcOrd="3" destOrd="0" parTransId="{77F1B06E-4C3E-4EB9-945C-EA03E303F231}" sibTransId="{92D20783-0294-4BAE-9408-BEF06507AD9E}"/>
    <dgm:cxn modelId="{8E72B893-4D41-A74B-A0D8-2EBEE590C325}" type="presParOf" srcId="{86B9C893-8CAC-2348-B0EE-D47D6EC0B998}" destId="{B1053A53-2636-D046-A976-F00531A3A21F}" srcOrd="0" destOrd="0" presId="urn:microsoft.com/office/officeart/2005/8/layout/vList2"/>
    <dgm:cxn modelId="{3D181123-4B9B-9D4F-89C8-46C36C3DFAC0}" type="presParOf" srcId="{86B9C893-8CAC-2348-B0EE-D47D6EC0B998}" destId="{A1630BAC-C8F0-F14C-A750-AC8D95751CF8}" srcOrd="1" destOrd="0" presId="urn:microsoft.com/office/officeart/2005/8/layout/vList2"/>
    <dgm:cxn modelId="{E5843331-7978-B443-BDEA-8407A9C18712}" type="presParOf" srcId="{86B9C893-8CAC-2348-B0EE-D47D6EC0B998}" destId="{1FDD53E0-813F-974E-B4D5-CAAFC7B87208}" srcOrd="2" destOrd="0" presId="urn:microsoft.com/office/officeart/2005/8/layout/vList2"/>
    <dgm:cxn modelId="{9069E379-83BB-394B-983F-3708928054CE}" type="presParOf" srcId="{86B9C893-8CAC-2348-B0EE-D47D6EC0B998}" destId="{13978176-4075-6F4C-955C-32028BDADEE7}" srcOrd="3" destOrd="0" presId="urn:microsoft.com/office/officeart/2005/8/layout/vList2"/>
    <dgm:cxn modelId="{86567982-885A-EB4F-B0D6-E16DD2C9E258}" type="presParOf" srcId="{86B9C893-8CAC-2348-B0EE-D47D6EC0B998}" destId="{5266753E-375E-7E40-9BB3-760E835F70D7}" srcOrd="4" destOrd="0" presId="urn:microsoft.com/office/officeart/2005/8/layout/vList2"/>
    <dgm:cxn modelId="{92268512-A47E-7C4E-ADB3-B8BEAC090D3B}" type="presParOf" srcId="{86B9C893-8CAC-2348-B0EE-D47D6EC0B998}" destId="{62B0EEEE-2521-6B4E-871E-9A6DE928AADB}" srcOrd="5" destOrd="0" presId="urn:microsoft.com/office/officeart/2005/8/layout/vList2"/>
    <dgm:cxn modelId="{ECBEF23D-BFC3-E44B-BDAC-3F8DD721FEC3}" type="presParOf" srcId="{86B9C893-8CAC-2348-B0EE-D47D6EC0B998}" destId="{60D5EB5E-4C00-2848-9AF7-8877199B045E}" srcOrd="6" destOrd="0" presId="urn:microsoft.com/office/officeart/2005/8/layout/vList2"/>
    <dgm:cxn modelId="{3A3815F4-7843-2F40-A553-3178FDC2955A}" type="presParOf" srcId="{86B9C893-8CAC-2348-B0EE-D47D6EC0B998}" destId="{21F5EE87-C3E2-0E46-8DE3-EFFCF4CD419D}" srcOrd="7" destOrd="0" presId="urn:microsoft.com/office/officeart/2005/8/layout/vList2"/>
    <dgm:cxn modelId="{A6AD0A83-B10F-C041-8CA8-1690D485E2B7}" type="presParOf" srcId="{86B9C893-8CAC-2348-B0EE-D47D6EC0B998}" destId="{6E61A2E7-506F-E14F-8FA6-3F5F6B7881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6461D-4986-464B-9E76-43530E20C5BD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FDF4E55-E2A9-4209-93F3-8C732D60E16E}">
      <dgm:prSet custT="1"/>
      <dgm:spPr/>
      <dgm:t>
        <a:bodyPr/>
        <a:lstStyle/>
        <a:p>
          <a:pPr algn="ctr"/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Charles Marlow: Protagonist and reflective narrator.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71423-D55B-41EC-8293-D1D90649277F}" type="parTrans" cxnId="{8EAD15BF-DC06-44D0-A368-78032043723C}">
      <dgm:prSet/>
      <dgm:spPr/>
      <dgm:t>
        <a:bodyPr/>
        <a:lstStyle/>
        <a:p>
          <a:endParaRPr lang="en-US"/>
        </a:p>
      </dgm:t>
    </dgm:pt>
    <dgm:pt modelId="{7AAB8916-81E5-44D2-A331-9C21AA7A9D90}" type="sibTrans" cxnId="{8EAD15BF-DC06-44D0-A368-78032043723C}">
      <dgm:prSet/>
      <dgm:spPr/>
      <dgm:t>
        <a:bodyPr/>
        <a:lstStyle/>
        <a:p>
          <a:endParaRPr lang="en-US"/>
        </a:p>
      </dgm:t>
    </dgm:pt>
    <dgm:pt modelId="{4FBD6D7B-C0E3-4D0D-9CB3-648BCD25C11D}">
      <dgm:prSet custT="1"/>
      <dgm:spPr/>
      <dgm:t>
        <a:bodyPr/>
        <a:lstStyle/>
        <a:p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Kurtz: An ivory trader who becomes consumed by power and greed; embodies moral corruption.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F6736-9DFC-456C-AA2E-2A75ED160295}" type="parTrans" cxnId="{3BE5F388-FAA2-4E11-A4BE-7FBBB47209EB}">
      <dgm:prSet/>
      <dgm:spPr/>
      <dgm:t>
        <a:bodyPr/>
        <a:lstStyle/>
        <a:p>
          <a:endParaRPr lang="en-US"/>
        </a:p>
      </dgm:t>
    </dgm:pt>
    <dgm:pt modelId="{6E7F28C6-DDEC-4866-AF6C-C68FE6D281E8}" type="sibTrans" cxnId="{3BE5F388-FAA2-4E11-A4BE-7FBBB47209EB}">
      <dgm:prSet/>
      <dgm:spPr/>
      <dgm:t>
        <a:bodyPr/>
        <a:lstStyle/>
        <a:p>
          <a:endParaRPr lang="en-US"/>
        </a:p>
      </dgm:t>
    </dgm:pt>
    <dgm:pt modelId="{EC93E8E9-9681-44B9-96B6-18B569DD8761}">
      <dgm:prSet custT="1"/>
      <dgm:spPr/>
      <dgm:t>
        <a:bodyPr/>
        <a:lstStyle/>
        <a:p>
          <a:pPr algn="l"/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The Intended: Kurtz’s fiancée, representing naivety and the idealized view of colonialism.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87A8E-1345-4769-A71C-9D4087A45058}" type="parTrans" cxnId="{84B5E003-5727-49C2-B3D4-D1167E680D77}">
      <dgm:prSet/>
      <dgm:spPr/>
      <dgm:t>
        <a:bodyPr/>
        <a:lstStyle/>
        <a:p>
          <a:endParaRPr lang="en-US"/>
        </a:p>
      </dgm:t>
    </dgm:pt>
    <dgm:pt modelId="{2B285BC4-DC26-4E76-A64B-D28B166EE98F}" type="sibTrans" cxnId="{84B5E003-5727-49C2-B3D4-D1167E680D77}">
      <dgm:prSet/>
      <dgm:spPr/>
      <dgm:t>
        <a:bodyPr/>
        <a:lstStyle/>
        <a:p>
          <a:endParaRPr lang="en-US"/>
        </a:p>
      </dgm:t>
    </dgm:pt>
    <dgm:pt modelId="{8F3DD81B-4EC9-440B-9CAD-2EEFA661D041}">
      <dgm:prSet custT="1"/>
      <dgm:spPr/>
      <dgm:t>
        <a:bodyPr/>
        <a:lstStyle/>
        <a:p>
          <a:pPr algn="ctr"/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Manager and Other Agents: Symbolize bureaucratic inefficiency and exploitation.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F7C89-1DA8-4B83-BD90-453916905B8C}" type="parTrans" cxnId="{DB14106B-292D-4418-B56B-6E88EF4AD04C}">
      <dgm:prSet/>
      <dgm:spPr/>
      <dgm:t>
        <a:bodyPr/>
        <a:lstStyle/>
        <a:p>
          <a:endParaRPr lang="en-US"/>
        </a:p>
      </dgm:t>
    </dgm:pt>
    <dgm:pt modelId="{F6383675-3EE8-427C-BB46-79A1F4DA0305}" type="sibTrans" cxnId="{DB14106B-292D-4418-B56B-6E88EF4AD04C}">
      <dgm:prSet/>
      <dgm:spPr/>
      <dgm:t>
        <a:bodyPr/>
        <a:lstStyle/>
        <a:p>
          <a:endParaRPr lang="en-US"/>
        </a:p>
      </dgm:t>
    </dgm:pt>
    <dgm:pt modelId="{FBA16D30-51FE-664A-AFE6-750986D29726}" type="pres">
      <dgm:prSet presAssocID="{F066461D-4986-464B-9E76-43530E20C5BD}" presName="outerComposite" presStyleCnt="0">
        <dgm:presLayoutVars>
          <dgm:chMax val="5"/>
          <dgm:dir/>
          <dgm:resizeHandles val="exact"/>
        </dgm:presLayoutVars>
      </dgm:prSet>
      <dgm:spPr/>
    </dgm:pt>
    <dgm:pt modelId="{A763EAFA-02C8-EF43-BC94-DCED4C77E4C5}" type="pres">
      <dgm:prSet presAssocID="{F066461D-4986-464B-9E76-43530E20C5BD}" presName="dummyMaxCanvas" presStyleCnt="0">
        <dgm:presLayoutVars/>
      </dgm:prSet>
      <dgm:spPr/>
    </dgm:pt>
    <dgm:pt modelId="{228AB9BC-2184-F647-A34A-BEAC8EF40F25}" type="pres">
      <dgm:prSet presAssocID="{F066461D-4986-464B-9E76-43530E20C5BD}" presName="FourNodes_1" presStyleLbl="node1" presStyleIdx="0" presStyleCnt="4">
        <dgm:presLayoutVars>
          <dgm:bulletEnabled val="1"/>
        </dgm:presLayoutVars>
      </dgm:prSet>
      <dgm:spPr/>
    </dgm:pt>
    <dgm:pt modelId="{9C6755CE-F9C4-A148-8157-98EF5FA65EE5}" type="pres">
      <dgm:prSet presAssocID="{F066461D-4986-464B-9E76-43530E20C5BD}" presName="FourNodes_2" presStyleLbl="node1" presStyleIdx="1" presStyleCnt="4" custScaleX="107983" custScaleY="109849">
        <dgm:presLayoutVars>
          <dgm:bulletEnabled val="1"/>
        </dgm:presLayoutVars>
      </dgm:prSet>
      <dgm:spPr/>
    </dgm:pt>
    <dgm:pt modelId="{C4C0B534-53C6-F547-93DB-4617E838E96E}" type="pres">
      <dgm:prSet presAssocID="{F066461D-4986-464B-9E76-43530E20C5BD}" presName="FourNodes_3" presStyleLbl="node1" presStyleIdx="2" presStyleCnt="4" custScaleX="109684">
        <dgm:presLayoutVars>
          <dgm:bulletEnabled val="1"/>
        </dgm:presLayoutVars>
      </dgm:prSet>
      <dgm:spPr/>
    </dgm:pt>
    <dgm:pt modelId="{8C92F73E-BC0A-0A43-85C7-5EA0ED76FDA0}" type="pres">
      <dgm:prSet presAssocID="{F066461D-4986-464B-9E76-43530E20C5BD}" presName="FourNodes_4" presStyleLbl="node1" presStyleIdx="3" presStyleCnt="4">
        <dgm:presLayoutVars>
          <dgm:bulletEnabled val="1"/>
        </dgm:presLayoutVars>
      </dgm:prSet>
      <dgm:spPr/>
    </dgm:pt>
    <dgm:pt modelId="{E68977E5-A3D7-CA4C-B0A3-4B9B8A8D4BCF}" type="pres">
      <dgm:prSet presAssocID="{F066461D-4986-464B-9E76-43530E20C5BD}" presName="FourConn_1-2" presStyleLbl="fgAccFollowNode1" presStyleIdx="0" presStyleCnt="3">
        <dgm:presLayoutVars>
          <dgm:bulletEnabled val="1"/>
        </dgm:presLayoutVars>
      </dgm:prSet>
      <dgm:spPr/>
    </dgm:pt>
    <dgm:pt modelId="{A98CDDAB-1DEC-CA40-BFE7-B1B6351CFC24}" type="pres">
      <dgm:prSet presAssocID="{F066461D-4986-464B-9E76-43530E20C5BD}" presName="FourConn_2-3" presStyleLbl="fgAccFollowNode1" presStyleIdx="1" presStyleCnt="3">
        <dgm:presLayoutVars>
          <dgm:bulletEnabled val="1"/>
        </dgm:presLayoutVars>
      </dgm:prSet>
      <dgm:spPr/>
    </dgm:pt>
    <dgm:pt modelId="{2F794571-42D1-2D41-8F5E-D19C03E6218F}" type="pres">
      <dgm:prSet presAssocID="{F066461D-4986-464B-9E76-43530E20C5BD}" presName="FourConn_3-4" presStyleLbl="fgAccFollowNode1" presStyleIdx="2" presStyleCnt="3">
        <dgm:presLayoutVars>
          <dgm:bulletEnabled val="1"/>
        </dgm:presLayoutVars>
      </dgm:prSet>
      <dgm:spPr/>
    </dgm:pt>
    <dgm:pt modelId="{EE1D565F-2DB9-8E41-9F74-21DA99D9056A}" type="pres">
      <dgm:prSet presAssocID="{F066461D-4986-464B-9E76-43530E20C5BD}" presName="FourNodes_1_text" presStyleLbl="node1" presStyleIdx="3" presStyleCnt="4">
        <dgm:presLayoutVars>
          <dgm:bulletEnabled val="1"/>
        </dgm:presLayoutVars>
      </dgm:prSet>
      <dgm:spPr/>
    </dgm:pt>
    <dgm:pt modelId="{09A5571B-40E9-584D-8DEB-B7689DAF4701}" type="pres">
      <dgm:prSet presAssocID="{F066461D-4986-464B-9E76-43530E20C5BD}" presName="FourNodes_2_text" presStyleLbl="node1" presStyleIdx="3" presStyleCnt="4">
        <dgm:presLayoutVars>
          <dgm:bulletEnabled val="1"/>
        </dgm:presLayoutVars>
      </dgm:prSet>
      <dgm:spPr/>
    </dgm:pt>
    <dgm:pt modelId="{82AF8D25-A570-9846-AE9C-889F9C1F41A2}" type="pres">
      <dgm:prSet presAssocID="{F066461D-4986-464B-9E76-43530E20C5BD}" presName="FourNodes_3_text" presStyleLbl="node1" presStyleIdx="3" presStyleCnt="4">
        <dgm:presLayoutVars>
          <dgm:bulletEnabled val="1"/>
        </dgm:presLayoutVars>
      </dgm:prSet>
      <dgm:spPr/>
    </dgm:pt>
    <dgm:pt modelId="{DECF737E-1863-8441-BF22-DCBD9EC3CBCA}" type="pres">
      <dgm:prSet presAssocID="{F066461D-4986-464B-9E76-43530E20C5B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B5E003-5727-49C2-B3D4-D1167E680D77}" srcId="{F066461D-4986-464B-9E76-43530E20C5BD}" destId="{EC93E8E9-9681-44B9-96B6-18B569DD8761}" srcOrd="2" destOrd="0" parTransId="{5B187A8E-1345-4769-A71C-9D4087A45058}" sibTransId="{2B285BC4-DC26-4E76-A64B-D28B166EE98F}"/>
    <dgm:cxn modelId="{9AB1F00D-F575-4B4E-A010-109CB81DE78A}" type="presOf" srcId="{4FBD6D7B-C0E3-4D0D-9CB3-648BCD25C11D}" destId="{9C6755CE-F9C4-A148-8157-98EF5FA65EE5}" srcOrd="0" destOrd="0" presId="urn:microsoft.com/office/officeart/2005/8/layout/vProcess5"/>
    <dgm:cxn modelId="{51925F16-47E7-F043-B55D-3E449C62233B}" type="presOf" srcId="{7AAB8916-81E5-44D2-A331-9C21AA7A9D90}" destId="{E68977E5-A3D7-CA4C-B0A3-4B9B8A8D4BCF}" srcOrd="0" destOrd="0" presId="urn:microsoft.com/office/officeart/2005/8/layout/vProcess5"/>
    <dgm:cxn modelId="{33ACE728-2678-8842-B042-8BCEB5EE4763}" type="presOf" srcId="{3FDF4E55-E2A9-4209-93F3-8C732D60E16E}" destId="{228AB9BC-2184-F647-A34A-BEAC8EF40F25}" srcOrd="0" destOrd="0" presId="urn:microsoft.com/office/officeart/2005/8/layout/vProcess5"/>
    <dgm:cxn modelId="{7E10E031-E3EB-0F40-BA19-FC3DB1B319E0}" type="presOf" srcId="{EC93E8E9-9681-44B9-96B6-18B569DD8761}" destId="{82AF8D25-A570-9846-AE9C-889F9C1F41A2}" srcOrd="1" destOrd="0" presId="urn:microsoft.com/office/officeart/2005/8/layout/vProcess5"/>
    <dgm:cxn modelId="{3C6E253A-69E0-F445-93B8-F960F8D4D7AC}" type="presOf" srcId="{4FBD6D7B-C0E3-4D0D-9CB3-648BCD25C11D}" destId="{09A5571B-40E9-584D-8DEB-B7689DAF4701}" srcOrd="1" destOrd="0" presId="urn:microsoft.com/office/officeart/2005/8/layout/vProcess5"/>
    <dgm:cxn modelId="{516B8A63-715B-5544-A537-CF0B180F9F77}" type="presOf" srcId="{3FDF4E55-E2A9-4209-93F3-8C732D60E16E}" destId="{EE1D565F-2DB9-8E41-9F74-21DA99D9056A}" srcOrd="1" destOrd="0" presId="urn:microsoft.com/office/officeart/2005/8/layout/vProcess5"/>
    <dgm:cxn modelId="{DB14106B-292D-4418-B56B-6E88EF4AD04C}" srcId="{F066461D-4986-464B-9E76-43530E20C5BD}" destId="{8F3DD81B-4EC9-440B-9CAD-2EEFA661D041}" srcOrd="3" destOrd="0" parTransId="{C7CF7C89-1DA8-4B83-BD90-453916905B8C}" sibTransId="{F6383675-3EE8-427C-BB46-79A1F4DA0305}"/>
    <dgm:cxn modelId="{239D3E83-9213-E846-A20C-CA3548C1B811}" type="presOf" srcId="{EC93E8E9-9681-44B9-96B6-18B569DD8761}" destId="{C4C0B534-53C6-F547-93DB-4617E838E96E}" srcOrd="0" destOrd="0" presId="urn:microsoft.com/office/officeart/2005/8/layout/vProcess5"/>
    <dgm:cxn modelId="{3BE5F388-FAA2-4E11-A4BE-7FBBB47209EB}" srcId="{F066461D-4986-464B-9E76-43530E20C5BD}" destId="{4FBD6D7B-C0E3-4D0D-9CB3-648BCD25C11D}" srcOrd="1" destOrd="0" parTransId="{C31F6736-9DFC-456C-AA2E-2A75ED160295}" sibTransId="{6E7F28C6-DDEC-4866-AF6C-C68FE6D281E8}"/>
    <dgm:cxn modelId="{8EAD15BF-DC06-44D0-A368-78032043723C}" srcId="{F066461D-4986-464B-9E76-43530E20C5BD}" destId="{3FDF4E55-E2A9-4209-93F3-8C732D60E16E}" srcOrd="0" destOrd="0" parTransId="{DA471423-D55B-41EC-8293-D1D90649277F}" sibTransId="{7AAB8916-81E5-44D2-A331-9C21AA7A9D90}"/>
    <dgm:cxn modelId="{A10A79C1-621C-4D4B-9A18-BB5F261F9C83}" type="presOf" srcId="{6E7F28C6-DDEC-4866-AF6C-C68FE6D281E8}" destId="{A98CDDAB-1DEC-CA40-BFE7-B1B6351CFC24}" srcOrd="0" destOrd="0" presId="urn:microsoft.com/office/officeart/2005/8/layout/vProcess5"/>
    <dgm:cxn modelId="{2A2AB5C1-4A82-FE4C-98DC-98D4F1F45125}" type="presOf" srcId="{F066461D-4986-464B-9E76-43530E20C5BD}" destId="{FBA16D30-51FE-664A-AFE6-750986D29726}" srcOrd="0" destOrd="0" presId="urn:microsoft.com/office/officeart/2005/8/layout/vProcess5"/>
    <dgm:cxn modelId="{0E4396CF-DAC8-A245-BEFE-7E0BE3092854}" type="presOf" srcId="{8F3DD81B-4EC9-440B-9CAD-2EEFA661D041}" destId="{8C92F73E-BC0A-0A43-85C7-5EA0ED76FDA0}" srcOrd="0" destOrd="0" presId="urn:microsoft.com/office/officeart/2005/8/layout/vProcess5"/>
    <dgm:cxn modelId="{6A1B16D3-A88F-9845-93E3-BF6FF81C3E7E}" type="presOf" srcId="{2B285BC4-DC26-4E76-A64B-D28B166EE98F}" destId="{2F794571-42D1-2D41-8F5E-D19C03E6218F}" srcOrd="0" destOrd="0" presId="urn:microsoft.com/office/officeart/2005/8/layout/vProcess5"/>
    <dgm:cxn modelId="{5B6877EC-C4D8-E047-A353-01A911FDCE3B}" type="presOf" srcId="{8F3DD81B-4EC9-440B-9CAD-2EEFA661D041}" destId="{DECF737E-1863-8441-BF22-DCBD9EC3CBCA}" srcOrd="1" destOrd="0" presId="urn:microsoft.com/office/officeart/2005/8/layout/vProcess5"/>
    <dgm:cxn modelId="{F4693D77-A85F-3D4E-8165-CDE984A0A30C}" type="presParOf" srcId="{FBA16D30-51FE-664A-AFE6-750986D29726}" destId="{A763EAFA-02C8-EF43-BC94-DCED4C77E4C5}" srcOrd="0" destOrd="0" presId="urn:microsoft.com/office/officeart/2005/8/layout/vProcess5"/>
    <dgm:cxn modelId="{FF165A77-DD72-8346-8492-5123EFD1C04A}" type="presParOf" srcId="{FBA16D30-51FE-664A-AFE6-750986D29726}" destId="{228AB9BC-2184-F647-A34A-BEAC8EF40F25}" srcOrd="1" destOrd="0" presId="urn:microsoft.com/office/officeart/2005/8/layout/vProcess5"/>
    <dgm:cxn modelId="{3E12599D-524E-EE4D-AF3A-8AC6DD20030E}" type="presParOf" srcId="{FBA16D30-51FE-664A-AFE6-750986D29726}" destId="{9C6755CE-F9C4-A148-8157-98EF5FA65EE5}" srcOrd="2" destOrd="0" presId="urn:microsoft.com/office/officeart/2005/8/layout/vProcess5"/>
    <dgm:cxn modelId="{123B4EA9-E13A-5D4D-8930-1C718F2E8CE0}" type="presParOf" srcId="{FBA16D30-51FE-664A-AFE6-750986D29726}" destId="{C4C0B534-53C6-F547-93DB-4617E838E96E}" srcOrd="3" destOrd="0" presId="urn:microsoft.com/office/officeart/2005/8/layout/vProcess5"/>
    <dgm:cxn modelId="{9D58EAA3-7568-6F4B-8280-6B68B95EDE94}" type="presParOf" srcId="{FBA16D30-51FE-664A-AFE6-750986D29726}" destId="{8C92F73E-BC0A-0A43-85C7-5EA0ED76FDA0}" srcOrd="4" destOrd="0" presId="urn:microsoft.com/office/officeart/2005/8/layout/vProcess5"/>
    <dgm:cxn modelId="{95B097FF-2DE5-1A4B-801F-35F1392B3358}" type="presParOf" srcId="{FBA16D30-51FE-664A-AFE6-750986D29726}" destId="{E68977E5-A3D7-CA4C-B0A3-4B9B8A8D4BCF}" srcOrd="5" destOrd="0" presId="urn:microsoft.com/office/officeart/2005/8/layout/vProcess5"/>
    <dgm:cxn modelId="{0CE9CE22-DCCA-D84E-8A2C-48ECA90A1900}" type="presParOf" srcId="{FBA16D30-51FE-664A-AFE6-750986D29726}" destId="{A98CDDAB-1DEC-CA40-BFE7-B1B6351CFC24}" srcOrd="6" destOrd="0" presId="urn:microsoft.com/office/officeart/2005/8/layout/vProcess5"/>
    <dgm:cxn modelId="{A615BD6D-48AF-9B4C-BF46-BB1D35D96706}" type="presParOf" srcId="{FBA16D30-51FE-664A-AFE6-750986D29726}" destId="{2F794571-42D1-2D41-8F5E-D19C03E6218F}" srcOrd="7" destOrd="0" presId="urn:microsoft.com/office/officeart/2005/8/layout/vProcess5"/>
    <dgm:cxn modelId="{7645E012-24F3-5F43-B88D-824958B90075}" type="presParOf" srcId="{FBA16D30-51FE-664A-AFE6-750986D29726}" destId="{EE1D565F-2DB9-8E41-9F74-21DA99D9056A}" srcOrd="8" destOrd="0" presId="urn:microsoft.com/office/officeart/2005/8/layout/vProcess5"/>
    <dgm:cxn modelId="{2D63EB28-7723-D446-A94B-CB725BFE17F1}" type="presParOf" srcId="{FBA16D30-51FE-664A-AFE6-750986D29726}" destId="{09A5571B-40E9-584D-8DEB-B7689DAF4701}" srcOrd="9" destOrd="0" presId="urn:microsoft.com/office/officeart/2005/8/layout/vProcess5"/>
    <dgm:cxn modelId="{3514C56D-DCA9-5143-A673-CCDAB23CDF93}" type="presParOf" srcId="{FBA16D30-51FE-664A-AFE6-750986D29726}" destId="{82AF8D25-A570-9846-AE9C-889F9C1F41A2}" srcOrd="10" destOrd="0" presId="urn:microsoft.com/office/officeart/2005/8/layout/vProcess5"/>
    <dgm:cxn modelId="{A27920FA-3E1B-7D4D-A323-926765D3EE8A}" type="presParOf" srcId="{FBA16D30-51FE-664A-AFE6-750986D29726}" destId="{DECF737E-1863-8441-BF22-DCBD9EC3CB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CB5BF-61A8-49E8-9DE0-74CA4E4AC5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EA2EDD-77D1-4C96-A17C-9C36097DAEF7}">
      <dgm:prSet custT="1"/>
      <dgm:spPr>
        <a:solidFill>
          <a:srgbClr val="7030A0"/>
        </a:solidFill>
      </dgm:spPr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Imperialism and Colonial Exploitation</a:t>
          </a:r>
          <a:r>
            <a:rPr lang="en-GB" sz="1700" dirty="0"/>
            <a:t>:</a:t>
          </a:r>
          <a:endParaRPr lang="en-US" sz="1700" dirty="0"/>
        </a:p>
      </dgm:t>
    </dgm:pt>
    <dgm:pt modelId="{D67D879F-F66F-4F02-84E2-96734CF6B9C3}" type="parTrans" cxnId="{E0C5205B-3EEC-4A67-85EC-37074CF23EBE}">
      <dgm:prSet/>
      <dgm:spPr/>
      <dgm:t>
        <a:bodyPr/>
        <a:lstStyle/>
        <a:p>
          <a:endParaRPr lang="en-US"/>
        </a:p>
      </dgm:t>
    </dgm:pt>
    <dgm:pt modelId="{4F451E33-E8BC-41CD-BD2A-AB1BAB83FEC7}" type="sibTrans" cxnId="{E0C5205B-3EEC-4A67-85EC-37074CF23EBE}">
      <dgm:prSet/>
      <dgm:spPr/>
      <dgm:t>
        <a:bodyPr/>
        <a:lstStyle/>
        <a:p>
          <a:endParaRPr lang="en-US"/>
        </a:p>
      </dgm:t>
    </dgm:pt>
    <dgm:pt modelId="{12E1EB6F-7BED-4B14-909E-35D75A1221AD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GB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Critiques the dehumanizing effects of European colonialism.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B387A-47F4-413D-BF7F-9C79402336D3}" type="parTrans" cxnId="{A8DC9AED-EB9B-438D-9D73-D71EAF55930F}">
      <dgm:prSet/>
      <dgm:spPr/>
      <dgm:t>
        <a:bodyPr/>
        <a:lstStyle/>
        <a:p>
          <a:endParaRPr lang="en-US"/>
        </a:p>
      </dgm:t>
    </dgm:pt>
    <dgm:pt modelId="{DBFB9FCC-C3C0-44AE-8D69-5980D4BD4164}" type="sibTrans" cxnId="{A8DC9AED-EB9B-438D-9D73-D71EAF55930F}">
      <dgm:prSet/>
      <dgm:spPr/>
      <dgm:t>
        <a:bodyPr/>
        <a:lstStyle/>
        <a:p>
          <a:endParaRPr lang="en-US"/>
        </a:p>
      </dgm:t>
    </dgm:pt>
    <dgm:pt modelId="{6493C3A7-1D95-4F62-AD0C-79E7CDA83ECB}">
      <dgm:prSet custT="1"/>
      <dgm:spPr>
        <a:solidFill>
          <a:srgbClr val="002060"/>
        </a:solidFill>
      </dgm:spPr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façade of “civilizing missions” contrasted with brutal realities.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A5E84-F278-47B0-BF15-62500D928EA9}" type="parTrans" cxnId="{DA0E6685-A1D1-4FEA-BAED-9F3D38B37F0E}">
      <dgm:prSet/>
      <dgm:spPr/>
      <dgm:t>
        <a:bodyPr/>
        <a:lstStyle/>
        <a:p>
          <a:endParaRPr lang="en-US"/>
        </a:p>
      </dgm:t>
    </dgm:pt>
    <dgm:pt modelId="{4C257312-20DF-4BFB-8DE9-8EB969DE8EC1}" type="sibTrans" cxnId="{DA0E6685-A1D1-4FEA-BAED-9F3D38B37F0E}">
      <dgm:prSet/>
      <dgm:spPr/>
      <dgm:t>
        <a:bodyPr/>
        <a:lstStyle/>
        <a:p>
          <a:endParaRPr lang="en-US"/>
        </a:p>
      </dgm:t>
    </dgm:pt>
    <dgm:pt modelId="{B0E756D1-9A63-42A5-96B8-F3C3E66EB6DF}">
      <dgm:prSet custT="1"/>
      <dgm:spPr>
        <a:solidFill>
          <a:srgbClr val="C00000"/>
        </a:solidFill>
      </dgm:spPr>
      <dgm:t>
        <a:bodyPr/>
        <a:lstStyle/>
        <a:p>
          <a:r>
            <a:rPr lang="en-GB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Good vs. Evil:</a:t>
          </a:r>
          <a:endParaRPr lang="en-US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BDA1A-F73B-400C-B2F3-CA076040D589}" type="parTrans" cxnId="{B78365DB-95AC-4FA8-A35D-326155777264}">
      <dgm:prSet/>
      <dgm:spPr/>
      <dgm:t>
        <a:bodyPr/>
        <a:lstStyle/>
        <a:p>
          <a:endParaRPr lang="en-US"/>
        </a:p>
      </dgm:t>
    </dgm:pt>
    <dgm:pt modelId="{7138891F-C42E-4524-9126-ED010E5BA250}" type="sibTrans" cxnId="{B78365DB-95AC-4FA8-A35D-326155777264}">
      <dgm:prSet/>
      <dgm:spPr/>
      <dgm:t>
        <a:bodyPr/>
        <a:lstStyle/>
        <a:p>
          <a:endParaRPr lang="en-US"/>
        </a:p>
      </dgm:t>
    </dgm:pt>
    <dgm:pt modelId="{AF0E8C1F-BC76-48A3-B44D-B4B2AA98B24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Exploration of inherent human savagery and the thin veneer of civilization.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D5DA-1083-4113-B5D3-F03623035F46}" type="parTrans" cxnId="{F41F7501-819C-46F6-AB56-D8556A5AFA8A}">
      <dgm:prSet/>
      <dgm:spPr/>
      <dgm:t>
        <a:bodyPr/>
        <a:lstStyle/>
        <a:p>
          <a:endParaRPr lang="en-US"/>
        </a:p>
      </dgm:t>
    </dgm:pt>
    <dgm:pt modelId="{573B1EE7-1A41-4ECD-B497-E88A84A42F83}" type="sibTrans" cxnId="{F41F7501-819C-46F6-AB56-D8556A5AFA8A}">
      <dgm:prSet/>
      <dgm:spPr/>
      <dgm:t>
        <a:bodyPr/>
        <a:lstStyle/>
        <a:p>
          <a:endParaRPr lang="en-US"/>
        </a:p>
      </dgm:t>
    </dgm:pt>
    <dgm:pt modelId="{C077D78D-9924-49B2-A42D-F65A98E1EB9A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Alienation and Isolation: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2472E-A2BB-4FAF-BB52-BC8509FEB092}" type="parTrans" cxnId="{6F82A095-5AA3-4B31-A9E9-0919329EBF9E}">
      <dgm:prSet/>
      <dgm:spPr/>
      <dgm:t>
        <a:bodyPr/>
        <a:lstStyle/>
        <a:p>
          <a:endParaRPr lang="en-US"/>
        </a:p>
      </dgm:t>
    </dgm:pt>
    <dgm:pt modelId="{DD171DDD-764E-4B3F-B864-B036EF4AD324}" type="sibTrans" cxnId="{6F82A095-5AA3-4B31-A9E9-0919329EBF9E}">
      <dgm:prSet/>
      <dgm:spPr/>
      <dgm:t>
        <a:bodyPr/>
        <a:lstStyle/>
        <a:p>
          <a:endParaRPr lang="en-US"/>
        </a:p>
      </dgm:t>
    </dgm:pt>
    <dgm:pt modelId="{D27D8358-D406-4C12-9CE7-853572DCCA58}">
      <dgm:prSet custT="1"/>
      <dgm:spPr>
        <a:solidFill>
          <a:srgbClr val="FFFF00"/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Marlow’s psychological journey mirrors Kurtz’s isolation and descent.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BC3E1-A0BE-4AA3-AF24-1E8C5CFAC9C1}" type="parTrans" cxnId="{8EEBED92-7AD0-42EA-8A50-A68355452F7E}">
      <dgm:prSet/>
      <dgm:spPr/>
      <dgm:t>
        <a:bodyPr/>
        <a:lstStyle/>
        <a:p>
          <a:endParaRPr lang="en-US"/>
        </a:p>
      </dgm:t>
    </dgm:pt>
    <dgm:pt modelId="{CFD8C689-267B-4DCE-964E-8FB1797F3B04}" type="sibTrans" cxnId="{8EEBED92-7AD0-42EA-8A50-A68355452F7E}">
      <dgm:prSet/>
      <dgm:spPr/>
      <dgm:t>
        <a:bodyPr/>
        <a:lstStyle/>
        <a:p>
          <a:endParaRPr lang="en-US"/>
        </a:p>
      </dgm:t>
    </dgm:pt>
    <dgm:pt modelId="{D12EAF11-024C-45E3-AAB1-B718E87C23A8}">
      <dgm:prSet custT="1"/>
      <dgm:spPr>
        <a:solidFill>
          <a:schemeClr val="tx1"/>
        </a:solidFill>
      </dgm:spPr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Darkness as a Symbol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168A9-AACE-4B39-B3F3-81E3DF2E8473}" type="parTrans" cxnId="{81BA1FC1-3B8F-4E9D-AEF0-FC339316BEED}">
      <dgm:prSet/>
      <dgm:spPr/>
      <dgm:t>
        <a:bodyPr/>
        <a:lstStyle/>
        <a:p>
          <a:endParaRPr lang="en-US"/>
        </a:p>
      </dgm:t>
    </dgm:pt>
    <dgm:pt modelId="{651C6FF1-E833-4C4C-9F18-3CD063803021}" type="sibTrans" cxnId="{81BA1FC1-3B8F-4E9D-AEF0-FC339316BEED}">
      <dgm:prSet/>
      <dgm:spPr/>
      <dgm:t>
        <a:bodyPr/>
        <a:lstStyle/>
        <a:p>
          <a:endParaRPr lang="en-US"/>
        </a:p>
      </dgm:t>
    </dgm:pt>
    <dgm:pt modelId="{98D117DE-B0B9-44FD-B107-F82490F1EB59}">
      <dgm:prSet custT="1"/>
      <dgm:spPr>
        <a:solidFill>
          <a:schemeClr val="accent2"/>
        </a:solidFill>
      </dgm:spPr>
      <dgm:t>
        <a:bodyPr/>
        <a:lstStyle/>
        <a:p>
          <a:r>
            <a: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Represents both literal and metaphorical darkness (ignorance, evil).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3F1CF-897D-4CDD-9AE3-09B9A1EB8F6D}" type="parTrans" cxnId="{9BDE6CDD-0ACE-4464-8974-4F78BF8C2DD4}">
      <dgm:prSet/>
      <dgm:spPr/>
      <dgm:t>
        <a:bodyPr/>
        <a:lstStyle/>
        <a:p>
          <a:endParaRPr lang="en-US"/>
        </a:p>
      </dgm:t>
    </dgm:pt>
    <dgm:pt modelId="{A176F57A-7EDC-4239-9731-70FF77F50186}" type="sibTrans" cxnId="{9BDE6CDD-0ACE-4464-8974-4F78BF8C2DD4}">
      <dgm:prSet/>
      <dgm:spPr/>
      <dgm:t>
        <a:bodyPr/>
        <a:lstStyle/>
        <a:p>
          <a:endParaRPr lang="en-US"/>
        </a:p>
      </dgm:t>
    </dgm:pt>
    <dgm:pt modelId="{72EDC81D-9369-3440-A1E1-3F9A9D556B26}" type="pres">
      <dgm:prSet presAssocID="{EE2CB5BF-61A8-49E8-9DE0-74CA4E4AC53F}" presName="Name0" presStyleCnt="0">
        <dgm:presLayoutVars>
          <dgm:dir/>
          <dgm:resizeHandles val="exact"/>
        </dgm:presLayoutVars>
      </dgm:prSet>
      <dgm:spPr/>
    </dgm:pt>
    <dgm:pt modelId="{16D13720-44E2-1D4F-8726-0CC7C5795984}" type="pres">
      <dgm:prSet presAssocID="{5FEA2EDD-77D1-4C96-A17C-9C36097DAEF7}" presName="node" presStyleLbl="node1" presStyleIdx="0" presStyleCnt="9" custScaleX="116382">
        <dgm:presLayoutVars>
          <dgm:bulletEnabled val="1"/>
        </dgm:presLayoutVars>
      </dgm:prSet>
      <dgm:spPr/>
    </dgm:pt>
    <dgm:pt modelId="{17ED3AA4-5782-F741-9F07-19FE0753B19D}" type="pres">
      <dgm:prSet presAssocID="{4F451E33-E8BC-41CD-BD2A-AB1BAB83FEC7}" presName="sibTrans" presStyleLbl="sibTrans1D1" presStyleIdx="0" presStyleCnt="8"/>
      <dgm:spPr/>
    </dgm:pt>
    <dgm:pt modelId="{8355627A-93CD-C04D-AD9B-77CBD454B300}" type="pres">
      <dgm:prSet presAssocID="{4F451E33-E8BC-41CD-BD2A-AB1BAB83FEC7}" presName="connectorText" presStyleLbl="sibTrans1D1" presStyleIdx="0" presStyleCnt="8"/>
      <dgm:spPr/>
    </dgm:pt>
    <dgm:pt modelId="{0E1B53C9-32C4-9B46-BECE-2F19F4C1ADC6}" type="pres">
      <dgm:prSet presAssocID="{12E1EB6F-7BED-4B14-909E-35D75A1221AD}" presName="node" presStyleLbl="node1" presStyleIdx="1" presStyleCnt="9" custScaleX="123164">
        <dgm:presLayoutVars>
          <dgm:bulletEnabled val="1"/>
        </dgm:presLayoutVars>
      </dgm:prSet>
      <dgm:spPr/>
    </dgm:pt>
    <dgm:pt modelId="{66F3599D-E995-274A-B88B-528CF73650B1}" type="pres">
      <dgm:prSet presAssocID="{DBFB9FCC-C3C0-44AE-8D69-5980D4BD4164}" presName="sibTrans" presStyleLbl="sibTrans1D1" presStyleIdx="1" presStyleCnt="8"/>
      <dgm:spPr/>
    </dgm:pt>
    <dgm:pt modelId="{887E3A06-10D7-3142-AA58-6E3731C772AC}" type="pres">
      <dgm:prSet presAssocID="{DBFB9FCC-C3C0-44AE-8D69-5980D4BD4164}" presName="connectorText" presStyleLbl="sibTrans1D1" presStyleIdx="1" presStyleCnt="8"/>
      <dgm:spPr/>
    </dgm:pt>
    <dgm:pt modelId="{B353C12D-9419-F649-869C-E399B90C3557}" type="pres">
      <dgm:prSet presAssocID="{6493C3A7-1D95-4F62-AD0C-79E7CDA83ECB}" presName="node" presStyleLbl="node1" presStyleIdx="2" presStyleCnt="9" custScaleX="147409">
        <dgm:presLayoutVars>
          <dgm:bulletEnabled val="1"/>
        </dgm:presLayoutVars>
      </dgm:prSet>
      <dgm:spPr/>
    </dgm:pt>
    <dgm:pt modelId="{4F218CC5-37BB-0942-ABAD-1B67B74F27DC}" type="pres">
      <dgm:prSet presAssocID="{4C257312-20DF-4BFB-8DE9-8EB969DE8EC1}" presName="sibTrans" presStyleLbl="sibTrans1D1" presStyleIdx="2" presStyleCnt="8"/>
      <dgm:spPr/>
    </dgm:pt>
    <dgm:pt modelId="{1B4EF75B-5788-ED42-8618-23350136869E}" type="pres">
      <dgm:prSet presAssocID="{4C257312-20DF-4BFB-8DE9-8EB969DE8EC1}" presName="connectorText" presStyleLbl="sibTrans1D1" presStyleIdx="2" presStyleCnt="8"/>
      <dgm:spPr/>
    </dgm:pt>
    <dgm:pt modelId="{01AE02B8-11F3-4E47-A3AC-A1164360DFED}" type="pres">
      <dgm:prSet presAssocID="{B0E756D1-9A63-42A5-96B8-F3C3E66EB6DF}" presName="node" presStyleLbl="node1" presStyleIdx="3" presStyleCnt="9">
        <dgm:presLayoutVars>
          <dgm:bulletEnabled val="1"/>
        </dgm:presLayoutVars>
      </dgm:prSet>
      <dgm:spPr/>
    </dgm:pt>
    <dgm:pt modelId="{F188D4BD-272F-934D-B436-FEAD7A78042D}" type="pres">
      <dgm:prSet presAssocID="{7138891F-C42E-4524-9126-ED010E5BA250}" presName="sibTrans" presStyleLbl="sibTrans1D1" presStyleIdx="3" presStyleCnt="8"/>
      <dgm:spPr/>
    </dgm:pt>
    <dgm:pt modelId="{C00952E2-F34D-D645-AC36-CE576C01E1B3}" type="pres">
      <dgm:prSet presAssocID="{7138891F-C42E-4524-9126-ED010E5BA250}" presName="connectorText" presStyleLbl="sibTrans1D1" presStyleIdx="3" presStyleCnt="8"/>
      <dgm:spPr/>
    </dgm:pt>
    <dgm:pt modelId="{C65B8008-7EA4-614B-AC09-00369638EBDB}" type="pres">
      <dgm:prSet presAssocID="{AF0E8C1F-BC76-48A3-B44D-B4B2AA98B245}" presName="node" presStyleLbl="node1" presStyleIdx="4" presStyleCnt="9" custScaleX="132330">
        <dgm:presLayoutVars>
          <dgm:bulletEnabled val="1"/>
        </dgm:presLayoutVars>
      </dgm:prSet>
      <dgm:spPr/>
    </dgm:pt>
    <dgm:pt modelId="{8FD9A2A6-5B30-5E4D-8C01-EC57BCE86B6E}" type="pres">
      <dgm:prSet presAssocID="{573B1EE7-1A41-4ECD-B497-E88A84A42F83}" presName="sibTrans" presStyleLbl="sibTrans1D1" presStyleIdx="4" presStyleCnt="8"/>
      <dgm:spPr/>
    </dgm:pt>
    <dgm:pt modelId="{140BA702-51A5-9346-B0BC-87B6ADB85DAB}" type="pres">
      <dgm:prSet presAssocID="{573B1EE7-1A41-4ECD-B497-E88A84A42F83}" presName="connectorText" presStyleLbl="sibTrans1D1" presStyleIdx="4" presStyleCnt="8"/>
      <dgm:spPr/>
    </dgm:pt>
    <dgm:pt modelId="{2048782E-1C77-DD44-BB99-4AF3849DBCC9}" type="pres">
      <dgm:prSet presAssocID="{C077D78D-9924-49B2-A42D-F65A98E1EB9A}" presName="node" presStyleLbl="node1" presStyleIdx="5" presStyleCnt="9" custScaleX="159523">
        <dgm:presLayoutVars>
          <dgm:bulletEnabled val="1"/>
        </dgm:presLayoutVars>
      </dgm:prSet>
      <dgm:spPr/>
    </dgm:pt>
    <dgm:pt modelId="{4920A2BA-485B-814E-BC7B-86F54FB3B846}" type="pres">
      <dgm:prSet presAssocID="{DD171DDD-764E-4B3F-B864-B036EF4AD324}" presName="sibTrans" presStyleLbl="sibTrans1D1" presStyleIdx="5" presStyleCnt="8"/>
      <dgm:spPr/>
    </dgm:pt>
    <dgm:pt modelId="{53118043-9170-184E-A333-36E8C7A4E88B}" type="pres">
      <dgm:prSet presAssocID="{DD171DDD-764E-4B3F-B864-B036EF4AD324}" presName="connectorText" presStyleLbl="sibTrans1D1" presStyleIdx="5" presStyleCnt="8"/>
      <dgm:spPr/>
    </dgm:pt>
    <dgm:pt modelId="{4C4B79F8-48F4-0444-848A-7ADFD75D426A}" type="pres">
      <dgm:prSet presAssocID="{D27D8358-D406-4C12-9CE7-853572DCCA58}" presName="node" presStyleLbl="node1" presStyleIdx="6" presStyleCnt="9" custScaleX="131115" custLinFactNeighborX="-982" custLinFactNeighborY="1637">
        <dgm:presLayoutVars>
          <dgm:bulletEnabled val="1"/>
        </dgm:presLayoutVars>
      </dgm:prSet>
      <dgm:spPr/>
    </dgm:pt>
    <dgm:pt modelId="{C2FFB5C8-2144-3145-B91E-9690F4B346D7}" type="pres">
      <dgm:prSet presAssocID="{CFD8C689-267B-4DCE-964E-8FB1797F3B04}" presName="sibTrans" presStyleLbl="sibTrans1D1" presStyleIdx="6" presStyleCnt="8"/>
      <dgm:spPr/>
    </dgm:pt>
    <dgm:pt modelId="{97F0FBB9-8FAC-3C48-B794-EF3ABE329B33}" type="pres">
      <dgm:prSet presAssocID="{CFD8C689-267B-4DCE-964E-8FB1797F3B04}" presName="connectorText" presStyleLbl="sibTrans1D1" presStyleIdx="6" presStyleCnt="8"/>
      <dgm:spPr/>
    </dgm:pt>
    <dgm:pt modelId="{99E32547-21D2-0547-8F17-1B80A19A3525}" type="pres">
      <dgm:prSet presAssocID="{D12EAF11-024C-45E3-AAB1-B718E87C23A8}" presName="node" presStyleLbl="node1" presStyleIdx="7" presStyleCnt="9">
        <dgm:presLayoutVars>
          <dgm:bulletEnabled val="1"/>
        </dgm:presLayoutVars>
      </dgm:prSet>
      <dgm:spPr/>
    </dgm:pt>
    <dgm:pt modelId="{ED9D2B76-9594-E646-AFEE-E16299A205F1}" type="pres">
      <dgm:prSet presAssocID="{651C6FF1-E833-4C4C-9F18-3CD063803021}" presName="sibTrans" presStyleLbl="sibTrans1D1" presStyleIdx="7" presStyleCnt="8"/>
      <dgm:spPr/>
    </dgm:pt>
    <dgm:pt modelId="{4D7C6E1F-5164-D046-AE24-C405A5B6E5B4}" type="pres">
      <dgm:prSet presAssocID="{651C6FF1-E833-4C4C-9F18-3CD063803021}" presName="connectorText" presStyleLbl="sibTrans1D1" presStyleIdx="7" presStyleCnt="8"/>
      <dgm:spPr/>
    </dgm:pt>
    <dgm:pt modelId="{CD285764-CD6A-5D4B-BCF7-BBBF5C7F7969}" type="pres">
      <dgm:prSet presAssocID="{98D117DE-B0B9-44FD-B107-F82490F1EB59}" presName="node" presStyleLbl="node1" presStyleIdx="8" presStyleCnt="9" custScaleX="154377">
        <dgm:presLayoutVars>
          <dgm:bulletEnabled val="1"/>
        </dgm:presLayoutVars>
      </dgm:prSet>
      <dgm:spPr/>
    </dgm:pt>
  </dgm:ptLst>
  <dgm:cxnLst>
    <dgm:cxn modelId="{D8AFAB00-BD55-C04D-98C7-B139C7AF4FB1}" type="presOf" srcId="{DD171DDD-764E-4B3F-B864-B036EF4AD324}" destId="{4920A2BA-485B-814E-BC7B-86F54FB3B846}" srcOrd="0" destOrd="0" presId="urn:microsoft.com/office/officeart/2016/7/layout/RepeatingBendingProcessNew"/>
    <dgm:cxn modelId="{F41F7501-819C-46F6-AB56-D8556A5AFA8A}" srcId="{EE2CB5BF-61A8-49E8-9DE0-74CA4E4AC53F}" destId="{AF0E8C1F-BC76-48A3-B44D-B4B2AA98B245}" srcOrd="4" destOrd="0" parTransId="{F80ED5DA-1083-4113-B5D3-F03623035F46}" sibTransId="{573B1EE7-1A41-4ECD-B497-E88A84A42F83}"/>
    <dgm:cxn modelId="{3EA17108-3521-B344-A5ED-2F7FC88C5596}" type="presOf" srcId="{DBFB9FCC-C3C0-44AE-8D69-5980D4BD4164}" destId="{66F3599D-E995-274A-B88B-528CF73650B1}" srcOrd="0" destOrd="0" presId="urn:microsoft.com/office/officeart/2016/7/layout/RepeatingBendingProcessNew"/>
    <dgm:cxn modelId="{DC5EEC14-F746-3E49-B07F-941BF5084480}" type="presOf" srcId="{4F451E33-E8BC-41CD-BD2A-AB1BAB83FEC7}" destId="{17ED3AA4-5782-F741-9F07-19FE0753B19D}" srcOrd="0" destOrd="0" presId="urn:microsoft.com/office/officeart/2016/7/layout/RepeatingBendingProcessNew"/>
    <dgm:cxn modelId="{ADE94F1C-E6E1-BB44-A86B-D444375B45BF}" type="presOf" srcId="{4F451E33-E8BC-41CD-BD2A-AB1BAB83FEC7}" destId="{8355627A-93CD-C04D-AD9B-77CBD454B300}" srcOrd="1" destOrd="0" presId="urn:microsoft.com/office/officeart/2016/7/layout/RepeatingBendingProcessNew"/>
    <dgm:cxn modelId="{AB96AE2B-87EE-D34D-9F6E-D96294708395}" type="presOf" srcId="{98D117DE-B0B9-44FD-B107-F82490F1EB59}" destId="{CD285764-CD6A-5D4B-BCF7-BBBF5C7F7969}" srcOrd="0" destOrd="0" presId="urn:microsoft.com/office/officeart/2016/7/layout/RepeatingBendingProcessNew"/>
    <dgm:cxn modelId="{14F86B2F-CD89-7A48-830D-FB221D4E581C}" type="presOf" srcId="{CFD8C689-267B-4DCE-964E-8FB1797F3B04}" destId="{97F0FBB9-8FAC-3C48-B794-EF3ABE329B33}" srcOrd="1" destOrd="0" presId="urn:microsoft.com/office/officeart/2016/7/layout/RepeatingBendingProcessNew"/>
    <dgm:cxn modelId="{C520DE30-3632-AE4C-89AA-7868C16EEA65}" type="presOf" srcId="{4C257312-20DF-4BFB-8DE9-8EB969DE8EC1}" destId="{4F218CC5-37BB-0942-ABAD-1B67B74F27DC}" srcOrd="0" destOrd="0" presId="urn:microsoft.com/office/officeart/2016/7/layout/RepeatingBendingProcessNew"/>
    <dgm:cxn modelId="{1E879F3E-680A-A741-A206-AF0E285A393F}" type="presOf" srcId="{DBFB9FCC-C3C0-44AE-8D69-5980D4BD4164}" destId="{887E3A06-10D7-3142-AA58-6E3731C772AC}" srcOrd="1" destOrd="0" presId="urn:microsoft.com/office/officeart/2016/7/layout/RepeatingBendingProcessNew"/>
    <dgm:cxn modelId="{6D63644D-272E-6F44-80BC-3BF34451EFE1}" type="presOf" srcId="{C077D78D-9924-49B2-A42D-F65A98E1EB9A}" destId="{2048782E-1C77-DD44-BB99-4AF3849DBCC9}" srcOrd="0" destOrd="0" presId="urn:microsoft.com/office/officeart/2016/7/layout/RepeatingBendingProcessNew"/>
    <dgm:cxn modelId="{E0C5205B-3EEC-4A67-85EC-37074CF23EBE}" srcId="{EE2CB5BF-61A8-49E8-9DE0-74CA4E4AC53F}" destId="{5FEA2EDD-77D1-4C96-A17C-9C36097DAEF7}" srcOrd="0" destOrd="0" parTransId="{D67D879F-F66F-4F02-84E2-96734CF6B9C3}" sibTransId="{4F451E33-E8BC-41CD-BD2A-AB1BAB83FEC7}"/>
    <dgm:cxn modelId="{91E8D85E-1CFD-9F45-89EC-A3A66E8B3140}" type="presOf" srcId="{D12EAF11-024C-45E3-AAB1-B718E87C23A8}" destId="{99E32547-21D2-0547-8F17-1B80A19A3525}" srcOrd="0" destOrd="0" presId="urn:microsoft.com/office/officeart/2016/7/layout/RepeatingBendingProcessNew"/>
    <dgm:cxn modelId="{1315EA68-0374-7D43-A641-E276B71DDAB2}" type="presOf" srcId="{CFD8C689-267B-4DCE-964E-8FB1797F3B04}" destId="{C2FFB5C8-2144-3145-B91E-9690F4B346D7}" srcOrd="0" destOrd="0" presId="urn:microsoft.com/office/officeart/2016/7/layout/RepeatingBendingProcessNew"/>
    <dgm:cxn modelId="{1CF2366F-007C-DD48-BB09-55CD19CA8E95}" type="presOf" srcId="{AF0E8C1F-BC76-48A3-B44D-B4B2AA98B245}" destId="{C65B8008-7EA4-614B-AC09-00369638EBDB}" srcOrd="0" destOrd="0" presId="urn:microsoft.com/office/officeart/2016/7/layout/RepeatingBendingProcessNew"/>
    <dgm:cxn modelId="{AE27CF83-143E-434D-8492-481B11459563}" type="presOf" srcId="{12E1EB6F-7BED-4B14-909E-35D75A1221AD}" destId="{0E1B53C9-32C4-9B46-BECE-2F19F4C1ADC6}" srcOrd="0" destOrd="0" presId="urn:microsoft.com/office/officeart/2016/7/layout/RepeatingBendingProcessNew"/>
    <dgm:cxn modelId="{DA0E6685-A1D1-4FEA-BAED-9F3D38B37F0E}" srcId="{EE2CB5BF-61A8-49E8-9DE0-74CA4E4AC53F}" destId="{6493C3A7-1D95-4F62-AD0C-79E7CDA83ECB}" srcOrd="2" destOrd="0" parTransId="{6D9A5E84-F278-47B0-BF15-62500D928EA9}" sibTransId="{4C257312-20DF-4BFB-8DE9-8EB969DE8EC1}"/>
    <dgm:cxn modelId="{F2BFC486-94BC-8F46-A6BF-245820F096A2}" type="presOf" srcId="{573B1EE7-1A41-4ECD-B497-E88A84A42F83}" destId="{140BA702-51A5-9346-B0BC-87B6ADB85DAB}" srcOrd="1" destOrd="0" presId="urn:microsoft.com/office/officeart/2016/7/layout/RepeatingBendingProcessNew"/>
    <dgm:cxn modelId="{632EE788-D19F-B649-9C4A-03CBB8C4D636}" type="presOf" srcId="{4C257312-20DF-4BFB-8DE9-8EB969DE8EC1}" destId="{1B4EF75B-5788-ED42-8618-23350136869E}" srcOrd="1" destOrd="0" presId="urn:microsoft.com/office/officeart/2016/7/layout/RepeatingBendingProcessNew"/>
    <dgm:cxn modelId="{F8A0398B-83EA-FE4F-811B-6667CC2FD819}" type="presOf" srcId="{651C6FF1-E833-4C4C-9F18-3CD063803021}" destId="{ED9D2B76-9594-E646-AFEE-E16299A205F1}" srcOrd="0" destOrd="0" presId="urn:microsoft.com/office/officeart/2016/7/layout/RepeatingBendingProcessNew"/>
    <dgm:cxn modelId="{C24E7B8C-5B3B-D24E-AEEA-C1F3D22B5100}" type="presOf" srcId="{7138891F-C42E-4524-9126-ED010E5BA250}" destId="{F188D4BD-272F-934D-B436-FEAD7A78042D}" srcOrd="0" destOrd="0" presId="urn:microsoft.com/office/officeart/2016/7/layout/RepeatingBendingProcessNew"/>
    <dgm:cxn modelId="{8EEBED92-7AD0-42EA-8A50-A68355452F7E}" srcId="{EE2CB5BF-61A8-49E8-9DE0-74CA4E4AC53F}" destId="{D27D8358-D406-4C12-9CE7-853572DCCA58}" srcOrd="6" destOrd="0" parTransId="{D42BC3E1-A0BE-4AA3-AF24-1E8C5CFAC9C1}" sibTransId="{CFD8C689-267B-4DCE-964E-8FB1797F3B04}"/>
    <dgm:cxn modelId="{6F82A095-5AA3-4B31-A9E9-0919329EBF9E}" srcId="{EE2CB5BF-61A8-49E8-9DE0-74CA4E4AC53F}" destId="{C077D78D-9924-49B2-A42D-F65A98E1EB9A}" srcOrd="5" destOrd="0" parTransId="{4872472E-A2BB-4FAF-BB52-BC8509FEB092}" sibTransId="{DD171DDD-764E-4B3F-B864-B036EF4AD324}"/>
    <dgm:cxn modelId="{F0271A9C-921A-1749-8F5A-F73FF564E3E3}" type="presOf" srcId="{B0E756D1-9A63-42A5-96B8-F3C3E66EB6DF}" destId="{01AE02B8-11F3-4E47-A3AC-A1164360DFED}" srcOrd="0" destOrd="0" presId="urn:microsoft.com/office/officeart/2016/7/layout/RepeatingBendingProcessNew"/>
    <dgm:cxn modelId="{ECFA1DBA-319F-F046-8B84-968934A96EB7}" type="presOf" srcId="{DD171DDD-764E-4B3F-B864-B036EF4AD324}" destId="{53118043-9170-184E-A333-36E8C7A4E88B}" srcOrd="1" destOrd="0" presId="urn:microsoft.com/office/officeart/2016/7/layout/RepeatingBendingProcessNew"/>
    <dgm:cxn modelId="{81BA1FC1-3B8F-4E9D-AEF0-FC339316BEED}" srcId="{EE2CB5BF-61A8-49E8-9DE0-74CA4E4AC53F}" destId="{D12EAF11-024C-45E3-AAB1-B718E87C23A8}" srcOrd="7" destOrd="0" parTransId="{066168A9-AACE-4B39-B3F3-81E3DF2E8473}" sibTransId="{651C6FF1-E833-4C4C-9F18-3CD063803021}"/>
    <dgm:cxn modelId="{5AB36BCA-78CE-2D44-A836-EAEF6CA95DF3}" type="presOf" srcId="{5FEA2EDD-77D1-4C96-A17C-9C36097DAEF7}" destId="{16D13720-44E2-1D4F-8726-0CC7C5795984}" srcOrd="0" destOrd="0" presId="urn:microsoft.com/office/officeart/2016/7/layout/RepeatingBendingProcessNew"/>
    <dgm:cxn modelId="{B78365DB-95AC-4FA8-A35D-326155777264}" srcId="{EE2CB5BF-61A8-49E8-9DE0-74CA4E4AC53F}" destId="{B0E756D1-9A63-42A5-96B8-F3C3E66EB6DF}" srcOrd="3" destOrd="0" parTransId="{BD3BDA1A-F73B-400C-B2F3-CA076040D589}" sibTransId="{7138891F-C42E-4524-9126-ED010E5BA250}"/>
    <dgm:cxn modelId="{9BDE6CDD-0ACE-4464-8974-4F78BF8C2DD4}" srcId="{EE2CB5BF-61A8-49E8-9DE0-74CA4E4AC53F}" destId="{98D117DE-B0B9-44FD-B107-F82490F1EB59}" srcOrd="8" destOrd="0" parTransId="{2033F1CF-897D-4CDD-9AE3-09B9A1EB8F6D}" sibTransId="{A176F57A-7EDC-4239-9731-70FF77F50186}"/>
    <dgm:cxn modelId="{EF52B7E2-7F7E-D042-BD51-BFB028E2B5E7}" type="presOf" srcId="{EE2CB5BF-61A8-49E8-9DE0-74CA4E4AC53F}" destId="{72EDC81D-9369-3440-A1E1-3F9A9D556B26}" srcOrd="0" destOrd="0" presId="urn:microsoft.com/office/officeart/2016/7/layout/RepeatingBendingProcessNew"/>
    <dgm:cxn modelId="{8AFB09E5-2328-D34F-A4AB-59830C9174AC}" type="presOf" srcId="{6493C3A7-1D95-4F62-AD0C-79E7CDA83ECB}" destId="{B353C12D-9419-F649-869C-E399B90C3557}" srcOrd="0" destOrd="0" presId="urn:microsoft.com/office/officeart/2016/7/layout/RepeatingBendingProcessNew"/>
    <dgm:cxn modelId="{097A4FE8-579B-0C4A-9C03-1CAC91A5B304}" type="presOf" srcId="{D27D8358-D406-4C12-9CE7-853572DCCA58}" destId="{4C4B79F8-48F4-0444-848A-7ADFD75D426A}" srcOrd="0" destOrd="0" presId="urn:microsoft.com/office/officeart/2016/7/layout/RepeatingBendingProcessNew"/>
    <dgm:cxn modelId="{32C98AEB-7447-294A-963D-B53387E397D1}" type="presOf" srcId="{7138891F-C42E-4524-9126-ED010E5BA250}" destId="{C00952E2-F34D-D645-AC36-CE576C01E1B3}" srcOrd="1" destOrd="0" presId="urn:microsoft.com/office/officeart/2016/7/layout/RepeatingBendingProcessNew"/>
    <dgm:cxn modelId="{A8DC9AED-EB9B-438D-9D73-D71EAF55930F}" srcId="{EE2CB5BF-61A8-49E8-9DE0-74CA4E4AC53F}" destId="{12E1EB6F-7BED-4B14-909E-35D75A1221AD}" srcOrd="1" destOrd="0" parTransId="{22EB387A-47F4-413D-BF7F-9C79402336D3}" sibTransId="{DBFB9FCC-C3C0-44AE-8D69-5980D4BD4164}"/>
    <dgm:cxn modelId="{CD8D4FEF-C1D2-4248-B65A-4373C20C24EC}" type="presOf" srcId="{651C6FF1-E833-4C4C-9F18-3CD063803021}" destId="{4D7C6E1F-5164-D046-AE24-C405A5B6E5B4}" srcOrd="1" destOrd="0" presId="urn:microsoft.com/office/officeart/2016/7/layout/RepeatingBendingProcessNew"/>
    <dgm:cxn modelId="{D4A895FC-0CDE-674C-8254-540D3D61CB3F}" type="presOf" srcId="{573B1EE7-1A41-4ECD-B497-E88A84A42F83}" destId="{8FD9A2A6-5B30-5E4D-8C01-EC57BCE86B6E}" srcOrd="0" destOrd="0" presId="urn:microsoft.com/office/officeart/2016/7/layout/RepeatingBendingProcessNew"/>
    <dgm:cxn modelId="{97CDA20B-E278-1A4F-85FC-7EE34193227D}" type="presParOf" srcId="{72EDC81D-9369-3440-A1E1-3F9A9D556B26}" destId="{16D13720-44E2-1D4F-8726-0CC7C5795984}" srcOrd="0" destOrd="0" presId="urn:microsoft.com/office/officeart/2016/7/layout/RepeatingBendingProcessNew"/>
    <dgm:cxn modelId="{2BB363BB-A1F3-AE47-9B4A-EBCD6304BA51}" type="presParOf" srcId="{72EDC81D-9369-3440-A1E1-3F9A9D556B26}" destId="{17ED3AA4-5782-F741-9F07-19FE0753B19D}" srcOrd="1" destOrd="0" presId="urn:microsoft.com/office/officeart/2016/7/layout/RepeatingBendingProcessNew"/>
    <dgm:cxn modelId="{7CE72F89-268F-5C42-A7DE-165FC0046490}" type="presParOf" srcId="{17ED3AA4-5782-F741-9F07-19FE0753B19D}" destId="{8355627A-93CD-C04D-AD9B-77CBD454B300}" srcOrd="0" destOrd="0" presId="urn:microsoft.com/office/officeart/2016/7/layout/RepeatingBendingProcessNew"/>
    <dgm:cxn modelId="{398532E8-C778-A545-BA97-A1C85EF20143}" type="presParOf" srcId="{72EDC81D-9369-3440-A1E1-3F9A9D556B26}" destId="{0E1B53C9-32C4-9B46-BECE-2F19F4C1ADC6}" srcOrd="2" destOrd="0" presId="urn:microsoft.com/office/officeart/2016/7/layout/RepeatingBendingProcessNew"/>
    <dgm:cxn modelId="{00F19577-9123-834B-B0F4-325A52363ADD}" type="presParOf" srcId="{72EDC81D-9369-3440-A1E1-3F9A9D556B26}" destId="{66F3599D-E995-274A-B88B-528CF73650B1}" srcOrd="3" destOrd="0" presId="urn:microsoft.com/office/officeart/2016/7/layout/RepeatingBendingProcessNew"/>
    <dgm:cxn modelId="{BECACEE6-0D6E-BB49-89AA-0D18E37E7A28}" type="presParOf" srcId="{66F3599D-E995-274A-B88B-528CF73650B1}" destId="{887E3A06-10D7-3142-AA58-6E3731C772AC}" srcOrd="0" destOrd="0" presId="urn:microsoft.com/office/officeart/2016/7/layout/RepeatingBendingProcessNew"/>
    <dgm:cxn modelId="{12B47636-F75E-AE48-99AC-F33CD0412DCC}" type="presParOf" srcId="{72EDC81D-9369-3440-A1E1-3F9A9D556B26}" destId="{B353C12D-9419-F649-869C-E399B90C3557}" srcOrd="4" destOrd="0" presId="urn:microsoft.com/office/officeart/2016/7/layout/RepeatingBendingProcessNew"/>
    <dgm:cxn modelId="{A72177F7-6827-A44D-8C58-18A2A2251CC4}" type="presParOf" srcId="{72EDC81D-9369-3440-A1E1-3F9A9D556B26}" destId="{4F218CC5-37BB-0942-ABAD-1B67B74F27DC}" srcOrd="5" destOrd="0" presId="urn:microsoft.com/office/officeart/2016/7/layout/RepeatingBendingProcessNew"/>
    <dgm:cxn modelId="{88D4304F-86E9-474B-98A9-9B846431897D}" type="presParOf" srcId="{4F218CC5-37BB-0942-ABAD-1B67B74F27DC}" destId="{1B4EF75B-5788-ED42-8618-23350136869E}" srcOrd="0" destOrd="0" presId="urn:microsoft.com/office/officeart/2016/7/layout/RepeatingBendingProcessNew"/>
    <dgm:cxn modelId="{FBD4B998-29C1-2D47-9D0A-75A16EF54B16}" type="presParOf" srcId="{72EDC81D-9369-3440-A1E1-3F9A9D556B26}" destId="{01AE02B8-11F3-4E47-A3AC-A1164360DFED}" srcOrd="6" destOrd="0" presId="urn:microsoft.com/office/officeart/2016/7/layout/RepeatingBendingProcessNew"/>
    <dgm:cxn modelId="{BE20E50C-5F5E-3E4D-AC4B-55E021047716}" type="presParOf" srcId="{72EDC81D-9369-3440-A1E1-3F9A9D556B26}" destId="{F188D4BD-272F-934D-B436-FEAD7A78042D}" srcOrd="7" destOrd="0" presId="urn:microsoft.com/office/officeart/2016/7/layout/RepeatingBendingProcessNew"/>
    <dgm:cxn modelId="{A205FF52-698A-4E41-8C06-6BE90C4CB74C}" type="presParOf" srcId="{F188D4BD-272F-934D-B436-FEAD7A78042D}" destId="{C00952E2-F34D-D645-AC36-CE576C01E1B3}" srcOrd="0" destOrd="0" presId="urn:microsoft.com/office/officeart/2016/7/layout/RepeatingBendingProcessNew"/>
    <dgm:cxn modelId="{878239D8-C52E-1B46-AC74-4796559896CA}" type="presParOf" srcId="{72EDC81D-9369-3440-A1E1-3F9A9D556B26}" destId="{C65B8008-7EA4-614B-AC09-00369638EBDB}" srcOrd="8" destOrd="0" presId="urn:microsoft.com/office/officeart/2016/7/layout/RepeatingBendingProcessNew"/>
    <dgm:cxn modelId="{4D6E91DA-03D2-804F-8EE2-0F0336B45183}" type="presParOf" srcId="{72EDC81D-9369-3440-A1E1-3F9A9D556B26}" destId="{8FD9A2A6-5B30-5E4D-8C01-EC57BCE86B6E}" srcOrd="9" destOrd="0" presId="urn:microsoft.com/office/officeart/2016/7/layout/RepeatingBendingProcessNew"/>
    <dgm:cxn modelId="{A4994AC3-5FBC-A442-8273-833D0898DAE3}" type="presParOf" srcId="{8FD9A2A6-5B30-5E4D-8C01-EC57BCE86B6E}" destId="{140BA702-51A5-9346-B0BC-87B6ADB85DAB}" srcOrd="0" destOrd="0" presId="urn:microsoft.com/office/officeart/2016/7/layout/RepeatingBendingProcessNew"/>
    <dgm:cxn modelId="{3693AEFA-F160-C342-8A5F-665E42B0D1FD}" type="presParOf" srcId="{72EDC81D-9369-3440-A1E1-3F9A9D556B26}" destId="{2048782E-1C77-DD44-BB99-4AF3849DBCC9}" srcOrd="10" destOrd="0" presId="urn:microsoft.com/office/officeart/2016/7/layout/RepeatingBendingProcessNew"/>
    <dgm:cxn modelId="{6B385480-F68D-F942-83C2-4154C0AE1283}" type="presParOf" srcId="{72EDC81D-9369-3440-A1E1-3F9A9D556B26}" destId="{4920A2BA-485B-814E-BC7B-86F54FB3B846}" srcOrd="11" destOrd="0" presId="urn:microsoft.com/office/officeart/2016/7/layout/RepeatingBendingProcessNew"/>
    <dgm:cxn modelId="{9930D291-685E-F24E-82A7-D6AD6ED3E46C}" type="presParOf" srcId="{4920A2BA-485B-814E-BC7B-86F54FB3B846}" destId="{53118043-9170-184E-A333-36E8C7A4E88B}" srcOrd="0" destOrd="0" presId="urn:microsoft.com/office/officeart/2016/7/layout/RepeatingBendingProcessNew"/>
    <dgm:cxn modelId="{87293573-BAEE-DE4D-940E-47DFD06A57B5}" type="presParOf" srcId="{72EDC81D-9369-3440-A1E1-3F9A9D556B26}" destId="{4C4B79F8-48F4-0444-848A-7ADFD75D426A}" srcOrd="12" destOrd="0" presId="urn:microsoft.com/office/officeart/2016/7/layout/RepeatingBendingProcessNew"/>
    <dgm:cxn modelId="{9D27DFE0-DC98-3C4E-A2E3-9A90D7607CF4}" type="presParOf" srcId="{72EDC81D-9369-3440-A1E1-3F9A9D556B26}" destId="{C2FFB5C8-2144-3145-B91E-9690F4B346D7}" srcOrd="13" destOrd="0" presId="urn:microsoft.com/office/officeart/2016/7/layout/RepeatingBendingProcessNew"/>
    <dgm:cxn modelId="{AFD9AA09-7758-264B-80D0-3A564BC2B0C4}" type="presParOf" srcId="{C2FFB5C8-2144-3145-B91E-9690F4B346D7}" destId="{97F0FBB9-8FAC-3C48-B794-EF3ABE329B33}" srcOrd="0" destOrd="0" presId="urn:microsoft.com/office/officeart/2016/7/layout/RepeatingBendingProcessNew"/>
    <dgm:cxn modelId="{5071308E-48BD-2049-BEC0-BC1FD87F1A00}" type="presParOf" srcId="{72EDC81D-9369-3440-A1E1-3F9A9D556B26}" destId="{99E32547-21D2-0547-8F17-1B80A19A3525}" srcOrd="14" destOrd="0" presId="urn:microsoft.com/office/officeart/2016/7/layout/RepeatingBendingProcessNew"/>
    <dgm:cxn modelId="{8AEC1AEE-C1E1-D24B-855D-A77618AB7B99}" type="presParOf" srcId="{72EDC81D-9369-3440-A1E1-3F9A9D556B26}" destId="{ED9D2B76-9594-E646-AFEE-E16299A205F1}" srcOrd="15" destOrd="0" presId="urn:microsoft.com/office/officeart/2016/7/layout/RepeatingBendingProcessNew"/>
    <dgm:cxn modelId="{D946026D-3ECA-0B49-B1EB-DD80D44FD20C}" type="presParOf" srcId="{ED9D2B76-9594-E646-AFEE-E16299A205F1}" destId="{4D7C6E1F-5164-D046-AE24-C405A5B6E5B4}" srcOrd="0" destOrd="0" presId="urn:microsoft.com/office/officeart/2016/7/layout/RepeatingBendingProcessNew"/>
    <dgm:cxn modelId="{3EFBAC9F-0162-0840-B129-DF2BD895EAB7}" type="presParOf" srcId="{72EDC81D-9369-3440-A1E1-3F9A9D556B26}" destId="{CD285764-CD6A-5D4B-BCF7-BBBF5C7F7969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9F8EC-9738-40B1-8052-AD5CB62F9BD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7E0146-069B-4D49-BDD6-2D7BB86A2FE8}">
      <dgm:prSet custT="1"/>
      <dgm:spPr/>
      <dgm:t>
        <a:bodyPr/>
        <a:lstStyle/>
        <a:p>
          <a:r>
            <a: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Congo River:</a:t>
          </a:r>
          <a:r>
            <a: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Both a means of connection and separation; represents Marlow’s journey into the heart of darkness.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8DE93-0BE2-4BE1-ACC5-6289C8999403}" type="parTrans" cxnId="{4C235567-7121-4AE6-BE70-734D81E2D8BE}">
      <dgm:prSet/>
      <dgm:spPr/>
      <dgm:t>
        <a:bodyPr/>
        <a:lstStyle/>
        <a:p>
          <a:endParaRPr lang="en-US"/>
        </a:p>
      </dgm:t>
    </dgm:pt>
    <dgm:pt modelId="{ADF56723-477D-4D7E-8700-5D1ED743A2E7}" type="sibTrans" cxnId="{4C235567-7121-4AE6-BE70-734D81E2D8BE}">
      <dgm:prSet/>
      <dgm:spPr/>
      <dgm:t>
        <a:bodyPr/>
        <a:lstStyle/>
        <a:p>
          <a:endParaRPr lang="en-US"/>
        </a:p>
      </dgm:t>
    </dgm:pt>
    <dgm:pt modelId="{B5EDE7B2-54F1-41AE-8F41-ACFC262E365D}">
      <dgm:prSet custT="1"/>
      <dgm:spPr/>
      <dgm:t>
        <a:bodyPr/>
        <a:lstStyle/>
        <a:p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Fog:</a:t>
          </a:r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Signifies uncertainty and moral ambiguity.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92753-33B6-489A-8DC7-B210039A6317}" type="parTrans" cxnId="{2E309EDD-F036-4F30-840A-6CA25325D314}">
      <dgm:prSet/>
      <dgm:spPr/>
      <dgm:t>
        <a:bodyPr/>
        <a:lstStyle/>
        <a:p>
          <a:endParaRPr lang="en-US"/>
        </a:p>
      </dgm:t>
    </dgm:pt>
    <dgm:pt modelId="{FC89D8AA-AF7E-4CD2-8DDF-B44AFE68BA42}" type="sibTrans" cxnId="{2E309EDD-F036-4F30-840A-6CA25325D314}">
      <dgm:prSet/>
      <dgm:spPr/>
      <dgm:t>
        <a:bodyPr/>
        <a:lstStyle/>
        <a:p>
          <a:endParaRPr lang="en-US"/>
        </a:p>
      </dgm:t>
    </dgm:pt>
    <dgm:pt modelId="{27C8D33F-580F-4D91-B53E-CD76A6F751CD}">
      <dgm:prSet custT="1"/>
      <dgm:spPr>
        <a:solidFill>
          <a:srgbClr val="FFFF00"/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Kurtz’s Last Words (“The horror! The horror!”):</a:t>
          </a:r>
          <a:r>
            <a: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Reflects his realization of the atrocities committed and the darkness within.</a:t>
          </a:r>
          <a:endParaRPr lang="en-US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F2B75-C91C-46C5-AE84-CA3290587566}" type="parTrans" cxnId="{1BAE3E63-A3E6-4034-966D-E90B78E82D9D}">
      <dgm:prSet/>
      <dgm:spPr/>
      <dgm:t>
        <a:bodyPr/>
        <a:lstStyle/>
        <a:p>
          <a:endParaRPr lang="en-US"/>
        </a:p>
      </dgm:t>
    </dgm:pt>
    <dgm:pt modelId="{C089ED33-55F7-48A0-A023-C37AEB6FA889}" type="sibTrans" cxnId="{1BAE3E63-A3E6-4034-966D-E90B78E82D9D}">
      <dgm:prSet/>
      <dgm:spPr/>
      <dgm:t>
        <a:bodyPr/>
        <a:lstStyle/>
        <a:p>
          <a:endParaRPr lang="en-US"/>
        </a:p>
      </dgm:t>
    </dgm:pt>
    <dgm:pt modelId="{E9B36043-779C-4485-AE84-F40B0F73F3DC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Light vs. Darkness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64B29-E8E7-482D-A33A-60BFD0EABD0B}" type="parTrans" cxnId="{30183535-EAD0-497D-93AC-2B4C002DA03B}">
      <dgm:prSet/>
      <dgm:spPr/>
      <dgm:t>
        <a:bodyPr/>
        <a:lstStyle/>
        <a:p>
          <a:endParaRPr lang="en-US"/>
        </a:p>
      </dgm:t>
    </dgm:pt>
    <dgm:pt modelId="{E7FCE4D5-F7E1-4566-BE63-F4FFCC1A85EA}" type="sibTrans" cxnId="{30183535-EAD0-497D-93AC-2B4C002DA03B}">
      <dgm:prSet/>
      <dgm:spPr/>
      <dgm:t>
        <a:bodyPr/>
        <a:lstStyle/>
        <a:p>
          <a:endParaRPr lang="en-US"/>
        </a:p>
      </dgm:t>
    </dgm:pt>
    <dgm:pt modelId="{63ADEF5D-8753-448B-B8E3-1CC46B80B528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Explores the duality of civilization and savagery.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B1000-1C89-4040-9C29-4D6F3DBE908C}" type="parTrans" cxnId="{4501416B-5AFD-49A0-86FD-91EF4C2977ED}">
      <dgm:prSet/>
      <dgm:spPr/>
      <dgm:t>
        <a:bodyPr/>
        <a:lstStyle/>
        <a:p>
          <a:endParaRPr lang="en-US"/>
        </a:p>
      </dgm:t>
    </dgm:pt>
    <dgm:pt modelId="{AC1E76DB-47FE-4BCF-A318-4D0CF073A2B2}" type="sibTrans" cxnId="{4501416B-5AFD-49A0-86FD-91EF4C2977ED}">
      <dgm:prSet/>
      <dgm:spPr/>
      <dgm:t>
        <a:bodyPr/>
        <a:lstStyle/>
        <a:p>
          <a:endParaRPr lang="en-US"/>
        </a:p>
      </dgm:t>
    </dgm:pt>
    <dgm:pt modelId="{F2F4C7E3-01F4-C34F-9BF0-21394AC0F0D0}" type="pres">
      <dgm:prSet presAssocID="{AFB9F8EC-9738-40B1-8052-AD5CB62F9BDE}" presName="linear" presStyleCnt="0">
        <dgm:presLayoutVars>
          <dgm:animLvl val="lvl"/>
          <dgm:resizeHandles val="exact"/>
        </dgm:presLayoutVars>
      </dgm:prSet>
      <dgm:spPr/>
    </dgm:pt>
    <dgm:pt modelId="{3D46FC88-6338-B540-A969-7DC025E1EF22}" type="pres">
      <dgm:prSet presAssocID="{4E7E0146-069B-4D49-BDD6-2D7BB86A2FE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B9F7D8-B5B1-5E4C-A8E0-F111AD75E0D2}" type="pres">
      <dgm:prSet presAssocID="{ADF56723-477D-4D7E-8700-5D1ED743A2E7}" presName="spacer" presStyleCnt="0"/>
      <dgm:spPr/>
    </dgm:pt>
    <dgm:pt modelId="{C3DA2F2B-DCF8-9D44-B461-7F44AE1C7FD3}" type="pres">
      <dgm:prSet presAssocID="{B5EDE7B2-54F1-41AE-8F41-ACFC262E36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1A9D9C4-E23E-2048-9184-60C24BA7A795}" type="pres">
      <dgm:prSet presAssocID="{FC89D8AA-AF7E-4CD2-8DDF-B44AFE68BA42}" presName="spacer" presStyleCnt="0"/>
      <dgm:spPr/>
    </dgm:pt>
    <dgm:pt modelId="{72849754-F517-9E4C-BB2B-D5093CF74F81}" type="pres">
      <dgm:prSet presAssocID="{27C8D33F-580F-4D91-B53E-CD76A6F751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67614DE-4A0C-5D45-B920-59A24726F1AC}" type="pres">
      <dgm:prSet presAssocID="{C089ED33-55F7-48A0-A023-C37AEB6FA889}" presName="spacer" presStyleCnt="0"/>
      <dgm:spPr/>
    </dgm:pt>
    <dgm:pt modelId="{BE92A741-AF18-2F40-8800-31F2EE1652A1}" type="pres">
      <dgm:prSet presAssocID="{E9B36043-779C-4485-AE84-F40B0F73F3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562BAB-025A-824E-BAE0-80BBFA2D8E21}" type="pres">
      <dgm:prSet presAssocID="{E7FCE4D5-F7E1-4566-BE63-F4FFCC1A85EA}" presName="spacer" presStyleCnt="0"/>
      <dgm:spPr/>
    </dgm:pt>
    <dgm:pt modelId="{E954680D-6BA6-F545-92C2-0D582923AF5A}" type="pres">
      <dgm:prSet presAssocID="{63ADEF5D-8753-448B-B8E3-1CC46B80B52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4D5F16-E9B1-024B-8060-1AFF6DAD8E98}" type="presOf" srcId="{63ADEF5D-8753-448B-B8E3-1CC46B80B528}" destId="{E954680D-6BA6-F545-92C2-0D582923AF5A}" srcOrd="0" destOrd="0" presId="urn:microsoft.com/office/officeart/2005/8/layout/vList2"/>
    <dgm:cxn modelId="{30183535-EAD0-497D-93AC-2B4C002DA03B}" srcId="{AFB9F8EC-9738-40B1-8052-AD5CB62F9BDE}" destId="{E9B36043-779C-4485-AE84-F40B0F73F3DC}" srcOrd="3" destOrd="0" parTransId="{12064B29-E8E7-482D-A33A-60BFD0EABD0B}" sibTransId="{E7FCE4D5-F7E1-4566-BE63-F4FFCC1A85EA}"/>
    <dgm:cxn modelId="{3D431343-39E7-BC45-A9DB-38F8C88C82B5}" type="presOf" srcId="{27C8D33F-580F-4D91-B53E-CD76A6F751CD}" destId="{72849754-F517-9E4C-BB2B-D5093CF74F81}" srcOrd="0" destOrd="0" presId="urn:microsoft.com/office/officeart/2005/8/layout/vList2"/>
    <dgm:cxn modelId="{1BAE3E63-A3E6-4034-966D-E90B78E82D9D}" srcId="{AFB9F8EC-9738-40B1-8052-AD5CB62F9BDE}" destId="{27C8D33F-580F-4D91-B53E-CD76A6F751CD}" srcOrd="2" destOrd="0" parTransId="{4E0F2B75-C91C-46C5-AE84-CA3290587566}" sibTransId="{C089ED33-55F7-48A0-A023-C37AEB6FA889}"/>
    <dgm:cxn modelId="{258E2566-1649-014F-A9B5-1372DA0075E3}" type="presOf" srcId="{B5EDE7B2-54F1-41AE-8F41-ACFC262E365D}" destId="{C3DA2F2B-DCF8-9D44-B461-7F44AE1C7FD3}" srcOrd="0" destOrd="0" presId="urn:microsoft.com/office/officeart/2005/8/layout/vList2"/>
    <dgm:cxn modelId="{4C235567-7121-4AE6-BE70-734D81E2D8BE}" srcId="{AFB9F8EC-9738-40B1-8052-AD5CB62F9BDE}" destId="{4E7E0146-069B-4D49-BDD6-2D7BB86A2FE8}" srcOrd="0" destOrd="0" parTransId="{D238DE93-0BE2-4BE1-ACC5-6289C8999403}" sibTransId="{ADF56723-477D-4D7E-8700-5D1ED743A2E7}"/>
    <dgm:cxn modelId="{4501416B-5AFD-49A0-86FD-91EF4C2977ED}" srcId="{AFB9F8EC-9738-40B1-8052-AD5CB62F9BDE}" destId="{63ADEF5D-8753-448B-B8E3-1CC46B80B528}" srcOrd="4" destOrd="0" parTransId="{BA1B1000-1C89-4040-9C29-4D6F3DBE908C}" sibTransId="{AC1E76DB-47FE-4BCF-A318-4D0CF073A2B2}"/>
    <dgm:cxn modelId="{8E28AA98-2C94-344B-99C9-6490DB33073F}" type="presOf" srcId="{4E7E0146-069B-4D49-BDD6-2D7BB86A2FE8}" destId="{3D46FC88-6338-B540-A969-7DC025E1EF22}" srcOrd="0" destOrd="0" presId="urn:microsoft.com/office/officeart/2005/8/layout/vList2"/>
    <dgm:cxn modelId="{67830EBC-9647-834C-8D48-96413298B6AE}" type="presOf" srcId="{E9B36043-779C-4485-AE84-F40B0F73F3DC}" destId="{BE92A741-AF18-2F40-8800-31F2EE1652A1}" srcOrd="0" destOrd="0" presId="urn:microsoft.com/office/officeart/2005/8/layout/vList2"/>
    <dgm:cxn modelId="{33358ECF-A497-5940-8E34-6BFA4A37C993}" type="presOf" srcId="{AFB9F8EC-9738-40B1-8052-AD5CB62F9BDE}" destId="{F2F4C7E3-01F4-C34F-9BF0-21394AC0F0D0}" srcOrd="0" destOrd="0" presId="urn:microsoft.com/office/officeart/2005/8/layout/vList2"/>
    <dgm:cxn modelId="{2E309EDD-F036-4F30-840A-6CA25325D314}" srcId="{AFB9F8EC-9738-40B1-8052-AD5CB62F9BDE}" destId="{B5EDE7B2-54F1-41AE-8F41-ACFC262E365D}" srcOrd="1" destOrd="0" parTransId="{30992753-33B6-489A-8DC7-B210039A6317}" sibTransId="{FC89D8AA-AF7E-4CD2-8DDF-B44AFE68BA42}"/>
    <dgm:cxn modelId="{BB8E915D-E706-CE46-B145-D2E40E31D4E5}" type="presParOf" srcId="{F2F4C7E3-01F4-C34F-9BF0-21394AC0F0D0}" destId="{3D46FC88-6338-B540-A969-7DC025E1EF22}" srcOrd="0" destOrd="0" presId="urn:microsoft.com/office/officeart/2005/8/layout/vList2"/>
    <dgm:cxn modelId="{E4278DBE-DB2E-9745-83C4-C5B8B23AEB56}" type="presParOf" srcId="{F2F4C7E3-01F4-C34F-9BF0-21394AC0F0D0}" destId="{FBB9F7D8-B5B1-5E4C-A8E0-F111AD75E0D2}" srcOrd="1" destOrd="0" presId="urn:microsoft.com/office/officeart/2005/8/layout/vList2"/>
    <dgm:cxn modelId="{AFD4B33F-5F2C-7F4C-BF5F-ED5DC3E7A20F}" type="presParOf" srcId="{F2F4C7E3-01F4-C34F-9BF0-21394AC0F0D0}" destId="{C3DA2F2B-DCF8-9D44-B461-7F44AE1C7FD3}" srcOrd="2" destOrd="0" presId="urn:microsoft.com/office/officeart/2005/8/layout/vList2"/>
    <dgm:cxn modelId="{710E7A0F-0552-D342-AFE2-3224A7AE6DFC}" type="presParOf" srcId="{F2F4C7E3-01F4-C34F-9BF0-21394AC0F0D0}" destId="{B1A9D9C4-E23E-2048-9184-60C24BA7A795}" srcOrd="3" destOrd="0" presId="urn:microsoft.com/office/officeart/2005/8/layout/vList2"/>
    <dgm:cxn modelId="{50C41225-FB7A-524B-A902-9D48262AA305}" type="presParOf" srcId="{F2F4C7E3-01F4-C34F-9BF0-21394AC0F0D0}" destId="{72849754-F517-9E4C-BB2B-D5093CF74F81}" srcOrd="4" destOrd="0" presId="urn:microsoft.com/office/officeart/2005/8/layout/vList2"/>
    <dgm:cxn modelId="{9F2E3974-7BF5-2C4E-8E59-D2BCB53B3F15}" type="presParOf" srcId="{F2F4C7E3-01F4-C34F-9BF0-21394AC0F0D0}" destId="{C67614DE-4A0C-5D45-B920-59A24726F1AC}" srcOrd="5" destOrd="0" presId="urn:microsoft.com/office/officeart/2005/8/layout/vList2"/>
    <dgm:cxn modelId="{064A164D-5349-914C-ABA3-104854392174}" type="presParOf" srcId="{F2F4C7E3-01F4-C34F-9BF0-21394AC0F0D0}" destId="{BE92A741-AF18-2F40-8800-31F2EE1652A1}" srcOrd="6" destOrd="0" presId="urn:microsoft.com/office/officeart/2005/8/layout/vList2"/>
    <dgm:cxn modelId="{398ACEFD-45BB-234A-AE3B-E681D12382FD}" type="presParOf" srcId="{F2F4C7E3-01F4-C34F-9BF0-21394AC0F0D0}" destId="{20562BAB-025A-824E-BAE0-80BBFA2D8E21}" srcOrd="7" destOrd="0" presId="urn:microsoft.com/office/officeart/2005/8/layout/vList2"/>
    <dgm:cxn modelId="{3EF7BAD3-9D0E-534C-AB70-7C99B6551A26}" type="presParOf" srcId="{F2F4C7E3-01F4-C34F-9BF0-21394AC0F0D0}" destId="{E954680D-6BA6-F545-92C2-0D582923AF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0678D-8068-4F2C-8EDE-81CA899DA6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E057DB-ADB2-4BBF-B0BE-D4E3AC495465}">
      <dgm:prSet custT="1"/>
      <dgm:spPr/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Frame Narrative: Story within a story, adding layers to Marlow’s retelling.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2BEA3-EB53-4B14-B29E-146CD33B41B3}" type="parTrans" cxnId="{E8F844DE-6DE3-4B18-B25A-382E54CF08CD}">
      <dgm:prSet/>
      <dgm:spPr/>
      <dgm:t>
        <a:bodyPr/>
        <a:lstStyle/>
        <a:p>
          <a:endParaRPr lang="en-US"/>
        </a:p>
      </dgm:t>
    </dgm:pt>
    <dgm:pt modelId="{E0F1E925-21C8-422A-A239-84E4B097949E}" type="sibTrans" cxnId="{E8F844DE-6DE3-4B18-B25A-382E54CF08CD}">
      <dgm:prSet/>
      <dgm:spPr/>
      <dgm:t>
        <a:bodyPr/>
        <a:lstStyle/>
        <a:p>
          <a:endParaRPr lang="en-US"/>
        </a:p>
      </dgm:t>
    </dgm:pt>
    <dgm:pt modelId="{7182C7A1-896D-4C39-AAE2-CE40BD8EB64C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Ambiguity and Unreliable Narration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0F967-68B9-4557-A76A-B335A1E0F4E6}" type="parTrans" cxnId="{F1C6F751-8CF2-4379-8BD0-B0D3E124B521}">
      <dgm:prSet/>
      <dgm:spPr/>
      <dgm:t>
        <a:bodyPr/>
        <a:lstStyle/>
        <a:p>
          <a:endParaRPr lang="en-US"/>
        </a:p>
      </dgm:t>
    </dgm:pt>
    <dgm:pt modelId="{279345EC-68C9-4E59-A46A-109F860227AC}" type="sibTrans" cxnId="{F1C6F751-8CF2-4379-8BD0-B0D3E124B521}">
      <dgm:prSet/>
      <dgm:spPr/>
      <dgm:t>
        <a:bodyPr/>
        <a:lstStyle/>
        <a:p>
          <a:endParaRPr lang="en-US"/>
        </a:p>
      </dgm:t>
    </dgm:pt>
    <dgm:pt modelId="{F5FAB899-67B6-4B08-A06A-0352C4495E79}">
      <dgm:prSet custT="1"/>
      <dgm:spPr/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narrative questions the distinction between truth and perception.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1175A-FF3E-4398-8730-B1FBAB8AEDCA}" type="parTrans" cxnId="{A1C35E98-C625-4F0F-9A20-8850F12A7DF7}">
      <dgm:prSet/>
      <dgm:spPr/>
      <dgm:t>
        <a:bodyPr/>
        <a:lstStyle/>
        <a:p>
          <a:endParaRPr lang="en-US"/>
        </a:p>
      </dgm:t>
    </dgm:pt>
    <dgm:pt modelId="{491BD333-499E-4957-B4CC-5EF34B100A68}" type="sibTrans" cxnId="{A1C35E98-C625-4F0F-9A20-8850F12A7DF7}">
      <dgm:prSet/>
      <dgm:spPr/>
      <dgm:t>
        <a:bodyPr/>
        <a:lstStyle/>
        <a:p>
          <a:endParaRPr lang="en-US"/>
        </a:p>
      </dgm:t>
    </dgm:pt>
    <dgm:pt modelId="{0AFE37BC-AC46-4DB5-97C8-448D4B0C824D}">
      <dgm:prSet custT="1"/>
      <dgm:spPr/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Symbolic Imagery and Descriptive Language: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26010-9778-4BDC-821C-8BC2FFB91842}" type="parTrans" cxnId="{FAB15F1A-DE1C-42B9-84FE-A92A8FC0D27E}">
      <dgm:prSet/>
      <dgm:spPr/>
      <dgm:t>
        <a:bodyPr/>
        <a:lstStyle/>
        <a:p>
          <a:endParaRPr lang="en-US"/>
        </a:p>
      </dgm:t>
    </dgm:pt>
    <dgm:pt modelId="{5C6CDD39-306D-4AAA-81F0-7F9E2B52612C}" type="sibTrans" cxnId="{FAB15F1A-DE1C-42B9-84FE-A92A8FC0D27E}">
      <dgm:prSet/>
      <dgm:spPr/>
      <dgm:t>
        <a:bodyPr/>
        <a:lstStyle/>
        <a:p>
          <a:endParaRPr lang="en-US"/>
        </a:p>
      </dgm:t>
    </dgm:pt>
    <dgm:pt modelId="{8783C536-6B5D-47DB-9128-9BCBA6A8CA71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Conrad’s use of vivid imagery emphasizes the novel’s themes.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9CAFF-84A8-41F3-A9C4-251EEB0EC167}" type="parTrans" cxnId="{1930C7FA-C648-40CA-8F3D-E5BF23044A4F}">
      <dgm:prSet/>
      <dgm:spPr/>
      <dgm:t>
        <a:bodyPr/>
        <a:lstStyle/>
        <a:p>
          <a:endParaRPr lang="en-US"/>
        </a:p>
      </dgm:t>
    </dgm:pt>
    <dgm:pt modelId="{0AF6AF07-37AF-4024-9B80-FCA142A04B93}" type="sibTrans" cxnId="{1930C7FA-C648-40CA-8F3D-E5BF23044A4F}">
      <dgm:prSet/>
      <dgm:spPr/>
      <dgm:t>
        <a:bodyPr/>
        <a:lstStyle/>
        <a:p>
          <a:endParaRPr lang="en-US"/>
        </a:p>
      </dgm:t>
    </dgm:pt>
    <dgm:pt modelId="{40646E1B-BAFA-1442-B325-8299790B1053}" type="pres">
      <dgm:prSet presAssocID="{E880678D-8068-4F2C-8EDE-81CA899DA686}" presName="linear" presStyleCnt="0">
        <dgm:presLayoutVars>
          <dgm:animLvl val="lvl"/>
          <dgm:resizeHandles val="exact"/>
        </dgm:presLayoutVars>
      </dgm:prSet>
      <dgm:spPr/>
    </dgm:pt>
    <dgm:pt modelId="{894DDDED-960B-0149-9364-078EB125AEAB}" type="pres">
      <dgm:prSet presAssocID="{F0E057DB-ADB2-4BBF-B0BE-D4E3AC4954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E5F0F5-3D27-5348-A6DA-26A6BDB94A8A}" type="pres">
      <dgm:prSet presAssocID="{E0F1E925-21C8-422A-A239-84E4B097949E}" presName="spacer" presStyleCnt="0"/>
      <dgm:spPr/>
    </dgm:pt>
    <dgm:pt modelId="{CB2E58A6-B07D-DB41-A171-5D3E5BF77D76}" type="pres">
      <dgm:prSet presAssocID="{7182C7A1-896D-4C39-AAE2-CE40BD8EB6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BD56104-3531-3445-81D6-053381FAB7ED}" type="pres">
      <dgm:prSet presAssocID="{279345EC-68C9-4E59-A46A-109F860227AC}" presName="spacer" presStyleCnt="0"/>
      <dgm:spPr/>
    </dgm:pt>
    <dgm:pt modelId="{0B019254-18CD-7241-ACBF-6C382ECC8F0B}" type="pres">
      <dgm:prSet presAssocID="{F5FAB899-67B6-4B08-A06A-0352C4495E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7A9264-96B9-054B-81E3-520B9DB91F8E}" type="pres">
      <dgm:prSet presAssocID="{491BD333-499E-4957-B4CC-5EF34B100A68}" presName="spacer" presStyleCnt="0"/>
      <dgm:spPr/>
    </dgm:pt>
    <dgm:pt modelId="{557039B9-5757-6C49-98C9-53C3B8F2EC96}" type="pres">
      <dgm:prSet presAssocID="{0AFE37BC-AC46-4DB5-97C8-448D4B0C82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1C2E9F-E50D-8647-9D97-009D03515E98}" type="pres">
      <dgm:prSet presAssocID="{5C6CDD39-306D-4AAA-81F0-7F9E2B52612C}" presName="spacer" presStyleCnt="0"/>
      <dgm:spPr/>
    </dgm:pt>
    <dgm:pt modelId="{9CB3AB4A-AE39-884F-BBD0-5C899402269B}" type="pres">
      <dgm:prSet presAssocID="{8783C536-6B5D-47DB-9128-9BCBA6A8CA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B15F1A-DE1C-42B9-84FE-A92A8FC0D27E}" srcId="{E880678D-8068-4F2C-8EDE-81CA899DA686}" destId="{0AFE37BC-AC46-4DB5-97C8-448D4B0C824D}" srcOrd="3" destOrd="0" parTransId="{E1526010-9778-4BDC-821C-8BC2FFB91842}" sibTransId="{5C6CDD39-306D-4AAA-81F0-7F9E2B52612C}"/>
    <dgm:cxn modelId="{F1C6F751-8CF2-4379-8BD0-B0D3E124B521}" srcId="{E880678D-8068-4F2C-8EDE-81CA899DA686}" destId="{7182C7A1-896D-4C39-AAE2-CE40BD8EB64C}" srcOrd="1" destOrd="0" parTransId="{A1D0F967-68B9-4557-A76A-B335A1E0F4E6}" sibTransId="{279345EC-68C9-4E59-A46A-109F860227AC}"/>
    <dgm:cxn modelId="{9204798B-A578-9742-8EC6-3911ED7DD891}" type="presOf" srcId="{0AFE37BC-AC46-4DB5-97C8-448D4B0C824D}" destId="{557039B9-5757-6C49-98C9-53C3B8F2EC96}" srcOrd="0" destOrd="0" presId="urn:microsoft.com/office/officeart/2005/8/layout/vList2"/>
    <dgm:cxn modelId="{A1C35E98-C625-4F0F-9A20-8850F12A7DF7}" srcId="{E880678D-8068-4F2C-8EDE-81CA899DA686}" destId="{F5FAB899-67B6-4B08-A06A-0352C4495E79}" srcOrd="2" destOrd="0" parTransId="{2C31175A-FF3E-4398-8730-B1FBAB8AEDCA}" sibTransId="{491BD333-499E-4957-B4CC-5EF34B100A68}"/>
    <dgm:cxn modelId="{D535C19D-1FD2-BD4A-9D77-9EA9E8E4E379}" type="presOf" srcId="{8783C536-6B5D-47DB-9128-9BCBA6A8CA71}" destId="{9CB3AB4A-AE39-884F-BBD0-5C899402269B}" srcOrd="0" destOrd="0" presId="urn:microsoft.com/office/officeart/2005/8/layout/vList2"/>
    <dgm:cxn modelId="{ED7E2BA6-2F36-8644-8F99-D23EF1D47E5D}" type="presOf" srcId="{E880678D-8068-4F2C-8EDE-81CA899DA686}" destId="{40646E1B-BAFA-1442-B325-8299790B1053}" srcOrd="0" destOrd="0" presId="urn:microsoft.com/office/officeart/2005/8/layout/vList2"/>
    <dgm:cxn modelId="{53787AAC-EDD7-A94F-9120-3BCF8C41D923}" type="presOf" srcId="{7182C7A1-896D-4C39-AAE2-CE40BD8EB64C}" destId="{CB2E58A6-B07D-DB41-A171-5D3E5BF77D76}" srcOrd="0" destOrd="0" presId="urn:microsoft.com/office/officeart/2005/8/layout/vList2"/>
    <dgm:cxn modelId="{6864F7C7-C623-E54E-887E-5B114208DCA8}" type="presOf" srcId="{F5FAB899-67B6-4B08-A06A-0352C4495E79}" destId="{0B019254-18CD-7241-ACBF-6C382ECC8F0B}" srcOrd="0" destOrd="0" presId="urn:microsoft.com/office/officeart/2005/8/layout/vList2"/>
    <dgm:cxn modelId="{4CBC82D0-086E-AD46-999B-B4082E12D6EC}" type="presOf" srcId="{F0E057DB-ADB2-4BBF-B0BE-D4E3AC495465}" destId="{894DDDED-960B-0149-9364-078EB125AEAB}" srcOrd="0" destOrd="0" presId="urn:microsoft.com/office/officeart/2005/8/layout/vList2"/>
    <dgm:cxn modelId="{E8F844DE-6DE3-4B18-B25A-382E54CF08CD}" srcId="{E880678D-8068-4F2C-8EDE-81CA899DA686}" destId="{F0E057DB-ADB2-4BBF-B0BE-D4E3AC495465}" srcOrd="0" destOrd="0" parTransId="{3A12BEA3-EB53-4B14-B29E-146CD33B41B3}" sibTransId="{E0F1E925-21C8-422A-A239-84E4B097949E}"/>
    <dgm:cxn modelId="{1930C7FA-C648-40CA-8F3D-E5BF23044A4F}" srcId="{E880678D-8068-4F2C-8EDE-81CA899DA686}" destId="{8783C536-6B5D-47DB-9128-9BCBA6A8CA71}" srcOrd="4" destOrd="0" parTransId="{1309CAFF-84A8-41F3-A9C4-251EEB0EC167}" sibTransId="{0AF6AF07-37AF-4024-9B80-FCA142A04B93}"/>
    <dgm:cxn modelId="{1BC3B58D-A585-9E48-A6AB-B86AD1904DC0}" type="presParOf" srcId="{40646E1B-BAFA-1442-B325-8299790B1053}" destId="{894DDDED-960B-0149-9364-078EB125AEAB}" srcOrd="0" destOrd="0" presId="urn:microsoft.com/office/officeart/2005/8/layout/vList2"/>
    <dgm:cxn modelId="{95E3E118-072E-C348-89A4-93E0C31DC1C1}" type="presParOf" srcId="{40646E1B-BAFA-1442-B325-8299790B1053}" destId="{71E5F0F5-3D27-5348-A6DA-26A6BDB94A8A}" srcOrd="1" destOrd="0" presId="urn:microsoft.com/office/officeart/2005/8/layout/vList2"/>
    <dgm:cxn modelId="{F48D031C-7DD4-F243-AEF1-6FD80B394127}" type="presParOf" srcId="{40646E1B-BAFA-1442-B325-8299790B1053}" destId="{CB2E58A6-B07D-DB41-A171-5D3E5BF77D76}" srcOrd="2" destOrd="0" presId="urn:microsoft.com/office/officeart/2005/8/layout/vList2"/>
    <dgm:cxn modelId="{8AFF0EE0-7BE7-724F-BFF2-8305ED2ABC00}" type="presParOf" srcId="{40646E1B-BAFA-1442-B325-8299790B1053}" destId="{CBD56104-3531-3445-81D6-053381FAB7ED}" srcOrd="3" destOrd="0" presId="urn:microsoft.com/office/officeart/2005/8/layout/vList2"/>
    <dgm:cxn modelId="{D3021A0E-77E4-2C48-AC91-5127B7A17A03}" type="presParOf" srcId="{40646E1B-BAFA-1442-B325-8299790B1053}" destId="{0B019254-18CD-7241-ACBF-6C382ECC8F0B}" srcOrd="4" destOrd="0" presId="urn:microsoft.com/office/officeart/2005/8/layout/vList2"/>
    <dgm:cxn modelId="{19EEB84D-0E11-2246-9CD5-62F686F6042D}" type="presParOf" srcId="{40646E1B-BAFA-1442-B325-8299790B1053}" destId="{907A9264-96B9-054B-81E3-520B9DB91F8E}" srcOrd="5" destOrd="0" presId="urn:microsoft.com/office/officeart/2005/8/layout/vList2"/>
    <dgm:cxn modelId="{63785E9B-02A6-4F49-BA1C-0C0ACC1C7233}" type="presParOf" srcId="{40646E1B-BAFA-1442-B325-8299790B1053}" destId="{557039B9-5757-6C49-98C9-53C3B8F2EC96}" srcOrd="6" destOrd="0" presId="urn:microsoft.com/office/officeart/2005/8/layout/vList2"/>
    <dgm:cxn modelId="{139170E8-E073-894D-B61A-5D355E21ADC0}" type="presParOf" srcId="{40646E1B-BAFA-1442-B325-8299790B1053}" destId="{F51C2E9F-E50D-8647-9D97-009D03515E98}" srcOrd="7" destOrd="0" presId="urn:microsoft.com/office/officeart/2005/8/layout/vList2"/>
    <dgm:cxn modelId="{EC088C3F-E7DD-F34F-B389-61C4036C2490}" type="presParOf" srcId="{40646E1B-BAFA-1442-B325-8299790B1053}" destId="{9CB3AB4A-AE39-884F-BBD0-5C89940226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7BDE2-3787-8A42-9A28-12FD6E3FB6D0}">
      <dsp:nvSpPr>
        <dsp:cNvPr id="0" name=""/>
        <dsp:cNvSpPr/>
      </dsp:nvSpPr>
      <dsp:spPr>
        <a:xfrm>
          <a:off x="0" y="125275"/>
          <a:ext cx="7002378" cy="1178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Author: Joseph Conrad (1857-1924</a:t>
          </a:r>
          <a:r>
            <a:rPr lang="en-IN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was a </a:t>
          </a:r>
          <a:r>
            <a:rPr lang="en-IN" sz="3100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British-Polish</a:t>
          </a:r>
          <a:r>
            <a:rPr lang="en-IN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novelist and story writer.</a:t>
          </a:r>
          <a:r>
            <a:rPr lang="en-IN" sz="3100" b="0" i="0" kern="1200" baseline="30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[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5" y="182790"/>
        <a:ext cx="6887348" cy="1063178"/>
      </dsp:txXfrm>
    </dsp:sp>
    <dsp:sp modelId="{E4FDA55E-2A84-C340-9A6F-8A97142AF088}">
      <dsp:nvSpPr>
        <dsp:cNvPr id="0" name=""/>
        <dsp:cNvSpPr/>
      </dsp:nvSpPr>
      <dsp:spPr>
        <a:xfrm>
          <a:off x="0" y="1392763"/>
          <a:ext cx="7002378" cy="1178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Publication: First published in 1899 as a serial; </a:t>
          </a:r>
          <a:r>
            <a:rPr lang="en-GB" sz="3200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book format in 1902.</a:t>
          </a:r>
          <a:endParaRPr lang="en-US" sz="3200" kern="1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5" y="1450278"/>
        <a:ext cx="6887348" cy="1063178"/>
      </dsp:txXfrm>
    </dsp:sp>
    <dsp:sp modelId="{D9A01DC1-002D-4F4D-BD76-7294096A053E}">
      <dsp:nvSpPr>
        <dsp:cNvPr id="0" name=""/>
        <dsp:cNvSpPr/>
      </dsp:nvSpPr>
      <dsp:spPr>
        <a:xfrm>
          <a:off x="0" y="2660251"/>
          <a:ext cx="7002378" cy="1178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Setting</a:t>
          </a:r>
          <a:r>
            <a:rPr lang="en-GB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Primarily set on the </a:t>
          </a:r>
          <a:r>
            <a:rPr lang="en-GB" sz="3100" kern="12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Congo River </a:t>
          </a:r>
          <a:r>
            <a:rPr lang="en-GB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Africa during European colonial rule.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5" y="2717766"/>
        <a:ext cx="6887348" cy="1063178"/>
      </dsp:txXfrm>
    </dsp:sp>
    <dsp:sp modelId="{3E7D219B-49F9-D64E-9822-0632F9D4EE27}">
      <dsp:nvSpPr>
        <dsp:cNvPr id="0" name=""/>
        <dsp:cNvSpPr/>
      </dsp:nvSpPr>
      <dsp:spPr>
        <a:xfrm>
          <a:off x="0" y="3927740"/>
          <a:ext cx="7002378" cy="1637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Genre</a:t>
          </a: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Novella</a:t>
          </a: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classified as a modernist text.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20" y="4007660"/>
        <a:ext cx="6842538" cy="1477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53A53-2636-D046-A976-F00531A3A21F}">
      <dsp:nvSpPr>
        <dsp:cNvPr id="0" name=""/>
        <dsp:cNvSpPr/>
      </dsp:nvSpPr>
      <dsp:spPr>
        <a:xfrm>
          <a:off x="0" y="75628"/>
          <a:ext cx="7772400" cy="12355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Charles Marlow, a sailor and narrator, as he recounts his journey into the African Congo to find Kurtz, an ivory trader of legendary reputation.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3" y="135941"/>
        <a:ext cx="7651774" cy="1114893"/>
      </dsp:txXfrm>
    </dsp:sp>
    <dsp:sp modelId="{1FDD53E0-813F-974E-B4D5-CAAFC7B87208}">
      <dsp:nvSpPr>
        <dsp:cNvPr id="0" name=""/>
        <dsp:cNvSpPr/>
      </dsp:nvSpPr>
      <dsp:spPr>
        <a:xfrm>
          <a:off x="0" y="1380268"/>
          <a:ext cx="7772400" cy="1235519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Journey Stages: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3" y="1440581"/>
        <a:ext cx="7651774" cy="1114893"/>
      </dsp:txXfrm>
    </dsp:sp>
    <dsp:sp modelId="{5266753E-375E-7E40-9BB3-760E835F70D7}">
      <dsp:nvSpPr>
        <dsp:cNvPr id="0" name=""/>
        <dsp:cNvSpPr/>
      </dsp:nvSpPr>
      <dsp:spPr>
        <a:xfrm>
          <a:off x="0" y="2684908"/>
          <a:ext cx="7772400" cy="123551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Departure from Europe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3" y="2745221"/>
        <a:ext cx="7651774" cy="1114893"/>
      </dsp:txXfrm>
    </dsp:sp>
    <dsp:sp modelId="{60D5EB5E-4C00-2848-9AF7-8877199B045E}">
      <dsp:nvSpPr>
        <dsp:cNvPr id="0" name=""/>
        <dsp:cNvSpPr/>
      </dsp:nvSpPr>
      <dsp:spPr>
        <a:xfrm>
          <a:off x="0" y="3989548"/>
          <a:ext cx="7772400" cy="1235519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Encountering the brutal reality of colonialism in Africa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3" y="4049861"/>
        <a:ext cx="7651774" cy="1114893"/>
      </dsp:txXfrm>
    </dsp:sp>
    <dsp:sp modelId="{6E61A2E7-506F-E14F-8FA6-3F5F6B78816E}">
      <dsp:nvSpPr>
        <dsp:cNvPr id="0" name=""/>
        <dsp:cNvSpPr/>
      </dsp:nvSpPr>
      <dsp:spPr>
        <a:xfrm>
          <a:off x="0" y="5294187"/>
          <a:ext cx="7772400" cy="1235519"/>
        </a:xfrm>
        <a:prstGeom prst="round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Discovery of Kurtz and the unravelling of his complex character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3" y="5354500"/>
        <a:ext cx="7651774" cy="1114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B9BC-2184-F647-A34A-BEAC8EF40F25}">
      <dsp:nvSpPr>
        <dsp:cNvPr id="0" name=""/>
        <dsp:cNvSpPr/>
      </dsp:nvSpPr>
      <dsp:spPr>
        <a:xfrm>
          <a:off x="0" y="0"/>
          <a:ext cx="6182259" cy="13987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Charles Marlow: Protagonist and reflective narrator.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68" y="40968"/>
        <a:ext cx="4554708" cy="1316810"/>
      </dsp:txXfrm>
    </dsp:sp>
    <dsp:sp modelId="{9C6755CE-F9C4-A148-8157-98EF5FA65EE5}">
      <dsp:nvSpPr>
        <dsp:cNvPr id="0" name=""/>
        <dsp:cNvSpPr/>
      </dsp:nvSpPr>
      <dsp:spPr>
        <a:xfrm>
          <a:off x="270999" y="1584182"/>
          <a:ext cx="6675788" cy="15365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Kurtz: An ivory trader who becomes consumed by power and greed; embodies moral corruption.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002" y="1629185"/>
        <a:ext cx="5044920" cy="1446502"/>
      </dsp:txXfrm>
    </dsp:sp>
    <dsp:sp modelId="{C4C0B534-53C6-F547-93DB-4617E838E96E}">
      <dsp:nvSpPr>
        <dsp:cNvPr id="0" name=""/>
        <dsp:cNvSpPr/>
      </dsp:nvSpPr>
      <dsp:spPr>
        <a:xfrm>
          <a:off x="728455" y="3306127"/>
          <a:ext cx="6780949" cy="13987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Intended: Kurtz’s fiancée, representing naivety and the idealized view of colonialism.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423" y="3347095"/>
        <a:ext cx="5142354" cy="1316810"/>
      </dsp:txXfrm>
    </dsp:sp>
    <dsp:sp modelId="{8C92F73E-BC0A-0A43-85C7-5EA0ED76FDA0}">
      <dsp:nvSpPr>
        <dsp:cNvPr id="0" name=""/>
        <dsp:cNvSpPr/>
      </dsp:nvSpPr>
      <dsp:spPr>
        <a:xfrm>
          <a:off x="1545564" y="4959190"/>
          <a:ext cx="6182259" cy="13987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Manager and Other Agents: Symbolize bureaucratic inefficiency and exploitation.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6532" y="5000158"/>
        <a:ext cx="4673374" cy="1316810"/>
      </dsp:txXfrm>
    </dsp:sp>
    <dsp:sp modelId="{E68977E5-A3D7-CA4C-B0A3-4B9B8A8D4BCF}">
      <dsp:nvSpPr>
        <dsp:cNvPr id="0" name=""/>
        <dsp:cNvSpPr/>
      </dsp:nvSpPr>
      <dsp:spPr>
        <a:xfrm>
          <a:off x="5273074" y="1071312"/>
          <a:ext cx="909184" cy="9091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77640" y="1071312"/>
        <a:ext cx="500052" cy="684161"/>
      </dsp:txXfrm>
    </dsp:sp>
    <dsp:sp modelId="{A98CDDAB-1DEC-CA40-BFE7-B1B6351CFC24}">
      <dsp:nvSpPr>
        <dsp:cNvPr id="0" name=""/>
        <dsp:cNvSpPr/>
      </dsp:nvSpPr>
      <dsp:spPr>
        <a:xfrm>
          <a:off x="5790838" y="2724376"/>
          <a:ext cx="909184" cy="9091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95404" y="2724376"/>
        <a:ext cx="500052" cy="684161"/>
      </dsp:txXfrm>
    </dsp:sp>
    <dsp:sp modelId="{2F794571-42D1-2D41-8F5E-D19C03E6218F}">
      <dsp:nvSpPr>
        <dsp:cNvPr id="0" name=""/>
        <dsp:cNvSpPr/>
      </dsp:nvSpPr>
      <dsp:spPr>
        <a:xfrm>
          <a:off x="6300874" y="4377439"/>
          <a:ext cx="909184" cy="9091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05440" y="4377439"/>
        <a:ext cx="500052" cy="684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D3AA4-5782-F741-9F07-19FE0753B19D}">
      <dsp:nvSpPr>
        <dsp:cNvPr id="0" name=""/>
        <dsp:cNvSpPr/>
      </dsp:nvSpPr>
      <dsp:spPr>
        <a:xfrm>
          <a:off x="3174640" y="723836"/>
          <a:ext cx="556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2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8128" y="766619"/>
        <a:ext cx="29346" cy="5874"/>
      </dsp:txXfrm>
    </dsp:sp>
    <dsp:sp modelId="{16D13720-44E2-1D4F-8726-0CC7C5795984}">
      <dsp:nvSpPr>
        <dsp:cNvPr id="0" name=""/>
        <dsp:cNvSpPr/>
      </dsp:nvSpPr>
      <dsp:spPr>
        <a:xfrm>
          <a:off x="206564" y="4006"/>
          <a:ext cx="2969875" cy="1531100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Imperialism and Colonial Exploitation</a:t>
          </a:r>
          <a:r>
            <a:rPr lang="en-GB" sz="1700" kern="1200" dirty="0"/>
            <a:t>:</a:t>
          </a:r>
          <a:endParaRPr lang="en-US" sz="1700" kern="1200" dirty="0"/>
        </a:p>
      </dsp:txBody>
      <dsp:txXfrm>
        <a:off x="206564" y="4006"/>
        <a:ext cx="2969875" cy="1531100"/>
      </dsp:txXfrm>
    </dsp:sp>
    <dsp:sp modelId="{66F3599D-E995-274A-B88B-528CF73650B1}">
      <dsp:nvSpPr>
        <dsp:cNvPr id="0" name=""/>
        <dsp:cNvSpPr/>
      </dsp:nvSpPr>
      <dsp:spPr>
        <a:xfrm>
          <a:off x="6904502" y="723836"/>
          <a:ext cx="556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21" y="45720"/>
              </a:lnTo>
            </a:path>
          </a:pathLst>
        </a:custGeom>
        <a:noFill/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7990" y="766619"/>
        <a:ext cx="29346" cy="5874"/>
      </dsp:txXfrm>
    </dsp:sp>
    <dsp:sp modelId="{0E1B53C9-32C4-9B46-BECE-2F19F4C1ADC6}">
      <dsp:nvSpPr>
        <dsp:cNvPr id="0" name=""/>
        <dsp:cNvSpPr/>
      </dsp:nvSpPr>
      <dsp:spPr>
        <a:xfrm>
          <a:off x="3763361" y="4006"/>
          <a:ext cx="3142940" cy="153110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Critiques the dehumanizing effects of European colonialism.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3361" y="4006"/>
        <a:ext cx="3142940" cy="1531100"/>
      </dsp:txXfrm>
    </dsp:sp>
    <dsp:sp modelId="{4F218CC5-37BB-0942-ABAD-1B67B74F27DC}">
      <dsp:nvSpPr>
        <dsp:cNvPr id="0" name=""/>
        <dsp:cNvSpPr/>
      </dsp:nvSpPr>
      <dsp:spPr>
        <a:xfrm>
          <a:off x="1482481" y="1533307"/>
          <a:ext cx="7891559" cy="556321"/>
        </a:xfrm>
        <a:custGeom>
          <a:avLst/>
          <a:gdLst/>
          <a:ahLst/>
          <a:cxnLst/>
          <a:rect l="0" t="0" r="0" b="0"/>
          <a:pathLst>
            <a:path>
              <a:moveTo>
                <a:pt x="7891559" y="0"/>
              </a:moveTo>
              <a:lnTo>
                <a:pt x="7891559" y="295260"/>
              </a:lnTo>
              <a:lnTo>
                <a:pt x="0" y="295260"/>
              </a:lnTo>
              <a:lnTo>
                <a:pt x="0" y="556321"/>
              </a:lnTo>
            </a:path>
          </a:pathLst>
        </a:custGeom>
        <a:noFill/>
        <a:ln w="1270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0427" y="1808530"/>
        <a:ext cx="395667" cy="5874"/>
      </dsp:txXfrm>
    </dsp:sp>
    <dsp:sp modelId="{B353C12D-9419-F649-869C-E399B90C3557}">
      <dsp:nvSpPr>
        <dsp:cNvPr id="0" name=""/>
        <dsp:cNvSpPr/>
      </dsp:nvSpPr>
      <dsp:spPr>
        <a:xfrm>
          <a:off x="7493224" y="4006"/>
          <a:ext cx="3761632" cy="1531100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façade of “civilizing missions” contrasted with brutal realities.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3224" y="4006"/>
        <a:ext cx="3761632" cy="1531100"/>
      </dsp:txXfrm>
    </dsp:sp>
    <dsp:sp modelId="{F188D4BD-272F-934D-B436-FEAD7A78042D}">
      <dsp:nvSpPr>
        <dsp:cNvPr id="0" name=""/>
        <dsp:cNvSpPr/>
      </dsp:nvSpPr>
      <dsp:spPr>
        <a:xfrm>
          <a:off x="2756598" y="2841859"/>
          <a:ext cx="556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21" y="45720"/>
              </a:lnTo>
            </a:path>
          </a:pathLst>
        </a:custGeom>
        <a:noFill/>
        <a:ln w="1270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086" y="2884641"/>
        <a:ext cx="29346" cy="5874"/>
      </dsp:txXfrm>
    </dsp:sp>
    <dsp:sp modelId="{01AE02B8-11F3-4E47-A3AC-A1164360DFED}">
      <dsp:nvSpPr>
        <dsp:cNvPr id="0" name=""/>
        <dsp:cNvSpPr/>
      </dsp:nvSpPr>
      <dsp:spPr>
        <a:xfrm>
          <a:off x="206564" y="2122028"/>
          <a:ext cx="2551833" cy="1531100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Good vs. Evil:</a:t>
          </a:r>
          <a:endParaRPr lang="en-US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564" y="2122028"/>
        <a:ext cx="2551833" cy="1531100"/>
      </dsp:txXfrm>
    </dsp:sp>
    <dsp:sp modelId="{8FD9A2A6-5B30-5E4D-8C01-EC57BCE86B6E}">
      <dsp:nvSpPr>
        <dsp:cNvPr id="0" name=""/>
        <dsp:cNvSpPr/>
      </dsp:nvSpPr>
      <dsp:spPr>
        <a:xfrm>
          <a:off x="6720362" y="2841859"/>
          <a:ext cx="556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21" y="45720"/>
              </a:lnTo>
            </a:path>
          </a:pathLst>
        </a:custGeom>
        <a:noFill/>
        <a:ln w="1270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83850" y="2884641"/>
        <a:ext cx="29346" cy="5874"/>
      </dsp:txXfrm>
    </dsp:sp>
    <dsp:sp modelId="{C65B8008-7EA4-614B-AC09-00369638EBDB}">
      <dsp:nvSpPr>
        <dsp:cNvPr id="0" name=""/>
        <dsp:cNvSpPr/>
      </dsp:nvSpPr>
      <dsp:spPr>
        <a:xfrm>
          <a:off x="3345320" y="2122028"/>
          <a:ext cx="3376841" cy="15311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Exploration of inherent human savagery and the thin veneer of civilization.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320" y="2122028"/>
        <a:ext cx="3376841" cy="1531100"/>
      </dsp:txXfrm>
    </dsp:sp>
    <dsp:sp modelId="{4920A2BA-485B-814E-BC7B-86F54FB3B846}">
      <dsp:nvSpPr>
        <dsp:cNvPr id="0" name=""/>
        <dsp:cNvSpPr/>
      </dsp:nvSpPr>
      <dsp:spPr>
        <a:xfrm>
          <a:off x="1854424" y="3651329"/>
          <a:ext cx="7490040" cy="560328"/>
        </a:xfrm>
        <a:custGeom>
          <a:avLst/>
          <a:gdLst/>
          <a:ahLst/>
          <a:cxnLst/>
          <a:rect l="0" t="0" r="0" b="0"/>
          <a:pathLst>
            <a:path>
              <a:moveTo>
                <a:pt x="7490040" y="0"/>
              </a:moveTo>
              <a:lnTo>
                <a:pt x="7490040" y="297264"/>
              </a:lnTo>
              <a:lnTo>
                <a:pt x="0" y="297264"/>
              </a:lnTo>
              <a:lnTo>
                <a:pt x="0" y="560328"/>
              </a:lnTo>
            </a:path>
          </a:pathLst>
        </a:custGeom>
        <a:noFill/>
        <a:ln w="1270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1611" y="3928555"/>
        <a:ext cx="375665" cy="5874"/>
      </dsp:txXfrm>
    </dsp:sp>
    <dsp:sp modelId="{2048782E-1C77-DD44-BB99-4AF3849DBCC9}">
      <dsp:nvSpPr>
        <dsp:cNvPr id="0" name=""/>
        <dsp:cNvSpPr/>
      </dsp:nvSpPr>
      <dsp:spPr>
        <a:xfrm>
          <a:off x="7309084" y="2122028"/>
          <a:ext cx="4070762" cy="1531100"/>
        </a:xfrm>
        <a:prstGeom prst="rect">
          <a:avLst/>
        </a:prstGeom>
        <a:solidFill>
          <a:schemeClr val="accent2">
            <a:hueOff val="4027258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Alienation and Isolation: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9084" y="2122028"/>
        <a:ext cx="4070762" cy="1531100"/>
      </dsp:txXfrm>
    </dsp:sp>
    <dsp:sp modelId="{C2FFB5C8-2144-3145-B91E-9690F4B346D7}">
      <dsp:nvSpPr>
        <dsp:cNvPr id="0" name=""/>
        <dsp:cNvSpPr/>
      </dsp:nvSpPr>
      <dsp:spPr>
        <a:xfrm>
          <a:off x="3525542" y="4959881"/>
          <a:ext cx="581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26"/>
              </a:moveTo>
              <a:lnTo>
                <a:pt x="307790" y="49726"/>
              </a:lnTo>
              <a:lnTo>
                <a:pt x="307790" y="45720"/>
              </a:lnTo>
              <a:lnTo>
                <a:pt x="581380" y="45720"/>
              </a:lnTo>
            </a:path>
          </a:pathLst>
        </a:custGeom>
        <a:noFill/>
        <a:ln w="1270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0933" y="5002663"/>
        <a:ext cx="30599" cy="5874"/>
      </dsp:txXfrm>
    </dsp:sp>
    <dsp:sp modelId="{4C4B79F8-48F4-0444-848A-7ADFD75D426A}">
      <dsp:nvSpPr>
        <dsp:cNvPr id="0" name=""/>
        <dsp:cNvSpPr/>
      </dsp:nvSpPr>
      <dsp:spPr>
        <a:xfrm>
          <a:off x="181505" y="4244057"/>
          <a:ext cx="3345837" cy="1531100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Marlow’s psychological journey mirrors Kurtz’s isolation and descent.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505" y="4244057"/>
        <a:ext cx="3345837" cy="1531100"/>
      </dsp:txXfrm>
    </dsp:sp>
    <dsp:sp modelId="{ED9D2B76-9594-E646-AFEE-E16299A205F1}">
      <dsp:nvSpPr>
        <dsp:cNvPr id="0" name=""/>
        <dsp:cNvSpPr/>
      </dsp:nvSpPr>
      <dsp:spPr>
        <a:xfrm>
          <a:off x="6689357" y="4959881"/>
          <a:ext cx="556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21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52845" y="5002663"/>
        <a:ext cx="29346" cy="5874"/>
      </dsp:txXfrm>
    </dsp:sp>
    <dsp:sp modelId="{99E32547-21D2-0547-8F17-1B80A19A3525}">
      <dsp:nvSpPr>
        <dsp:cNvPr id="0" name=""/>
        <dsp:cNvSpPr/>
      </dsp:nvSpPr>
      <dsp:spPr>
        <a:xfrm>
          <a:off x="4139323" y="4240050"/>
          <a:ext cx="2551833" cy="153110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Darkness as a Symbol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9323" y="4240050"/>
        <a:ext cx="2551833" cy="1531100"/>
      </dsp:txXfrm>
    </dsp:sp>
    <dsp:sp modelId="{CD285764-CD6A-5D4B-BCF7-BBBF5C7F7969}">
      <dsp:nvSpPr>
        <dsp:cNvPr id="0" name=""/>
        <dsp:cNvSpPr/>
      </dsp:nvSpPr>
      <dsp:spPr>
        <a:xfrm>
          <a:off x="7278079" y="4240050"/>
          <a:ext cx="3939444" cy="15311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42" tIns="131254" rIns="125042" bIns="1312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Represents both literal and metaphorical darkness (ignorance, evil).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8079" y="4240050"/>
        <a:ext cx="3939444" cy="1531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6FC88-6338-B540-A969-7DC025E1EF22}">
      <dsp:nvSpPr>
        <dsp:cNvPr id="0" name=""/>
        <dsp:cNvSpPr/>
      </dsp:nvSpPr>
      <dsp:spPr>
        <a:xfrm>
          <a:off x="0" y="49479"/>
          <a:ext cx="11827042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Congo River:</a:t>
          </a:r>
          <a:r>
            <a:rPr lang="en-IN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Both a means of connection and separation; represents Marlow’s journey into the heart of darkness.</a:t>
          </a:r>
          <a:endParaRPr lang="en-US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47" y="99826"/>
        <a:ext cx="11726348" cy="930660"/>
      </dsp:txXfrm>
    </dsp:sp>
    <dsp:sp modelId="{C3DA2F2B-DCF8-9D44-B461-7F44AE1C7FD3}">
      <dsp:nvSpPr>
        <dsp:cNvPr id="0" name=""/>
        <dsp:cNvSpPr/>
      </dsp:nvSpPr>
      <dsp:spPr>
        <a:xfrm>
          <a:off x="0" y="1204674"/>
          <a:ext cx="11827042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Fog:</a:t>
          </a: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Signifies uncertainty and moral ambiguity.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47" y="1255021"/>
        <a:ext cx="11726348" cy="930660"/>
      </dsp:txXfrm>
    </dsp:sp>
    <dsp:sp modelId="{72849754-F517-9E4C-BB2B-D5093CF74F81}">
      <dsp:nvSpPr>
        <dsp:cNvPr id="0" name=""/>
        <dsp:cNvSpPr/>
      </dsp:nvSpPr>
      <dsp:spPr>
        <a:xfrm>
          <a:off x="0" y="2359869"/>
          <a:ext cx="11827042" cy="103135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Kurtz’s Last Words (“The horror! The horror!”):</a:t>
          </a:r>
          <a:r>
            <a:rPr lang="en-IN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Reflects his realization of the atrocities committed and the darkness within.</a:t>
          </a:r>
          <a:endParaRPr lang="en-US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47" y="2410216"/>
        <a:ext cx="11726348" cy="930660"/>
      </dsp:txXfrm>
    </dsp:sp>
    <dsp:sp modelId="{BE92A741-AF18-2F40-8800-31F2EE1652A1}">
      <dsp:nvSpPr>
        <dsp:cNvPr id="0" name=""/>
        <dsp:cNvSpPr/>
      </dsp:nvSpPr>
      <dsp:spPr>
        <a:xfrm>
          <a:off x="0" y="3515064"/>
          <a:ext cx="11827042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Light vs. Darkness</a:t>
          </a:r>
          <a:endParaRPr lang="en-US" sz="4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47" y="3565411"/>
        <a:ext cx="11726348" cy="930660"/>
      </dsp:txXfrm>
    </dsp:sp>
    <dsp:sp modelId="{E954680D-6BA6-F545-92C2-0D582923AF5A}">
      <dsp:nvSpPr>
        <dsp:cNvPr id="0" name=""/>
        <dsp:cNvSpPr/>
      </dsp:nvSpPr>
      <dsp:spPr>
        <a:xfrm>
          <a:off x="0" y="4670259"/>
          <a:ext cx="11827042" cy="10313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Explores the duality of civilization and savagery.</a:t>
          </a:r>
          <a:endParaRPr lang="en-US" sz="4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47" y="4720606"/>
        <a:ext cx="11726348" cy="930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DDDED-960B-0149-9364-078EB125AEAB}">
      <dsp:nvSpPr>
        <dsp:cNvPr id="0" name=""/>
        <dsp:cNvSpPr/>
      </dsp:nvSpPr>
      <dsp:spPr>
        <a:xfrm>
          <a:off x="0" y="1726"/>
          <a:ext cx="7451398" cy="10953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Frame Narrative: Story within a story, adding layers to Marlow’s retelling.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70" y="55196"/>
        <a:ext cx="7344458" cy="988392"/>
      </dsp:txXfrm>
    </dsp:sp>
    <dsp:sp modelId="{CB2E58A6-B07D-DB41-A171-5D3E5BF77D76}">
      <dsp:nvSpPr>
        <dsp:cNvPr id="0" name=""/>
        <dsp:cNvSpPr/>
      </dsp:nvSpPr>
      <dsp:spPr>
        <a:xfrm>
          <a:off x="0" y="1111065"/>
          <a:ext cx="7451398" cy="109533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Ambiguity and Unreliable Narration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70" y="1164535"/>
        <a:ext cx="7344458" cy="988392"/>
      </dsp:txXfrm>
    </dsp:sp>
    <dsp:sp modelId="{0B019254-18CD-7241-ACBF-6C382ECC8F0B}">
      <dsp:nvSpPr>
        <dsp:cNvPr id="0" name=""/>
        <dsp:cNvSpPr/>
      </dsp:nvSpPr>
      <dsp:spPr>
        <a:xfrm>
          <a:off x="0" y="2220404"/>
          <a:ext cx="7451398" cy="109533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narrative questions the distinction between truth and perception.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70" y="2273874"/>
        <a:ext cx="7344458" cy="988392"/>
      </dsp:txXfrm>
    </dsp:sp>
    <dsp:sp modelId="{557039B9-5757-6C49-98C9-53C3B8F2EC96}">
      <dsp:nvSpPr>
        <dsp:cNvPr id="0" name=""/>
        <dsp:cNvSpPr/>
      </dsp:nvSpPr>
      <dsp:spPr>
        <a:xfrm>
          <a:off x="0" y="3329743"/>
          <a:ext cx="7451398" cy="109533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Symbolic Imagery and Descriptive Language: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70" y="3383213"/>
        <a:ext cx="7344458" cy="988392"/>
      </dsp:txXfrm>
    </dsp:sp>
    <dsp:sp modelId="{9CB3AB4A-AE39-884F-BBD0-5C899402269B}">
      <dsp:nvSpPr>
        <dsp:cNvPr id="0" name=""/>
        <dsp:cNvSpPr/>
      </dsp:nvSpPr>
      <dsp:spPr>
        <a:xfrm>
          <a:off x="0" y="4439081"/>
          <a:ext cx="7451398" cy="109533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Conrad’s use of vivid imagery emphasizes the novel’s themes.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70" y="4492551"/>
        <a:ext cx="7344458" cy="988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0390-633F-BB36-498A-6DD1FF011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F7928-C887-8FEC-171D-7FFF0E64C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3A75-011A-589B-A0F5-8FB8F791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8FEC-4D9E-6A9A-D78A-B590161D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9BA2-A3AD-72F7-49A5-33A85E6D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7E56-DC71-4D2D-BAAB-222703FA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5F4FA-1F63-E283-E05C-143E8FA87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6834-0507-E40D-864A-9D38A46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2304-3D90-6862-ED4A-CD7FCD67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DCF1D-9766-450D-A872-EC938546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8A508-B96D-03B6-1918-FEBC65D80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9742-D5D7-A36C-F0DD-8B6D1D86D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1F1DD-B2BB-5E8B-D9B4-2CED48C3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08D4C-460D-AF7D-0EF8-AE6C7CF0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28A2-1663-1B83-A2A0-FFA8ACCD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733-A5F9-B480-6365-54713BFB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28DB-005A-EEE3-B540-20749D78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B492-6849-879B-4276-C31C06FD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FE19E-1A12-E9C4-22B9-D76966F0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12FF3-A556-516F-1462-C065080E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6AC9-AD21-3915-FB87-5D401D1C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849F-2314-A29D-E925-3C1853AC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1CA4F-AF50-A206-A648-8D8C974D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28F3-84CC-6B31-28D2-BB3547EF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4F11-D1C1-8E18-9CAD-66549A47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0C06-D296-8ACE-B730-A6DF3E08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A273-5A8B-4FBD-6E26-3876CB440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91F2B-79EF-3183-56CC-86C9D3E85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FA7F9-0439-FAB9-3FBA-D037EC21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DFB3F-6CC8-5A65-7580-C4C1BCF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F5711-04AE-E783-FC5C-FD555BE8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4A53-9BE6-6483-30E4-B5A69A13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D24E6-6E27-0FF5-8A4A-73F63EC3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636EF-31B3-CD1D-5D42-5DA5DDCB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B0F07-C8CF-D91B-1F8A-7F4BBB407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D2D44-D4DB-30AD-2DBD-CC1415707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CEB30-988B-9232-772E-EC13FDC3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148DA-2647-01B3-EF6A-4B2F409D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1C254-7959-1A3B-96D5-4E21A63C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7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110E-998A-352F-8765-597AD21E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BCC82-8754-D1D3-A36F-42EFFA19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056DA-8F07-84D7-A21F-153393F7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3C90D-4D19-7291-E2F4-EB6928EC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CCDEF-64B8-F74B-E736-E67CE364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DE08E-C189-947E-30AB-A24CD20F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C51BC-D839-C390-CB8D-32E55622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5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305E-D2AC-93D0-01C6-F2892345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31EE-AB3B-28A9-B1DD-3D64E949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EEA0F-CB0E-B7AB-3466-CE24DEF33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0A744-95D6-5391-A1CE-F875C4B8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A18C-23CE-F5F7-1434-E2B964C4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F684-6B2F-3536-BA47-3FF612C6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0B05-DE40-B0BE-E86F-5473832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11390-68CF-829D-8BBD-922C0C5B8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92871-E792-0CDF-5C9D-7DADF0808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36B5E-0EAE-1852-5BB0-A6CC30BC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B561-0F75-B4B2-F78A-2F271EED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1DA82-DD61-BE49-9F65-0C2E2DB5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5B9C0-974E-11A1-4B46-CE75115B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54F75-ED9A-2E26-7DAB-45FC40143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957D-8562-E7C6-67FD-4A2FAB7AB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C74C4-01D6-BD45-A6FC-43B3BFBAF4D2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26B-8B95-965C-8A80-F8E94413C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44D7-A5AD-FD56-4742-EE5AA52E7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B9083-C7F1-494C-B888-636CA387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B1CF-87AC-2DBA-0D3A-8DE43ADC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192506"/>
            <a:ext cx="5479719" cy="721894"/>
          </a:xfrm>
          <a:solidFill>
            <a:schemeClr val="tx1"/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4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Heart of Darkness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035" name="Content Placeholder 2">
            <a:extLst>
              <a:ext uri="{FF2B5EF4-FFF2-40B4-BE49-F238E27FC236}">
                <a16:creationId xmlns:a16="http://schemas.microsoft.com/office/drawing/2014/main" id="{9E39EFFB-1130-EE42-7637-A17F4D2E0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908667"/>
              </p:ext>
            </p:extLst>
          </p:nvPr>
        </p:nvGraphicFramePr>
        <p:xfrm>
          <a:off x="156412" y="1071563"/>
          <a:ext cx="7002378" cy="569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PI/Gamma-Rapho via Getty Images">
            <a:extLst>
              <a:ext uri="{FF2B5EF4-FFF2-40B4-BE49-F238E27FC236}">
                <a16:creationId xmlns:a16="http://schemas.microsoft.com/office/drawing/2014/main" id="{B94B496F-D92B-91F2-99DE-96D56AC8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03"/>
          <a:stretch/>
        </p:blipFill>
        <p:spPr bwMode="auto">
          <a:xfrm>
            <a:off x="7270812" y="10"/>
            <a:ext cx="49211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2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DFE86-51F1-BC44-51C2-CE7E4779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2686111" cy="2396359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Plot Summary</a:t>
            </a:r>
            <a:br>
              <a:rPr lang="en-IN" sz="4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930958-7DE1-D783-E214-AE14F82AA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29874"/>
              </p:ext>
            </p:extLst>
          </p:nvPr>
        </p:nvGraphicFramePr>
        <p:xfrm>
          <a:off x="4174958" y="120317"/>
          <a:ext cx="7772400" cy="660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5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538A8-6AD2-7C2E-D669-8836C45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Chief</a:t>
            </a:r>
            <a:r>
              <a:rPr lang="en-US" sz="36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Characters</a:t>
            </a:r>
            <a:br>
              <a:rPr lang="en-US" sz="36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FC3258-4569-302A-A87E-786D75307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38212"/>
              </p:ext>
            </p:extLst>
          </p:nvPr>
        </p:nvGraphicFramePr>
        <p:xfrm>
          <a:off x="4216526" y="200025"/>
          <a:ext cx="7727824" cy="635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17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2DBEE6-C2CA-6379-E70B-4A9D37BF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87D30-919A-BF54-8418-6EFAB9F7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17"/>
            <a:ext cx="10515600" cy="5654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br>
              <a:rPr lang="en-GB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br>
              <a:rPr lang="en-GB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Themes in Heart of Darkness</a:t>
            </a:r>
            <a:br>
              <a:rPr lang="en-IN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br>
              <a:rPr lang="en-IN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2E4411-44D3-BC92-7D14-C22504A9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83645"/>
              </p:ext>
            </p:extLst>
          </p:nvPr>
        </p:nvGraphicFramePr>
        <p:xfrm>
          <a:off x="300789" y="770022"/>
          <a:ext cx="11586411" cy="577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47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38A6F-A386-DB58-764C-B3494369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85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Symbolism in the Novel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DD3167-F21A-133E-C8B2-BC3379DFD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899264"/>
              </p:ext>
            </p:extLst>
          </p:nvPr>
        </p:nvGraphicFramePr>
        <p:xfrm>
          <a:off x="216567" y="902369"/>
          <a:ext cx="11827043" cy="575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8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4C1B2-E1AD-7849-FC09-F2E3526B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solidFill>
            <a:schemeClr val="tx2">
              <a:lumMod val="25000"/>
              <a:lumOff val="75000"/>
            </a:schemeClr>
          </a:solidFill>
        </p:spPr>
        <p:txBody>
          <a:bodyPr anchor="ctr">
            <a:normAutofit/>
          </a:bodyPr>
          <a:lstStyle/>
          <a:p>
            <a:pPr algn="ctr"/>
            <a:br>
              <a:rPr lang="en-GB" sz="5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5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Narrative Style </a:t>
            </a:r>
            <a:br>
              <a:rPr lang="en-GB" sz="5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5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and Structure</a:t>
            </a:r>
            <a:br>
              <a:rPr lang="en-IN" sz="5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5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br>
              <a:rPr lang="en-IN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54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609198B-B573-6225-FF62-E8C314166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265314"/>
              </p:ext>
            </p:extLst>
          </p:nvPr>
        </p:nvGraphicFramePr>
        <p:xfrm>
          <a:off x="4494035" y="640822"/>
          <a:ext cx="7451398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11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2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65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68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9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0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1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2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3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4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9E95D6-CAD9-5DCE-3D4C-9CD0A862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276726"/>
            <a:ext cx="4313771" cy="6319884"/>
          </a:xfrm>
        </p:spPr>
        <p:txBody>
          <a:bodyPr anchor="ctr">
            <a:normAutofit/>
          </a:bodyPr>
          <a:lstStyle/>
          <a:p>
            <a:pPr algn="ctr"/>
            <a:br>
              <a:rPr lang="en-GB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Critical Reception </a:t>
            </a:r>
            <a:br>
              <a:rPr lang="en-GB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and Interpretations</a:t>
            </a:r>
            <a:br>
              <a:rPr lang="en-IN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3617-CBEB-6716-9C6B-C40E6B63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137" y="0"/>
            <a:ext cx="7727217" cy="6761747"/>
          </a:xfrm>
          <a:solidFill>
            <a:srgbClr val="FFFF00"/>
          </a:solidFill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GB" sz="36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nitial Reception:</a:t>
            </a:r>
            <a:r>
              <a:rPr lang="en-IN" sz="36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Mixed responses; praised for literary style but </a:t>
            </a:r>
            <a:r>
              <a:rPr lang="en-GB" sz="360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criticized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for its challenging themes.</a:t>
            </a:r>
          </a:p>
          <a:p>
            <a:pPr marL="0" indent="0">
              <a:buNone/>
            </a:pPr>
            <a:endParaRPr lang="en-IN" sz="3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b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Post-Colonial Critique:</a:t>
            </a:r>
            <a:endParaRPr lang="en-IN" sz="3600" b="1" u="sng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Chinua Achebe’s Criticism: Called the novella </a:t>
            </a:r>
            <a:r>
              <a:rPr lang="en-GB" sz="360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racist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for its portrayal of Africa as a mere backdrop to European concerns.</a:t>
            </a:r>
          </a:p>
          <a:p>
            <a:pPr marL="0" indent="0">
              <a:buNone/>
            </a:pPr>
            <a:endParaRPr lang="en-IN" sz="3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Modern Analysis:</a:t>
            </a:r>
            <a:r>
              <a:rPr lang="en-IN" sz="36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Seen as a critique of the destructive nature of </a:t>
            </a:r>
            <a:r>
              <a:rPr lang="en-GB" sz="360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imperialism</a:t>
            </a: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and a study of the </a:t>
            </a:r>
            <a:r>
              <a:rPr lang="en-GB" sz="3600" dirty="0">
                <a:solidFill>
                  <a:schemeClr val="tx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human psyche.</a:t>
            </a:r>
            <a:endParaRPr lang="en-IN" sz="3600" dirty="0">
              <a:solidFill>
                <a:schemeClr val="tx2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IN" sz="3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454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              Heart of Darkness </vt:lpstr>
      <vt:lpstr> Plot Summary </vt:lpstr>
      <vt:lpstr> Chief Characters </vt:lpstr>
      <vt:lpstr>   Themes in Heart of Darkness   </vt:lpstr>
      <vt:lpstr>Symbolism in the Novel</vt:lpstr>
      <vt:lpstr> Narrative Style  and Structure   </vt:lpstr>
      <vt:lpstr> Critical Reception  and Interpretations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2024-11-08T14:51:01Z</dcterms:created>
  <dcterms:modified xsi:type="dcterms:W3CDTF">2024-11-08T16:19:57Z</dcterms:modified>
</cp:coreProperties>
</file>