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7" r:id="rId3"/>
    <p:sldId id="268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3"/>
  </p:normalViewPr>
  <p:slideViewPr>
    <p:cSldViewPr snapToGrid="0">
      <p:cViewPr varScale="1">
        <p:scale>
          <a:sx n="105" d="100"/>
          <a:sy n="105" d="100"/>
        </p:scale>
        <p:origin x="8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60C643-CAD0-495C-B64F-FA0A953AA9EF}" type="doc">
      <dgm:prSet loTypeId="urn:microsoft.com/office/officeart/2005/8/layout/vProcess5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2BEE527F-4EBA-429C-910C-DDB230894C76}">
      <dgm:prSet custT="1"/>
      <dgm:spPr/>
      <dgm:t>
        <a:bodyPr/>
        <a:lstStyle/>
        <a:p>
          <a:r>
            <a:rPr lang="en-IN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He was aware of violent forces of nature.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413727-92ED-4C2F-ADD3-6D58C884DD6D}" type="parTrans" cxnId="{7F69D806-4057-4EBE-8C8B-BFE04B1C70E5}">
      <dgm:prSet/>
      <dgm:spPr/>
      <dgm:t>
        <a:bodyPr/>
        <a:lstStyle/>
        <a:p>
          <a:endParaRPr lang="en-US"/>
        </a:p>
      </dgm:t>
    </dgm:pt>
    <dgm:pt modelId="{FA762899-BACF-43CC-932C-F947724A70ED}" type="sibTrans" cxnId="{7F69D806-4057-4EBE-8C8B-BFE04B1C70E5}">
      <dgm:prSet/>
      <dgm:spPr/>
      <dgm:t>
        <a:bodyPr/>
        <a:lstStyle/>
        <a:p>
          <a:endParaRPr lang="en-US"/>
        </a:p>
      </dgm:t>
    </dgm:pt>
    <dgm:pt modelId="{8CBB6DB0-20E6-4D91-BD1E-306323E2F6D3}">
      <dgm:prSet custT="1"/>
      <dgm:spPr/>
      <dgm:t>
        <a:bodyPr/>
        <a:lstStyle/>
        <a:p>
          <a:r>
            <a:rPr lang="en-IN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He wrote with great powers of imagination.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D179264-9B68-4B42-B1D6-6709ACADBAFA}" type="parTrans" cxnId="{27B6537F-9726-4B46-B9BB-FAD80ABAC786}">
      <dgm:prSet/>
      <dgm:spPr/>
      <dgm:t>
        <a:bodyPr/>
        <a:lstStyle/>
        <a:p>
          <a:endParaRPr lang="en-US"/>
        </a:p>
      </dgm:t>
    </dgm:pt>
    <dgm:pt modelId="{DAF3AFCA-CE3B-46AB-A74E-1906DC4718F5}" type="sibTrans" cxnId="{27B6537F-9726-4B46-B9BB-FAD80ABAC786}">
      <dgm:prSet/>
      <dgm:spPr/>
      <dgm:t>
        <a:bodyPr/>
        <a:lstStyle/>
        <a:p>
          <a:endParaRPr lang="en-US"/>
        </a:p>
      </dgm:t>
    </dgm:pt>
    <dgm:pt modelId="{99D41DFD-14EB-4A37-B8D9-731C026FF162}">
      <dgm:prSet custT="1"/>
      <dgm:spPr/>
      <dgm:t>
        <a:bodyPr/>
        <a:lstStyle/>
        <a:p>
          <a:pPr algn="l"/>
          <a:r>
            <a:rPr lang="en-IN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His writing was very cynical, written in rough, harsh, sometimes disjointed lines, emphasizing the scheming and savagery of animal life.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44417E-5EF3-4AD7-90F7-8004CF861364}" type="parTrans" cxnId="{234B4AD8-2D58-461A-8FFD-A0F2636D0B3D}">
      <dgm:prSet/>
      <dgm:spPr/>
      <dgm:t>
        <a:bodyPr/>
        <a:lstStyle/>
        <a:p>
          <a:endParaRPr lang="en-US"/>
        </a:p>
      </dgm:t>
    </dgm:pt>
    <dgm:pt modelId="{6F2EFE2C-8B55-4408-978F-85F01A1875E7}" type="sibTrans" cxnId="{234B4AD8-2D58-461A-8FFD-A0F2636D0B3D}">
      <dgm:prSet/>
      <dgm:spPr/>
      <dgm:t>
        <a:bodyPr/>
        <a:lstStyle/>
        <a:p>
          <a:endParaRPr lang="en-US"/>
        </a:p>
      </dgm:t>
    </dgm:pt>
    <dgm:pt modelId="{3CF472C8-AAB5-194C-8F54-D934343CC274}" type="pres">
      <dgm:prSet presAssocID="{6F60C643-CAD0-495C-B64F-FA0A953AA9EF}" presName="outerComposite" presStyleCnt="0">
        <dgm:presLayoutVars>
          <dgm:chMax val="5"/>
          <dgm:dir/>
          <dgm:resizeHandles val="exact"/>
        </dgm:presLayoutVars>
      </dgm:prSet>
      <dgm:spPr/>
    </dgm:pt>
    <dgm:pt modelId="{28450B45-299D-1D43-BD79-D8557F94D712}" type="pres">
      <dgm:prSet presAssocID="{6F60C643-CAD0-495C-B64F-FA0A953AA9EF}" presName="dummyMaxCanvas" presStyleCnt="0">
        <dgm:presLayoutVars/>
      </dgm:prSet>
      <dgm:spPr/>
    </dgm:pt>
    <dgm:pt modelId="{93560590-68AA-0A45-B4B3-60CCEEF7E0CB}" type="pres">
      <dgm:prSet presAssocID="{6F60C643-CAD0-495C-B64F-FA0A953AA9EF}" presName="ThreeNodes_1" presStyleLbl="node1" presStyleIdx="0" presStyleCnt="3">
        <dgm:presLayoutVars>
          <dgm:bulletEnabled val="1"/>
        </dgm:presLayoutVars>
      </dgm:prSet>
      <dgm:spPr/>
    </dgm:pt>
    <dgm:pt modelId="{62AB7CEF-79FF-3041-B8E0-C7AF41741EDD}" type="pres">
      <dgm:prSet presAssocID="{6F60C643-CAD0-495C-B64F-FA0A953AA9EF}" presName="ThreeNodes_2" presStyleLbl="node1" presStyleIdx="1" presStyleCnt="3">
        <dgm:presLayoutVars>
          <dgm:bulletEnabled val="1"/>
        </dgm:presLayoutVars>
      </dgm:prSet>
      <dgm:spPr/>
    </dgm:pt>
    <dgm:pt modelId="{DBD443F4-FCB2-4344-B9AA-31A5CE7A8F9F}" type="pres">
      <dgm:prSet presAssocID="{6F60C643-CAD0-495C-B64F-FA0A953AA9EF}" presName="ThreeNodes_3" presStyleLbl="node1" presStyleIdx="2" presStyleCnt="3" custScaleY="118724" custLinFactNeighborX="-44" custLinFactNeighborY="9183">
        <dgm:presLayoutVars>
          <dgm:bulletEnabled val="1"/>
        </dgm:presLayoutVars>
      </dgm:prSet>
      <dgm:spPr/>
    </dgm:pt>
    <dgm:pt modelId="{D4CC73AF-7BDF-F544-9540-CCDE6FBC88F1}" type="pres">
      <dgm:prSet presAssocID="{6F60C643-CAD0-495C-B64F-FA0A953AA9EF}" presName="ThreeConn_1-2" presStyleLbl="fgAccFollowNode1" presStyleIdx="0" presStyleCnt="2">
        <dgm:presLayoutVars>
          <dgm:bulletEnabled val="1"/>
        </dgm:presLayoutVars>
      </dgm:prSet>
      <dgm:spPr/>
    </dgm:pt>
    <dgm:pt modelId="{129FB559-FCCA-654B-BBDB-FAC63AA50AF6}" type="pres">
      <dgm:prSet presAssocID="{6F60C643-CAD0-495C-B64F-FA0A953AA9EF}" presName="ThreeConn_2-3" presStyleLbl="fgAccFollowNode1" presStyleIdx="1" presStyleCnt="2">
        <dgm:presLayoutVars>
          <dgm:bulletEnabled val="1"/>
        </dgm:presLayoutVars>
      </dgm:prSet>
      <dgm:spPr/>
    </dgm:pt>
    <dgm:pt modelId="{B9D3FD8A-AC1E-A846-9193-AF32B69046C9}" type="pres">
      <dgm:prSet presAssocID="{6F60C643-CAD0-495C-B64F-FA0A953AA9EF}" presName="ThreeNodes_1_text" presStyleLbl="node1" presStyleIdx="2" presStyleCnt="3">
        <dgm:presLayoutVars>
          <dgm:bulletEnabled val="1"/>
        </dgm:presLayoutVars>
      </dgm:prSet>
      <dgm:spPr/>
    </dgm:pt>
    <dgm:pt modelId="{BDFD6D49-38CA-624C-935A-A7872244538A}" type="pres">
      <dgm:prSet presAssocID="{6F60C643-CAD0-495C-B64F-FA0A953AA9EF}" presName="ThreeNodes_2_text" presStyleLbl="node1" presStyleIdx="2" presStyleCnt="3">
        <dgm:presLayoutVars>
          <dgm:bulletEnabled val="1"/>
        </dgm:presLayoutVars>
      </dgm:prSet>
      <dgm:spPr/>
    </dgm:pt>
    <dgm:pt modelId="{FB5B6C73-8364-1742-AB3D-7C20863B31EA}" type="pres">
      <dgm:prSet presAssocID="{6F60C643-CAD0-495C-B64F-FA0A953AA9EF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7F69D806-4057-4EBE-8C8B-BFE04B1C70E5}" srcId="{6F60C643-CAD0-495C-B64F-FA0A953AA9EF}" destId="{2BEE527F-4EBA-429C-910C-DDB230894C76}" srcOrd="0" destOrd="0" parTransId="{B7413727-92ED-4C2F-ADD3-6D58C884DD6D}" sibTransId="{FA762899-BACF-43CC-932C-F947724A70ED}"/>
    <dgm:cxn modelId="{1A923625-D94D-5F45-B8A9-3AE4239BD9B0}" type="presOf" srcId="{8CBB6DB0-20E6-4D91-BD1E-306323E2F6D3}" destId="{BDFD6D49-38CA-624C-935A-A7872244538A}" srcOrd="1" destOrd="0" presId="urn:microsoft.com/office/officeart/2005/8/layout/vProcess5"/>
    <dgm:cxn modelId="{CB89885A-1EFB-D948-8684-E5461E69F424}" type="presOf" srcId="{8CBB6DB0-20E6-4D91-BD1E-306323E2F6D3}" destId="{62AB7CEF-79FF-3041-B8E0-C7AF41741EDD}" srcOrd="0" destOrd="0" presId="urn:microsoft.com/office/officeart/2005/8/layout/vProcess5"/>
    <dgm:cxn modelId="{47A53A65-D6C0-B545-BEBF-B185A40A7AAE}" type="presOf" srcId="{99D41DFD-14EB-4A37-B8D9-731C026FF162}" destId="{DBD443F4-FCB2-4344-B9AA-31A5CE7A8F9F}" srcOrd="0" destOrd="0" presId="urn:microsoft.com/office/officeart/2005/8/layout/vProcess5"/>
    <dgm:cxn modelId="{26B8A365-2116-1540-BFF6-DDE219A675FD}" type="presOf" srcId="{DAF3AFCA-CE3B-46AB-A74E-1906DC4718F5}" destId="{129FB559-FCCA-654B-BBDB-FAC63AA50AF6}" srcOrd="0" destOrd="0" presId="urn:microsoft.com/office/officeart/2005/8/layout/vProcess5"/>
    <dgm:cxn modelId="{E76D9577-EEBE-4C42-A2F9-04E723084874}" type="presOf" srcId="{2BEE527F-4EBA-429C-910C-DDB230894C76}" destId="{B9D3FD8A-AC1E-A846-9193-AF32B69046C9}" srcOrd="1" destOrd="0" presId="urn:microsoft.com/office/officeart/2005/8/layout/vProcess5"/>
    <dgm:cxn modelId="{27B6537F-9726-4B46-B9BB-FAD80ABAC786}" srcId="{6F60C643-CAD0-495C-B64F-FA0A953AA9EF}" destId="{8CBB6DB0-20E6-4D91-BD1E-306323E2F6D3}" srcOrd="1" destOrd="0" parTransId="{AD179264-9B68-4B42-B1D6-6709ACADBAFA}" sibTransId="{DAF3AFCA-CE3B-46AB-A74E-1906DC4718F5}"/>
    <dgm:cxn modelId="{8B7F7684-7B5D-9D4A-96DA-27389EC0165B}" type="presOf" srcId="{6F60C643-CAD0-495C-B64F-FA0A953AA9EF}" destId="{3CF472C8-AAB5-194C-8F54-D934343CC274}" srcOrd="0" destOrd="0" presId="urn:microsoft.com/office/officeart/2005/8/layout/vProcess5"/>
    <dgm:cxn modelId="{55BF8BA4-ABF1-EB42-9568-AA5011DE808B}" type="presOf" srcId="{FA762899-BACF-43CC-932C-F947724A70ED}" destId="{D4CC73AF-7BDF-F544-9540-CCDE6FBC88F1}" srcOrd="0" destOrd="0" presId="urn:microsoft.com/office/officeart/2005/8/layout/vProcess5"/>
    <dgm:cxn modelId="{CCDA05AB-4788-6049-BAFD-29E584EEBD1A}" type="presOf" srcId="{2BEE527F-4EBA-429C-910C-DDB230894C76}" destId="{93560590-68AA-0A45-B4B3-60CCEEF7E0CB}" srcOrd="0" destOrd="0" presId="urn:microsoft.com/office/officeart/2005/8/layout/vProcess5"/>
    <dgm:cxn modelId="{234B4AD8-2D58-461A-8FFD-A0F2636D0B3D}" srcId="{6F60C643-CAD0-495C-B64F-FA0A953AA9EF}" destId="{99D41DFD-14EB-4A37-B8D9-731C026FF162}" srcOrd="2" destOrd="0" parTransId="{FC44417E-5EF3-4AD7-90F7-8004CF861364}" sibTransId="{6F2EFE2C-8B55-4408-978F-85F01A1875E7}"/>
    <dgm:cxn modelId="{997246F8-6E23-564F-8FE2-FF05EC19D738}" type="presOf" srcId="{99D41DFD-14EB-4A37-B8D9-731C026FF162}" destId="{FB5B6C73-8364-1742-AB3D-7C20863B31EA}" srcOrd="1" destOrd="0" presId="urn:microsoft.com/office/officeart/2005/8/layout/vProcess5"/>
    <dgm:cxn modelId="{0A64C8AA-C8F0-5C42-9BB3-316129296E04}" type="presParOf" srcId="{3CF472C8-AAB5-194C-8F54-D934343CC274}" destId="{28450B45-299D-1D43-BD79-D8557F94D712}" srcOrd="0" destOrd="0" presId="urn:microsoft.com/office/officeart/2005/8/layout/vProcess5"/>
    <dgm:cxn modelId="{C8F2A356-1513-1943-96E7-8AE9B2B71E21}" type="presParOf" srcId="{3CF472C8-AAB5-194C-8F54-D934343CC274}" destId="{93560590-68AA-0A45-B4B3-60CCEEF7E0CB}" srcOrd="1" destOrd="0" presId="urn:microsoft.com/office/officeart/2005/8/layout/vProcess5"/>
    <dgm:cxn modelId="{8E93D9B4-B73E-674F-B51F-A62297C10F3D}" type="presParOf" srcId="{3CF472C8-AAB5-194C-8F54-D934343CC274}" destId="{62AB7CEF-79FF-3041-B8E0-C7AF41741EDD}" srcOrd="2" destOrd="0" presId="urn:microsoft.com/office/officeart/2005/8/layout/vProcess5"/>
    <dgm:cxn modelId="{800879B0-6C71-9348-A1ED-3471F59A3CFB}" type="presParOf" srcId="{3CF472C8-AAB5-194C-8F54-D934343CC274}" destId="{DBD443F4-FCB2-4344-B9AA-31A5CE7A8F9F}" srcOrd="3" destOrd="0" presId="urn:microsoft.com/office/officeart/2005/8/layout/vProcess5"/>
    <dgm:cxn modelId="{97C472C9-9EE1-9342-AB0B-2930A7827B95}" type="presParOf" srcId="{3CF472C8-AAB5-194C-8F54-D934343CC274}" destId="{D4CC73AF-7BDF-F544-9540-CCDE6FBC88F1}" srcOrd="4" destOrd="0" presId="urn:microsoft.com/office/officeart/2005/8/layout/vProcess5"/>
    <dgm:cxn modelId="{9FBD5769-B3D6-B34F-8CDC-FAEF38104E3B}" type="presParOf" srcId="{3CF472C8-AAB5-194C-8F54-D934343CC274}" destId="{129FB559-FCCA-654B-BBDB-FAC63AA50AF6}" srcOrd="5" destOrd="0" presId="urn:microsoft.com/office/officeart/2005/8/layout/vProcess5"/>
    <dgm:cxn modelId="{3A129CB2-A61C-3744-BDE6-105ED73C6963}" type="presParOf" srcId="{3CF472C8-AAB5-194C-8F54-D934343CC274}" destId="{B9D3FD8A-AC1E-A846-9193-AF32B69046C9}" srcOrd="6" destOrd="0" presId="urn:microsoft.com/office/officeart/2005/8/layout/vProcess5"/>
    <dgm:cxn modelId="{9B38A0CD-07E2-8A49-A2E1-A6E60A5C8F76}" type="presParOf" srcId="{3CF472C8-AAB5-194C-8F54-D934343CC274}" destId="{BDFD6D49-38CA-624C-935A-A7872244538A}" srcOrd="7" destOrd="0" presId="urn:microsoft.com/office/officeart/2005/8/layout/vProcess5"/>
    <dgm:cxn modelId="{9A09F9CE-96AA-534D-8BF7-DB1AB83B1A61}" type="presParOf" srcId="{3CF472C8-AAB5-194C-8F54-D934343CC274}" destId="{FB5B6C73-8364-1742-AB3D-7C20863B31EA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560590-68AA-0A45-B4B3-60CCEEF7E0CB}">
      <dsp:nvSpPr>
        <dsp:cNvPr id="0" name=""/>
        <dsp:cNvSpPr/>
      </dsp:nvSpPr>
      <dsp:spPr>
        <a:xfrm>
          <a:off x="0" y="-76670"/>
          <a:ext cx="6915978" cy="163791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He was aware of violent forces of nature.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973" y="-28697"/>
        <a:ext cx="5148543" cy="1541965"/>
      </dsp:txXfrm>
    </dsp:sp>
    <dsp:sp modelId="{62AB7CEF-79FF-3041-B8E0-C7AF41741EDD}">
      <dsp:nvSpPr>
        <dsp:cNvPr id="0" name=""/>
        <dsp:cNvSpPr/>
      </dsp:nvSpPr>
      <dsp:spPr>
        <a:xfrm>
          <a:off x="610233" y="1834226"/>
          <a:ext cx="6915978" cy="163791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He wrote with great powers of imagination.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8206" y="1882199"/>
        <a:ext cx="5145156" cy="1541965"/>
      </dsp:txXfrm>
    </dsp:sp>
    <dsp:sp modelId="{DBD443F4-FCB2-4344-B9AA-31A5CE7A8F9F}">
      <dsp:nvSpPr>
        <dsp:cNvPr id="0" name=""/>
        <dsp:cNvSpPr/>
      </dsp:nvSpPr>
      <dsp:spPr>
        <a:xfrm>
          <a:off x="1217423" y="3591782"/>
          <a:ext cx="6915978" cy="194459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His writing was very cynical, written in rough, harsh, sometimes disjointed lines, emphasizing the scheming and savagery of animal life.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74378" y="3648737"/>
        <a:ext cx="5127192" cy="1830684"/>
      </dsp:txXfrm>
    </dsp:sp>
    <dsp:sp modelId="{D4CC73AF-7BDF-F544-9540-CCDE6FBC88F1}">
      <dsp:nvSpPr>
        <dsp:cNvPr id="0" name=""/>
        <dsp:cNvSpPr/>
      </dsp:nvSpPr>
      <dsp:spPr>
        <a:xfrm>
          <a:off x="5851335" y="1165412"/>
          <a:ext cx="1064642" cy="1064642"/>
        </a:xfrm>
        <a:prstGeom prst="downArrow">
          <a:avLst>
            <a:gd name="adj1" fmla="val 55000"/>
            <a:gd name="adj2" fmla="val 45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090879" y="1165412"/>
        <a:ext cx="585554" cy="801143"/>
      </dsp:txXfrm>
    </dsp:sp>
    <dsp:sp modelId="{129FB559-FCCA-654B-BBDB-FAC63AA50AF6}">
      <dsp:nvSpPr>
        <dsp:cNvPr id="0" name=""/>
        <dsp:cNvSpPr/>
      </dsp:nvSpPr>
      <dsp:spPr>
        <a:xfrm>
          <a:off x="6461568" y="3065390"/>
          <a:ext cx="1064642" cy="1064642"/>
        </a:xfrm>
        <a:prstGeom prst="downArrow">
          <a:avLst>
            <a:gd name="adj1" fmla="val 55000"/>
            <a:gd name="adj2" fmla="val 45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701112" y="3065390"/>
        <a:ext cx="585554" cy="8011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DD8F4-1915-7B4F-D7E3-957C2F2E98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0EABB1-DAC8-880B-117F-5430F92765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90816C-2F5B-4862-9B16-BD369D6C9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F138-7B77-CC45-939F-43316F159DF8}" type="datetimeFigureOut">
              <a:rPr lang="en-US" smtClean="0"/>
              <a:t>10/23/24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C74256-352B-C6CE-FA6A-9EEC296F9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A01937-8143-E5CE-B820-8AB2175A2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E73A-16F5-D246-8CBD-D5FA9C886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182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469BA-B3AA-0D52-9A52-D4DF42336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3BC3F5-D16D-5925-E8A8-3462C47298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DCE4D9-28BD-44E6-5D3D-3CAB703E0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F138-7B77-CC45-939F-43316F159DF8}" type="datetimeFigureOut">
              <a:rPr lang="en-US" smtClean="0"/>
              <a:t>10/23/24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3D352F-D452-1928-50C9-DCC6EE969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C17CC0-AD61-1F5F-99C1-6D8E1A074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E73A-16F5-D246-8CBD-D5FA9C886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837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34E968-AA30-64D6-20B4-06761ABD31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A056F7-A31F-A97A-FBEE-19E701E16E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D7D8E4-A030-FF83-DFB7-2F1205EBA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F138-7B77-CC45-939F-43316F159DF8}" type="datetimeFigureOut">
              <a:rPr lang="en-US" smtClean="0"/>
              <a:t>10/23/24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99037-2C6F-02C0-C9B5-B5226AEB6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50F82-684C-0984-2F03-CD7507357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E73A-16F5-D246-8CBD-D5FA9C886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790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BEDEE-D44B-679C-D872-521C22D26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9B726-588C-6522-CEBC-72CCB5C34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1F0712-CEB1-025E-D1BC-3FD952FC2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F138-7B77-CC45-939F-43316F159DF8}" type="datetimeFigureOut">
              <a:rPr lang="en-US" smtClean="0"/>
              <a:t>10/23/24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16FAFC-625F-5500-CD09-20F78B6E5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168E8-086B-1718-62A4-9CAC5EDAC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E73A-16F5-D246-8CBD-D5FA9C886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292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FFF4E-5452-0BA5-C287-78EEEFCAE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86EB4E-0181-8DD4-7AEB-94C0955F8E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CC5BA1-4C32-DA4D-1C38-6359FD4F4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F138-7B77-CC45-939F-43316F159DF8}" type="datetimeFigureOut">
              <a:rPr lang="en-US" smtClean="0"/>
              <a:t>10/23/24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60D403-DF1A-2940-A2B0-1D6A0EC43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5DDD4-4353-3CEE-077F-381624C6C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E73A-16F5-D246-8CBD-D5FA9C886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053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D5076-38D2-1428-6500-CC0C7981D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C13836-A2C3-4D3C-B7E2-4C95125B1B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85070F-391F-E833-7E9A-6B79793AF0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BC3C18-25D3-E22C-3F9A-82647A67F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F138-7B77-CC45-939F-43316F159DF8}" type="datetimeFigureOut">
              <a:rPr lang="en-US" smtClean="0"/>
              <a:t>10/23/24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BF7602-1E66-080E-8CB7-60ACF82B8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BCF393-7789-D26C-43A5-F7911F5C1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E73A-16F5-D246-8CBD-D5FA9C886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89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E33A4-101D-14A2-FBAE-0B845D624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64F1C8-191F-7F57-7004-C7E9A38653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6EDC7D-0638-0823-C389-4DCAF92C86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8F18D0-9264-5482-2BFB-586EC33212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C3D78F-B574-CB06-8498-019D3CFD7E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2FA986-2DBB-728C-755A-83BC19CD1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F138-7B77-CC45-939F-43316F159DF8}" type="datetimeFigureOut">
              <a:rPr lang="en-US" smtClean="0"/>
              <a:t>10/23/24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7B45E3-E920-0641-9B6C-B8305E1E1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DB8DCB-0E2A-1A4C-5612-04D1114F2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E73A-16F5-D246-8CBD-D5FA9C886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81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81123-DC5B-6E86-7B37-5C1A59459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FA9FE7-42D9-7E93-1F13-6342DE91C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F138-7B77-CC45-939F-43316F159DF8}" type="datetimeFigureOut">
              <a:rPr lang="en-US" smtClean="0"/>
              <a:t>10/23/24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9451B2-24B9-7594-C676-BB5FEE0EC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6D4F74-AE6F-462C-2CDF-93CF32694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E73A-16F5-D246-8CBD-D5FA9C886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505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F722DE-5564-4C9B-1380-E670485CD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F138-7B77-CC45-939F-43316F159DF8}" type="datetimeFigureOut">
              <a:rPr lang="en-US" smtClean="0"/>
              <a:t>10/23/24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213CC7-47F3-299F-AD6A-8CCF8E938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4DAF4-FF64-5283-0D7F-6AE5E13E0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E73A-16F5-D246-8CBD-D5FA9C886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675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EEAFF-15AC-E2F6-4AAC-DE7656294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5B1ADB-A7A0-9063-FEB9-5130D4959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6348A0-1EF8-5B8E-92BC-B466A55257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215695-1476-CF07-5767-66BC44B2A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F138-7B77-CC45-939F-43316F159DF8}" type="datetimeFigureOut">
              <a:rPr lang="en-US" smtClean="0"/>
              <a:t>10/23/24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017B96-D4DF-7543-07A6-63DE389C6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BFE504-AA96-6C13-5008-E47F199D1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E73A-16F5-D246-8CBD-D5FA9C886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608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66076-5BB2-77A9-F49B-1A8F2F70B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8A8F75-BCC5-4B5F-631C-B15DA56208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EC36C7-ADDC-92B6-213A-1E81B3A9F7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E5DAAD-EC61-5191-8058-C5EF9DCBC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F138-7B77-CC45-939F-43316F159DF8}" type="datetimeFigureOut">
              <a:rPr lang="en-US" smtClean="0"/>
              <a:t>10/23/24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A21FC0-4314-03DA-0F8B-F7BDEB50D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108562-413D-B806-4BCD-9E72B1E99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E73A-16F5-D246-8CBD-D5FA9C886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809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B45778-86EB-6F1F-8DCE-F7B5E5091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39AF5B-8961-0B1C-4F08-8B7C113813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664AD6-06B0-B80F-8747-5238578ED5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A0F138-7B77-CC45-939F-43316F159DF8}" type="datetimeFigureOut">
              <a:rPr lang="en-US" smtClean="0"/>
              <a:t>10/23/24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639703-12F9-D612-37DE-F169041E18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3F7301-C261-6CF3-8DF0-E349B6403A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D3E73A-16F5-D246-8CBD-D5FA9C886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368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51" name="Rectangle 1050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A553DE-5581-72B8-66D3-034C79CC5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7714" y="467271"/>
            <a:ext cx="4928445" cy="4297234"/>
          </a:xfrm>
        </p:spPr>
        <p:txBody>
          <a:bodyPr anchor="b">
            <a:normAutofit/>
          </a:bodyPr>
          <a:lstStyle/>
          <a:p>
            <a:pPr algn="ctr"/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TED HUGHES</a:t>
            </a:r>
            <a:b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(1930-1998</a:t>
            </a:r>
            <a:r>
              <a:rPr lang="en-US" sz="5400" b="1" dirty="0"/>
              <a:t>)</a:t>
            </a:r>
            <a:br>
              <a:rPr lang="en-US" sz="5400" b="1" dirty="0"/>
            </a:br>
            <a:endParaRPr lang="en-US" sz="5400" b="1" dirty="0"/>
          </a:p>
        </p:txBody>
      </p:sp>
      <p:sp>
        <p:nvSpPr>
          <p:cNvPr id="1053" name="Oval 1052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2965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Mytholmroyd-born Ted Hughes ">
            <a:extLst>
              <a:ext uri="{FF2B5EF4-FFF2-40B4-BE49-F238E27FC236}">
                <a16:creationId xmlns:a16="http://schemas.microsoft.com/office/drawing/2014/main" id="{4EB3FEC1-BCD1-48BC-F5E5-1B58A59BB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69" r="20388" b="2"/>
          <a:stretch/>
        </p:blipFill>
        <p:spPr bwMode="auto">
          <a:xfrm>
            <a:off x="505418" y="554151"/>
            <a:ext cx="5742189" cy="5742189"/>
          </a:xfrm>
          <a:custGeom>
            <a:avLst/>
            <a:gdLst/>
            <a:ahLst/>
            <a:cxnLst/>
            <a:rect l="l" t="t" r="r" b="b"/>
            <a:pathLst>
              <a:path w="1838528" h="1838528">
                <a:moveTo>
                  <a:pt x="919264" y="0"/>
                </a:moveTo>
                <a:cubicBezTo>
                  <a:pt x="1426959" y="0"/>
                  <a:pt x="1838528" y="411569"/>
                  <a:pt x="1838528" y="919264"/>
                </a:cubicBezTo>
                <a:cubicBezTo>
                  <a:pt x="1838528" y="1426959"/>
                  <a:pt x="1426959" y="1838528"/>
                  <a:pt x="919264" y="1838528"/>
                </a:cubicBezTo>
                <a:cubicBezTo>
                  <a:pt x="411569" y="1838528"/>
                  <a:pt x="0" y="1426959"/>
                  <a:pt x="0" y="919264"/>
                </a:cubicBezTo>
                <a:cubicBezTo>
                  <a:pt x="0" y="411569"/>
                  <a:pt x="411569" y="0"/>
                  <a:pt x="91926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0" name="!!plus graphic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4956" y="703679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1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52" name="!!circle graphic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753" y="1562696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1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996C6-BD11-9425-0EBA-D68B613602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7715" y="2990818"/>
            <a:ext cx="4195673" cy="291387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en-IN" sz="2000">
              <a:solidFill>
                <a:schemeClr val="tx1">
                  <a:alpha val="80000"/>
                </a:schemeClr>
              </a:solidFill>
              <a:effectLst/>
              <a:latin typeface="Helvetica Neue" panose="02000503000000020004" pitchFamily="2" charset="0"/>
            </a:endParaRPr>
          </a:p>
          <a:p>
            <a:pPr marL="0" indent="0">
              <a:buNone/>
            </a:pPr>
            <a:endParaRPr lang="en-IN" sz="2000">
              <a:solidFill>
                <a:schemeClr val="tx1">
                  <a:alpha val="80000"/>
                </a:schemeClr>
              </a:solidFill>
              <a:effectLst/>
              <a:latin typeface="Helvetica Neue" panose="02000503000000020004" pitchFamily="2" charset="0"/>
            </a:endParaRPr>
          </a:p>
        </p:txBody>
      </p:sp>
      <p:sp>
        <p:nvSpPr>
          <p:cNvPr id="1054" name="!!dot graphic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54149" y="5775082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056" name="!!Straight Connector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654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82" name="Rectangle 11281">
            <a:extLst>
              <a:ext uri="{FF2B5EF4-FFF2-40B4-BE49-F238E27FC236}">
                <a16:creationId xmlns:a16="http://schemas.microsoft.com/office/drawing/2014/main" id="{0CCC4BA0-1298-4DBD-86F1-B51D8C9D3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8D43E2-5A83-5C90-6CB8-1978C339F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040" y="157163"/>
            <a:ext cx="5862883" cy="682749"/>
          </a:xfrm>
        </p:spPr>
        <p:txBody>
          <a:bodyPr anchor="b">
            <a:norm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Private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AAEE29-7950-48CC-3181-E47A19EE0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039" y="1300161"/>
            <a:ext cx="6346473" cy="4640389"/>
          </a:xfrm>
        </p:spPr>
        <p:txBody>
          <a:bodyPr anchor="t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IN" sz="3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Married Sylvia Plath (1932-1963).They had two children.</a:t>
            </a:r>
          </a:p>
          <a:p>
            <a:pPr marL="0" indent="0">
              <a:buNone/>
            </a:pPr>
            <a:endParaRPr lang="en-IN" sz="36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sz="36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N" sz="3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Later they separated, which may have contributed to the suicide of Plath in 1963</a:t>
            </a:r>
          </a:p>
          <a:p>
            <a:endParaRPr lang="en-US" sz="2000" dirty="0"/>
          </a:p>
        </p:txBody>
      </p:sp>
      <p:pic>
        <p:nvPicPr>
          <p:cNvPr id="11266" name="Picture 2" descr="Sylvia Plath: Poetry Born from Pain - Poem Analysis">
            <a:extLst>
              <a:ext uri="{FF2B5EF4-FFF2-40B4-BE49-F238E27FC236}">
                <a16:creationId xmlns:a16="http://schemas.microsoft.com/office/drawing/2014/main" id="{659A8ECA-790A-9019-4608-C929171A74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-1"/>
          <a:stretch/>
        </p:blipFill>
        <p:spPr bwMode="auto">
          <a:xfrm>
            <a:off x="7047513" y="975645"/>
            <a:ext cx="4443447" cy="4443447"/>
          </a:xfrm>
          <a:custGeom>
            <a:avLst/>
            <a:gdLst/>
            <a:ahLst/>
            <a:cxnLst/>
            <a:rect l="l" t="t" r="r" b="b"/>
            <a:pathLst>
              <a:path w="4694238" h="4694238">
                <a:moveTo>
                  <a:pt x="2347119" y="0"/>
                </a:moveTo>
                <a:cubicBezTo>
                  <a:pt x="3643397" y="0"/>
                  <a:pt x="4694238" y="1050841"/>
                  <a:pt x="4694238" y="2347119"/>
                </a:cubicBezTo>
                <a:cubicBezTo>
                  <a:pt x="4694238" y="3643397"/>
                  <a:pt x="3643397" y="4694238"/>
                  <a:pt x="2347119" y="4694238"/>
                </a:cubicBezTo>
                <a:cubicBezTo>
                  <a:pt x="1050841" y="4694238"/>
                  <a:pt x="0" y="3643397"/>
                  <a:pt x="0" y="2347119"/>
                </a:cubicBezTo>
                <a:cubicBezTo>
                  <a:pt x="0" y="1050841"/>
                  <a:pt x="1050841" y="0"/>
                  <a:pt x="2347119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84" name="Rectangle 11283">
            <a:extLst>
              <a:ext uri="{FF2B5EF4-FFF2-40B4-BE49-F238E27FC236}">
                <a16:creationId xmlns:a16="http://schemas.microsoft.com/office/drawing/2014/main" id="{EEBF1590-3B36-48EE-A89D-3B6F3CB256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86" name="Rectangle 11285">
            <a:extLst>
              <a:ext uri="{FF2B5EF4-FFF2-40B4-BE49-F238E27FC236}">
                <a16:creationId xmlns:a16="http://schemas.microsoft.com/office/drawing/2014/main" id="{AC8F6C8C-AB5A-4548-942D-E3FD40ACB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508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BC68A55F-7B32-44D8-AEE5-1AF405326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12D8BD-F91E-7C0F-7A14-779106112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429030"/>
            <a:ext cx="1714901" cy="5457589"/>
          </a:xfrm>
          <a:solidFill>
            <a:schemeClr val="accent5"/>
          </a:solidFill>
        </p:spPr>
        <p:txBody>
          <a:bodyPr anchor="ctr">
            <a:norm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 Poetry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D1AAA2C-FBBE-42AA-B869-31D524B765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5320" y="6112341"/>
            <a:ext cx="10835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F937BBF-9326-4230-AB1B-F1795E350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045208" y="4686084"/>
            <a:ext cx="54864" cy="2834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D5EEC17-55F6-B82E-B1E4-8415427376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6665005"/>
              </p:ext>
            </p:extLst>
          </p:nvPr>
        </p:nvGraphicFramePr>
        <p:xfrm>
          <a:off x="3357563" y="429030"/>
          <a:ext cx="8136445" cy="5459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4683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0C151-6C2D-E7E1-A938-DCE5BD7F5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8581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kumimoji="0" lang="en-GB" altLang="en-US" sz="4000" b="1" i="0" strike="noStrike" cap="none" normalizeH="0" baseline="0" dirty="0">
                <a:ln>
                  <a:noFill/>
                </a:ln>
                <a:solidFill>
                  <a:srgbClr val="14182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Hawk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0EFA33-B3F5-3760-8D9C-778DBC6FB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182" y="942978"/>
            <a:ext cx="11845636" cy="5757859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5121" name="image1.png">
            <a:extLst>
              <a:ext uri="{FF2B5EF4-FFF2-40B4-BE49-F238E27FC236}">
                <a16:creationId xmlns:a16="http://schemas.microsoft.com/office/drawing/2014/main" id="{B695C244-64EB-4267-791E-8912DE486F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199" y="942977"/>
            <a:ext cx="6352675" cy="55300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4163051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DC581-A84D-35DE-5D4B-DCD11F943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2901"/>
            <a:ext cx="10515600" cy="64293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HAWK ROOSTING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40B39-A5ED-F5AC-A560-2897D33B11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299" y="985839"/>
            <a:ext cx="11736805" cy="5529259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lvl="0" indent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3600" b="1" dirty="0">
                <a:solidFill>
                  <a:srgbClr val="14182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sit in the top of the wood, my eyes closed.</a:t>
            </a:r>
            <a:endParaRPr lang="en-GB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3600" b="1" dirty="0">
                <a:solidFill>
                  <a:srgbClr val="14182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Inaction, no falsifying dream</a:t>
            </a:r>
            <a:endParaRPr lang="en-GB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3600" b="1" dirty="0">
                <a:solidFill>
                  <a:srgbClr val="14182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Between my hooked head and hooked feet:</a:t>
            </a:r>
            <a:endParaRPr lang="en-GB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3600" b="1" dirty="0">
                <a:solidFill>
                  <a:srgbClr val="14182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 in sleep rehearse perfect kills and eat.</a:t>
            </a:r>
            <a:endParaRPr lang="en-GB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3600" b="1" dirty="0">
                <a:solidFill>
                  <a:srgbClr val="14182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convenience of the high trees!</a:t>
            </a:r>
            <a:endParaRPr lang="en-GB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3600" b="1" dirty="0">
                <a:solidFill>
                  <a:srgbClr val="14182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air's buoyancy and the sun's ray</a:t>
            </a:r>
            <a:endParaRPr lang="en-GB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3600" b="1" dirty="0">
                <a:solidFill>
                  <a:srgbClr val="14182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 of advantage to me;</a:t>
            </a:r>
            <a:endParaRPr lang="en-GB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image1.png">
            <a:extLst>
              <a:ext uri="{FF2B5EF4-FFF2-40B4-BE49-F238E27FC236}">
                <a16:creationId xmlns:a16="http://schemas.microsoft.com/office/drawing/2014/main" id="{7AAE82E2-D056-3BF4-BDD6-777DA2DF0F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3513221"/>
            <a:ext cx="1485900" cy="2586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42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953C0-3B4C-F778-0692-8B63F7644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050" y="365125"/>
            <a:ext cx="11387138" cy="620713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HAWK ROOSTING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925FC-9DB5-A1C8-1430-80BC79036E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" y="1143000"/>
            <a:ext cx="11672888" cy="54864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marL="0" lvl="0" indent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3600" b="1" dirty="0">
                <a:solidFill>
                  <a:srgbClr val="14182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the earth's face upward for my inspection.</a:t>
            </a:r>
            <a:endParaRPr lang="en-GB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3600" b="1" dirty="0">
                <a:solidFill>
                  <a:srgbClr val="14182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 feet are locked upon the rough bark.</a:t>
            </a:r>
            <a:endParaRPr lang="en-GB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3600" b="1" dirty="0">
                <a:solidFill>
                  <a:srgbClr val="14182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took the whole of Creation</a:t>
            </a:r>
            <a:endParaRPr lang="en-GB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3600" b="1" dirty="0">
                <a:solidFill>
                  <a:srgbClr val="14182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produce my foot, my each feather:</a:t>
            </a:r>
            <a:endParaRPr lang="en-GB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3600" b="1" dirty="0">
                <a:solidFill>
                  <a:srgbClr val="14182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Now I hold Creation in my foot</a:t>
            </a:r>
            <a:endParaRPr lang="en-GB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3600" b="1" dirty="0">
                <a:solidFill>
                  <a:srgbClr val="14182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 fly up, and revolve it all slowly -</a:t>
            </a:r>
            <a:endParaRPr lang="en-GB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3600" b="1" dirty="0">
                <a:solidFill>
                  <a:srgbClr val="14182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kill where I please because it is all mine</a:t>
            </a:r>
            <a:endParaRPr lang="en-US" b="1" dirty="0"/>
          </a:p>
        </p:txBody>
      </p:sp>
      <p:pic>
        <p:nvPicPr>
          <p:cNvPr id="4" name="image1.png">
            <a:extLst>
              <a:ext uri="{FF2B5EF4-FFF2-40B4-BE49-F238E27FC236}">
                <a16:creationId xmlns:a16="http://schemas.microsoft.com/office/drawing/2014/main" id="{F6A99D83-FBE7-E235-DC5A-69DD66D45E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3125788"/>
            <a:ext cx="1900238" cy="2746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518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E747C-56B9-472C-2B0E-35435FE4A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313" y="28576"/>
            <a:ext cx="11139487" cy="60007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HAWK ROOSTING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7BF62-E7CB-F136-F25B-7F79E6E55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313" y="628650"/>
            <a:ext cx="11139487" cy="6043613"/>
          </a:xfrm>
          <a:solidFill>
            <a:srgbClr val="FFFF00"/>
          </a:solidFill>
        </p:spPr>
        <p:txBody>
          <a:bodyPr>
            <a:normAutofit fontScale="92500" lnSpcReduction="20000"/>
          </a:bodyPr>
          <a:lstStyle/>
          <a:p>
            <a:pPr marL="0" lvl="0" indent="0" algn="ctr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4000" b="1" dirty="0">
                <a:solidFill>
                  <a:srgbClr val="14182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is no sophistry in my body:</a:t>
            </a:r>
            <a:endParaRPr lang="en-GB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4000" b="1" dirty="0">
                <a:solidFill>
                  <a:srgbClr val="14182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 manners are tearing off heads -</a:t>
            </a:r>
            <a:endParaRPr lang="en-GB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4000" b="1" dirty="0">
                <a:solidFill>
                  <a:srgbClr val="14182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allotment of death.</a:t>
            </a:r>
            <a:endParaRPr lang="en-GB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4000" b="1" dirty="0">
                <a:solidFill>
                  <a:srgbClr val="14182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the one path of my flight is direct</a:t>
            </a:r>
            <a:endParaRPr lang="en-GB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4000" b="1" dirty="0">
                <a:solidFill>
                  <a:srgbClr val="14182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Through the bones of the living.</a:t>
            </a:r>
            <a:endParaRPr lang="en-GB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4000" b="1" dirty="0">
                <a:solidFill>
                  <a:srgbClr val="14182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 arguments assert my right:</a:t>
            </a:r>
            <a:endParaRPr lang="en-GB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4000" b="1" dirty="0">
                <a:solidFill>
                  <a:srgbClr val="14182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sun is behind me.</a:t>
            </a:r>
            <a:endParaRPr lang="en-GB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image1.png">
            <a:extLst>
              <a:ext uri="{FF2B5EF4-FFF2-40B4-BE49-F238E27FC236}">
                <a16:creationId xmlns:a16="http://schemas.microsoft.com/office/drawing/2014/main" id="{19084C49-8A2A-8168-D6D6-19B35D107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3125788"/>
            <a:ext cx="1900238" cy="2746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7898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7C74C-0AE8-850A-244E-BADEAEFA8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389" y="365125"/>
            <a:ext cx="11229223" cy="789907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HAWK ROOSTING</a:t>
            </a:r>
            <a:endParaRPr lang="en-US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631F7D-BCEA-1063-EB41-FC14DDFFE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387" y="1155032"/>
            <a:ext cx="11325226" cy="5445793"/>
          </a:xfrm>
          <a:solidFill>
            <a:srgbClr val="7030A0"/>
          </a:solidFill>
        </p:spPr>
        <p:txBody>
          <a:bodyPr>
            <a:normAutofit lnSpcReduction="10000"/>
          </a:bodyPr>
          <a:lstStyle/>
          <a:p>
            <a:pPr marL="0" lvl="0" indent="0" algn="ctr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GB" altLang="en-US" sz="40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Nothing has changed since I began.</a:t>
            </a:r>
            <a:endParaRPr lang="en-GB" altLang="en-US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 eye has permitted no change.</a:t>
            </a:r>
            <a:endParaRPr lang="en-GB" altLang="en-US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am going to keep things like this.</a:t>
            </a:r>
            <a:endParaRPr lang="en-GB" altLang="en-US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-------------</a:t>
            </a:r>
          </a:p>
        </p:txBody>
      </p:sp>
      <p:pic>
        <p:nvPicPr>
          <p:cNvPr id="4" name="image1.png">
            <a:extLst>
              <a:ext uri="{FF2B5EF4-FFF2-40B4-BE49-F238E27FC236}">
                <a16:creationId xmlns:a16="http://schemas.microsoft.com/office/drawing/2014/main" id="{C1A2BE2F-4CDB-51A0-7328-5D51845835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8375" y="3429000"/>
            <a:ext cx="1900238" cy="2746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8150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276</Words>
  <Application>Microsoft Macintosh PowerPoint</Application>
  <PresentationFormat>Widescreen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Helvetica Neue</vt:lpstr>
      <vt:lpstr>Times New Roman</vt:lpstr>
      <vt:lpstr>Office Theme</vt:lpstr>
      <vt:lpstr>TED HUGHES (1930-1998) </vt:lpstr>
      <vt:lpstr>Private Life</vt:lpstr>
      <vt:lpstr>His Poetry</vt:lpstr>
      <vt:lpstr>Hawk</vt:lpstr>
      <vt:lpstr>HAWK ROOSTING</vt:lpstr>
      <vt:lpstr>HAWK ROOSTING</vt:lpstr>
      <vt:lpstr>HAWK ROOSTING</vt:lpstr>
      <vt:lpstr>HAWK ROOSTING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Sanchay Tiwari</dc:creator>
  <cp:lastModifiedBy>Sanchay Tiwari</cp:lastModifiedBy>
  <cp:revision>1</cp:revision>
  <dcterms:created xsi:type="dcterms:W3CDTF">2024-10-23T09:05:55Z</dcterms:created>
  <dcterms:modified xsi:type="dcterms:W3CDTF">2024-10-23T17:27:27Z</dcterms:modified>
</cp:coreProperties>
</file>