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2"/>
  </p:normalViewPr>
  <p:slideViewPr>
    <p:cSldViewPr snapToGrid="0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470FD3-3E55-4F46-B161-878B8AF785EF}" type="doc">
      <dgm:prSet loTypeId="urn:microsoft.com/office/officeart/2005/8/layout/process5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83DE841-EB86-4DBA-A225-FD4429E7001A}">
      <dgm:prSet custT="1"/>
      <dgm:spPr/>
      <dgm:t>
        <a:bodyPr/>
        <a:lstStyle/>
        <a:p>
          <a:r>
            <a:rPr lang="en-GB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Definition of Fact: </a:t>
          </a:r>
          <a:r>
            <a:rPr lang="en-GB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A statement that can be proven </a:t>
          </a:r>
          <a:r>
            <a:rPr lang="en-GB" sz="40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true</a:t>
          </a:r>
          <a:r>
            <a:rPr lang="en-GB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 or </a:t>
          </a:r>
          <a:r>
            <a:rPr lang="en-GB" sz="40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false</a:t>
          </a:r>
          <a:r>
            <a:rPr lang="en-GB" sz="4000" dirty="0">
              <a:latin typeface="Times New Roman" panose="02020603050405020304" pitchFamily="18" charset="0"/>
              <a:cs typeface="Times New Roman" panose="02020603050405020304" pitchFamily="18" charset="0"/>
            </a:rPr>
            <a:t> through evidence or observation.</a:t>
          </a:r>
          <a:endParaRPr lang="en-US" sz="4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C7590A-BAE4-4B64-B340-A418A6741761}" type="parTrans" cxnId="{281EB4A2-44EA-4463-9034-666364FB3307}">
      <dgm:prSet/>
      <dgm:spPr/>
      <dgm:t>
        <a:bodyPr/>
        <a:lstStyle/>
        <a:p>
          <a:endParaRPr lang="en-US"/>
        </a:p>
      </dgm:t>
    </dgm:pt>
    <dgm:pt modelId="{66A1B52F-88CB-43FE-8E46-32841214D4AF}" type="sibTrans" cxnId="{281EB4A2-44EA-4463-9034-666364FB3307}">
      <dgm:prSet/>
      <dgm:spPr/>
      <dgm:t>
        <a:bodyPr/>
        <a:lstStyle/>
        <a:p>
          <a:endParaRPr lang="en-US"/>
        </a:p>
      </dgm:t>
    </dgm:pt>
    <dgm:pt modelId="{ECD1B6E7-7F1B-4834-8A69-4A3493F45C44}">
      <dgm:prSet custT="1"/>
      <dgm:spPr>
        <a:solidFill>
          <a:srgbClr val="FFFF00"/>
        </a:solidFill>
      </dgm:spPr>
      <dgm:t>
        <a:bodyPr/>
        <a:lstStyle/>
        <a:p>
          <a:pPr algn="ctr"/>
          <a:r>
            <a:rPr lang="en-GB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Definition of Opinion: </a:t>
          </a:r>
          <a:r>
            <a:rPr lang="en-GB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personal belief, judgment, or perspective that reflects someone’s feelings or thoughts and can </a:t>
          </a:r>
          <a:r>
            <a:rPr lang="en-GB" sz="40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not</a:t>
          </a:r>
          <a:r>
            <a:rPr lang="en-GB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be proven.</a:t>
          </a:r>
          <a:endParaRPr lang="en-US" sz="4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E41F1E-1071-40EF-8842-7ABCD3A51A73}" type="parTrans" cxnId="{4F86EAC3-CC74-4EE4-BC56-A3BFE8DBDF9A}">
      <dgm:prSet/>
      <dgm:spPr/>
      <dgm:t>
        <a:bodyPr/>
        <a:lstStyle/>
        <a:p>
          <a:endParaRPr lang="en-US"/>
        </a:p>
      </dgm:t>
    </dgm:pt>
    <dgm:pt modelId="{9D3B415C-1D0E-4D4F-8615-D8F561ED86B2}" type="sibTrans" cxnId="{4F86EAC3-CC74-4EE4-BC56-A3BFE8DBDF9A}">
      <dgm:prSet/>
      <dgm:spPr/>
      <dgm:t>
        <a:bodyPr/>
        <a:lstStyle/>
        <a:p>
          <a:endParaRPr lang="en-US"/>
        </a:p>
      </dgm:t>
    </dgm:pt>
    <dgm:pt modelId="{50136025-4055-D34B-99E5-0D30E2993201}" type="pres">
      <dgm:prSet presAssocID="{32470FD3-3E55-4F46-B161-878B8AF785EF}" presName="diagram" presStyleCnt="0">
        <dgm:presLayoutVars>
          <dgm:dir/>
          <dgm:resizeHandles val="exact"/>
        </dgm:presLayoutVars>
      </dgm:prSet>
      <dgm:spPr/>
    </dgm:pt>
    <dgm:pt modelId="{417BEA64-4F3C-514B-90A5-25C54029904F}" type="pres">
      <dgm:prSet presAssocID="{A83DE841-EB86-4DBA-A225-FD4429E7001A}" presName="node" presStyleLbl="node1" presStyleIdx="0" presStyleCnt="2" custScaleY="168531">
        <dgm:presLayoutVars>
          <dgm:bulletEnabled val="1"/>
        </dgm:presLayoutVars>
      </dgm:prSet>
      <dgm:spPr/>
    </dgm:pt>
    <dgm:pt modelId="{3557E231-3F53-CC48-A60B-40171DCCD090}" type="pres">
      <dgm:prSet presAssocID="{66A1B52F-88CB-43FE-8E46-32841214D4AF}" presName="sibTrans" presStyleLbl="sibTrans2D1" presStyleIdx="0" presStyleCnt="1"/>
      <dgm:spPr/>
    </dgm:pt>
    <dgm:pt modelId="{E6547816-B01E-9E47-B1B9-4A7AF03E5AE6}" type="pres">
      <dgm:prSet presAssocID="{66A1B52F-88CB-43FE-8E46-32841214D4AF}" presName="connectorText" presStyleLbl="sibTrans2D1" presStyleIdx="0" presStyleCnt="1"/>
      <dgm:spPr/>
    </dgm:pt>
    <dgm:pt modelId="{3D82B08B-0E82-974B-956F-4E9EED77DC84}" type="pres">
      <dgm:prSet presAssocID="{ECD1B6E7-7F1B-4834-8A69-4A3493F45C44}" presName="node" presStyleLbl="node1" presStyleIdx="1" presStyleCnt="2" custScaleY="166835">
        <dgm:presLayoutVars>
          <dgm:bulletEnabled val="1"/>
        </dgm:presLayoutVars>
      </dgm:prSet>
      <dgm:spPr/>
    </dgm:pt>
  </dgm:ptLst>
  <dgm:cxnLst>
    <dgm:cxn modelId="{B8954412-E08E-8848-89FE-B1B20CA3E338}" type="presOf" srcId="{66A1B52F-88CB-43FE-8E46-32841214D4AF}" destId="{3557E231-3F53-CC48-A60B-40171DCCD090}" srcOrd="0" destOrd="0" presId="urn:microsoft.com/office/officeart/2005/8/layout/process5"/>
    <dgm:cxn modelId="{F7D7D92B-5227-E840-B12C-CACC01162E94}" type="presOf" srcId="{A83DE841-EB86-4DBA-A225-FD4429E7001A}" destId="{417BEA64-4F3C-514B-90A5-25C54029904F}" srcOrd="0" destOrd="0" presId="urn:microsoft.com/office/officeart/2005/8/layout/process5"/>
    <dgm:cxn modelId="{90A6F246-BE95-4946-BAA8-5236BD1B895E}" type="presOf" srcId="{66A1B52F-88CB-43FE-8E46-32841214D4AF}" destId="{E6547816-B01E-9E47-B1B9-4A7AF03E5AE6}" srcOrd="1" destOrd="0" presId="urn:microsoft.com/office/officeart/2005/8/layout/process5"/>
    <dgm:cxn modelId="{37065369-945E-7E48-875B-EE31BC49FC20}" type="presOf" srcId="{32470FD3-3E55-4F46-B161-878B8AF785EF}" destId="{50136025-4055-D34B-99E5-0D30E2993201}" srcOrd="0" destOrd="0" presId="urn:microsoft.com/office/officeart/2005/8/layout/process5"/>
    <dgm:cxn modelId="{281EB4A2-44EA-4463-9034-666364FB3307}" srcId="{32470FD3-3E55-4F46-B161-878B8AF785EF}" destId="{A83DE841-EB86-4DBA-A225-FD4429E7001A}" srcOrd="0" destOrd="0" parTransId="{B3C7590A-BAE4-4B64-B340-A418A6741761}" sibTransId="{66A1B52F-88CB-43FE-8E46-32841214D4AF}"/>
    <dgm:cxn modelId="{4F86EAC3-CC74-4EE4-BC56-A3BFE8DBDF9A}" srcId="{32470FD3-3E55-4F46-B161-878B8AF785EF}" destId="{ECD1B6E7-7F1B-4834-8A69-4A3493F45C44}" srcOrd="1" destOrd="0" parTransId="{1CE41F1E-1071-40EF-8842-7ABCD3A51A73}" sibTransId="{9D3B415C-1D0E-4D4F-8615-D8F561ED86B2}"/>
    <dgm:cxn modelId="{5493F3FA-0895-FD40-A8F6-30E3BD561951}" type="presOf" srcId="{ECD1B6E7-7F1B-4834-8A69-4A3493F45C44}" destId="{3D82B08B-0E82-974B-956F-4E9EED77DC84}" srcOrd="0" destOrd="0" presId="urn:microsoft.com/office/officeart/2005/8/layout/process5"/>
    <dgm:cxn modelId="{0C9C0275-C67B-C240-9547-233FBBAFE73D}" type="presParOf" srcId="{50136025-4055-D34B-99E5-0D30E2993201}" destId="{417BEA64-4F3C-514B-90A5-25C54029904F}" srcOrd="0" destOrd="0" presId="urn:microsoft.com/office/officeart/2005/8/layout/process5"/>
    <dgm:cxn modelId="{C7E07430-E88F-0049-B35C-4A6521A07A38}" type="presParOf" srcId="{50136025-4055-D34B-99E5-0D30E2993201}" destId="{3557E231-3F53-CC48-A60B-40171DCCD090}" srcOrd="1" destOrd="0" presId="urn:microsoft.com/office/officeart/2005/8/layout/process5"/>
    <dgm:cxn modelId="{AFBD50CD-96BA-E34C-A20A-C9D87D8DA6C2}" type="presParOf" srcId="{3557E231-3F53-CC48-A60B-40171DCCD090}" destId="{E6547816-B01E-9E47-B1B9-4A7AF03E5AE6}" srcOrd="0" destOrd="0" presId="urn:microsoft.com/office/officeart/2005/8/layout/process5"/>
    <dgm:cxn modelId="{218767D0-4092-4C46-9BC0-FAF3B54C6343}" type="presParOf" srcId="{50136025-4055-D34B-99E5-0D30E2993201}" destId="{3D82B08B-0E82-974B-956F-4E9EED77DC84}" srcOrd="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0C5A275-6694-45CF-B8CD-194B1B52B413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6ECE7AA-3668-4CFE-9407-5969D1D5C6CC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Review of Key Points</a:t>
          </a:r>
          <a:r>
            <a:rPr lang="en-GB" dirty="0">
              <a:latin typeface="Times New Roman" panose="02020603050405020304" pitchFamily="18" charset="0"/>
              <a:cs typeface="Times New Roman" panose="02020603050405020304" pitchFamily="18" charset="0"/>
            </a:rPr>
            <a:t>: Recap the difference between facts and opinions and why distinguishing between them is essential in literary studies.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676F02-F80B-4720-BFAF-77EFC9613588}" type="parTrans" cxnId="{6A456549-2177-4A44-9590-9435AA7AF865}">
      <dgm:prSet/>
      <dgm:spPr/>
      <dgm:t>
        <a:bodyPr/>
        <a:lstStyle/>
        <a:p>
          <a:endParaRPr lang="en-US"/>
        </a:p>
      </dgm:t>
    </dgm:pt>
    <dgm:pt modelId="{BB691702-992D-4C5B-AD4D-C1CB17B040B2}" type="sibTrans" cxnId="{6A456549-2177-4A44-9590-9435AA7AF865}">
      <dgm:prSet/>
      <dgm:spPr/>
      <dgm:t>
        <a:bodyPr/>
        <a:lstStyle/>
        <a:p>
          <a:endParaRPr lang="en-US"/>
        </a:p>
      </dgm:t>
    </dgm:pt>
    <dgm:pt modelId="{CAA012F9-19D1-4288-96EF-DB06C7C1DCD6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Final Thought</a:t>
          </a:r>
          <a:r>
            <a:rPr lang="en-GB" dirty="0">
              <a:latin typeface="Times New Roman" panose="02020603050405020304" pitchFamily="18" charset="0"/>
              <a:cs typeface="Times New Roman" panose="02020603050405020304" pitchFamily="18" charset="0"/>
            </a:rPr>
            <a:t>: Mastering this skill enhances critical thinking and the ability to engage in thoughtful literary analysis.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CD48EE-AC66-4DDB-9529-80D3ADE7B65A}" type="parTrans" cxnId="{0CC1206E-76DD-4ABB-B638-94A937FDF659}">
      <dgm:prSet/>
      <dgm:spPr/>
      <dgm:t>
        <a:bodyPr/>
        <a:lstStyle/>
        <a:p>
          <a:endParaRPr lang="en-US"/>
        </a:p>
      </dgm:t>
    </dgm:pt>
    <dgm:pt modelId="{6E7BF7E3-DB38-4CE4-89ED-2D91AE19CA88}" type="sibTrans" cxnId="{0CC1206E-76DD-4ABB-B638-94A937FDF659}">
      <dgm:prSet/>
      <dgm:spPr/>
      <dgm:t>
        <a:bodyPr/>
        <a:lstStyle/>
        <a:p>
          <a:endParaRPr lang="en-US"/>
        </a:p>
      </dgm:t>
    </dgm:pt>
    <dgm:pt modelId="{69E9EB07-9FC1-A44D-9801-FF96A41D97AF}" type="pres">
      <dgm:prSet presAssocID="{90C5A275-6694-45CF-B8CD-194B1B52B413}" presName="linear" presStyleCnt="0">
        <dgm:presLayoutVars>
          <dgm:animLvl val="lvl"/>
          <dgm:resizeHandles val="exact"/>
        </dgm:presLayoutVars>
      </dgm:prSet>
      <dgm:spPr/>
    </dgm:pt>
    <dgm:pt modelId="{5DCB3936-268B-9341-9188-F3E2310A5AC3}" type="pres">
      <dgm:prSet presAssocID="{46ECE7AA-3668-4CFE-9407-5969D1D5C6CC}" presName="parentText" presStyleLbl="node1" presStyleIdx="0" presStyleCnt="2" custScaleY="129435">
        <dgm:presLayoutVars>
          <dgm:chMax val="0"/>
          <dgm:bulletEnabled val="1"/>
        </dgm:presLayoutVars>
      </dgm:prSet>
      <dgm:spPr/>
    </dgm:pt>
    <dgm:pt modelId="{D9F44E0D-CDFD-9F4C-957C-239B65A8999B}" type="pres">
      <dgm:prSet presAssocID="{BB691702-992D-4C5B-AD4D-C1CB17B040B2}" presName="spacer" presStyleCnt="0"/>
      <dgm:spPr/>
    </dgm:pt>
    <dgm:pt modelId="{D6E5E97E-A755-1144-A88D-B238799DAF69}" type="pres">
      <dgm:prSet presAssocID="{CAA012F9-19D1-4288-96EF-DB06C7C1DCD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A456549-2177-4A44-9590-9435AA7AF865}" srcId="{90C5A275-6694-45CF-B8CD-194B1B52B413}" destId="{46ECE7AA-3668-4CFE-9407-5969D1D5C6CC}" srcOrd="0" destOrd="0" parTransId="{43676F02-F80B-4720-BFAF-77EFC9613588}" sibTransId="{BB691702-992D-4C5B-AD4D-C1CB17B040B2}"/>
    <dgm:cxn modelId="{64F2B04C-E2B1-CE49-B3D3-652041E45CA1}" type="presOf" srcId="{46ECE7AA-3668-4CFE-9407-5969D1D5C6CC}" destId="{5DCB3936-268B-9341-9188-F3E2310A5AC3}" srcOrd="0" destOrd="0" presId="urn:microsoft.com/office/officeart/2005/8/layout/vList2"/>
    <dgm:cxn modelId="{0CC1206E-76DD-4ABB-B638-94A937FDF659}" srcId="{90C5A275-6694-45CF-B8CD-194B1B52B413}" destId="{CAA012F9-19D1-4288-96EF-DB06C7C1DCD6}" srcOrd="1" destOrd="0" parTransId="{23CD48EE-AC66-4DDB-9529-80D3ADE7B65A}" sibTransId="{6E7BF7E3-DB38-4CE4-89ED-2D91AE19CA88}"/>
    <dgm:cxn modelId="{9ED263A3-C328-4F4D-B54E-B2A47D293ECF}" type="presOf" srcId="{CAA012F9-19D1-4288-96EF-DB06C7C1DCD6}" destId="{D6E5E97E-A755-1144-A88D-B238799DAF69}" srcOrd="0" destOrd="0" presId="urn:microsoft.com/office/officeart/2005/8/layout/vList2"/>
    <dgm:cxn modelId="{AEE61DA9-B526-6C46-B991-E4D5A6988058}" type="presOf" srcId="{90C5A275-6694-45CF-B8CD-194B1B52B413}" destId="{69E9EB07-9FC1-A44D-9801-FF96A41D97AF}" srcOrd="0" destOrd="0" presId="urn:microsoft.com/office/officeart/2005/8/layout/vList2"/>
    <dgm:cxn modelId="{A844CFE1-EB98-F546-AF68-6A8DC9B6BD6C}" type="presParOf" srcId="{69E9EB07-9FC1-A44D-9801-FF96A41D97AF}" destId="{5DCB3936-268B-9341-9188-F3E2310A5AC3}" srcOrd="0" destOrd="0" presId="urn:microsoft.com/office/officeart/2005/8/layout/vList2"/>
    <dgm:cxn modelId="{D6B5D7CF-9B94-E44D-ADD0-6BFAE73C8400}" type="presParOf" srcId="{69E9EB07-9FC1-A44D-9801-FF96A41D97AF}" destId="{D9F44E0D-CDFD-9F4C-957C-239B65A8999B}" srcOrd="1" destOrd="0" presId="urn:microsoft.com/office/officeart/2005/8/layout/vList2"/>
    <dgm:cxn modelId="{34725AEE-A94E-D54D-B551-C7EA26F8E073}" type="presParOf" srcId="{69E9EB07-9FC1-A44D-9801-FF96A41D97AF}" destId="{D6E5E97E-A755-1144-A88D-B238799DAF6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C9E4CF-03D8-4819-A868-C0F3922CB6D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3630488-501A-4264-AED2-D9CDBEFA39FF}">
      <dgm:prSet custT="1"/>
      <dgm:spPr/>
      <dgm:t>
        <a:bodyPr/>
        <a:lstStyle/>
        <a:p>
          <a:pPr algn="just"/>
          <a:r>
            <a:rPr lang="en-GB" sz="4800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Critical Reading Skills:</a:t>
          </a:r>
          <a:r>
            <a:rPr lang="en-GB" sz="4800" b="1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4800" dirty="0">
              <a:latin typeface="Times New Roman" panose="02020603050405020304" pitchFamily="18" charset="0"/>
              <a:cs typeface="Times New Roman" panose="02020603050405020304" pitchFamily="18" charset="0"/>
            </a:rPr>
            <a:t>Helps in analysing literature, understanding authorial intent, and forming unbiased interpretations.</a:t>
          </a:r>
          <a:endParaRPr lang="en-US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023171-D668-43DD-84A2-DAB0D22B8130}" type="parTrans" cxnId="{1E7E3F00-F6A2-41A0-801D-8464F64961C1}">
      <dgm:prSet/>
      <dgm:spPr/>
      <dgm:t>
        <a:bodyPr/>
        <a:lstStyle/>
        <a:p>
          <a:endParaRPr lang="en-US"/>
        </a:p>
      </dgm:t>
    </dgm:pt>
    <dgm:pt modelId="{D6BDC7BB-B608-4A2A-8BA8-B2F4F638710D}" type="sibTrans" cxnId="{1E7E3F00-F6A2-41A0-801D-8464F64961C1}">
      <dgm:prSet/>
      <dgm:spPr/>
      <dgm:t>
        <a:bodyPr/>
        <a:lstStyle/>
        <a:p>
          <a:endParaRPr lang="en-US"/>
        </a:p>
      </dgm:t>
    </dgm:pt>
    <dgm:pt modelId="{43AAB1B6-AEF4-4AEA-923E-9A99FCB56F22}">
      <dgm:prSet/>
      <dgm:spPr/>
      <dgm:t>
        <a:bodyPr/>
        <a:lstStyle/>
        <a:p>
          <a:pPr algn="l"/>
          <a:r>
            <a:rPr lang="en-GB" b="1" u="sng" dirty="0">
              <a:latin typeface="Times New Roman" panose="02020603050405020304" pitchFamily="18" charset="0"/>
              <a:cs typeface="Times New Roman" panose="02020603050405020304" pitchFamily="18" charset="0"/>
            </a:rPr>
            <a:t>Academic Writing:</a:t>
          </a:r>
          <a:r>
            <a:rPr lang="en-GB" b="1" u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dirty="0">
              <a:latin typeface="Times New Roman" panose="02020603050405020304" pitchFamily="18" charset="0"/>
              <a:cs typeface="Times New Roman" panose="02020603050405020304" pitchFamily="18" charset="0"/>
            </a:rPr>
            <a:t>Differentiating between evidence-based statements and personal viewpoints that enhances credibility.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DC5D49-6788-4331-B1A9-8B2F0F0B15BC}" type="parTrans" cxnId="{0B0D54BE-3945-4E71-9437-9C6D014C1E4D}">
      <dgm:prSet/>
      <dgm:spPr/>
      <dgm:t>
        <a:bodyPr/>
        <a:lstStyle/>
        <a:p>
          <a:endParaRPr lang="en-US"/>
        </a:p>
      </dgm:t>
    </dgm:pt>
    <dgm:pt modelId="{381AB587-1565-42C2-BA29-CC71601E0766}" type="sibTrans" cxnId="{0B0D54BE-3945-4E71-9437-9C6D014C1E4D}">
      <dgm:prSet/>
      <dgm:spPr/>
      <dgm:t>
        <a:bodyPr/>
        <a:lstStyle/>
        <a:p>
          <a:endParaRPr lang="en-US"/>
        </a:p>
      </dgm:t>
    </dgm:pt>
    <dgm:pt modelId="{F591C0AE-6297-DE4E-BFAC-E25179E76F06}" type="pres">
      <dgm:prSet presAssocID="{D6C9E4CF-03D8-4819-A868-C0F3922CB6D6}" presName="linear" presStyleCnt="0">
        <dgm:presLayoutVars>
          <dgm:animLvl val="lvl"/>
          <dgm:resizeHandles val="exact"/>
        </dgm:presLayoutVars>
      </dgm:prSet>
      <dgm:spPr/>
    </dgm:pt>
    <dgm:pt modelId="{9F2FE915-F2BF-D342-B848-AC6F39622667}" type="pres">
      <dgm:prSet presAssocID="{43630488-501A-4264-AED2-D9CDBEFA39F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AA33B86-1B09-1F4F-8784-DE515615A31B}" type="pres">
      <dgm:prSet presAssocID="{D6BDC7BB-B608-4A2A-8BA8-B2F4F638710D}" presName="spacer" presStyleCnt="0"/>
      <dgm:spPr/>
    </dgm:pt>
    <dgm:pt modelId="{34B0936D-87A4-B64B-80B9-E65B67E3FA27}" type="pres">
      <dgm:prSet presAssocID="{43AAB1B6-AEF4-4AEA-923E-9A99FCB56F2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E7E3F00-F6A2-41A0-801D-8464F64961C1}" srcId="{D6C9E4CF-03D8-4819-A868-C0F3922CB6D6}" destId="{43630488-501A-4264-AED2-D9CDBEFA39FF}" srcOrd="0" destOrd="0" parTransId="{11023171-D668-43DD-84A2-DAB0D22B8130}" sibTransId="{D6BDC7BB-B608-4A2A-8BA8-B2F4F638710D}"/>
    <dgm:cxn modelId="{8A54D925-9506-8747-AD61-6B4FBCE4FF8E}" type="presOf" srcId="{43AAB1B6-AEF4-4AEA-923E-9A99FCB56F22}" destId="{34B0936D-87A4-B64B-80B9-E65B67E3FA27}" srcOrd="0" destOrd="0" presId="urn:microsoft.com/office/officeart/2005/8/layout/vList2"/>
    <dgm:cxn modelId="{2F63F655-EEEF-764A-85EA-32820166A8F1}" type="presOf" srcId="{D6C9E4CF-03D8-4819-A868-C0F3922CB6D6}" destId="{F591C0AE-6297-DE4E-BFAC-E25179E76F06}" srcOrd="0" destOrd="0" presId="urn:microsoft.com/office/officeart/2005/8/layout/vList2"/>
    <dgm:cxn modelId="{0B0D54BE-3945-4E71-9437-9C6D014C1E4D}" srcId="{D6C9E4CF-03D8-4819-A868-C0F3922CB6D6}" destId="{43AAB1B6-AEF4-4AEA-923E-9A99FCB56F22}" srcOrd="1" destOrd="0" parTransId="{EDDC5D49-6788-4331-B1A9-8B2F0F0B15BC}" sibTransId="{381AB587-1565-42C2-BA29-CC71601E0766}"/>
    <dgm:cxn modelId="{72CC8CDC-0AF2-1C49-9554-E98CED1E8CE8}" type="presOf" srcId="{43630488-501A-4264-AED2-D9CDBEFA39FF}" destId="{9F2FE915-F2BF-D342-B848-AC6F39622667}" srcOrd="0" destOrd="0" presId="urn:microsoft.com/office/officeart/2005/8/layout/vList2"/>
    <dgm:cxn modelId="{A0AB7AEA-C8A9-3E43-A9BE-9026FCF47448}" type="presParOf" srcId="{F591C0AE-6297-DE4E-BFAC-E25179E76F06}" destId="{9F2FE915-F2BF-D342-B848-AC6F39622667}" srcOrd="0" destOrd="0" presId="urn:microsoft.com/office/officeart/2005/8/layout/vList2"/>
    <dgm:cxn modelId="{38108173-091A-6449-92D1-BDECB2B85939}" type="presParOf" srcId="{F591C0AE-6297-DE4E-BFAC-E25179E76F06}" destId="{3AA33B86-1B09-1F4F-8784-DE515615A31B}" srcOrd="1" destOrd="0" presId="urn:microsoft.com/office/officeart/2005/8/layout/vList2"/>
    <dgm:cxn modelId="{1BB5D62E-7AE9-C148-A385-B5E38A02B52D}" type="presParOf" srcId="{F591C0AE-6297-DE4E-BFAC-E25179E76F06}" destId="{34B0936D-87A4-B64B-80B9-E65B67E3FA2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F44BE2F-CCEB-4C8B-967A-1E12D2DF82F6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BB07C45-37C7-492F-9832-998B7BEAD675}">
      <dgm:prSet custT="1"/>
      <dgm:spPr/>
      <dgm:t>
        <a:bodyPr/>
        <a:lstStyle/>
        <a:p>
          <a:r>
            <a:rPr lang="en-GB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Objective in Nature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80325F-3834-4CE7-A040-45A8B3496FBF}" type="parTrans" cxnId="{92989615-AB4A-484A-B946-B5358319D39F}">
      <dgm:prSet/>
      <dgm:spPr/>
      <dgm:t>
        <a:bodyPr/>
        <a:lstStyle/>
        <a:p>
          <a:endParaRPr lang="en-US"/>
        </a:p>
      </dgm:t>
    </dgm:pt>
    <dgm:pt modelId="{85E1527D-90A1-469C-AD5A-D5BCCA69A52E}" type="sibTrans" cxnId="{92989615-AB4A-484A-B946-B5358319D39F}">
      <dgm:prSet/>
      <dgm:spPr/>
      <dgm:t>
        <a:bodyPr/>
        <a:lstStyle/>
        <a:p>
          <a:endParaRPr lang="en-US"/>
        </a:p>
      </dgm:t>
    </dgm:pt>
    <dgm:pt modelId="{AFF0E678-D701-4884-9A36-08F824B09683}">
      <dgm:prSet custT="1"/>
      <dgm:spPr>
        <a:solidFill>
          <a:srgbClr val="FFFF00"/>
        </a:solidFill>
      </dgm:spPr>
      <dgm:t>
        <a:bodyPr/>
        <a:lstStyle/>
        <a:p>
          <a:r>
            <a:rPr lang="en-GB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Verifiable Through Sources or Research</a:t>
          </a:r>
          <a:endParaRPr lang="en-US" sz="3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E90F9E-9974-4996-90DF-26EBE25E35F5}" type="parTrans" cxnId="{2D43D0F1-A22F-4DC5-8F5D-3554A3B042FC}">
      <dgm:prSet/>
      <dgm:spPr/>
      <dgm:t>
        <a:bodyPr/>
        <a:lstStyle/>
        <a:p>
          <a:endParaRPr lang="en-US"/>
        </a:p>
      </dgm:t>
    </dgm:pt>
    <dgm:pt modelId="{DB6E31C5-EE20-4BB3-B547-83D6855AC875}" type="sibTrans" cxnId="{2D43D0F1-A22F-4DC5-8F5D-3554A3B042FC}">
      <dgm:prSet/>
      <dgm:spPr/>
      <dgm:t>
        <a:bodyPr/>
        <a:lstStyle/>
        <a:p>
          <a:endParaRPr lang="en-US"/>
        </a:p>
      </dgm:t>
    </dgm:pt>
    <dgm:pt modelId="{3DE96204-6395-4AC0-BF9B-DA80159A977E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en-GB" sz="48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Examples:</a:t>
          </a:r>
          <a:endParaRPr lang="en-US" sz="4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2567D9-F6F5-4D86-BAE1-2A44475400CC}" type="parTrans" cxnId="{0733E323-8F51-40BB-8050-7D52BC671C30}">
      <dgm:prSet/>
      <dgm:spPr/>
      <dgm:t>
        <a:bodyPr/>
        <a:lstStyle/>
        <a:p>
          <a:endParaRPr lang="en-US"/>
        </a:p>
      </dgm:t>
    </dgm:pt>
    <dgm:pt modelId="{25D31DCF-98BB-4869-B4AC-772CDE4B090E}" type="sibTrans" cxnId="{0733E323-8F51-40BB-8050-7D52BC671C30}">
      <dgm:prSet/>
      <dgm:spPr/>
      <dgm:t>
        <a:bodyPr/>
        <a:lstStyle/>
        <a:p>
          <a:endParaRPr lang="en-US"/>
        </a:p>
      </dgm:t>
    </dgm:pt>
    <dgm:pt modelId="{821DDCB4-1C3E-4891-BB00-473ED8B04050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GB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“William Shakespeare was born in 1564.”</a:t>
          </a:r>
          <a:endParaRPr lang="en-US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F3DADB-586E-4391-80C3-D6FBB486B010}" type="parTrans" cxnId="{0F613146-F3E3-43E5-846C-625A31343EE4}">
      <dgm:prSet/>
      <dgm:spPr/>
      <dgm:t>
        <a:bodyPr/>
        <a:lstStyle/>
        <a:p>
          <a:endParaRPr lang="en-US"/>
        </a:p>
      </dgm:t>
    </dgm:pt>
    <dgm:pt modelId="{C131760D-5AD6-4D91-BE7E-400DBB603353}" type="sibTrans" cxnId="{0F613146-F3E3-43E5-846C-625A31343EE4}">
      <dgm:prSet/>
      <dgm:spPr/>
      <dgm:t>
        <a:bodyPr/>
        <a:lstStyle/>
        <a:p>
          <a:endParaRPr lang="en-US"/>
        </a:p>
      </dgm:t>
    </dgm:pt>
    <dgm:pt modelId="{83F7CA12-90FF-4916-B941-9BC206692B40}">
      <dgm:prSet/>
      <dgm:spPr/>
      <dgm:t>
        <a:bodyPr/>
        <a:lstStyle/>
        <a:p>
          <a:r>
            <a:rPr lang="en-GB" b="1" dirty="0">
              <a:latin typeface="Times New Roman" panose="02020603050405020304" pitchFamily="18" charset="0"/>
              <a:cs typeface="Times New Roman" panose="02020603050405020304" pitchFamily="18" charset="0"/>
            </a:rPr>
            <a:t>“The novel Pride and Prejudice was published in 1813.”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20A9EF-3569-4C82-B03A-4FF49CD3C240}" type="parTrans" cxnId="{39E6E3D7-AD2E-41BA-8EF8-93F1065A1036}">
      <dgm:prSet/>
      <dgm:spPr/>
      <dgm:t>
        <a:bodyPr/>
        <a:lstStyle/>
        <a:p>
          <a:endParaRPr lang="en-US"/>
        </a:p>
      </dgm:t>
    </dgm:pt>
    <dgm:pt modelId="{B1E8AA78-2B82-459E-967B-176587A57C0D}" type="sibTrans" cxnId="{39E6E3D7-AD2E-41BA-8EF8-93F1065A1036}">
      <dgm:prSet/>
      <dgm:spPr/>
      <dgm:t>
        <a:bodyPr/>
        <a:lstStyle/>
        <a:p>
          <a:endParaRPr lang="en-US"/>
        </a:p>
      </dgm:t>
    </dgm:pt>
    <dgm:pt modelId="{9E1FCE5C-5652-6940-87F8-289309FCEF35}" type="pres">
      <dgm:prSet presAssocID="{BF44BE2F-CCEB-4C8B-967A-1E12D2DF82F6}" presName="diagram" presStyleCnt="0">
        <dgm:presLayoutVars>
          <dgm:dir/>
          <dgm:resizeHandles val="exact"/>
        </dgm:presLayoutVars>
      </dgm:prSet>
      <dgm:spPr/>
    </dgm:pt>
    <dgm:pt modelId="{B7C4F70E-7BD6-F74E-AFAA-D4CFFC9FF50D}" type="pres">
      <dgm:prSet presAssocID="{6BB07C45-37C7-492F-9832-998B7BEAD675}" presName="node" presStyleLbl="node1" presStyleIdx="0" presStyleCnt="5">
        <dgm:presLayoutVars>
          <dgm:bulletEnabled val="1"/>
        </dgm:presLayoutVars>
      </dgm:prSet>
      <dgm:spPr/>
    </dgm:pt>
    <dgm:pt modelId="{5F50E66A-B55E-A345-BA2F-6D33421BCF32}" type="pres">
      <dgm:prSet presAssocID="{85E1527D-90A1-469C-AD5A-D5BCCA69A52E}" presName="sibTrans" presStyleCnt="0"/>
      <dgm:spPr/>
    </dgm:pt>
    <dgm:pt modelId="{73880BA7-E472-094D-B978-73E4151D261D}" type="pres">
      <dgm:prSet presAssocID="{AFF0E678-D701-4884-9A36-08F824B09683}" presName="node" presStyleLbl="node1" presStyleIdx="1" presStyleCnt="5">
        <dgm:presLayoutVars>
          <dgm:bulletEnabled val="1"/>
        </dgm:presLayoutVars>
      </dgm:prSet>
      <dgm:spPr/>
    </dgm:pt>
    <dgm:pt modelId="{F4E40DF1-E637-0E42-B9C2-FDA59FE88E2F}" type="pres">
      <dgm:prSet presAssocID="{DB6E31C5-EE20-4BB3-B547-83D6855AC875}" presName="sibTrans" presStyleCnt="0"/>
      <dgm:spPr/>
    </dgm:pt>
    <dgm:pt modelId="{1C9C2356-C7F8-2E40-A1CE-BF743C6185A9}" type="pres">
      <dgm:prSet presAssocID="{3DE96204-6395-4AC0-BF9B-DA80159A977E}" presName="node" presStyleLbl="node1" presStyleIdx="2" presStyleCnt="5">
        <dgm:presLayoutVars>
          <dgm:bulletEnabled val="1"/>
        </dgm:presLayoutVars>
      </dgm:prSet>
      <dgm:spPr/>
    </dgm:pt>
    <dgm:pt modelId="{0D4AAC16-3EF2-D34E-A2B8-A20FD9B3D551}" type="pres">
      <dgm:prSet presAssocID="{25D31DCF-98BB-4869-B4AC-772CDE4B090E}" presName="sibTrans" presStyleCnt="0"/>
      <dgm:spPr/>
    </dgm:pt>
    <dgm:pt modelId="{84E3459B-37EB-624A-AFE4-96D86131C8C1}" type="pres">
      <dgm:prSet presAssocID="{821DDCB4-1C3E-4891-BB00-473ED8B04050}" presName="node" presStyleLbl="node1" presStyleIdx="3" presStyleCnt="5">
        <dgm:presLayoutVars>
          <dgm:bulletEnabled val="1"/>
        </dgm:presLayoutVars>
      </dgm:prSet>
      <dgm:spPr/>
    </dgm:pt>
    <dgm:pt modelId="{51FE555A-B09D-4440-A2DD-4F5821FC9891}" type="pres">
      <dgm:prSet presAssocID="{C131760D-5AD6-4D91-BE7E-400DBB603353}" presName="sibTrans" presStyleCnt="0"/>
      <dgm:spPr/>
    </dgm:pt>
    <dgm:pt modelId="{E2A150D8-98B8-6849-9316-C5FF1D339E55}" type="pres">
      <dgm:prSet presAssocID="{83F7CA12-90FF-4916-B941-9BC206692B40}" presName="node" presStyleLbl="node1" presStyleIdx="4" presStyleCnt="5" custScaleX="115768">
        <dgm:presLayoutVars>
          <dgm:bulletEnabled val="1"/>
        </dgm:presLayoutVars>
      </dgm:prSet>
      <dgm:spPr/>
    </dgm:pt>
  </dgm:ptLst>
  <dgm:cxnLst>
    <dgm:cxn modelId="{92989615-AB4A-484A-B946-B5358319D39F}" srcId="{BF44BE2F-CCEB-4C8B-967A-1E12D2DF82F6}" destId="{6BB07C45-37C7-492F-9832-998B7BEAD675}" srcOrd="0" destOrd="0" parTransId="{0280325F-3834-4CE7-A040-45A8B3496FBF}" sibTransId="{85E1527D-90A1-469C-AD5A-D5BCCA69A52E}"/>
    <dgm:cxn modelId="{0733E323-8F51-40BB-8050-7D52BC671C30}" srcId="{BF44BE2F-CCEB-4C8B-967A-1E12D2DF82F6}" destId="{3DE96204-6395-4AC0-BF9B-DA80159A977E}" srcOrd="2" destOrd="0" parTransId="{372567D9-F6F5-4D86-BAE1-2A44475400CC}" sibTransId="{25D31DCF-98BB-4869-B4AC-772CDE4B090E}"/>
    <dgm:cxn modelId="{E44AD52C-D2E9-5D4A-B478-A6FFF5D1D73F}" type="presOf" srcId="{BF44BE2F-CCEB-4C8B-967A-1E12D2DF82F6}" destId="{9E1FCE5C-5652-6940-87F8-289309FCEF35}" srcOrd="0" destOrd="0" presId="urn:microsoft.com/office/officeart/2005/8/layout/default"/>
    <dgm:cxn modelId="{CEF58630-3EFF-6C4D-B973-B233377A3391}" type="presOf" srcId="{6BB07C45-37C7-492F-9832-998B7BEAD675}" destId="{B7C4F70E-7BD6-F74E-AFAA-D4CFFC9FF50D}" srcOrd="0" destOrd="0" presId="urn:microsoft.com/office/officeart/2005/8/layout/default"/>
    <dgm:cxn modelId="{0F613146-F3E3-43E5-846C-625A31343EE4}" srcId="{BF44BE2F-CCEB-4C8B-967A-1E12D2DF82F6}" destId="{821DDCB4-1C3E-4891-BB00-473ED8B04050}" srcOrd="3" destOrd="0" parTransId="{6EF3DADB-586E-4391-80C3-D6FBB486B010}" sibTransId="{C131760D-5AD6-4D91-BE7E-400DBB603353}"/>
    <dgm:cxn modelId="{EC80258A-9DD4-AF46-8C0A-CC7B243707A7}" type="presOf" srcId="{821DDCB4-1C3E-4891-BB00-473ED8B04050}" destId="{84E3459B-37EB-624A-AFE4-96D86131C8C1}" srcOrd="0" destOrd="0" presId="urn:microsoft.com/office/officeart/2005/8/layout/default"/>
    <dgm:cxn modelId="{C597098E-54B7-C444-B01D-69198046F1A4}" type="presOf" srcId="{AFF0E678-D701-4884-9A36-08F824B09683}" destId="{73880BA7-E472-094D-B978-73E4151D261D}" srcOrd="0" destOrd="0" presId="urn:microsoft.com/office/officeart/2005/8/layout/default"/>
    <dgm:cxn modelId="{39E6E3D7-AD2E-41BA-8EF8-93F1065A1036}" srcId="{BF44BE2F-CCEB-4C8B-967A-1E12D2DF82F6}" destId="{83F7CA12-90FF-4916-B941-9BC206692B40}" srcOrd="4" destOrd="0" parTransId="{2C20A9EF-3569-4C82-B03A-4FF49CD3C240}" sibTransId="{B1E8AA78-2B82-459E-967B-176587A57C0D}"/>
    <dgm:cxn modelId="{4D8AAAE5-0127-2144-AC21-07AA00C62B7F}" type="presOf" srcId="{3DE96204-6395-4AC0-BF9B-DA80159A977E}" destId="{1C9C2356-C7F8-2E40-A1CE-BF743C6185A9}" srcOrd="0" destOrd="0" presId="urn:microsoft.com/office/officeart/2005/8/layout/default"/>
    <dgm:cxn modelId="{3C5F62EF-64F4-EB4B-89CA-DB80260BB3C9}" type="presOf" srcId="{83F7CA12-90FF-4916-B941-9BC206692B40}" destId="{E2A150D8-98B8-6849-9316-C5FF1D339E55}" srcOrd="0" destOrd="0" presId="urn:microsoft.com/office/officeart/2005/8/layout/default"/>
    <dgm:cxn modelId="{2D43D0F1-A22F-4DC5-8F5D-3554A3B042FC}" srcId="{BF44BE2F-CCEB-4C8B-967A-1E12D2DF82F6}" destId="{AFF0E678-D701-4884-9A36-08F824B09683}" srcOrd="1" destOrd="0" parTransId="{4EE90F9E-9974-4996-90DF-26EBE25E35F5}" sibTransId="{DB6E31C5-EE20-4BB3-B547-83D6855AC875}"/>
    <dgm:cxn modelId="{ED38D1FE-742C-3B4A-9471-AFFC5DF9C1AD}" type="presParOf" srcId="{9E1FCE5C-5652-6940-87F8-289309FCEF35}" destId="{B7C4F70E-7BD6-F74E-AFAA-D4CFFC9FF50D}" srcOrd="0" destOrd="0" presId="urn:microsoft.com/office/officeart/2005/8/layout/default"/>
    <dgm:cxn modelId="{0341B4A5-59D6-C441-A448-C3B264E0ECC6}" type="presParOf" srcId="{9E1FCE5C-5652-6940-87F8-289309FCEF35}" destId="{5F50E66A-B55E-A345-BA2F-6D33421BCF32}" srcOrd="1" destOrd="0" presId="urn:microsoft.com/office/officeart/2005/8/layout/default"/>
    <dgm:cxn modelId="{F305278B-E24B-E648-BB87-9A05968AAB74}" type="presParOf" srcId="{9E1FCE5C-5652-6940-87F8-289309FCEF35}" destId="{73880BA7-E472-094D-B978-73E4151D261D}" srcOrd="2" destOrd="0" presId="urn:microsoft.com/office/officeart/2005/8/layout/default"/>
    <dgm:cxn modelId="{AE82C615-E0DF-B04F-952D-0191C599668A}" type="presParOf" srcId="{9E1FCE5C-5652-6940-87F8-289309FCEF35}" destId="{F4E40DF1-E637-0E42-B9C2-FDA59FE88E2F}" srcOrd="3" destOrd="0" presId="urn:microsoft.com/office/officeart/2005/8/layout/default"/>
    <dgm:cxn modelId="{EE7DFE35-C287-EF46-829E-85AD2F7F1204}" type="presParOf" srcId="{9E1FCE5C-5652-6940-87F8-289309FCEF35}" destId="{1C9C2356-C7F8-2E40-A1CE-BF743C6185A9}" srcOrd="4" destOrd="0" presId="urn:microsoft.com/office/officeart/2005/8/layout/default"/>
    <dgm:cxn modelId="{BF031305-E286-2646-860C-315BBEE8F27F}" type="presParOf" srcId="{9E1FCE5C-5652-6940-87F8-289309FCEF35}" destId="{0D4AAC16-3EF2-D34E-A2B8-A20FD9B3D551}" srcOrd="5" destOrd="0" presId="urn:microsoft.com/office/officeart/2005/8/layout/default"/>
    <dgm:cxn modelId="{D1565023-57BF-8F4B-BD6A-F658C54402A7}" type="presParOf" srcId="{9E1FCE5C-5652-6940-87F8-289309FCEF35}" destId="{84E3459B-37EB-624A-AFE4-96D86131C8C1}" srcOrd="6" destOrd="0" presId="urn:microsoft.com/office/officeart/2005/8/layout/default"/>
    <dgm:cxn modelId="{2F479127-CEA4-9441-9B2A-41C0D7380942}" type="presParOf" srcId="{9E1FCE5C-5652-6940-87F8-289309FCEF35}" destId="{51FE555A-B09D-4440-A2DD-4F5821FC9891}" srcOrd="7" destOrd="0" presId="urn:microsoft.com/office/officeart/2005/8/layout/default"/>
    <dgm:cxn modelId="{B8B549E6-966D-B243-A366-DD685B9AABDF}" type="presParOf" srcId="{9E1FCE5C-5652-6940-87F8-289309FCEF35}" destId="{E2A150D8-98B8-6849-9316-C5FF1D339E5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0FED48-4049-4551-9A0B-D68CCACB1315}" type="doc">
      <dgm:prSet loTypeId="urn:microsoft.com/office/officeart/2005/8/layout/vList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EA4983-24AF-42FC-9E41-D6ACED2ACDCA}">
      <dgm:prSet custT="1"/>
      <dgm:spPr/>
      <dgm:t>
        <a:bodyPr/>
        <a:lstStyle/>
        <a:p>
          <a:r>
            <a:rPr lang="en-GB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Subjective and Reflective of Personal Beliefs</a:t>
          </a:r>
          <a:endParaRPr lang="en-US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A4004A-DC7A-4B52-A2A4-F0DE1D2A8E0C}" type="parTrans" cxnId="{61719F6C-DD5F-4657-9E46-56480DF68D8F}">
      <dgm:prSet/>
      <dgm:spPr/>
      <dgm:t>
        <a:bodyPr/>
        <a:lstStyle/>
        <a:p>
          <a:endParaRPr lang="en-US"/>
        </a:p>
      </dgm:t>
    </dgm:pt>
    <dgm:pt modelId="{D73A02CA-667F-47AD-9197-1ACF38E60716}" type="sibTrans" cxnId="{61719F6C-DD5F-4657-9E46-56480DF68D8F}">
      <dgm:prSet/>
      <dgm:spPr/>
      <dgm:t>
        <a:bodyPr/>
        <a:lstStyle/>
        <a:p>
          <a:endParaRPr lang="en-US"/>
        </a:p>
      </dgm:t>
    </dgm:pt>
    <dgm:pt modelId="{AE985218-9810-420B-B290-7F99F51D4968}">
      <dgm:prSet custT="1"/>
      <dgm:spPr/>
      <dgm:t>
        <a:bodyPr/>
        <a:lstStyle/>
        <a:p>
          <a:r>
            <a:rPr lang="en-GB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by Perspective and Emotions</a:t>
          </a:r>
          <a:endParaRPr lang="en-US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ECFF6C-FB65-4AA0-993E-AB5E71CE0F7F}" type="parTrans" cxnId="{1237CCE5-D416-4277-8DE3-2CA78EB08157}">
      <dgm:prSet/>
      <dgm:spPr/>
      <dgm:t>
        <a:bodyPr/>
        <a:lstStyle/>
        <a:p>
          <a:endParaRPr lang="en-US"/>
        </a:p>
      </dgm:t>
    </dgm:pt>
    <dgm:pt modelId="{F1DE3B07-C7F3-4F2C-B672-A91C04CFDC8A}" type="sibTrans" cxnId="{1237CCE5-D416-4277-8DE3-2CA78EB08157}">
      <dgm:prSet/>
      <dgm:spPr/>
      <dgm:t>
        <a:bodyPr/>
        <a:lstStyle/>
        <a:p>
          <a:endParaRPr lang="en-US"/>
        </a:p>
      </dgm:t>
    </dgm:pt>
    <dgm:pt modelId="{9E83270A-CAF8-49F4-B8C5-19B8F0D6F35D}">
      <dgm:prSet/>
      <dgm:spPr/>
      <dgm:t>
        <a:bodyPr/>
        <a:lstStyle/>
        <a:p>
          <a:r>
            <a:rPr lang="en-GB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Examples: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911A28-8837-4B34-AA1D-C489055C2FC9}" type="parTrans" cxnId="{23825643-70C4-4D98-B798-40DE516F34A1}">
      <dgm:prSet/>
      <dgm:spPr/>
      <dgm:t>
        <a:bodyPr/>
        <a:lstStyle/>
        <a:p>
          <a:endParaRPr lang="en-US"/>
        </a:p>
      </dgm:t>
    </dgm:pt>
    <dgm:pt modelId="{FBD4D1FA-E212-45D9-9ED2-211F066D44A1}" type="sibTrans" cxnId="{23825643-70C4-4D98-B798-40DE516F34A1}">
      <dgm:prSet/>
      <dgm:spPr/>
      <dgm:t>
        <a:bodyPr/>
        <a:lstStyle/>
        <a:p>
          <a:endParaRPr lang="en-US"/>
        </a:p>
      </dgm:t>
    </dgm:pt>
    <dgm:pt modelId="{DCB547A6-706B-4186-8815-B187FF005729}">
      <dgm:prSet custT="1"/>
      <dgm:spPr/>
      <dgm:t>
        <a:bodyPr/>
        <a:lstStyle/>
        <a:p>
          <a:r>
            <a:rPr lang="en-GB" sz="40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“Hamlet is Shakespeare’s greatest play.”</a:t>
          </a:r>
          <a:endParaRPr lang="en-US" sz="4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3C818-D467-490D-B00A-3A892FBBD57E}" type="parTrans" cxnId="{A05F667B-8262-4E75-B3CD-D97672A20E1B}">
      <dgm:prSet/>
      <dgm:spPr/>
      <dgm:t>
        <a:bodyPr/>
        <a:lstStyle/>
        <a:p>
          <a:endParaRPr lang="en-US"/>
        </a:p>
      </dgm:t>
    </dgm:pt>
    <dgm:pt modelId="{CF43006C-4F1D-4A60-B5E0-C993DDAF15D5}" type="sibTrans" cxnId="{A05F667B-8262-4E75-B3CD-D97672A20E1B}">
      <dgm:prSet/>
      <dgm:spPr/>
      <dgm:t>
        <a:bodyPr/>
        <a:lstStyle/>
        <a:p>
          <a:endParaRPr lang="en-US"/>
        </a:p>
      </dgm:t>
    </dgm:pt>
    <dgm:pt modelId="{B3BEA3BE-D51A-4D1C-809F-DFC97C1F2D89}">
      <dgm:prSet/>
      <dgm:spPr/>
      <dgm:t>
        <a:bodyPr/>
        <a:lstStyle/>
        <a:p>
          <a:r>
            <a:rPr lang="en-GB" b="1" dirty="0">
              <a:latin typeface="Times New Roman" panose="02020603050405020304" pitchFamily="18" charset="0"/>
              <a:cs typeface="Times New Roman" panose="02020603050405020304" pitchFamily="18" charset="0"/>
            </a:rPr>
            <a:t>“The writing style of Charles Dickens is too verbose.”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102B6C-F861-4140-AC8A-64173ACFBA7D}" type="parTrans" cxnId="{C9792CEF-2CB9-48BE-900D-A972205E598C}">
      <dgm:prSet/>
      <dgm:spPr/>
      <dgm:t>
        <a:bodyPr/>
        <a:lstStyle/>
        <a:p>
          <a:endParaRPr lang="en-US"/>
        </a:p>
      </dgm:t>
    </dgm:pt>
    <dgm:pt modelId="{455F9731-4FB0-4F20-888E-B467789C7C09}" type="sibTrans" cxnId="{C9792CEF-2CB9-48BE-900D-A972205E598C}">
      <dgm:prSet/>
      <dgm:spPr/>
      <dgm:t>
        <a:bodyPr/>
        <a:lstStyle/>
        <a:p>
          <a:endParaRPr lang="en-US"/>
        </a:p>
      </dgm:t>
    </dgm:pt>
    <dgm:pt modelId="{368E6481-97B2-2E4B-9AD8-6B8D284C9E11}" type="pres">
      <dgm:prSet presAssocID="{370FED48-4049-4551-9A0B-D68CCACB1315}" presName="Name0" presStyleCnt="0">
        <dgm:presLayoutVars>
          <dgm:dir/>
          <dgm:animLvl val="lvl"/>
          <dgm:resizeHandles val="exact"/>
        </dgm:presLayoutVars>
      </dgm:prSet>
      <dgm:spPr/>
    </dgm:pt>
    <dgm:pt modelId="{800E18B4-8379-B94D-BAE9-F13B4F96A204}" type="pres">
      <dgm:prSet presAssocID="{E1EA4983-24AF-42FC-9E41-D6ACED2ACDCA}" presName="linNode" presStyleCnt="0"/>
      <dgm:spPr/>
    </dgm:pt>
    <dgm:pt modelId="{492B03B1-6ED0-5D49-A154-3A622B2EAF9E}" type="pres">
      <dgm:prSet presAssocID="{E1EA4983-24AF-42FC-9E41-D6ACED2ACDCA}" presName="parentText" presStyleLbl="node1" presStyleIdx="0" presStyleCnt="5" custScaleX="236677">
        <dgm:presLayoutVars>
          <dgm:chMax val="1"/>
          <dgm:bulletEnabled val="1"/>
        </dgm:presLayoutVars>
      </dgm:prSet>
      <dgm:spPr/>
    </dgm:pt>
    <dgm:pt modelId="{B52D37AA-A5E2-E34D-96F5-FE242F613239}" type="pres">
      <dgm:prSet presAssocID="{D73A02CA-667F-47AD-9197-1ACF38E60716}" presName="sp" presStyleCnt="0"/>
      <dgm:spPr/>
    </dgm:pt>
    <dgm:pt modelId="{1AA2D22D-23D2-2743-A91F-29A39AB160C6}" type="pres">
      <dgm:prSet presAssocID="{AE985218-9810-420B-B290-7F99F51D4968}" presName="linNode" presStyleCnt="0"/>
      <dgm:spPr/>
    </dgm:pt>
    <dgm:pt modelId="{5F2F7136-BABE-F346-872D-3889541A3832}" type="pres">
      <dgm:prSet presAssocID="{AE985218-9810-420B-B290-7F99F51D4968}" presName="parentText" presStyleLbl="node1" presStyleIdx="1" presStyleCnt="5" custScaleX="222436">
        <dgm:presLayoutVars>
          <dgm:chMax val="1"/>
          <dgm:bulletEnabled val="1"/>
        </dgm:presLayoutVars>
      </dgm:prSet>
      <dgm:spPr/>
    </dgm:pt>
    <dgm:pt modelId="{A6F0083D-D998-E245-934A-334E9901796C}" type="pres">
      <dgm:prSet presAssocID="{F1DE3B07-C7F3-4F2C-B672-A91C04CFDC8A}" presName="sp" presStyleCnt="0"/>
      <dgm:spPr/>
    </dgm:pt>
    <dgm:pt modelId="{261AECED-B4AD-DE47-8DD1-0316E6981A75}" type="pres">
      <dgm:prSet presAssocID="{9E83270A-CAF8-49F4-B8C5-19B8F0D6F35D}" presName="linNode" presStyleCnt="0"/>
      <dgm:spPr/>
    </dgm:pt>
    <dgm:pt modelId="{2A1FD027-8A47-044D-9D7A-80E9716C3FE2}" type="pres">
      <dgm:prSet presAssocID="{9E83270A-CAF8-49F4-B8C5-19B8F0D6F35D}" presName="parentText" presStyleLbl="node1" presStyleIdx="2" presStyleCnt="5" custScaleX="242788">
        <dgm:presLayoutVars>
          <dgm:chMax val="1"/>
          <dgm:bulletEnabled val="1"/>
        </dgm:presLayoutVars>
      </dgm:prSet>
      <dgm:spPr/>
    </dgm:pt>
    <dgm:pt modelId="{A53BC925-490E-6D47-96D9-169D27FDCB45}" type="pres">
      <dgm:prSet presAssocID="{FBD4D1FA-E212-45D9-9ED2-211F066D44A1}" presName="sp" presStyleCnt="0"/>
      <dgm:spPr/>
    </dgm:pt>
    <dgm:pt modelId="{1DBF1FA6-3EFC-7A41-B61F-9650FD11488A}" type="pres">
      <dgm:prSet presAssocID="{DCB547A6-706B-4186-8815-B187FF005729}" presName="linNode" presStyleCnt="0"/>
      <dgm:spPr/>
    </dgm:pt>
    <dgm:pt modelId="{1C5C33EF-812F-3540-9A6A-8DABA1FA4367}" type="pres">
      <dgm:prSet presAssocID="{DCB547A6-706B-4186-8815-B187FF005729}" presName="parentText" presStyleLbl="node1" presStyleIdx="3" presStyleCnt="5" custScaleX="277778">
        <dgm:presLayoutVars>
          <dgm:chMax val="1"/>
          <dgm:bulletEnabled val="1"/>
        </dgm:presLayoutVars>
      </dgm:prSet>
      <dgm:spPr/>
    </dgm:pt>
    <dgm:pt modelId="{E4788066-655D-E24A-9348-991362E1A618}" type="pres">
      <dgm:prSet presAssocID="{CF43006C-4F1D-4A60-B5E0-C993DDAF15D5}" presName="sp" presStyleCnt="0"/>
      <dgm:spPr/>
    </dgm:pt>
    <dgm:pt modelId="{9A39A864-9433-D640-B0FF-A9A62EAB7BDF}" type="pres">
      <dgm:prSet presAssocID="{B3BEA3BE-D51A-4D1C-809F-DFC97C1F2D89}" presName="linNode" presStyleCnt="0"/>
      <dgm:spPr/>
    </dgm:pt>
    <dgm:pt modelId="{4DA8D5C2-6D61-974D-8C2A-7B579F82E3CA}" type="pres">
      <dgm:prSet presAssocID="{B3BEA3BE-D51A-4D1C-809F-DFC97C1F2D89}" presName="parentText" presStyleLbl="node1" presStyleIdx="4" presStyleCnt="5" custScaleX="277778">
        <dgm:presLayoutVars>
          <dgm:chMax val="1"/>
          <dgm:bulletEnabled val="1"/>
        </dgm:presLayoutVars>
      </dgm:prSet>
      <dgm:spPr/>
    </dgm:pt>
  </dgm:ptLst>
  <dgm:cxnLst>
    <dgm:cxn modelId="{967CA707-02AF-5643-8420-3D6CC58D0A55}" type="presOf" srcId="{9E83270A-CAF8-49F4-B8C5-19B8F0D6F35D}" destId="{2A1FD027-8A47-044D-9D7A-80E9716C3FE2}" srcOrd="0" destOrd="0" presId="urn:microsoft.com/office/officeart/2005/8/layout/vList5"/>
    <dgm:cxn modelId="{9B4EAB18-9E22-934E-A150-8CD9DD5BFDAB}" type="presOf" srcId="{E1EA4983-24AF-42FC-9E41-D6ACED2ACDCA}" destId="{492B03B1-6ED0-5D49-A154-3A622B2EAF9E}" srcOrd="0" destOrd="0" presId="urn:microsoft.com/office/officeart/2005/8/layout/vList5"/>
    <dgm:cxn modelId="{4811BE19-845B-D847-9AAC-2CB080C626D9}" type="presOf" srcId="{B3BEA3BE-D51A-4D1C-809F-DFC97C1F2D89}" destId="{4DA8D5C2-6D61-974D-8C2A-7B579F82E3CA}" srcOrd="0" destOrd="0" presId="urn:microsoft.com/office/officeart/2005/8/layout/vList5"/>
    <dgm:cxn modelId="{5C2D263E-6EA2-644B-AD61-ECE35CD1F32B}" type="presOf" srcId="{DCB547A6-706B-4186-8815-B187FF005729}" destId="{1C5C33EF-812F-3540-9A6A-8DABA1FA4367}" srcOrd="0" destOrd="0" presId="urn:microsoft.com/office/officeart/2005/8/layout/vList5"/>
    <dgm:cxn modelId="{23825643-70C4-4D98-B798-40DE516F34A1}" srcId="{370FED48-4049-4551-9A0B-D68CCACB1315}" destId="{9E83270A-CAF8-49F4-B8C5-19B8F0D6F35D}" srcOrd="2" destOrd="0" parTransId="{E4911A28-8837-4B34-AA1D-C489055C2FC9}" sibTransId="{FBD4D1FA-E212-45D9-9ED2-211F066D44A1}"/>
    <dgm:cxn modelId="{FA2BB84B-09EB-0143-A7F1-597DF7C34C5B}" type="presOf" srcId="{370FED48-4049-4551-9A0B-D68CCACB1315}" destId="{368E6481-97B2-2E4B-9AD8-6B8D284C9E11}" srcOrd="0" destOrd="0" presId="urn:microsoft.com/office/officeart/2005/8/layout/vList5"/>
    <dgm:cxn modelId="{61719F6C-DD5F-4657-9E46-56480DF68D8F}" srcId="{370FED48-4049-4551-9A0B-D68CCACB1315}" destId="{E1EA4983-24AF-42FC-9E41-D6ACED2ACDCA}" srcOrd="0" destOrd="0" parTransId="{B0A4004A-DC7A-4B52-A2A4-F0DE1D2A8E0C}" sibTransId="{D73A02CA-667F-47AD-9197-1ACF38E60716}"/>
    <dgm:cxn modelId="{A05F667B-8262-4E75-B3CD-D97672A20E1B}" srcId="{370FED48-4049-4551-9A0B-D68CCACB1315}" destId="{DCB547A6-706B-4186-8815-B187FF005729}" srcOrd="3" destOrd="0" parTransId="{F483C818-D467-490D-B00A-3A892FBBD57E}" sibTransId="{CF43006C-4F1D-4A60-B5E0-C993DDAF15D5}"/>
    <dgm:cxn modelId="{413012DD-85EB-B742-A746-E8777C85B94D}" type="presOf" srcId="{AE985218-9810-420B-B290-7F99F51D4968}" destId="{5F2F7136-BABE-F346-872D-3889541A3832}" srcOrd="0" destOrd="0" presId="urn:microsoft.com/office/officeart/2005/8/layout/vList5"/>
    <dgm:cxn modelId="{1237CCE5-D416-4277-8DE3-2CA78EB08157}" srcId="{370FED48-4049-4551-9A0B-D68CCACB1315}" destId="{AE985218-9810-420B-B290-7F99F51D4968}" srcOrd="1" destOrd="0" parTransId="{8AECFF6C-FB65-4AA0-993E-AB5E71CE0F7F}" sibTransId="{F1DE3B07-C7F3-4F2C-B672-A91C04CFDC8A}"/>
    <dgm:cxn modelId="{C9792CEF-2CB9-48BE-900D-A972205E598C}" srcId="{370FED48-4049-4551-9A0B-D68CCACB1315}" destId="{B3BEA3BE-D51A-4D1C-809F-DFC97C1F2D89}" srcOrd="4" destOrd="0" parTransId="{0A102B6C-F861-4140-AC8A-64173ACFBA7D}" sibTransId="{455F9731-4FB0-4F20-888E-B467789C7C09}"/>
    <dgm:cxn modelId="{8E84E152-9273-F44E-9B57-0C4AAC601D63}" type="presParOf" srcId="{368E6481-97B2-2E4B-9AD8-6B8D284C9E11}" destId="{800E18B4-8379-B94D-BAE9-F13B4F96A204}" srcOrd="0" destOrd="0" presId="urn:microsoft.com/office/officeart/2005/8/layout/vList5"/>
    <dgm:cxn modelId="{0AC0B152-FB27-D640-85F3-6A4FA231660E}" type="presParOf" srcId="{800E18B4-8379-B94D-BAE9-F13B4F96A204}" destId="{492B03B1-6ED0-5D49-A154-3A622B2EAF9E}" srcOrd="0" destOrd="0" presId="urn:microsoft.com/office/officeart/2005/8/layout/vList5"/>
    <dgm:cxn modelId="{4C14F414-4DB2-F244-985A-29CEDDB20685}" type="presParOf" srcId="{368E6481-97B2-2E4B-9AD8-6B8D284C9E11}" destId="{B52D37AA-A5E2-E34D-96F5-FE242F613239}" srcOrd="1" destOrd="0" presId="urn:microsoft.com/office/officeart/2005/8/layout/vList5"/>
    <dgm:cxn modelId="{12F8EACF-7489-204D-BA5F-7C4977B32EBD}" type="presParOf" srcId="{368E6481-97B2-2E4B-9AD8-6B8D284C9E11}" destId="{1AA2D22D-23D2-2743-A91F-29A39AB160C6}" srcOrd="2" destOrd="0" presId="urn:microsoft.com/office/officeart/2005/8/layout/vList5"/>
    <dgm:cxn modelId="{D0D9E7FE-CB72-A64F-B151-8085D5B8609E}" type="presParOf" srcId="{1AA2D22D-23D2-2743-A91F-29A39AB160C6}" destId="{5F2F7136-BABE-F346-872D-3889541A3832}" srcOrd="0" destOrd="0" presId="urn:microsoft.com/office/officeart/2005/8/layout/vList5"/>
    <dgm:cxn modelId="{6C9EBC29-88C8-1042-A60A-38186B0A5F1D}" type="presParOf" srcId="{368E6481-97B2-2E4B-9AD8-6B8D284C9E11}" destId="{A6F0083D-D998-E245-934A-334E9901796C}" srcOrd="3" destOrd="0" presId="urn:microsoft.com/office/officeart/2005/8/layout/vList5"/>
    <dgm:cxn modelId="{B58F716F-AB28-274B-A926-2662C7B46A7E}" type="presParOf" srcId="{368E6481-97B2-2E4B-9AD8-6B8D284C9E11}" destId="{261AECED-B4AD-DE47-8DD1-0316E6981A75}" srcOrd="4" destOrd="0" presId="urn:microsoft.com/office/officeart/2005/8/layout/vList5"/>
    <dgm:cxn modelId="{2B4F8399-CFA2-6243-830C-BE5B627E8259}" type="presParOf" srcId="{261AECED-B4AD-DE47-8DD1-0316E6981A75}" destId="{2A1FD027-8A47-044D-9D7A-80E9716C3FE2}" srcOrd="0" destOrd="0" presId="urn:microsoft.com/office/officeart/2005/8/layout/vList5"/>
    <dgm:cxn modelId="{7E52F326-1111-284B-A492-B009B0E7F947}" type="presParOf" srcId="{368E6481-97B2-2E4B-9AD8-6B8D284C9E11}" destId="{A53BC925-490E-6D47-96D9-169D27FDCB45}" srcOrd="5" destOrd="0" presId="urn:microsoft.com/office/officeart/2005/8/layout/vList5"/>
    <dgm:cxn modelId="{1B721EDF-6EAA-6042-806B-87F2657DAE55}" type="presParOf" srcId="{368E6481-97B2-2E4B-9AD8-6B8D284C9E11}" destId="{1DBF1FA6-3EFC-7A41-B61F-9650FD11488A}" srcOrd="6" destOrd="0" presId="urn:microsoft.com/office/officeart/2005/8/layout/vList5"/>
    <dgm:cxn modelId="{2A56F053-3D90-964E-BE3A-784368F067BC}" type="presParOf" srcId="{1DBF1FA6-3EFC-7A41-B61F-9650FD11488A}" destId="{1C5C33EF-812F-3540-9A6A-8DABA1FA4367}" srcOrd="0" destOrd="0" presId="urn:microsoft.com/office/officeart/2005/8/layout/vList5"/>
    <dgm:cxn modelId="{E45E0659-DAB4-0B44-AD77-80204C44FBFD}" type="presParOf" srcId="{368E6481-97B2-2E4B-9AD8-6B8D284C9E11}" destId="{E4788066-655D-E24A-9348-991362E1A618}" srcOrd="7" destOrd="0" presId="urn:microsoft.com/office/officeart/2005/8/layout/vList5"/>
    <dgm:cxn modelId="{2CED20D4-BE93-3648-B8E4-21634009B5BB}" type="presParOf" srcId="{368E6481-97B2-2E4B-9AD8-6B8D284C9E11}" destId="{9A39A864-9433-D640-B0FF-A9A62EAB7BDF}" srcOrd="8" destOrd="0" presId="urn:microsoft.com/office/officeart/2005/8/layout/vList5"/>
    <dgm:cxn modelId="{63E1BAEC-FC88-9B47-91F1-275644CCD294}" type="presParOf" srcId="{9A39A864-9433-D640-B0FF-A9A62EAB7BDF}" destId="{4DA8D5C2-6D61-974D-8C2A-7B579F82E3C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672A9DC-9C1F-4DDB-A303-3AB1DE748A6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20697AA-5130-48D5-8703-F99806DADD76}">
      <dgm:prSet custT="1"/>
      <dgm:spPr>
        <a:solidFill>
          <a:srgbClr val="002060"/>
        </a:solidFill>
      </dgm:spPr>
      <dgm:t>
        <a:bodyPr/>
        <a:lstStyle/>
        <a:p>
          <a:pPr algn="ctr"/>
          <a:r>
            <a:rPr lang="en-GB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Check for Evidence: Can the statement be backed up by data, research, or primary sources?</a:t>
          </a:r>
          <a:endParaRPr lang="en-US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133B02-879C-4277-BFAE-630989BDB7BF}" type="parTrans" cxnId="{E8036FFC-AFEB-4FD1-A7A3-04953F9F8382}">
      <dgm:prSet/>
      <dgm:spPr/>
      <dgm:t>
        <a:bodyPr/>
        <a:lstStyle/>
        <a:p>
          <a:endParaRPr lang="en-US"/>
        </a:p>
      </dgm:t>
    </dgm:pt>
    <dgm:pt modelId="{56040469-AD69-469E-AE49-720033477423}" type="sibTrans" cxnId="{E8036FFC-AFEB-4FD1-A7A3-04953F9F8382}">
      <dgm:prSet/>
      <dgm:spPr/>
      <dgm:t>
        <a:bodyPr/>
        <a:lstStyle/>
        <a:p>
          <a:endParaRPr lang="en-US"/>
        </a:p>
      </dgm:t>
    </dgm:pt>
    <dgm:pt modelId="{5C5CA7D6-643C-4C77-AE7A-7629B1FE8398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GB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Sources Matter: Is the statement derived from reputable sources?</a:t>
          </a:r>
          <a:endParaRPr lang="en-US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F5BC95-5AB5-4F21-85BE-523E04CE3B6C}" type="parTrans" cxnId="{EE6CCFED-9D6E-4863-8591-7EBBDA785723}">
      <dgm:prSet/>
      <dgm:spPr/>
      <dgm:t>
        <a:bodyPr/>
        <a:lstStyle/>
        <a:p>
          <a:endParaRPr lang="en-US"/>
        </a:p>
      </dgm:t>
    </dgm:pt>
    <dgm:pt modelId="{2CD0E54C-D02A-4238-B1B0-533C3EC53DEA}" type="sibTrans" cxnId="{EE6CCFED-9D6E-4863-8591-7EBBDA785723}">
      <dgm:prSet/>
      <dgm:spPr/>
      <dgm:t>
        <a:bodyPr/>
        <a:lstStyle/>
        <a:p>
          <a:endParaRPr lang="en-US"/>
        </a:p>
      </dgm:t>
    </dgm:pt>
    <dgm:pt modelId="{9AFCD21C-8922-4A59-B625-C9A8419E2E04}">
      <dgm:prSet/>
      <dgm:spPr/>
      <dgm:t>
        <a:bodyPr/>
        <a:lstStyle/>
        <a:p>
          <a:pPr algn="ctr"/>
          <a:r>
            <a:rPr lang="en-GB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 Exercise: Identify whether the following sentence is a fact: “The average length of a novel in the 19th century was around 90,000 words.”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0020C2-2F8F-4EC8-92A5-61FD62FC22D6}" type="parTrans" cxnId="{F5EC072E-FC29-4F5D-8CD7-F40E073D68F3}">
      <dgm:prSet/>
      <dgm:spPr/>
      <dgm:t>
        <a:bodyPr/>
        <a:lstStyle/>
        <a:p>
          <a:endParaRPr lang="en-US"/>
        </a:p>
      </dgm:t>
    </dgm:pt>
    <dgm:pt modelId="{CAB26B70-8013-4F0D-A3B9-2AD7EBE01CD2}" type="sibTrans" cxnId="{F5EC072E-FC29-4F5D-8CD7-F40E073D68F3}">
      <dgm:prSet/>
      <dgm:spPr/>
      <dgm:t>
        <a:bodyPr/>
        <a:lstStyle/>
        <a:p>
          <a:endParaRPr lang="en-US"/>
        </a:p>
      </dgm:t>
    </dgm:pt>
    <dgm:pt modelId="{ABF276CB-48A9-9846-BF69-0A93276AC1E3}" type="pres">
      <dgm:prSet presAssocID="{8672A9DC-9C1F-4DDB-A303-3AB1DE748A66}" presName="linear" presStyleCnt="0">
        <dgm:presLayoutVars>
          <dgm:animLvl val="lvl"/>
          <dgm:resizeHandles val="exact"/>
        </dgm:presLayoutVars>
      </dgm:prSet>
      <dgm:spPr/>
    </dgm:pt>
    <dgm:pt modelId="{6907BBF9-AD61-DA47-AECF-4B91C757FEF5}" type="pres">
      <dgm:prSet presAssocID="{320697AA-5130-48D5-8703-F99806DADD76}" presName="parentText" presStyleLbl="node1" presStyleIdx="0" presStyleCnt="3" custScaleY="81167">
        <dgm:presLayoutVars>
          <dgm:chMax val="0"/>
          <dgm:bulletEnabled val="1"/>
        </dgm:presLayoutVars>
      </dgm:prSet>
      <dgm:spPr/>
    </dgm:pt>
    <dgm:pt modelId="{5DB0871D-4B98-3541-9414-F406FFF9C91B}" type="pres">
      <dgm:prSet presAssocID="{56040469-AD69-469E-AE49-720033477423}" presName="spacer" presStyleCnt="0"/>
      <dgm:spPr/>
    </dgm:pt>
    <dgm:pt modelId="{C194E46C-97D4-F048-913B-1EF08619E183}" type="pres">
      <dgm:prSet presAssocID="{5C5CA7D6-643C-4C77-AE7A-7629B1FE8398}" presName="parentText" presStyleLbl="node1" presStyleIdx="1" presStyleCnt="3" custScaleY="59714">
        <dgm:presLayoutVars>
          <dgm:chMax val="0"/>
          <dgm:bulletEnabled val="1"/>
        </dgm:presLayoutVars>
      </dgm:prSet>
      <dgm:spPr/>
    </dgm:pt>
    <dgm:pt modelId="{28E6C2AE-F5EC-8341-966F-719BD2068326}" type="pres">
      <dgm:prSet presAssocID="{2CD0E54C-D02A-4238-B1B0-533C3EC53DEA}" presName="spacer" presStyleCnt="0"/>
      <dgm:spPr/>
    </dgm:pt>
    <dgm:pt modelId="{FD195708-440F-AA41-A674-D6CF50120A79}" type="pres">
      <dgm:prSet presAssocID="{9AFCD21C-8922-4A59-B625-C9A8419E2E0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5EC072E-FC29-4F5D-8CD7-F40E073D68F3}" srcId="{8672A9DC-9C1F-4DDB-A303-3AB1DE748A66}" destId="{9AFCD21C-8922-4A59-B625-C9A8419E2E04}" srcOrd="2" destOrd="0" parTransId="{C30020C2-2F8F-4EC8-92A5-61FD62FC22D6}" sibTransId="{CAB26B70-8013-4F0D-A3B9-2AD7EBE01CD2}"/>
    <dgm:cxn modelId="{A8651E3E-5583-F74F-97B8-C4E19E69CDD5}" type="presOf" srcId="{320697AA-5130-48D5-8703-F99806DADD76}" destId="{6907BBF9-AD61-DA47-AECF-4B91C757FEF5}" srcOrd="0" destOrd="0" presId="urn:microsoft.com/office/officeart/2005/8/layout/vList2"/>
    <dgm:cxn modelId="{BBCDEF74-1310-5A47-AAFD-69E4EA7B6DE5}" type="presOf" srcId="{9AFCD21C-8922-4A59-B625-C9A8419E2E04}" destId="{FD195708-440F-AA41-A674-D6CF50120A79}" srcOrd="0" destOrd="0" presId="urn:microsoft.com/office/officeart/2005/8/layout/vList2"/>
    <dgm:cxn modelId="{86F2297F-AE1E-784F-A591-E31E56EC3BAA}" type="presOf" srcId="{8672A9DC-9C1F-4DDB-A303-3AB1DE748A66}" destId="{ABF276CB-48A9-9846-BF69-0A93276AC1E3}" srcOrd="0" destOrd="0" presId="urn:microsoft.com/office/officeart/2005/8/layout/vList2"/>
    <dgm:cxn modelId="{E06D938B-5ABD-8645-8BE1-646EA692F7E2}" type="presOf" srcId="{5C5CA7D6-643C-4C77-AE7A-7629B1FE8398}" destId="{C194E46C-97D4-F048-913B-1EF08619E183}" srcOrd="0" destOrd="0" presId="urn:microsoft.com/office/officeart/2005/8/layout/vList2"/>
    <dgm:cxn modelId="{EE6CCFED-9D6E-4863-8591-7EBBDA785723}" srcId="{8672A9DC-9C1F-4DDB-A303-3AB1DE748A66}" destId="{5C5CA7D6-643C-4C77-AE7A-7629B1FE8398}" srcOrd="1" destOrd="0" parTransId="{4FF5BC95-5AB5-4F21-85BE-523E04CE3B6C}" sibTransId="{2CD0E54C-D02A-4238-B1B0-533C3EC53DEA}"/>
    <dgm:cxn modelId="{E8036FFC-AFEB-4FD1-A7A3-04953F9F8382}" srcId="{8672A9DC-9C1F-4DDB-A303-3AB1DE748A66}" destId="{320697AA-5130-48D5-8703-F99806DADD76}" srcOrd="0" destOrd="0" parTransId="{B7133B02-879C-4277-BFAE-630989BDB7BF}" sibTransId="{56040469-AD69-469E-AE49-720033477423}"/>
    <dgm:cxn modelId="{0AE3D515-61B2-F549-A1C8-F07613E218FF}" type="presParOf" srcId="{ABF276CB-48A9-9846-BF69-0A93276AC1E3}" destId="{6907BBF9-AD61-DA47-AECF-4B91C757FEF5}" srcOrd="0" destOrd="0" presId="urn:microsoft.com/office/officeart/2005/8/layout/vList2"/>
    <dgm:cxn modelId="{D03C8F25-3B04-0349-9947-7F381900F220}" type="presParOf" srcId="{ABF276CB-48A9-9846-BF69-0A93276AC1E3}" destId="{5DB0871D-4B98-3541-9414-F406FFF9C91B}" srcOrd="1" destOrd="0" presId="urn:microsoft.com/office/officeart/2005/8/layout/vList2"/>
    <dgm:cxn modelId="{9493668F-D902-144F-BBC6-A6A3B676B369}" type="presParOf" srcId="{ABF276CB-48A9-9846-BF69-0A93276AC1E3}" destId="{C194E46C-97D4-F048-913B-1EF08619E183}" srcOrd="2" destOrd="0" presId="urn:microsoft.com/office/officeart/2005/8/layout/vList2"/>
    <dgm:cxn modelId="{6DC8BBD0-6965-D346-830F-D8A1BBDB44E3}" type="presParOf" srcId="{ABF276CB-48A9-9846-BF69-0A93276AC1E3}" destId="{28E6C2AE-F5EC-8341-966F-719BD2068326}" srcOrd="3" destOrd="0" presId="urn:microsoft.com/office/officeart/2005/8/layout/vList2"/>
    <dgm:cxn modelId="{2A8681B2-1C0C-A441-B455-DE9523A479C9}" type="presParOf" srcId="{ABF276CB-48A9-9846-BF69-0A93276AC1E3}" destId="{FD195708-440F-AA41-A674-D6CF50120A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2068079-903B-4352-B08B-A24DADAE990D}" type="doc">
      <dgm:prSet loTypeId="urn:microsoft.com/office/officeart/2005/8/layout/process4" loCatId="process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E3DD53F-2E6F-4C77-A502-3B9558444DCA}">
      <dgm:prSet custT="1"/>
      <dgm:spPr/>
      <dgm:t>
        <a:bodyPr/>
        <a:lstStyle/>
        <a:p>
          <a:r>
            <a:rPr lang="en-GB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Look for Opinion Indicators: Words like “believe,” “think,” “best,” “should,” etc.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5B31DE-A7C2-410A-AE1A-8CE52F046975}" type="parTrans" cxnId="{B448D686-88F9-4ADE-9730-B812C9DD6F7E}">
      <dgm:prSet/>
      <dgm:spPr/>
      <dgm:t>
        <a:bodyPr/>
        <a:lstStyle/>
        <a:p>
          <a:endParaRPr lang="en-US"/>
        </a:p>
      </dgm:t>
    </dgm:pt>
    <dgm:pt modelId="{1DA22922-6AA9-4787-917D-1101945FC890}" type="sibTrans" cxnId="{B448D686-88F9-4ADE-9730-B812C9DD6F7E}">
      <dgm:prSet/>
      <dgm:spPr/>
      <dgm:t>
        <a:bodyPr/>
        <a:lstStyle/>
        <a:p>
          <a:endParaRPr lang="en-US"/>
        </a:p>
      </dgm:t>
    </dgm:pt>
    <dgm:pt modelId="{5232C4B7-658F-4627-9B70-2DA44616F205}">
      <dgm:prSet custT="1"/>
      <dgm:spPr/>
      <dgm:t>
        <a:bodyPr/>
        <a:lstStyle/>
        <a:p>
          <a:r>
            <a:rPr lang="en-GB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Subjective Language: Opinions often include adjectives that imply judgment or preference.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FE8ED7-FA01-4064-9ACA-775B809D8237}" type="parTrans" cxnId="{D3B51408-F99D-4BF5-85FE-DA369E338A3E}">
      <dgm:prSet/>
      <dgm:spPr/>
      <dgm:t>
        <a:bodyPr/>
        <a:lstStyle/>
        <a:p>
          <a:endParaRPr lang="en-US"/>
        </a:p>
      </dgm:t>
    </dgm:pt>
    <dgm:pt modelId="{A8E588C3-A589-42FC-B733-5AA2BB074B19}" type="sibTrans" cxnId="{D3B51408-F99D-4BF5-85FE-DA369E338A3E}">
      <dgm:prSet/>
      <dgm:spPr/>
      <dgm:t>
        <a:bodyPr/>
        <a:lstStyle/>
        <a:p>
          <a:endParaRPr lang="en-US"/>
        </a:p>
      </dgm:t>
    </dgm:pt>
    <dgm:pt modelId="{57653907-DC49-4FAB-9EEE-FA38A024D072}">
      <dgm:prSet custT="1"/>
      <dgm:spPr/>
      <dgm:t>
        <a:bodyPr/>
        <a:lstStyle/>
        <a:p>
          <a:r>
            <a:rPr lang="en-GB" sz="3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 Exercise: Classify this sentence: “Romantic poetry captures the true essence of human emotion.”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22E638-F9E8-485C-A6A1-FA5936D00E83}" type="parTrans" cxnId="{17BDB794-7E4E-4A35-9CD4-B140352F3604}">
      <dgm:prSet/>
      <dgm:spPr/>
      <dgm:t>
        <a:bodyPr/>
        <a:lstStyle/>
        <a:p>
          <a:endParaRPr lang="en-US"/>
        </a:p>
      </dgm:t>
    </dgm:pt>
    <dgm:pt modelId="{861DFED1-B758-41AD-A335-F471FC12199D}" type="sibTrans" cxnId="{17BDB794-7E4E-4A35-9CD4-B140352F3604}">
      <dgm:prSet/>
      <dgm:spPr/>
      <dgm:t>
        <a:bodyPr/>
        <a:lstStyle/>
        <a:p>
          <a:endParaRPr lang="en-US"/>
        </a:p>
      </dgm:t>
    </dgm:pt>
    <dgm:pt modelId="{A3A95B0C-EFA1-334F-B1F2-32837E996A2A}" type="pres">
      <dgm:prSet presAssocID="{B2068079-903B-4352-B08B-A24DADAE990D}" presName="Name0" presStyleCnt="0">
        <dgm:presLayoutVars>
          <dgm:dir/>
          <dgm:animLvl val="lvl"/>
          <dgm:resizeHandles val="exact"/>
        </dgm:presLayoutVars>
      </dgm:prSet>
      <dgm:spPr/>
    </dgm:pt>
    <dgm:pt modelId="{C67D9B3F-133C-5549-8EFA-7C48F05CF7EF}" type="pres">
      <dgm:prSet presAssocID="{57653907-DC49-4FAB-9EEE-FA38A024D072}" presName="boxAndChildren" presStyleCnt="0"/>
      <dgm:spPr/>
    </dgm:pt>
    <dgm:pt modelId="{FFC116D1-388F-B249-B962-BBDA76EACFAC}" type="pres">
      <dgm:prSet presAssocID="{57653907-DC49-4FAB-9EEE-FA38A024D072}" presName="parentTextBox" presStyleLbl="node1" presStyleIdx="0" presStyleCnt="3"/>
      <dgm:spPr/>
    </dgm:pt>
    <dgm:pt modelId="{98D1FFC5-E996-3B40-BD48-CEE5DCC34781}" type="pres">
      <dgm:prSet presAssocID="{A8E588C3-A589-42FC-B733-5AA2BB074B19}" presName="sp" presStyleCnt="0"/>
      <dgm:spPr/>
    </dgm:pt>
    <dgm:pt modelId="{84354D53-A373-7A4D-B6AC-63A9B491852D}" type="pres">
      <dgm:prSet presAssocID="{5232C4B7-658F-4627-9B70-2DA44616F205}" presName="arrowAndChildren" presStyleCnt="0"/>
      <dgm:spPr/>
    </dgm:pt>
    <dgm:pt modelId="{4925756D-5778-5F4A-A56F-8217D8F420B5}" type="pres">
      <dgm:prSet presAssocID="{5232C4B7-658F-4627-9B70-2DA44616F205}" presName="parentTextArrow" presStyleLbl="node1" presStyleIdx="1" presStyleCnt="3"/>
      <dgm:spPr/>
    </dgm:pt>
    <dgm:pt modelId="{03D7C57C-A055-0F46-98B3-C1066A369266}" type="pres">
      <dgm:prSet presAssocID="{1DA22922-6AA9-4787-917D-1101945FC890}" presName="sp" presStyleCnt="0"/>
      <dgm:spPr/>
    </dgm:pt>
    <dgm:pt modelId="{B731FC59-5C44-7F49-B613-F0C883BAA894}" type="pres">
      <dgm:prSet presAssocID="{AE3DD53F-2E6F-4C77-A502-3B9558444DCA}" presName="arrowAndChildren" presStyleCnt="0"/>
      <dgm:spPr/>
    </dgm:pt>
    <dgm:pt modelId="{3EE18FBB-05A4-344A-9DE3-B95E04972E7D}" type="pres">
      <dgm:prSet presAssocID="{AE3DD53F-2E6F-4C77-A502-3B9558444DCA}" presName="parentTextArrow" presStyleLbl="node1" presStyleIdx="2" presStyleCnt="3"/>
      <dgm:spPr/>
    </dgm:pt>
  </dgm:ptLst>
  <dgm:cxnLst>
    <dgm:cxn modelId="{D3B51408-F99D-4BF5-85FE-DA369E338A3E}" srcId="{B2068079-903B-4352-B08B-A24DADAE990D}" destId="{5232C4B7-658F-4627-9B70-2DA44616F205}" srcOrd="1" destOrd="0" parTransId="{13FE8ED7-FA01-4064-9ACA-775B809D8237}" sibTransId="{A8E588C3-A589-42FC-B733-5AA2BB074B19}"/>
    <dgm:cxn modelId="{B721C940-E1E2-134F-B84B-B446D9DC6D32}" type="presOf" srcId="{5232C4B7-658F-4627-9B70-2DA44616F205}" destId="{4925756D-5778-5F4A-A56F-8217D8F420B5}" srcOrd="0" destOrd="0" presId="urn:microsoft.com/office/officeart/2005/8/layout/process4"/>
    <dgm:cxn modelId="{B448D686-88F9-4ADE-9730-B812C9DD6F7E}" srcId="{B2068079-903B-4352-B08B-A24DADAE990D}" destId="{AE3DD53F-2E6F-4C77-A502-3B9558444DCA}" srcOrd="0" destOrd="0" parTransId="{185B31DE-A7C2-410A-AE1A-8CE52F046975}" sibTransId="{1DA22922-6AA9-4787-917D-1101945FC890}"/>
    <dgm:cxn modelId="{17BDB794-7E4E-4A35-9CD4-B140352F3604}" srcId="{B2068079-903B-4352-B08B-A24DADAE990D}" destId="{57653907-DC49-4FAB-9EEE-FA38A024D072}" srcOrd="2" destOrd="0" parTransId="{8522E638-F9E8-485C-A6A1-FA5936D00E83}" sibTransId="{861DFED1-B758-41AD-A335-F471FC12199D}"/>
    <dgm:cxn modelId="{8ADA52C2-54E6-514A-A1BF-8E9F49CFDDB9}" type="presOf" srcId="{57653907-DC49-4FAB-9EEE-FA38A024D072}" destId="{FFC116D1-388F-B249-B962-BBDA76EACFAC}" srcOrd="0" destOrd="0" presId="urn:microsoft.com/office/officeart/2005/8/layout/process4"/>
    <dgm:cxn modelId="{5C74DAD1-65E5-AF48-96C5-1E042D42469E}" type="presOf" srcId="{B2068079-903B-4352-B08B-A24DADAE990D}" destId="{A3A95B0C-EFA1-334F-B1F2-32837E996A2A}" srcOrd="0" destOrd="0" presId="urn:microsoft.com/office/officeart/2005/8/layout/process4"/>
    <dgm:cxn modelId="{8FB042D6-9B8C-504D-8941-86C2E6D24339}" type="presOf" srcId="{AE3DD53F-2E6F-4C77-A502-3B9558444DCA}" destId="{3EE18FBB-05A4-344A-9DE3-B95E04972E7D}" srcOrd="0" destOrd="0" presId="urn:microsoft.com/office/officeart/2005/8/layout/process4"/>
    <dgm:cxn modelId="{28F32367-A49E-B343-A6EF-1D02764CE99D}" type="presParOf" srcId="{A3A95B0C-EFA1-334F-B1F2-32837E996A2A}" destId="{C67D9B3F-133C-5549-8EFA-7C48F05CF7EF}" srcOrd="0" destOrd="0" presId="urn:microsoft.com/office/officeart/2005/8/layout/process4"/>
    <dgm:cxn modelId="{D9CE91E4-79CB-F545-91B2-78BB40C10A5D}" type="presParOf" srcId="{C67D9B3F-133C-5549-8EFA-7C48F05CF7EF}" destId="{FFC116D1-388F-B249-B962-BBDA76EACFAC}" srcOrd="0" destOrd="0" presId="urn:microsoft.com/office/officeart/2005/8/layout/process4"/>
    <dgm:cxn modelId="{847D778C-7DBE-C348-8C48-72D2F5594469}" type="presParOf" srcId="{A3A95B0C-EFA1-334F-B1F2-32837E996A2A}" destId="{98D1FFC5-E996-3B40-BD48-CEE5DCC34781}" srcOrd="1" destOrd="0" presId="urn:microsoft.com/office/officeart/2005/8/layout/process4"/>
    <dgm:cxn modelId="{8087E87E-6583-6142-9D53-5CF4E86E5A30}" type="presParOf" srcId="{A3A95B0C-EFA1-334F-B1F2-32837E996A2A}" destId="{84354D53-A373-7A4D-B6AC-63A9B491852D}" srcOrd="2" destOrd="0" presId="urn:microsoft.com/office/officeart/2005/8/layout/process4"/>
    <dgm:cxn modelId="{4D800009-A96A-0145-BFBA-3F46CD938888}" type="presParOf" srcId="{84354D53-A373-7A4D-B6AC-63A9B491852D}" destId="{4925756D-5778-5F4A-A56F-8217D8F420B5}" srcOrd="0" destOrd="0" presId="urn:microsoft.com/office/officeart/2005/8/layout/process4"/>
    <dgm:cxn modelId="{EC61C232-DAA8-2244-AC0B-776E74A7B8F2}" type="presParOf" srcId="{A3A95B0C-EFA1-334F-B1F2-32837E996A2A}" destId="{03D7C57C-A055-0F46-98B3-C1066A369266}" srcOrd="3" destOrd="0" presId="urn:microsoft.com/office/officeart/2005/8/layout/process4"/>
    <dgm:cxn modelId="{7AFE783C-853F-4643-8044-DB893EFD83AC}" type="presParOf" srcId="{A3A95B0C-EFA1-334F-B1F2-32837E996A2A}" destId="{B731FC59-5C44-7F49-B613-F0C883BAA894}" srcOrd="4" destOrd="0" presId="urn:microsoft.com/office/officeart/2005/8/layout/process4"/>
    <dgm:cxn modelId="{8BCEE75A-C66F-6E4F-8B68-A49BA6BC7D16}" type="presParOf" srcId="{B731FC59-5C44-7F49-B613-F0C883BAA894}" destId="{3EE18FBB-05A4-344A-9DE3-B95E04972E7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A8BA5A-49C4-4BF2-96BD-DADEB1B6649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FB869B4-D9D3-4997-BBC9-963FBDE062DB}">
      <dgm:prSet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en-GB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Presenting Opinions as Facts: Ensure that subjective analyses are framed as interpretations.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11E1C9-8F40-41D4-9547-17E753306889}" type="parTrans" cxnId="{7DD1D68D-3CFC-46BA-A929-2FFC1E425F83}">
      <dgm:prSet/>
      <dgm:spPr/>
      <dgm:t>
        <a:bodyPr/>
        <a:lstStyle/>
        <a:p>
          <a:endParaRPr lang="en-US"/>
        </a:p>
      </dgm:t>
    </dgm:pt>
    <dgm:pt modelId="{C50DB088-CA2C-493C-8EB5-3B68FCD86402}" type="sibTrans" cxnId="{7DD1D68D-3CFC-46BA-A929-2FFC1E425F83}">
      <dgm:prSet/>
      <dgm:spPr/>
      <dgm:t>
        <a:bodyPr/>
        <a:lstStyle/>
        <a:p>
          <a:endParaRPr lang="en-US"/>
        </a:p>
      </dgm:t>
    </dgm:pt>
    <dgm:pt modelId="{FBF7A84E-B207-4CAF-AF62-87C969951F6A}">
      <dgm:prSet/>
      <dgm:spPr/>
      <dgm:t>
        <a:bodyPr/>
        <a:lstStyle/>
        <a:p>
          <a:pPr algn="ctr"/>
          <a:r>
            <a:rPr lang="en-GB" dirty="0">
              <a:latin typeface="Times New Roman" panose="02020603050405020304" pitchFamily="18" charset="0"/>
              <a:cs typeface="Times New Roman" panose="02020603050405020304" pitchFamily="18" charset="0"/>
            </a:rPr>
            <a:t>Assuming Facts are Opinions: Verify information before assuming it’s subjective.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C8773D-4722-4A99-B8D1-0390009A76E0}" type="parTrans" cxnId="{EF1546A2-B523-461B-B6B8-77ACEC5D347B}">
      <dgm:prSet/>
      <dgm:spPr/>
      <dgm:t>
        <a:bodyPr/>
        <a:lstStyle/>
        <a:p>
          <a:endParaRPr lang="en-US"/>
        </a:p>
      </dgm:t>
    </dgm:pt>
    <dgm:pt modelId="{4420816D-B864-4E40-A1A4-78796045F669}" type="sibTrans" cxnId="{EF1546A2-B523-461B-B6B8-77ACEC5D347B}">
      <dgm:prSet/>
      <dgm:spPr/>
      <dgm:t>
        <a:bodyPr/>
        <a:lstStyle/>
        <a:p>
          <a:endParaRPr lang="en-US"/>
        </a:p>
      </dgm:t>
    </dgm:pt>
    <dgm:pt modelId="{3D958CDC-9BCD-8345-A1A7-4B3E8FF63D2D}" type="pres">
      <dgm:prSet presAssocID="{6DA8BA5A-49C4-4BF2-96BD-DADEB1B66493}" presName="linear" presStyleCnt="0">
        <dgm:presLayoutVars>
          <dgm:animLvl val="lvl"/>
          <dgm:resizeHandles val="exact"/>
        </dgm:presLayoutVars>
      </dgm:prSet>
      <dgm:spPr/>
    </dgm:pt>
    <dgm:pt modelId="{E6E62864-143D-504A-A6FC-0BDA1C79783C}" type="pres">
      <dgm:prSet presAssocID="{5FB869B4-D9D3-4997-BBC9-963FBDE062DB}" presName="parentText" presStyleLbl="node1" presStyleIdx="0" presStyleCnt="2" custScaleY="113547">
        <dgm:presLayoutVars>
          <dgm:chMax val="0"/>
          <dgm:bulletEnabled val="1"/>
        </dgm:presLayoutVars>
      </dgm:prSet>
      <dgm:spPr/>
    </dgm:pt>
    <dgm:pt modelId="{49C379AC-1F32-EA49-8321-A23B12714A3E}" type="pres">
      <dgm:prSet presAssocID="{C50DB088-CA2C-493C-8EB5-3B68FCD86402}" presName="spacer" presStyleCnt="0"/>
      <dgm:spPr/>
    </dgm:pt>
    <dgm:pt modelId="{C83F559F-AE38-3042-BE17-DCD5DBE045AF}" type="pres">
      <dgm:prSet presAssocID="{FBF7A84E-B207-4CAF-AF62-87C969951F6A}" presName="parentText" presStyleLbl="node1" presStyleIdx="1" presStyleCnt="2" custScaleY="115715">
        <dgm:presLayoutVars>
          <dgm:chMax val="0"/>
          <dgm:bulletEnabled val="1"/>
        </dgm:presLayoutVars>
      </dgm:prSet>
      <dgm:spPr/>
    </dgm:pt>
  </dgm:ptLst>
  <dgm:cxnLst>
    <dgm:cxn modelId="{011E3606-49BE-404D-8BF9-56403FEE8AD4}" type="presOf" srcId="{5FB869B4-D9D3-4997-BBC9-963FBDE062DB}" destId="{E6E62864-143D-504A-A6FC-0BDA1C79783C}" srcOrd="0" destOrd="0" presId="urn:microsoft.com/office/officeart/2005/8/layout/vList2"/>
    <dgm:cxn modelId="{B8556388-A7C6-FC41-A9C6-B8C246F980F4}" type="presOf" srcId="{FBF7A84E-B207-4CAF-AF62-87C969951F6A}" destId="{C83F559F-AE38-3042-BE17-DCD5DBE045AF}" srcOrd="0" destOrd="0" presId="urn:microsoft.com/office/officeart/2005/8/layout/vList2"/>
    <dgm:cxn modelId="{7DD1D68D-3CFC-46BA-A929-2FFC1E425F83}" srcId="{6DA8BA5A-49C4-4BF2-96BD-DADEB1B66493}" destId="{5FB869B4-D9D3-4997-BBC9-963FBDE062DB}" srcOrd="0" destOrd="0" parTransId="{2211E1C9-8F40-41D4-9547-17E753306889}" sibTransId="{C50DB088-CA2C-493C-8EB5-3B68FCD86402}"/>
    <dgm:cxn modelId="{EF1546A2-B523-461B-B6B8-77ACEC5D347B}" srcId="{6DA8BA5A-49C4-4BF2-96BD-DADEB1B66493}" destId="{FBF7A84E-B207-4CAF-AF62-87C969951F6A}" srcOrd="1" destOrd="0" parTransId="{E2C8773D-4722-4A99-B8D1-0390009A76E0}" sibTransId="{4420816D-B864-4E40-A1A4-78796045F669}"/>
    <dgm:cxn modelId="{1667E4C3-17F3-CE40-9B98-E354B2C53348}" type="presOf" srcId="{6DA8BA5A-49C4-4BF2-96BD-DADEB1B66493}" destId="{3D958CDC-9BCD-8345-A1A7-4B3E8FF63D2D}" srcOrd="0" destOrd="0" presId="urn:microsoft.com/office/officeart/2005/8/layout/vList2"/>
    <dgm:cxn modelId="{5E7DE146-A518-9349-AE0E-763F6EB1F265}" type="presParOf" srcId="{3D958CDC-9BCD-8345-A1A7-4B3E8FF63D2D}" destId="{E6E62864-143D-504A-A6FC-0BDA1C79783C}" srcOrd="0" destOrd="0" presId="urn:microsoft.com/office/officeart/2005/8/layout/vList2"/>
    <dgm:cxn modelId="{DCE1E821-7712-9E47-990F-8F463AC3CDFE}" type="presParOf" srcId="{3D958CDC-9BCD-8345-A1A7-4B3E8FF63D2D}" destId="{49C379AC-1F32-EA49-8321-A23B12714A3E}" srcOrd="1" destOrd="0" presId="urn:microsoft.com/office/officeart/2005/8/layout/vList2"/>
    <dgm:cxn modelId="{B3DDEEBE-27F9-F545-B30D-EED8B7E6247F}" type="presParOf" srcId="{3D958CDC-9BCD-8345-A1A7-4B3E8FF63D2D}" destId="{C83F559F-AE38-3042-BE17-DCD5DBE045A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24CF7B8-D1F3-4420-9962-65B15F248D43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359F1A8-909F-437C-B924-AB9A4B1C64E3}">
      <dgm:prSet custT="1"/>
      <dgm:spPr/>
      <dgm:t>
        <a:bodyPr/>
        <a:lstStyle/>
        <a:p>
          <a:r>
            <a:rPr lang="en-GB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Interactive Task: Display a set of statements related to literature for students to label as fact or opinion.</a:t>
          </a:r>
          <a:endParaRPr lang="en-US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4A3BC1-5458-457E-AC06-2C03C3B4805E}" type="parTrans" cxnId="{1ECB3498-0C68-429B-BAC2-DD4573266FB5}">
      <dgm:prSet/>
      <dgm:spPr/>
      <dgm:t>
        <a:bodyPr/>
        <a:lstStyle/>
        <a:p>
          <a:endParaRPr lang="en-US"/>
        </a:p>
      </dgm:t>
    </dgm:pt>
    <dgm:pt modelId="{6D2695B9-F21D-4E21-B0CE-98052A6E8261}" type="sibTrans" cxnId="{1ECB3498-0C68-429B-BAC2-DD4573266FB5}">
      <dgm:prSet/>
      <dgm:spPr/>
      <dgm:t>
        <a:bodyPr/>
        <a:lstStyle/>
        <a:p>
          <a:endParaRPr lang="en-US"/>
        </a:p>
      </dgm:t>
    </dgm:pt>
    <dgm:pt modelId="{8A403B48-6B21-4198-8354-EA90608ADEF2}">
      <dgm:prSet/>
      <dgm:spPr/>
      <dgm:t>
        <a:bodyPr/>
        <a:lstStyle/>
        <a:p>
          <a:r>
            <a:rPr lang="en-GB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Example: “Leo Tolstoy’s War and Peace is considered one of the longest novels ever written.” (Fact)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4D698E-A801-4892-91EA-3D9970FAC1DA}" type="parTrans" cxnId="{63478165-6606-4623-B073-2BC69006C0CB}">
      <dgm:prSet/>
      <dgm:spPr/>
      <dgm:t>
        <a:bodyPr/>
        <a:lstStyle/>
        <a:p>
          <a:endParaRPr lang="en-US"/>
        </a:p>
      </dgm:t>
    </dgm:pt>
    <dgm:pt modelId="{3019F0F4-9D19-4D5B-BACE-598445742C22}" type="sibTrans" cxnId="{63478165-6606-4623-B073-2BC69006C0CB}">
      <dgm:prSet/>
      <dgm:spPr/>
      <dgm:t>
        <a:bodyPr/>
        <a:lstStyle/>
        <a:p>
          <a:endParaRPr lang="en-US"/>
        </a:p>
      </dgm:t>
    </dgm:pt>
    <dgm:pt modelId="{D9B0FEA3-654F-49BE-86D0-D837A248A4A8}">
      <dgm:prSet custT="1"/>
      <dgm:spPr/>
      <dgm:t>
        <a:bodyPr/>
        <a:lstStyle/>
        <a:p>
          <a:r>
            <a:rPr lang="en-GB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Example: “War and Peace is an overrated novel.” (Opinion)</a:t>
          </a:r>
          <a:endParaRPr lang="en-US" sz="3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02ADB3-E42B-41E7-B22E-6398C533735F}" type="parTrans" cxnId="{327F7203-96C5-41DA-8246-3C91646F79C5}">
      <dgm:prSet/>
      <dgm:spPr/>
      <dgm:t>
        <a:bodyPr/>
        <a:lstStyle/>
        <a:p>
          <a:endParaRPr lang="en-US"/>
        </a:p>
      </dgm:t>
    </dgm:pt>
    <dgm:pt modelId="{0C80AA5F-FCD8-4FE8-8459-9A5AC3FB1741}" type="sibTrans" cxnId="{327F7203-96C5-41DA-8246-3C91646F79C5}">
      <dgm:prSet/>
      <dgm:spPr/>
      <dgm:t>
        <a:bodyPr/>
        <a:lstStyle/>
        <a:p>
          <a:endParaRPr lang="en-US"/>
        </a:p>
      </dgm:t>
    </dgm:pt>
    <dgm:pt modelId="{6C4F7227-1CC6-9048-B954-A22D70707B0E}" type="pres">
      <dgm:prSet presAssocID="{B24CF7B8-D1F3-4420-9962-65B15F248D43}" presName="diagram" presStyleCnt="0">
        <dgm:presLayoutVars>
          <dgm:dir/>
          <dgm:resizeHandles val="exact"/>
        </dgm:presLayoutVars>
      </dgm:prSet>
      <dgm:spPr/>
    </dgm:pt>
    <dgm:pt modelId="{64CB5ACB-5992-3842-A895-EF1C243D0B27}" type="pres">
      <dgm:prSet presAssocID="{3359F1A8-909F-437C-B924-AB9A4B1C64E3}" presName="node" presStyleLbl="node1" presStyleIdx="0" presStyleCnt="3" custScaleX="162447" custScaleY="170062">
        <dgm:presLayoutVars>
          <dgm:bulletEnabled val="1"/>
        </dgm:presLayoutVars>
      </dgm:prSet>
      <dgm:spPr/>
    </dgm:pt>
    <dgm:pt modelId="{3FE95BA9-7F6A-934B-89D2-B1BE34E02E7E}" type="pres">
      <dgm:prSet presAssocID="{6D2695B9-F21D-4E21-B0CE-98052A6E8261}" presName="sibTrans" presStyleLbl="sibTrans2D1" presStyleIdx="0" presStyleCnt="2"/>
      <dgm:spPr/>
    </dgm:pt>
    <dgm:pt modelId="{B091D4F4-BDDF-F143-85C3-7186FEFCB0B5}" type="pres">
      <dgm:prSet presAssocID="{6D2695B9-F21D-4E21-B0CE-98052A6E8261}" presName="connectorText" presStyleLbl="sibTrans2D1" presStyleIdx="0" presStyleCnt="2"/>
      <dgm:spPr/>
    </dgm:pt>
    <dgm:pt modelId="{53FABBD2-5EB0-9545-A4AB-4FCBAFD0C0E2}" type="pres">
      <dgm:prSet presAssocID="{8A403B48-6B21-4198-8354-EA90608ADEF2}" presName="node" presStyleLbl="node1" presStyleIdx="1" presStyleCnt="3" custScaleX="233281" custScaleY="150861">
        <dgm:presLayoutVars>
          <dgm:bulletEnabled val="1"/>
        </dgm:presLayoutVars>
      </dgm:prSet>
      <dgm:spPr/>
    </dgm:pt>
    <dgm:pt modelId="{9C5DC8E5-B7A8-A54C-9003-ABBEF3926231}" type="pres">
      <dgm:prSet presAssocID="{3019F0F4-9D19-4D5B-BACE-598445742C22}" presName="sibTrans" presStyleLbl="sibTrans2D1" presStyleIdx="1" presStyleCnt="2"/>
      <dgm:spPr/>
    </dgm:pt>
    <dgm:pt modelId="{CD5D46EB-98F4-124A-8B97-FDA767AE93D2}" type="pres">
      <dgm:prSet presAssocID="{3019F0F4-9D19-4D5B-BACE-598445742C22}" presName="connectorText" presStyleLbl="sibTrans2D1" presStyleIdx="1" presStyleCnt="2"/>
      <dgm:spPr/>
    </dgm:pt>
    <dgm:pt modelId="{F2DA6CD8-F920-2C42-AB76-FF6146FD9F77}" type="pres">
      <dgm:prSet presAssocID="{D9B0FEA3-654F-49BE-86D0-D837A248A4A8}" presName="node" presStyleLbl="node1" presStyleIdx="2" presStyleCnt="3" custScaleX="230010" custScaleY="144425">
        <dgm:presLayoutVars>
          <dgm:bulletEnabled val="1"/>
        </dgm:presLayoutVars>
      </dgm:prSet>
      <dgm:spPr/>
    </dgm:pt>
  </dgm:ptLst>
  <dgm:cxnLst>
    <dgm:cxn modelId="{327F7203-96C5-41DA-8246-3C91646F79C5}" srcId="{B24CF7B8-D1F3-4420-9962-65B15F248D43}" destId="{D9B0FEA3-654F-49BE-86D0-D837A248A4A8}" srcOrd="2" destOrd="0" parTransId="{BC02ADB3-E42B-41E7-B22E-6398C533735F}" sibTransId="{0C80AA5F-FCD8-4FE8-8459-9A5AC3FB1741}"/>
    <dgm:cxn modelId="{48CE0819-368D-8043-BD65-61B7CC8FE801}" type="presOf" srcId="{3359F1A8-909F-437C-B924-AB9A4B1C64E3}" destId="{64CB5ACB-5992-3842-A895-EF1C243D0B27}" srcOrd="0" destOrd="0" presId="urn:microsoft.com/office/officeart/2005/8/layout/process5"/>
    <dgm:cxn modelId="{37CA1754-562B-8B4B-ACAD-2C6BB6F9379E}" type="presOf" srcId="{8A403B48-6B21-4198-8354-EA90608ADEF2}" destId="{53FABBD2-5EB0-9545-A4AB-4FCBAFD0C0E2}" srcOrd="0" destOrd="0" presId="urn:microsoft.com/office/officeart/2005/8/layout/process5"/>
    <dgm:cxn modelId="{63478165-6606-4623-B073-2BC69006C0CB}" srcId="{B24CF7B8-D1F3-4420-9962-65B15F248D43}" destId="{8A403B48-6B21-4198-8354-EA90608ADEF2}" srcOrd="1" destOrd="0" parTransId="{EC4D698E-A801-4892-91EA-3D9970FAC1DA}" sibTransId="{3019F0F4-9D19-4D5B-BACE-598445742C22}"/>
    <dgm:cxn modelId="{2418C37A-6AB5-294D-BDFE-77FA2927085C}" type="presOf" srcId="{6D2695B9-F21D-4E21-B0CE-98052A6E8261}" destId="{B091D4F4-BDDF-F143-85C3-7186FEFCB0B5}" srcOrd="1" destOrd="0" presId="urn:microsoft.com/office/officeart/2005/8/layout/process5"/>
    <dgm:cxn modelId="{9B3E6381-5E66-E941-B848-9D36EA96664C}" type="presOf" srcId="{3019F0F4-9D19-4D5B-BACE-598445742C22}" destId="{9C5DC8E5-B7A8-A54C-9003-ABBEF3926231}" srcOrd="0" destOrd="0" presId="urn:microsoft.com/office/officeart/2005/8/layout/process5"/>
    <dgm:cxn modelId="{DAD5B982-9F45-3B45-9A9B-CF9C453762F5}" type="presOf" srcId="{6D2695B9-F21D-4E21-B0CE-98052A6E8261}" destId="{3FE95BA9-7F6A-934B-89D2-B1BE34E02E7E}" srcOrd="0" destOrd="0" presId="urn:microsoft.com/office/officeart/2005/8/layout/process5"/>
    <dgm:cxn modelId="{1ECB3498-0C68-429B-BAC2-DD4573266FB5}" srcId="{B24CF7B8-D1F3-4420-9962-65B15F248D43}" destId="{3359F1A8-909F-437C-B924-AB9A4B1C64E3}" srcOrd="0" destOrd="0" parTransId="{E54A3BC1-5458-457E-AC06-2C03C3B4805E}" sibTransId="{6D2695B9-F21D-4E21-B0CE-98052A6E8261}"/>
    <dgm:cxn modelId="{79B083B3-A21E-A641-9E05-F76949B2E6FD}" type="presOf" srcId="{3019F0F4-9D19-4D5B-BACE-598445742C22}" destId="{CD5D46EB-98F4-124A-8B97-FDA767AE93D2}" srcOrd="1" destOrd="0" presId="urn:microsoft.com/office/officeart/2005/8/layout/process5"/>
    <dgm:cxn modelId="{475E81DC-53EE-D34C-BBDA-0143EA47CA35}" type="presOf" srcId="{D9B0FEA3-654F-49BE-86D0-D837A248A4A8}" destId="{F2DA6CD8-F920-2C42-AB76-FF6146FD9F77}" srcOrd="0" destOrd="0" presId="urn:microsoft.com/office/officeart/2005/8/layout/process5"/>
    <dgm:cxn modelId="{DCE5E4F4-6FF8-0F49-92B0-9ED5928F7E8C}" type="presOf" srcId="{B24CF7B8-D1F3-4420-9962-65B15F248D43}" destId="{6C4F7227-1CC6-9048-B954-A22D70707B0E}" srcOrd="0" destOrd="0" presId="urn:microsoft.com/office/officeart/2005/8/layout/process5"/>
    <dgm:cxn modelId="{12A78E7B-46D3-7A4C-9EC4-A949E708A9D2}" type="presParOf" srcId="{6C4F7227-1CC6-9048-B954-A22D70707B0E}" destId="{64CB5ACB-5992-3842-A895-EF1C243D0B27}" srcOrd="0" destOrd="0" presId="urn:microsoft.com/office/officeart/2005/8/layout/process5"/>
    <dgm:cxn modelId="{15948ED2-7AF8-1541-B19A-594F90CF0027}" type="presParOf" srcId="{6C4F7227-1CC6-9048-B954-A22D70707B0E}" destId="{3FE95BA9-7F6A-934B-89D2-B1BE34E02E7E}" srcOrd="1" destOrd="0" presId="urn:microsoft.com/office/officeart/2005/8/layout/process5"/>
    <dgm:cxn modelId="{9C51E43A-0F7E-B04B-A30C-437C527E47B9}" type="presParOf" srcId="{3FE95BA9-7F6A-934B-89D2-B1BE34E02E7E}" destId="{B091D4F4-BDDF-F143-85C3-7186FEFCB0B5}" srcOrd="0" destOrd="0" presId="urn:microsoft.com/office/officeart/2005/8/layout/process5"/>
    <dgm:cxn modelId="{94ABA77D-5620-604C-8C34-5A094F311AAD}" type="presParOf" srcId="{6C4F7227-1CC6-9048-B954-A22D70707B0E}" destId="{53FABBD2-5EB0-9545-A4AB-4FCBAFD0C0E2}" srcOrd="2" destOrd="0" presId="urn:microsoft.com/office/officeart/2005/8/layout/process5"/>
    <dgm:cxn modelId="{75A3D4E6-E1AD-B34B-8421-F8F448E79DA1}" type="presParOf" srcId="{6C4F7227-1CC6-9048-B954-A22D70707B0E}" destId="{9C5DC8E5-B7A8-A54C-9003-ABBEF3926231}" srcOrd="3" destOrd="0" presId="urn:microsoft.com/office/officeart/2005/8/layout/process5"/>
    <dgm:cxn modelId="{CD532CAF-16BB-DC48-8D99-A008C1C66E15}" type="presParOf" srcId="{9C5DC8E5-B7A8-A54C-9003-ABBEF3926231}" destId="{CD5D46EB-98F4-124A-8B97-FDA767AE93D2}" srcOrd="0" destOrd="0" presId="urn:microsoft.com/office/officeart/2005/8/layout/process5"/>
    <dgm:cxn modelId="{AF408587-CAC0-B84C-AA0F-07A05F0867A0}" type="presParOf" srcId="{6C4F7227-1CC6-9048-B954-A22D70707B0E}" destId="{F2DA6CD8-F920-2C42-AB76-FF6146FD9F77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1D0299D-0785-44C8-B1AE-A28E28CB36B2}" type="doc">
      <dgm:prSet loTypeId="urn:microsoft.com/office/officeart/2005/8/layout/cycle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D1469B9-A571-47E6-8002-D671CE95D005}">
      <dgm:prSet custT="1"/>
      <dgm:spPr/>
      <dgm:t>
        <a:bodyPr/>
        <a:lstStyle/>
        <a:p>
          <a:r>
            <a:rPr lang="en-GB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Identify when an author uses information to support his points and when he interjects with opinions.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087CD-B6C1-459A-A23B-CE3C824EDEFC}" type="parTrans" cxnId="{3E0EB899-84A6-42E1-8851-30092E0D7D2D}">
      <dgm:prSet/>
      <dgm:spPr/>
      <dgm:t>
        <a:bodyPr/>
        <a:lstStyle/>
        <a:p>
          <a:endParaRPr lang="en-US"/>
        </a:p>
      </dgm:t>
    </dgm:pt>
    <dgm:pt modelId="{772A5049-AA98-47A7-A7A9-1F824A2E1D65}" type="sibTrans" cxnId="{3E0EB899-84A6-42E1-8851-30092E0D7D2D}">
      <dgm:prSet/>
      <dgm:spPr/>
      <dgm:t>
        <a:bodyPr/>
        <a:lstStyle/>
        <a:p>
          <a:endParaRPr lang="en-US"/>
        </a:p>
      </dgm:t>
    </dgm:pt>
    <dgm:pt modelId="{298893FC-D804-4256-A0E9-78C7A0BAD4C4}">
      <dgm:prSet/>
      <dgm:spPr/>
      <dgm:t>
        <a:bodyPr/>
        <a:lstStyle/>
        <a:p>
          <a:r>
            <a:rPr lang="en-GB" b="1" dirty="0">
              <a:latin typeface="Times New Roman" panose="02020603050405020304" pitchFamily="18" charset="0"/>
              <a:cs typeface="Times New Roman" panose="02020603050405020304" pitchFamily="18" charset="0"/>
            </a:rPr>
            <a:t>Building Arguments in Essays: How to construct arguments using a blend of factual information and well-supported opinions.</a:t>
          </a:r>
          <a:endParaRPr lang="en-US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10793B-6386-4942-AE70-F2B4962C015D}" type="parTrans" cxnId="{FF4278D7-8C4E-4973-AF47-0A22D633624B}">
      <dgm:prSet/>
      <dgm:spPr/>
      <dgm:t>
        <a:bodyPr/>
        <a:lstStyle/>
        <a:p>
          <a:endParaRPr lang="en-US"/>
        </a:p>
      </dgm:t>
    </dgm:pt>
    <dgm:pt modelId="{247F6B17-74AE-47C0-9439-667BFDAAAFE8}" type="sibTrans" cxnId="{FF4278D7-8C4E-4973-AF47-0A22D633624B}">
      <dgm:prSet/>
      <dgm:spPr/>
      <dgm:t>
        <a:bodyPr/>
        <a:lstStyle/>
        <a:p>
          <a:endParaRPr lang="en-US"/>
        </a:p>
      </dgm:t>
    </dgm:pt>
    <dgm:pt modelId="{5E92B492-D3C4-9F45-9F99-62817F63CCAE}" type="pres">
      <dgm:prSet presAssocID="{71D0299D-0785-44C8-B1AE-A28E28CB36B2}" presName="cycle" presStyleCnt="0">
        <dgm:presLayoutVars>
          <dgm:dir/>
          <dgm:resizeHandles val="exact"/>
        </dgm:presLayoutVars>
      </dgm:prSet>
      <dgm:spPr/>
    </dgm:pt>
    <dgm:pt modelId="{E482F806-66D0-A14F-8576-38D29032059D}" type="pres">
      <dgm:prSet presAssocID="{DD1469B9-A571-47E6-8002-D671CE95D005}" presName="dummy" presStyleCnt="0"/>
      <dgm:spPr/>
    </dgm:pt>
    <dgm:pt modelId="{0A8F654F-3247-534B-B017-DB9E53DDDEA7}" type="pres">
      <dgm:prSet presAssocID="{DD1469B9-A571-47E6-8002-D671CE95D005}" presName="node" presStyleLbl="revTx" presStyleIdx="0" presStyleCnt="2" custScaleX="200854">
        <dgm:presLayoutVars>
          <dgm:bulletEnabled val="1"/>
        </dgm:presLayoutVars>
      </dgm:prSet>
      <dgm:spPr/>
    </dgm:pt>
    <dgm:pt modelId="{B361295A-3573-5546-AC43-4AC0435650A4}" type="pres">
      <dgm:prSet presAssocID="{772A5049-AA98-47A7-A7A9-1F824A2E1D65}" presName="sibTrans" presStyleLbl="node1" presStyleIdx="0" presStyleCnt="2"/>
      <dgm:spPr/>
    </dgm:pt>
    <dgm:pt modelId="{49C4315E-7A97-1A48-B728-11243FC999A6}" type="pres">
      <dgm:prSet presAssocID="{298893FC-D804-4256-A0E9-78C7A0BAD4C4}" presName="dummy" presStyleCnt="0"/>
      <dgm:spPr/>
    </dgm:pt>
    <dgm:pt modelId="{3E2FA559-AE51-5C42-A27A-067A72C494C3}" type="pres">
      <dgm:prSet presAssocID="{298893FC-D804-4256-A0E9-78C7A0BAD4C4}" presName="node" presStyleLbl="revTx" presStyleIdx="1" presStyleCnt="2">
        <dgm:presLayoutVars>
          <dgm:bulletEnabled val="1"/>
        </dgm:presLayoutVars>
      </dgm:prSet>
      <dgm:spPr/>
    </dgm:pt>
    <dgm:pt modelId="{ED624FB2-45F9-AD4A-8AD7-7161AC401E7A}" type="pres">
      <dgm:prSet presAssocID="{247F6B17-74AE-47C0-9439-667BFDAAAFE8}" presName="sibTrans" presStyleLbl="node1" presStyleIdx="1" presStyleCnt="2"/>
      <dgm:spPr/>
    </dgm:pt>
  </dgm:ptLst>
  <dgm:cxnLst>
    <dgm:cxn modelId="{5B90EB16-DE47-9541-9C4E-42A0A66E6453}" type="presOf" srcId="{298893FC-D804-4256-A0E9-78C7A0BAD4C4}" destId="{3E2FA559-AE51-5C42-A27A-067A72C494C3}" srcOrd="0" destOrd="0" presId="urn:microsoft.com/office/officeart/2005/8/layout/cycle1"/>
    <dgm:cxn modelId="{08BCF47F-4B84-6D4B-9007-B26782BFBFC4}" type="presOf" srcId="{71D0299D-0785-44C8-B1AE-A28E28CB36B2}" destId="{5E92B492-D3C4-9F45-9F99-62817F63CCAE}" srcOrd="0" destOrd="0" presId="urn:microsoft.com/office/officeart/2005/8/layout/cycle1"/>
    <dgm:cxn modelId="{3E0EB899-84A6-42E1-8851-30092E0D7D2D}" srcId="{71D0299D-0785-44C8-B1AE-A28E28CB36B2}" destId="{DD1469B9-A571-47E6-8002-D671CE95D005}" srcOrd="0" destOrd="0" parTransId="{173087CD-B6C1-459A-A23B-CE3C824EDEFC}" sibTransId="{772A5049-AA98-47A7-A7A9-1F824A2E1D65}"/>
    <dgm:cxn modelId="{77DF44A1-0726-B94F-8342-503D1CB28A48}" type="presOf" srcId="{247F6B17-74AE-47C0-9439-667BFDAAAFE8}" destId="{ED624FB2-45F9-AD4A-8AD7-7161AC401E7A}" srcOrd="0" destOrd="0" presId="urn:microsoft.com/office/officeart/2005/8/layout/cycle1"/>
    <dgm:cxn modelId="{C2E4DAD6-3AEB-0F46-AA28-A6200B0C64AD}" type="presOf" srcId="{DD1469B9-A571-47E6-8002-D671CE95D005}" destId="{0A8F654F-3247-534B-B017-DB9E53DDDEA7}" srcOrd="0" destOrd="0" presId="urn:microsoft.com/office/officeart/2005/8/layout/cycle1"/>
    <dgm:cxn modelId="{FF4278D7-8C4E-4973-AF47-0A22D633624B}" srcId="{71D0299D-0785-44C8-B1AE-A28E28CB36B2}" destId="{298893FC-D804-4256-A0E9-78C7A0BAD4C4}" srcOrd="1" destOrd="0" parTransId="{B210793B-6386-4942-AE70-F2B4962C015D}" sibTransId="{247F6B17-74AE-47C0-9439-667BFDAAAFE8}"/>
    <dgm:cxn modelId="{44EA41EA-3476-AD42-8215-3F504A8DAFE3}" type="presOf" srcId="{772A5049-AA98-47A7-A7A9-1F824A2E1D65}" destId="{B361295A-3573-5546-AC43-4AC0435650A4}" srcOrd="0" destOrd="0" presId="urn:microsoft.com/office/officeart/2005/8/layout/cycle1"/>
    <dgm:cxn modelId="{786423DE-2596-9744-8DC8-85CE0680B050}" type="presParOf" srcId="{5E92B492-D3C4-9F45-9F99-62817F63CCAE}" destId="{E482F806-66D0-A14F-8576-38D29032059D}" srcOrd="0" destOrd="0" presId="urn:microsoft.com/office/officeart/2005/8/layout/cycle1"/>
    <dgm:cxn modelId="{37E6700C-73AA-1B4E-BE66-931A12E3CE92}" type="presParOf" srcId="{5E92B492-D3C4-9F45-9F99-62817F63CCAE}" destId="{0A8F654F-3247-534B-B017-DB9E53DDDEA7}" srcOrd="1" destOrd="0" presId="urn:microsoft.com/office/officeart/2005/8/layout/cycle1"/>
    <dgm:cxn modelId="{0FB9C2F4-4581-FD4E-B667-E452BE3080D9}" type="presParOf" srcId="{5E92B492-D3C4-9F45-9F99-62817F63CCAE}" destId="{B361295A-3573-5546-AC43-4AC0435650A4}" srcOrd="2" destOrd="0" presId="urn:microsoft.com/office/officeart/2005/8/layout/cycle1"/>
    <dgm:cxn modelId="{002938B5-46B9-D344-908C-1DB7F774F919}" type="presParOf" srcId="{5E92B492-D3C4-9F45-9F99-62817F63CCAE}" destId="{49C4315E-7A97-1A48-B728-11243FC999A6}" srcOrd="3" destOrd="0" presId="urn:microsoft.com/office/officeart/2005/8/layout/cycle1"/>
    <dgm:cxn modelId="{67563D8D-5423-1B4E-AA30-D7AE7D3C92D3}" type="presParOf" srcId="{5E92B492-D3C4-9F45-9F99-62817F63CCAE}" destId="{3E2FA559-AE51-5C42-A27A-067A72C494C3}" srcOrd="4" destOrd="0" presId="urn:microsoft.com/office/officeart/2005/8/layout/cycle1"/>
    <dgm:cxn modelId="{AE29B22D-DD52-7346-B4BE-14734FB8461B}" type="presParOf" srcId="{5E92B492-D3C4-9F45-9F99-62817F63CCAE}" destId="{ED624FB2-45F9-AD4A-8AD7-7161AC401E7A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BEA64-4F3C-514B-90A5-25C54029904F}">
      <dsp:nvSpPr>
        <dsp:cNvPr id="0" name=""/>
        <dsp:cNvSpPr/>
      </dsp:nvSpPr>
      <dsp:spPr>
        <a:xfrm>
          <a:off x="2247" y="268225"/>
          <a:ext cx="4793646" cy="484726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Definition of Fact: </a:t>
          </a:r>
          <a:r>
            <a:rPr lang="en-GB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 statement that can be proven </a:t>
          </a:r>
          <a:r>
            <a:rPr lang="en-GB" sz="4000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true</a:t>
          </a:r>
          <a:r>
            <a:rPr lang="en-GB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or </a:t>
          </a:r>
          <a:r>
            <a:rPr lang="en-GB" sz="4000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false</a:t>
          </a:r>
          <a:r>
            <a:rPr lang="en-GB" sz="4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through evidence or observation.</a:t>
          </a:r>
          <a:endParaRPr lang="en-US" sz="4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2648" y="408626"/>
        <a:ext cx="4512844" cy="4566466"/>
      </dsp:txXfrm>
    </dsp:sp>
    <dsp:sp modelId="{3557E231-3F53-CC48-A60B-40171DCCD090}">
      <dsp:nvSpPr>
        <dsp:cNvPr id="0" name=""/>
        <dsp:cNvSpPr/>
      </dsp:nvSpPr>
      <dsp:spPr>
        <a:xfrm>
          <a:off x="5217735" y="2097447"/>
          <a:ext cx="1016253" cy="1188824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0" kern="1200"/>
        </a:p>
      </dsp:txBody>
      <dsp:txXfrm>
        <a:off x="5217735" y="2335212"/>
        <a:ext cx="711377" cy="713294"/>
      </dsp:txXfrm>
    </dsp:sp>
    <dsp:sp modelId="{3D82B08B-0E82-974B-956F-4E9EED77DC84}">
      <dsp:nvSpPr>
        <dsp:cNvPr id="0" name=""/>
        <dsp:cNvSpPr/>
      </dsp:nvSpPr>
      <dsp:spPr>
        <a:xfrm>
          <a:off x="6713353" y="292615"/>
          <a:ext cx="4793646" cy="4798488"/>
        </a:xfrm>
        <a:prstGeom prst="roundRect">
          <a:avLst>
            <a:gd name="adj" fmla="val 10000"/>
          </a:avLst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Definition of Opinion: </a:t>
          </a:r>
          <a:r>
            <a:rPr lang="en-GB" sz="4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 personal belief, judgment, or perspective that reflects someone’s feelings or thoughts and can </a:t>
          </a:r>
          <a:r>
            <a:rPr lang="en-GB" sz="4000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not</a:t>
          </a:r>
          <a:r>
            <a:rPr lang="en-GB" sz="40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be proven.</a:t>
          </a:r>
          <a:endParaRPr lang="en-US" sz="4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53754" y="433016"/>
        <a:ext cx="4512844" cy="451768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B3936-268B-9341-9188-F3E2310A5AC3}">
      <dsp:nvSpPr>
        <dsp:cNvPr id="0" name=""/>
        <dsp:cNvSpPr/>
      </dsp:nvSpPr>
      <dsp:spPr>
        <a:xfrm>
          <a:off x="0" y="7715"/>
          <a:ext cx="11509247" cy="305300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2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Review of Key Points</a:t>
          </a:r>
          <a:r>
            <a:rPr lang="en-GB" sz="4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Recap the difference between facts and opinions and why distinguishing between them is essential in literary studies.</a:t>
          </a:r>
          <a:endParaRPr lang="en-US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9036" y="156751"/>
        <a:ext cx="11211175" cy="2754937"/>
      </dsp:txXfrm>
    </dsp:sp>
    <dsp:sp modelId="{D6E5E97E-A755-1144-A88D-B238799DAF69}">
      <dsp:nvSpPr>
        <dsp:cNvPr id="0" name=""/>
        <dsp:cNvSpPr/>
      </dsp:nvSpPr>
      <dsp:spPr>
        <a:xfrm>
          <a:off x="0" y="3181685"/>
          <a:ext cx="11509247" cy="235872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2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Final Thought</a:t>
          </a:r>
          <a:r>
            <a:rPr lang="en-GB" sz="4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Mastering this skill enhances critical thinking and the ability to engage in thoughtful literary analysis.</a:t>
          </a:r>
          <a:endParaRPr lang="en-US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5143" y="3296828"/>
        <a:ext cx="11278961" cy="2128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2FE915-F2BF-D342-B848-AC6F39622667}">
      <dsp:nvSpPr>
        <dsp:cNvPr id="0" name=""/>
        <dsp:cNvSpPr/>
      </dsp:nvSpPr>
      <dsp:spPr>
        <a:xfrm>
          <a:off x="0" y="200969"/>
          <a:ext cx="11423904" cy="24745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just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Critical Reading Skills:</a:t>
          </a:r>
          <a:r>
            <a:rPr lang="en-GB" sz="4800" b="1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Helps in analysing literature, understanding authorial intent, and forming unbiased interpretations.</a:t>
          </a:r>
          <a:endParaRPr lang="en-US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798" y="321767"/>
        <a:ext cx="11182308" cy="2232954"/>
      </dsp:txXfrm>
    </dsp:sp>
    <dsp:sp modelId="{34B0936D-87A4-B64B-80B9-E65B67E3FA27}">
      <dsp:nvSpPr>
        <dsp:cNvPr id="0" name=""/>
        <dsp:cNvSpPr/>
      </dsp:nvSpPr>
      <dsp:spPr>
        <a:xfrm>
          <a:off x="0" y="2810879"/>
          <a:ext cx="11423904" cy="247455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700" b="1" u="sng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Academic Writing:</a:t>
          </a:r>
          <a:r>
            <a:rPr lang="en-GB" sz="4700" b="1" u="none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GB" sz="4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Differentiating between evidence-based statements and personal viewpoints that enhances credibility.</a:t>
          </a:r>
          <a:endParaRPr lang="en-US" sz="4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0798" y="2931677"/>
        <a:ext cx="11182308" cy="22329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C4F70E-7BD6-F74E-AFAA-D4CFFC9FF50D}">
      <dsp:nvSpPr>
        <dsp:cNvPr id="0" name=""/>
        <dsp:cNvSpPr/>
      </dsp:nvSpPr>
      <dsp:spPr>
        <a:xfrm>
          <a:off x="18364" y="2953"/>
          <a:ext cx="3661362" cy="219681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Objective in Nature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364" y="2953"/>
        <a:ext cx="3661362" cy="2196817"/>
      </dsp:txXfrm>
    </dsp:sp>
    <dsp:sp modelId="{73880BA7-E472-094D-B978-73E4151D261D}">
      <dsp:nvSpPr>
        <dsp:cNvPr id="0" name=""/>
        <dsp:cNvSpPr/>
      </dsp:nvSpPr>
      <dsp:spPr>
        <a:xfrm>
          <a:off x="4045862" y="2953"/>
          <a:ext cx="3661362" cy="2196817"/>
        </a:xfrm>
        <a:prstGeom prst="rect">
          <a:avLst/>
        </a:prstGeom>
        <a:solidFill>
          <a:srgbClr val="FFFF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Verifiable Through Sources or Research</a:t>
          </a:r>
          <a:endParaRPr lang="en-US" sz="3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45862" y="2953"/>
        <a:ext cx="3661362" cy="2196817"/>
      </dsp:txXfrm>
    </dsp:sp>
    <dsp:sp modelId="{1C9C2356-C7F8-2E40-A1CE-BF743C6185A9}">
      <dsp:nvSpPr>
        <dsp:cNvPr id="0" name=""/>
        <dsp:cNvSpPr/>
      </dsp:nvSpPr>
      <dsp:spPr>
        <a:xfrm>
          <a:off x="8073361" y="2953"/>
          <a:ext cx="3661362" cy="219681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Examples:</a:t>
          </a:r>
          <a:endParaRPr lang="en-US" sz="4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73361" y="2953"/>
        <a:ext cx="3661362" cy="2196817"/>
      </dsp:txXfrm>
    </dsp:sp>
    <dsp:sp modelId="{84E3459B-37EB-624A-AFE4-96D86131C8C1}">
      <dsp:nvSpPr>
        <dsp:cNvPr id="0" name=""/>
        <dsp:cNvSpPr/>
      </dsp:nvSpPr>
      <dsp:spPr>
        <a:xfrm>
          <a:off x="1743451" y="2565907"/>
          <a:ext cx="3661362" cy="2196817"/>
        </a:xfrm>
        <a:prstGeom prst="rect">
          <a:avLst/>
        </a:prstGeom>
        <a:solidFill>
          <a:schemeClr val="accent4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“William Shakespeare was born in 1564.”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43451" y="2565907"/>
        <a:ext cx="3661362" cy="2196817"/>
      </dsp:txXfrm>
    </dsp:sp>
    <dsp:sp modelId="{E2A150D8-98B8-6849-9316-C5FF1D339E55}">
      <dsp:nvSpPr>
        <dsp:cNvPr id="0" name=""/>
        <dsp:cNvSpPr/>
      </dsp:nvSpPr>
      <dsp:spPr>
        <a:xfrm>
          <a:off x="5770950" y="2565907"/>
          <a:ext cx="4238685" cy="2196817"/>
        </a:xfrm>
        <a:prstGeom prst="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“The novel Pride and Prejudice was published in 1813.”</a:t>
          </a:r>
          <a:endParaRPr lang="en-US" sz="3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70950" y="2565907"/>
        <a:ext cx="4238685" cy="219681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2B03B1-6ED0-5D49-A154-3A622B2EAF9E}">
      <dsp:nvSpPr>
        <dsp:cNvPr id="0" name=""/>
        <dsp:cNvSpPr/>
      </dsp:nvSpPr>
      <dsp:spPr>
        <a:xfrm>
          <a:off x="5337" y="2560"/>
          <a:ext cx="9320666" cy="11195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Subjective and Reflective of Personal Beliefs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991" y="57214"/>
        <a:ext cx="9211358" cy="1010288"/>
      </dsp:txXfrm>
    </dsp:sp>
    <dsp:sp modelId="{5F2F7136-BABE-F346-872D-3889541A3832}">
      <dsp:nvSpPr>
        <dsp:cNvPr id="0" name=""/>
        <dsp:cNvSpPr/>
      </dsp:nvSpPr>
      <dsp:spPr>
        <a:xfrm>
          <a:off x="5337" y="1178136"/>
          <a:ext cx="8759836" cy="11195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Influenced by Perspective and Emotions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991" y="1232790"/>
        <a:ext cx="8650528" cy="1010288"/>
      </dsp:txXfrm>
    </dsp:sp>
    <dsp:sp modelId="{2A1FD027-8A47-044D-9D7A-80E9716C3FE2}">
      <dsp:nvSpPr>
        <dsp:cNvPr id="0" name=""/>
        <dsp:cNvSpPr/>
      </dsp:nvSpPr>
      <dsp:spPr>
        <a:xfrm>
          <a:off x="5337" y="2353712"/>
          <a:ext cx="9561326" cy="11195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Examples: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991" y="2408366"/>
        <a:ext cx="9452018" cy="1010288"/>
      </dsp:txXfrm>
    </dsp:sp>
    <dsp:sp modelId="{1C5C33EF-812F-3540-9A6A-8DABA1FA4367}">
      <dsp:nvSpPr>
        <dsp:cNvPr id="0" name=""/>
        <dsp:cNvSpPr/>
      </dsp:nvSpPr>
      <dsp:spPr>
        <a:xfrm>
          <a:off x="5337" y="3529288"/>
          <a:ext cx="10928597" cy="11195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“Hamlet is Shakespeare’s greatest play.”</a:t>
          </a:r>
          <a:endParaRPr lang="en-US" sz="4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991" y="3583942"/>
        <a:ext cx="10819289" cy="1010288"/>
      </dsp:txXfrm>
    </dsp:sp>
    <dsp:sp modelId="{4DA8D5C2-6D61-974D-8C2A-7B579F82E3CA}">
      <dsp:nvSpPr>
        <dsp:cNvPr id="0" name=""/>
        <dsp:cNvSpPr/>
      </dsp:nvSpPr>
      <dsp:spPr>
        <a:xfrm>
          <a:off x="5337" y="4704865"/>
          <a:ext cx="10928597" cy="11195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“The writing style of Charles Dickens is too verbose.”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991" y="4759519"/>
        <a:ext cx="10819289" cy="10102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7BBF9-AD61-DA47-AECF-4B91C757FEF5}">
      <dsp:nvSpPr>
        <dsp:cNvPr id="0" name=""/>
        <dsp:cNvSpPr/>
      </dsp:nvSpPr>
      <dsp:spPr>
        <a:xfrm>
          <a:off x="0" y="222673"/>
          <a:ext cx="11356277" cy="1674655"/>
        </a:xfrm>
        <a:prstGeom prst="roundRect">
          <a:avLst/>
        </a:prstGeom>
        <a:solidFill>
          <a:srgbClr val="00206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Check for Evidence: Can the statement be backed up by data, research, or primary sources?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750" y="304423"/>
        <a:ext cx="11192777" cy="1511155"/>
      </dsp:txXfrm>
    </dsp:sp>
    <dsp:sp modelId="{C194E46C-97D4-F048-913B-1EF08619E183}">
      <dsp:nvSpPr>
        <dsp:cNvPr id="0" name=""/>
        <dsp:cNvSpPr/>
      </dsp:nvSpPr>
      <dsp:spPr>
        <a:xfrm>
          <a:off x="0" y="2012529"/>
          <a:ext cx="11356277" cy="1232032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Sources Matter: Is the statement derived from reputable sources?</a:t>
          </a:r>
          <a:endParaRPr lang="en-US" sz="33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143" y="2072672"/>
        <a:ext cx="11235991" cy="1111746"/>
      </dsp:txXfrm>
    </dsp:sp>
    <dsp:sp modelId="{FD195708-440F-AA41-A674-D6CF50120A79}">
      <dsp:nvSpPr>
        <dsp:cNvPr id="0" name=""/>
        <dsp:cNvSpPr/>
      </dsp:nvSpPr>
      <dsp:spPr>
        <a:xfrm>
          <a:off x="0" y="3359761"/>
          <a:ext cx="11356277" cy="2063221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 Exercise: Identify whether the following sentence is a fact: “The average length of a novel in the 19th century was around 90,000 words.”</a:t>
          </a:r>
          <a:endParaRPr lang="en-US" sz="3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0718" y="3460479"/>
        <a:ext cx="11154841" cy="18617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116D1-388F-B249-B962-BBDA76EACFAC}">
      <dsp:nvSpPr>
        <dsp:cNvPr id="0" name=""/>
        <dsp:cNvSpPr/>
      </dsp:nvSpPr>
      <dsp:spPr>
        <a:xfrm>
          <a:off x="0" y="4726445"/>
          <a:ext cx="8191499" cy="155132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 Exercise: Classify this sentence: “Romantic poetry captures the true essence of human emotion.”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726445"/>
        <a:ext cx="8191499" cy="1551324"/>
      </dsp:txXfrm>
    </dsp:sp>
    <dsp:sp modelId="{4925756D-5778-5F4A-A56F-8217D8F420B5}">
      <dsp:nvSpPr>
        <dsp:cNvPr id="0" name=""/>
        <dsp:cNvSpPr/>
      </dsp:nvSpPr>
      <dsp:spPr>
        <a:xfrm rot="10800000">
          <a:off x="0" y="2363777"/>
          <a:ext cx="8191499" cy="2385937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Subjective Language: Opinions often include adjectives that imply judgment or preference.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2363777"/>
        <a:ext cx="8191499" cy="1550310"/>
      </dsp:txXfrm>
    </dsp:sp>
    <dsp:sp modelId="{3EE18FBB-05A4-344A-9DE3-B95E04972E7D}">
      <dsp:nvSpPr>
        <dsp:cNvPr id="0" name=""/>
        <dsp:cNvSpPr/>
      </dsp:nvSpPr>
      <dsp:spPr>
        <a:xfrm rot="10800000">
          <a:off x="0" y="1109"/>
          <a:ext cx="8191499" cy="2385937"/>
        </a:xfrm>
        <a:prstGeom prst="upArrowCallou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Look for Opinion Indicators: Words like “believe,” “think,” “best,” “should,” etc.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109"/>
        <a:ext cx="8191499" cy="15503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62864-143D-504A-A6FC-0BDA1C79783C}">
      <dsp:nvSpPr>
        <dsp:cNvPr id="0" name=""/>
        <dsp:cNvSpPr/>
      </dsp:nvSpPr>
      <dsp:spPr>
        <a:xfrm>
          <a:off x="0" y="317516"/>
          <a:ext cx="8286750" cy="2805791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Presenting Opinions as Facts: Ensure that subjective analyses are framed as interpretations.</a:t>
          </a:r>
          <a:endParaRPr lang="en-US" sz="4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6967" y="454483"/>
        <a:ext cx="8012816" cy="2531857"/>
      </dsp:txXfrm>
    </dsp:sp>
    <dsp:sp modelId="{C83F559F-AE38-3042-BE17-DCD5DBE045AF}">
      <dsp:nvSpPr>
        <dsp:cNvPr id="0" name=""/>
        <dsp:cNvSpPr/>
      </dsp:nvSpPr>
      <dsp:spPr>
        <a:xfrm>
          <a:off x="0" y="3261547"/>
          <a:ext cx="8286750" cy="2859363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Assuming Facts are Opinions: Verify information before assuming it’s subjective.</a:t>
          </a:r>
          <a:endParaRPr lang="en-US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583" y="3401130"/>
        <a:ext cx="8007584" cy="258019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B5ACB-5992-3842-A895-EF1C243D0B27}">
      <dsp:nvSpPr>
        <dsp:cNvPr id="0" name=""/>
        <dsp:cNvSpPr/>
      </dsp:nvSpPr>
      <dsp:spPr>
        <a:xfrm>
          <a:off x="799415" y="1640"/>
          <a:ext cx="3712958" cy="233220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Interactive Task: Display a set of statements related to literature for students to label as fact or opinion.</a:t>
          </a:r>
          <a:endParaRPr 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7723" y="69948"/>
        <a:ext cx="3576342" cy="2195589"/>
      </dsp:txXfrm>
    </dsp:sp>
    <dsp:sp modelId="{3FE95BA9-7F6A-934B-89D2-B1BE34E02E7E}">
      <dsp:nvSpPr>
        <dsp:cNvPr id="0" name=""/>
        <dsp:cNvSpPr/>
      </dsp:nvSpPr>
      <dsp:spPr>
        <a:xfrm>
          <a:off x="4713509" y="884323"/>
          <a:ext cx="484556" cy="5668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</dsp:txBody>
      <dsp:txXfrm>
        <a:off x="4713509" y="997691"/>
        <a:ext cx="339189" cy="340103"/>
      </dsp:txXfrm>
    </dsp:sp>
    <dsp:sp modelId="{53FABBD2-5EB0-9545-A4AB-4FCBAFD0C0E2}">
      <dsp:nvSpPr>
        <dsp:cNvPr id="0" name=""/>
        <dsp:cNvSpPr/>
      </dsp:nvSpPr>
      <dsp:spPr>
        <a:xfrm>
          <a:off x="5426630" y="133300"/>
          <a:ext cx="5331970" cy="20688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Example: “Leo Tolstoy’s War and Peace is considered one of the longest novels ever written.” (Fact)</a:t>
          </a:r>
          <a:endParaRPr 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87226" y="193896"/>
        <a:ext cx="5210778" cy="1947694"/>
      </dsp:txXfrm>
    </dsp:sp>
    <dsp:sp modelId="{9C5DC8E5-B7A8-A54C-9003-ABBEF3926231}">
      <dsp:nvSpPr>
        <dsp:cNvPr id="0" name=""/>
        <dsp:cNvSpPr/>
      </dsp:nvSpPr>
      <dsp:spPr>
        <a:xfrm rot="5358152">
          <a:off x="7834195" y="2426036"/>
          <a:ext cx="554377" cy="566839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 rot="-5400000">
        <a:off x="7940319" y="2432274"/>
        <a:ext cx="340103" cy="388064"/>
      </dsp:txXfrm>
    </dsp:sp>
    <dsp:sp modelId="{F2DA6CD8-F920-2C42-AB76-FF6146FD9F77}">
      <dsp:nvSpPr>
        <dsp:cNvPr id="0" name=""/>
        <dsp:cNvSpPr/>
      </dsp:nvSpPr>
      <dsp:spPr>
        <a:xfrm>
          <a:off x="5501393" y="3248103"/>
          <a:ext cx="5257207" cy="19806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Example: “War and Peace is an overrated novel.” (Opinion)</a:t>
          </a:r>
          <a:endParaRPr lang="en-US" sz="3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59403" y="3306113"/>
        <a:ext cx="5141187" cy="186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F654F-3247-534B-B017-DB9E53DDDEA7}">
      <dsp:nvSpPr>
        <dsp:cNvPr id="0" name=""/>
        <dsp:cNvSpPr/>
      </dsp:nvSpPr>
      <dsp:spPr>
        <a:xfrm>
          <a:off x="4415662" y="1014273"/>
          <a:ext cx="3857058" cy="1920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Identify when an author uses information to support his points and when he interjects with opinions.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5662" y="1014273"/>
        <a:ext cx="3857058" cy="1920329"/>
      </dsp:txXfrm>
    </dsp:sp>
    <dsp:sp modelId="{B361295A-3573-5546-AC43-4AC0435650A4}">
      <dsp:nvSpPr>
        <dsp:cNvPr id="0" name=""/>
        <dsp:cNvSpPr/>
      </dsp:nvSpPr>
      <dsp:spPr>
        <a:xfrm>
          <a:off x="2797373" y="-1805"/>
          <a:ext cx="3952487" cy="3952487"/>
        </a:xfrm>
        <a:prstGeom prst="circularArrow">
          <a:avLst>
            <a:gd name="adj1" fmla="val 9474"/>
            <a:gd name="adj2" fmla="val 684166"/>
            <a:gd name="adj3" fmla="val 7854620"/>
            <a:gd name="adj4" fmla="val 2261214"/>
            <a:gd name="adj5" fmla="val 11053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2FA559-AE51-5C42-A27A-067A72C494C3}">
      <dsp:nvSpPr>
        <dsp:cNvPr id="0" name=""/>
        <dsp:cNvSpPr/>
      </dsp:nvSpPr>
      <dsp:spPr>
        <a:xfrm>
          <a:off x="2242878" y="1014273"/>
          <a:ext cx="1920329" cy="19203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Building Arguments in Essays: How to construct arguments using a blend of factual information and well-supported opinions.</a:t>
          </a:r>
          <a:endParaRPr lang="en-US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42878" y="1014273"/>
        <a:ext cx="1920329" cy="1920329"/>
      </dsp:txXfrm>
    </dsp:sp>
    <dsp:sp modelId="{ED624FB2-45F9-AD4A-8AD7-7161AC401E7A}">
      <dsp:nvSpPr>
        <dsp:cNvPr id="0" name=""/>
        <dsp:cNvSpPr/>
      </dsp:nvSpPr>
      <dsp:spPr>
        <a:xfrm>
          <a:off x="2797373" y="-1805"/>
          <a:ext cx="3952487" cy="3952487"/>
        </a:xfrm>
        <a:prstGeom prst="circularArrow">
          <a:avLst>
            <a:gd name="adj1" fmla="val 9474"/>
            <a:gd name="adj2" fmla="val 684166"/>
            <a:gd name="adj3" fmla="val 18654620"/>
            <a:gd name="adj4" fmla="val 13061214"/>
            <a:gd name="adj5" fmla="val 11053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55A3A-6A63-068C-E543-7095E06DB8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E0F2-7754-EAED-351D-30682A32A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24E740-B03F-45B4-CCF5-A705B2130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DCE47-899D-AE4E-FB27-A56FB7EF6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16822-4827-BE1D-F241-90175C069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1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FC777-5689-1B39-19E3-07584DB38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9FF39E-F165-758E-6282-9C1B20830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8F999-99E4-9136-508D-67915A05C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03373-1ED5-4D54-3A70-81A177DE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4B18C-D93C-FFA9-FC05-E87C96256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44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78A0FC-3581-596D-71B4-12001A202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49BFAE-541F-A5B3-F885-B7489EA31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8230D-3B71-C834-0C40-DE943E3E7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EE3D-87CD-7B26-465C-7036D686B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F8C86D-457F-DB5D-DFA5-5983C20E0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500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75F04-8BE0-24BF-DB78-B5BC9B5A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6D8A3-9967-644C-C789-C137CB503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7326E-1B1A-0B24-E61F-6E517CB31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3F94A-136E-AC5C-2FE2-E1E8FA886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73EFB-7C2C-D1C3-FEF4-18251BE58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12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8C65-289A-A206-21BE-03CF691AE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8BE8C-8F59-CD36-5469-60FA348FC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00065-3A38-2628-B7B3-3A9895CB7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C9B1A-620F-6418-7623-7BECC0B81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7F65E-0D36-75F1-5A16-2B2A37802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4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5D0FC-689C-7DBA-E56B-3F3DB2436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3C8BD-ECC2-CBA2-060B-295D6691A6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CD10C-0348-310B-2DD1-E5D7FA8E0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B8C81-0690-B87B-CEB6-8443EC9A8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D19E1-7CCE-8651-FE35-A88AB9E2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08FFA0-A440-5A77-986F-0EB2E97EF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0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5F9D4-7593-2519-A27C-C1DC753F0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7CD6F-C6B6-805C-4029-A78CBB629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1127C4-07A3-0359-E2CB-A068F3395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8F6544-FA4D-623C-5476-54992D5B65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8203FE-C563-8615-27AF-1371D19D17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279DB7-33A9-A50C-C058-39F3DF0D4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56A36D-9431-0FEA-628F-119C530EC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5E4DD-7AA5-C2CB-4DC8-39F80E1E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6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8E16C-19C5-9E83-06A0-4E6074CA3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2A3959-7F42-0CAB-C26A-F40329CC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4FF503-8942-BFF8-A5F5-6ACE996DF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0FE3FD-B5B1-E4A2-E94C-942290262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17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32E7D8-457C-6093-E464-2125BB365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F766ED-7D50-C4BE-3E5D-4569DD4A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024244-B0FC-EC26-44EE-A28D3C21A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47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FFE0B-2252-7D4E-C886-18E18785D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F5146-EC0E-E3FA-C1BD-9262D7358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8FC6BE-C260-7E59-C8B1-EF2A32909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49CEE8-62E1-74CF-C93A-B3F1459C6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AED0B8-2414-B150-DBAF-72C93ABC3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9BE9F-C11D-4DA7-8C64-FFE86A08E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3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461B2-7938-1072-01CB-377F1135E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57DCCB-A939-8F70-6193-024F1AF53E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54FEC-8914-4406-0A7F-A33831EE9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FC1353-5E0B-5968-2E50-2FC5262F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96FEA-9020-381A-EB42-DC2AFB8FA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486C3-94F3-6100-93D4-E6ACB4992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6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1EE832-342A-DEE5-65DB-B69C15A9C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79BC1-33DF-C927-4DA0-7E0DAC548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AC92A7-ABF5-972E-5E52-E8626443CD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DBFDD2-F293-6242-B9CD-A3A191CC9F01}" type="datetimeFigureOut">
              <a:rPr lang="en-US" smtClean="0"/>
              <a:t>12/14/24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78C22-090D-E3B7-346D-2E6465F66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FB369-74C1-2615-3B08-9382A91BD0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A22ACB-7C52-0E46-8FBE-F9AB0915E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1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5EA9BF-36F4-0E10-9B39-043B6AE57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889"/>
            <a:ext cx="10834688" cy="901699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Distinguishing Between Fact and Opinion</a:t>
            </a:r>
            <a:endParaRPr lang="en-US" sz="48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C8B37FA-2226-5221-6C4A-155307A5DE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8579887"/>
              </p:ext>
            </p:extLst>
          </p:nvPr>
        </p:nvGraphicFramePr>
        <p:xfrm>
          <a:off x="377952" y="1231392"/>
          <a:ext cx="11509248" cy="53837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1790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E075BA-7AF3-7338-C3FF-CC293510A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85345"/>
            <a:ext cx="11350752" cy="79248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GB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Conclusion</a:t>
            </a:r>
            <a:br>
              <a:rPr lang="en-IN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CE5832F-67FC-48D9-0B52-AC33554211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605132"/>
              </p:ext>
            </p:extLst>
          </p:nvPr>
        </p:nvGraphicFramePr>
        <p:xfrm>
          <a:off x="353568" y="1024128"/>
          <a:ext cx="11509248" cy="55481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767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98A7B4-6105-149A-7C11-558E4FF4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613"/>
            <a:ext cx="10515600" cy="714375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2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Why is it Important?</a:t>
            </a:r>
            <a:br>
              <a:rPr lang="en-IN" b="1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</a:br>
            <a:endParaRPr lang="en-US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6E9BB22-57B5-01B7-CD21-4C51AEFEFE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270677"/>
              </p:ext>
            </p:extLst>
          </p:nvPr>
        </p:nvGraphicFramePr>
        <p:xfrm>
          <a:off x="402336" y="1042988"/>
          <a:ext cx="11423904" cy="5486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2814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7BD0D0-7428-447D-46E1-72F7F67D5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en-GB" sz="1900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Characteristics of Facts</a:t>
            </a:r>
            <a:br>
              <a:rPr lang="en-IN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1900" b="1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EE9491-DC23-559B-5D66-F25E36CF55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227807"/>
              </p:ext>
            </p:extLst>
          </p:nvPr>
        </p:nvGraphicFramePr>
        <p:xfrm>
          <a:off x="219456" y="1743457"/>
          <a:ext cx="11753088" cy="4765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1050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E7A011C-B269-FDFC-14CD-6079E05C21B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5B1CF3-2849-777F-41A6-BDB2E3CDA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014"/>
            <a:ext cx="10515600" cy="581024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Characteristics of Opinions</a:t>
            </a:r>
            <a:br>
              <a:rPr lang="en-IN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6C6B2BF-9C58-61D5-D79F-7A189145B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035815"/>
              </p:ext>
            </p:extLst>
          </p:nvPr>
        </p:nvGraphicFramePr>
        <p:xfrm>
          <a:off x="414528" y="781042"/>
          <a:ext cx="10939272" cy="5827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5851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1BE04B-0CFB-8D9B-A715-3393B9C83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751"/>
            <a:ext cx="10515600" cy="858837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GB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How to Identify Facts</a:t>
            </a:r>
            <a:br>
              <a:rPr lang="en-IN" sz="40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GB" sz="4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br>
              <a:rPr lang="en-IN" sz="4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942512-A962-7293-3480-F243BE2C3C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006378"/>
              </p:ext>
            </p:extLst>
          </p:nvPr>
        </p:nvGraphicFramePr>
        <p:xfrm>
          <a:off x="402335" y="926592"/>
          <a:ext cx="11356277" cy="5645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913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7714D9-CEC9-5311-C375-FDCCAAA93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326" y="557189"/>
            <a:ext cx="3057524" cy="5567891"/>
          </a:xfrm>
        </p:spPr>
        <p:txBody>
          <a:bodyPr>
            <a:normAutofit/>
          </a:bodyPr>
          <a:lstStyle/>
          <a:p>
            <a:pPr algn="ctr"/>
            <a:r>
              <a:rPr lang="en-GB" sz="5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How to Identify Opinions</a:t>
            </a:r>
            <a:endParaRPr lang="en-IN" sz="52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AFAEDE6-2178-4287-12D0-F3EDD67D04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81727"/>
              </p:ext>
            </p:extLst>
          </p:nvPr>
        </p:nvGraphicFramePr>
        <p:xfrm>
          <a:off x="3686175" y="268224"/>
          <a:ext cx="8191499" cy="6278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96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BE7CBF-5290-3BB0-FDD3-231D8D928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569" y="557189"/>
            <a:ext cx="2926080" cy="5567891"/>
          </a:xfrm>
        </p:spPr>
        <p:txBody>
          <a:bodyPr>
            <a:normAutofit/>
          </a:bodyPr>
          <a:lstStyle/>
          <a:p>
            <a:br>
              <a:rPr lang="en-GB" sz="5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sz="5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Common Mistakes</a:t>
            </a:r>
            <a:br>
              <a:rPr lang="en-IN" sz="5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52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8E8A6E-6F52-6AA9-9443-DA52DAEDED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622560"/>
              </p:ext>
            </p:extLst>
          </p:nvPr>
        </p:nvGraphicFramePr>
        <p:xfrm>
          <a:off x="3643313" y="243841"/>
          <a:ext cx="8286750" cy="6438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2055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4087E04-C99E-4195-8EBA-1BD4C4511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36EACDA-272E-4472-852A-83CAB4091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-1"/>
            <a:ext cx="12191999" cy="4267200"/>
            <a:chOff x="7467600" y="0"/>
            <a:chExt cx="472440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B8E7674-EC8C-49CF-884A-222BCA8655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9B3B005-189B-4C78-B153-4B558C1B62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D73501D-A515-4725-8404-1315A591A5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7D4D89-E599-FAC0-2708-A3DFFE0C0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325"/>
            <a:ext cx="10515600" cy="728663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br>
              <a:rPr lang="en-GB" sz="2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GB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Practice Exercise</a:t>
            </a:r>
            <a:br>
              <a:rPr lang="en-IN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en-US" sz="2500" b="1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59C234B3-50D5-CA39-5698-CDFF958CA0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4003135"/>
              </p:ext>
            </p:extLst>
          </p:nvPr>
        </p:nvGraphicFramePr>
        <p:xfrm>
          <a:off x="341376" y="1207008"/>
          <a:ext cx="11558016" cy="5230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7632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9477A5-AF72-96C9-26CA-A2CC2B47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4287"/>
          </a:xfrm>
        </p:spPr>
        <p:txBody>
          <a:bodyPr>
            <a:normAutofit fontScale="90000"/>
          </a:bodyPr>
          <a:lstStyle/>
          <a:p>
            <a:pPr algn="ctr"/>
            <a:r>
              <a:rPr lang="en-GB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Facts vs. Opinions</a:t>
            </a:r>
            <a:endParaRPr lang="en-US" sz="5400" b="1" dirty="0"/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4814052C-0EBB-8F09-984C-84F060F22A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935104"/>
              </p:ext>
            </p:extLst>
          </p:nvPr>
        </p:nvGraphicFramePr>
        <p:xfrm>
          <a:off x="838200" y="2228087"/>
          <a:ext cx="10515600" cy="3948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4153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453</Words>
  <Application>Microsoft Macintosh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Times New Roman</vt:lpstr>
      <vt:lpstr>Office Theme</vt:lpstr>
      <vt:lpstr>Distinguishing Between Fact and Opinion</vt:lpstr>
      <vt:lpstr> Why is it Important? </vt:lpstr>
      <vt:lpstr> Characteristics of Facts </vt:lpstr>
      <vt:lpstr> Characteristics of Opinions </vt:lpstr>
      <vt:lpstr>  How to Identify Facts   </vt:lpstr>
      <vt:lpstr>How to Identify Opinions</vt:lpstr>
      <vt:lpstr> Common Mistakes </vt:lpstr>
      <vt:lpstr> Practice Exercise </vt:lpstr>
      <vt:lpstr>Facts vs. Opinions</vt:lpstr>
      <vt:lpstr> Conclusion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Sanchay Tiwari</dc:creator>
  <cp:lastModifiedBy>Sanchay Tiwari</cp:lastModifiedBy>
  <cp:revision>2</cp:revision>
  <dcterms:created xsi:type="dcterms:W3CDTF">2024-11-11T05:02:23Z</dcterms:created>
  <dcterms:modified xsi:type="dcterms:W3CDTF">2024-12-14T14:09:15Z</dcterms:modified>
</cp:coreProperties>
</file>