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32503D-2360-3F4E-9C6C-E55DC9D2BF8B}" v="5" dt="2025-03-03T18:03:48.8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2"/>
    <p:restoredTop sz="94601"/>
  </p:normalViewPr>
  <p:slideViewPr>
    <p:cSldViewPr snapToGrid="0">
      <p:cViewPr varScale="1">
        <p:scale>
          <a:sx n="90" d="100"/>
          <a:sy n="90" d="100"/>
        </p:scale>
        <p:origin x="1336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chay Tiwari" userId="7622fbc3b72aa1b5" providerId="LiveId" clId="{6932503D-2360-3F4E-9C6C-E55DC9D2BF8B}"/>
    <pc:docChg chg="modSld">
      <pc:chgData name="Sanchay Tiwari" userId="7622fbc3b72aa1b5" providerId="LiveId" clId="{6932503D-2360-3F4E-9C6C-E55DC9D2BF8B}" dt="2025-03-03T18:03:48.848" v="2"/>
      <pc:docMkLst>
        <pc:docMk/>
      </pc:docMkLst>
      <pc:sldChg chg="modSp mod">
        <pc:chgData name="Sanchay Tiwari" userId="7622fbc3b72aa1b5" providerId="LiveId" clId="{6932503D-2360-3F4E-9C6C-E55DC9D2BF8B}" dt="2025-03-03T18:03:48.848" v="2"/>
        <pc:sldMkLst>
          <pc:docMk/>
          <pc:sldMk cId="3248095662" sldId="261"/>
        </pc:sldMkLst>
        <pc:graphicFrameChg chg="mod">
          <ac:chgData name="Sanchay Tiwari" userId="7622fbc3b72aa1b5" providerId="LiveId" clId="{6932503D-2360-3F4E-9C6C-E55DC9D2BF8B}" dt="2025-03-03T18:03:48.848" v="2"/>
          <ac:graphicFrameMkLst>
            <pc:docMk/>
            <pc:sldMk cId="3248095662" sldId="261"/>
            <ac:graphicFrameMk id="41" creationId="{F9A885E1-CE9D-7413-D1FB-CAC4AF01803B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E34D8F-453D-44CC-B532-41E5443E21D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0_3" csCatId="mainScheme" phldr="1"/>
      <dgm:spPr/>
      <dgm:t>
        <a:bodyPr/>
        <a:lstStyle/>
        <a:p>
          <a:endParaRPr lang="en-US"/>
        </a:p>
      </dgm:t>
    </dgm:pt>
    <dgm:pt modelId="{384429A1-DF88-47B9-9BD7-A58059B5BC74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Biography: Brief overview of Hardy's life (1840–1928), focusing on his career as a novelist and poet.</a:t>
          </a:r>
        </a:p>
      </dgm:t>
    </dgm:pt>
    <dgm:pt modelId="{1621EF1E-E04A-41AB-A130-AAD8CD4BF81D}" type="parTrans" cxnId="{D2D9F54E-D556-4553-BE86-208E85C2B8A7}">
      <dgm:prSet/>
      <dgm:spPr/>
      <dgm:t>
        <a:bodyPr/>
        <a:lstStyle/>
        <a:p>
          <a:endParaRPr lang="en-US"/>
        </a:p>
      </dgm:t>
    </dgm:pt>
    <dgm:pt modelId="{3AB69689-6D83-4959-9C92-3F294C9C6016}" type="sibTrans" cxnId="{D2D9F54E-D556-4553-BE86-208E85C2B8A7}">
      <dgm:prSet/>
      <dgm:spPr/>
      <dgm:t>
        <a:bodyPr/>
        <a:lstStyle/>
        <a:p>
          <a:endParaRPr lang="en-US"/>
        </a:p>
      </dgm:t>
    </dgm:pt>
    <dgm:pt modelId="{BE681DDF-41FF-4314-BF29-E5A0484CCB9D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Literary Context: Known for his realistic depiction of rural England and the tension between tradition and change.</a:t>
          </a:r>
        </a:p>
      </dgm:t>
    </dgm:pt>
    <dgm:pt modelId="{DEB210FA-C5F5-4566-8703-79E59C990D28}" type="parTrans" cxnId="{CF0A14C5-0F10-4B13-8877-9945367482FC}">
      <dgm:prSet/>
      <dgm:spPr/>
      <dgm:t>
        <a:bodyPr/>
        <a:lstStyle/>
        <a:p>
          <a:endParaRPr lang="en-US"/>
        </a:p>
      </dgm:t>
    </dgm:pt>
    <dgm:pt modelId="{828FB74A-146E-4DB4-9FC4-D52E34ABDB39}" type="sibTrans" cxnId="{CF0A14C5-0F10-4B13-8877-9945367482FC}">
      <dgm:prSet/>
      <dgm:spPr/>
      <dgm:t>
        <a:bodyPr/>
        <a:lstStyle/>
        <a:p>
          <a:endParaRPr lang="en-US"/>
        </a:p>
      </dgm:t>
    </dgm:pt>
    <dgm:pt modelId="{1193F366-CDDD-41B8-A2F8-822694E3A30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Relevance: "The Distracted Preacher" as part of his collection "Wessex Tales," published in 1888.</a:t>
          </a:r>
        </a:p>
      </dgm:t>
    </dgm:pt>
    <dgm:pt modelId="{777F7CD3-E782-4CD7-A573-2D1B8A92E579}" type="parTrans" cxnId="{D96D6DA8-69E1-45F2-92C9-91827785E6FD}">
      <dgm:prSet/>
      <dgm:spPr/>
      <dgm:t>
        <a:bodyPr/>
        <a:lstStyle/>
        <a:p>
          <a:endParaRPr lang="en-US"/>
        </a:p>
      </dgm:t>
    </dgm:pt>
    <dgm:pt modelId="{252D1DB7-00AE-42ED-AB55-E47AE81584FC}" type="sibTrans" cxnId="{D96D6DA8-69E1-45F2-92C9-91827785E6FD}">
      <dgm:prSet/>
      <dgm:spPr/>
      <dgm:t>
        <a:bodyPr/>
        <a:lstStyle/>
        <a:p>
          <a:endParaRPr lang="en-US"/>
        </a:p>
      </dgm:t>
    </dgm:pt>
    <dgm:pt modelId="{032C596D-4F3C-40ED-89F9-F6E2593F068F}" type="pres">
      <dgm:prSet presAssocID="{C0E34D8F-453D-44CC-B532-41E5443E21D0}" presName="root" presStyleCnt="0">
        <dgm:presLayoutVars>
          <dgm:dir/>
          <dgm:resizeHandles val="exact"/>
        </dgm:presLayoutVars>
      </dgm:prSet>
      <dgm:spPr/>
    </dgm:pt>
    <dgm:pt modelId="{A1BF4A00-60EF-4B8C-8F42-EB8BFCE806C8}" type="pres">
      <dgm:prSet presAssocID="{384429A1-DF88-47B9-9BD7-A58059B5BC74}" presName="compNode" presStyleCnt="0"/>
      <dgm:spPr/>
    </dgm:pt>
    <dgm:pt modelId="{AA3208A8-43BE-42F3-9B3E-A3898FEDE08E}" type="pres">
      <dgm:prSet presAssocID="{384429A1-DF88-47B9-9BD7-A58059B5BC74}" presName="bgRect" presStyleLbl="bgShp" presStyleIdx="0" presStyleCnt="3"/>
      <dgm:spPr/>
    </dgm:pt>
    <dgm:pt modelId="{463C6CC7-F0DD-43A2-80AB-8BCBF06A2169}" type="pres">
      <dgm:prSet presAssocID="{384429A1-DF88-47B9-9BD7-A58059B5BC7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55ABA9FA-AC00-426F-AD9E-9B573086FEDA}" type="pres">
      <dgm:prSet presAssocID="{384429A1-DF88-47B9-9BD7-A58059B5BC74}" presName="spaceRect" presStyleCnt="0"/>
      <dgm:spPr/>
    </dgm:pt>
    <dgm:pt modelId="{D70B9368-B04F-4B85-84E4-E6271F829331}" type="pres">
      <dgm:prSet presAssocID="{384429A1-DF88-47B9-9BD7-A58059B5BC74}" presName="parTx" presStyleLbl="revTx" presStyleIdx="0" presStyleCnt="3">
        <dgm:presLayoutVars>
          <dgm:chMax val="0"/>
          <dgm:chPref val="0"/>
        </dgm:presLayoutVars>
      </dgm:prSet>
      <dgm:spPr/>
    </dgm:pt>
    <dgm:pt modelId="{9BDA23A4-1EDB-4A88-AE44-A84469D6AB6A}" type="pres">
      <dgm:prSet presAssocID="{3AB69689-6D83-4959-9C92-3F294C9C6016}" presName="sibTrans" presStyleCnt="0"/>
      <dgm:spPr/>
    </dgm:pt>
    <dgm:pt modelId="{F8D45B1E-C8CD-44FD-B92E-24A25C542798}" type="pres">
      <dgm:prSet presAssocID="{BE681DDF-41FF-4314-BF29-E5A0484CCB9D}" presName="compNode" presStyleCnt="0"/>
      <dgm:spPr/>
    </dgm:pt>
    <dgm:pt modelId="{3FB079A5-8C50-45A4-8796-D3CA704C4CB8}" type="pres">
      <dgm:prSet presAssocID="{BE681DDF-41FF-4314-BF29-E5A0484CCB9D}" presName="bgRect" presStyleLbl="bgShp" presStyleIdx="1" presStyleCnt="3"/>
      <dgm:spPr/>
    </dgm:pt>
    <dgm:pt modelId="{4CBA0776-40B8-40B2-A9A3-F655A7141696}" type="pres">
      <dgm:prSet presAssocID="{BE681DDF-41FF-4314-BF29-E5A0484CCB9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stle scene"/>
        </a:ext>
      </dgm:extLst>
    </dgm:pt>
    <dgm:pt modelId="{4CFE0759-F2EB-42DA-9730-F326EAC2DE88}" type="pres">
      <dgm:prSet presAssocID="{BE681DDF-41FF-4314-BF29-E5A0484CCB9D}" presName="spaceRect" presStyleCnt="0"/>
      <dgm:spPr/>
    </dgm:pt>
    <dgm:pt modelId="{992E6330-532E-47E7-BA60-7CE0E92FA8F5}" type="pres">
      <dgm:prSet presAssocID="{BE681DDF-41FF-4314-BF29-E5A0484CCB9D}" presName="parTx" presStyleLbl="revTx" presStyleIdx="1" presStyleCnt="3">
        <dgm:presLayoutVars>
          <dgm:chMax val="0"/>
          <dgm:chPref val="0"/>
        </dgm:presLayoutVars>
      </dgm:prSet>
      <dgm:spPr/>
    </dgm:pt>
    <dgm:pt modelId="{CAA79E01-C9E7-4D41-9A8D-A132B3D99D71}" type="pres">
      <dgm:prSet presAssocID="{828FB74A-146E-4DB4-9FC4-D52E34ABDB39}" presName="sibTrans" presStyleCnt="0"/>
      <dgm:spPr/>
    </dgm:pt>
    <dgm:pt modelId="{5E013BEA-3827-411B-A7F5-115AC5DBE4F0}" type="pres">
      <dgm:prSet presAssocID="{1193F366-CDDD-41B8-A2F8-822694E3A30A}" presName="compNode" presStyleCnt="0"/>
      <dgm:spPr/>
    </dgm:pt>
    <dgm:pt modelId="{7428DC83-7D7F-4812-B805-8EE00BC49D45}" type="pres">
      <dgm:prSet presAssocID="{1193F366-CDDD-41B8-A2F8-822694E3A30A}" presName="bgRect" presStyleLbl="bgShp" presStyleIdx="2" presStyleCnt="3"/>
      <dgm:spPr/>
    </dgm:pt>
    <dgm:pt modelId="{2D380125-CA4C-4DFB-B293-3056F603FCBE}" type="pres">
      <dgm:prSet presAssocID="{1193F366-CDDD-41B8-A2F8-822694E3A30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otes"/>
        </a:ext>
      </dgm:extLst>
    </dgm:pt>
    <dgm:pt modelId="{B4CBAA82-0DAE-4B5B-A149-B830F0B8D0D3}" type="pres">
      <dgm:prSet presAssocID="{1193F366-CDDD-41B8-A2F8-822694E3A30A}" presName="spaceRect" presStyleCnt="0"/>
      <dgm:spPr/>
    </dgm:pt>
    <dgm:pt modelId="{75AD9640-F79B-48B4-A61E-12612EB564DB}" type="pres">
      <dgm:prSet presAssocID="{1193F366-CDDD-41B8-A2F8-822694E3A30A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418C4C25-04B6-4F0B-A5BB-6376E4B0B5E7}" type="presOf" srcId="{C0E34D8F-453D-44CC-B532-41E5443E21D0}" destId="{032C596D-4F3C-40ED-89F9-F6E2593F068F}" srcOrd="0" destOrd="0" presId="urn:microsoft.com/office/officeart/2018/2/layout/IconVerticalSolidList"/>
    <dgm:cxn modelId="{DB24B541-1004-4229-96AB-475E94D00D00}" type="presOf" srcId="{BE681DDF-41FF-4314-BF29-E5A0484CCB9D}" destId="{992E6330-532E-47E7-BA60-7CE0E92FA8F5}" srcOrd="0" destOrd="0" presId="urn:microsoft.com/office/officeart/2018/2/layout/IconVerticalSolidList"/>
    <dgm:cxn modelId="{D2D9F54E-D556-4553-BE86-208E85C2B8A7}" srcId="{C0E34D8F-453D-44CC-B532-41E5443E21D0}" destId="{384429A1-DF88-47B9-9BD7-A58059B5BC74}" srcOrd="0" destOrd="0" parTransId="{1621EF1E-E04A-41AB-A130-AAD8CD4BF81D}" sibTransId="{3AB69689-6D83-4959-9C92-3F294C9C6016}"/>
    <dgm:cxn modelId="{E8EE3F5B-15FF-4552-BD80-9A137D242CB5}" type="presOf" srcId="{1193F366-CDDD-41B8-A2F8-822694E3A30A}" destId="{75AD9640-F79B-48B4-A61E-12612EB564DB}" srcOrd="0" destOrd="0" presId="urn:microsoft.com/office/officeart/2018/2/layout/IconVerticalSolidList"/>
    <dgm:cxn modelId="{D96D6DA8-69E1-45F2-92C9-91827785E6FD}" srcId="{C0E34D8F-453D-44CC-B532-41E5443E21D0}" destId="{1193F366-CDDD-41B8-A2F8-822694E3A30A}" srcOrd="2" destOrd="0" parTransId="{777F7CD3-E782-4CD7-A573-2D1B8A92E579}" sibTransId="{252D1DB7-00AE-42ED-AB55-E47AE81584FC}"/>
    <dgm:cxn modelId="{91DDB0A8-CF51-4CCF-85E0-A8D847C2714D}" type="presOf" srcId="{384429A1-DF88-47B9-9BD7-A58059B5BC74}" destId="{D70B9368-B04F-4B85-84E4-E6271F829331}" srcOrd="0" destOrd="0" presId="urn:microsoft.com/office/officeart/2018/2/layout/IconVerticalSolidList"/>
    <dgm:cxn modelId="{CF0A14C5-0F10-4B13-8877-9945367482FC}" srcId="{C0E34D8F-453D-44CC-B532-41E5443E21D0}" destId="{BE681DDF-41FF-4314-BF29-E5A0484CCB9D}" srcOrd="1" destOrd="0" parTransId="{DEB210FA-C5F5-4566-8703-79E59C990D28}" sibTransId="{828FB74A-146E-4DB4-9FC4-D52E34ABDB39}"/>
    <dgm:cxn modelId="{88E9625A-A897-4F1D-A50C-AD38780354C3}" type="presParOf" srcId="{032C596D-4F3C-40ED-89F9-F6E2593F068F}" destId="{A1BF4A00-60EF-4B8C-8F42-EB8BFCE806C8}" srcOrd="0" destOrd="0" presId="urn:microsoft.com/office/officeart/2018/2/layout/IconVerticalSolidList"/>
    <dgm:cxn modelId="{47D08BC4-1ACC-4FF3-A2F1-9DC5C57D5432}" type="presParOf" srcId="{A1BF4A00-60EF-4B8C-8F42-EB8BFCE806C8}" destId="{AA3208A8-43BE-42F3-9B3E-A3898FEDE08E}" srcOrd="0" destOrd="0" presId="urn:microsoft.com/office/officeart/2018/2/layout/IconVerticalSolidList"/>
    <dgm:cxn modelId="{109E880C-F827-4A45-AF71-5D28EE9F4705}" type="presParOf" srcId="{A1BF4A00-60EF-4B8C-8F42-EB8BFCE806C8}" destId="{463C6CC7-F0DD-43A2-80AB-8BCBF06A2169}" srcOrd="1" destOrd="0" presId="urn:microsoft.com/office/officeart/2018/2/layout/IconVerticalSolidList"/>
    <dgm:cxn modelId="{4F4F8879-B813-4875-AD2C-3CC46AF22E89}" type="presParOf" srcId="{A1BF4A00-60EF-4B8C-8F42-EB8BFCE806C8}" destId="{55ABA9FA-AC00-426F-AD9E-9B573086FEDA}" srcOrd="2" destOrd="0" presId="urn:microsoft.com/office/officeart/2018/2/layout/IconVerticalSolidList"/>
    <dgm:cxn modelId="{661070A4-088F-498B-87C2-D2424F85A089}" type="presParOf" srcId="{A1BF4A00-60EF-4B8C-8F42-EB8BFCE806C8}" destId="{D70B9368-B04F-4B85-84E4-E6271F829331}" srcOrd="3" destOrd="0" presId="urn:microsoft.com/office/officeart/2018/2/layout/IconVerticalSolidList"/>
    <dgm:cxn modelId="{06F048C3-9D41-4FBC-8B7A-E68E419064DB}" type="presParOf" srcId="{032C596D-4F3C-40ED-89F9-F6E2593F068F}" destId="{9BDA23A4-1EDB-4A88-AE44-A84469D6AB6A}" srcOrd="1" destOrd="0" presId="urn:microsoft.com/office/officeart/2018/2/layout/IconVerticalSolidList"/>
    <dgm:cxn modelId="{2ACCE9C8-6034-42B6-AB33-274537E50FDA}" type="presParOf" srcId="{032C596D-4F3C-40ED-89F9-F6E2593F068F}" destId="{F8D45B1E-C8CD-44FD-B92E-24A25C542798}" srcOrd="2" destOrd="0" presId="urn:microsoft.com/office/officeart/2018/2/layout/IconVerticalSolidList"/>
    <dgm:cxn modelId="{C52509A7-CE8B-45F7-873F-54C03DE2F394}" type="presParOf" srcId="{F8D45B1E-C8CD-44FD-B92E-24A25C542798}" destId="{3FB079A5-8C50-45A4-8796-D3CA704C4CB8}" srcOrd="0" destOrd="0" presId="urn:microsoft.com/office/officeart/2018/2/layout/IconVerticalSolidList"/>
    <dgm:cxn modelId="{16B1C998-DF24-4DE6-BF62-4E7A986A8DA2}" type="presParOf" srcId="{F8D45B1E-C8CD-44FD-B92E-24A25C542798}" destId="{4CBA0776-40B8-40B2-A9A3-F655A7141696}" srcOrd="1" destOrd="0" presId="urn:microsoft.com/office/officeart/2018/2/layout/IconVerticalSolidList"/>
    <dgm:cxn modelId="{A191102E-2365-4F62-9E78-B67A6F234AC6}" type="presParOf" srcId="{F8D45B1E-C8CD-44FD-B92E-24A25C542798}" destId="{4CFE0759-F2EB-42DA-9730-F326EAC2DE88}" srcOrd="2" destOrd="0" presId="urn:microsoft.com/office/officeart/2018/2/layout/IconVerticalSolidList"/>
    <dgm:cxn modelId="{86238C9B-E91C-472B-905A-55090899FC58}" type="presParOf" srcId="{F8D45B1E-C8CD-44FD-B92E-24A25C542798}" destId="{992E6330-532E-47E7-BA60-7CE0E92FA8F5}" srcOrd="3" destOrd="0" presId="urn:microsoft.com/office/officeart/2018/2/layout/IconVerticalSolidList"/>
    <dgm:cxn modelId="{B19F0090-68B2-4C61-8D69-5E8BD2C57EC4}" type="presParOf" srcId="{032C596D-4F3C-40ED-89F9-F6E2593F068F}" destId="{CAA79E01-C9E7-4D41-9A8D-A132B3D99D71}" srcOrd="3" destOrd="0" presId="urn:microsoft.com/office/officeart/2018/2/layout/IconVerticalSolidList"/>
    <dgm:cxn modelId="{7732CEB5-6953-4A94-AA9E-2D2452A1F80A}" type="presParOf" srcId="{032C596D-4F3C-40ED-89F9-F6E2593F068F}" destId="{5E013BEA-3827-411B-A7F5-115AC5DBE4F0}" srcOrd="4" destOrd="0" presId="urn:microsoft.com/office/officeart/2018/2/layout/IconVerticalSolidList"/>
    <dgm:cxn modelId="{C13F4F0F-17DD-46ED-8BD6-6A83CB97B827}" type="presParOf" srcId="{5E013BEA-3827-411B-A7F5-115AC5DBE4F0}" destId="{7428DC83-7D7F-4812-B805-8EE00BC49D45}" srcOrd="0" destOrd="0" presId="urn:microsoft.com/office/officeart/2018/2/layout/IconVerticalSolidList"/>
    <dgm:cxn modelId="{32AEFBD7-A8FC-434E-89E2-0C097A8976B8}" type="presParOf" srcId="{5E013BEA-3827-411B-A7F5-115AC5DBE4F0}" destId="{2D380125-CA4C-4DFB-B293-3056F603FCBE}" srcOrd="1" destOrd="0" presId="urn:microsoft.com/office/officeart/2018/2/layout/IconVerticalSolidList"/>
    <dgm:cxn modelId="{9858F170-F290-4302-834A-AAEC74B94D7A}" type="presParOf" srcId="{5E013BEA-3827-411B-A7F5-115AC5DBE4F0}" destId="{B4CBAA82-0DAE-4B5B-A149-B830F0B8D0D3}" srcOrd="2" destOrd="0" presId="urn:microsoft.com/office/officeart/2018/2/layout/IconVerticalSolidList"/>
    <dgm:cxn modelId="{82E890DE-F017-40A0-8EB0-D109805D2487}" type="presParOf" srcId="{5E013BEA-3827-411B-A7F5-115AC5DBE4F0}" destId="{75AD9640-F79B-48B4-A61E-12612EB564D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AE7FA2-19FF-4875-8F63-33584E7C9D1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BE6FD5-CE08-4807-BEA0-F0C4521C5718}">
      <dgm:prSet custT="1"/>
      <dgm:spPr/>
      <dgm:t>
        <a:bodyPr/>
        <a:lstStyle/>
        <a:p>
          <a:pPr algn="l"/>
          <a:r>
            <a:rPr lang="en-US" sz="3200" b="1" dirty="0">
              <a:solidFill>
                <a:schemeClr val="tx1"/>
              </a:solidFill>
              <a:highlight>
                <a:srgbClr val="00FF00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Setting</a:t>
          </a:r>
          <a:r>
            <a:rPr lang="en-US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: Late 18th-century Wessex, England, during the smuggling era.</a:t>
          </a:r>
        </a:p>
      </dgm:t>
    </dgm:pt>
    <dgm:pt modelId="{8701F512-80CE-497A-A1F1-B075CC04E735}" type="parTrans" cxnId="{5D78B024-6DFF-4025-A34C-D9E250A7C09E}">
      <dgm:prSet/>
      <dgm:spPr/>
      <dgm:t>
        <a:bodyPr/>
        <a:lstStyle/>
        <a:p>
          <a:endParaRPr lang="en-US"/>
        </a:p>
      </dgm:t>
    </dgm:pt>
    <dgm:pt modelId="{94015A38-BEF5-47C1-9572-E1F1E128EB48}" type="sibTrans" cxnId="{5D78B024-6DFF-4025-A34C-D9E250A7C09E}">
      <dgm:prSet/>
      <dgm:spPr/>
      <dgm:t>
        <a:bodyPr/>
        <a:lstStyle/>
        <a:p>
          <a:endParaRPr lang="en-US"/>
        </a:p>
      </dgm:t>
    </dgm:pt>
    <dgm:pt modelId="{B1008ED5-7F4F-4B7A-BC11-9DCEB21B998E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  <a:highlight>
                <a:srgbClr val="00FF00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Plot Overview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: A young preacher, Mr. Stockdale, is stationed in the village of Nether-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Moynton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, where he becomes entangled with Lizzy Newberry and the local smuggling trade.</a:t>
          </a:r>
        </a:p>
      </dgm:t>
    </dgm:pt>
    <dgm:pt modelId="{D719A898-B2EE-4418-87E6-57AC99CFD24D}" type="parTrans" cxnId="{1A652783-784E-4618-9B86-DDD6AC347E0E}">
      <dgm:prSet/>
      <dgm:spPr/>
      <dgm:t>
        <a:bodyPr/>
        <a:lstStyle/>
        <a:p>
          <a:endParaRPr lang="en-US"/>
        </a:p>
      </dgm:t>
    </dgm:pt>
    <dgm:pt modelId="{583FD014-120C-433A-AA26-4F66622F3411}" type="sibTrans" cxnId="{1A652783-784E-4618-9B86-DDD6AC347E0E}">
      <dgm:prSet/>
      <dgm:spPr/>
      <dgm:t>
        <a:bodyPr/>
        <a:lstStyle/>
        <a:p>
          <a:endParaRPr lang="en-US"/>
        </a:p>
      </dgm:t>
    </dgm:pt>
    <dgm:pt modelId="{AA259BA5-3805-44B3-9449-B7E477A44E77}">
      <dgm:prSet/>
      <dgm:spPr/>
      <dgm:t>
        <a:bodyPr/>
        <a:lstStyle/>
        <a:p>
          <a:pPr algn="l"/>
          <a:r>
            <a:rPr lang="en-US" b="1" dirty="0">
              <a:solidFill>
                <a:schemeClr val="tx1"/>
              </a:solidFill>
              <a:highlight>
                <a:srgbClr val="00FF00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Key Conflict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: The internal moral struggle of Mr. Stockdale between his religious duties and his feelings for Lizzy.</a:t>
          </a:r>
        </a:p>
      </dgm:t>
    </dgm:pt>
    <dgm:pt modelId="{156960EC-A620-4E3F-88E8-76E9D5B03A5D}" type="parTrans" cxnId="{7F7CB663-2B4F-4D25-958B-9BB7F281FF96}">
      <dgm:prSet/>
      <dgm:spPr/>
      <dgm:t>
        <a:bodyPr/>
        <a:lstStyle/>
        <a:p>
          <a:endParaRPr lang="en-US"/>
        </a:p>
      </dgm:t>
    </dgm:pt>
    <dgm:pt modelId="{7DABFF2D-2E61-4B31-A343-7BEEC3A01736}" type="sibTrans" cxnId="{7F7CB663-2B4F-4D25-958B-9BB7F281FF96}">
      <dgm:prSet/>
      <dgm:spPr/>
      <dgm:t>
        <a:bodyPr/>
        <a:lstStyle/>
        <a:p>
          <a:endParaRPr lang="en-US"/>
        </a:p>
      </dgm:t>
    </dgm:pt>
    <dgm:pt modelId="{C5AA0210-7497-9C4A-8A7C-40F5E012CF32}" type="pres">
      <dgm:prSet presAssocID="{F9AE7FA2-19FF-4875-8F63-33584E7C9D1C}" presName="Name0" presStyleCnt="0">
        <dgm:presLayoutVars>
          <dgm:dir/>
          <dgm:animLvl val="lvl"/>
          <dgm:resizeHandles val="exact"/>
        </dgm:presLayoutVars>
      </dgm:prSet>
      <dgm:spPr/>
    </dgm:pt>
    <dgm:pt modelId="{9C39199A-5918-BE47-A212-7CCB936765B3}" type="pres">
      <dgm:prSet presAssocID="{0EBE6FD5-CE08-4807-BEA0-F0C4521C5718}" presName="linNode" presStyleCnt="0"/>
      <dgm:spPr/>
    </dgm:pt>
    <dgm:pt modelId="{DB6122C7-BFD9-4642-87B5-44A5FE5F3FD9}" type="pres">
      <dgm:prSet presAssocID="{0EBE6FD5-CE08-4807-BEA0-F0C4521C5718}" presName="parentText" presStyleLbl="node1" presStyleIdx="0" presStyleCnt="3" custScaleX="277778">
        <dgm:presLayoutVars>
          <dgm:chMax val="1"/>
          <dgm:bulletEnabled val="1"/>
        </dgm:presLayoutVars>
      </dgm:prSet>
      <dgm:spPr/>
    </dgm:pt>
    <dgm:pt modelId="{0892BD95-AE7E-4640-99CA-EF61CF23563C}" type="pres">
      <dgm:prSet presAssocID="{94015A38-BEF5-47C1-9572-E1F1E128EB48}" presName="sp" presStyleCnt="0"/>
      <dgm:spPr/>
    </dgm:pt>
    <dgm:pt modelId="{2E553B0B-F65C-9E4F-B795-13C305991712}" type="pres">
      <dgm:prSet presAssocID="{B1008ED5-7F4F-4B7A-BC11-9DCEB21B998E}" presName="linNode" presStyleCnt="0"/>
      <dgm:spPr/>
    </dgm:pt>
    <dgm:pt modelId="{25FBC4E7-E573-7741-96EF-30310202041D}" type="pres">
      <dgm:prSet presAssocID="{B1008ED5-7F4F-4B7A-BC11-9DCEB21B998E}" presName="parentText" presStyleLbl="node1" presStyleIdx="1" presStyleCnt="3" custScaleX="277778">
        <dgm:presLayoutVars>
          <dgm:chMax val="1"/>
          <dgm:bulletEnabled val="1"/>
        </dgm:presLayoutVars>
      </dgm:prSet>
      <dgm:spPr/>
    </dgm:pt>
    <dgm:pt modelId="{205D7787-A32F-3143-AE33-5F34B534B4AF}" type="pres">
      <dgm:prSet presAssocID="{583FD014-120C-433A-AA26-4F66622F3411}" presName="sp" presStyleCnt="0"/>
      <dgm:spPr/>
    </dgm:pt>
    <dgm:pt modelId="{F30BE2B0-D185-F047-96AD-8407361F5EA3}" type="pres">
      <dgm:prSet presAssocID="{AA259BA5-3805-44B3-9449-B7E477A44E77}" presName="linNode" presStyleCnt="0"/>
      <dgm:spPr/>
    </dgm:pt>
    <dgm:pt modelId="{E8DFFC05-6902-1040-9530-145750053CFC}" type="pres">
      <dgm:prSet presAssocID="{AA259BA5-3805-44B3-9449-B7E477A44E77}" presName="parentText" presStyleLbl="node1" presStyleIdx="2" presStyleCnt="3" custScaleX="277778">
        <dgm:presLayoutVars>
          <dgm:chMax val="1"/>
          <dgm:bulletEnabled val="1"/>
        </dgm:presLayoutVars>
      </dgm:prSet>
      <dgm:spPr/>
    </dgm:pt>
  </dgm:ptLst>
  <dgm:cxnLst>
    <dgm:cxn modelId="{5D78B024-6DFF-4025-A34C-D9E250A7C09E}" srcId="{F9AE7FA2-19FF-4875-8F63-33584E7C9D1C}" destId="{0EBE6FD5-CE08-4807-BEA0-F0C4521C5718}" srcOrd="0" destOrd="0" parTransId="{8701F512-80CE-497A-A1F1-B075CC04E735}" sibTransId="{94015A38-BEF5-47C1-9572-E1F1E128EB48}"/>
    <dgm:cxn modelId="{7F7CB663-2B4F-4D25-958B-9BB7F281FF96}" srcId="{F9AE7FA2-19FF-4875-8F63-33584E7C9D1C}" destId="{AA259BA5-3805-44B3-9449-B7E477A44E77}" srcOrd="2" destOrd="0" parTransId="{156960EC-A620-4E3F-88E8-76E9D5B03A5D}" sibTransId="{7DABFF2D-2E61-4B31-A343-7BEEC3A01736}"/>
    <dgm:cxn modelId="{AE845164-32DD-914E-B659-2C60448A85D6}" type="presOf" srcId="{F9AE7FA2-19FF-4875-8F63-33584E7C9D1C}" destId="{C5AA0210-7497-9C4A-8A7C-40F5E012CF32}" srcOrd="0" destOrd="0" presId="urn:microsoft.com/office/officeart/2005/8/layout/vList5"/>
    <dgm:cxn modelId="{1A652783-784E-4618-9B86-DDD6AC347E0E}" srcId="{F9AE7FA2-19FF-4875-8F63-33584E7C9D1C}" destId="{B1008ED5-7F4F-4B7A-BC11-9DCEB21B998E}" srcOrd="1" destOrd="0" parTransId="{D719A898-B2EE-4418-87E6-57AC99CFD24D}" sibTransId="{583FD014-120C-433A-AA26-4F66622F3411}"/>
    <dgm:cxn modelId="{A2FA5B97-C3E8-364F-9C3D-EC70FEAD2425}" type="presOf" srcId="{0EBE6FD5-CE08-4807-BEA0-F0C4521C5718}" destId="{DB6122C7-BFD9-4642-87B5-44A5FE5F3FD9}" srcOrd="0" destOrd="0" presId="urn:microsoft.com/office/officeart/2005/8/layout/vList5"/>
    <dgm:cxn modelId="{9E869FD8-8421-E74A-BDE1-55587068A5D9}" type="presOf" srcId="{B1008ED5-7F4F-4B7A-BC11-9DCEB21B998E}" destId="{25FBC4E7-E573-7741-96EF-30310202041D}" srcOrd="0" destOrd="0" presId="urn:microsoft.com/office/officeart/2005/8/layout/vList5"/>
    <dgm:cxn modelId="{8BEB07F4-80F6-6843-A83C-913D1F495E27}" type="presOf" srcId="{AA259BA5-3805-44B3-9449-B7E477A44E77}" destId="{E8DFFC05-6902-1040-9530-145750053CFC}" srcOrd="0" destOrd="0" presId="urn:microsoft.com/office/officeart/2005/8/layout/vList5"/>
    <dgm:cxn modelId="{F37649C8-8AEA-594D-8588-B487826178A3}" type="presParOf" srcId="{C5AA0210-7497-9C4A-8A7C-40F5E012CF32}" destId="{9C39199A-5918-BE47-A212-7CCB936765B3}" srcOrd="0" destOrd="0" presId="urn:microsoft.com/office/officeart/2005/8/layout/vList5"/>
    <dgm:cxn modelId="{A1A0EBE7-08CE-AF45-B336-B7CC2FA43604}" type="presParOf" srcId="{9C39199A-5918-BE47-A212-7CCB936765B3}" destId="{DB6122C7-BFD9-4642-87B5-44A5FE5F3FD9}" srcOrd="0" destOrd="0" presId="urn:microsoft.com/office/officeart/2005/8/layout/vList5"/>
    <dgm:cxn modelId="{FABF028E-0521-1F4D-9680-853FC3CFCEF6}" type="presParOf" srcId="{C5AA0210-7497-9C4A-8A7C-40F5E012CF32}" destId="{0892BD95-AE7E-4640-99CA-EF61CF23563C}" srcOrd="1" destOrd="0" presId="urn:microsoft.com/office/officeart/2005/8/layout/vList5"/>
    <dgm:cxn modelId="{5ABB2FFF-F68C-9945-9DA5-001BFA8F4AB4}" type="presParOf" srcId="{C5AA0210-7497-9C4A-8A7C-40F5E012CF32}" destId="{2E553B0B-F65C-9E4F-B795-13C305991712}" srcOrd="2" destOrd="0" presId="urn:microsoft.com/office/officeart/2005/8/layout/vList5"/>
    <dgm:cxn modelId="{A2D9C93E-3CCB-054D-8121-A37ABAC2171A}" type="presParOf" srcId="{2E553B0B-F65C-9E4F-B795-13C305991712}" destId="{25FBC4E7-E573-7741-96EF-30310202041D}" srcOrd="0" destOrd="0" presId="urn:microsoft.com/office/officeart/2005/8/layout/vList5"/>
    <dgm:cxn modelId="{ED160436-2CE1-7148-A39C-C8FAA11014F1}" type="presParOf" srcId="{C5AA0210-7497-9C4A-8A7C-40F5E012CF32}" destId="{205D7787-A32F-3143-AE33-5F34B534B4AF}" srcOrd="3" destOrd="0" presId="urn:microsoft.com/office/officeart/2005/8/layout/vList5"/>
    <dgm:cxn modelId="{058BC043-3DA2-804E-87D1-4BDABA9FC994}" type="presParOf" srcId="{C5AA0210-7497-9C4A-8A7C-40F5E012CF32}" destId="{F30BE2B0-D185-F047-96AD-8407361F5EA3}" srcOrd="4" destOrd="0" presId="urn:microsoft.com/office/officeart/2005/8/layout/vList5"/>
    <dgm:cxn modelId="{0092F065-A5CB-8A4A-85A8-5B713A30CAAD}" type="presParOf" srcId="{F30BE2B0-D185-F047-96AD-8407361F5EA3}" destId="{E8DFFC05-6902-1040-9530-145750053CF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766EF5-03B3-42A3-8BD7-7059BF3C7A16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BBBAE67-A26C-46D7-B1B5-BC07C6813C44}">
      <dgm:prSet custT="1"/>
      <dgm:spPr>
        <a:solidFill>
          <a:srgbClr val="7030A0"/>
        </a:solidFill>
      </dgm:spPr>
      <dgm:t>
        <a:bodyPr/>
        <a:lstStyle/>
        <a:p>
          <a:pPr algn="l"/>
          <a:r>
            <a:rPr lang="en-US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Mr. Stockdale: A well-meaning Methodist preacher, represents moral certainty and religious duty.</a:t>
          </a:r>
        </a:p>
      </dgm:t>
    </dgm:pt>
    <dgm:pt modelId="{7C481161-E4D9-40D1-81FD-19430577A3AC}" type="parTrans" cxnId="{1A813A4C-3A2C-480F-ACF1-47B231ECD150}">
      <dgm:prSet/>
      <dgm:spPr/>
      <dgm:t>
        <a:bodyPr/>
        <a:lstStyle/>
        <a:p>
          <a:endParaRPr lang="en-US"/>
        </a:p>
      </dgm:t>
    </dgm:pt>
    <dgm:pt modelId="{A8727AE8-F191-40AC-B874-6867FFCE00CE}" type="sibTrans" cxnId="{1A813A4C-3A2C-480F-ACF1-47B231ECD150}">
      <dgm:prSet/>
      <dgm:spPr/>
      <dgm:t>
        <a:bodyPr/>
        <a:lstStyle/>
        <a:p>
          <a:endParaRPr lang="en-US"/>
        </a:p>
      </dgm:t>
    </dgm:pt>
    <dgm:pt modelId="{A49B4F88-7270-4E44-8908-722B4B3EA619}">
      <dgm:prSet custT="1"/>
      <dgm:spPr>
        <a:solidFill>
          <a:srgbClr val="002060"/>
        </a:solidFill>
      </dgm:spPr>
      <dgm:t>
        <a:bodyPr/>
        <a:lstStyle/>
        <a:p>
          <a:pPr algn="just"/>
          <a:r>
            <a:rPr lang="en-US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Lizzy Newberry: The charming and independent landlady, she embodies local traditions and challenges societal norms.</a:t>
          </a:r>
        </a:p>
      </dgm:t>
    </dgm:pt>
    <dgm:pt modelId="{414C67E7-754A-42BB-8D49-455F9DCB0495}" type="parTrans" cxnId="{319C6230-E623-440E-B1F3-C1929890B3A4}">
      <dgm:prSet/>
      <dgm:spPr/>
      <dgm:t>
        <a:bodyPr/>
        <a:lstStyle/>
        <a:p>
          <a:endParaRPr lang="en-US"/>
        </a:p>
      </dgm:t>
    </dgm:pt>
    <dgm:pt modelId="{623B2D5F-653B-4CE2-BF6A-6243E6EAE9D3}" type="sibTrans" cxnId="{319C6230-E623-440E-B1F3-C1929890B3A4}">
      <dgm:prSet/>
      <dgm:spPr/>
      <dgm:t>
        <a:bodyPr/>
        <a:lstStyle/>
        <a:p>
          <a:endParaRPr lang="en-US"/>
        </a:p>
      </dgm:t>
    </dgm:pt>
    <dgm:pt modelId="{79157775-7197-47B5-B33C-8A3FE6E3554C}">
      <dgm:prSet custT="1"/>
      <dgm:spPr>
        <a:solidFill>
          <a:srgbClr val="FFFF00"/>
        </a:solidFill>
      </dgm:spPr>
      <dgm:t>
        <a:bodyPr/>
        <a:lstStyle/>
        <a:p>
          <a:pPr algn="l"/>
          <a:r>
            <a: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Smugglers: Supporting characters enhancing the tension between legality and survival.</a:t>
          </a:r>
        </a:p>
      </dgm:t>
    </dgm:pt>
    <dgm:pt modelId="{70B5077A-05F8-47F5-A003-33613A55673E}" type="parTrans" cxnId="{FC87935C-2B38-4990-99D8-9FEAD59C6FF4}">
      <dgm:prSet/>
      <dgm:spPr/>
      <dgm:t>
        <a:bodyPr/>
        <a:lstStyle/>
        <a:p>
          <a:endParaRPr lang="en-US"/>
        </a:p>
      </dgm:t>
    </dgm:pt>
    <dgm:pt modelId="{430598D2-09D2-47DF-8FC5-5A1AEBD258A0}" type="sibTrans" cxnId="{FC87935C-2B38-4990-99D8-9FEAD59C6FF4}">
      <dgm:prSet/>
      <dgm:spPr/>
      <dgm:t>
        <a:bodyPr/>
        <a:lstStyle/>
        <a:p>
          <a:endParaRPr lang="en-US"/>
        </a:p>
      </dgm:t>
    </dgm:pt>
    <dgm:pt modelId="{C42033A3-5D6A-7D49-A354-39C6795617B2}" type="pres">
      <dgm:prSet presAssocID="{7E766EF5-03B3-42A3-8BD7-7059BF3C7A16}" presName="Name0" presStyleCnt="0">
        <dgm:presLayoutVars>
          <dgm:dir/>
          <dgm:animLvl val="lvl"/>
          <dgm:resizeHandles val="exact"/>
        </dgm:presLayoutVars>
      </dgm:prSet>
      <dgm:spPr/>
    </dgm:pt>
    <dgm:pt modelId="{29977279-F555-644F-BD3F-14D5D5859899}" type="pres">
      <dgm:prSet presAssocID="{79157775-7197-47B5-B33C-8A3FE6E3554C}" presName="boxAndChildren" presStyleCnt="0"/>
      <dgm:spPr/>
    </dgm:pt>
    <dgm:pt modelId="{3A76D685-AD1B-BD49-BD3D-488026D3D709}" type="pres">
      <dgm:prSet presAssocID="{79157775-7197-47B5-B33C-8A3FE6E3554C}" presName="parentTextBox" presStyleLbl="node1" presStyleIdx="0" presStyleCnt="3"/>
      <dgm:spPr/>
    </dgm:pt>
    <dgm:pt modelId="{54BDF755-ED5E-194B-A9F2-86A1310658B5}" type="pres">
      <dgm:prSet presAssocID="{623B2D5F-653B-4CE2-BF6A-6243E6EAE9D3}" presName="sp" presStyleCnt="0"/>
      <dgm:spPr/>
    </dgm:pt>
    <dgm:pt modelId="{AC5363A5-3EE1-3F46-B4B2-3581D724EAAA}" type="pres">
      <dgm:prSet presAssocID="{A49B4F88-7270-4E44-8908-722B4B3EA619}" presName="arrowAndChildren" presStyleCnt="0"/>
      <dgm:spPr/>
    </dgm:pt>
    <dgm:pt modelId="{ACC4FDB7-0D77-414A-B863-5E8320A8A3FB}" type="pres">
      <dgm:prSet presAssocID="{A49B4F88-7270-4E44-8908-722B4B3EA619}" presName="parentTextArrow" presStyleLbl="node1" presStyleIdx="1" presStyleCnt="3" custScaleY="81949" custLinFactNeighborY="3704"/>
      <dgm:spPr/>
    </dgm:pt>
    <dgm:pt modelId="{F20C8D42-F706-244D-909E-92CA0C621F0A}" type="pres">
      <dgm:prSet presAssocID="{A8727AE8-F191-40AC-B874-6867FFCE00CE}" presName="sp" presStyleCnt="0"/>
      <dgm:spPr/>
    </dgm:pt>
    <dgm:pt modelId="{CF5B8806-F306-014B-B60E-0469ED21817E}" type="pres">
      <dgm:prSet presAssocID="{8BBBAE67-A26C-46D7-B1B5-BC07C6813C44}" presName="arrowAndChildren" presStyleCnt="0"/>
      <dgm:spPr/>
    </dgm:pt>
    <dgm:pt modelId="{56A68682-D993-514F-9FB3-85B369FCAC1D}" type="pres">
      <dgm:prSet presAssocID="{8BBBAE67-A26C-46D7-B1B5-BC07C6813C44}" presName="parentTextArrow" presStyleLbl="node1" presStyleIdx="2" presStyleCnt="3" custLinFactNeighborY="-209"/>
      <dgm:spPr/>
    </dgm:pt>
  </dgm:ptLst>
  <dgm:cxnLst>
    <dgm:cxn modelId="{EE61C009-4E12-8740-B336-47D413CFAC75}" type="presOf" srcId="{7E766EF5-03B3-42A3-8BD7-7059BF3C7A16}" destId="{C42033A3-5D6A-7D49-A354-39C6795617B2}" srcOrd="0" destOrd="0" presId="urn:microsoft.com/office/officeart/2005/8/layout/process4"/>
    <dgm:cxn modelId="{319C6230-E623-440E-B1F3-C1929890B3A4}" srcId="{7E766EF5-03B3-42A3-8BD7-7059BF3C7A16}" destId="{A49B4F88-7270-4E44-8908-722B4B3EA619}" srcOrd="1" destOrd="0" parTransId="{414C67E7-754A-42BB-8D49-455F9DCB0495}" sibTransId="{623B2D5F-653B-4CE2-BF6A-6243E6EAE9D3}"/>
    <dgm:cxn modelId="{2221A64A-F524-0046-91C9-BB416BD0109D}" type="presOf" srcId="{A49B4F88-7270-4E44-8908-722B4B3EA619}" destId="{ACC4FDB7-0D77-414A-B863-5E8320A8A3FB}" srcOrd="0" destOrd="0" presId="urn:microsoft.com/office/officeart/2005/8/layout/process4"/>
    <dgm:cxn modelId="{1A813A4C-3A2C-480F-ACF1-47B231ECD150}" srcId="{7E766EF5-03B3-42A3-8BD7-7059BF3C7A16}" destId="{8BBBAE67-A26C-46D7-B1B5-BC07C6813C44}" srcOrd="0" destOrd="0" parTransId="{7C481161-E4D9-40D1-81FD-19430577A3AC}" sibTransId="{A8727AE8-F191-40AC-B874-6867FFCE00CE}"/>
    <dgm:cxn modelId="{FC87935C-2B38-4990-99D8-9FEAD59C6FF4}" srcId="{7E766EF5-03B3-42A3-8BD7-7059BF3C7A16}" destId="{79157775-7197-47B5-B33C-8A3FE6E3554C}" srcOrd="2" destOrd="0" parTransId="{70B5077A-05F8-47F5-A003-33613A55673E}" sibTransId="{430598D2-09D2-47DF-8FC5-5A1AEBD258A0}"/>
    <dgm:cxn modelId="{B6E796A5-6678-0349-B560-C8A41C69AA99}" type="presOf" srcId="{79157775-7197-47B5-B33C-8A3FE6E3554C}" destId="{3A76D685-AD1B-BD49-BD3D-488026D3D709}" srcOrd="0" destOrd="0" presId="urn:microsoft.com/office/officeart/2005/8/layout/process4"/>
    <dgm:cxn modelId="{28F8D0E9-1B2F-CD40-9F00-B406DD97E435}" type="presOf" srcId="{8BBBAE67-A26C-46D7-B1B5-BC07C6813C44}" destId="{56A68682-D993-514F-9FB3-85B369FCAC1D}" srcOrd="0" destOrd="0" presId="urn:microsoft.com/office/officeart/2005/8/layout/process4"/>
    <dgm:cxn modelId="{96755C71-75DC-E944-B4CB-AE5706EA19B4}" type="presParOf" srcId="{C42033A3-5D6A-7D49-A354-39C6795617B2}" destId="{29977279-F555-644F-BD3F-14D5D5859899}" srcOrd="0" destOrd="0" presId="urn:microsoft.com/office/officeart/2005/8/layout/process4"/>
    <dgm:cxn modelId="{ED557EBA-3C0D-B44F-AA6A-EB40293FDF12}" type="presParOf" srcId="{29977279-F555-644F-BD3F-14D5D5859899}" destId="{3A76D685-AD1B-BD49-BD3D-488026D3D709}" srcOrd="0" destOrd="0" presId="urn:microsoft.com/office/officeart/2005/8/layout/process4"/>
    <dgm:cxn modelId="{99E75AC4-2165-344A-A205-4884021DC03A}" type="presParOf" srcId="{C42033A3-5D6A-7D49-A354-39C6795617B2}" destId="{54BDF755-ED5E-194B-A9F2-86A1310658B5}" srcOrd="1" destOrd="0" presId="urn:microsoft.com/office/officeart/2005/8/layout/process4"/>
    <dgm:cxn modelId="{B33E8AA1-0733-EB4B-B6AF-78C238710EEC}" type="presParOf" srcId="{C42033A3-5D6A-7D49-A354-39C6795617B2}" destId="{AC5363A5-3EE1-3F46-B4B2-3581D724EAAA}" srcOrd="2" destOrd="0" presId="urn:microsoft.com/office/officeart/2005/8/layout/process4"/>
    <dgm:cxn modelId="{01D502FF-1B8F-0F4E-96C3-189195B47F48}" type="presParOf" srcId="{AC5363A5-3EE1-3F46-B4B2-3581D724EAAA}" destId="{ACC4FDB7-0D77-414A-B863-5E8320A8A3FB}" srcOrd="0" destOrd="0" presId="urn:microsoft.com/office/officeart/2005/8/layout/process4"/>
    <dgm:cxn modelId="{439C4A8D-846D-6D4F-9FFF-BCCF122AFF38}" type="presParOf" srcId="{C42033A3-5D6A-7D49-A354-39C6795617B2}" destId="{F20C8D42-F706-244D-909E-92CA0C621F0A}" srcOrd="3" destOrd="0" presId="urn:microsoft.com/office/officeart/2005/8/layout/process4"/>
    <dgm:cxn modelId="{585F396B-D350-9C4A-87F2-09704E62B4AD}" type="presParOf" srcId="{C42033A3-5D6A-7D49-A354-39C6795617B2}" destId="{CF5B8806-F306-014B-B60E-0469ED21817E}" srcOrd="4" destOrd="0" presId="urn:microsoft.com/office/officeart/2005/8/layout/process4"/>
    <dgm:cxn modelId="{B50F17CA-34AD-3D4E-8662-92A769A29254}" type="presParOf" srcId="{CF5B8806-F306-014B-B60E-0469ED21817E}" destId="{56A68682-D993-514F-9FB3-85B369FCAC1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7E07879-9139-4D55-9A6A-492160F8C0B2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1ABA1A8-796B-4A9B-A095-32BA4626F3CD}">
      <dgm:prSet/>
      <dgm:spPr>
        <a:solidFill>
          <a:schemeClr val="tx2">
            <a:lumMod val="10000"/>
            <a:lumOff val="90000"/>
          </a:schemeClr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  <a:highlight>
                <a:srgbClr val="00FFFF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Conflict between Duty and Desire</a:t>
          </a:r>
          <a:r>
            <a: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Mr. Stockdale's dilemma between his professional obligations and personal attraction to Lizzie.</a:t>
          </a:r>
        </a:p>
      </dgm:t>
    </dgm:pt>
    <dgm:pt modelId="{22A61E81-4054-4900-9950-32A7D30B1CF2}" type="parTrans" cxnId="{2B7905B7-8DBC-42FE-A6DD-CEA7031A0F92}">
      <dgm:prSet/>
      <dgm:spPr/>
      <dgm:t>
        <a:bodyPr/>
        <a:lstStyle/>
        <a:p>
          <a:endParaRPr lang="en-US"/>
        </a:p>
      </dgm:t>
    </dgm:pt>
    <dgm:pt modelId="{532103FB-5AD4-4B6E-811D-83240285CC33}" type="sibTrans" cxnId="{2B7905B7-8DBC-42FE-A6DD-CEA7031A0F92}">
      <dgm:prSet/>
      <dgm:spPr/>
      <dgm:t>
        <a:bodyPr/>
        <a:lstStyle/>
        <a:p>
          <a:endParaRPr lang="en-US"/>
        </a:p>
      </dgm:t>
    </dgm:pt>
    <dgm:pt modelId="{F7C2843A-1551-4B9F-9AAB-3F464114BCBF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3200" b="1" dirty="0">
              <a:solidFill>
                <a:schemeClr val="tx1"/>
              </a:solidFill>
              <a:highlight>
                <a:srgbClr val="00FF00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Law and Morality</a:t>
          </a:r>
          <a:r>
            <a: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Examination of legality versus morality in the context of smuggling.</a:t>
          </a:r>
        </a:p>
      </dgm:t>
    </dgm:pt>
    <dgm:pt modelId="{DE1C16F7-F5FC-4EDF-9D8C-37D9DA7A41EE}" type="parTrans" cxnId="{531E2E8F-5829-4FE5-8167-F52023F418B4}">
      <dgm:prSet/>
      <dgm:spPr/>
      <dgm:t>
        <a:bodyPr/>
        <a:lstStyle/>
        <a:p>
          <a:endParaRPr lang="en-US"/>
        </a:p>
      </dgm:t>
    </dgm:pt>
    <dgm:pt modelId="{011EAA05-794C-4AEB-A027-F78902F128C6}" type="sibTrans" cxnId="{531E2E8F-5829-4FE5-8167-F52023F418B4}">
      <dgm:prSet/>
      <dgm:spPr/>
      <dgm:t>
        <a:bodyPr/>
        <a:lstStyle/>
        <a:p>
          <a:endParaRPr lang="en-US"/>
        </a:p>
      </dgm:t>
    </dgm:pt>
    <dgm:pt modelId="{8912A555-98D6-470F-90ED-C1D65C1BCD29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sz="3200" b="1" dirty="0">
              <a:solidFill>
                <a:schemeClr val="tx1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Tradition vs. Change</a:t>
          </a:r>
          <a:r>
            <a: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The story's backdrop highlights the tension between traditional lifestyles and legal reform.</a:t>
          </a:r>
        </a:p>
      </dgm:t>
    </dgm:pt>
    <dgm:pt modelId="{114876E0-377A-47AC-9682-06D7E9570366}" type="parTrans" cxnId="{3246A57C-9E90-4572-9DBD-54ED04FEEA80}">
      <dgm:prSet/>
      <dgm:spPr/>
      <dgm:t>
        <a:bodyPr/>
        <a:lstStyle/>
        <a:p>
          <a:endParaRPr lang="en-US"/>
        </a:p>
      </dgm:t>
    </dgm:pt>
    <dgm:pt modelId="{4AFD4666-76C9-41EF-B9E9-1FA602EFF523}" type="sibTrans" cxnId="{3246A57C-9E90-4572-9DBD-54ED04FEEA80}">
      <dgm:prSet/>
      <dgm:spPr/>
      <dgm:t>
        <a:bodyPr/>
        <a:lstStyle/>
        <a:p>
          <a:endParaRPr lang="en-US"/>
        </a:p>
      </dgm:t>
    </dgm:pt>
    <dgm:pt modelId="{4CE83BCC-D056-1C4A-94DA-F3D4D708E5DC}" type="pres">
      <dgm:prSet presAssocID="{D7E07879-9139-4D55-9A6A-492160F8C0B2}" presName="linear" presStyleCnt="0">
        <dgm:presLayoutVars>
          <dgm:animLvl val="lvl"/>
          <dgm:resizeHandles val="exact"/>
        </dgm:presLayoutVars>
      </dgm:prSet>
      <dgm:spPr/>
    </dgm:pt>
    <dgm:pt modelId="{2C030A2E-15BC-4D40-BC03-B95A676C3A95}" type="pres">
      <dgm:prSet presAssocID="{61ABA1A8-796B-4A9B-A095-32BA4626F3C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ECFF20C-8A24-2E4B-B846-6A95BC1D02F5}" type="pres">
      <dgm:prSet presAssocID="{532103FB-5AD4-4B6E-811D-83240285CC33}" presName="spacer" presStyleCnt="0"/>
      <dgm:spPr/>
    </dgm:pt>
    <dgm:pt modelId="{D9682BE5-E3A5-7B47-A571-7564300A762E}" type="pres">
      <dgm:prSet presAssocID="{F7C2843A-1551-4B9F-9AAB-3F464114BCB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041C59D-2DB6-2F45-89A4-CF423D548E7B}" type="pres">
      <dgm:prSet presAssocID="{011EAA05-794C-4AEB-A027-F78902F128C6}" presName="spacer" presStyleCnt="0"/>
      <dgm:spPr/>
    </dgm:pt>
    <dgm:pt modelId="{10FE7D11-1A3C-444A-9BB8-128663518E0D}" type="pres">
      <dgm:prSet presAssocID="{8912A555-98D6-470F-90ED-C1D65C1BCD2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E620A02-3343-5C4B-90EB-EAB156616AB0}" type="presOf" srcId="{F7C2843A-1551-4B9F-9AAB-3F464114BCBF}" destId="{D9682BE5-E3A5-7B47-A571-7564300A762E}" srcOrd="0" destOrd="0" presId="urn:microsoft.com/office/officeart/2005/8/layout/vList2"/>
    <dgm:cxn modelId="{BC96E60B-FF92-6944-A3FF-3DC7B3AFDC99}" type="presOf" srcId="{8912A555-98D6-470F-90ED-C1D65C1BCD29}" destId="{10FE7D11-1A3C-444A-9BB8-128663518E0D}" srcOrd="0" destOrd="0" presId="urn:microsoft.com/office/officeart/2005/8/layout/vList2"/>
    <dgm:cxn modelId="{D474A727-EC0C-E940-AD85-9FB24EE5B34C}" type="presOf" srcId="{D7E07879-9139-4D55-9A6A-492160F8C0B2}" destId="{4CE83BCC-D056-1C4A-94DA-F3D4D708E5DC}" srcOrd="0" destOrd="0" presId="urn:microsoft.com/office/officeart/2005/8/layout/vList2"/>
    <dgm:cxn modelId="{3246A57C-9E90-4572-9DBD-54ED04FEEA80}" srcId="{D7E07879-9139-4D55-9A6A-492160F8C0B2}" destId="{8912A555-98D6-470F-90ED-C1D65C1BCD29}" srcOrd="2" destOrd="0" parTransId="{114876E0-377A-47AC-9682-06D7E9570366}" sibTransId="{4AFD4666-76C9-41EF-B9E9-1FA602EFF523}"/>
    <dgm:cxn modelId="{531E2E8F-5829-4FE5-8167-F52023F418B4}" srcId="{D7E07879-9139-4D55-9A6A-492160F8C0B2}" destId="{F7C2843A-1551-4B9F-9AAB-3F464114BCBF}" srcOrd="1" destOrd="0" parTransId="{DE1C16F7-F5FC-4EDF-9D8C-37D9DA7A41EE}" sibTransId="{011EAA05-794C-4AEB-A027-F78902F128C6}"/>
    <dgm:cxn modelId="{2B7905B7-8DBC-42FE-A6DD-CEA7031A0F92}" srcId="{D7E07879-9139-4D55-9A6A-492160F8C0B2}" destId="{61ABA1A8-796B-4A9B-A095-32BA4626F3CD}" srcOrd="0" destOrd="0" parTransId="{22A61E81-4054-4900-9950-32A7D30B1CF2}" sibTransId="{532103FB-5AD4-4B6E-811D-83240285CC33}"/>
    <dgm:cxn modelId="{5D5862C2-B8F1-864E-8F76-F92E08A3D89A}" type="presOf" srcId="{61ABA1A8-796B-4A9B-A095-32BA4626F3CD}" destId="{2C030A2E-15BC-4D40-BC03-B95A676C3A95}" srcOrd="0" destOrd="0" presId="urn:microsoft.com/office/officeart/2005/8/layout/vList2"/>
    <dgm:cxn modelId="{113503A8-0B76-5143-B83C-7AD28FC29627}" type="presParOf" srcId="{4CE83BCC-D056-1C4A-94DA-F3D4D708E5DC}" destId="{2C030A2E-15BC-4D40-BC03-B95A676C3A95}" srcOrd="0" destOrd="0" presId="urn:microsoft.com/office/officeart/2005/8/layout/vList2"/>
    <dgm:cxn modelId="{2F5BB1E7-3466-2547-B497-FC42CDC47E56}" type="presParOf" srcId="{4CE83BCC-D056-1C4A-94DA-F3D4D708E5DC}" destId="{4ECFF20C-8A24-2E4B-B846-6A95BC1D02F5}" srcOrd="1" destOrd="0" presId="urn:microsoft.com/office/officeart/2005/8/layout/vList2"/>
    <dgm:cxn modelId="{93F4085D-1B8A-FA4A-A55D-D0E441B87F09}" type="presParOf" srcId="{4CE83BCC-D056-1C4A-94DA-F3D4D708E5DC}" destId="{D9682BE5-E3A5-7B47-A571-7564300A762E}" srcOrd="2" destOrd="0" presId="urn:microsoft.com/office/officeart/2005/8/layout/vList2"/>
    <dgm:cxn modelId="{022EBC96-C854-8C47-A1A0-4503E6BD6D9F}" type="presParOf" srcId="{4CE83BCC-D056-1C4A-94DA-F3D4D708E5DC}" destId="{D041C59D-2DB6-2F45-89A4-CF423D548E7B}" srcOrd="3" destOrd="0" presId="urn:microsoft.com/office/officeart/2005/8/layout/vList2"/>
    <dgm:cxn modelId="{323F2AE7-BA23-934E-9F0B-F546919A464B}" type="presParOf" srcId="{4CE83BCC-D056-1C4A-94DA-F3D4D708E5DC}" destId="{10FE7D11-1A3C-444A-9BB8-128663518E0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3208A8-43BE-42F3-9B3E-A3898FEDE08E}">
      <dsp:nvSpPr>
        <dsp:cNvPr id="0" name=""/>
        <dsp:cNvSpPr/>
      </dsp:nvSpPr>
      <dsp:spPr>
        <a:xfrm>
          <a:off x="0" y="641"/>
          <a:ext cx="11619913" cy="150208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3C6CC7-F0DD-43A2-80AB-8BCBF06A2169}">
      <dsp:nvSpPr>
        <dsp:cNvPr id="0" name=""/>
        <dsp:cNvSpPr/>
      </dsp:nvSpPr>
      <dsp:spPr>
        <a:xfrm>
          <a:off x="454381" y="338611"/>
          <a:ext cx="826148" cy="82614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0B9368-B04F-4B85-84E4-E6271F829331}">
      <dsp:nvSpPr>
        <dsp:cNvPr id="0" name=""/>
        <dsp:cNvSpPr/>
      </dsp:nvSpPr>
      <dsp:spPr>
        <a:xfrm>
          <a:off x="1734911" y="641"/>
          <a:ext cx="9885001" cy="1502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971" tIns="158971" rIns="158971" bIns="158971" numCol="1" spcCol="1270" anchor="ctr" anchorCtr="0">
          <a:noAutofit/>
        </a:bodyPr>
        <a:lstStyle/>
        <a:p>
          <a:pPr marL="0" lvl="0" indent="0" algn="just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Biography: Brief overview of Hardy's life (1840–1928), focusing on his career as a novelist and poet.</a:t>
          </a:r>
        </a:p>
      </dsp:txBody>
      <dsp:txXfrm>
        <a:off x="1734911" y="641"/>
        <a:ext cx="9885001" cy="1502088"/>
      </dsp:txXfrm>
    </dsp:sp>
    <dsp:sp modelId="{3FB079A5-8C50-45A4-8796-D3CA704C4CB8}">
      <dsp:nvSpPr>
        <dsp:cNvPr id="0" name=""/>
        <dsp:cNvSpPr/>
      </dsp:nvSpPr>
      <dsp:spPr>
        <a:xfrm>
          <a:off x="0" y="1878251"/>
          <a:ext cx="11619913" cy="150208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BA0776-40B8-40B2-A9A3-F655A7141696}">
      <dsp:nvSpPr>
        <dsp:cNvPr id="0" name=""/>
        <dsp:cNvSpPr/>
      </dsp:nvSpPr>
      <dsp:spPr>
        <a:xfrm>
          <a:off x="454381" y="2216221"/>
          <a:ext cx="826148" cy="82614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2E6330-532E-47E7-BA60-7CE0E92FA8F5}">
      <dsp:nvSpPr>
        <dsp:cNvPr id="0" name=""/>
        <dsp:cNvSpPr/>
      </dsp:nvSpPr>
      <dsp:spPr>
        <a:xfrm>
          <a:off x="1734911" y="1878251"/>
          <a:ext cx="9885001" cy="1502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971" tIns="158971" rIns="158971" bIns="158971" numCol="1" spcCol="1270" anchor="ctr" anchorCtr="0">
          <a:noAutofit/>
        </a:bodyPr>
        <a:lstStyle/>
        <a:p>
          <a:pPr marL="0" lvl="0" indent="0" algn="just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Literary Context: Known for his realistic depiction of rural England and the tension between tradition and change.</a:t>
          </a:r>
        </a:p>
      </dsp:txBody>
      <dsp:txXfrm>
        <a:off x="1734911" y="1878251"/>
        <a:ext cx="9885001" cy="1502088"/>
      </dsp:txXfrm>
    </dsp:sp>
    <dsp:sp modelId="{7428DC83-7D7F-4812-B805-8EE00BC49D45}">
      <dsp:nvSpPr>
        <dsp:cNvPr id="0" name=""/>
        <dsp:cNvSpPr/>
      </dsp:nvSpPr>
      <dsp:spPr>
        <a:xfrm>
          <a:off x="0" y="3755862"/>
          <a:ext cx="11619913" cy="150208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380125-CA4C-4DFB-B293-3056F603FCBE}">
      <dsp:nvSpPr>
        <dsp:cNvPr id="0" name=""/>
        <dsp:cNvSpPr/>
      </dsp:nvSpPr>
      <dsp:spPr>
        <a:xfrm>
          <a:off x="454381" y="4093831"/>
          <a:ext cx="826148" cy="82614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AD9640-F79B-48B4-A61E-12612EB564DB}">
      <dsp:nvSpPr>
        <dsp:cNvPr id="0" name=""/>
        <dsp:cNvSpPr/>
      </dsp:nvSpPr>
      <dsp:spPr>
        <a:xfrm>
          <a:off x="1734911" y="3755862"/>
          <a:ext cx="9885001" cy="1502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971" tIns="158971" rIns="158971" bIns="158971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Relevance: "The Distracted Preacher" as part of his collection "Wessex Tales," published in 1888.</a:t>
          </a:r>
        </a:p>
      </dsp:txBody>
      <dsp:txXfrm>
        <a:off x="1734911" y="3755862"/>
        <a:ext cx="9885001" cy="15020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6122C7-BFD9-4642-87B5-44A5FE5F3FD9}">
      <dsp:nvSpPr>
        <dsp:cNvPr id="0" name=""/>
        <dsp:cNvSpPr/>
      </dsp:nvSpPr>
      <dsp:spPr>
        <a:xfrm>
          <a:off x="5370" y="2384"/>
          <a:ext cx="10996056" cy="15735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tx1"/>
              </a:solidFill>
              <a:highlight>
                <a:srgbClr val="00FF00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Setting</a:t>
          </a:r>
          <a:r>
            <a:rPr lang="en-US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Late 18th-century Wessex, England, during the smuggling era.</a:t>
          </a:r>
        </a:p>
      </dsp:txBody>
      <dsp:txXfrm>
        <a:off x="82184" y="79198"/>
        <a:ext cx="10842428" cy="1419909"/>
      </dsp:txXfrm>
    </dsp:sp>
    <dsp:sp modelId="{25FBC4E7-E573-7741-96EF-30310202041D}">
      <dsp:nvSpPr>
        <dsp:cNvPr id="0" name=""/>
        <dsp:cNvSpPr/>
      </dsp:nvSpPr>
      <dsp:spPr>
        <a:xfrm>
          <a:off x="5370" y="1654598"/>
          <a:ext cx="10996056" cy="15735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>
              <a:solidFill>
                <a:schemeClr val="tx1"/>
              </a:solidFill>
              <a:highlight>
                <a:srgbClr val="00FF00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Plot Overview</a:t>
          </a:r>
          <a:r>
            <a:rPr lang="en-US" sz="3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A young preacher, Mr. Stockdale, is stationed in the village of Nether-</a:t>
          </a:r>
          <a:r>
            <a:rPr lang="en-US" sz="31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Moynton</a:t>
          </a:r>
          <a:r>
            <a:rPr lang="en-US" sz="3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where he becomes entangled with Lizzy Newberry and the local smuggling trade.</a:t>
          </a:r>
        </a:p>
      </dsp:txBody>
      <dsp:txXfrm>
        <a:off x="82184" y="1731412"/>
        <a:ext cx="10842428" cy="1419909"/>
      </dsp:txXfrm>
    </dsp:sp>
    <dsp:sp modelId="{E8DFFC05-6902-1040-9530-145750053CFC}">
      <dsp:nvSpPr>
        <dsp:cNvPr id="0" name=""/>
        <dsp:cNvSpPr/>
      </dsp:nvSpPr>
      <dsp:spPr>
        <a:xfrm>
          <a:off x="5370" y="3306813"/>
          <a:ext cx="10996056" cy="15735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>
              <a:solidFill>
                <a:schemeClr val="tx1"/>
              </a:solidFill>
              <a:highlight>
                <a:srgbClr val="00FF00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Key Conflict</a:t>
          </a:r>
          <a:r>
            <a:rPr lang="en-US" sz="3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The internal moral struggle of Mr. Stockdale between his religious duties and his feelings for Lizzy.</a:t>
          </a:r>
        </a:p>
      </dsp:txBody>
      <dsp:txXfrm>
        <a:off x="82184" y="3383627"/>
        <a:ext cx="10842428" cy="14199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76D685-AD1B-BD49-BD3D-488026D3D709}">
      <dsp:nvSpPr>
        <dsp:cNvPr id="0" name=""/>
        <dsp:cNvSpPr/>
      </dsp:nvSpPr>
      <dsp:spPr>
        <a:xfrm>
          <a:off x="0" y="4717299"/>
          <a:ext cx="8668096" cy="1702991"/>
        </a:xfrm>
        <a:prstGeom prst="rect">
          <a:avLst/>
        </a:prstGeom>
        <a:solidFill>
          <a:srgbClr val="FFFF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Smugglers: Supporting characters enhancing the tension between legality and survival.</a:t>
          </a:r>
        </a:p>
      </dsp:txBody>
      <dsp:txXfrm>
        <a:off x="0" y="4717299"/>
        <a:ext cx="8668096" cy="1702991"/>
      </dsp:txXfrm>
    </dsp:sp>
    <dsp:sp modelId="{ACC4FDB7-0D77-414A-B863-5E8320A8A3FB}">
      <dsp:nvSpPr>
        <dsp:cNvPr id="0" name=""/>
        <dsp:cNvSpPr/>
      </dsp:nvSpPr>
      <dsp:spPr>
        <a:xfrm rot="10800000">
          <a:off x="0" y="2693450"/>
          <a:ext cx="8668096" cy="2146409"/>
        </a:xfrm>
        <a:prstGeom prst="upArrowCallout">
          <a:avLst/>
        </a:prstGeom>
        <a:solidFill>
          <a:srgbClr val="00206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just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Lizzy Newberry: The charming and independent landlady, she embodies local traditions and challenges societal norms.</a:t>
          </a:r>
        </a:p>
      </dsp:txBody>
      <dsp:txXfrm rot="10800000">
        <a:off x="0" y="2693450"/>
        <a:ext cx="8668096" cy="1394672"/>
      </dsp:txXfrm>
    </dsp:sp>
    <dsp:sp modelId="{56A68682-D993-514F-9FB3-85B369FCAC1D}">
      <dsp:nvSpPr>
        <dsp:cNvPr id="0" name=""/>
        <dsp:cNvSpPr/>
      </dsp:nvSpPr>
      <dsp:spPr>
        <a:xfrm rot="10800000">
          <a:off x="0" y="0"/>
          <a:ext cx="8668096" cy="2619201"/>
        </a:xfrm>
        <a:prstGeom prst="upArrowCallout">
          <a:avLst/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Mr. Stockdale: A well-meaning Methodist preacher, represents moral certainty and religious duty.</a:t>
          </a:r>
        </a:p>
      </dsp:txBody>
      <dsp:txXfrm rot="10800000">
        <a:off x="0" y="0"/>
        <a:ext cx="8668096" cy="17018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030A2E-15BC-4D40-BC03-B95A676C3A95}">
      <dsp:nvSpPr>
        <dsp:cNvPr id="0" name=""/>
        <dsp:cNvSpPr/>
      </dsp:nvSpPr>
      <dsp:spPr>
        <a:xfrm>
          <a:off x="0" y="91400"/>
          <a:ext cx="7871312" cy="2031120"/>
        </a:xfrm>
        <a:prstGeom prst="roundRect">
          <a:avLst/>
        </a:prstGeom>
        <a:solidFill>
          <a:schemeClr val="tx2">
            <a:lumMod val="10000"/>
            <a:lumOff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>
              <a:solidFill>
                <a:schemeClr val="tx1"/>
              </a:solidFill>
              <a:highlight>
                <a:srgbClr val="00FFFF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Conflict between Duty and Desire</a:t>
          </a:r>
          <a:r>
            <a:rPr lang="en-US" sz="3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Mr. Stockdale's dilemma between his professional obligations and personal attraction to Lizzie.</a:t>
          </a:r>
        </a:p>
      </dsp:txBody>
      <dsp:txXfrm>
        <a:off x="99151" y="190551"/>
        <a:ext cx="7673010" cy="1832818"/>
      </dsp:txXfrm>
    </dsp:sp>
    <dsp:sp modelId="{D9682BE5-E3A5-7B47-A571-7564300A762E}">
      <dsp:nvSpPr>
        <dsp:cNvPr id="0" name=""/>
        <dsp:cNvSpPr/>
      </dsp:nvSpPr>
      <dsp:spPr>
        <a:xfrm>
          <a:off x="0" y="2211800"/>
          <a:ext cx="7871312" cy="2031120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tx1"/>
              </a:solidFill>
              <a:highlight>
                <a:srgbClr val="00FF00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Law and Morality</a:t>
          </a:r>
          <a:r>
            <a:rPr lang="en-US" sz="3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Examination of legality versus morality in the context of smuggling.</a:t>
          </a:r>
        </a:p>
      </dsp:txBody>
      <dsp:txXfrm>
        <a:off x="99151" y="2310951"/>
        <a:ext cx="7673010" cy="1832818"/>
      </dsp:txXfrm>
    </dsp:sp>
    <dsp:sp modelId="{10FE7D11-1A3C-444A-9BB8-128663518E0D}">
      <dsp:nvSpPr>
        <dsp:cNvPr id="0" name=""/>
        <dsp:cNvSpPr/>
      </dsp:nvSpPr>
      <dsp:spPr>
        <a:xfrm>
          <a:off x="0" y="4332200"/>
          <a:ext cx="7871312" cy="2031120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tx1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Tradition vs. Change</a:t>
          </a:r>
          <a:r>
            <a:rPr lang="en-US" sz="3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The story's backdrop highlights the tension between traditional lifestyles and legal reform.</a:t>
          </a:r>
        </a:p>
      </dsp:txBody>
      <dsp:txXfrm>
        <a:off x="99151" y="4431351"/>
        <a:ext cx="7673010" cy="18328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DCBE47-07BC-0E4B-996D-EB8E2128ABFB}" type="datetimeFigureOut">
              <a:rPr lang="en-US" smtClean="0"/>
              <a:t>3/3/25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7BF50-C3C2-5545-9E94-D751968C4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03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7BF50-C3C2-5545-9E94-D751968C43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374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B0E05-7F86-E742-D456-8060FCE153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18FCAD-D09A-98C8-DEAA-1A319A8E69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452AF9-59E0-F4B7-4C6E-CB4AD5E24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5A4DC-AA80-7A42-8039-80469503C89A}" type="datetimeFigureOut">
              <a:rPr lang="en-US" smtClean="0"/>
              <a:t>3/3/25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8EFAB-A5A5-1ABB-9500-6525F8843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8CFC79-FEB6-1DD4-24C6-C5F56FD9E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1D0EF-9033-884D-9F6E-8E67E53D4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901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AF2F4-3615-6224-230A-D5C201F50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E7DCEE-29DA-49A3-F2CF-673458FE5D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41292-B51F-E435-F122-71247AE9F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5A4DC-AA80-7A42-8039-80469503C89A}" type="datetimeFigureOut">
              <a:rPr lang="en-US" smtClean="0"/>
              <a:t>3/3/25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77534B-3045-3177-231E-711A75313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A2DD94-7681-AD62-0F49-DD99C92D1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1D0EF-9033-884D-9F6E-8E67E53D4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360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3D496C-5186-ED8B-ACA2-05EE0EF413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4AE13D-7341-1303-11D0-6468FC8B4E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5E196-EE3F-C5DF-AFE7-090A8356D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5A4DC-AA80-7A42-8039-80469503C89A}" type="datetimeFigureOut">
              <a:rPr lang="en-US" smtClean="0"/>
              <a:t>3/3/25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C733B-33AA-44EE-9E2D-CEE0EDE2B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6F706-A807-B3B8-111C-C0C09A808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1D0EF-9033-884D-9F6E-8E67E53D4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053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1510F-56E0-3431-4EB5-860248086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F533B-BF4B-B140-24AA-9FA0BA03B1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3919B1-2409-F370-A93F-185EE2243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5A4DC-AA80-7A42-8039-80469503C89A}" type="datetimeFigureOut">
              <a:rPr lang="en-US" smtClean="0"/>
              <a:t>3/3/25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2BCB0A-75E3-4BBD-187A-2787CE744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2E6166-678D-7386-F764-93EBAC770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1D0EF-9033-884D-9F6E-8E67E53D4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451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76569-FFEC-5BBE-8654-203B6B127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8FF54-5A1C-42AF-C4C1-A8DD1E5A06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DE2FA9-D3C4-ECC4-BB29-9C114975F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5A4DC-AA80-7A42-8039-80469503C89A}" type="datetimeFigureOut">
              <a:rPr lang="en-US" smtClean="0"/>
              <a:t>3/3/25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73DCA4-A6D3-0438-A7F2-982B9A29D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4D327A-6474-2D4B-5939-961C1D4F6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1D0EF-9033-884D-9F6E-8E67E53D4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05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45229-621B-F7C2-B8D6-857FC36A2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D0844-497A-38F9-2922-D9E7BD2557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5FE61F-75E9-40F2-1115-A7F7DE06DD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2A7D58-3D92-0E6C-3947-37616F82E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5A4DC-AA80-7A42-8039-80469503C89A}" type="datetimeFigureOut">
              <a:rPr lang="en-US" smtClean="0"/>
              <a:t>3/3/25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13E799-219E-BD81-0FF8-90F028F61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900B2E-F997-63FB-D3E9-A46A63676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1D0EF-9033-884D-9F6E-8E67E53D4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895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E122B-76BF-5975-327F-54C13AA6D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A7668A-42BC-54A7-AF80-5C93F6BD5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1AC331-4029-7A3D-32FA-DAE85631B5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AAC5F8-CACE-5968-F17D-FFB9212779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420051-B5FB-BF72-E6C2-A2D120A4F5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C9F6B9-3A76-6C55-5A98-FE9EF6269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5A4DC-AA80-7A42-8039-80469503C89A}" type="datetimeFigureOut">
              <a:rPr lang="en-US" smtClean="0"/>
              <a:t>3/3/25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55C6E0-1CFD-87B2-A9B3-62287A7D5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5E0409-028D-F6E5-20B6-310E14E54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1D0EF-9033-884D-9F6E-8E67E53D4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171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B13C6-A7D2-3F2B-6438-3D0B9FCB6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01C12C-C82A-47E4-4E5E-95636016C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5A4DC-AA80-7A42-8039-80469503C89A}" type="datetimeFigureOut">
              <a:rPr lang="en-US" smtClean="0"/>
              <a:t>3/3/25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D0D0AD-F39C-840E-D9FD-AB9968142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5067AD-7A3C-A9A6-0B4D-1BDCC40A5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1D0EF-9033-884D-9F6E-8E67E53D4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933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427D0F-30C6-EB3F-45BC-9009EF4DC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5A4DC-AA80-7A42-8039-80469503C89A}" type="datetimeFigureOut">
              <a:rPr lang="en-US" smtClean="0"/>
              <a:t>3/3/25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77D32C-BB8B-F9D9-0643-5F02C4363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E4443C-E8C4-C7E0-9E09-E4F8CF483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1D0EF-9033-884D-9F6E-8E67E53D4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771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F13F4-1FE8-3A19-71AA-B086BA28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9FA28B-98AD-0E36-CFF8-91EF79D1B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E5EE0B-385A-C62D-25C8-4F36A5E666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9AE11B-9CD3-CA40-4FF7-486F1717C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5A4DC-AA80-7A42-8039-80469503C89A}" type="datetimeFigureOut">
              <a:rPr lang="en-US" smtClean="0"/>
              <a:t>3/3/25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79D915-5574-5EBC-FF2A-B38C9758A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B4366C-5CC2-4D32-DC01-77E107CCB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1D0EF-9033-884D-9F6E-8E67E53D4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403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42AFF-C273-9625-7768-988596E7B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F579AD-268B-0B3A-6854-9837985003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AAF80C-662D-0B4B-6331-55A70AFB7C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841B08-4AAE-FD4D-3C31-78A991E42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5A4DC-AA80-7A42-8039-80469503C89A}" type="datetimeFigureOut">
              <a:rPr lang="en-US" smtClean="0"/>
              <a:t>3/3/25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B9C423-3AC3-F0D2-CDEC-9F295ACEE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864835-CE40-383B-6F83-4417FDA67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1D0EF-9033-884D-9F6E-8E67E53D4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745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312B83-53A4-5064-6D5B-1AB2E564E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EC9FCD-9540-852D-0C2C-8715F58269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E2A252-052E-BD9E-80EC-5E6AB81B30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65A4DC-AA80-7A42-8039-80469503C89A}" type="datetimeFigureOut">
              <a:rPr lang="en-US" smtClean="0"/>
              <a:t>3/3/25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21D1C-73A1-A75B-1285-913608D74C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092C4-F9B3-ABAD-A2B5-95B0AECCBF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11D0EF-9033-884D-9F6E-8E67E53D4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246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FEC590B-3306-47E9-BD67-97F3F76169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1" name="Color">
              <a:extLst>
                <a:ext uri="{FF2B5EF4-FFF2-40B4-BE49-F238E27FC236}">
                  <a16:creationId xmlns:a16="http://schemas.microsoft.com/office/drawing/2014/main" id="{54F87DBC-E43C-4CE4-A8C5-61E3D6819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Color">
              <a:extLst>
                <a:ext uri="{FF2B5EF4-FFF2-40B4-BE49-F238E27FC236}">
                  <a16:creationId xmlns:a16="http://schemas.microsoft.com/office/drawing/2014/main" id="{CD39A88A-7F84-4ACA-877B-E28BC26CD8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47AAF5E-1692-48C9-98FB-6432BF0BC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F36A26D-E71D-4663-B197-8B7BFA37AD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A821CEB-DA96-4952-93B9-81F9C42BAD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C8EDE0-D69B-4F65-9AB7-DDE7EAD78E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46F0982-BF10-4BF6-842A-F631654FF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B313509-2128-42CA-81B6-C9EC23E44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589188C-E06E-4F8A-BDD1-02ADF1408F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B4E610F-FCD0-483F-B9F2-6DF2C28FE8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95FCA1-E329-1169-AA05-B3C1528FAA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9708" y="666351"/>
            <a:ext cx="10558405" cy="3044336"/>
          </a:xfrm>
        </p:spPr>
        <p:txBody>
          <a:bodyPr anchor="b">
            <a:normAutofit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Thomas Hardy’s </a:t>
            </a:r>
            <a:br>
              <a:rPr lang="en-US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"The Distracted Preacher"</a:t>
            </a:r>
            <a:br>
              <a:rPr lang="en-US" sz="6600" dirty="0">
                <a:solidFill>
                  <a:schemeClr val="bg1"/>
                </a:solidFill>
              </a:rPr>
            </a:b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2CBA51-84D4-0FB3-7860-567516EC65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9708" y="3866064"/>
            <a:ext cx="10558405" cy="2730546"/>
          </a:xfrm>
        </p:spPr>
        <p:txBody>
          <a:bodyPr anchor="t"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  <a:highlight>
                  <a:srgbClr val="00008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Subtitle: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Exploration of Smuggling and Morality in Victorian England</a:t>
            </a:r>
          </a:p>
        </p:txBody>
      </p:sp>
    </p:spTree>
    <p:extLst>
      <p:ext uri="{BB962C8B-B14F-4D97-AF65-F5344CB8AC3E}">
        <p14:creationId xmlns:p14="http://schemas.microsoft.com/office/powerpoint/2010/main" val="4228419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flowers on a green background">
            <a:extLst>
              <a:ext uri="{FF2B5EF4-FFF2-40B4-BE49-F238E27FC236}">
                <a16:creationId xmlns:a16="http://schemas.microsoft.com/office/drawing/2014/main" id="{5C1748CB-A132-9EF3-223C-BF19C022B8E0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rcRect t="5064" b="10666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8" name="Freeform 12">
            <a:extLst>
              <a:ext uri="{FF2B5EF4-FFF2-40B4-BE49-F238E27FC236}">
                <a16:creationId xmlns:a16="http://schemas.microsoft.com/office/drawing/2014/main" id="{5625EBD2-B0F5-41AE-B3A7-8EC4682642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81594" y="2311110"/>
            <a:ext cx="7028812" cy="2235780"/>
          </a:xfrm>
          <a:custGeom>
            <a:avLst/>
            <a:gdLst>
              <a:gd name="connsiteX0" fmla="*/ 0 w 8935452"/>
              <a:gd name="connsiteY0" fmla="*/ 0 h 3735526"/>
              <a:gd name="connsiteX1" fmla="*/ 8935452 w 8935452"/>
              <a:gd name="connsiteY1" fmla="*/ 0 h 3735526"/>
              <a:gd name="connsiteX2" fmla="*/ 8935452 w 8935452"/>
              <a:gd name="connsiteY2" fmla="*/ 3384463 h 3735526"/>
              <a:gd name="connsiteX3" fmla="*/ 4674433 w 8935452"/>
              <a:gd name="connsiteY3" fmla="*/ 3384463 h 3735526"/>
              <a:gd name="connsiteX4" fmla="*/ 4470816 w 8935452"/>
              <a:gd name="connsiteY4" fmla="*/ 3735526 h 3735526"/>
              <a:gd name="connsiteX5" fmla="*/ 4267200 w 8935452"/>
              <a:gd name="connsiteY5" fmla="*/ 3384463 h 3735526"/>
              <a:gd name="connsiteX6" fmla="*/ 0 w 8935452"/>
              <a:gd name="connsiteY6" fmla="*/ 3384463 h 3735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35452" h="3735526">
                <a:moveTo>
                  <a:pt x="0" y="0"/>
                </a:moveTo>
                <a:lnTo>
                  <a:pt x="8935452" y="0"/>
                </a:lnTo>
                <a:lnTo>
                  <a:pt x="8935452" y="3384463"/>
                </a:lnTo>
                <a:lnTo>
                  <a:pt x="4674433" y="3384463"/>
                </a:lnTo>
                <a:lnTo>
                  <a:pt x="4470816" y="3735526"/>
                </a:lnTo>
                <a:lnTo>
                  <a:pt x="4267200" y="3384463"/>
                </a:lnTo>
                <a:lnTo>
                  <a:pt x="0" y="3384463"/>
                </a:lnTo>
                <a:close/>
              </a:path>
            </a:pathLst>
          </a:custGeom>
          <a:solidFill>
            <a:schemeClr val="bg2"/>
          </a:solidFill>
          <a:ln w="190500" cap="sq" cmpd="thinThick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5CD682-DA41-8D99-7428-FA2A88C55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7062" y="2486025"/>
            <a:ext cx="5857875" cy="16764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40386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!!Rectangle">
            <a:extLst>
              <a:ext uri="{FF2B5EF4-FFF2-40B4-BE49-F238E27FC236}">
                <a16:creationId xmlns:a16="http://schemas.microsoft.com/office/drawing/2014/main" id="{21ED5FCA-9564-42B4-9F52-2CCED8ED6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467"/>
            <a:ext cx="12191999" cy="686646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D90DE3-44C9-7D7E-E272-AA6EDA037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9156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Thomas Hardy</a:t>
            </a:r>
            <a:b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EA81F07-F8EA-C2E6-1C35-4591AD4B7F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3722596"/>
              </p:ext>
            </p:extLst>
          </p:nvPr>
        </p:nvGraphicFramePr>
        <p:xfrm>
          <a:off x="337625" y="1234282"/>
          <a:ext cx="11619913" cy="525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270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5519C-FE5D-8F8B-4F7D-BB20C69EE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1817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pPr algn="ctr"/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Synopsis of "The Distracted Preacher"</a:t>
            </a:r>
            <a:b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6442F7D-8B4C-2B26-6166-4C0856E90F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5688518"/>
              </p:ext>
            </p:extLst>
          </p:nvPr>
        </p:nvGraphicFramePr>
        <p:xfrm>
          <a:off x="838199" y="1294228"/>
          <a:ext cx="11006797" cy="4882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6229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Freeform: Shape 10">
            <a:extLst>
              <a:ext uri="{FF2B5EF4-FFF2-40B4-BE49-F238E27FC236}">
                <a16:creationId xmlns:a16="http://schemas.microsoft.com/office/drawing/2014/main" id="{3CCA69EF-E8B5-4598-BEAD-258F15765D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55862"/>
            <a:ext cx="1170294" cy="274629"/>
          </a:xfrm>
          <a:custGeom>
            <a:avLst/>
            <a:gdLst>
              <a:gd name="connsiteX0" fmla="*/ 453342 w 1170294"/>
              <a:gd name="connsiteY0" fmla="*/ 0 h 274629"/>
              <a:gd name="connsiteX1" fmla="*/ 689085 w 1170294"/>
              <a:gd name="connsiteY1" fmla="*/ 235744 h 274629"/>
              <a:gd name="connsiteX2" fmla="*/ 924829 w 1170294"/>
              <a:gd name="connsiteY2" fmla="*/ 0 h 274629"/>
              <a:gd name="connsiteX3" fmla="*/ 1170294 w 1170294"/>
              <a:gd name="connsiteY3" fmla="*/ 245465 h 274629"/>
              <a:gd name="connsiteX4" fmla="*/ 1153282 w 1170294"/>
              <a:gd name="connsiteY4" fmla="*/ 264908 h 274629"/>
              <a:gd name="connsiteX5" fmla="*/ 924829 w 1170294"/>
              <a:gd name="connsiteY5" fmla="*/ 38885 h 274629"/>
              <a:gd name="connsiteX6" fmla="*/ 689085 w 1170294"/>
              <a:gd name="connsiteY6" fmla="*/ 274629 h 274629"/>
              <a:gd name="connsiteX7" fmla="*/ 453342 w 1170294"/>
              <a:gd name="connsiteY7" fmla="*/ 38885 h 274629"/>
              <a:gd name="connsiteX8" fmla="*/ 215168 w 1170294"/>
              <a:gd name="connsiteY8" fmla="*/ 274629 h 274629"/>
              <a:gd name="connsiteX9" fmla="*/ 0 w 1170294"/>
              <a:gd name="connsiteY9" fmla="*/ 59462 h 274629"/>
              <a:gd name="connsiteX10" fmla="*/ 0 w 1170294"/>
              <a:gd name="connsiteY10" fmla="*/ 20577 h 274629"/>
              <a:gd name="connsiteX11" fmla="*/ 215168 w 1170294"/>
              <a:gd name="connsiteY11" fmla="*/ 235744 h 27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70294" h="274629">
                <a:moveTo>
                  <a:pt x="453342" y="0"/>
                </a:moveTo>
                <a:lnTo>
                  <a:pt x="689085" y="235744"/>
                </a:lnTo>
                <a:lnTo>
                  <a:pt x="924829" y="0"/>
                </a:lnTo>
                <a:lnTo>
                  <a:pt x="1170294" y="245465"/>
                </a:lnTo>
                <a:lnTo>
                  <a:pt x="1153282" y="264908"/>
                </a:lnTo>
                <a:lnTo>
                  <a:pt x="924829" y="38885"/>
                </a:lnTo>
                <a:lnTo>
                  <a:pt x="689085" y="274629"/>
                </a:lnTo>
                <a:lnTo>
                  <a:pt x="453342" y="38885"/>
                </a:lnTo>
                <a:lnTo>
                  <a:pt x="215168" y="274629"/>
                </a:lnTo>
                <a:lnTo>
                  <a:pt x="0" y="59462"/>
                </a:lnTo>
                <a:lnTo>
                  <a:pt x="0" y="20577"/>
                </a:lnTo>
                <a:lnTo>
                  <a:pt x="215168" y="235744"/>
                </a:lnTo>
                <a:close/>
              </a:path>
            </a:pathLst>
          </a:cu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37" name="Freeform: Shape 12">
            <a:extLst>
              <a:ext uri="{FF2B5EF4-FFF2-40B4-BE49-F238E27FC236}">
                <a16:creationId xmlns:a16="http://schemas.microsoft.com/office/drawing/2014/main" id="{685D65ED-8248-4E7D-AF41-C2685CAE70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90894"/>
            <a:ext cx="1170294" cy="274629"/>
          </a:xfrm>
          <a:custGeom>
            <a:avLst/>
            <a:gdLst>
              <a:gd name="connsiteX0" fmla="*/ 453342 w 1170294"/>
              <a:gd name="connsiteY0" fmla="*/ 0 h 274629"/>
              <a:gd name="connsiteX1" fmla="*/ 689085 w 1170294"/>
              <a:gd name="connsiteY1" fmla="*/ 238174 h 274629"/>
              <a:gd name="connsiteX2" fmla="*/ 924829 w 1170294"/>
              <a:gd name="connsiteY2" fmla="*/ 0 h 274629"/>
              <a:gd name="connsiteX3" fmla="*/ 1170294 w 1170294"/>
              <a:gd name="connsiteY3" fmla="*/ 247895 h 274629"/>
              <a:gd name="connsiteX4" fmla="*/ 1153282 w 1170294"/>
              <a:gd name="connsiteY4" fmla="*/ 264908 h 274629"/>
              <a:gd name="connsiteX5" fmla="*/ 924829 w 1170294"/>
              <a:gd name="connsiteY5" fmla="*/ 38885 h 274629"/>
              <a:gd name="connsiteX6" fmla="*/ 689085 w 1170294"/>
              <a:gd name="connsiteY6" fmla="*/ 274629 h 274629"/>
              <a:gd name="connsiteX7" fmla="*/ 453342 w 1170294"/>
              <a:gd name="connsiteY7" fmla="*/ 38885 h 274629"/>
              <a:gd name="connsiteX8" fmla="*/ 215168 w 1170294"/>
              <a:gd name="connsiteY8" fmla="*/ 274629 h 274629"/>
              <a:gd name="connsiteX9" fmla="*/ 0 w 1170294"/>
              <a:gd name="connsiteY9" fmla="*/ 59462 h 274629"/>
              <a:gd name="connsiteX10" fmla="*/ 0 w 1170294"/>
              <a:gd name="connsiteY10" fmla="*/ 20789 h 274629"/>
              <a:gd name="connsiteX11" fmla="*/ 215168 w 1170294"/>
              <a:gd name="connsiteY11" fmla="*/ 238174 h 27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70294" h="274629">
                <a:moveTo>
                  <a:pt x="453342" y="0"/>
                </a:moveTo>
                <a:lnTo>
                  <a:pt x="689085" y="238174"/>
                </a:lnTo>
                <a:lnTo>
                  <a:pt x="924829" y="0"/>
                </a:lnTo>
                <a:lnTo>
                  <a:pt x="1170294" y="247895"/>
                </a:lnTo>
                <a:lnTo>
                  <a:pt x="1153282" y="264908"/>
                </a:lnTo>
                <a:lnTo>
                  <a:pt x="924829" y="38885"/>
                </a:lnTo>
                <a:lnTo>
                  <a:pt x="689085" y="274629"/>
                </a:lnTo>
                <a:lnTo>
                  <a:pt x="453342" y="38885"/>
                </a:lnTo>
                <a:lnTo>
                  <a:pt x="215168" y="274629"/>
                </a:lnTo>
                <a:lnTo>
                  <a:pt x="0" y="59462"/>
                </a:lnTo>
                <a:lnTo>
                  <a:pt x="0" y="20789"/>
                </a:lnTo>
                <a:lnTo>
                  <a:pt x="215168" y="2381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Graphic 212">
            <a:extLst>
              <a:ext uri="{FF2B5EF4-FFF2-40B4-BE49-F238E27FC236}">
                <a16:creationId xmlns:a16="http://schemas.microsoft.com/office/drawing/2014/main" id="{76A8F9C6-ED35-4E0A-AC66-5241CA2067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16189" y="412979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40" name="Graphic 212">
            <a:extLst>
              <a:ext uri="{FF2B5EF4-FFF2-40B4-BE49-F238E27FC236}">
                <a16:creationId xmlns:a16="http://schemas.microsoft.com/office/drawing/2014/main" id="{4F71A736-42D6-4F11-8A7B-633C40624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16189" y="412979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A69AD5-A72B-ACA2-FBE4-7ED4DCF8F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657" y="1195697"/>
            <a:ext cx="2817293" cy="401925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Characters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B73D287-48F0-41E2-8B0B-DE4C7D175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841903" y="5364542"/>
            <a:ext cx="1562428" cy="1493465"/>
            <a:chOff x="3121343" y="4864099"/>
            <a:chExt cx="2085971" cy="1993901"/>
          </a:xfrm>
          <a:solidFill>
            <a:schemeClr val="bg1"/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BC3C2F6-A83E-46F7-89F9-C282A92349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38556" y="4981312"/>
              <a:ext cx="442726" cy="44272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D78D60A-D765-47AF-BF8C-DD38B67493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28809" y="4871565"/>
              <a:ext cx="902626" cy="902626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B61CBF5-5283-4C6A-9049-AA88E1756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21343" y="4864099"/>
              <a:ext cx="1152732" cy="1152732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7A00BB8-8401-4CFA-A40C-8A60D39AEF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52324" y="4894707"/>
              <a:ext cx="1321462" cy="1321838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2F6FC59-F5F7-4ED5-8DCD-CF1060899F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15037" y="4957793"/>
              <a:ext cx="1428975" cy="1428975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124749C-25FB-43F3-97CC-16D3738B1E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301642" y="5044398"/>
              <a:ext cx="1490195" cy="1490195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3CAAC4D-89A7-40FC-A14D-14E7137A5D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09523" y="5152279"/>
              <a:ext cx="1509607" cy="1509607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9F8FFC8-0941-4853-894E-6FBB72564C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538685" y="5279576"/>
              <a:ext cx="1488326" cy="1490192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84F021A-2C9B-422B-8408-BB819B3147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83896" y="5426652"/>
              <a:ext cx="1429720" cy="1429720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53138C4-3227-4945-9CE8-AF90A759DD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01021" y="5597624"/>
              <a:ext cx="1275308" cy="1260376"/>
            </a:xfrm>
            <a:custGeom>
              <a:avLst/>
              <a:gdLst>
                <a:gd name="connsiteX0" fmla="*/ 1260376 w 1275308"/>
                <a:gd name="connsiteY0" fmla="*/ 0 h 1260376"/>
                <a:gd name="connsiteX1" fmla="*/ 1275308 w 1275308"/>
                <a:gd name="connsiteY1" fmla="*/ 52634 h 1260376"/>
                <a:gd name="connsiteX2" fmla="*/ 67566 w 1275308"/>
                <a:gd name="connsiteY2" fmla="*/ 1260376 h 1260376"/>
                <a:gd name="connsiteX3" fmla="*/ 0 w 1275308"/>
                <a:gd name="connsiteY3" fmla="*/ 1260376 h 126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5308" h="1260376">
                  <a:moveTo>
                    <a:pt x="1260376" y="0"/>
                  </a:moveTo>
                  <a:cubicBezTo>
                    <a:pt x="1265977" y="17174"/>
                    <a:pt x="1270829" y="34716"/>
                    <a:pt x="1275308" y="52634"/>
                  </a:cubicBezTo>
                  <a:lnTo>
                    <a:pt x="67566" y="1260376"/>
                  </a:lnTo>
                  <a:lnTo>
                    <a:pt x="0" y="1260376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C9C4482-176D-49FB-BFC0-2DCD9283E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41456" y="5797338"/>
              <a:ext cx="1065858" cy="1060662"/>
            </a:xfrm>
            <a:custGeom>
              <a:avLst/>
              <a:gdLst>
                <a:gd name="connsiteX0" fmla="*/ 1061006 w 1065858"/>
                <a:gd name="connsiteY0" fmla="*/ 0 h 1060662"/>
                <a:gd name="connsiteX1" fmla="*/ 1065858 w 1065858"/>
                <a:gd name="connsiteY1" fmla="*/ 62342 h 1060662"/>
                <a:gd name="connsiteX2" fmla="*/ 67196 w 1065858"/>
                <a:gd name="connsiteY2" fmla="*/ 1060662 h 1060662"/>
                <a:gd name="connsiteX3" fmla="*/ 0 w 1065858"/>
                <a:gd name="connsiteY3" fmla="*/ 1060662 h 1060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5858" h="1060662">
                  <a:moveTo>
                    <a:pt x="1061006" y="0"/>
                  </a:moveTo>
                  <a:cubicBezTo>
                    <a:pt x="1063248" y="20905"/>
                    <a:pt x="1064741" y="41809"/>
                    <a:pt x="1065858" y="62342"/>
                  </a:cubicBezTo>
                  <a:lnTo>
                    <a:pt x="67196" y="1060662"/>
                  </a:lnTo>
                  <a:lnTo>
                    <a:pt x="0" y="1060662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37D9F02-FC5F-4AA6-83BD-AE4EC012DA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1830" y="6039978"/>
              <a:ext cx="818022" cy="818022"/>
            </a:xfrm>
            <a:custGeom>
              <a:avLst/>
              <a:gdLst>
                <a:gd name="connsiteX0" fmla="*/ 818022 w 818022"/>
                <a:gd name="connsiteY0" fmla="*/ 0 h 818022"/>
                <a:gd name="connsiteX1" fmla="*/ 804584 w 818022"/>
                <a:gd name="connsiteY1" fmla="*/ 80632 h 818022"/>
                <a:gd name="connsiteX2" fmla="*/ 67190 w 818022"/>
                <a:gd name="connsiteY2" fmla="*/ 818022 h 818022"/>
                <a:gd name="connsiteX3" fmla="*/ 0 w 818022"/>
                <a:gd name="connsiteY3" fmla="*/ 818022 h 81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022" h="818022">
                  <a:moveTo>
                    <a:pt x="818022" y="0"/>
                  </a:moveTo>
                  <a:cubicBezTo>
                    <a:pt x="814660" y="27250"/>
                    <a:pt x="810180" y="53755"/>
                    <a:pt x="804584" y="80632"/>
                  </a:cubicBezTo>
                  <a:lnTo>
                    <a:pt x="67190" y="818022"/>
                  </a:lnTo>
                  <a:lnTo>
                    <a:pt x="0" y="818022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23DF942-E0FC-4481-99E4-5EDE1F7601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647375" y="6390131"/>
              <a:ext cx="442354" cy="442354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82571B16-D62A-4B37-A469-E72C79D69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58223" y="444870"/>
            <a:ext cx="6924769" cy="5665806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9E0A0BC-3EE4-4453-9522-08FF2DE30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8246" y="436482"/>
            <a:ext cx="6934746" cy="5665805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FBE36BD-9903-4FB5-BBE7-1023D7F73E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37522" y="305936"/>
            <a:ext cx="6943810" cy="568529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1" name="Content Placeholder 2">
            <a:extLst>
              <a:ext uri="{FF2B5EF4-FFF2-40B4-BE49-F238E27FC236}">
                <a16:creationId xmlns:a16="http://schemas.microsoft.com/office/drawing/2014/main" id="{F9A885E1-CE9D-7413-D1FB-CAC4AF0180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250592"/>
              </p:ext>
            </p:extLst>
          </p:nvPr>
        </p:nvGraphicFramePr>
        <p:xfrm>
          <a:off x="3261307" y="288045"/>
          <a:ext cx="8668096" cy="6423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8095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Document 23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A76DE0-BCCA-4925-71AC-4933F96AF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b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6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Themes in </a:t>
            </a:r>
            <a:br>
              <a:rPr lang="en-US" sz="36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"The Distracted Preacher"</a:t>
            </a:r>
            <a:br>
              <a:rPr lang="en-US" sz="36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b="1" kern="1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32C1BD5-6ED3-DBF7-BD9A-C254874FB2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4374606"/>
              </p:ext>
            </p:extLst>
          </p:nvPr>
        </p:nvGraphicFramePr>
        <p:xfrm>
          <a:off x="4086226" y="171163"/>
          <a:ext cx="7871312" cy="6454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7499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FEF463D-EE6B-46FF-B7C7-74B09A96C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3208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1A27B3A-460C-4100-99B5-817F25979F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59169" y="1498602"/>
            <a:ext cx="4403345" cy="3940174"/>
            <a:chOff x="827089" y="1498602"/>
            <a:chExt cx="4403345" cy="3940174"/>
          </a:xfrm>
          <a:effectLst>
            <a:outerShdw blurRad="381000" dist="1524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5450488-7F33-43E4-B4DA-CAB50A1CC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7089" y="1498602"/>
              <a:ext cx="4403345" cy="3940174"/>
            </a:xfrm>
            <a:custGeom>
              <a:avLst/>
              <a:gdLst>
                <a:gd name="connsiteX0" fmla="*/ 0 w 5260975"/>
                <a:gd name="connsiteY0" fmla="*/ 0 h 4707593"/>
                <a:gd name="connsiteX1" fmla="*/ 5260975 w 5260975"/>
                <a:gd name="connsiteY1" fmla="*/ 0 h 4707593"/>
                <a:gd name="connsiteX2" fmla="*/ 5260975 w 5260975"/>
                <a:gd name="connsiteY2" fmla="*/ 3296937 h 4707593"/>
                <a:gd name="connsiteX3" fmla="*/ 5260975 w 5260975"/>
                <a:gd name="connsiteY3" fmla="*/ 3518571 h 4707593"/>
                <a:gd name="connsiteX4" fmla="*/ 5226504 w 5260975"/>
                <a:gd name="connsiteY4" fmla="*/ 3534000 h 4707593"/>
                <a:gd name="connsiteX5" fmla="*/ 5206341 w 5260975"/>
                <a:gd name="connsiteY5" fmla="*/ 3542065 h 4707593"/>
                <a:gd name="connsiteX6" fmla="*/ 5123287 w 5260975"/>
                <a:gd name="connsiteY6" fmla="*/ 3594010 h 4707593"/>
                <a:gd name="connsiteX7" fmla="*/ 5048107 w 5260975"/>
                <a:gd name="connsiteY7" fmla="*/ 3658244 h 4707593"/>
                <a:gd name="connsiteX8" fmla="*/ 4992899 w 5260975"/>
                <a:gd name="connsiteY8" fmla="*/ 3734479 h 4707593"/>
                <a:gd name="connsiteX9" fmla="*/ 4977440 w 5260975"/>
                <a:gd name="connsiteY9" fmla="*/ 3752627 h 4707593"/>
                <a:gd name="connsiteX10" fmla="*/ 4935194 w 5260975"/>
                <a:gd name="connsiteY10" fmla="*/ 3775382 h 4707593"/>
                <a:gd name="connsiteX11" fmla="*/ 4897844 w 5260975"/>
                <a:gd name="connsiteY11" fmla="*/ 3792472 h 4707593"/>
                <a:gd name="connsiteX12" fmla="*/ 4870767 w 5260975"/>
                <a:gd name="connsiteY12" fmla="*/ 3811388 h 4707593"/>
                <a:gd name="connsiteX13" fmla="*/ 4847917 w 5260975"/>
                <a:gd name="connsiteY13" fmla="*/ 3828767 h 4707593"/>
                <a:gd name="connsiteX14" fmla="*/ 4796163 w 5260975"/>
                <a:gd name="connsiteY14" fmla="*/ 3873702 h 4707593"/>
                <a:gd name="connsiteX15" fmla="*/ 4738843 w 5260975"/>
                <a:gd name="connsiteY15" fmla="*/ 3911628 h 4707593"/>
                <a:gd name="connsiteX16" fmla="*/ 4692755 w 5260975"/>
                <a:gd name="connsiteY16" fmla="*/ 3958099 h 4707593"/>
                <a:gd name="connsiteX17" fmla="*/ 4673744 w 5260975"/>
                <a:gd name="connsiteY17" fmla="*/ 3983255 h 4707593"/>
                <a:gd name="connsiteX18" fmla="*/ 4633801 w 5260975"/>
                <a:gd name="connsiteY18" fmla="*/ 4000442 h 4707593"/>
                <a:gd name="connsiteX19" fmla="*/ 4590499 w 5260975"/>
                <a:gd name="connsiteY19" fmla="*/ 4027326 h 4707593"/>
                <a:gd name="connsiteX20" fmla="*/ 4559773 w 5260975"/>
                <a:gd name="connsiteY20" fmla="*/ 4054018 h 4707593"/>
                <a:gd name="connsiteX21" fmla="*/ 4536059 w 5260975"/>
                <a:gd name="connsiteY21" fmla="*/ 4071877 h 4707593"/>
                <a:gd name="connsiteX22" fmla="*/ 4502550 w 5260975"/>
                <a:gd name="connsiteY22" fmla="*/ 4089832 h 4707593"/>
                <a:gd name="connsiteX23" fmla="*/ 4468944 w 5260975"/>
                <a:gd name="connsiteY23" fmla="*/ 4113356 h 4707593"/>
                <a:gd name="connsiteX24" fmla="*/ 4452623 w 5260975"/>
                <a:gd name="connsiteY24" fmla="*/ 4127854 h 4707593"/>
                <a:gd name="connsiteX25" fmla="*/ 4421032 w 5260975"/>
                <a:gd name="connsiteY25" fmla="*/ 4151953 h 4707593"/>
                <a:gd name="connsiteX26" fmla="*/ 4388483 w 5260975"/>
                <a:gd name="connsiteY26" fmla="*/ 4174421 h 4707593"/>
                <a:gd name="connsiteX27" fmla="*/ 4327321 w 5260975"/>
                <a:gd name="connsiteY27" fmla="*/ 4200153 h 4707593"/>
                <a:gd name="connsiteX28" fmla="*/ 4271633 w 5260975"/>
                <a:gd name="connsiteY28" fmla="*/ 4237983 h 4707593"/>
                <a:gd name="connsiteX29" fmla="*/ 4227465 w 5260975"/>
                <a:gd name="connsiteY29" fmla="*/ 4265635 h 4707593"/>
                <a:gd name="connsiteX30" fmla="*/ 4201733 w 5260975"/>
                <a:gd name="connsiteY30" fmla="*/ 4283783 h 4707593"/>
                <a:gd name="connsiteX31" fmla="*/ 4154494 w 5260975"/>
                <a:gd name="connsiteY31" fmla="*/ 4324301 h 4707593"/>
                <a:gd name="connsiteX32" fmla="*/ 4081234 w 5260975"/>
                <a:gd name="connsiteY32" fmla="*/ 4366931 h 4707593"/>
                <a:gd name="connsiteX33" fmla="*/ 4036971 w 5260975"/>
                <a:gd name="connsiteY33" fmla="*/ 4389975 h 4707593"/>
                <a:gd name="connsiteX34" fmla="*/ 3941725 w 5260975"/>
                <a:gd name="connsiteY34" fmla="*/ 4424733 h 4707593"/>
                <a:gd name="connsiteX35" fmla="*/ 3910999 w 5260975"/>
                <a:gd name="connsiteY35" fmla="*/ 4437119 h 4707593"/>
                <a:gd name="connsiteX36" fmla="*/ 3875859 w 5260975"/>
                <a:gd name="connsiteY36" fmla="*/ 4445280 h 4707593"/>
                <a:gd name="connsiteX37" fmla="*/ 3819401 w 5260975"/>
                <a:gd name="connsiteY37" fmla="*/ 4464579 h 4707593"/>
                <a:gd name="connsiteX38" fmla="*/ 3709176 w 5260975"/>
                <a:gd name="connsiteY38" fmla="*/ 4497800 h 4707593"/>
                <a:gd name="connsiteX39" fmla="*/ 3684981 w 5260975"/>
                <a:gd name="connsiteY39" fmla="*/ 4502889 h 4707593"/>
                <a:gd name="connsiteX40" fmla="*/ 3623338 w 5260975"/>
                <a:gd name="connsiteY40" fmla="*/ 4524300 h 4707593"/>
                <a:gd name="connsiteX41" fmla="*/ 3586373 w 5260975"/>
                <a:gd name="connsiteY41" fmla="*/ 4538702 h 4707593"/>
                <a:gd name="connsiteX42" fmla="*/ 3555743 w 5260975"/>
                <a:gd name="connsiteY42" fmla="*/ 4546960 h 4707593"/>
                <a:gd name="connsiteX43" fmla="*/ 3528667 w 5260975"/>
                <a:gd name="connsiteY43" fmla="*/ 4550801 h 4707593"/>
                <a:gd name="connsiteX44" fmla="*/ 3457424 w 5260975"/>
                <a:gd name="connsiteY44" fmla="*/ 4569811 h 4707593"/>
                <a:gd name="connsiteX45" fmla="*/ 3429003 w 5260975"/>
                <a:gd name="connsiteY45" fmla="*/ 4577301 h 4707593"/>
                <a:gd name="connsiteX46" fmla="*/ 3355264 w 5260975"/>
                <a:gd name="connsiteY46" fmla="*/ 4603033 h 4707593"/>
                <a:gd name="connsiteX47" fmla="*/ 3292757 w 5260975"/>
                <a:gd name="connsiteY47" fmla="*/ 4620027 h 4707593"/>
                <a:gd name="connsiteX48" fmla="*/ 3266643 w 5260975"/>
                <a:gd name="connsiteY48" fmla="*/ 4628188 h 4707593"/>
                <a:gd name="connsiteX49" fmla="*/ 3206921 w 5260975"/>
                <a:gd name="connsiteY49" fmla="*/ 4641823 h 4707593"/>
                <a:gd name="connsiteX50" fmla="*/ 3173123 w 5260975"/>
                <a:gd name="connsiteY50" fmla="*/ 4651425 h 4707593"/>
                <a:gd name="connsiteX51" fmla="*/ 3090646 w 5260975"/>
                <a:gd name="connsiteY51" fmla="*/ 4662274 h 4707593"/>
                <a:gd name="connsiteX52" fmla="*/ 3005480 w 5260975"/>
                <a:gd name="connsiteY52" fmla="*/ 4672739 h 4707593"/>
                <a:gd name="connsiteX53" fmla="*/ 2958721 w 5260975"/>
                <a:gd name="connsiteY53" fmla="*/ 4676196 h 4707593"/>
                <a:gd name="connsiteX54" fmla="*/ 2917915 w 5260975"/>
                <a:gd name="connsiteY54" fmla="*/ 4681670 h 4707593"/>
                <a:gd name="connsiteX55" fmla="*/ 2882389 w 5260975"/>
                <a:gd name="connsiteY55" fmla="*/ 4685126 h 4707593"/>
                <a:gd name="connsiteX56" fmla="*/ 2825837 w 5260975"/>
                <a:gd name="connsiteY56" fmla="*/ 4692135 h 4707593"/>
                <a:gd name="connsiteX57" fmla="*/ 2802313 w 5260975"/>
                <a:gd name="connsiteY57" fmla="*/ 4693960 h 4707593"/>
                <a:gd name="connsiteX58" fmla="*/ 2746816 w 5260975"/>
                <a:gd name="connsiteY58" fmla="*/ 4693863 h 4707593"/>
                <a:gd name="connsiteX59" fmla="*/ 2727517 w 5260975"/>
                <a:gd name="connsiteY59" fmla="*/ 4692903 h 4707593"/>
                <a:gd name="connsiteX60" fmla="*/ 2690359 w 5260975"/>
                <a:gd name="connsiteY60" fmla="*/ 4680997 h 4707593"/>
                <a:gd name="connsiteX61" fmla="*/ 2685943 w 5260975"/>
                <a:gd name="connsiteY61" fmla="*/ 4680133 h 4707593"/>
                <a:gd name="connsiteX62" fmla="*/ 2661554 w 5260975"/>
                <a:gd name="connsiteY62" fmla="*/ 4675428 h 4707593"/>
                <a:gd name="connsiteX63" fmla="*/ 2648208 w 5260975"/>
                <a:gd name="connsiteY63" fmla="*/ 4673892 h 4707593"/>
                <a:gd name="connsiteX64" fmla="*/ 2597512 w 5260975"/>
                <a:gd name="connsiteY64" fmla="*/ 4664099 h 4707593"/>
                <a:gd name="connsiteX65" fmla="*/ 2568324 w 5260975"/>
                <a:gd name="connsiteY65" fmla="*/ 4659490 h 4707593"/>
                <a:gd name="connsiteX66" fmla="*/ 2544704 w 5260975"/>
                <a:gd name="connsiteY66" fmla="*/ 4660162 h 4707593"/>
                <a:gd name="connsiteX67" fmla="*/ 2503225 w 5260975"/>
                <a:gd name="connsiteY67" fmla="*/ 4661026 h 4707593"/>
                <a:gd name="connsiteX68" fmla="*/ 2489975 w 5260975"/>
                <a:gd name="connsiteY68" fmla="*/ 4663235 h 4707593"/>
                <a:gd name="connsiteX69" fmla="*/ 2430061 w 5260975"/>
                <a:gd name="connsiteY69" fmla="*/ 4656897 h 4707593"/>
                <a:gd name="connsiteX70" fmla="*/ 2395880 w 5260975"/>
                <a:gd name="connsiteY70" fmla="*/ 4656417 h 4707593"/>
                <a:gd name="connsiteX71" fmla="*/ 2357378 w 5260975"/>
                <a:gd name="connsiteY71" fmla="*/ 4648544 h 4707593"/>
                <a:gd name="connsiteX72" fmla="*/ 2346145 w 5260975"/>
                <a:gd name="connsiteY72" fmla="*/ 4648928 h 4707593"/>
                <a:gd name="connsiteX73" fmla="*/ 2333567 w 5260975"/>
                <a:gd name="connsiteY73" fmla="*/ 4649600 h 4707593"/>
                <a:gd name="connsiteX74" fmla="*/ 2294968 w 5260975"/>
                <a:gd name="connsiteY74" fmla="*/ 4650177 h 4707593"/>
                <a:gd name="connsiteX75" fmla="*/ 2271540 w 5260975"/>
                <a:gd name="connsiteY75" fmla="*/ 4653057 h 4707593"/>
                <a:gd name="connsiteX76" fmla="*/ 2226895 w 5260975"/>
                <a:gd name="connsiteY76" fmla="*/ 4651329 h 4707593"/>
                <a:gd name="connsiteX77" fmla="*/ 2210379 w 5260975"/>
                <a:gd name="connsiteY77" fmla="*/ 4653825 h 4707593"/>
                <a:gd name="connsiteX78" fmla="*/ 2168613 w 5260975"/>
                <a:gd name="connsiteY78" fmla="*/ 4654113 h 4707593"/>
                <a:gd name="connsiteX79" fmla="*/ 2131167 w 5260975"/>
                <a:gd name="connsiteY79" fmla="*/ 4652673 h 4707593"/>
                <a:gd name="connsiteX80" fmla="*/ 2095065 w 5260975"/>
                <a:gd name="connsiteY80" fmla="*/ 4653441 h 4707593"/>
                <a:gd name="connsiteX81" fmla="*/ 2069237 w 5260975"/>
                <a:gd name="connsiteY81" fmla="*/ 4656609 h 4707593"/>
                <a:gd name="connsiteX82" fmla="*/ 2041201 w 5260975"/>
                <a:gd name="connsiteY82" fmla="*/ 4658529 h 4707593"/>
                <a:gd name="connsiteX83" fmla="*/ 1963909 w 5260975"/>
                <a:gd name="connsiteY83" fmla="*/ 4669955 h 4707593"/>
                <a:gd name="connsiteX84" fmla="*/ 1949603 w 5260975"/>
                <a:gd name="connsiteY84" fmla="*/ 4667171 h 4707593"/>
                <a:gd name="connsiteX85" fmla="*/ 1868373 w 5260975"/>
                <a:gd name="connsiteY85" fmla="*/ 4664578 h 4707593"/>
                <a:gd name="connsiteX86" fmla="*/ 1850707 w 5260975"/>
                <a:gd name="connsiteY86" fmla="*/ 4664771 h 4707593"/>
                <a:gd name="connsiteX87" fmla="*/ 1803275 w 5260975"/>
                <a:gd name="connsiteY87" fmla="*/ 4653441 h 4707593"/>
                <a:gd name="connsiteX88" fmla="*/ 1730112 w 5260975"/>
                <a:gd name="connsiteY88" fmla="*/ 4671396 h 4707593"/>
                <a:gd name="connsiteX89" fmla="*/ 1661652 w 5260975"/>
                <a:gd name="connsiteY89" fmla="*/ 4693863 h 4707593"/>
                <a:gd name="connsiteX90" fmla="*/ 1653011 w 5260975"/>
                <a:gd name="connsiteY90" fmla="*/ 4696744 h 4707593"/>
                <a:gd name="connsiteX91" fmla="*/ 1628431 w 5260975"/>
                <a:gd name="connsiteY91" fmla="*/ 4701641 h 4707593"/>
                <a:gd name="connsiteX92" fmla="*/ 1597995 w 5260975"/>
                <a:gd name="connsiteY92" fmla="*/ 4703369 h 4707593"/>
                <a:gd name="connsiteX93" fmla="*/ 1559396 w 5260975"/>
                <a:gd name="connsiteY93" fmla="*/ 4707593 h 4707593"/>
                <a:gd name="connsiteX94" fmla="*/ 1528480 w 5260975"/>
                <a:gd name="connsiteY94" fmla="*/ 4702312 h 4707593"/>
                <a:gd name="connsiteX95" fmla="*/ 1485272 w 5260975"/>
                <a:gd name="connsiteY95" fmla="*/ 4694439 h 4707593"/>
                <a:gd name="connsiteX96" fmla="*/ 1444562 w 5260975"/>
                <a:gd name="connsiteY96" fmla="*/ 4686950 h 4707593"/>
                <a:gd name="connsiteX97" fmla="*/ 1431696 w 5260975"/>
                <a:gd name="connsiteY97" fmla="*/ 4695783 h 4707593"/>
                <a:gd name="connsiteX98" fmla="*/ 1411821 w 5260975"/>
                <a:gd name="connsiteY98" fmla="*/ 4703464 h 4707593"/>
                <a:gd name="connsiteX99" fmla="*/ 1389738 w 5260975"/>
                <a:gd name="connsiteY99" fmla="*/ 4694247 h 4707593"/>
                <a:gd name="connsiteX100" fmla="*/ 1338081 w 5260975"/>
                <a:gd name="connsiteY100" fmla="*/ 4675141 h 4707593"/>
                <a:gd name="connsiteX101" fmla="*/ 1305436 w 5260975"/>
                <a:gd name="connsiteY101" fmla="*/ 4674276 h 4707593"/>
                <a:gd name="connsiteX102" fmla="*/ 1234481 w 5260975"/>
                <a:gd name="connsiteY102" fmla="*/ 4666115 h 4707593"/>
                <a:gd name="connsiteX103" fmla="*/ 1188106 w 5260975"/>
                <a:gd name="connsiteY103" fmla="*/ 4654497 h 4707593"/>
                <a:gd name="connsiteX104" fmla="*/ 1154790 w 5260975"/>
                <a:gd name="connsiteY104" fmla="*/ 4641343 h 4707593"/>
                <a:gd name="connsiteX105" fmla="*/ 1107069 w 5260975"/>
                <a:gd name="connsiteY105" fmla="*/ 4624156 h 4707593"/>
                <a:gd name="connsiteX106" fmla="*/ 1059158 w 5260975"/>
                <a:gd name="connsiteY106" fmla="*/ 4615227 h 4707593"/>
                <a:gd name="connsiteX107" fmla="*/ 1024496 w 5260975"/>
                <a:gd name="connsiteY107" fmla="*/ 4603993 h 4707593"/>
                <a:gd name="connsiteX108" fmla="*/ 982153 w 5260975"/>
                <a:gd name="connsiteY108" fmla="*/ 4596311 h 4707593"/>
                <a:gd name="connsiteX109" fmla="*/ 946628 w 5260975"/>
                <a:gd name="connsiteY109" fmla="*/ 4596024 h 4707593"/>
                <a:gd name="connsiteX110" fmla="*/ 890939 w 5260975"/>
                <a:gd name="connsiteY110" fmla="*/ 4597368 h 4707593"/>
                <a:gd name="connsiteX111" fmla="*/ 822769 w 5260975"/>
                <a:gd name="connsiteY111" fmla="*/ 4574133 h 4707593"/>
                <a:gd name="connsiteX112" fmla="*/ 795212 w 5260975"/>
                <a:gd name="connsiteY112" fmla="*/ 4568947 h 4707593"/>
                <a:gd name="connsiteX113" fmla="*/ 769288 w 5260975"/>
                <a:gd name="connsiteY113" fmla="*/ 4566547 h 4707593"/>
                <a:gd name="connsiteX114" fmla="*/ 714271 w 5260975"/>
                <a:gd name="connsiteY114" fmla="*/ 4551089 h 4707593"/>
                <a:gd name="connsiteX115" fmla="*/ 691900 w 5260975"/>
                <a:gd name="connsiteY115" fmla="*/ 4545999 h 4707593"/>
                <a:gd name="connsiteX116" fmla="*/ 660598 w 5260975"/>
                <a:gd name="connsiteY116" fmla="*/ 4546096 h 4707593"/>
                <a:gd name="connsiteX117" fmla="*/ 603662 w 5260975"/>
                <a:gd name="connsiteY117" fmla="*/ 4538991 h 4707593"/>
                <a:gd name="connsiteX118" fmla="*/ 546821 w 5260975"/>
                <a:gd name="connsiteY118" fmla="*/ 4518251 h 4707593"/>
                <a:gd name="connsiteX119" fmla="*/ 522721 w 5260975"/>
                <a:gd name="connsiteY119" fmla="*/ 4520267 h 4707593"/>
                <a:gd name="connsiteX120" fmla="*/ 514080 w 5260975"/>
                <a:gd name="connsiteY120" fmla="*/ 4519788 h 4707593"/>
                <a:gd name="connsiteX121" fmla="*/ 436404 w 5260975"/>
                <a:gd name="connsiteY121" fmla="*/ 4508361 h 4707593"/>
                <a:gd name="connsiteX122" fmla="*/ 428626 w 5260975"/>
                <a:gd name="connsiteY122" fmla="*/ 4507114 h 4707593"/>
                <a:gd name="connsiteX123" fmla="*/ 392141 w 5260975"/>
                <a:gd name="connsiteY123" fmla="*/ 4496936 h 4707593"/>
                <a:gd name="connsiteX124" fmla="*/ 300157 w 5260975"/>
                <a:gd name="connsiteY124" fmla="*/ 4490599 h 4707593"/>
                <a:gd name="connsiteX125" fmla="*/ 294493 w 5260975"/>
                <a:gd name="connsiteY125" fmla="*/ 4489831 h 4707593"/>
                <a:gd name="connsiteX126" fmla="*/ 263671 w 5260975"/>
                <a:gd name="connsiteY126" fmla="*/ 4494919 h 4707593"/>
                <a:gd name="connsiteX127" fmla="*/ 248406 w 5260975"/>
                <a:gd name="connsiteY127" fmla="*/ 4502121 h 4707593"/>
                <a:gd name="connsiteX128" fmla="*/ 224594 w 5260975"/>
                <a:gd name="connsiteY128" fmla="*/ 4509610 h 4707593"/>
                <a:gd name="connsiteX129" fmla="*/ 200398 w 5260975"/>
                <a:gd name="connsiteY129" fmla="*/ 4512395 h 4707593"/>
                <a:gd name="connsiteX130" fmla="*/ 159783 w 5260975"/>
                <a:gd name="connsiteY130" fmla="*/ 4501064 h 4707593"/>
                <a:gd name="connsiteX131" fmla="*/ 144997 w 5260975"/>
                <a:gd name="connsiteY131" fmla="*/ 4499912 h 4707593"/>
                <a:gd name="connsiteX132" fmla="*/ 112064 w 5260975"/>
                <a:gd name="connsiteY132" fmla="*/ 4494440 h 4707593"/>
                <a:gd name="connsiteX133" fmla="*/ 83259 w 5260975"/>
                <a:gd name="connsiteY133" fmla="*/ 4494824 h 4707593"/>
                <a:gd name="connsiteX134" fmla="*/ 60120 w 5260975"/>
                <a:gd name="connsiteY134" fmla="*/ 4503561 h 4707593"/>
                <a:gd name="connsiteX135" fmla="*/ 26514 w 5260975"/>
                <a:gd name="connsiteY135" fmla="*/ 4505289 h 4707593"/>
                <a:gd name="connsiteX136" fmla="*/ 4814 w 5260975"/>
                <a:gd name="connsiteY136" fmla="*/ 4498952 h 4707593"/>
                <a:gd name="connsiteX137" fmla="*/ 398 w 5260975"/>
                <a:gd name="connsiteY137" fmla="*/ 4498089 h 4707593"/>
                <a:gd name="connsiteX138" fmla="*/ 0 w 5260975"/>
                <a:gd name="connsiteY138" fmla="*/ 4498087 h 4707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5260975" h="4707593">
                  <a:moveTo>
                    <a:pt x="0" y="0"/>
                  </a:moveTo>
                  <a:lnTo>
                    <a:pt x="5260975" y="0"/>
                  </a:lnTo>
                  <a:lnTo>
                    <a:pt x="5260975" y="3296937"/>
                  </a:lnTo>
                  <a:lnTo>
                    <a:pt x="5260975" y="3518571"/>
                  </a:lnTo>
                  <a:lnTo>
                    <a:pt x="5226504" y="3534000"/>
                  </a:lnTo>
                  <a:cubicBezTo>
                    <a:pt x="5219783" y="3536785"/>
                    <a:pt x="5212389" y="3538321"/>
                    <a:pt x="5206341" y="3542065"/>
                  </a:cubicBezTo>
                  <a:cubicBezTo>
                    <a:pt x="5178495" y="3559156"/>
                    <a:pt x="5151515" y="3577591"/>
                    <a:pt x="5123287" y="3594010"/>
                  </a:cubicBezTo>
                  <a:cubicBezTo>
                    <a:pt x="5094195" y="3611004"/>
                    <a:pt x="5068175" y="3631071"/>
                    <a:pt x="5048107" y="3658244"/>
                  </a:cubicBezTo>
                  <a:cubicBezTo>
                    <a:pt x="5029480" y="3683496"/>
                    <a:pt x="5011429" y="3709131"/>
                    <a:pt x="4992899" y="3734479"/>
                  </a:cubicBezTo>
                  <a:cubicBezTo>
                    <a:pt x="4988194" y="3740912"/>
                    <a:pt x="4983874" y="3748498"/>
                    <a:pt x="4977440" y="3752627"/>
                  </a:cubicBezTo>
                  <a:cubicBezTo>
                    <a:pt x="4964094" y="3761268"/>
                    <a:pt x="4949500" y="3768277"/>
                    <a:pt x="4935194" y="3775382"/>
                  </a:cubicBezTo>
                  <a:cubicBezTo>
                    <a:pt x="4922903" y="3781431"/>
                    <a:pt x="4909846" y="3785943"/>
                    <a:pt x="4897844" y="3792472"/>
                  </a:cubicBezTo>
                  <a:cubicBezTo>
                    <a:pt x="4888243" y="3797658"/>
                    <a:pt x="4879697" y="3804859"/>
                    <a:pt x="4870767" y="3811388"/>
                  </a:cubicBezTo>
                  <a:cubicBezTo>
                    <a:pt x="4862990" y="3817052"/>
                    <a:pt x="4854445" y="3821949"/>
                    <a:pt x="4847917" y="3828767"/>
                  </a:cubicBezTo>
                  <a:cubicBezTo>
                    <a:pt x="4831977" y="3845281"/>
                    <a:pt x="4815942" y="3861508"/>
                    <a:pt x="4796163" y="3873702"/>
                  </a:cubicBezTo>
                  <a:cubicBezTo>
                    <a:pt x="4776672" y="3885799"/>
                    <a:pt x="4758237" y="3899338"/>
                    <a:pt x="4738843" y="3911628"/>
                  </a:cubicBezTo>
                  <a:cubicBezTo>
                    <a:pt x="4719831" y="3923630"/>
                    <a:pt x="4702645" y="3936783"/>
                    <a:pt x="4692755" y="3958099"/>
                  </a:cubicBezTo>
                  <a:cubicBezTo>
                    <a:pt x="4688339" y="3967508"/>
                    <a:pt x="4682097" y="3977782"/>
                    <a:pt x="4673744" y="3983255"/>
                  </a:cubicBezTo>
                  <a:cubicBezTo>
                    <a:pt x="4661838" y="3991032"/>
                    <a:pt x="4646764" y="3993817"/>
                    <a:pt x="4633801" y="4000442"/>
                  </a:cubicBezTo>
                  <a:cubicBezTo>
                    <a:pt x="4618535" y="4008219"/>
                    <a:pt x="4600869" y="4014940"/>
                    <a:pt x="4590499" y="4027326"/>
                  </a:cubicBezTo>
                  <a:cubicBezTo>
                    <a:pt x="4581281" y="4038368"/>
                    <a:pt x="4571968" y="4047009"/>
                    <a:pt x="4559773" y="4054018"/>
                  </a:cubicBezTo>
                  <a:cubicBezTo>
                    <a:pt x="4551229" y="4058915"/>
                    <a:pt x="4544892" y="4067844"/>
                    <a:pt x="4536059" y="4071877"/>
                  </a:cubicBezTo>
                  <a:cubicBezTo>
                    <a:pt x="4524442" y="4077254"/>
                    <a:pt x="4512727" y="4081479"/>
                    <a:pt x="4502550" y="4089832"/>
                  </a:cubicBezTo>
                  <a:cubicBezTo>
                    <a:pt x="4491987" y="4098473"/>
                    <a:pt x="4479986" y="4105290"/>
                    <a:pt x="4468944" y="4113356"/>
                  </a:cubicBezTo>
                  <a:cubicBezTo>
                    <a:pt x="4463087" y="4117676"/>
                    <a:pt x="4458286" y="4123341"/>
                    <a:pt x="4452623" y="4127854"/>
                  </a:cubicBezTo>
                  <a:cubicBezTo>
                    <a:pt x="4442252" y="4136111"/>
                    <a:pt x="4431690" y="4144176"/>
                    <a:pt x="4421032" y="4151953"/>
                  </a:cubicBezTo>
                  <a:cubicBezTo>
                    <a:pt x="4410375" y="4159731"/>
                    <a:pt x="4400197" y="4168756"/>
                    <a:pt x="4388483" y="4174421"/>
                  </a:cubicBezTo>
                  <a:cubicBezTo>
                    <a:pt x="4368513" y="4184023"/>
                    <a:pt x="4346717" y="4189784"/>
                    <a:pt x="4327321" y="4200153"/>
                  </a:cubicBezTo>
                  <a:cubicBezTo>
                    <a:pt x="4307639" y="4210714"/>
                    <a:pt x="4289107" y="4223965"/>
                    <a:pt x="4271633" y="4237983"/>
                  </a:cubicBezTo>
                  <a:cubicBezTo>
                    <a:pt x="4257807" y="4249025"/>
                    <a:pt x="4244845" y="4259971"/>
                    <a:pt x="4227465" y="4265635"/>
                  </a:cubicBezTo>
                  <a:cubicBezTo>
                    <a:pt x="4217768" y="4268804"/>
                    <a:pt x="4207591" y="4275717"/>
                    <a:pt x="4201733" y="4283783"/>
                  </a:cubicBezTo>
                  <a:cubicBezTo>
                    <a:pt x="4189059" y="4301353"/>
                    <a:pt x="4172833" y="4313739"/>
                    <a:pt x="4154494" y="4324301"/>
                  </a:cubicBezTo>
                  <a:cubicBezTo>
                    <a:pt x="4130010" y="4338511"/>
                    <a:pt x="4105814" y="4353009"/>
                    <a:pt x="4081234" y="4366931"/>
                  </a:cubicBezTo>
                  <a:cubicBezTo>
                    <a:pt x="4066737" y="4375189"/>
                    <a:pt x="4052335" y="4383926"/>
                    <a:pt x="4036971" y="4389975"/>
                  </a:cubicBezTo>
                  <a:cubicBezTo>
                    <a:pt x="4005575" y="4402457"/>
                    <a:pt x="3973410" y="4413114"/>
                    <a:pt x="3941725" y="4424733"/>
                  </a:cubicBezTo>
                  <a:cubicBezTo>
                    <a:pt x="3931355" y="4428477"/>
                    <a:pt x="3921561" y="4433854"/>
                    <a:pt x="3910999" y="4437119"/>
                  </a:cubicBezTo>
                  <a:cubicBezTo>
                    <a:pt x="3899573" y="4440671"/>
                    <a:pt x="3887285" y="4441727"/>
                    <a:pt x="3875859" y="4445280"/>
                  </a:cubicBezTo>
                  <a:cubicBezTo>
                    <a:pt x="3856847" y="4451136"/>
                    <a:pt x="3838412" y="4458626"/>
                    <a:pt x="3819401" y="4464579"/>
                  </a:cubicBezTo>
                  <a:cubicBezTo>
                    <a:pt x="3782723" y="4476005"/>
                    <a:pt x="3745949" y="4486951"/>
                    <a:pt x="3709176" y="4497800"/>
                  </a:cubicBezTo>
                  <a:cubicBezTo>
                    <a:pt x="3701303" y="4500105"/>
                    <a:pt x="3692757" y="4500393"/>
                    <a:pt x="3684981" y="4502889"/>
                  </a:cubicBezTo>
                  <a:cubicBezTo>
                    <a:pt x="3664337" y="4509610"/>
                    <a:pt x="3643789" y="4516907"/>
                    <a:pt x="3623338" y="4524300"/>
                  </a:cubicBezTo>
                  <a:cubicBezTo>
                    <a:pt x="3610953" y="4528813"/>
                    <a:pt x="3598854" y="4534382"/>
                    <a:pt x="3586373" y="4538702"/>
                  </a:cubicBezTo>
                  <a:cubicBezTo>
                    <a:pt x="3576387" y="4542159"/>
                    <a:pt x="3566113" y="4544847"/>
                    <a:pt x="3555743" y="4546960"/>
                  </a:cubicBezTo>
                  <a:cubicBezTo>
                    <a:pt x="3546814" y="4548785"/>
                    <a:pt x="3537501" y="4548592"/>
                    <a:pt x="3528667" y="4550801"/>
                  </a:cubicBezTo>
                  <a:cubicBezTo>
                    <a:pt x="3504759" y="4556753"/>
                    <a:pt x="3481140" y="4563475"/>
                    <a:pt x="3457424" y="4569811"/>
                  </a:cubicBezTo>
                  <a:cubicBezTo>
                    <a:pt x="3447919" y="4572308"/>
                    <a:pt x="3438221" y="4574133"/>
                    <a:pt x="3429003" y="4577301"/>
                  </a:cubicBezTo>
                  <a:cubicBezTo>
                    <a:pt x="3404327" y="4585654"/>
                    <a:pt x="3380036" y="4595159"/>
                    <a:pt x="3355264" y="4603033"/>
                  </a:cubicBezTo>
                  <a:cubicBezTo>
                    <a:pt x="3334717" y="4609562"/>
                    <a:pt x="3313593" y="4614266"/>
                    <a:pt x="3292757" y="4620027"/>
                  </a:cubicBezTo>
                  <a:cubicBezTo>
                    <a:pt x="3283924" y="4622524"/>
                    <a:pt x="3275475" y="4626077"/>
                    <a:pt x="3266643" y="4628188"/>
                  </a:cubicBezTo>
                  <a:cubicBezTo>
                    <a:pt x="3246863" y="4632990"/>
                    <a:pt x="3226796" y="4637022"/>
                    <a:pt x="3206921" y="4641823"/>
                  </a:cubicBezTo>
                  <a:cubicBezTo>
                    <a:pt x="3195590" y="4644607"/>
                    <a:pt x="3184645" y="4649600"/>
                    <a:pt x="3173123" y="4651425"/>
                  </a:cubicBezTo>
                  <a:cubicBezTo>
                    <a:pt x="3145759" y="4655745"/>
                    <a:pt x="3118203" y="4658817"/>
                    <a:pt x="3090646" y="4662274"/>
                  </a:cubicBezTo>
                  <a:cubicBezTo>
                    <a:pt x="3062227" y="4665826"/>
                    <a:pt x="3033902" y="4669571"/>
                    <a:pt x="3005480" y="4672739"/>
                  </a:cubicBezTo>
                  <a:cubicBezTo>
                    <a:pt x="2989926" y="4674372"/>
                    <a:pt x="2974275" y="4674660"/>
                    <a:pt x="2958721" y="4676196"/>
                  </a:cubicBezTo>
                  <a:cubicBezTo>
                    <a:pt x="2945087" y="4677541"/>
                    <a:pt x="2931549" y="4680037"/>
                    <a:pt x="2917915" y="4681670"/>
                  </a:cubicBezTo>
                  <a:cubicBezTo>
                    <a:pt x="2906105" y="4683013"/>
                    <a:pt x="2894199" y="4683781"/>
                    <a:pt x="2882389" y="4685126"/>
                  </a:cubicBezTo>
                  <a:cubicBezTo>
                    <a:pt x="2863475" y="4687334"/>
                    <a:pt x="2844655" y="4689831"/>
                    <a:pt x="2825837" y="4692135"/>
                  </a:cubicBezTo>
                  <a:cubicBezTo>
                    <a:pt x="2817964" y="4692999"/>
                    <a:pt x="2809706" y="4695399"/>
                    <a:pt x="2802313" y="4693960"/>
                  </a:cubicBezTo>
                  <a:cubicBezTo>
                    <a:pt x="2783686" y="4690310"/>
                    <a:pt x="2765347" y="4691367"/>
                    <a:pt x="2746816" y="4693863"/>
                  </a:cubicBezTo>
                  <a:cubicBezTo>
                    <a:pt x="2740479" y="4694728"/>
                    <a:pt x="2733662" y="4694535"/>
                    <a:pt x="2727517" y="4692903"/>
                  </a:cubicBezTo>
                  <a:cubicBezTo>
                    <a:pt x="2714939" y="4689638"/>
                    <a:pt x="2702745" y="4685029"/>
                    <a:pt x="2690359" y="4680997"/>
                  </a:cubicBezTo>
                  <a:cubicBezTo>
                    <a:pt x="2689014" y="4680517"/>
                    <a:pt x="2687382" y="4680421"/>
                    <a:pt x="2685943" y="4680133"/>
                  </a:cubicBezTo>
                  <a:cubicBezTo>
                    <a:pt x="2677781" y="4678500"/>
                    <a:pt x="2669717" y="4676868"/>
                    <a:pt x="2661554" y="4675428"/>
                  </a:cubicBezTo>
                  <a:cubicBezTo>
                    <a:pt x="2657138" y="4674660"/>
                    <a:pt x="2652625" y="4674564"/>
                    <a:pt x="2648208" y="4673892"/>
                  </a:cubicBezTo>
                  <a:cubicBezTo>
                    <a:pt x="2631118" y="4671203"/>
                    <a:pt x="2612299" y="4675716"/>
                    <a:pt x="2597512" y="4664099"/>
                  </a:cubicBezTo>
                  <a:cubicBezTo>
                    <a:pt x="2587911" y="4656609"/>
                    <a:pt x="2578597" y="4658338"/>
                    <a:pt x="2568324" y="4659490"/>
                  </a:cubicBezTo>
                  <a:cubicBezTo>
                    <a:pt x="2560547" y="4660354"/>
                    <a:pt x="2552577" y="4660065"/>
                    <a:pt x="2544704" y="4660162"/>
                  </a:cubicBezTo>
                  <a:cubicBezTo>
                    <a:pt x="2530878" y="4660449"/>
                    <a:pt x="2517052" y="4660546"/>
                    <a:pt x="2503225" y="4661026"/>
                  </a:cubicBezTo>
                  <a:cubicBezTo>
                    <a:pt x="2498808" y="4661218"/>
                    <a:pt x="2494297" y="4663619"/>
                    <a:pt x="2489975" y="4663235"/>
                  </a:cubicBezTo>
                  <a:cubicBezTo>
                    <a:pt x="2470004" y="4661410"/>
                    <a:pt x="2450033" y="4658529"/>
                    <a:pt x="2430061" y="4656897"/>
                  </a:cubicBezTo>
                  <a:cubicBezTo>
                    <a:pt x="2418732" y="4655938"/>
                    <a:pt x="2407114" y="4657761"/>
                    <a:pt x="2395880" y="4656417"/>
                  </a:cubicBezTo>
                  <a:cubicBezTo>
                    <a:pt x="2382919" y="4654881"/>
                    <a:pt x="2370245" y="4650945"/>
                    <a:pt x="2357378" y="4648544"/>
                  </a:cubicBezTo>
                  <a:cubicBezTo>
                    <a:pt x="2353826" y="4647872"/>
                    <a:pt x="2349889" y="4648736"/>
                    <a:pt x="2346145" y="4648928"/>
                  </a:cubicBezTo>
                  <a:cubicBezTo>
                    <a:pt x="2341920" y="4649120"/>
                    <a:pt x="2337791" y="4649504"/>
                    <a:pt x="2333567" y="4649600"/>
                  </a:cubicBezTo>
                  <a:cubicBezTo>
                    <a:pt x="2320700" y="4649793"/>
                    <a:pt x="2307835" y="4649504"/>
                    <a:pt x="2294968" y="4650177"/>
                  </a:cubicBezTo>
                  <a:cubicBezTo>
                    <a:pt x="2287095" y="4650561"/>
                    <a:pt x="2278839" y="4654497"/>
                    <a:pt x="2271540" y="4653057"/>
                  </a:cubicBezTo>
                  <a:cubicBezTo>
                    <a:pt x="2256659" y="4650272"/>
                    <a:pt x="2241776" y="4656513"/>
                    <a:pt x="2226895" y="4651329"/>
                  </a:cubicBezTo>
                  <a:cubicBezTo>
                    <a:pt x="2222285" y="4649793"/>
                    <a:pt x="2215948" y="4653633"/>
                    <a:pt x="2210379" y="4653825"/>
                  </a:cubicBezTo>
                  <a:cubicBezTo>
                    <a:pt x="2196457" y="4654305"/>
                    <a:pt x="2182535" y="4654209"/>
                    <a:pt x="2168613" y="4654113"/>
                  </a:cubicBezTo>
                  <a:cubicBezTo>
                    <a:pt x="2156131" y="4654017"/>
                    <a:pt x="2143168" y="4655361"/>
                    <a:pt x="2131167" y="4652673"/>
                  </a:cubicBezTo>
                  <a:cubicBezTo>
                    <a:pt x="2118588" y="4649793"/>
                    <a:pt x="2107259" y="4650177"/>
                    <a:pt x="2095065" y="4653441"/>
                  </a:cubicBezTo>
                  <a:cubicBezTo>
                    <a:pt x="2086711" y="4655649"/>
                    <a:pt x="2077878" y="4655938"/>
                    <a:pt x="2069237" y="4656609"/>
                  </a:cubicBezTo>
                  <a:cubicBezTo>
                    <a:pt x="2059924" y="4657377"/>
                    <a:pt x="2049650" y="4655361"/>
                    <a:pt x="2041201" y="4658529"/>
                  </a:cubicBezTo>
                  <a:cubicBezTo>
                    <a:pt x="2016044" y="4667939"/>
                    <a:pt x="1990216" y="4669955"/>
                    <a:pt x="1963909" y="4669955"/>
                  </a:cubicBezTo>
                  <a:cubicBezTo>
                    <a:pt x="1959107" y="4669955"/>
                    <a:pt x="1954210" y="4668612"/>
                    <a:pt x="1949603" y="4667171"/>
                  </a:cubicBezTo>
                  <a:cubicBezTo>
                    <a:pt x="1922717" y="4658529"/>
                    <a:pt x="1895737" y="4659297"/>
                    <a:pt x="1868373" y="4664578"/>
                  </a:cubicBezTo>
                  <a:cubicBezTo>
                    <a:pt x="1862708" y="4665731"/>
                    <a:pt x="1856372" y="4665923"/>
                    <a:pt x="1850707" y="4664771"/>
                  </a:cubicBezTo>
                  <a:cubicBezTo>
                    <a:pt x="1834768" y="4661410"/>
                    <a:pt x="1819309" y="4655841"/>
                    <a:pt x="1803275" y="4653441"/>
                  </a:cubicBezTo>
                  <a:cubicBezTo>
                    <a:pt x="1776775" y="4649504"/>
                    <a:pt x="1753828" y="4662754"/>
                    <a:pt x="1730112" y="4671396"/>
                  </a:cubicBezTo>
                  <a:cubicBezTo>
                    <a:pt x="1707548" y="4679557"/>
                    <a:pt x="1688345" y="4697992"/>
                    <a:pt x="1661652" y="4693863"/>
                  </a:cubicBezTo>
                  <a:cubicBezTo>
                    <a:pt x="1658965" y="4693479"/>
                    <a:pt x="1655988" y="4696071"/>
                    <a:pt x="1653011" y="4696744"/>
                  </a:cubicBezTo>
                  <a:cubicBezTo>
                    <a:pt x="1644850" y="4698568"/>
                    <a:pt x="1636689" y="4700776"/>
                    <a:pt x="1628431" y="4701641"/>
                  </a:cubicBezTo>
                  <a:cubicBezTo>
                    <a:pt x="1618350" y="4702793"/>
                    <a:pt x="1608076" y="4702409"/>
                    <a:pt x="1597995" y="4703369"/>
                  </a:cubicBezTo>
                  <a:cubicBezTo>
                    <a:pt x="1585032" y="4704521"/>
                    <a:pt x="1572263" y="4707593"/>
                    <a:pt x="1559396" y="4707593"/>
                  </a:cubicBezTo>
                  <a:cubicBezTo>
                    <a:pt x="1549026" y="4707593"/>
                    <a:pt x="1538753" y="4704041"/>
                    <a:pt x="1528480" y="4702312"/>
                  </a:cubicBezTo>
                  <a:cubicBezTo>
                    <a:pt x="1513981" y="4699912"/>
                    <a:pt x="1498042" y="4700584"/>
                    <a:pt x="1485272" y="4694439"/>
                  </a:cubicBezTo>
                  <a:cubicBezTo>
                    <a:pt x="1471639" y="4687910"/>
                    <a:pt x="1458676" y="4684934"/>
                    <a:pt x="1444562" y="4686950"/>
                  </a:cubicBezTo>
                  <a:cubicBezTo>
                    <a:pt x="1439857" y="4687622"/>
                    <a:pt x="1433808" y="4691655"/>
                    <a:pt x="1431696" y="4695783"/>
                  </a:cubicBezTo>
                  <a:cubicBezTo>
                    <a:pt x="1426991" y="4705001"/>
                    <a:pt x="1420559" y="4706634"/>
                    <a:pt x="1411821" y="4703464"/>
                  </a:cubicBezTo>
                  <a:cubicBezTo>
                    <a:pt x="1404236" y="4700776"/>
                    <a:pt x="1394922" y="4699432"/>
                    <a:pt x="1389738" y="4694247"/>
                  </a:cubicBezTo>
                  <a:cubicBezTo>
                    <a:pt x="1375047" y="4679557"/>
                    <a:pt x="1356324" y="4679077"/>
                    <a:pt x="1338081" y="4675141"/>
                  </a:cubicBezTo>
                  <a:cubicBezTo>
                    <a:pt x="1326945" y="4672739"/>
                    <a:pt x="1316574" y="4672644"/>
                    <a:pt x="1305436" y="4674276"/>
                  </a:cubicBezTo>
                  <a:cubicBezTo>
                    <a:pt x="1281241" y="4677925"/>
                    <a:pt x="1257717" y="4672739"/>
                    <a:pt x="1234481" y="4666115"/>
                  </a:cubicBezTo>
                  <a:cubicBezTo>
                    <a:pt x="1219118" y="4661698"/>
                    <a:pt x="1203372" y="4659010"/>
                    <a:pt x="1188106" y="4654497"/>
                  </a:cubicBezTo>
                  <a:cubicBezTo>
                    <a:pt x="1176680" y="4651041"/>
                    <a:pt x="1165255" y="4646912"/>
                    <a:pt x="1154790" y="4641343"/>
                  </a:cubicBezTo>
                  <a:cubicBezTo>
                    <a:pt x="1139618" y="4633181"/>
                    <a:pt x="1126369" y="4620891"/>
                    <a:pt x="1107069" y="4624156"/>
                  </a:cubicBezTo>
                  <a:cubicBezTo>
                    <a:pt x="1090074" y="4627036"/>
                    <a:pt x="1074713" y="4620988"/>
                    <a:pt x="1059158" y="4615227"/>
                  </a:cubicBezTo>
                  <a:cubicBezTo>
                    <a:pt x="1047732" y="4611002"/>
                    <a:pt x="1036308" y="4606681"/>
                    <a:pt x="1024496" y="4603993"/>
                  </a:cubicBezTo>
                  <a:cubicBezTo>
                    <a:pt x="1010478" y="4600824"/>
                    <a:pt x="994635" y="4602169"/>
                    <a:pt x="982153" y="4596311"/>
                  </a:cubicBezTo>
                  <a:cubicBezTo>
                    <a:pt x="969095" y="4590166"/>
                    <a:pt x="958246" y="4594295"/>
                    <a:pt x="946628" y="4596024"/>
                  </a:cubicBezTo>
                  <a:cubicBezTo>
                    <a:pt x="928097" y="4598712"/>
                    <a:pt x="909661" y="4603705"/>
                    <a:pt x="890939" y="4597368"/>
                  </a:cubicBezTo>
                  <a:cubicBezTo>
                    <a:pt x="868184" y="4589687"/>
                    <a:pt x="845620" y="4581430"/>
                    <a:pt x="822769" y="4574133"/>
                  </a:cubicBezTo>
                  <a:cubicBezTo>
                    <a:pt x="813934" y="4571347"/>
                    <a:pt x="804431" y="4570195"/>
                    <a:pt x="795212" y="4568947"/>
                  </a:cubicBezTo>
                  <a:cubicBezTo>
                    <a:pt x="786476" y="4567891"/>
                    <a:pt x="776010" y="4570579"/>
                    <a:pt x="769288" y="4566547"/>
                  </a:cubicBezTo>
                  <a:cubicBezTo>
                    <a:pt x="752005" y="4556178"/>
                    <a:pt x="734243" y="4551089"/>
                    <a:pt x="714271" y="4551089"/>
                  </a:cubicBezTo>
                  <a:cubicBezTo>
                    <a:pt x="706781" y="4551089"/>
                    <a:pt x="699484" y="4546768"/>
                    <a:pt x="691900" y="4545999"/>
                  </a:cubicBezTo>
                  <a:cubicBezTo>
                    <a:pt x="681529" y="4545040"/>
                    <a:pt x="669623" y="4542447"/>
                    <a:pt x="660598" y="4546096"/>
                  </a:cubicBezTo>
                  <a:cubicBezTo>
                    <a:pt x="639379" y="4554737"/>
                    <a:pt x="622193" y="4547536"/>
                    <a:pt x="603662" y="4538991"/>
                  </a:cubicBezTo>
                  <a:cubicBezTo>
                    <a:pt x="585418" y="4530541"/>
                    <a:pt x="566215" y="4523821"/>
                    <a:pt x="546821" y="4518251"/>
                  </a:cubicBezTo>
                  <a:cubicBezTo>
                    <a:pt x="539524" y="4516235"/>
                    <a:pt x="530787" y="4519596"/>
                    <a:pt x="522721" y="4520267"/>
                  </a:cubicBezTo>
                  <a:cubicBezTo>
                    <a:pt x="519840" y="4520460"/>
                    <a:pt x="516671" y="4520748"/>
                    <a:pt x="514080" y="4519788"/>
                  </a:cubicBezTo>
                  <a:cubicBezTo>
                    <a:pt x="489020" y="4510570"/>
                    <a:pt x="463575" y="4503561"/>
                    <a:pt x="436404" y="4508361"/>
                  </a:cubicBezTo>
                  <a:cubicBezTo>
                    <a:pt x="433908" y="4508842"/>
                    <a:pt x="431123" y="4507786"/>
                    <a:pt x="428626" y="4507114"/>
                  </a:cubicBezTo>
                  <a:cubicBezTo>
                    <a:pt x="416432" y="4503657"/>
                    <a:pt x="404526" y="4498184"/>
                    <a:pt x="392141" y="4496936"/>
                  </a:cubicBezTo>
                  <a:cubicBezTo>
                    <a:pt x="361608" y="4493864"/>
                    <a:pt x="330884" y="4492615"/>
                    <a:pt x="300157" y="4490599"/>
                  </a:cubicBezTo>
                  <a:cubicBezTo>
                    <a:pt x="298237" y="4490503"/>
                    <a:pt x="296221" y="4490503"/>
                    <a:pt x="294493" y="4489831"/>
                  </a:cubicBezTo>
                  <a:cubicBezTo>
                    <a:pt x="283163" y="4485702"/>
                    <a:pt x="273274" y="4487047"/>
                    <a:pt x="263671" y="4494919"/>
                  </a:cubicBezTo>
                  <a:cubicBezTo>
                    <a:pt x="259447" y="4498376"/>
                    <a:pt x="253686" y="4500200"/>
                    <a:pt x="248406" y="4502121"/>
                  </a:cubicBezTo>
                  <a:cubicBezTo>
                    <a:pt x="240628" y="4505002"/>
                    <a:pt x="232659" y="4507786"/>
                    <a:pt x="224594" y="4509610"/>
                  </a:cubicBezTo>
                  <a:cubicBezTo>
                    <a:pt x="216624" y="4511338"/>
                    <a:pt x="208079" y="4513738"/>
                    <a:pt x="200398" y="4512395"/>
                  </a:cubicBezTo>
                  <a:cubicBezTo>
                    <a:pt x="186572" y="4509994"/>
                    <a:pt x="173417" y="4504618"/>
                    <a:pt x="159783" y="4501064"/>
                  </a:cubicBezTo>
                  <a:cubicBezTo>
                    <a:pt x="155079" y="4499816"/>
                    <a:pt x="149893" y="4500009"/>
                    <a:pt x="144997" y="4499912"/>
                  </a:cubicBezTo>
                  <a:cubicBezTo>
                    <a:pt x="133763" y="4499625"/>
                    <a:pt x="122241" y="4502409"/>
                    <a:pt x="112064" y="4494440"/>
                  </a:cubicBezTo>
                  <a:cubicBezTo>
                    <a:pt x="102655" y="4486951"/>
                    <a:pt x="93148" y="4489158"/>
                    <a:pt x="83259" y="4494824"/>
                  </a:cubicBezTo>
                  <a:cubicBezTo>
                    <a:pt x="76154" y="4498857"/>
                    <a:pt x="68090" y="4502025"/>
                    <a:pt x="60120" y="4503561"/>
                  </a:cubicBezTo>
                  <a:cubicBezTo>
                    <a:pt x="49174" y="4505673"/>
                    <a:pt x="38324" y="4506538"/>
                    <a:pt x="26514" y="4505289"/>
                  </a:cubicBezTo>
                  <a:cubicBezTo>
                    <a:pt x="18161" y="4504425"/>
                    <a:pt x="11343" y="4504041"/>
                    <a:pt x="4814" y="4498952"/>
                  </a:cubicBezTo>
                  <a:cubicBezTo>
                    <a:pt x="3759" y="4498184"/>
                    <a:pt x="1839" y="4497992"/>
                    <a:pt x="398" y="4498089"/>
                  </a:cubicBezTo>
                  <a:lnTo>
                    <a:pt x="0" y="4498087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14000"/>
                  </a:schemeClr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E5154B2-BEF9-4C08-B6B1-9DED9F17C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7089" y="1498602"/>
              <a:ext cx="4403345" cy="3940174"/>
            </a:xfrm>
            <a:custGeom>
              <a:avLst/>
              <a:gdLst>
                <a:gd name="connsiteX0" fmla="*/ 0 w 5260975"/>
                <a:gd name="connsiteY0" fmla="*/ 0 h 4707593"/>
                <a:gd name="connsiteX1" fmla="*/ 5260975 w 5260975"/>
                <a:gd name="connsiteY1" fmla="*/ 0 h 4707593"/>
                <a:gd name="connsiteX2" fmla="*/ 5260975 w 5260975"/>
                <a:gd name="connsiteY2" fmla="*/ 3296937 h 4707593"/>
                <a:gd name="connsiteX3" fmla="*/ 5260975 w 5260975"/>
                <a:gd name="connsiteY3" fmla="*/ 3518571 h 4707593"/>
                <a:gd name="connsiteX4" fmla="*/ 5226504 w 5260975"/>
                <a:gd name="connsiteY4" fmla="*/ 3534000 h 4707593"/>
                <a:gd name="connsiteX5" fmla="*/ 5206341 w 5260975"/>
                <a:gd name="connsiteY5" fmla="*/ 3542065 h 4707593"/>
                <a:gd name="connsiteX6" fmla="*/ 5123287 w 5260975"/>
                <a:gd name="connsiteY6" fmla="*/ 3594010 h 4707593"/>
                <a:gd name="connsiteX7" fmla="*/ 5048107 w 5260975"/>
                <a:gd name="connsiteY7" fmla="*/ 3658244 h 4707593"/>
                <a:gd name="connsiteX8" fmla="*/ 4992899 w 5260975"/>
                <a:gd name="connsiteY8" fmla="*/ 3734479 h 4707593"/>
                <a:gd name="connsiteX9" fmla="*/ 4977440 w 5260975"/>
                <a:gd name="connsiteY9" fmla="*/ 3752627 h 4707593"/>
                <a:gd name="connsiteX10" fmla="*/ 4935194 w 5260975"/>
                <a:gd name="connsiteY10" fmla="*/ 3775382 h 4707593"/>
                <a:gd name="connsiteX11" fmla="*/ 4897844 w 5260975"/>
                <a:gd name="connsiteY11" fmla="*/ 3792472 h 4707593"/>
                <a:gd name="connsiteX12" fmla="*/ 4870767 w 5260975"/>
                <a:gd name="connsiteY12" fmla="*/ 3811388 h 4707593"/>
                <a:gd name="connsiteX13" fmla="*/ 4847917 w 5260975"/>
                <a:gd name="connsiteY13" fmla="*/ 3828767 h 4707593"/>
                <a:gd name="connsiteX14" fmla="*/ 4796163 w 5260975"/>
                <a:gd name="connsiteY14" fmla="*/ 3873702 h 4707593"/>
                <a:gd name="connsiteX15" fmla="*/ 4738843 w 5260975"/>
                <a:gd name="connsiteY15" fmla="*/ 3911628 h 4707593"/>
                <a:gd name="connsiteX16" fmla="*/ 4692755 w 5260975"/>
                <a:gd name="connsiteY16" fmla="*/ 3958099 h 4707593"/>
                <a:gd name="connsiteX17" fmla="*/ 4673744 w 5260975"/>
                <a:gd name="connsiteY17" fmla="*/ 3983255 h 4707593"/>
                <a:gd name="connsiteX18" fmla="*/ 4633801 w 5260975"/>
                <a:gd name="connsiteY18" fmla="*/ 4000442 h 4707593"/>
                <a:gd name="connsiteX19" fmla="*/ 4590499 w 5260975"/>
                <a:gd name="connsiteY19" fmla="*/ 4027326 h 4707593"/>
                <a:gd name="connsiteX20" fmla="*/ 4559773 w 5260975"/>
                <a:gd name="connsiteY20" fmla="*/ 4054018 h 4707593"/>
                <a:gd name="connsiteX21" fmla="*/ 4536059 w 5260975"/>
                <a:gd name="connsiteY21" fmla="*/ 4071877 h 4707593"/>
                <a:gd name="connsiteX22" fmla="*/ 4502550 w 5260975"/>
                <a:gd name="connsiteY22" fmla="*/ 4089832 h 4707593"/>
                <a:gd name="connsiteX23" fmla="*/ 4468944 w 5260975"/>
                <a:gd name="connsiteY23" fmla="*/ 4113356 h 4707593"/>
                <a:gd name="connsiteX24" fmla="*/ 4452623 w 5260975"/>
                <a:gd name="connsiteY24" fmla="*/ 4127854 h 4707593"/>
                <a:gd name="connsiteX25" fmla="*/ 4421032 w 5260975"/>
                <a:gd name="connsiteY25" fmla="*/ 4151953 h 4707593"/>
                <a:gd name="connsiteX26" fmla="*/ 4388483 w 5260975"/>
                <a:gd name="connsiteY26" fmla="*/ 4174421 h 4707593"/>
                <a:gd name="connsiteX27" fmla="*/ 4327321 w 5260975"/>
                <a:gd name="connsiteY27" fmla="*/ 4200153 h 4707593"/>
                <a:gd name="connsiteX28" fmla="*/ 4271633 w 5260975"/>
                <a:gd name="connsiteY28" fmla="*/ 4237983 h 4707593"/>
                <a:gd name="connsiteX29" fmla="*/ 4227465 w 5260975"/>
                <a:gd name="connsiteY29" fmla="*/ 4265635 h 4707593"/>
                <a:gd name="connsiteX30" fmla="*/ 4201733 w 5260975"/>
                <a:gd name="connsiteY30" fmla="*/ 4283783 h 4707593"/>
                <a:gd name="connsiteX31" fmla="*/ 4154494 w 5260975"/>
                <a:gd name="connsiteY31" fmla="*/ 4324301 h 4707593"/>
                <a:gd name="connsiteX32" fmla="*/ 4081234 w 5260975"/>
                <a:gd name="connsiteY32" fmla="*/ 4366931 h 4707593"/>
                <a:gd name="connsiteX33" fmla="*/ 4036971 w 5260975"/>
                <a:gd name="connsiteY33" fmla="*/ 4389975 h 4707593"/>
                <a:gd name="connsiteX34" fmla="*/ 3941725 w 5260975"/>
                <a:gd name="connsiteY34" fmla="*/ 4424733 h 4707593"/>
                <a:gd name="connsiteX35" fmla="*/ 3910999 w 5260975"/>
                <a:gd name="connsiteY35" fmla="*/ 4437119 h 4707593"/>
                <a:gd name="connsiteX36" fmla="*/ 3875859 w 5260975"/>
                <a:gd name="connsiteY36" fmla="*/ 4445280 h 4707593"/>
                <a:gd name="connsiteX37" fmla="*/ 3819401 w 5260975"/>
                <a:gd name="connsiteY37" fmla="*/ 4464579 h 4707593"/>
                <a:gd name="connsiteX38" fmla="*/ 3709176 w 5260975"/>
                <a:gd name="connsiteY38" fmla="*/ 4497800 h 4707593"/>
                <a:gd name="connsiteX39" fmla="*/ 3684981 w 5260975"/>
                <a:gd name="connsiteY39" fmla="*/ 4502889 h 4707593"/>
                <a:gd name="connsiteX40" fmla="*/ 3623338 w 5260975"/>
                <a:gd name="connsiteY40" fmla="*/ 4524300 h 4707593"/>
                <a:gd name="connsiteX41" fmla="*/ 3586373 w 5260975"/>
                <a:gd name="connsiteY41" fmla="*/ 4538702 h 4707593"/>
                <a:gd name="connsiteX42" fmla="*/ 3555743 w 5260975"/>
                <a:gd name="connsiteY42" fmla="*/ 4546960 h 4707593"/>
                <a:gd name="connsiteX43" fmla="*/ 3528667 w 5260975"/>
                <a:gd name="connsiteY43" fmla="*/ 4550801 h 4707593"/>
                <a:gd name="connsiteX44" fmla="*/ 3457424 w 5260975"/>
                <a:gd name="connsiteY44" fmla="*/ 4569811 h 4707593"/>
                <a:gd name="connsiteX45" fmla="*/ 3429003 w 5260975"/>
                <a:gd name="connsiteY45" fmla="*/ 4577301 h 4707593"/>
                <a:gd name="connsiteX46" fmla="*/ 3355264 w 5260975"/>
                <a:gd name="connsiteY46" fmla="*/ 4603033 h 4707593"/>
                <a:gd name="connsiteX47" fmla="*/ 3292757 w 5260975"/>
                <a:gd name="connsiteY47" fmla="*/ 4620027 h 4707593"/>
                <a:gd name="connsiteX48" fmla="*/ 3266643 w 5260975"/>
                <a:gd name="connsiteY48" fmla="*/ 4628188 h 4707593"/>
                <a:gd name="connsiteX49" fmla="*/ 3206921 w 5260975"/>
                <a:gd name="connsiteY49" fmla="*/ 4641823 h 4707593"/>
                <a:gd name="connsiteX50" fmla="*/ 3173123 w 5260975"/>
                <a:gd name="connsiteY50" fmla="*/ 4651425 h 4707593"/>
                <a:gd name="connsiteX51" fmla="*/ 3090646 w 5260975"/>
                <a:gd name="connsiteY51" fmla="*/ 4662274 h 4707593"/>
                <a:gd name="connsiteX52" fmla="*/ 3005480 w 5260975"/>
                <a:gd name="connsiteY52" fmla="*/ 4672739 h 4707593"/>
                <a:gd name="connsiteX53" fmla="*/ 2958721 w 5260975"/>
                <a:gd name="connsiteY53" fmla="*/ 4676196 h 4707593"/>
                <a:gd name="connsiteX54" fmla="*/ 2917915 w 5260975"/>
                <a:gd name="connsiteY54" fmla="*/ 4681670 h 4707593"/>
                <a:gd name="connsiteX55" fmla="*/ 2882389 w 5260975"/>
                <a:gd name="connsiteY55" fmla="*/ 4685126 h 4707593"/>
                <a:gd name="connsiteX56" fmla="*/ 2825837 w 5260975"/>
                <a:gd name="connsiteY56" fmla="*/ 4692135 h 4707593"/>
                <a:gd name="connsiteX57" fmla="*/ 2802313 w 5260975"/>
                <a:gd name="connsiteY57" fmla="*/ 4693960 h 4707593"/>
                <a:gd name="connsiteX58" fmla="*/ 2746816 w 5260975"/>
                <a:gd name="connsiteY58" fmla="*/ 4693863 h 4707593"/>
                <a:gd name="connsiteX59" fmla="*/ 2727517 w 5260975"/>
                <a:gd name="connsiteY59" fmla="*/ 4692903 h 4707593"/>
                <a:gd name="connsiteX60" fmla="*/ 2690359 w 5260975"/>
                <a:gd name="connsiteY60" fmla="*/ 4680997 h 4707593"/>
                <a:gd name="connsiteX61" fmla="*/ 2685943 w 5260975"/>
                <a:gd name="connsiteY61" fmla="*/ 4680133 h 4707593"/>
                <a:gd name="connsiteX62" fmla="*/ 2661554 w 5260975"/>
                <a:gd name="connsiteY62" fmla="*/ 4675428 h 4707593"/>
                <a:gd name="connsiteX63" fmla="*/ 2648208 w 5260975"/>
                <a:gd name="connsiteY63" fmla="*/ 4673892 h 4707593"/>
                <a:gd name="connsiteX64" fmla="*/ 2597512 w 5260975"/>
                <a:gd name="connsiteY64" fmla="*/ 4664099 h 4707593"/>
                <a:gd name="connsiteX65" fmla="*/ 2568324 w 5260975"/>
                <a:gd name="connsiteY65" fmla="*/ 4659490 h 4707593"/>
                <a:gd name="connsiteX66" fmla="*/ 2544704 w 5260975"/>
                <a:gd name="connsiteY66" fmla="*/ 4660162 h 4707593"/>
                <a:gd name="connsiteX67" fmla="*/ 2503225 w 5260975"/>
                <a:gd name="connsiteY67" fmla="*/ 4661026 h 4707593"/>
                <a:gd name="connsiteX68" fmla="*/ 2489975 w 5260975"/>
                <a:gd name="connsiteY68" fmla="*/ 4663235 h 4707593"/>
                <a:gd name="connsiteX69" fmla="*/ 2430061 w 5260975"/>
                <a:gd name="connsiteY69" fmla="*/ 4656897 h 4707593"/>
                <a:gd name="connsiteX70" fmla="*/ 2395880 w 5260975"/>
                <a:gd name="connsiteY70" fmla="*/ 4656417 h 4707593"/>
                <a:gd name="connsiteX71" fmla="*/ 2357378 w 5260975"/>
                <a:gd name="connsiteY71" fmla="*/ 4648544 h 4707593"/>
                <a:gd name="connsiteX72" fmla="*/ 2346145 w 5260975"/>
                <a:gd name="connsiteY72" fmla="*/ 4648928 h 4707593"/>
                <a:gd name="connsiteX73" fmla="*/ 2333567 w 5260975"/>
                <a:gd name="connsiteY73" fmla="*/ 4649600 h 4707593"/>
                <a:gd name="connsiteX74" fmla="*/ 2294968 w 5260975"/>
                <a:gd name="connsiteY74" fmla="*/ 4650177 h 4707593"/>
                <a:gd name="connsiteX75" fmla="*/ 2271540 w 5260975"/>
                <a:gd name="connsiteY75" fmla="*/ 4653057 h 4707593"/>
                <a:gd name="connsiteX76" fmla="*/ 2226895 w 5260975"/>
                <a:gd name="connsiteY76" fmla="*/ 4651329 h 4707593"/>
                <a:gd name="connsiteX77" fmla="*/ 2210379 w 5260975"/>
                <a:gd name="connsiteY77" fmla="*/ 4653825 h 4707593"/>
                <a:gd name="connsiteX78" fmla="*/ 2168613 w 5260975"/>
                <a:gd name="connsiteY78" fmla="*/ 4654113 h 4707593"/>
                <a:gd name="connsiteX79" fmla="*/ 2131167 w 5260975"/>
                <a:gd name="connsiteY79" fmla="*/ 4652673 h 4707593"/>
                <a:gd name="connsiteX80" fmla="*/ 2095065 w 5260975"/>
                <a:gd name="connsiteY80" fmla="*/ 4653441 h 4707593"/>
                <a:gd name="connsiteX81" fmla="*/ 2069237 w 5260975"/>
                <a:gd name="connsiteY81" fmla="*/ 4656609 h 4707593"/>
                <a:gd name="connsiteX82" fmla="*/ 2041201 w 5260975"/>
                <a:gd name="connsiteY82" fmla="*/ 4658529 h 4707593"/>
                <a:gd name="connsiteX83" fmla="*/ 1963909 w 5260975"/>
                <a:gd name="connsiteY83" fmla="*/ 4669955 h 4707593"/>
                <a:gd name="connsiteX84" fmla="*/ 1949603 w 5260975"/>
                <a:gd name="connsiteY84" fmla="*/ 4667171 h 4707593"/>
                <a:gd name="connsiteX85" fmla="*/ 1868373 w 5260975"/>
                <a:gd name="connsiteY85" fmla="*/ 4664578 h 4707593"/>
                <a:gd name="connsiteX86" fmla="*/ 1850707 w 5260975"/>
                <a:gd name="connsiteY86" fmla="*/ 4664771 h 4707593"/>
                <a:gd name="connsiteX87" fmla="*/ 1803275 w 5260975"/>
                <a:gd name="connsiteY87" fmla="*/ 4653441 h 4707593"/>
                <a:gd name="connsiteX88" fmla="*/ 1730112 w 5260975"/>
                <a:gd name="connsiteY88" fmla="*/ 4671396 h 4707593"/>
                <a:gd name="connsiteX89" fmla="*/ 1661652 w 5260975"/>
                <a:gd name="connsiteY89" fmla="*/ 4693863 h 4707593"/>
                <a:gd name="connsiteX90" fmla="*/ 1653011 w 5260975"/>
                <a:gd name="connsiteY90" fmla="*/ 4696744 h 4707593"/>
                <a:gd name="connsiteX91" fmla="*/ 1628431 w 5260975"/>
                <a:gd name="connsiteY91" fmla="*/ 4701641 h 4707593"/>
                <a:gd name="connsiteX92" fmla="*/ 1597995 w 5260975"/>
                <a:gd name="connsiteY92" fmla="*/ 4703369 h 4707593"/>
                <a:gd name="connsiteX93" fmla="*/ 1559396 w 5260975"/>
                <a:gd name="connsiteY93" fmla="*/ 4707593 h 4707593"/>
                <a:gd name="connsiteX94" fmla="*/ 1528480 w 5260975"/>
                <a:gd name="connsiteY94" fmla="*/ 4702312 h 4707593"/>
                <a:gd name="connsiteX95" fmla="*/ 1485272 w 5260975"/>
                <a:gd name="connsiteY95" fmla="*/ 4694439 h 4707593"/>
                <a:gd name="connsiteX96" fmla="*/ 1444562 w 5260975"/>
                <a:gd name="connsiteY96" fmla="*/ 4686950 h 4707593"/>
                <a:gd name="connsiteX97" fmla="*/ 1431696 w 5260975"/>
                <a:gd name="connsiteY97" fmla="*/ 4695783 h 4707593"/>
                <a:gd name="connsiteX98" fmla="*/ 1411821 w 5260975"/>
                <a:gd name="connsiteY98" fmla="*/ 4703464 h 4707593"/>
                <a:gd name="connsiteX99" fmla="*/ 1389738 w 5260975"/>
                <a:gd name="connsiteY99" fmla="*/ 4694247 h 4707593"/>
                <a:gd name="connsiteX100" fmla="*/ 1338081 w 5260975"/>
                <a:gd name="connsiteY100" fmla="*/ 4675141 h 4707593"/>
                <a:gd name="connsiteX101" fmla="*/ 1305436 w 5260975"/>
                <a:gd name="connsiteY101" fmla="*/ 4674276 h 4707593"/>
                <a:gd name="connsiteX102" fmla="*/ 1234481 w 5260975"/>
                <a:gd name="connsiteY102" fmla="*/ 4666115 h 4707593"/>
                <a:gd name="connsiteX103" fmla="*/ 1188106 w 5260975"/>
                <a:gd name="connsiteY103" fmla="*/ 4654497 h 4707593"/>
                <a:gd name="connsiteX104" fmla="*/ 1154790 w 5260975"/>
                <a:gd name="connsiteY104" fmla="*/ 4641343 h 4707593"/>
                <a:gd name="connsiteX105" fmla="*/ 1107069 w 5260975"/>
                <a:gd name="connsiteY105" fmla="*/ 4624156 h 4707593"/>
                <a:gd name="connsiteX106" fmla="*/ 1059158 w 5260975"/>
                <a:gd name="connsiteY106" fmla="*/ 4615227 h 4707593"/>
                <a:gd name="connsiteX107" fmla="*/ 1024496 w 5260975"/>
                <a:gd name="connsiteY107" fmla="*/ 4603993 h 4707593"/>
                <a:gd name="connsiteX108" fmla="*/ 982153 w 5260975"/>
                <a:gd name="connsiteY108" fmla="*/ 4596311 h 4707593"/>
                <a:gd name="connsiteX109" fmla="*/ 946628 w 5260975"/>
                <a:gd name="connsiteY109" fmla="*/ 4596024 h 4707593"/>
                <a:gd name="connsiteX110" fmla="*/ 890939 w 5260975"/>
                <a:gd name="connsiteY110" fmla="*/ 4597368 h 4707593"/>
                <a:gd name="connsiteX111" fmla="*/ 822769 w 5260975"/>
                <a:gd name="connsiteY111" fmla="*/ 4574133 h 4707593"/>
                <a:gd name="connsiteX112" fmla="*/ 795212 w 5260975"/>
                <a:gd name="connsiteY112" fmla="*/ 4568947 h 4707593"/>
                <a:gd name="connsiteX113" fmla="*/ 769288 w 5260975"/>
                <a:gd name="connsiteY113" fmla="*/ 4566547 h 4707593"/>
                <a:gd name="connsiteX114" fmla="*/ 714271 w 5260975"/>
                <a:gd name="connsiteY114" fmla="*/ 4551089 h 4707593"/>
                <a:gd name="connsiteX115" fmla="*/ 691900 w 5260975"/>
                <a:gd name="connsiteY115" fmla="*/ 4545999 h 4707593"/>
                <a:gd name="connsiteX116" fmla="*/ 660598 w 5260975"/>
                <a:gd name="connsiteY116" fmla="*/ 4546096 h 4707593"/>
                <a:gd name="connsiteX117" fmla="*/ 603662 w 5260975"/>
                <a:gd name="connsiteY117" fmla="*/ 4538991 h 4707593"/>
                <a:gd name="connsiteX118" fmla="*/ 546821 w 5260975"/>
                <a:gd name="connsiteY118" fmla="*/ 4518251 h 4707593"/>
                <a:gd name="connsiteX119" fmla="*/ 522721 w 5260975"/>
                <a:gd name="connsiteY119" fmla="*/ 4520267 h 4707593"/>
                <a:gd name="connsiteX120" fmla="*/ 514080 w 5260975"/>
                <a:gd name="connsiteY120" fmla="*/ 4519788 h 4707593"/>
                <a:gd name="connsiteX121" fmla="*/ 436404 w 5260975"/>
                <a:gd name="connsiteY121" fmla="*/ 4508361 h 4707593"/>
                <a:gd name="connsiteX122" fmla="*/ 428626 w 5260975"/>
                <a:gd name="connsiteY122" fmla="*/ 4507114 h 4707593"/>
                <a:gd name="connsiteX123" fmla="*/ 392141 w 5260975"/>
                <a:gd name="connsiteY123" fmla="*/ 4496936 h 4707593"/>
                <a:gd name="connsiteX124" fmla="*/ 300157 w 5260975"/>
                <a:gd name="connsiteY124" fmla="*/ 4490599 h 4707593"/>
                <a:gd name="connsiteX125" fmla="*/ 294493 w 5260975"/>
                <a:gd name="connsiteY125" fmla="*/ 4489831 h 4707593"/>
                <a:gd name="connsiteX126" fmla="*/ 263671 w 5260975"/>
                <a:gd name="connsiteY126" fmla="*/ 4494919 h 4707593"/>
                <a:gd name="connsiteX127" fmla="*/ 248406 w 5260975"/>
                <a:gd name="connsiteY127" fmla="*/ 4502121 h 4707593"/>
                <a:gd name="connsiteX128" fmla="*/ 224594 w 5260975"/>
                <a:gd name="connsiteY128" fmla="*/ 4509610 h 4707593"/>
                <a:gd name="connsiteX129" fmla="*/ 200398 w 5260975"/>
                <a:gd name="connsiteY129" fmla="*/ 4512395 h 4707593"/>
                <a:gd name="connsiteX130" fmla="*/ 159783 w 5260975"/>
                <a:gd name="connsiteY130" fmla="*/ 4501064 h 4707593"/>
                <a:gd name="connsiteX131" fmla="*/ 144997 w 5260975"/>
                <a:gd name="connsiteY131" fmla="*/ 4499912 h 4707593"/>
                <a:gd name="connsiteX132" fmla="*/ 112064 w 5260975"/>
                <a:gd name="connsiteY132" fmla="*/ 4494440 h 4707593"/>
                <a:gd name="connsiteX133" fmla="*/ 83259 w 5260975"/>
                <a:gd name="connsiteY133" fmla="*/ 4494824 h 4707593"/>
                <a:gd name="connsiteX134" fmla="*/ 60120 w 5260975"/>
                <a:gd name="connsiteY134" fmla="*/ 4503561 h 4707593"/>
                <a:gd name="connsiteX135" fmla="*/ 26514 w 5260975"/>
                <a:gd name="connsiteY135" fmla="*/ 4505289 h 4707593"/>
                <a:gd name="connsiteX136" fmla="*/ 4814 w 5260975"/>
                <a:gd name="connsiteY136" fmla="*/ 4498952 h 4707593"/>
                <a:gd name="connsiteX137" fmla="*/ 398 w 5260975"/>
                <a:gd name="connsiteY137" fmla="*/ 4498089 h 4707593"/>
                <a:gd name="connsiteX138" fmla="*/ 0 w 5260975"/>
                <a:gd name="connsiteY138" fmla="*/ 4498087 h 4707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5260975" h="4707593">
                  <a:moveTo>
                    <a:pt x="0" y="0"/>
                  </a:moveTo>
                  <a:lnTo>
                    <a:pt x="5260975" y="0"/>
                  </a:lnTo>
                  <a:lnTo>
                    <a:pt x="5260975" y="3296937"/>
                  </a:lnTo>
                  <a:lnTo>
                    <a:pt x="5260975" y="3518571"/>
                  </a:lnTo>
                  <a:lnTo>
                    <a:pt x="5226504" y="3534000"/>
                  </a:lnTo>
                  <a:cubicBezTo>
                    <a:pt x="5219783" y="3536785"/>
                    <a:pt x="5212389" y="3538321"/>
                    <a:pt x="5206341" y="3542065"/>
                  </a:cubicBezTo>
                  <a:cubicBezTo>
                    <a:pt x="5178495" y="3559156"/>
                    <a:pt x="5151515" y="3577591"/>
                    <a:pt x="5123287" y="3594010"/>
                  </a:cubicBezTo>
                  <a:cubicBezTo>
                    <a:pt x="5094195" y="3611004"/>
                    <a:pt x="5068175" y="3631071"/>
                    <a:pt x="5048107" y="3658244"/>
                  </a:cubicBezTo>
                  <a:cubicBezTo>
                    <a:pt x="5029480" y="3683496"/>
                    <a:pt x="5011429" y="3709131"/>
                    <a:pt x="4992899" y="3734479"/>
                  </a:cubicBezTo>
                  <a:cubicBezTo>
                    <a:pt x="4988194" y="3740912"/>
                    <a:pt x="4983874" y="3748498"/>
                    <a:pt x="4977440" y="3752627"/>
                  </a:cubicBezTo>
                  <a:cubicBezTo>
                    <a:pt x="4964094" y="3761268"/>
                    <a:pt x="4949500" y="3768277"/>
                    <a:pt x="4935194" y="3775382"/>
                  </a:cubicBezTo>
                  <a:cubicBezTo>
                    <a:pt x="4922903" y="3781431"/>
                    <a:pt x="4909846" y="3785943"/>
                    <a:pt x="4897844" y="3792472"/>
                  </a:cubicBezTo>
                  <a:cubicBezTo>
                    <a:pt x="4888243" y="3797658"/>
                    <a:pt x="4879697" y="3804859"/>
                    <a:pt x="4870767" y="3811388"/>
                  </a:cubicBezTo>
                  <a:cubicBezTo>
                    <a:pt x="4862990" y="3817052"/>
                    <a:pt x="4854445" y="3821949"/>
                    <a:pt x="4847917" y="3828767"/>
                  </a:cubicBezTo>
                  <a:cubicBezTo>
                    <a:pt x="4831977" y="3845281"/>
                    <a:pt x="4815942" y="3861508"/>
                    <a:pt x="4796163" y="3873702"/>
                  </a:cubicBezTo>
                  <a:cubicBezTo>
                    <a:pt x="4776672" y="3885799"/>
                    <a:pt x="4758237" y="3899338"/>
                    <a:pt x="4738843" y="3911628"/>
                  </a:cubicBezTo>
                  <a:cubicBezTo>
                    <a:pt x="4719831" y="3923630"/>
                    <a:pt x="4702645" y="3936783"/>
                    <a:pt x="4692755" y="3958099"/>
                  </a:cubicBezTo>
                  <a:cubicBezTo>
                    <a:pt x="4688339" y="3967508"/>
                    <a:pt x="4682097" y="3977782"/>
                    <a:pt x="4673744" y="3983255"/>
                  </a:cubicBezTo>
                  <a:cubicBezTo>
                    <a:pt x="4661838" y="3991032"/>
                    <a:pt x="4646764" y="3993817"/>
                    <a:pt x="4633801" y="4000442"/>
                  </a:cubicBezTo>
                  <a:cubicBezTo>
                    <a:pt x="4618535" y="4008219"/>
                    <a:pt x="4600869" y="4014940"/>
                    <a:pt x="4590499" y="4027326"/>
                  </a:cubicBezTo>
                  <a:cubicBezTo>
                    <a:pt x="4581281" y="4038368"/>
                    <a:pt x="4571968" y="4047009"/>
                    <a:pt x="4559773" y="4054018"/>
                  </a:cubicBezTo>
                  <a:cubicBezTo>
                    <a:pt x="4551229" y="4058915"/>
                    <a:pt x="4544892" y="4067844"/>
                    <a:pt x="4536059" y="4071877"/>
                  </a:cubicBezTo>
                  <a:cubicBezTo>
                    <a:pt x="4524442" y="4077254"/>
                    <a:pt x="4512727" y="4081479"/>
                    <a:pt x="4502550" y="4089832"/>
                  </a:cubicBezTo>
                  <a:cubicBezTo>
                    <a:pt x="4491987" y="4098473"/>
                    <a:pt x="4479986" y="4105290"/>
                    <a:pt x="4468944" y="4113356"/>
                  </a:cubicBezTo>
                  <a:cubicBezTo>
                    <a:pt x="4463087" y="4117676"/>
                    <a:pt x="4458286" y="4123341"/>
                    <a:pt x="4452623" y="4127854"/>
                  </a:cubicBezTo>
                  <a:cubicBezTo>
                    <a:pt x="4442252" y="4136111"/>
                    <a:pt x="4431690" y="4144176"/>
                    <a:pt x="4421032" y="4151953"/>
                  </a:cubicBezTo>
                  <a:cubicBezTo>
                    <a:pt x="4410375" y="4159731"/>
                    <a:pt x="4400197" y="4168756"/>
                    <a:pt x="4388483" y="4174421"/>
                  </a:cubicBezTo>
                  <a:cubicBezTo>
                    <a:pt x="4368513" y="4184023"/>
                    <a:pt x="4346717" y="4189784"/>
                    <a:pt x="4327321" y="4200153"/>
                  </a:cubicBezTo>
                  <a:cubicBezTo>
                    <a:pt x="4307639" y="4210714"/>
                    <a:pt x="4289107" y="4223965"/>
                    <a:pt x="4271633" y="4237983"/>
                  </a:cubicBezTo>
                  <a:cubicBezTo>
                    <a:pt x="4257807" y="4249025"/>
                    <a:pt x="4244845" y="4259971"/>
                    <a:pt x="4227465" y="4265635"/>
                  </a:cubicBezTo>
                  <a:cubicBezTo>
                    <a:pt x="4217768" y="4268804"/>
                    <a:pt x="4207591" y="4275717"/>
                    <a:pt x="4201733" y="4283783"/>
                  </a:cubicBezTo>
                  <a:cubicBezTo>
                    <a:pt x="4189059" y="4301353"/>
                    <a:pt x="4172833" y="4313739"/>
                    <a:pt x="4154494" y="4324301"/>
                  </a:cubicBezTo>
                  <a:cubicBezTo>
                    <a:pt x="4130010" y="4338511"/>
                    <a:pt x="4105814" y="4353009"/>
                    <a:pt x="4081234" y="4366931"/>
                  </a:cubicBezTo>
                  <a:cubicBezTo>
                    <a:pt x="4066737" y="4375189"/>
                    <a:pt x="4052335" y="4383926"/>
                    <a:pt x="4036971" y="4389975"/>
                  </a:cubicBezTo>
                  <a:cubicBezTo>
                    <a:pt x="4005575" y="4402457"/>
                    <a:pt x="3973410" y="4413114"/>
                    <a:pt x="3941725" y="4424733"/>
                  </a:cubicBezTo>
                  <a:cubicBezTo>
                    <a:pt x="3931355" y="4428477"/>
                    <a:pt x="3921561" y="4433854"/>
                    <a:pt x="3910999" y="4437119"/>
                  </a:cubicBezTo>
                  <a:cubicBezTo>
                    <a:pt x="3899573" y="4440671"/>
                    <a:pt x="3887285" y="4441727"/>
                    <a:pt x="3875859" y="4445280"/>
                  </a:cubicBezTo>
                  <a:cubicBezTo>
                    <a:pt x="3856847" y="4451136"/>
                    <a:pt x="3838412" y="4458626"/>
                    <a:pt x="3819401" y="4464579"/>
                  </a:cubicBezTo>
                  <a:cubicBezTo>
                    <a:pt x="3782723" y="4476005"/>
                    <a:pt x="3745949" y="4486951"/>
                    <a:pt x="3709176" y="4497800"/>
                  </a:cubicBezTo>
                  <a:cubicBezTo>
                    <a:pt x="3701303" y="4500105"/>
                    <a:pt x="3692757" y="4500393"/>
                    <a:pt x="3684981" y="4502889"/>
                  </a:cubicBezTo>
                  <a:cubicBezTo>
                    <a:pt x="3664337" y="4509610"/>
                    <a:pt x="3643789" y="4516907"/>
                    <a:pt x="3623338" y="4524300"/>
                  </a:cubicBezTo>
                  <a:cubicBezTo>
                    <a:pt x="3610953" y="4528813"/>
                    <a:pt x="3598854" y="4534382"/>
                    <a:pt x="3586373" y="4538702"/>
                  </a:cubicBezTo>
                  <a:cubicBezTo>
                    <a:pt x="3576387" y="4542159"/>
                    <a:pt x="3566113" y="4544847"/>
                    <a:pt x="3555743" y="4546960"/>
                  </a:cubicBezTo>
                  <a:cubicBezTo>
                    <a:pt x="3546814" y="4548785"/>
                    <a:pt x="3537501" y="4548592"/>
                    <a:pt x="3528667" y="4550801"/>
                  </a:cubicBezTo>
                  <a:cubicBezTo>
                    <a:pt x="3504759" y="4556753"/>
                    <a:pt x="3481140" y="4563475"/>
                    <a:pt x="3457424" y="4569811"/>
                  </a:cubicBezTo>
                  <a:cubicBezTo>
                    <a:pt x="3447919" y="4572308"/>
                    <a:pt x="3438221" y="4574133"/>
                    <a:pt x="3429003" y="4577301"/>
                  </a:cubicBezTo>
                  <a:cubicBezTo>
                    <a:pt x="3404327" y="4585654"/>
                    <a:pt x="3380036" y="4595159"/>
                    <a:pt x="3355264" y="4603033"/>
                  </a:cubicBezTo>
                  <a:cubicBezTo>
                    <a:pt x="3334717" y="4609562"/>
                    <a:pt x="3313593" y="4614266"/>
                    <a:pt x="3292757" y="4620027"/>
                  </a:cubicBezTo>
                  <a:cubicBezTo>
                    <a:pt x="3283924" y="4622524"/>
                    <a:pt x="3275475" y="4626077"/>
                    <a:pt x="3266643" y="4628188"/>
                  </a:cubicBezTo>
                  <a:cubicBezTo>
                    <a:pt x="3246863" y="4632990"/>
                    <a:pt x="3226796" y="4637022"/>
                    <a:pt x="3206921" y="4641823"/>
                  </a:cubicBezTo>
                  <a:cubicBezTo>
                    <a:pt x="3195590" y="4644607"/>
                    <a:pt x="3184645" y="4649600"/>
                    <a:pt x="3173123" y="4651425"/>
                  </a:cubicBezTo>
                  <a:cubicBezTo>
                    <a:pt x="3145759" y="4655745"/>
                    <a:pt x="3118203" y="4658817"/>
                    <a:pt x="3090646" y="4662274"/>
                  </a:cubicBezTo>
                  <a:cubicBezTo>
                    <a:pt x="3062227" y="4665826"/>
                    <a:pt x="3033902" y="4669571"/>
                    <a:pt x="3005480" y="4672739"/>
                  </a:cubicBezTo>
                  <a:cubicBezTo>
                    <a:pt x="2989926" y="4674372"/>
                    <a:pt x="2974275" y="4674660"/>
                    <a:pt x="2958721" y="4676196"/>
                  </a:cubicBezTo>
                  <a:cubicBezTo>
                    <a:pt x="2945087" y="4677541"/>
                    <a:pt x="2931549" y="4680037"/>
                    <a:pt x="2917915" y="4681670"/>
                  </a:cubicBezTo>
                  <a:cubicBezTo>
                    <a:pt x="2906105" y="4683013"/>
                    <a:pt x="2894199" y="4683781"/>
                    <a:pt x="2882389" y="4685126"/>
                  </a:cubicBezTo>
                  <a:cubicBezTo>
                    <a:pt x="2863475" y="4687334"/>
                    <a:pt x="2844655" y="4689831"/>
                    <a:pt x="2825837" y="4692135"/>
                  </a:cubicBezTo>
                  <a:cubicBezTo>
                    <a:pt x="2817964" y="4692999"/>
                    <a:pt x="2809706" y="4695399"/>
                    <a:pt x="2802313" y="4693960"/>
                  </a:cubicBezTo>
                  <a:cubicBezTo>
                    <a:pt x="2783686" y="4690310"/>
                    <a:pt x="2765347" y="4691367"/>
                    <a:pt x="2746816" y="4693863"/>
                  </a:cubicBezTo>
                  <a:cubicBezTo>
                    <a:pt x="2740479" y="4694728"/>
                    <a:pt x="2733662" y="4694535"/>
                    <a:pt x="2727517" y="4692903"/>
                  </a:cubicBezTo>
                  <a:cubicBezTo>
                    <a:pt x="2714939" y="4689638"/>
                    <a:pt x="2702745" y="4685029"/>
                    <a:pt x="2690359" y="4680997"/>
                  </a:cubicBezTo>
                  <a:cubicBezTo>
                    <a:pt x="2689014" y="4680517"/>
                    <a:pt x="2687382" y="4680421"/>
                    <a:pt x="2685943" y="4680133"/>
                  </a:cubicBezTo>
                  <a:cubicBezTo>
                    <a:pt x="2677781" y="4678500"/>
                    <a:pt x="2669717" y="4676868"/>
                    <a:pt x="2661554" y="4675428"/>
                  </a:cubicBezTo>
                  <a:cubicBezTo>
                    <a:pt x="2657138" y="4674660"/>
                    <a:pt x="2652625" y="4674564"/>
                    <a:pt x="2648208" y="4673892"/>
                  </a:cubicBezTo>
                  <a:cubicBezTo>
                    <a:pt x="2631118" y="4671203"/>
                    <a:pt x="2612299" y="4675716"/>
                    <a:pt x="2597512" y="4664099"/>
                  </a:cubicBezTo>
                  <a:cubicBezTo>
                    <a:pt x="2587911" y="4656609"/>
                    <a:pt x="2578597" y="4658338"/>
                    <a:pt x="2568324" y="4659490"/>
                  </a:cubicBezTo>
                  <a:cubicBezTo>
                    <a:pt x="2560547" y="4660354"/>
                    <a:pt x="2552577" y="4660065"/>
                    <a:pt x="2544704" y="4660162"/>
                  </a:cubicBezTo>
                  <a:cubicBezTo>
                    <a:pt x="2530878" y="4660449"/>
                    <a:pt x="2517052" y="4660546"/>
                    <a:pt x="2503225" y="4661026"/>
                  </a:cubicBezTo>
                  <a:cubicBezTo>
                    <a:pt x="2498808" y="4661218"/>
                    <a:pt x="2494297" y="4663619"/>
                    <a:pt x="2489975" y="4663235"/>
                  </a:cubicBezTo>
                  <a:cubicBezTo>
                    <a:pt x="2470004" y="4661410"/>
                    <a:pt x="2450033" y="4658529"/>
                    <a:pt x="2430061" y="4656897"/>
                  </a:cubicBezTo>
                  <a:cubicBezTo>
                    <a:pt x="2418732" y="4655938"/>
                    <a:pt x="2407114" y="4657761"/>
                    <a:pt x="2395880" y="4656417"/>
                  </a:cubicBezTo>
                  <a:cubicBezTo>
                    <a:pt x="2382919" y="4654881"/>
                    <a:pt x="2370245" y="4650945"/>
                    <a:pt x="2357378" y="4648544"/>
                  </a:cubicBezTo>
                  <a:cubicBezTo>
                    <a:pt x="2353826" y="4647872"/>
                    <a:pt x="2349889" y="4648736"/>
                    <a:pt x="2346145" y="4648928"/>
                  </a:cubicBezTo>
                  <a:cubicBezTo>
                    <a:pt x="2341920" y="4649120"/>
                    <a:pt x="2337791" y="4649504"/>
                    <a:pt x="2333567" y="4649600"/>
                  </a:cubicBezTo>
                  <a:cubicBezTo>
                    <a:pt x="2320700" y="4649793"/>
                    <a:pt x="2307835" y="4649504"/>
                    <a:pt x="2294968" y="4650177"/>
                  </a:cubicBezTo>
                  <a:cubicBezTo>
                    <a:pt x="2287095" y="4650561"/>
                    <a:pt x="2278839" y="4654497"/>
                    <a:pt x="2271540" y="4653057"/>
                  </a:cubicBezTo>
                  <a:cubicBezTo>
                    <a:pt x="2256659" y="4650272"/>
                    <a:pt x="2241776" y="4656513"/>
                    <a:pt x="2226895" y="4651329"/>
                  </a:cubicBezTo>
                  <a:cubicBezTo>
                    <a:pt x="2222285" y="4649793"/>
                    <a:pt x="2215948" y="4653633"/>
                    <a:pt x="2210379" y="4653825"/>
                  </a:cubicBezTo>
                  <a:cubicBezTo>
                    <a:pt x="2196457" y="4654305"/>
                    <a:pt x="2182535" y="4654209"/>
                    <a:pt x="2168613" y="4654113"/>
                  </a:cubicBezTo>
                  <a:cubicBezTo>
                    <a:pt x="2156131" y="4654017"/>
                    <a:pt x="2143168" y="4655361"/>
                    <a:pt x="2131167" y="4652673"/>
                  </a:cubicBezTo>
                  <a:cubicBezTo>
                    <a:pt x="2118588" y="4649793"/>
                    <a:pt x="2107259" y="4650177"/>
                    <a:pt x="2095065" y="4653441"/>
                  </a:cubicBezTo>
                  <a:cubicBezTo>
                    <a:pt x="2086711" y="4655649"/>
                    <a:pt x="2077878" y="4655938"/>
                    <a:pt x="2069237" y="4656609"/>
                  </a:cubicBezTo>
                  <a:cubicBezTo>
                    <a:pt x="2059924" y="4657377"/>
                    <a:pt x="2049650" y="4655361"/>
                    <a:pt x="2041201" y="4658529"/>
                  </a:cubicBezTo>
                  <a:cubicBezTo>
                    <a:pt x="2016044" y="4667939"/>
                    <a:pt x="1990216" y="4669955"/>
                    <a:pt x="1963909" y="4669955"/>
                  </a:cubicBezTo>
                  <a:cubicBezTo>
                    <a:pt x="1959107" y="4669955"/>
                    <a:pt x="1954210" y="4668612"/>
                    <a:pt x="1949603" y="4667171"/>
                  </a:cubicBezTo>
                  <a:cubicBezTo>
                    <a:pt x="1922717" y="4658529"/>
                    <a:pt x="1895737" y="4659297"/>
                    <a:pt x="1868373" y="4664578"/>
                  </a:cubicBezTo>
                  <a:cubicBezTo>
                    <a:pt x="1862708" y="4665731"/>
                    <a:pt x="1856372" y="4665923"/>
                    <a:pt x="1850707" y="4664771"/>
                  </a:cubicBezTo>
                  <a:cubicBezTo>
                    <a:pt x="1834768" y="4661410"/>
                    <a:pt x="1819309" y="4655841"/>
                    <a:pt x="1803275" y="4653441"/>
                  </a:cubicBezTo>
                  <a:cubicBezTo>
                    <a:pt x="1776775" y="4649504"/>
                    <a:pt x="1753828" y="4662754"/>
                    <a:pt x="1730112" y="4671396"/>
                  </a:cubicBezTo>
                  <a:cubicBezTo>
                    <a:pt x="1707548" y="4679557"/>
                    <a:pt x="1688345" y="4697992"/>
                    <a:pt x="1661652" y="4693863"/>
                  </a:cubicBezTo>
                  <a:cubicBezTo>
                    <a:pt x="1658965" y="4693479"/>
                    <a:pt x="1655988" y="4696071"/>
                    <a:pt x="1653011" y="4696744"/>
                  </a:cubicBezTo>
                  <a:cubicBezTo>
                    <a:pt x="1644850" y="4698568"/>
                    <a:pt x="1636689" y="4700776"/>
                    <a:pt x="1628431" y="4701641"/>
                  </a:cubicBezTo>
                  <a:cubicBezTo>
                    <a:pt x="1618350" y="4702793"/>
                    <a:pt x="1608076" y="4702409"/>
                    <a:pt x="1597995" y="4703369"/>
                  </a:cubicBezTo>
                  <a:cubicBezTo>
                    <a:pt x="1585032" y="4704521"/>
                    <a:pt x="1572263" y="4707593"/>
                    <a:pt x="1559396" y="4707593"/>
                  </a:cubicBezTo>
                  <a:cubicBezTo>
                    <a:pt x="1549026" y="4707593"/>
                    <a:pt x="1538753" y="4704041"/>
                    <a:pt x="1528480" y="4702312"/>
                  </a:cubicBezTo>
                  <a:cubicBezTo>
                    <a:pt x="1513981" y="4699912"/>
                    <a:pt x="1498042" y="4700584"/>
                    <a:pt x="1485272" y="4694439"/>
                  </a:cubicBezTo>
                  <a:cubicBezTo>
                    <a:pt x="1471639" y="4687910"/>
                    <a:pt x="1458676" y="4684934"/>
                    <a:pt x="1444562" y="4686950"/>
                  </a:cubicBezTo>
                  <a:cubicBezTo>
                    <a:pt x="1439857" y="4687622"/>
                    <a:pt x="1433808" y="4691655"/>
                    <a:pt x="1431696" y="4695783"/>
                  </a:cubicBezTo>
                  <a:cubicBezTo>
                    <a:pt x="1426991" y="4705001"/>
                    <a:pt x="1420559" y="4706634"/>
                    <a:pt x="1411821" y="4703464"/>
                  </a:cubicBezTo>
                  <a:cubicBezTo>
                    <a:pt x="1404236" y="4700776"/>
                    <a:pt x="1394922" y="4699432"/>
                    <a:pt x="1389738" y="4694247"/>
                  </a:cubicBezTo>
                  <a:cubicBezTo>
                    <a:pt x="1375047" y="4679557"/>
                    <a:pt x="1356324" y="4679077"/>
                    <a:pt x="1338081" y="4675141"/>
                  </a:cubicBezTo>
                  <a:cubicBezTo>
                    <a:pt x="1326945" y="4672739"/>
                    <a:pt x="1316574" y="4672644"/>
                    <a:pt x="1305436" y="4674276"/>
                  </a:cubicBezTo>
                  <a:cubicBezTo>
                    <a:pt x="1281241" y="4677925"/>
                    <a:pt x="1257717" y="4672739"/>
                    <a:pt x="1234481" y="4666115"/>
                  </a:cubicBezTo>
                  <a:cubicBezTo>
                    <a:pt x="1219118" y="4661698"/>
                    <a:pt x="1203372" y="4659010"/>
                    <a:pt x="1188106" y="4654497"/>
                  </a:cubicBezTo>
                  <a:cubicBezTo>
                    <a:pt x="1176680" y="4651041"/>
                    <a:pt x="1165255" y="4646912"/>
                    <a:pt x="1154790" y="4641343"/>
                  </a:cubicBezTo>
                  <a:cubicBezTo>
                    <a:pt x="1139618" y="4633181"/>
                    <a:pt x="1126369" y="4620891"/>
                    <a:pt x="1107069" y="4624156"/>
                  </a:cubicBezTo>
                  <a:cubicBezTo>
                    <a:pt x="1090074" y="4627036"/>
                    <a:pt x="1074713" y="4620988"/>
                    <a:pt x="1059158" y="4615227"/>
                  </a:cubicBezTo>
                  <a:cubicBezTo>
                    <a:pt x="1047732" y="4611002"/>
                    <a:pt x="1036308" y="4606681"/>
                    <a:pt x="1024496" y="4603993"/>
                  </a:cubicBezTo>
                  <a:cubicBezTo>
                    <a:pt x="1010478" y="4600824"/>
                    <a:pt x="994635" y="4602169"/>
                    <a:pt x="982153" y="4596311"/>
                  </a:cubicBezTo>
                  <a:cubicBezTo>
                    <a:pt x="969095" y="4590166"/>
                    <a:pt x="958246" y="4594295"/>
                    <a:pt x="946628" y="4596024"/>
                  </a:cubicBezTo>
                  <a:cubicBezTo>
                    <a:pt x="928097" y="4598712"/>
                    <a:pt x="909661" y="4603705"/>
                    <a:pt x="890939" y="4597368"/>
                  </a:cubicBezTo>
                  <a:cubicBezTo>
                    <a:pt x="868184" y="4589687"/>
                    <a:pt x="845620" y="4581430"/>
                    <a:pt x="822769" y="4574133"/>
                  </a:cubicBezTo>
                  <a:cubicBezTo>
                    <a:pt x="813934" y="4571347"/>
                    <a:pt x="804431" y="4570195"/>
                    <a:pt x="795212" y="4568947"/>
                  </a:cubicBezTo>
                  <a:cubicBezTo>
                    <a:pt x="786476" y="4567891"/>
                    <a:pt x="776010" y="4570579"/>
                    <a:pt x="769288" y="4566547"/>
                  </a:cubicBezTo>
                  <a:cubicBezTo>
                    <a:pt x="752005" y="4556178"/>
                    <a:pt x="734243" y="4551089"/>
                    <a:pt x="714271" y="4551089"/>
                  </a:cubicBezTo>
                  <a:cubicBezTo>
                    <a:pt x="706781" y="4551089"/>
                    <a:pt x="699484" y="4546768"/>
                    <a:pt x="691900" y="4545999"/>
                  </a:cubicBezTo>
                  <a:cubicBezTo>
                    <a:pt x="681529" y="4545040"/>
                    <a:pt x="669623" y="4542447"/>
                    <a:pt x="660598" y="4546096"/>
                  </a:cubicBezTo>
                  <a:cubicBezTo>
                    <a:pt x="639379" y="4554737"/>
                    <a:pt x="622193" y="4547536"/>
                    <a:pt x="603662" y="4538991"/>
                  </a:cubicBezTo>
                  <a:cubicBezTo>
                    <a:pt x="585418" y="4530541"/>
                    <a:pt x="566215" y="4523821"/>
                    <a:pt x="546821" y="4518251"/>
                  </a:cubicBezTo>
                  <a:cubicBezTo>
                    <a:pt x="539524" y="4516235"/>
                    <a:pt x="530787" y="4519596"/>
                    <a:pt x="522721" y="4520267"/>
                  </a:cubicBezTo>
                  <a:cubicBezTo>
                    <a:pt x="519840" y="4520460"/>
                    <a:pt x="516671" y="4520748"/>
                    <a:pt x="514080" y="4519788"/>
                  </a:cubicBezTo>
                  <a:cubicBezTo>
                    <a:pt x="489020" y="4510570"/>
                    <a:pt x="463575" y="4503561"/>
                    <a:pt x="436404" y="4508361"/>
                  </a:cubicBezTo>
                  <a:cubicBezTo>
                    <a:pt x="433908" y="4508842"/>
                    <a:pt x="431123" y="4507786"/>
                    <a:pt x="428626" y="4507114"/>
                  </a:cubicBezTo>
                  <a:cubicBezTo>
                    <a:pt x="416432" y="4503657"/>
                    <a:pt x="404526" y="4498184"/>
                    <a:pt x="392141" y="4496936"/>
                  </a:cubicBezTo>
                  <a:cubicBezTo>
                    <a:pt x="361608" y="4493864"/>
                    <a:pt x="330884" y="4492615"/>
                    <a:pt x="300157" y="4490599"/>
                  </a:cubicBezTo>
                  <a:cubicBezTo>
                    <a:pt x="298237" y="4490503"/>
                    <a:pt x="296221" y="4490503"/>
                    <a:pt x="294493" y="4489831"/>
                  </a:cubicBezTo>
                  <a:cubicBezTo>
                    <a:pt x="283163" y="4485702"/>
                    <a:pt x="273274" y="4487047"/>
                    <a:pt x="263671" y="4494919"/>
                  </a:cubicBezTo>
                  <a:cubicBezTo>
                    <a:pt x="259447" y="4498376"/>
                    <a:pt x="253686" y="4500200"/>
                    <a:pt x="248406" y="4502121"/>
                  </a:cubicBezTo>
                  <a:cubicBezTo>
                    <a:pt x="240628" y="4505002"/>
                    <a:pt x="232659" y="4507786"/>
                    <a:pt x="224594" y="4509610"/>
                  </a:cubicBezTo>
                  <a:cubicBezTo>
                    <a:pt x="216624" y="4511338"/>
                    <a:pt x="208079" y="4513738"/>
                    <a:pt x="200398" y="4512395"/>
                  </a:cubicBezTo>
                  <a:cubicBezTo>
                    <a:pt x="186572" y="4509994"/>
                    <a:pt x="173417" y="4504618"/>
                    <a:pt x="159783" y="4501064"/>
                  </a:cubicBezTo>
                  <a:cubicBezTo>
                    <a:pt x="155079" y="4499816"/>
                    <a:pt x="149893" y="4500009"/>
                    <a:pt x="144997" y="4499912"/>
                  </a:cubicBezTo>
                  <a:cubicBezTo>
                    <a:pt x="133763" y="4499625"/>
                    <a:pt x="122241" y="4502409"/>
                    <a:pt x="112064" y="4494440"/>
                  </a:cubicBezTo>
                  <a:cubicBezTo>
                    <a:pt x="102655" y="4486951"/>
                    <a:pt x="93148" y="4489158"/>
                    <a:pt x="83259" y="4494824"/>
                  </a:cubicBezTo>
                  <a:cubicBezTo>
                    <a:pt x="76154" y="4498857"/>
                    <a:pt x="68090" y="4502025"/>
                    <a:pt x="60120" y="4503561"/>
                  </a:cubicBezTo>
                  <a:cubicBezTo>
                    <a:pt x="49174" y="4505673"/>
                    <a:pt x="38324" y="4506538"/>
                    <a:pt x="26514" y="4505289"/>
                  </a:cubicBezTo>
                  <a:cubicBezTo>
                    <a:pt x="18161" y="4504425"/>
                    <a:pt x="11343" y="4504041"/>
                    <a:pt x="4814" y="4498952"/>
                  </a:cubicBezTo>
                  <a:cubicBezTo>
                    <a:pt x="3759" y="4498184"/>
                    <a:pt x="1839" y="4497992"/>
                    <a:pt x="398" y="4498089"/>
                  </a:cubicBezTo>
                  <a:lnTo>
                    <a:pt x="0" y="4498087"/>
                  </a:lnTo>
                  <a:close/>
                </a:path>
              </a:pathLst>
            </a:custGeom>
            <a:solidFill>
              <a:schemeClr val="bg1">
                <a:alpha val="86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14000"/>
                  </a:schemeClr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34AFAAB-3E51-3841-207B-C3C319A79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235" y="574676"/>
            <a:ext cx="5036234" cy="4377152"/>
          </a:xfrm>
        </p:spPr>
        <p:txBody>
          <a:bodyPr anchor="t">
            <a:normAutofit/>
          </a:bodyPr>
          <a:lstStyle/>
          <a:p>
            <a:pPr algn="ctr"/>
            <a:b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Analysis: Symbolism and Motifs</a:t>
            </a:r>
            <a:b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40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0B5ED20-499B-41E7-95BE-8BBD31314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59168" y="4258080"/>
            <a:ext cx="4403345" cy="1180695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5A51D22-76EA-4C70-B5C9-ED3946924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59168" y="4258080"/>
            <a:ext cx="4403345" cy="1180695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F1E2F-D3FD-0AFF-F9B2-2CFA4E6EFD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2512" y="182880"/>
            <a:ext cx="6803321" cy="6485206"/>
          </a:xfrm>
        </p:spPr>
        <p:txBody>
          <a:bodyPr>
            <a:normAutofit fontScale="92500"/>
          </a:bodyPr>
          <a:lstStyle/>
          <a:p>
            <a:r>
              <a:rPr lang="en-US" sz="3600" b="1" dirty="0">
                <a:solidFill>
                  <a:schemeClr val="tx1">
                    <a:alpha val="80000"/>
                  </a:schemeClr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Smuggling as a Metaphor: </a:t>
            </a:r>
            <a:r>
              <a:rPr lang="en-US" sz="3600" b="1" dirty="0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Represents the struggle between personal desires and societal expectations.</a:t>
            </a:r>
          </a:p>
          <a:p>
            <a:endParaRPr lang="en-US" sz="3600" b="1" dirty="0">
              <a:solidFill>
                <a:schemeClr val="tx1">
                  <a:alpha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chemeClr val="tx1">
                    <a:alpha val="80000"/>
                  </a:schemeClr>
                </a:solidFill>
                <a:highlight>
                  <a:srgbClr val="00008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Religious Imagery</a:t>
            </a:r>
            <a:r>
              <a:rPr lang="en-US" sz="3600" b="1" dirty="0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Used to contrast genuine piety with Lizzy's morally ambiguous choices.</a:t>
            </a:r>
          </a:p>
          <a:p>
            <a:endParaRPr lang="en-US" sz="3600" b="1" dirty="0">
              <a:solidFill>
                <a:schemeClr val="tx1">
                  <a:alpha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chemeClr val="tx1">
                    <a:alpha val="80000"/>
                  </a:schemeClr>
                </a:solidFill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Wessex Landscape</a:t>
            </a:r>
            <a:r>
              <a:rPr lang="en-US" sz="3600" b="1" dirty="0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Hardy’s depiction of the environment enhances mood and character dynamics.</a:t>
            </a:r>
          </a:p>
          <a:p>
            <a:endParaRPr lang="en-US" sz="2400" dirty="0">
              <a:solidFill>
                <a:schemeClr val="tx1">
                  <a:alpha val="8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1ECCDB-98AF-C41B-3FF3-72FC2253C18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1111"/>
          <a:stretch/>
        </p:blipFill>
        <p:spPr>
          <a:xfrm>
            <a:off x="0" y="-2"/>
            <a:ext cx="270036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8574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!!Rectangle">
            <a:extLst>
              <a:ext uri="{FF2B5EF4-FFF2-40B4-BE49-F238E27FC236}">
                <a16:creationId xmlns:a16="http://schemas.microsoft.com/office/drawing/2014/main" id="{362810D9-2C5A-477D-949C-C19189547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467"/>
            <a:ext cx="12191999" cy="686646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Landscape with green rolling hills">
            <a:extLst>
              <a:ext uri="{FF2B5EF4-FFF2-40B4-BE49-F238E27FC236}">
                <a16:creationId xmlns:a16="http://schemas.microsoft.com/office/drawing/2014/main" id="{556188F2-4253-3DB1-4FC6-10B8AC704C4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5000"/>
          </a:blip>
          <a:srcRect t="3947" b="11467"/>
          <a:stretch/>
        </p:blipFill>
        <p:spPr>
          <a:xfrm>
            <a:off x="20" y="-9107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46FFE7-8822-045C-4EB5-F55585013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686" y="591344"/>
            <a:ext cx="3222171" cy="5585619"/>
          </a:xfrm>
        </p:spPr>
        <p:txBody>
          <a:bodyPr>
            <a:normAutofit/>
          </a:bodyPr>
          <a:lstStyle/>
          <a:p>
            <a:pPr algn="ctr"/>
            <a:b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Critical Perspectives</a:t>
            </a:r>
            <a:br>
              <a:rPr lang="en-US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A5F59-0C3A-940B-7DE8-B8400F7CE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9524" y="126609"/>
            <a:ext cx="8592456" cy="6722284"/>
          </a:xfrm>
        </p:spPr>
        <p:txBody>
          <a:bodyPr anchor="ctr">
            <a:normAutofit/>
          </a:bodyPr>
          <a:lstStyle/>
          <a:p>
            <a:r>
              <a:rPr lang="en-US" sz="36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Victorian Society: </a:t>
            </a:r>
            <a:r>
              <a:rPr 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Reflects how individuals navigated changing social and legal landscapes.</a:t>
            </a:r>
          </a:p>
          <a:p>
            <a:endParaRPr lang="en-US" sz="36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Hardy's Realism</a:t>
            </a:r>
            <a:r>
              <a:rPr 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Depiction of rural life challenges romanticized views of the countryside.</a:t>
            </a:r>
          </a:p>
          <a:p>
            <a:endParaRPr lang="en-US" sz="36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Romantic Elements</a:t>
            </a:r>
            <a:r>
              <a:rPr 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Hardy blends realistic portrayal with elements of romance and suspense.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566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!!Rectangle">
            <a:extLst>
              <a:ext uri="{FF2B5EF4-FFF2-40B4-BE49-F238E27FC236}">
                <a16:creationId xmlns:a16="http://schemas.microsoft.com/office/drawing/2014/main" id="{362810D9-2C5A-477D-949C-C19189547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467"/>
            <a:ext cx="12191999" cy="686646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erial shots of a colourful field">
            <a:extLst>
              <a:ext uri="{FF2B5EF4-FFF2-40B4-BE49-F238E27FC236}">
                <a16:creationId xmlns:a16="http://schemas.microsoft.com/office/drawing/2014/main" id="{CD87C212-CAF2-5F68-11AC-3AA0D882629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5000"/>
          </a:blip>
          <a:srcRect t="11437" b="3976"/>
          <a:stretch/>
        </p:blipFill>
        <p:spPr>
          <a:xfrm>
            <a:off x="20" y="-9107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44A3A3-FF83-B17D-17DA-22A313144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" y="591344"/>
            <a:ext cx="3207657" cy="5585619"/>
          </a:xfrm>
        </p:spPr>
        <p:txBody>
          <a:bodyPr>
            <a:normAutofit/>
          </a:bodyPr>
          <a:lstStyle/>
          <a:p>
            <a:pPr algn="ctr"/>
            <a:b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Comparisons with Hardy's Other Works</a:t>
            </a:r>
            <a:b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9EDF1-EA9D-98D5-93FE-7CACEC3A1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1156" y="130629"/>
            <a:ext cx="8007643" cy="6603999"/>
          </a:xfrm>
        </p:spPr>
        <p:txBody>
          <a:bodyPr anchor="ctr">
            <a:normAutofit lnSpcReduction="10000"/>
          </a:bodyPr>
          <a:lstStyle/>
          <a:p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"Tess of the d'Urbervilles": Similar themes of societal norms versus individual desires.</a:t>
            </a:r>
          </a:p>
          <a:p>
            <a:endParaRPr lang="en-US" sz="4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"Far from the Madding Crowd": Romantic entanglements set against rural backdrops.</a:t>
            </a:r>
          </a:p>
          <a:p>
            <a:pPr marL="0" indent="0">
              <a:buNone/>
            </a:pPr>
            <a:endParaRPr lang="en-US" sz="4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Consistency in Setting: Usage of the fictional Wessex to explore universal themes.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083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!!Rectangle">
            <a:extLst>
              <a:ext uri="{FF2B5EF4-FFF2-40B4-BE49-F238E27FC236}">
                <a16:creationId xmlns:a16="http://schemas.microsoft.com/office/drawing/2014/main" id="{362810D9-2C5A-477D-949C-C19189547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467"/>
            <a:ext cx="12191999" cy="686646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Stack of multi-coloured books">
            <a:extLst>
              <a:ext uri="{FF2B5EF4-FFF2-40B4-BE49-F238E27FC236}">
                <a16:creationId xmlns:a16="http://schemas.microsoft.com/office/drawing/2014/main" id="{3E8F0654-394A-D8DD-D785-294BA647D07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5000"/>
          </a:blip>
          <a:srcRect l="18549" r="11675" b="1"/>
          <a:stretch/>
        </p:blipFill>
        <p:spPr>
          <a:xfrm>
            <a:off x="20" y="-9107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8D473F-8524-4B51-6A9A-1AF8B4D08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70" y="591344"/>
            <a:ext cx="3005128" cy="5585619"/>
          </a:xfrm>
        </p:spPr>
        <p:txBody>
          <a:bodyPr>
            <a:normAutofit/>
          </a:bodyPr>
          <a:lstStyle/>
          <a:p>
            <a:b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b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25F7DB-69CD-AECE-B58E-58198097E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6630" y="116114"/>
            <a:ext cx="8331200" cy="6604000"/>
          </a:xfrm>
        </p:spPr>
        <p:txBody>
          <a:bodyPr anchor="ctr">
            <a:normAutofit/>
          </a:bodyPr>
          <a:lstStyle/>
          <a:p>
            <a:pPr algn="just"/>
            <a:r>
              <a:rPr 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Summary: "The Distracted Preacher" exemplifies Hardy’s skill in portraying complex human emotions and ethical dilemmas against the changing backdrop of Victorian England.</a:t>
            </a:r>
          </a:p>
          <a:p>
            <a:endParaRPr lang="en-US" sz="36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Legacy: Its exploration of moral tension remains relevant, prompting readers to consider personal integrity versus societal pressure.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048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468</Words>
  <Application>Microsoft Macintosh PowerPoint</Application>
  <PresentationFormat>Widescreen</PresentationFormat>
  <Paragraphs>44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Times New Roman</vt:lpstr>
      <vt:lpstr>Office Theme</vt:lpstr>
      <vt:lpstr>Thomas Hardy’s  "The Distracted Preacher" </vt:lpstr>
      <vt:lpstr> Introduction to Thomas Hardy </vt:lpstr>
      <vt:lpstr> Synopsis of "The Distracted Preacher" </vt:lpstr>
      <vt:lpstr>Key Characters</vt:lpstr>
      <vt:lpstr> Themes in  "The Distracted Preacher" </vt:lpstr>
      <vt:lpstr> Analysis: Symbolism and Motifs </vt:lpstr>
      <vt:lpstr> Critical Perspectives </vt:lpstr>
      <vt:lpstr> Comparisons with Hardy's Other Works </vt:lpstr>
      <vt:lpstr> Conclusion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Sanchay Tiwari</dc:creator>
  <cp:lastModifiedBy>Sanchay Tiwari</cp:lastModifiedBy>
  <cp:revision>2</cp:revision>
  <dcterms:created xsi:type="dcterms:W3CDTF">2025-03-03T16:09:18Z</dcterms:created>
  <dcterms:modified xsi:type="dcterms:W3CDTF">2025-03-03T18:03:49Z</dcterms:modified>
</cp:coreProperties>
</file>