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E0AE0A-32F3-1D46-A9EE-DF713C3916B0}" v="16" dt="2025-03-27T15:55:23.1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79"/>
  </p:normalViewPr>
  <p:slideViewPr>
    <p:cSldViewPr snapToGrid="0" snapToObjects="1">
      <p:cViewPr varScale="1">
        <p:scale>
          <a:sx n="90" d="100"/>
          <a:sy n="90" d="100"/>
        </p:scale>
        <p:origin x="2184" y="4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chay Tiwari" userId="7622fbc3b72aa1b5" providerId="LiveId" clId="{EFE0AE0A-32F3-1D46-A9EE-DF713C3916B0}"/>
    <pc:docChg chg="undo custSel addSld delSld modSld">
      <pc:chgData name="Sanchay Tiwari" userId="7622fbc3b72aa1b5" providerId="LiveId" clId="{EFE0AE0A-32F3-1D46-A9EE-DF713C3916B0}" dt="2025-03-27T15:55:33.764" v="393" actId="207"/>
      <pc:docMkLst>
        <pc:docMk/>
      </pc:docMkLst>
      <pc:sldChg chg="del">
        <pc:chgData name="Sanchay Tiwari" userId="7622fbc3b72aa1b5" providerId="LiveId" clId="{EFE0AE0A-32F3-1D46-A9EE-DF713C3916B0}" dt="2025-03-27T14:48:00.029" v="17" actId="2696"/>
        <pc:sldMkLst>
          <pc:docMk/>
          <pc:sldMk cId="0" sldId="256"/>
        </pc:sldMkLst>
      </pc:sldChg>
      <pc:sldChg chg="addSp modSp mod setBg">
        <pc:chgData name="Sanchay Tiwari" userId="7622fbc3b72aa1b5" providerId="LiveId" clId="{EFE0AE0A-32F3-1D46-A9EE-DF713C3916B0}" dt="2025-03-27T15:53:22.043" v="384" actId="13926"/>
        <pc:sldMkLst>
          <pc:docMk/>
          <pc:sldMk cId="0" sldId="257"/>
        </pc:sldMkLst>
        <pc:spChg chg="mod">
          <ac:chgData name="Sanchay Tiwari" userId="7622fbc3b72aa1b5" providerId="LiveId" clId="{EFE0AE0A-32F3-1D46-A9EE-DF713C3916B0}" dt="2025-03-27T15:10:14.332" v="202" actId="14100"/>
          <ac:spMkLst>
            <pc:docMk/>
            <pc:sldMk cId="0" sldId="257"/>
            <ac:spMk id="2" creationId="{00000000-0000-0000-0000-000000000000}"/>
          </ac:spMkLst>
        </pc:spChg>
        <pc:spChg chg="mod">
          <ac:chgData name="Sanchay Tiwari" userId="7622fbc3b72aa1b5" providerId="LiveId" clId="{EFE0AE0A-32F3-1D46-A9EE-DF713C3916B0}" dt="2025-03-27T15:53:22.043" v="384" actId="13926"/>
          <ac:spMkLst>
            <pc:docMk/>
            <pc:sldMk cId="0" sldId="257"/>
            <ac:spMk id="3" creationId="{00000000-0000-0000-0000-000000000000}"/>
          </ac:spMkLst>
        </pc:spChg>
        <pc:spChg chg="add">
          <ac:chgData name="Sanchay Tiwari" userId="7622fbc3b72aa1b5" providerId="LiveId" clId="{EFE0AE0A-32F3-1D46-A9EE-DF713C3916B0}" dt="2025-03-27T15:06:26.900" v="185" actId="26606"/>
          <ac:spMkLst>
            <pc:docMk/>
            <pc:sldMk cId="0" sldId="257"/>
            <ac:spMk id="10" creationId="{C4285719-470E-454C-AF62-8323075F1F5B}"/>
          </ac:spMkLst>
        </pc:spChg>
        <pc:spChg chg="add">
          <ac:chgData name="Sanchay Tiwari" userId="7622fbc3b72aa1b5" providerId="LiveId" clId="{EFE0AE0A-32F3-1D46-A9EE-DF713C3916B0}" dt="2025-03-27T15:06:26.900" v="185" actId="26606"/>
          <ac:spMkLst>
            <pc:docMk/>
            <pc:sldMk cId="0" sldId="257"/>
            <ac:spMk id="12" creationId="{CD9FE4EF-C4D8-49A0-B2FF-81D8DB7D8A24}"/>
          </ac:spMkLst>
        </pc:spChg>
        <pc:spChg chg="add">
          <ac:chgData name="Sanchay Tiwari" userId="7622fbc3b72aa1b5" providerId="LiveId" clId="{EFE0AE0A-32F3-1D46-A9EE-DF713C3916B0}" dt="2025-03-27T15:06:26.900" v="185" actId="26606"/>
          <ac:spMkLst>
            <pc:docMk/>
            <pc:sldMk cId="0" sldId="257"/>
            <ac:spMk id="14" creationId="{4300840D-0A0B-4512-BACA-B439D5B9C57C}"/>
          </ac:spMkLst>
        </pc:spChg>
        <pc:spChg chg="add">
          <ac:chgData name="Sanchay Tiwari" userId="7622fbc3b72aa1b5" providerId="LiveId" clId="{EFE0AE0A-32F3-1D46-A9EE-DF713C3916B0}" dt="2025-03-27T15:06:26.900" v="185" actId="26606"/>
          <ac:spMkLst>
            <pc:docMk/>
            <pc:sldMk cId="0" sldId="257"/>
            <ac:spMk id="16" creationId="{D2B78728-A580-49A7-84F9-6EF6F583ADE0}"/>
          </ac:spMkLst>
        </pc:spChg>
        <pc:spChg chg="add">
          <ac:chgData name="Sanchay Tiwari" userId="7622fbc3b72aa1b5" providerId="LiveId" clId="{EFE0AE0A-32F3-1D46-A9EE-DF713C3916B0}" dt="2025-03-27T15:06:26.900" v="185" actId="26606"/>
          <ac:spMkLst>
            <pc:docMk/>
            <pc:sldMk cId="0" sldId="257"/>
            <ac:spMk id="18" creationId="{38FAA1A1-D861-433F-88FA-1E9D6FD31D11}"/>
          </ac:spMkLst>
        </pc:spChg>
        <pc:spChg chg="add">
          <ac:chgData name="Sanchay Tiwari" userId="7622fbc3b72aa1b5" providerId="LiveId" clId="{EFE0AE0A-32F3-1D46-A9EE-DF713C3916B0}" dt="2025-03-27T15:06:26.900" v="185" actId="26606"/>
          <ac:spMkLst>
            <pc:docMk/>
            <pc:sldMk cId="0" sldId="257"/>
            <ac:spMk id="20" creationId="{8D71EDA1-87BF-4D5D-AB79-F346FD19278A}"/>
          </ac:spMkLst>
        </pc:spChg>
        <pc:picChg chg="add mod">
          <ac:chgData name="Sanchay Tiwari" userId="7622fbc3b72aa1b5" providerId="LiveId" clId="{EFE0AE0A-32F3-1D46-A9EE-DF713C3916B0}" dt="2025-03-27T15:06:50.771" v="188" actId="1076"/>
          <ac:picMkLst>
            <pc:docMk/>
            <pc:sldMk cId="0" sldId="257"/>
            <ac:picMk id="7" creationId="{53C5D391-9930-2527-8F8B-A7925F50BCE0}"/>
          </ac:picMkLst>
        </pc:picChg>
      </pc:sldChg>
      <pc:sldChg chg="addSp delSp modSp mod setBg">
        <pc:chgData name="Sanchay Tiwari" userId="7622fbc3b72aa1b5" providerId="LiveId" clId="{EFE0AE0A-32F3-1D46-A9EE-DF713C3916B0}" dt="2025-03-27T15:17:45.055" v="245" actId="13926"/>
        <pc:sldMkLst>
          <pc:docMk/>
          <pc:sldMk cId="0" sldId="258"/>
        </pc:sldMkLst>
        <pc:spChg chg="mod">
          <ac:chgData name="Sanchay Tiwari" userId="7622fbc3b72aa1b5" providerId="LiveId" clId="{EFE0AE0A-32F3-1D46-A9EE-DF713C3916B0}" dt="2025-03-27T15:15:52.202" v="238" actId="14100"/>
          <ac:spMkLst>
            <pc:docMk/>
            <pc:sldMk cId="0" sldId="258"/>
            <ac:spMk id="2" creationId="{00000000-0000-0000-0000-000000000000}"/>
          </ac:spMkLst>
        </pc:spChg>
        <pc:spChg chg="mod">
          <ac:chgData name="Sanchay Tiwari" userId="7622fbc3b72aa1b5" providerId="LiveId" clId="{EFE0AE0A-32F3-1D46-A9EE-DF713C3916B0}" dt="2025-03-27T15:17:45.055" v="245" actId="13926"/>
          <ac:spMkLst>
            <pc:docMk/>
            <pc:sldMk cId="0" sldId="258"/>
            <ac:spMk id="3" creationId="{00000000-0000-0000-0000-000000000000}"/>
          </ac:spMkLst>
        </pc:spChg>
        <pc:spChg chg="add del">
          <ac:chgData name="Sanchay Tiwari" userId="7622fbc3b72aa1b5" providerId="LiveId" clId="{EFE0AE0A-32F3-1D46-A9EE-DF713C3916B0}" dt="2025-03-27T15:13:15.582" v="215" actId="26606"/>
          <ac:spMkLst>
            <pc:docMk/>
            <pc:sldMk cId="0" sldId="258"/>
            <ac:spMk id="9" creationId="{C0763A76-9F1C-4FC5-82B7-DD475DA461B2}"/>
          </ac:spMkLst>
        </pc:spChg>
        <pc:spChg chg="add">
          <ac:chgData name="Sanchay Tiwari" userId="7622fbc3b72aa1b5" providerId="LiveId" clId="{EFE0AE0A-32F3-1D46-A9EE-DF713C3916B0}" dt="2025-03-27T15:13:27.209" v="218" actId="26606"/>
          <ac:spMkLst>
            <pc:docMk/>
            <pc:sldMk cId="0" sldId="258"/>
            <ac:spMk id="10" creationId="{B6FACB3C-9069-4791-BC5C-0DB7CD19B853}"/>
          </ac:spMkLst>
        </pc:spChg>
        <pc:spChg chg="add del">
          <ac:chgData name="Sanchay Tiwari" userId="7622fbc3b72aa1b5" providerId="LiveId" clId="{EFE0AE0A-32F3-1D46-A9EE-DF713C3916B0}" dt="2025-03-27T15:13:15.582" v="215" actId="26606"/>
          <ac:spMkLst>
            <pc:docMk/>
            <pc:sldMk cId="0" sldId="258"/>
            <ac:spMk id="11" creationId="{E81BF4F6-F2CF-4984-9D14-D6966D92F99F}"/>
          </ac:spMkLst>
        </pc:spChg>
        <pc:spChg chg="add">
          <ac:chgData name="Sanchay Tiwari" userId="7622fbc3b72aa1b5" providerId="LiveId" clId="{EFE0AE0A-32F3-1D46-A9EE-DF713C3916B0}" dt="2025-03-27T15:13:27.209" v="218" actId="26606"/>
          <ac:spMkLst>
            <pc:docMk/>
            <pc:sldMk cId="0" sldId="258"/>
            <ac:spMk id="12" creationId="{71F2038E-D777-4B76-81DD-DD13EE91B9DD}"/>
          </ac:spMkLst>
        </pc:spChg>
        <pc:spChg chg="add del">
          <ac:chgData name="Sanchay Tiwari" userId="7622fbc3b72aa1b5" providerId="LiveId" clId="{EFE0AE0A-32F3-1D46-A9EE-DF713C3916B0}" dt="2025-03-27T15:13:27.192" v="217" actId="26606"/>
          <ac:spMkLst>
            <pc:docMk/>
            <pc:sldMk cId="0" sldId="258"/>
            <ac:spMk id="13" creationId="{8D6EA299-0840-6DEA-E670-C49AEBC87E89}"/>
          </ac:spMkLst>
        </pc:spChg>
        <pc:spChg chg="add del">
          <ac:chgData name="Sanchay Tiwari" userId="7622fbc3b72aa1b5" providerId="LiveId" clId="{EFE0AE0A-32F3-1D46-A9EE-DF713C3916B0}" dt="2025-03-27T15:13:27.192" v="217" actId="26606"/>
          <ac:spMkLst>
            <pc:docMk/>
            <pc:sldMk cId="0" sldId="258"/>
            <ac:spMk id="15" creationId="{AE3A741D-C19B-960A-5803-1C5887147820}"/>
          </ac:spMkLst>
        </pc:spChg>
        <pc:spChg chg="add del">
          <ac:chgData name="Sanchay Tiwari" userId="7622fbc3b72aa1b5" providerId="LiveId" clId="{EFE0AE0A-32F3-1D46-A9EE-DF713C3916B0}" dt="2025-03-27T15:13:27.192" v="217" actId="26606"/>
          <ac:spMkLst>
            <pc:docMk/>
            <pc:sldMk cId="0" sldId="258"/>
            <ac:spMk id="16" creationId="{DC39DE25-0E4E-0AA7-0932-1D78C2372786}"/>
          </ac:spMkLst>
        </pc:spChg>
        <pc:grpChg chg="add">
          <ac:chgData name="Sanchay Tiwari" userId="7622fbc3b72aa1b5" providerId="LiveId" clId="{EFE0AE0A-32F3-1D46-A9EE-DF713C3916B0}" dt="2025-03-27T15:13:27.209" v="218" actId="26606"/>
          <ac:grpSpMkLst>
            <pc:docMk/>
            <pc:sldMk cId="0" sldId="258"/>
            <ac:grpSpMk id="19" creationId="{DD354807-230F-4402-B1B9-F733A8F1F190}"/>
          </ac:grpSpMkLst>
        </pc:grpChg>
        <pc:picChg chg="add del">
          <ac:chgData name="Sanchay Tiwari" userId="7622fbc3b72aa1b5" providerId="LiveId" clId="{EFE0AE0A-32F3-1D46-A9EE-DF713C3916B0}" dt="2025-03-27T15:13:15.582" v="215" actId="26606"/>
          <ac:picMkLst>
            <pc:docMk/>
            <pc:sldMk cId="0" sldId="258"/>
            <ac:picMk id="5" creationId="{32D65EC5-0B94-5C53-AB9E-C07502B89E54}"/>
          </ac:picMkLst>
        </pc:picChg>
        <pc:picChg chg="add">
          <ac:chgData name="Sanchay Tiwari" userId="7622fbc3b72aa1b5" providerId="LiveId" clId="{EFE0AE0A-32F3-1D46-A9EE-DF713C3916B0}" dt="2025-03-27T15:13:27.209" v="218" actId="26606"/>
          <ac:picMkLst>
            <pc:docMk/>
            <pc:sldMk cId="0" sldId="258"/>
            <ac:picMk id="7" creationId="{B96770C7-B68B-B510-AD1C-888C8D801DBC}"/>
          </ac:picMkLst>
        </pc:picChg>
        <pc:picChg chg="add del">
          <ac:chgData name="Sanchay Tiwari" userId="7622fbc3b72aa1b5" providerId="LiveId" clId="{EFE0AE0A-32F3-1D46-A9EE-DF713C3916B0}" dt="2025-03-27T15:13:27.192" v="217" actId="26606"/>
          <ac:picMkLst>
            <pc:docMk/>
            <pc:sldMk cId="0" sldId="258"/>
            <ac:picMk id="14" creationId="{0FE461C2-CFE4-9DBB-40DC-FEC545B14896}"/>
          </ac:picMkLst>
        </pc:picChg>
      </pc:sldChg>
      <pc:sldChg chg="addSp delSp modSp mod setBg">
        <pc:chgData name="Sanchay Tiwari" userId="7622fbc3b72aa1b5" providerId="LiveId" clId="{EFE0AE0A-32F3-1D46-A9EE-DF713C3916B0}" dt="2025-03-27T15:55:33.764" v="393" actId="207"/>
        <pc:sldMkLst>
          <pc:docMk/>
          <pc:sldMk cId="0" sldId="259"/>
        </pc:sldMkLst>
        <pc:spChg chg="mod">
          <ac:chgData name="Sanchay Tiwari" userId="7622fbc3b72aa1b5" providerId="LiveId" clId="{EFE0AE0A-32F3-1D46-A9EE-DF713C3916B0}" dt="2025-03-27T15:24:12.418" v="277" actId="14100"/>
          <ac:spMkLst>
            <pc:docMk/>
            <pc:sldMk cId="0" sldId="259"/>
            <ac:spMk id="2" creationId="{00000000-0000-0000-0000-000000000000}"/>
          </ac:spMkLst>
        </pc:spChg>
        <pc:spChg chg="add del mod">
          <ac:chgData name="Sanchay Tiwari" userId="7622fbc3b72aa1b5" providerId="LiveId" clId="{EFE0AE0A-32F3-1D46-A9EE-DF713C3916B0}" dt="2025-03-27T15:18:50.779" v="252" actId="26606"/>
          <ac:spMkLst>
            <pc:docMk/>
            <pc:sldMk cId="0" sldId="259"/>
            <ac:spMk id="3" creationId="{00000000-0000-0000-0000-000000000000}"/>
          </ac:spMkLst>
        </pc:spChg>
        <pc:spChg chg="add del">
          <ac:chgData name="Sanchay Tiwari" userId="7622fbc3b72aa1b5" providerId="LiveId" clId="{EFE0AE0A-32F3-1D46-A9EE-DF713C3916B0}" dt="2025-03-27T15:18:32.752" v="247" actId="26606"/>
          <ac:spMkLst>
            <pc:docMk/>
            <pc:sldMk cId="0" sldId="259"/>
            <ac:spMk id="9" creationId="{2E442304-DDBD-4F7B-8017-36BCC863FB40}"/>
          </ac:spMkLst>
        </pc:spChg>
        <pc:spChg chg="add del">
          <ac:chgData name="Sanchay Tiwari" userId="7622fbc3b72aa1b5" providerId="LiveId" clId="{EFE0AE0A-32F3-1D46-A9EE-DF713C3916B0}" dt="2025-03-27T15:18:42.676" v="249" actId="26606"/>
          <ac:spMkLst>
            <pc:docMk/>
            <pc:sldMk cId="0" sldId="259"/>
            <ac:spMk id="10" creationId="{D93394DA-E684-47C2-9020-13225823F40A}"/>
          </ac:spMkLst>
        </pc:spChg>
        <pc:spChg chg="add del">
          <ac:chgData name="Sanchay Tiwari" userId="7622fbc3b72aa1b5" providerId="LiveId" clId="{EFE0AE0A-32F3-1D46-A9EE-DF713C3916B0}" dt="2025-03-27T15:18:32.752" v="247" actId="26606"/>
          <ac:spMkLst>
            <pc:docMk/>
            <pc:sldMk cId="0" sldId="259"/>
            <ac:spMk id="11" creationId="{5E107275-3853-46FD-A241-DE4355A42675}"/>
          </ac:spMkLst>
        </pc:spChg>
        <pc:spChg chg="add del">
          <ac:chgData name="Sanchay Tiwari" userId="7622fbc3b72aa1b5" providerId="LiveId" clId="{EFE0AE0A-32F3-1D46-A9EE-DF713C3916B0}" dt="2025-03-27T15:18:50.763" v="251" actId="26606"/>
          <ac:spMkLst>
            <pc:docMk/>
            <pc:sldMk cId="0" sldId="259"/>
            <ac:spMk id="12" creationId="{975D1CFA-2CDB-4B64-BD9F-85744E8DA12F}"/>
          </ac:spMkLst>
        </pc:spChg>
        <pc:spChg chg="add del">
          <ac:chgData name="Sanchay Tiwari" userId="7622fbc3b72aa1b5" providerId="LiveId" clId="{EFE0AE0A-32F3-1D46-A9EE-DF713C3916B0}" dt="2025-03-27T15:18:50.763" v="251" actId="26606"/>
          <ac:spMkLst>
            <pc:docMk/>
            <pc:sldMk cId="0" sldId="259"/>
            <ac:spMk id="19" creationId="{EDDBB197-D710-4A4F-A9CA-FD2177498BE8}"/>
          </ac:spMkLst>
        </pc:spChg>
        <pc:spChg chg="add del">
          <ac:chgData name="Sanchay Tiwari" userId="7622fbc3b72aa1b5" providerId="LiveId" clId="{EFE0AE0A-32F3-1D46-A9EE-DF713C3916B0}" dt="2025-03-27T15:18:50.763" v="251" actId="26606"/>
          <ac:spMkLst>
            <pc:docMk/>
            <pc:sldMk cId="0" sldId="259"/>
            <ac:spMk id="20" creationId="{00000000-0000-0000-0000-000000000000}"/>
          </ac:spMkLst>
        </pc:spChg>
        <pc:grpChg chg="add del">
          <ac:chgData name="Sanchay Tiwari" userId="7622fbc3b72aa1b5" providerId="LiveId" clId="{EFE0AE0A-32F3-1D46-A9EE-DF713C3916B0}" dt="2025-03-27T15:18:50.763" v="251" actId="26606"/>
          <ac:grpSpMkLst>
            <pc:docMk/>
            <pc:sldMk cId="0" sldId="259"/>
            <ac:grpSpMk id="14" creationId="{25EE5136-01F1-466C-962D-BA9B4C6757AA}"/>
          </ac:grpSpMkLst>
        </pc:grpChg>
        <pc:graphicFrameChg chg="add del">
          <ac:chgData name="Sanchay Tiwari" userId="7622fbc3b72aa1b5" providerId="LiveId" clId="{EFE0AE0A-32F3-1D46-A9EE-DF713C3916B0}" dt="2025-03-27T15:18:32.752" v="247" actId="26606"/>
          <ac:graphicFrameMkLst>
            <pc:docMk/>
            <pc:sldMk cId="0" sldId="259"/>
            <ac:graphicFrameMk id="5" creationId="{D076AA59-2B60-4E1D-A419-B391854708D3}"/>
          </ac:graphicFrameMkLst>
        </pc:graphicFrameChg>
        <pc:graphicFrameChg chg="add del">
          <ac:chgData name="Sanchay Tiwari" userId="7622fbc3b72aa1b5" providerId="LiveId" clId="{EFE0AE0A-32F3-1D46-A9EE-DF713C3916B0}" dt="2025-03-27T15:18:42.676" v="249" actId="26606"/>
          <ac:graphicFrameMkLst>
            <pc:docMk/>
            <pc:sldMk cId="0" sldId="259"/>
            <ac:graphicFrameMk id="13" creationId="{D1C68659-DB8A-65CF-ED51-4099585B909C}"/>
          </ac:graphicFrameMkLst>
        </pc:graphicFrameChg>
        <pc:graphicFrameChg chg="add mod modGraphic">
          <ac:chgData name="Sanchay Tiwari" userId="7622fbc3b72aa1b5" providerId="LiveId" clId="{EFE0AE0A-32F3-1D46-A9EE-DF713C3916B0}" dt="2025-03-27T15:55:33.764" v="393" actId="207"/>
          <ac:graphicFrameMkLst>
            <pc:docMk/>
            <pc:sldMk cId="0" sldId="259"/>
            <ac:graphicFrameMk id="22" creationId="{F2655602-22F4-9441-7255-95F8FEE29B12}"/>
          </ac:graphicFrameMkLst>
        </pc:graphicFrameChg>
        <pc:picChg chg="add del">
          <ac:chgData name="Sanchay Tiwari" userId="7622fbc3b72aa1b5" providerId="LiveId" clId="{EFE0AE0A-32F3-1D46-A9EE-DF713C3916B0}" dt="2025-03-27T15:18:42.676" v="249" actId="26606"/>
          <ac:picMkLst>
            <pc:docMk/>
            <pc:sldMk cId="0" sldId="259"/>
            <ac:picMk id="6" creationId="{4FD7E15D-B846-D662-D320-A95F5353A377}"/>
          </ac:picMkLst>
        </pc:picChg>
        <pc:picChg chg="add del">
          <ac:chgData name="Sanchay Tiwari" userId="7622fbc3b72aa1b5" providerId="LiveId" clId="{EFE0AE0A-32F3-1D46-A9EE-DF713C3916B0}" dt="2025-03-27T15:18:50.763" v="251" actId="26606"/>
          <ac:picMkLst>
            <pc:docMk/>
            <pc:sldMk cId="0" sldId="259"/>
            <ac:picMk id="7" creationId="{1A761E71-2333-D17E-B815-61BF772A06CB}"/>
          </ac:picMkLst>
        </pc:picChg>
      </pc:sldChg>
      <pc:sldChg chg="addSp delSp modSp mod setBg">
        <pc:chgData name="Sanchay Tiwari" userId="7622fbc3b72aa1b5" providerId="LiveId" clId="{EFE0AE0A-32F3-1D46-A9EE-DF713C3916B0}" dt="2025-03-27T15:36:41.353" v="318" actId="207"/>
        <pc:sldMkLst>
          <pc:docMk/>
          <pc:sldMk cId="0" sldId="260"/>
        </pc:sldMkLst>
        <pc:spChg chg="mod">
          <ac:chgData name="Sanchay Tiwari" userId="7622fbc3b72aa1b5" providerId="LiveId" clId="{EFE0AE0A-32F3-1D46-A9EE-DF713C3916B0}" dt="2025-03-27T15:36:41.353" v="318" actId="207"/>
          <ac:spMkLst>
            <pc:docMk/>
            <pc:sldMk cId="0" sldId="260"/>
            <ac:spMk id="2" creationId="{00000000-0000-0000-0000-000000000000}"/>
          </ac:spMkLst>
        </pc:spChg>
        <pc:spChg chg="add del mod">
          <ac:chgData name="Sanchay Tiwari" userId="7622fbc3b72aa1b5" providerId="LiveId" clId="{EFE0AE0A-32F3-1D46-A9EE-DF713C3916B0}" dt="2025-03-27T15:27:48.025" v="286" actId="26606"/>
          <ac:spMkLst>
            <pc:docMk/>
            <pc:sldMk cId="0" sldId="260"/>
            <ac:spMk id="3" creationId="{00000000-0000-0000-0000-000000000000}"/>
          </ac:spMkLst>
        </pc:spChg>
        <pc:spChg chg="add del">
          <ac:chgData name="Sanchay Tiwari" userId="7622fbc3b72aa1b5" providerId="LiveId" clId="{EFE0AE0A-32F3-1D46-A9EE-DF713C3916B0}" dt="2025-03-27T15:27:31.476" v="281" actId="26606"/>
          <ac:spMkLst>
            <pc:docMk/>
            <pc:sldMk cId="0" sldId="260"/>
            <ac:spMk id="9" creationId="{C05CBC3C-2E5A-4839-8B9B-2E5A6ADF0F58}"/>
          </ac:spMkLst>
        </pc:spChg>
        <pc:spChg chg="add del">
          <ac:chgData name="Sanchay Tiwari" userId="7622fbc3b72aa1b5" providerId="LiveId" clId="{EFE0AE0A-32F3-1D46-A9EE-DF713C3916B0}" dt="2025-03-27T15:27:48.016" v="285" actId="26606"/>
          <ac:spMkLst>
            <pc:docMk/>
            <pc:sldMk cId="0" sldId="260"/>
            <ac:spMk id="10" creationId="{DB304A14-32D0-4873-B914-423ED7B8DAFD}"/>
          </ac:spMkLst>
        </pc:spChg>
        <pc:spChg chg="add del">
          <ac:chgData name="Sanchay Tiwari" userId="7622fbc3b72aa1b5" providerId="LiveId" clId="{EFE0AE0A-32F3-1D46-A9EE-DF713C3916B0}" dt="2025-03-27T15:27:31.476" v="281" actId="26606"/>
          <ac:spMkLst>
            <pc:docMk/>
            <pc:sldMk cId="0" sldId="260"/>
            <ac:spMk id="11" creationId="{DB5B423A-57CC-4C58-AA26-8E2E862B03A0}"/>
          </ac:spMkLst>
        </pc:spChg>
        <pc:spChg chg="add del">
          <ac:chgData name="Sanchay Tiwari" userId="7622fbc3b72aa1b5" providerId="LiveId" clId="{EFE0AE0A-32F3-1D46-A9EE-DF713C3916B0}" dt="2025-03-27T15:27:48.016" v="285" actId="26606"/>
          <ac:spMkLst>
            <pc:docMk/>
            <pc:sldMk cId="0" sldId="260"/>
            <ac:spMk id="12" creationId="{1D460C86-854F-4FB3-ABC2-E823D8FEB9DB}"/>
          </ac:spMkLst>
        </pc:spChg>
        <pc:spChg chg="add del">
          <ac:chgData name="Sanchay Tiwari" userId="7622fbc3b72aa1b5" providerId="LiveId" clId="{EFE0AE0A-32F3-1D46-A9EE-DF713C3916B0}" dt="2025-03-27T15:27:39.599" v="283" actId="26606"/>
          <ac:spMkLst>
            <pc:docMk/>
            <pc:sldMk cId="0" sldId="260"/>
            <ac:spMk id="13" creationId="{AAD0DBB9-1A4B-4391-81D4-CB19F9AB918A}"/>
          </ac:spMkLst>
        </pc:spChg>
        <pc:spChg chg="add del">
          <ac:chgData name="Sanchay Tiwari" userId="7622fbc3b72aa1b5" providerId="LiveId" clId="{EFE0AE0A-32F3-1D46-A9EE-DF713C3916B0}" dt="2025-03-27T15:27:39.599" v="283" actId="26606"/>
          <ac:spMkLst>
            <pc:docMk/>
            <pc:sldMk cId="0" sldId="260"/>
            <ac:spMk id="14" creationId="{BACC6370-2D7E-4714-9D71-7542949D7D5D}"/>
          </ac:spMkLst>
        </pc:spChg>
        <pc:spChg chg="add del">
          <ac:chgData name="Sanchay Tiwari" userId="7622fbc3b72aa1b5" providerId="LiveId" clId="{EFE0AE0A-32F3-1D46-A9EE-DF713C3916B0}" dt="2025-03-27T15:27:39.599" v="283" actId="26606"/>
          <ac:spMkLst>
            <pc:docMk/>
            <pc:sldMk cId="0" sldId="260"/>
            <ac:spMk id="15" creationId="{063BBA22-50EA-4C4D-BE05-F1CE4E63AA56}"/>
          </ac:spMkLst>
        </pc:spChg>
        <pc:spChg chg="add del">
          <ac:chgData name="Sanchay Tiwari" userId="7622fbc3b72aa1b5" providerId="LiveId" clId="{EFE0AE0A-32F3-1D46-A9EE-DF713C3916B0}" dt="2025-03-27T15:27:39.599" v="283" actId="26606"/>
          <ac:spMkLst>
            <pc:docMk/>
            <pc:sldMk cId="0" sldId="260"/>
            <ac:spMk id="16" creationId="{F68B3F68-107C-434F-AA38-110D5EA91B85}"/>
          </ac:spMkLst>
        </pc:spChg>
        <pc:spChg chg="add del">
          <ac:chgData name="Sanchay Tiwari" userId="7622fbc3b72aa1b5" providerId="LiveId" clId="{EFE0AE0A-32F3-1D46-A9EE-DF713C3916B0}" dt="2025-03-27T15:27:48.016" v="285" actId="26606"/>
          <ac:spMkLst>
            <pc:docMk/>
            <pc:sldMk cId="0" sldId="260"/>
            <ac:spMk id="19" creationId="{BB48116A-278A-4CC5-89D3-9DE8E8FF1245}"/>
          </ac:spMkLst>
        </pc:spChg>
        <pc:spChg chg="add mod">
          <ac:chgData name="Sanchay Tiwari" userId="7622fbc3b72aa1b5" providerId="LiveId" clId="{EFE0AE0A-32F3-1D46-A9EE-DF713C3916B0}" dt="2025-03-27T15:36:20.805" v="316" actId="207"/>
          <ac:spMkLst>
            <pc:docMk/>
            <pc:sldMk cId="0" sldId="260"/>
            <ac:spMk id="24" creationId="{00000000-0000-0000-0000-000000000000}"/>
          </ac:spMkLst>
        </pc:spChg>
        <pc:spChg chg="add">
          <ac:chgData name="Sanchay Tiwari" userId="7622fbc3b72aa1b5" providerId="LiveId" clId="{EFE0AE0A-32F3-1D46-A9EE-DF713C3916B0}" dt="2025-03-27T15:28:01.577" v="288" actId="26606"/>
          <ac:spMkLst>
            <pc:docMk/>
            <pc:sldMk cId="0" sldId="260"/>
            <ac:spMk id="29" creationId="{D1D34770-47A8-402C-AF23-2B653F2D88C1}"/>
          </ac:spMkLst>
        </pc:spChg>
        <pc:graphicFrameChg chg="add del">
          <ac:chgData name="Sanchay Tiwari" userId="7622fbc3b72aa1b5" providerId="LiveId" clId="{EFE0AE0A-32F3-1D46-A9EE-DF713C3916B0}" dt="2025-03-27T15:27:31.476" v="281" actId="26606"/>
          <ac:graphicFrameMkLst>
            <pc:docMk/>
            <pc:sldMk cId="0" sldId="260"/>
            <ac:graphicFrameMk id="5" creationId="{B067A124-3E88-3E16-97DB-4948080BD9E9}"/>
          </ac:graphicFrameMkLst>
        </pc:graphicFrameChg>
        <pc:graphicFrameChg chg="add del">
          <ac:chgData name="Sanchay Tiwari" userId="7622fbc3b72aa1b5" providerId="LiveId" clId="{EFE0AE0A-32F3-1D46-A9EE-DF713C3916B0}" dt="2025-03-27T15:27:39.599" v="283" actId="26606"/>
          <ac:graphicFrameMkLst>
            <pc:docMk/>
            <pc:sldMk cId="0" sldId="260"/>
            <ac:graphicFrameMk id="17" creationId="{723CC28D-9673-D0FC-3864-2EC0D929833C}"/>
          </ac:graphicFrameMkLst>
        </pc:graphicFrameChg>
        <pc:graphicFrameChg chg="add del">
          <ac:chgData name="Sanchay Tiwari" userId="7622fbc3b72aa1b5" providerId="LiveId" clId="{EFE0AE0A-32F3-1D46-A9EE-DF713C3916B0}" dt="2025-03-27T15:27:48.016" v="285" actId="26606"/>
          <ac:graphicFrameMkLst>
            <pc:docMk/>
            <pc:sldMk cId="0" sldId="260"/>
            <ac:graphicFrameMk id="20" creationId="{02F391E5-62A3-AD0A-8B97-F183CAC2A911}"/>
          </ac:graphicFrameMkLst>
        </pc:graphicFrameChg>
        <pc:picChg chg="add del">
          <ac:chgData name="Sanchay Tiwari" userId="7622fbc3b72aa1b5" providerId="LiveId" clId="{EFE0AE0A-32F3-1D46-A9EE-DF713C3916B0}" dt="2025-03-27T15:27:48.016" v="285" actId="26606"/>
          <ac:picMkLst>
            <pc:docMk/>
            <pc:sldMk cId="0" sldId="260"/>
            <ac:picMk id="6" creationId="{06A21515-7073-AE77-689F-DA9CECA7B57C}"/>
          </ac:picMkLst>
        </pc:picChg>
        <pc:picChg chg="add mod ord">
          <ac:chgData name="Sanchay Tiwari" userId="7622fbc3b72aa1b5" providerId="LiveId" clId="{EFE0AE0A-32F3-1D46-A9EE-DF713C3916B0}" dt="2025-03-27T15:28:14.686" v="289" actId="14100"/>
          <ac:picMkLst>
            <pc:docMk/>
            <pc:sldMk cId="0" sldId="260"/>
            <ac:picMk id="22" creationId="{96907DAD-03B7-A62A-0B8E-7E0D58CE2657}"/>
          </ac:picMkLst>
        </pc:picChg>
        <pc:cxnChg chg="add del">
          <ac:chgData name="Sanchay Tiwari" userId="7622fbc3b72aa1b5" providerId="LiveId" clId="{EFE0AE0A-32F3-1D46-A9EE-DF713C3916B0}" dt="2025-03-27T15:28:01.577" v="288" actId="26606"/>
          <ac:cxnSpMkLst>
            <pc:docMk/>
            <pc:sldMk cId="0" sldId="260"/>
            <ac:cxnSpMk id="23" creationId="{1503BFE4-729B-D9D0-C17B-501E6AF1127A}"/>
          </ac:cxnSpMkLst>
        </pc:cxnChg>
      </pc:sldChg>
      <pc:sldChg chg="addSp delSp modSp mod setBg">
        <pc:chgData name="Sanchay Tiwari" userId="7622fbc3b72aa1b5" providerId="LiveId" clId="{EFE0AE0A-32F3-1D46-A9EE-DF713C3916B0}" dt="2025-03-27T15:45:32.516" v="354" actId="14100"/>
        <pc:sldMkLst>
          <pc:docMk/>
          <pc:sldMk cId="0" sldId="261"/>
        </pc:sldMkLst>
        <pc:spChg chg="mod">
          <ac:chgData name="Sanchay Tiwari" userId="7622fbc3b72aa1b5" providerId="LiveId" clId="{EFE0AE0A-32F3-1D46-A9EE-DF713C3916B0}" dt="2025-03-27T15:38:33.630" v="324" actId="403"/>
          <ac:spMkLst>
            <pc:docMk/>
            <pc:sldMk cId="0" sldId="261"/>
            <ac:spMk id="2" creationId="{00000000-0000-0000-0000-000000000000}"/>
          </ac:spMkLst>
        </pc:spChg>
        <pc:spChg chg="mod">
          <ac:chgData name="Sanchay Tiwari" userId="7622fbc3b72aa1b5" providerId="LiveId" clId="{EFE0AE0A-32F3-1D46-A9EE-DF713C3916B0}" dt="2025-03-27T15:45:32.516" v="354" actId="14100"/>
          <ac:spMkLst>
            <pc:docMk/>
            <pc:sldMk cId="0" sldId="261"/>
            <ac:spMk id="3" creationId="{00000000-0000-0000-0000-000000000000}"/>
          </ac:spMkLst>
        </pc:spChg>
        <pc:spChg chg="add">
          <ac:chgData name="Sanchay Tiwari" userId="7622fbc3b72aa1b5" providerId="LiveId" clId="{EFE0AE0A-32F3-1D46-A9EE-DF713C3916B0}" dt="2025-03-27T15:38:11.880" v="321" actId="26606"/>
          <ac:spMkLst>
            <pc:docMk/>
            <pc:sldMk cId="0" sldId="261"/>
            <ac:spMk id="8" creationId="{09588DA8-065E-4F6F-8EFD-43104AB2E0CF}"/>
          </ac:spMkLst>
        </pc:spChg>
        <pc:spChg chg="add del">
          <ac:chgData name="Sanchay Tiwari" userId="7622fbc3b72aa1b5" providerId="LiveId" clId="{EFE0AE0A-32F3-1D46-A9EE-DF713C3916B0}" dt="2025-03-27T15:38:11.871" v="320" actId="26606"/>
          <ac:spMkLst>
            <pc:docMk/>
            <pc:sldMk cId="0" sldId="261"/>
            <ac:spMk id="9" creationId="{2E17E911-875F-4DE5-8699-99D9F1805A5D}"/>
          </ac:spMkLst>
        </pc:spChg>
        <pc:spChg chg="add">
          <ac:chgData name="Sanchay Tiwari" userId="7622fbc3b72aa1b5" providerId="LiveId" clId="{EFE0AE0A-32F3-1D46-A9EE-DF713C3916B0}" dt="2025-03-27T15:38:11.880" v="321" actId="26606"/>
          <ac:spMkLst>
            <pc:docMk/>
            <pc:sldMk cId="0" sldId="261"/>
            <ac:spMk id="10" creationId="{C4285719-470E-454C-AF62-8323075F1F5B}"/>
          </ac:spMkLst>
        </pc:spChg>
        <pc:spChg chg="add del">
          <ac:chgData name="Sanchay Tiwari" userId="7622fbc3b72aa1b5" providerId="LiveId" clId="{EFE0AE0A-32F3-1D46-A9EE-DF713C3916B0}" dt="2025-03-27T15:38:11.871" v="320" actId="26606"/>
          <ac:spMkLst>
            <pc:docMk/>
            <pc:sldMk cId="0" sldId="261"/>
            <ac:spMk id="11" creationId="{CD9FE4EF-C4D8-49A0-B2FF-81D8DB7D8A24}"/>
          </ac:spMkLst>
        </pc:spChg>
        <pc:spChg chg="add">
          <ac:chgData name="Sanchay Tiwari" userId="7622fbc3b72aa1b5" providerId="LiveId" clId="{EFE0AE0A-32F3-1D46-A9EE-DF713C3916B0}" dt="2025-03-27T15:38:11.880" v="321" actId="26606"/>
          <ac:spMkLst>
            <pc:docMk/>
            <pc:sldMk cId="0" sldId="261"/>
            <ac:spMk id="12" creationId="{CD9FE4EF-C4D8-49A0-B2FF-81D8DB7D8A24}"/>
          </ac:spMkLst>
        </pc:spChg>
        <pc:spChg chg="add del">
          <ac:chgData name="Sanchay Tiwari" userId="7622fbc3b72aa1b5" providerId="LiveId" clId="{EFE0AE0A-32F3-1D46-A9EE-DF713C3916B0}" dt="2025-03-27T15:38:11.871" v="320" actId="26606"/>
          <ac:spMkLst>
            <pc:docMk/>
            <pc:sldMk cId="0" sldId="261"/>
            <ac:spMk id="13" creationId="{4300840D-0A0B-4512-BACA-B439D5B9C57C}"/>
          </ac:spMkLst>
        </pc:spChg>
        <pc:spChg chg="add">
          <ac:chgData name="Sanchay Tiwari" userId="7622fbc3b72aa1b5" providerId="LiveId" clId="{EFE0AE0A-32F3-1D46-A9EE-DF713C3916B0}" dt="2025-03-27T15:38:11.880" v="321" actId="26606"/>
          <ac:spMkLst>
            <pc:docMk/>
            <pc:sldMk cId="0" sldId="261"/>
            <ac:spMk id="14" creationId="{4300840D-0A0B-4512-BACA-B439D5B9C57C}"/>
          </ac:spMkLst>
        </pc:spChg>
        <pc:spChg chg="add del">
          <ac:chgData name="Sanchay Tiwari" userId="7622fbc3b72aa1b5" providerId="LiveId" clId="{EFE0AE0A-32F3-1D46-A9EE-DF713C3916B0}" dt="2025-03-27T15:38:11.871" v="320" actId="26606"/>
          <ac:spMkLst>
            <pc:docMk/>
            <pc:sldMk cId="0" sldId="261"/>
            <ac:spMk id="15" creationId="{D2B78728-A580-49A7-84F9-6EF6F583ADE0}"/>
          </ac:spMkLst>
        </pc:spChg>
        <pc:spChg chg="add">
          <ac:chgData name="Sanchay Tiwari" userId="7622fbc3b72aa1b5" providerId="LiveId" clId="{EFE0AE0A-32F3-1D46-A9EE-DF713C3916B0}" dt="2025-03-27T15:38:11.880" v="321" actId="26606"/>
          <ac:spMkLst>
            <pc:docMk/>
            <pc:sldMk cId="0" sldId="261"/>
            <ac:spMk id="16" creationId="{D2B78728-A580-49A7-84F9-6EF6F583ADE0}"/>
          </ac:spMkLst>
        </pc:spChg>
        <pc:spChg chg="add del">
          <ac:chgData name="Sanchay Tiwari" userId="7622fbc3b72aa1b5" providerId="LiveId" clId="{EFE0AE0A-32F3-1D46-A9EE-DF713C3916B0}" dt="2025-03-27T15:38:11.871" v="320" actId="26606"/>
          <ac:spMkLst>
            <pc:docMk/>
            <pc:sldMk cId="0" sldId="261"/>
            <ac:spMk id="17" creationId="{38FAA1A1-D861-433F-88FA-1E9D6FD31D11}"/>
          </ac:spMkLst>
        </pc:spChg>
        <pc:spChg chg="add">
          <ac:chgData name="Sanchay Tiwari" userId="7622fbc3b72aa1b5" providerId="LiveId" clId="{EFE0AE0A-32F3-1D46-A9EE-DF713C3916B0}" dt="2025-03-27T15:38:11.880" v="321" actId="26606"/>
          <ac:spMkLst>
            <pc:docMk/>
            <pc:sldMk cId="0" sldId="261"/>
            <ac:spMk id="18" creationId="{38FAA1A1-D861-433F-88FA-1E9D6FD31D11}"/>
          </ac:spMkLst>
        </pc:spChg>
        <pc:spChg chg="add del">
          <ac:chgData name="Sanchay Tiwari" userId="7622fbc3b72aa1b5" providerId="LiveId" clId="{EFE0AE0A-32F3-1D46-A9EE-DF713C3916B0}" dt="2025-03-27T15:38:11.871" v="320" actId="26606"/>
          <ac:spMkLst>
            <pc:docMk/>
            <pc:sldMk cId="0" sldId="261"/>
            <ac:spMk id="19" creationId="{8D71EDA1-87BF-4D5D-AB79-F346FD19278A}"/>
          </ac:spMkLst>
        </pc:spChg>
        <pc:spChg chg="add">
          <ac:chgData name="Sanchay Tiwari" userId="7622fbc3b72aa1b5" providerId="LiveId" clId="{EFE0AE0A-32F3-1D46-A9EE-DF713C3916B0}" dt="2025-03-27T15:38:11.880" v="321" actId="26606"/>
          <ac:spMkLst>
            <pc:docMk/>
            <pc:sldMk cId="0" sldId="261"/>
            <ac:spMk id="20" creationId="{8D71EDA1-87BF-4D5D-AB79-F346FD19278A}"/>
          </ac:spMkLst>
        </pc:spChg>
        <pc:picChg chg="add del">
          <ac:chgData name="Sanchay Tiwari" userId="7622fbc3b72aa1b5" providerId="LiveId" clId="{EFE0AE0A-32F3-1D46-A9EE-DF713C3916B0}" dt="2025-03-27T15:38:11.871" v="320" actId="26606"/>
          <ac:picMkLst>
            <pc:docMk/>
            <pc:sldMk cId="0" sldId="261"/>
            <ac:picMk id="5" creationId="{2BA30116-2D1F-69D1-458C-503685A5E935}"/>
          </ac:picMkLst>
        </pc:picChg>
      </pc:sldChg>
      <pc:sldChg chg="addSp modSp mod setBg">
        <pc:chgData name="Sanchay Tiwari" userId="7622fbc3b72aa1b5" providerId="LiveId" clId="{EFE0AE0A-32F3-1D46-A9EE-DF713C3916B0}" dt="2025-03-27T15:51:41.610" v="376" actId="13926"/>
        <pc:sldMkLst>
          <pc:docMk/>
          <pc:sldMk cId="0" sldId="262"/>
        </pc:sldMkLst>
        <pc:spChg chg="mod">
          <ac:chgData name="Sanchay Tiwari" userId="7622fbc3b72aa1b5" providerId="LiveId" clId="{EFE0AE0A-32F3-1D46-A9EE-DF713C3916B0}" dt="2025-03-27T15:49:17.419" v="367" actId="403"/>
          <ac:spMkLst>
            <pc:docMk/>
            <pc:sldMk cId="0" sldId="262"/>
            <ac:spMk id="2" creationId="{00000000-0000-0000-0000-000000000000}"/>
          </ac:spMkLst>
        </pc:spChg>
        <pc:spChg chg="mod">
          <ac:chgData name="Sanchay Tiwari" userId="7622fbc3b72aa1b5" providerId="LiveId" clId="{EFE0AE0A-32F3-1D46-A9EE-DF713C3916B0}" dt="2025-03-27T15:51:41.610" v="376" actId="13926"/>
          <ac:spMkLst>
            <pc:docMk/>
            <pc:sldMk cId="0" sldId="262"/>
            <ac:spMk id="3" creationId="{00000000-0000-0000-0000-000000000000}"/>
          </ac:spMkLst>
        </pc:spChg>
        <pc:spChg chg="add">
          <ac:chgData name="Sanchay Tiwari" userId="7622fbc3b72aa1b5" providerId="LiveId" clId="{EFE0AE0A-32F3-1D46-A9EE-DF713C3916B0}" dt="2025-03-27T15:47:51.291" v="355" actId="26606"/>
          <ac:spMkLst>
            <pc:docMk/>
            <pc:sldMk cId="0" sldId="262"/>
            <ac:spMk id="8" creationId="{907EF6B7-1338-4443-8C46-6A318D952DFD}"/>
          </ac:spMkLst>
        </pc:spChg>
        <pc:spChg chg="add">
          <ac:chgData name="Sanchay Tiwari" userId="7622fbc3b72aa1b5" providerId="LiveId" clId="{EFE0AE0A-32F3-1D46-A9EE-DF713C3916B0}" dt="2025-03-27T15:47:51.291" v="355" actId="26606"/>
          <ac:spMkLst>
            <pc:docMk/>
            <pc:sldMk cId="0" sldId="262"/>
            <ac:spMk id="10" creationId="{DAAE4CDD-124C-4DCF-9584-B6033B545DD5}"/>
          </ac:spMkLst>
        </pc:spChg>
        <pc:spChg chg="add">
          <ac:chgData name="Sanchay Tiwari" userId="7622fbc3b72aa1b5" providerId="LiveId" clId="{EFE0AE0A-32F3-1D46-A9EE-DF713C3916B0}" dt="2025-03-27T15:47:51.291" v="355" actId="26606"/>
          <ac:spMkLst>
            <pc:docMk/>
            <pc:sldMk cId="0" sldId="262"/>
            <ac:spMk id="12" creationId="{081E4A58-353D-44AE-B2FC-2A74E2E400F7}"/>
          </ac:spMkLst>
        </pc:spChg>
      </pc:sldChg>
      <pc:sldChg chg="addSp delSp modSp new mod setBg">
        <pc:chgData name="Sanchay Tiwari" userId="7622fbc3b72aa1b5" providerId="LiveId" clId="{EFE0AE0A-32F3-1D46-A9EE-DF713C3916B0}" dt="2025-03-27T15:04:12.612" v="184" actId="403"/>
        <pc:sldMkLst>
          <pc:docMk/>
          <pc:sldMk cId="3034847685" sldId="263"/>
        </pc:sldMkLst>
        <pc:spChg chg="mod">
          <ac:chgData name="Sanchay Tiwari" userId="7622fbc3b72aa1b5" providerId="LiveId" clId="{EFE0AE0A-32F3-1D46-A9EE-DF713C3916B0}" dt="2025-03-27T15:04:12.612" v="184" actId="403"/>
          <ac:spMkLst>
            <pc:docMk/>
            <pc:sldMk cId="3034847685" sldId="263"/>
            <ac:spMk id="2" creationId="{808CECDB-2712-91F2-5500-A81CF5DC3468}"/>
          </ac:spMkLst>
        </pc:spChg>
        <pc:spChg chg="mod">
          <ac:chgData name="Sanchay Tiwari" userId="7622fbc3b72aa1b5" providerId="LiveId" clId="{EFE0AE0A-32F3-1D46-A9EE-DF713C3916B0}" dt="2025-03-27T15:02:56.913" v="174" actId="14100"/>
          <ac:spMkLst>
            <pc:docMk/>
            <pc:sldMk cId="3034847685" sldId="263"/>
            <ac:spMk id="3" creationId="{F2F126C5-5047-02C8-95F6-33170E9B8B0F}"/>
          </ac:spMkLst>
        </pc:spChg>
        <pc:spChg chg="add del">
          <ac:chgData name="Sanchay Tiwari" userId="7622fbc3b72aa1b5" providerId="LiveId" clId="{EFE0AE0A-32F3-1D46-A9EE-DF713C3916B0}" dt="2025-03-27T15:01:15.983" v="156" actId="26606"/>
          <ac:spMkLst>
            <pc:docMk/>
            <pc:sldMk cId="3034847685" sldId="263"/>
            <ac:spMk id="10" creationId="{59A309A7-1751-4ABE-A3C1-EEC40366AD89}"/>
          </ac:spMkLst>
        </pc:spChg>
        <pc:spChg chg="add del">
          <ac:chgData name="Sanchay Tiwari" userId="7622fbc3b72aa1b5" providerId="LiveId" clId="{EFE0AE0A-32F3-1D46-A9EE-DF713C3916B0}" dt="2025-03-27T15:01:15.983" v="156" actId="26606"/>
          <ac:spMkLst>
            <pc:docMk/>
            <pc:sldMk cId="3034847685" sldId="263"/>
            <ac:spMk id="12" creationId="{967D8EB6-EAE1-4F9C-B398-83321E287204}"/>
          </ac:spMkLst>
        </pc:spChg>
        <pc:spChg chg="add del">
          <ac:chgData name="Sanchay Tiwari" userId="7622fbc3b72aa1b5" providerId="LiveId" clId="{EFE0AE0A-32F3-1D46-A9EE-DF713C3916B0}" dt="2025-03-27T15:01:51.293" v="159" actId="26606"/>
          <ac:spMkLst>
            <pc:docMk/>
            <pc:sldMk cId="3034847685" sldId="263"/>
            <ac:spMk id="17" creationId="{B6FACB3C-9069-4791-BC5C-0DB7CD19B853}"/>
          </ac:spMkLst>
        </pc:spChg>
        <pc:spChg chg="add del">
          <ac:chgData name="Sanchay Tiwari" userId="7622fbc3b72aa1b5" providerId="LiveId" clId="{EFE0AE0A-32F3-1D46-A9EE-DF713C3916B0}" dt="2025-03-27T15:01:51.293" v="159" actId="26606"/>
          <ac:spMkLst>
            <pc:docMk/>
            <pc:sldMk cId="3034847685" sldId="263"/>
            <ac:spMk id="19" creationId="{71F2038E-D777-4B76-81DD-DD13EE91B9DD}"/>
          </ac:spMkLst>
        </pc:spChg>
        <pc:spChg chg="add">
          <ac:chgData name="Sanchay Tiwari" userId="7622fbc3b72aa1b5" providerId="LiveId" clId="{EFE0AE0A-32F3-1D46-A9EE-DF713C3916B0}" dt="2025-03-27T15:01:51.293" v="159" actId="26606"/>
          <ac:spMkLst>
            <pc:docMk/>
            <pc:sldMk cId="3034847685" sldId="263"/>
            <ac:spMk id="30" creationId="{C4285719-470E-454C-AF62-8323075F1F5B}"/>
          </ac:spMkLst>
        </pc:spChg>
        <pc:spChg chg="add">
          <ac:chgData name="Sanchay Tiwari" userId="7622fbc3b72aa1b5" providerId="LiveId" clId="{EFE0AE0A-32F3-1D46-A9EE-DF713C3916B0}" dt="2025-03-27T15:01:51.293" v="159" actId="26606"/>
          <ac:spMkLst>
            <pc:docMk/>
            <pc:sldMk cId="3034847685" sldId="263"/>
            <ac:spMk id="32" creationId="{CD9FE4EF-C4D8-49A0-B2FF-81D8DB7D8A24}"/>
          </ac:spMkLst>
        </pc:spChg>
        <pc:spChg chg="add">
          <ac:chgData name="Sanchay Tiwari" userId="7622fbc3b72aa1b5" providerId="LiveId" clId="{EFE0AE0A-32F3-1D46-A9EE-DF713C3916B0}" dt="2025-03-27T15:01:51.293" v="159" actId="26606"/>
          <ac:spMkLst>
            <pc:docMk/>
            <pc:sldMk cId="3034847685" sldId="263"/>
            <ac:spMk id="34" creationId="{4300840D-0A0B-4512-BACA-B439D5B9C57C}"/>
          </ac:spMkLst>
        </pc:spChg>
        <pc:spChg chg="add">
          <ac:chgData name="Sanchay Tiwari" userId="7622fbc3b72aa1b5" providerId="LiveId" clId="{EFE0AE0A-32F3-1D46-A9EE-DF713C3916B0}" dt="2025-03-27T15:01:51.293" v="159" actId="26606"/>
          <ac:spMkLst>
            <pc:docMk/>
            <pc:sldMk cId="3034847685" sldId="263"/>
            <ac:spMk id="36" creationId="{D2B78728-A580-49A7-84F9-6EF6F583ADE0}"/>
          </ac:spMkLst>
        </pc:spChg>
        <pc:spChg chg="add">
          <ac:chgData name="Sanchay Tiwari" userId="7622fbc3b72aa1b5" providerId="LiveId" clId="{EFE0AE0A-32F3-1D46-A9EE-DF713C3916B0}" dt="2025-03-27T15:01:51.293" v="159" actId="26606"/>
          <ac:spMkLst>
            <pc:docMk/>
            <pc:sldMk cId="3034847685" sldId="263"/>
            <ac:spMk id="38" creationId="{38FAA1A1-D861-433F-88FA-1E9D6FD31D11}"/>
          </ac:spMkLst>
        </pc:spChg>
        <pc:spChg chg="add">
          <ac:chgData name="Sanchay Tiwari" userId="7622fbc3b72aa1b5" providerId="LiveId" clId="{EFE0AE0A-32F3-1D46-A9EE-DF713C3916B0}" dt="2025-03-27T15:01:51.293" v="159" actId="26606"/>
          <ac:spMkLst>
            <pc:docMk/>
            <pc:sldMk cId="3034847685" sldId="263"/>
            <ac:spMk id="40" creationId="{8D71EDA1-87BF-4D5D-AB79-F346FD19278A}"/>
          </ac:spMkLst>
        </pc:spChg>
        <pc:grpChg chg="add">
          <ac:chgData name="Sanchay Tiwari" userId="7622fbc3b72aa1b5" providerId="LiveId" clId="{EFE0AE0A-32F3-1D46-A9EE-DF713C3916B0}" dt="2025-03-27T15:01:15.983" v="156" actId="26606"/>
          <ac:grpSpMkLst>
            <pc:docMk/>
            <pc:sldMk cId="3034847685" sldId="263"/>
            <ac:grpSpMk id="21" creationId="{DD354807-230F-4402-B1B9-F733A8F1F190}"/>
          </ac:grpSpMkLst>
        </pc:grpChg>
        <pc:picChg chg="add mod">
          <ac:chgData name="Sanchay Tiwari" userId="7622fbc3b72aa1b5" providerId="LiveId" clId="{EFE0AE0A-32F3-1D46-A9EE-DF713C3916B0}" dt="2025-03-27T15:01:15.983" v="156" actId="26606"/>
          <ac:picMkLst>
            <pc:docMk/>
            <pc:sldMk cId="3034847685" sldId="263"/>
            <ac:picMk id="7" creationId="{76C134A0-04B4-3953-3023-8A67A79B90AA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16E502-D073-4641-AD7C-4201BD9867B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06DCD02-4267-4F1D-A1CC-57E5F032B0E5}">
      <dgm:prSet custT="1"/>
      <dgm:spPr/>
      <dgm:t>
        <a:bodyPr/>
        <a:lstStyle/>
        <a:p>
          <a:pPr algn="just"/>
          <a:r>
            <a:rPr lang="en-US" sz="3200" b="1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Intellectual Debates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: Characters engage in philosophical and ideological discussions.</a:t>
          </a:r>
        </a:p>
      </dgm:t>
    </dgm:pt>
    <dgm:pt modelId="{EA20AA0C-6DCC-4887-8C13-D06A229E5048}" type="parTrans" cxnId="{A328F867-9766-47F7-A417-A8CC4018A925}">
      <dgm:prSet/>
      <dgm:spPr/>
      <dgm:t>
        <a:bodyPr/>
        <a:lstStyle/>
        <a:p>
          <a:endParaRPr lang="en-US"/>
        </a:p>
      </dgm:t>
    </dgm:pt>
    <dgm:pt modelId="{46B2BDE6-9D3F-4A7D-B821-D809E3C7C5E3}" type="sibTrans" cxnId="{A328F867-9766-47F7-A417-A8CC4018A925}">
      <dgm:prSet/>
      <dgm:spPr/>
      <dgm:t>
        <a:bodyPr/>
        <a:lstStyle/>
        <a:p>
          <a:endParaRPr lang="en-US"/>
        </a:p>
      </dgm:t>
    </dgm:pt>
    <dgm:pt modelId="{50F165DC-B932-495C-B393-991D981EEA78}">
      <dgm:prSet custT="1"/>
      <dgm:spPr/>
      <dgm:t>
        <a:bodyPr/>
        <a:lstStyle/>
        <a:p>
          <a:pPr algn="just"/>
          <a:r>
            <a:rPr lang="en-US" sz="3200" b="1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Minimal Action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: The emphasis is on dialogue rather than physical events.</a:t>
          </a:r>
        </a:p>
      </dgm:t>
    </dgm:pt>
    <dgm:pt modelId="{AF0F0011-2B4C-4D81-A91A-72BFE0FEB9C2}" type="parTrans" cxnId="{D304F208-9AF6-4B85-ADD4-2D3152305BCF}">
      <dgm:prSet/>
      <dgm:spPr/>
      <dgm:t>
        <a:bodyPr/>
        <a:lstStyle/>
        <a:p>
          <a:endParaRPr lang="en-US"/>
        </a:p>
      </dgm:t>
    </dgm:pt>
    <dgm:pt modelId="{9F711A5B-CC16-444C-AF0E-D75B1AECB659}" type="sibTrans" cxnId="{D304F208-9AF6-4B85-ADD4-2D3152305BCF}">
      <dgm:prSet/>
      <dgm:spPr/>
      <dgm:t>
        <a:bodyPr/>
        <a:lstStyle/>
        <a:p>
          <a:endParaRPr lang="en-US"/>
        </a:p>
      </dgm:t>
    </dgm:pt>
    <dgm:pt modelId="{692BED7D-7753-4143-BCCA-A75DDB585918}">
      <dgm:prSet custT="1"/>
      <dgm:spPr/>
      <dgm:t>
        <a:bodyPr/>
        <a:lstStyle/>
        <a:p>
          <a:pPr algn="just"/>
          <a:r>
            <a:rPr lang="en-US" sz="3200" b="1" dirty="0">
              <a:solidFill>
                <a:schemeClr val="tx1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Social and Political Themes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: Focus on class struggle, feminism, morality, and justice.</a:t>
          </a:r>
        </a:p>
      </dgm:t>
    </dgm:pt>
    <dgm:pt modelId="{C046C8A8-A3F7-4EAC-9D10-A17B7EB57E7A}" type="parTrans" cxnId="{9F2554DB-C094-4447-B600-C9EE60EDC637}">
      <dgm:prSet/>
      <dgm:spPr/>
      <dgm:t>
        <a:bodyPr/>
        <a:lstStyle/>
        <a:p>
          <a:endParaRPr lang="en-US"/>
        </a:p>
      </dgm:t>
    </dgm:pt>
    <dgm:pt modelId="{86FFBE00-323D-4E42-BDDF-8598CB7BF368}" type="sibTrans" cxnId="{9F2554DB-C094-4447-B600-C9EE60EDC637}">
      <dgm:prSet/>
      <dgm:spPr/>
      <dgm:t>
        <a:bodyPr/>
        <a:lstStyle/>
        <a:p>
          <a:endParaRPr lang="en-US"/>
        </a:p>
      </dgm:t>
    </dgm:pt>
    <dgm:pt modelId="{1649EFD7-9BD4-415D-A6A8-85E3FC8D31D2}">
      <dgm:prSet/>
      <dgm:spPr/>
      <dgm:t>
        <a:bodyPr/>
        <a:lstStyle/>
        <a:p>
          <a:r>
            <a:rPr lang="en-US" b="1" dirty="0">
              <a:solidFill>
                <a:schemeClr val="bg1"/>
              </a:solidFill>
              <a:highlight>
                <a:srgbClr val="00008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Realistic and Symbolic Elements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: Often blends realism with allegorical or symbolic storytelling.</a:t>
          </a:r>
        </a:p>
      </dgm:t>
    </dgm:pt>
    <dgm:pt modelId="{721B3A14-9B93-4093-8D67-FBE3F3377FAA}" type="parTrans" cxnId="{2B0B4A32-BD31-4DDC-915D-39FB55412ADB}">
      <dgm:prSet/>
      <dgm:spPr/>
      <dgm:t>
        <a:bodyPr/>
        <a:lstStyle/>
        <a:p>
          <a:endParaRPr lang="en-US"/>
        </a:p>
      </dgm:t>
    </dgm:pt>
    <dgm:pt modelId="{A6F5A8EA-1C8B-4A8D-BA1E-8FCB927BFBBF}" type="sibTrans" cxnId="{2B0B4A32-BD31-4DDC-915D-39FB55412ADB}">
      <dgm:prSet/>
      <dgm:spPr/>
      <dgm:t>
        <a:bodyPr/>
        <a:lstStyle/>
        <a:p>
          <a:endParaRPr lang="en-US"/>
        </a:p>
      </dgm:t>
    </dgm:pt>
    <dgm:pt modelId="{5AFEFF14-4BDE-8542-9E65-B65B69896B26}" type="pres">
      <dgm:prSet presAssocID="{C816E502-D073-4641-AD7C-4201BD9867B9}" presName="linear" presStyleCnt="0">
        <dgm:presLayoutVars>
          <dgm:animLvl val="lvl"/>
          <dgm:resizeHandles val="exact"/>
        </dgm:presLayoutVars>
      </dgm:prSet>
      <dgm:spPr/>
    </dgm:pt>
    <dgm:pt modelId="{DFA70729-8B7A-5E42-A223-640481DB1951}" type="pres">
      <dgm:prSet presAssocID="{D06DCD02-4267-4F1D-A1CC-57E5F032B0E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08A52C4-5A19-BD4C-A81D-1FBDCCB706B4}" type="pres">
      <dgm:prSet presAssocID="{46B2BDE6-9D3F-4A7D-B821-D809E3C7C5E3}" presName="spacer" presStyleCnt="0"/>
      <dgm:spPr/>
    </dgm:pt>
    <dgm:pt modelId="{08A605E4-8B67-4645-9C93-9C9365EA0716}" type="pres">
      <dgm:prSet presAssocID="{50F165DC-B932-495C-B393-991D981EEA7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34D4DCA-AEBD-3D4E-99F8-7E285BEC7815}" type="pres">
      <dgm:prSet presAssocID="{9F711A5B-CC16-444C-AF0E-D75B1AECB659}" presName="spacer" presStyleCnt="0"/>
      <dgm:spPr/>
    </dgm:pt>
    <dgm:pt modelId="{51B86D78-4CC8-734C-B3C6-F0E57C954174}" type="pres">
      <dgm:prSet presAssocID="{692BED7D-7753-4143-BCCA-A75DDB58591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DEDBD27-C22F-D248-8C0F-A95D1876E689}" type="pres">
      <dgm:prSet presAssocID="{86FFBE00-323D-4E42-BDDF-8598CB7BF368}" presName="spacer" presStyleCnt="0"/>
      <dgm:spPr/>
    </dgm:pt>
    <dgm:pt modelId="{04D4895B-14EF-8F42-9025-7D6456AAF96C}" type="pres">
      <dgm:prSet presAssocID="{1649EFD7-9BD4-415D-A6A8-85E3FC8D31D2}" presName="parentText" presStyleLbl="node1" presStyleIdx="3" presStyleCnt="4" custScaleY="124529">
        <dgm:presLayoutVars>
          <dgm:chMax val="0"/>
          <dgm:bulletEnabled val="1"/>
        </dgm:presLayoutVars>
      </dgm:prSet>
      <dgm:spPr/>
    </dgm:pt>
  </dgm:ptLst>
  <dgm:cxnLst>
    <dgm:cxn modelId="{D304F208-9AF6-4B85-ADD4-2D3152305BCF}" srcId="{C816E502-D073-4641-AD7C-4201BD9867B9}" destId="{50F165DC-B932-495C-B393-991D981EEA78}" srcOrd="1" destOrd="0" parTransId="{AF0F0011-2B4C-4D81-A91A-72BFE0FEB9C2}" sibTransId="{9F711A5B-CC16-444C-AF0E-D75B1AECB659}"/>
    <dgm:cxn modelId="{2E7AE521-07A4-DB40-9804-A28E3C8A0D55}" type="presOf" srcId="{D06DCD02-4267-4F1D-A1CC-57E5F032B0E5}" destId="{DFA70729-8B7A-5E42-A223-640481DB1951}" srcOrd="0" destOrd="0" presId="urn:microsoft.com/office/officeart/2005/8/layout/vList2"/>
    <dgm:cxn modelId="{2B0B4A32-BD31-4DDC-915D-39FB55412ADB}" srcId="{C816E502-D073-4641-AD7C-4201BD9867B9}" destId="{1649EFD7-9BD4-415D-A6A8-85E3FC8D31D2}" srcOrd="3" destOrd="0" parTransId="{721B3A14-9B93-4093-8D67-FBE3F3377FAA}" sibTransId="{A6F5A8EA-1C8B-4A8D-BA1E-8FCB927BFBBF}"/>
    <dgm:cxn modelId="{C6667643-0FC1-5A4F-93AB-212A70612DFB}" type="presOf" srcId="{692BED7D-7753-4143-BCCA-A75DDB585918}" destId="{51B86D78-4CC8-734C-B3C6-F0E57C954174}" srcOrd="0" destOrd="0" presId="urn:microsoft.com/office/officeart/2005/8/layout/vList2"/>
    <dgm:cxn modelId="{A328F867-9766-47F7-A417-A8CC4018A925}" srcId="{C816E502-D073-4641-AD7C-4201BD9867B9}" destId="{D06DCD02-4267-4F1D-A1CC-57E5F032B0E5}" srcOrd="0" destOrd="0" parTransId="{EA20AA0C-6DCC-4887-8C13-D06A229E5048}" sibTransId="{46B2BDE6-9D3F-4A7D-B821-D809E3C7C5E3}"/>
    <dgm:cxn modelId="{4C446D78-0556-A443-8009-8D2D4E99F244}" type="presOf" srcId="{1649EFD7-9BD4-415D-A6A8-85E3FC8D31D2}" destId="{04D4895B-14EF-8F42-9025-7D6456AAF96C}" srcOrd="0" destOrd="0" presId="urn:microsoft.com/office/officeart/2005/8/layout/vList2"/>
    <dgm:cxn modelId="{B2686AA3-C66E-5F48-A443-8F17F47D0E40}" type="presOf" srcId="{C816E502-D073-4641-AD7C-4201BD9867B9}" destId="{5AFEFF14-4BDE-8542-9E65-B65B69896B26}" srcOrd="0" destOrd="0" presId="urn:microsoft.com/office/officeart/2005/8/layout/vList2"/>
    <dgm:cxn modelId="{89E1D9B3-F7CE-A848-A7A9-7EFBFFE91D73}" type="presOf" srcId="{50F165DC-B932-495C-B393-991D981EEA78}" destId="{08A605E4-8B67-4645-9C93-9C9365EA0716}" srcOrd="0" destOrd="0" presId="urn:microsoft.com/office/officeart/2005/8/layout/vList2"/>
    <dgm:cxn modelId="{9F2554DB-C094-4447-B600-C9EE60EDC637}" srcId="{C816E502-D073-4641-AD7C-4201BD9867B9}" destId="{692BED7D-7753-4143-BCCA-A75DDB585918}" srcOrd="2" destOrd="0" parTransId="{C046C8A8-A3F7-4EAC-9D10-A17B7EB57E7A}" sibTransId="{86FFBE00-323D-4E42-BDDF-8598CB7BF368}"/>
    <dgm:cxn modelId="{51A1B40B-305C-524E-8562-6ECAC0A894AF}" type="presParOf" srcId="{5AFEFF14-4BDE-8542-9E65-B65B69896B26}" destId="{DFA70729-8B7A-5E42-A223-640481DB1951}" srcOrd="0" destOrd="0" presId="urn:microsoft.com/office/officeart/2005/8/layout/vList2"/>
    <dgm:cxn modelId="{653DBA1A-6641-C544-9F4E-0CF6151F9CB6}" type="presParOf" srcId="{5AFEFF14-4BDE-8542-9E65-B65B69896B26}" destId="{F08A52C4-5A19-BD4C-A81D-1FBDCCB706B4}" srcOrd="1" destOrd="0" presId="urn:microsoft.com/office/officeart/2005/8/layout/vList2"/>
    <dgm:cxn modelId="{2B1218A6-2803-8042-95CE-D46AE86165FE}" type="presParOf" srcId="{5AFEFF14-4BDE-8542-9E65-B65B69896B26}" destId="{08A605E4-8B67-4645-9C93-9C9365EA0716}" srcOrd="2" destOrd="0" presId="urn:microsoft.com/office/officeart/2005/8/layout/vList2"/>
    <dgm:cxn modelId="{5562FE3E-F6AA-4F4F-A4B6-BDD8E9B20D13}" type="presParOf" srcId="{5AFEFF14-4BDE-8542-9E65-B65B69896B26}" destId="{034D4DCA-AEBD-3D4E-99F8-7E285BEC7815}" srcOrd="3" destOrd="0" presId="urn:microsoft.com/office/officeart/2005/8/layout/vList2"/>
    <dgm:cxn modelId="{E253C0EA-C71B-524E-AD29-10585A696DD8}" type="presParOf" srcId="{5AFEFF14-4BDE-8542-9E65-B65B69896B26}" destId="{51B86D78-4CC8-734C-B3C6-F0E57C954174}" srcOrd="4" destOrd="0" presId="urn:microsoft.com/office/officeart/2005/8/layout/vList2"/>
    <dgm:cxn modelId="{1CE082D2-A669-7844-A914-4EF80C98F29F}" type="presParOf" srcId="{5AFEFF14-4BDE-8542-9E65-B65B69896B26}" destId="{2DEDBD27-C22F-D248-8C0F-A95D1876E689}" srcOrd="5" destOrd="0" presId="urn:microsoft.com/office/officeart/2005/8/layout/vList2"/>
    <dgm:cxn modelId="{EA77284E-C6AA-6547-A172-D525F82C9208}" type="presParOf" srcId="{5AFEFF14-4BDE-8542-9E65-B65B69896B26}" destId="{04D4895B-14EF-8F42-9025-7D6456AAF96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A70729-8B7A-5E42-A223-640481DB1951}">
      <dsp:nvSpPr>
        <dsp:cNvPr id="0" name=""/>
        <dsp:cNvSpPr/>
      </dsp:nvSpPr>
      <dsp:spPr>
        <a:xfrm>
          <a:off x="0" y="65878"/>
          <a:ext cx="8758238" cy="1179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Intellectual Debates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Characters engage in philosophical and ideological discussions.</a:t>
          </a:r>
        </a:p>
      </dsp:txBody>
      <dsp:txXfrm>
        <a:off x="57572" y="123450"/>
        <a:ext cx="8643094" cy="1064216"/>
      </dsp:txXfrm>
    </dsp:sp>
    <dsp:sp modelId="{08A605E4-8B67-4645-9C93-9C9365EA0716}">
      <dsp:nvSpPr>
        <dsp:cNvPr id="0" name=""/>
        <dsp:cNvSpPr/>
      </dsp:nvSpPr>
      <dsp:spPr>
        <a:xfrm>
          <a:off x="0" y="1337398"/>
          <a:ext cx="8758238" cy="1179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Minimal Action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The emphasis is on dialogue rather than physical events.</a:t>
          </a:r>
        </a:p>
      </dsp:txBody>
      <dsp:txXfrm>
        <a:off x="57572" y="1394970"/>
        <a:ext cx="8643094" cy="1064216"/>
      </dsp:txXfrm>
    </dsp:sp>
    <dsp:sp modelId="{51B86D78-4CC8-734C-B3C6-F0E57C954174}">
      <dsp:nvSpPr>
        <dsp:cNvPr id="0" name=""/>
        <dsp:cNvSpPr/>
      </dsp:nvSpPr>
      <dsp:spPr>
        <a:xfrm>
          <a:off x="0" y="2608918"/>
          <a:ext cx="8758238" cy="1179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tx1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Social and Political Themes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Focus on class struggle, feminism, morality, and justice.</a:t>
          </a:r>
        </a:p>
      </dsp:txBody>
      <dsp:txXfrm>
        <a:off x="57572" y="2666490"/>
        <a:ext cx="8643094" cy="1064216"/>
      </dsp:txXfrm>
    </dsp:sp>
    <dsp:sp modelId="{04D4895B-14EF-8F42-9025-7D6456AAF96C}">
      <dsp:nvSpPr>
        <dsp:cNvPr id="0" name=""/>
        <dsp:cNvSpPr/>
      </dsp:nvSpPr>
      <dsp:spPr>
        <a:xfrm>
          <a:off x="0" y="3880438"/>
          <a:ext cx="8758238" cy="14686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bg1"/>
              </a:solidFill>
              <a:highlight>
                <a:srgbClr val="00008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Realistic and Symbolic Elements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Often blends realism with allegorical or symbolic storytelling.</a:t>
          </a:r>
        </a:p>
      </dsp:txBody>
      <dsp:txXfrm>
        <a:off x="71693" y="3952131"/>
        <a:ext cx="8614852" cy="13252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8CECDB-2712-91F2-5500-A81CF5DC3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485083"/>
          </a:xfrm>
        </p:spPr>
        <p:txBody>
          <a:bodyPr anchor="b">
            <a:normAutofit/>
          </a:bodyPr>
          <a:lstStyle/>
          <a:p>
            <a:r>
              <a:rPr lang="en-IN" sz="4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Drama</a:t>
            </a:r>
            <a:br>
              <a:rPr lang="en-IN" sz="4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4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br>
              <a:rPr lang="en-IN" sz="4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4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Ideas</a:t>
            </a:r>
            <a:endParaRPr lang="en-US" sz="48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126C5-5047-02C8-95F6-33170E9B8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3441" y="10133"/>
            <a:ext cx="2907297" cy="6837727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I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Exploration of Intellectual and Social Themes in Theatre</a:t>
            </a:r>
          </a:p>
          <a:p>
            <a:endParaRPr lang="en-US" sz="1700" dirty="0"/>
          </a:p>
        </p:txBody>
      </p:sp>
      <p:pic>
        <p:nvPicPr>
          <p:cNvPr id="7" name="Graphic 6" descr="Theatre">
            <a:extLst>
              <a:ext uri="{FF2B5EF4-FFF2-40B4-BE49-F238E27FC236}">
                <a16:creationId xmlns:a16="http://schemas.microsoft.com/office/drawing/2014/main" id="{76C134A0-04B4-3953-3023-8A67A79B90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82126" y="2079023"/>
            <a:ext cx="2711832" cy="2711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847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769155"/>
          </a:xfrm>
        </p:spPr>
        <p:txBody>
          <a:bodyPr anchor="b">
            <a:normAutofit/>
          </a:bodyPr>
          <a:lstStyle/>
          <a:p>
            <a:r>
              <a:rPr lang="en-IN" sz="35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Drama of Ideas?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1106" y="10139"/>
            <a:ext cx="3528293" cy="6719273"/>
          </a:xfrm>
          <a:solidFill>
            <a:schemeClr val="accent4">
              <a:lumMod val="60000"/>
              <a:lumOff val="40000"/>
            </a:schemeClr>
          </a:solidFill>
        </p:spPr>
        <p:txBody>
          <a:bodyPr anchor="ctr">
            <a:normAutofit/>
          </a:bodyPr>
          <a:lstStyle/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Drama of Ideas is a type of play that focuses on </a:t>
            </a:r>
            <a:r>
              <a:rPr lang="en-IN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social, political, and philosophical issues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Instead of action-driven plots, these plays emphasize </a:t>
            </a:r>
            <a:r>
              <a:rPr lang="en-IN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intellectual debates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IN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ideological conflicts</a:t>
            </a:r>
            <a:r>
              <a:rPr lang="en-IN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7" name="Graphic 6" descr="Drama">
            <a:extLst>
              <a:ext uri="{FF2B5EF4-FFF2-40B4-BE49-F238E27FC236}">
                <a16:creationId xmlns:a16="http://schemas.microsoft.com/office/drawing/2014/main" id="{53C5D391-9930-2527-8F8B-A7925F50BC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68521" y="10139"/>
            <a:ext cx="2573180" cy="271183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3" y="128589"/>
            <a:ext cx="5773292" cy="685799"/>
          </a:xfrm>
        </p:spPr>
        <p:txBody>
          <a:bodyPr>
            <a:normAutofit/>
          </a:bodyPr>
          <a:lstStyle/>
          <a:p>
            <a:r>
              <a:rPr lang="en-IN" sz="3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Origins and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032" y="854120"/>
            <a:ext cx="4616006" cy="5875291"/>
          </a:xfrm>
        </p:spPr>
        <p:txBody>
          <a:bodyPr anchor="t">
            <a:normAutofit lnSpcReduction="10000"/>
          </a:bodyPr>
          <a:lstStyle/>
          <a:p>
            <a:r>
              <a:rPr lang="en-IN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Emerged in the late </a:t>
            </a:r>
            <a:r>
              <a:rPr lang="en-IN" b="1" dirty="0">
                <a:solidFill>
                  <a:schemeClr val="tx2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19th and early 20th centuries.</a:t>
            </a:r>
          </a:p>
          <a:p>
            <a:r>
              <a:rPr lang="en-IN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Influenced by </a:t>
            </a:r>
            <a:r>
              <a:rPr lang="en-IN" b="1" dirty="0">
                <a:solidFill>
                  <a:schemeClr val="tx2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realist and modernist </a:t>
            </a:r>
            <a:r>
              <a:rPr lang="en-IN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movements in </a:t>
            </a:r>
            <a:r>
              <a:rPr lang="en-IN" b="1" dirty="0">
                <a:solidFill>
                  <a:schemeClr val="tx2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literature and philosophy</a:t>
            </a:r>
            <a:r>
              <a:rPr lang="en-IN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IN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response to social and political changes, advocating </a:t>
            </a:r>
            <a:r>
              <a:rPr lang="en-IN" b="1" dirty="0">
                <a:solidFill>
                  <a:schemeClr val="tx2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reforms through theatre</a:t>
            </a:r>
            <a:r>
              <a:rPr lang="en-IN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63680" y="-16714"/>
            <a:ext cx="4780320" cy="6874714"/>
            <a:chOff x="5818240" y="-1"/>
            <a:chExt cx="6373761" cy="6874714"/>
          </a:xfrm>
        </p:grpSpPr>
        <p:sp>
          <p:nvSpPr>
            <p:cNvPr id="20" name="Freeform: Shape 14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15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" name="Graphic 6" descr="Bank">
            <a:extLst>
              <a:ext uri="{FF2B5EF4-FFF2-40B4-BE49-F238E27FC236}">
                <a16:creationId xmlns:a16="http://schemas.microsoft.com/office/drawing/2014/main" id="{B96770C7-B68B-B510-AD1C-888C8D801D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1294" y="2337435"/>
            <a:ext cx="3106674" cy="310667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9" y="274638"/>
            <a:ext cx="8658224" cy="1025524"/>
          </a:xfrm>
          <a:solidFill>
            <a:schemeClr val="accent4">
              <a:lumMod val="75000"/>
            </a:schemeClr>
          </a:solidFill>
        </p:spPr>
        <p:txBody>
          <a:bodyPr/>
          <a:lstStyle/>
          <a:p>
            <a:r>
              <a:rPr lang="en-I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Features of Drama of Ideas</a:t>
            </a:r>
          </a:p>
        </p:txBody>
      </p:sp>
      <p:graphicFrame>
        <p:nvGraphicFramePr>
          <p:cNvPr id="22" name="Content Placeholder 2">
            <a:extLst>
              <a:ext uri="{FF2B5EF4-FFF2-40B4-BE49-F238E27FC236}">
                <a16:creationId xmlns:a16="http://schemas.microsoft.com/office/drawing/2014/main" id="{F2655602-22F4-9441-7255-95F8FEE29B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0020027"/>
              </p:ext>
            </p:extLst>
          </p:nvPr>
        </p:nvGraphicFramePr>
        <p:xfrm>
          <a:off x="200025" y="1300163"/>
          <a:ext cx="8758238" cy="5414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D1D34770-47A8-402C-AF23-2B653F2D88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28589"/>
            <a:ext cx="6186487" cy="127158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IN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Major Playwrights and Their Works</a:t>
            </a:r>
          </a:p>
        </p:txBody>
      </p:sp>
      <p:sp>
        <p:nvSpPr>
          <p:cNvPr id="24" name="Content Placeholder 2"/>
          <p:cNvSpPr>
            <a:spLocks noGrp="1"/>
          </p:cNvSpPr>
          <p:nvPr>
            <p:ph idx="1"/>
          </p:nvPr>
        </p:nvSpPr>
        <p:spPr>
          <a:xfrm>
            <a:off x="85725" y="1528763"/>
            <a:ext cx="6329361" cy="5200648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Henrik Ibsen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 Doll's House (women’s rights), Ghosts (morality and inheritance).</a:t>
            </a:r>
          </a:p>
          <a:p>
            <a:pPr marL="0" indent="0">
              <a:buNone/>
            </a:pPr>
            <a:r>
              <a:rPr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George Bernard Shaw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Man and Superman (philosophy of life), Pygmalion (class and language).</a:t>
            </a:r>
          </a:p>
          <a:p>
            <a:pPr marL="0" indent="0">
              <a:buNone/>
            </a:pPr>
            <a:r>
              <a:rPr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G.B. Shaw &amp; Oscar Wilde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Satirical and intellectual dramas questioning social norms.</a:t>
            </a:r>
          </a:p>
          <a:p>
            <a:pPr marL="0" indent="0">
              <a:buNone/>
            </a:pPr>
            <a:r>
              <a:rPr dirty="0">
                <a:solidFill>
                  <a:schemeClr val="bg1"/>
                </a:solidFill>
                <a:highlight>
                  <a:srgbClr val="00008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John Galsworthy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: Justice (legal system critique), Strife (industrial conflicts).</a:t>
            </a:r>
          </a:p>
        </p:txBody>
      </p:sp>
      <p:pic>
        <p:nvPicPr>
          <p:cNvPr id="22" name="Picture 21" descr="Red toy person in front of two lines of white figures">
            <a:extLst>
              <a:ext uri="{FF2B5EF4-FFF2-40B4-BE49-F238E27FC236}">
                <a16:creationId xmlns:a16="http://schemas.microsoft.com/office/drawing/2014/main" id="{96907DAD-03B7-A62A-0B8E-7E0D58CE265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3929" r="30172"/>
          <a:stretch/>
        </p:blipFill>
        <p:spPr>
          <a:xfrm>
            <a:off x="6557962" y="10"/>
            <a:ext cx="2586037" cy="6857990"/>
          </a:xfrm>
          <a:prstGeom prst="rect">
            <a:avLst/>
          </a:prstGeom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4185170"/>
          </a:xfrm>
        </p:spPr>
        <p:txBody>
          <a:bodyPr anchor="b">
            <a:normAutofit/>
          </a:bodyPr>
          <a:lstStyle/>
          <a:p>
            <a:r>
              <a:rPr lang="en-IN" sz="36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Influence of Drama of Ideas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1106" y="10139"/>
            <a:ext cx="6040607" cy="6837723"/>
          </a:xfrm>
          <a:solidFill>
            <a:schemeClr val="accent3">
              <a:lumMod val="40000"/>
              <a:lumOff val="60000"/>
            </a:schemeClr>
          </a:solidFill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Inspired </a:t>
            </a:r>
            <a:r>
              <a:rPr lang="en-IN" sz="44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modern</a:t>
            </a:r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N" sz="44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IN" sz="4400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political</a:t>
            </a:r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plays.</a:t>
            </a:r>
          </a:p>
          <a:p>
            <a:pPr marL="0" indent="0">
              <a:buNone/>
            </a:pPr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Influenced </a:t>
            </a:r>
            <a:r>
              <a:rPr lang="en-IN" sz="4400" dirty="0">
                <a:solidFill>
                  <a:schemeClr val="bg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existentialist</a:t>
            </a:r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IN" sz="4400" dirty="0">
                <a:solidFill>
                  <a:schemeClr val="bg1"/>
                </a:solidFill>
                <a:highlight>
                  <a:srgbClr val="00008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absurdist</a:t>
            </a:r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drama in the mid-20th century.</a:t>
            </a:r>
          </a:p>
          <a:p>
            <a:pPr marL="0" indent="0">
              <a:buNone/>
            </a:pPr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Continues to </a:t>
            </a:r>
            <a:r>
              <a:rPr lang="en-IN" sz="4400" dirty="0">
                <a:solidFill>
                  <a:schemeClr val="bg1"/>
                </a:solidFill>
                <a:highlight>
                  <a:srgbClr val="00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shape contemporary theatre</a:t>
            </a:r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focusing on </a:t>
            </a:r>
            <a:r>
              <a:rPr lang="en-IN" sz="4400" dirty="0">
                <a:solidFill>
                  <a:schemeClr val="bg1"/>
                </a:solidFill>
                <a:highlight>
                  <a:srgbClr val="00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pressing global issues</a:t>
            </a:r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53572"/>
            <a:ext cx="2915425" cy="4461163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3264" y="1"/>
            <a:ext cx="5898450" cy="6858000"/>
          </a:xfrm>
          <a:solidFill>
            <a:schemeClr val="accent4">
              <a:lumMod val="40000"/>
              <a:lumOff val="60000"/>
            </a:schemeClr>
          </a:solidFill>
        </p:spPr>
        <p:txBody>
          <a:bodyPr anchor="ctr">
            <a:normAutofit/>
          </a:bodyPr>
          <a:lstStyle/>
          <a:p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Drama of Ideas remains a </a:t>
            </a:r>
            <a:r>
              <a:rPr lang="en-IN" sz="40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powerful tool </a:t>
            </a:r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questioning societal norms and stimulating </a:t>
            </a:r>
            <a:r>
              <a:rPr lang="en-IN" sz="4000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intellectual discourse</a:t>
            </a:r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By engaging with deep philosophical and political themes, it challenges audiences </a:t>
            </a:r>
            <a:r>
              <a:rPr lang="en-IN" sz="40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to think critically</a:t>
            </a:r>
            <a:r>
              <a:rPr lang="en-I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about the world around them.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295</Words>
  <Application>Microsoft Macintosh PowerPoint</Application>
  <PresentationFormat>On-screen Show (4:3)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Drama  of  Ideas</vt:lpstr>
      <vt:lpstr>What is Drama of Ideas?</vt:lpstr>
      <vt:lpstr>Origins and Development</vt:lpstr>
      <vt:lpstr>Key Features of Drama of Ideas</vt:lpstr>
      <vt:lpstr>Major Playwrights and Their Works</vt:lpstr>
      <vt:lpstr>Influence of Drama of Ideas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Sanchay Tiwari</cp:lastModifiedBy>
  <cp:revision>1</cp:revision>
  <dcterms:created xsi:type="dcterms:W3CDTF">2013-01-27T09:14:16Z</dcterms:created>
  <dcterms:modified xsi:type="dcterms:W3CDTF">2025-03-27T15:55:39Z</dcterms:modified>
  <cp:category/>
</cp:coreProperties>
</file>