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3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8408DA7-AAAD-3F49-B322-A9D30E0294F8}" v="1" dt="2025-03-25T14:21:09.1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17"/>
    <p:restoredTop sz="94679"/>
  </p:normalViewPr>
  <p:slideViewPr>
    <p:cSldViewPr snapToGrid="0" snapToObjects="1">
      <p:cViewPr varScale="1">
        <p:scale>
          <a:sx n="90" d="100"/>
          <a:sy n="90" d="100"/>
        </p:scale>
        <p:origin x="2072" y="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chay Tiwari" userId="7622fbc3b72aa1b5" providerId="LiveId" clId="{D8408DA7-AAAD-3F49-B322-A9D30E0294F8}"/>
    <pc:docChg chg="undo custSel addSld delSld modSld">
      <pc:chgData name="Sanchay Tiwari" userId="7622fbc3b72aa1b5" providerId="LiveId" clId="{D8408DA7-AAAD-3F49-B322-A9D30E0294F8}" dt="2025-03-26T17:05:51.276" v="331" actId="14100"/>
      <pc:docMkLst>
        <pc:docMk/>
      </pc:docMkLst>
      <pc:sldChg chg="modSp del mod">
        <pc:chgData name="Sanchay Tiwari" userId="7622fbc3b72aa1b5" providerId="LiveId" clId="{D8408DA7-AAAD-3F49-B322-A9D30E0294F8}" dt="2025-03-25T14:22:18.686" v="19" actId="2696"/>
        <pc:sldMkLst>
          <pc:docMk/>
          <pc:sldMk cId="0" sldId="256"/>
        </pc:sldMkLst>
        <pc:spChg chg="mod">
          <ac:chgData name="Sanchay Tiwari" userId="7622fbc3b72aa1b5" providerId="LiveId" clId="{D8408DA7-AAAD-3F49-B322-A9D30E0294F8}" dt="2025-03-25T14:22:14.786" v="18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5T14:21:09.194" v="12"/>
          <ac:spMkLst>
            <pc:docMk/>
            <pc:sldMk cId="0" sldId="256"/>
            <ac:spMk id="3" creationId="{00000000-0000-0000-0000-000000000000}"/>
          </ac:spMkLst>
        </pc:spChg>
      </pc:sldChg>
      <pc:sldChg chg="modSp mod">
        <pc:chgData name="Sanchay Tiwari" userId="7622fbc3b72aa1b5" providerId="LiveId" clId="{D8408DA7-AAAD-3F49-B322-A9D30E0294F8}" dt="2025-03-25T14:24:56.402" v="44" actId="14100"/>
        <pc:sldMkLst>
          <pc:docMk/>
          <pc:sldMk cId="0" sldId="257"/>
        </pc:sldMkLst>
        <pc:spChg chg="mod">
          <ac:chgData name="Sanchay Tiwari" userId="7622fbc3b72aa1b5" providerId="LiveId" clId="{D8408DA7-AAAD-3F49-B322-A9D30E0294F8}" dt="2025-03-25T14:22:55.718" v="26" actId="14100"/>
          <ac:spMkLst>
            <pc:docMk/>
            <pc:sldMk cId="0" sldId="257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5T14:24:56.402" v="44" actId="14100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Sanchay Tiwari" userId="7622fbc3b72aa1b5" providerId="LiveId" clId="{D8408DA7-AAAD-3F49-B322-A9D30E0294F8}" dt="2025-03-25T14:31:26.261" v="108" actId="207"/>
        <pc:sldMkLst>
          <pc:docMk/>
          <pc:sldMk cId="0" sldId="258"/>
        </pc:sldMkLst>
        <pc:spChg chg="mod">
          <ac:chgData name="Sanchay Tiwari" userId="7622fbc3b72aa1b5" providerId="LiveId" clId="{D8408DA7-AAAD-3F49-B322-A9D30E0294F8}" dt="2025-03-25T14:25:56.454" v="52" actId="403"/>
          <ac:spMkLst>
            <pc:docMk/>
            <pc:sldMk cId="0" sldId="258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5T14:31:26.261" v="108" actId="207"/>
          <ac:spMkLst>
            <pc:docMk/>
            <pc:sldMk cId="0" sldId="258"/>
            <ac:spMk id="3" creationId="{00000000-0000-0000-0000-000000000000}"/>
          </ac:spMkLst>
        </pc:spChg>
      </pc:sldChg>
      <pc:sldChg chg="modSp mod">
        <pc:chgData name="Sanchay Tiwari" userId="7622fbc3b72aa1b5" providerId="LiveId" clId="{D8408DA7-AAAD-3F49-B322-A9D30E0294F8}" dt="2025-03-26T16:39:54.672" v="264" actId="13926"/>
        <pc:sldMkLst>
          <pc:docMk/>
          <pc:sldMk cId="0" sldId="259"/>
        </pc:sldMkLst>
        <pc:spChg chg="mod">
          <ac:chgData name="Sanchay Tiwari" userId="7622fbc3b72aa1b5" providerId="LiveId" clId="{D8408DA7-AAAD-3F49-B322-A9D30E0294F8}" dt="2025-03-25T14:33:21.353" v="114" actId="403"/>
          <ac:spMkLst>
            <pc:docMk/>
            <pc:sldMk cId="0" sldId="259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6T16:39:54.672" v="264" actId="13926"/>
          <ac:spMkLst>
            <pc:docMk/>
            <pc:sldMk cId="0" sldId="259"/>
            <ac:spMk id="3" creationId="{00000000-0000-0000-0000-000000000000}"/>
          </ac:spMkLst>
        </pc:spChg>
      </pc:sldChg>
      <pc:sldChg chg="modSp mod">
        <pc:chgData name="Sanchay Tiwari" userId="7622fbc3b72aa1b5" providerId="LiveId" clId="{D8408DA7-AAAD-3F49-B322-A9D30E0294F8}" dt="2025-03-26T16:50:48.755" v="273" actId="113"/>
        <pc:sldMkLst>
          <pc:docMk/>
          <pc:sldMk cId="0" sldId="260"/>
        </pc:sldMkLst>
        <pc:spChg chg="mod">
          <ac:chgData name="Sanchay Tiwari" userId="7622fbc3b72aa1b5" providerId="LiveId" clId="{D8408DA7-AAAD-3F49-B322-A9D30E0294F8}" dt="2025-03-25T14:36:06.251" v="141" actId="113"/>
          <ac:spMkLst>
            <pc:docMk/>
            <pc:sldMk cId="0" sldId="260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6T16:50:48.755" v="273" actId="113"/>
          <ac:spMkLst>
            <pc:docMk/>
            <pc:sldMk cId="0" sldId="260"/>
            <ac:spMk id="3" creationId="{00000000-0000-0000-0000-000000000000}"/>
          </ac:spMkLst>
        </pc:spChg>
      </pc:sldChg>
      <pc:sldChg chg="modSp mod">
        <pc:chgData name="Sanchay Tiwari" userId="7622fbc3b72aa1b5" providerId="LiveId" clId="{D8408DA7-AAAD-3F49-B322-A9D30E0294F8}" dt="2025-03-26T16:54:29.775" v="286" actId="113"/>
        <pc:sldMkLst>
          <pc:docMk/>
          <pc:sldMk cId="0" sldId="261"/>
        </pc:sldMkLst>
        <pc:spChg chg="mod">
          <ac:chgData name="Sanchay Tiwari" userId="7622fbc3b72aa1b5" providerId="LiveId" clId="{D8408DA7-AAAD-3F49-B322-A9D30E0294F8}" dt="2025-03-25T14:40:05.294" v="191" actId="27636"/>
          <ac:spMkLst>
            <pc:docMk/>
            <pc:sldMk cId="0" sldId="261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6T16:54:29.775" v="286" actId="113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Sanchay Tiwari" userId="7622fbc3b72aa1b5" providerId="LiveId" clId="{D8408DA7-AAAD-3F49-B322-A9D30E0294F8}" dt="2025-03-26T16:59:50.444" v="307" actId="113"/>
        <pc:sldMkLst>
          <pc:docMk/>
          <pc:sldMk cId="0" sldId="262"/>
        </pc:sldMkLst>
        <pc:spChg chg="mod">
          <ac:chgData name="Sanchay Tiwari" userId="7622fbc3b72aa1b5" providerId="LiveId" clId="{D8408DA7-AAAD-3F49-B322-A9D30E0294F8}" dt="2025-03-25T14:42:06.752" v="236" actId="403"/>
          <ac:spMkLst>
            <pc:docMk/>
            <pc:sldMk cId="0" sldId="262"/>
            <ac:spMk id="2" creationId="{00000000-0000-0000-0000-000000000000}"/>
          </ac:spMkLst>
        </pc:spChg>
        <pc:spChg chg="mod">
          <ac:chgData name="Sanchay Tiwari" userId="7622fbc3b72aa1b5" providerId="LiveId" clId="{D8408DA7-AAAD-3F49-B322-A9D30E0294F8}" dt="2025-03-26T16:59:50.444" v="307" actId="113"/>
          <ac:spMkLst>
            <pc:docMk/>
            <pc:sldMk cId="0" sldId="262"/>
            <ac:spMk id="3" creationId="{00000000-0000-0000-0000-000000000000}"/>
          </ac:spMkLst>
        </pc:spChg>
      </pc:sldChg>
      <pc:sldChg chg="addSp modSp new mod setBg">
        <pc:chgData name="Sanchay Tiwari" userId="7622fbc3b72aa1b5" providerId="LiveId" clId="{D8408DA7-AAAD-3F49-B322-A9D30E0294F8}" dt="2025-03-26T17:05:51.276" v="331" actId="14100"/>
        <pc:sldMkLst>
          <pc:docMk/>
          <pc:sldMk cId="957796902" sldId="263"/>
        </pc:sldMkLst>
        <pc:spChg chg="mod">
          <ac:chgData name="Sanchay Tiwari" userId="7622fbc3b72aa1b5" providerId="LiveId" clId="{D8408DA7-AAAD-3F49-B322-A9D30E0294F8}" dt="2025-03-26T17:03:04.697" v="319" actId="27636"/>
          <ac:spMkLst>
            <pc:docMk/>
            <pc:sldMk cId="957796902" sldId="263"/>
            <ac:spMk id="2" creationId="{3645A88D-9131-DE81-D42D-729BCA53098D}"/>
          </ac:spMkLst>
        </pc:spChg>
        <pc:spChg chg="mod">
          <ac:chgData name="Sanchay Tiwari" userId="7622fbc3b72aa1b5" providerId="LiveId" clId="{D8408DA7-AAAD-3F49-B322-A9D30E0294F8}" dt="2025-03-26T17:05:51.276" v="331" actId="14100"/>
          <ac:spMkLst>
            <pc:docMk/>
            <pc:sldMk cId="957796902" sldId="263"/>
            <ac:spMk id="3" creationId="{91256157-89E2-909B-0B9B-859301F51B32}"/>
          </ac:spMkLst>
        </pc:spChg>
        <pc:picChg chg="add mod ord">
          <ac:chgData name="Sanchay Tiwari" userId="7622fbc3b72aa1b5" providerId="LiveId" clId="{D8408DA7-AAAD-3F49-B322-A9D30E0294F8}" dt="2025-03-26T17:02:30.177" v="310" actId="26606"/>
          <ac:picMkLst>
            <pc:docMk/>
            <pc:sldMk cId="957796902" sldId="263"/>
            <ac:picMk id="5" creationId="{A34549E8-3F1D-9448-D618-D8A196051F81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017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576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7732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65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516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GB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169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365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065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638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393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911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518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4866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596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11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256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3/26/25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6093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45A88D-9131-DE81-D42D-729BCA530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3824" y="609601"/>
            <a:ext cx="4228176" cy="933450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56157-89E2-909B-0B9B-859301F51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4350" y="1671638"/>
            <a:ext cx="3914775" cy="4400550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en-I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 Overview of Its Meaning, Types, and Implications</a:t>
            </a:r>
          </a:p>
          <a:p>
            <a:endParaRPr lang="en-US" dirty="0"/>
          </a:p>
        </p:txBody>
      </p:sp>
      <p:pic>
        <p:nvPicPr>
          <p:cNvPr id="5" name="Picture 4" descr="Colourful shapes and patterns">
            <a:extLst>
              <a:ext uri="{FF2B5EF4-FFF2-40B4-BE49-F238E27FC236}">
                <a16:creationId xmlns:a16="http://schemas.microsoft.com/office/drawing/2014/main" id="{A34549E8-3F1D-9448-D618-D8A196051F8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22818" r="25246" b="2"/>
          <a:stretch/>
        </p:blipFill>
        <p:spPr>
          <a:xfrm>
            <a:off x="4649122" y="639097"/>
            <a:ext cx="4085303" cy="5250425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95779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3"/>
            <a:ext cx="7772400" cy="1000125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Impersonation?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457325"/>
            <a:ext cx="8758238" cy="5186362"/>
          </a:xfrm>
        </p:spPr>
        <p:txBody>
          <a:bodyPr>
            <a:normAutofit/>
          </a:bodyPr>
          <a:lstStyle/>
          <a:p>
            <a:pPr algn="just"/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 refers to the act of </a:t>
            </a:r>
            <a:r>
              <a:rPr sz="5400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pretending to be another person</a:t>
            </a:r>
            <a:r>
              <a:rPr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often for deception, entertainment, or role-playing purposes.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4314"/>
            <a:ext cx="7772400" cy="852486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Types of 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1" y="1066800"/>
            <a:ext cx="8843962" cy="5576886"/>
          </a:xfrm>
        </p:spPr>
        <p:txBody>
          <a:bodyPr>
            <a:normAutofit fontScale="92500"/>
          </a:bodyPr>
          <a:lstStyle/>
          <a:p>
            <a:pPr algn="just"/>
            <a:r>
              <a:rPr sz="36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Criminal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Fraudulent identity theft, scamming, or unlawful representation.</a:t>
            </a:r>
          </a:p>
          <a:p>
            <a:pPr algn="just"/>
            <a:r>
              <a:rPr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Theatrical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Actors portraying real or fictional characters in films and plays.</a:t>
            </a:r>
          </a:p>
          <a:p>
            <a:pPr algn="just"/>
            <a:r>
              <a:rPr sz="36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Online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Fake social media profiles or cyber fraud.</a:t>
            </a:r>
          </a:p>
          <a:p>
            <a:pPr algn="just"/>
            <a:r>
              <a:rPr sz="3600" b="1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Satirical or Comedic Impersonation</a:t>
            </a: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Mimicking celebrities or political figures for entertainment.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5739"/>
            <a:ext cx="7772400" cy="881060"/>
          </a:xfrm>
        </p:spPr>
        <p:txBody>
          <a:bodyPr>
            <a:normAutofit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Legal and Ethical Implications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89" y="1066799"/>
            <a:ext cx="8715374" cy="54911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 can be a </a:t>
            </a:r>
            <a:r>
              <a:rPr sz="36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criminal offense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used for </a:t>
            </a:r>
            <a:r>
              <a:rPr sz="36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fraud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sz="36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deception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impersonation laws vary across countries but often </a:t>
            </a:r>
            <a:r>
              <a:rPr sz="36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involve penalties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sz="3600" b="1" dirty="0">
                <a:solidFill>
                  <a:srgbClr val="00206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Ethical concerns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arise when impersonation misleads or manipulates others.</a:t>
            </a:r>
          </a:p>
          <a:p>
            <a:pPr>
              <a:lnSpc>
                <a:spcPct val="150000"/>
              </a:lnSpc>
            </a:pP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Satirical impersonation is often </a:t>
            </a:r>
            <a:r>
              <a:rPr sz="3600" b="1" dirty="0">
                <a:solidFill>
                  <a:srgbClr val="00206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legally protected </a:t>
            </a:r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free speech laws.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42901"/>
            <a:ext cx="7772400" cy="1014412"/>
          </a:xfrm>
        </p:spPr>
        <p:txBody>
          <a:bodyPr/>
          <a:lstStyle/>
          <a:p>
            <a:pPr algn="ctr"/>
            <a:r>
              <a:rPr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Notable Examples of 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025" y="1357313"/>
            <a:ext cx="8743949" cy="5357812"/>
          </a:xfrm>
        </p:spPr>
        <p:txBody>
          <a:bodyPr>
            <a:normAutofit/>
          </a:bodyPr>
          <a:lstStyle/>
          <a:p>
            <a:r>
              <a:rPr sz="4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Frank Abagnale Jr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.: Famous con artist who impersonated pilots, doctors, and lawyers.</a:t>
            </a:r>
          </a:p>
          <a:p>
            <a:pPr>
              <a:lnSpc>
                <a:spcPct val="110000"/>
              </a:lnSpc>
            </a:pPr>
            <a:r>
              <a:rPr sz="4000" b="1" dirty="0">
                <a:solidFill>
                  <a:srgbClr val="002060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Sacha Baron Cohen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Uses impersonation in satire (Borat, Ali G).</a:t>
            </a:r>
          </a:p>
          <a:p>
            <a:r>
              <a:rPr sz="40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Deepfake Technology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AI-generated impersonation raising ethical concerns.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0025"/>
            <a:ext cx="8515350" cy="1000125"/>
          </a:xfrm>
        </p:spPr>
        <p:txBody>
          <a:bodyPr>
            <a:normAutofit fontScale="90000"/>
          </a:bodyPr>
          <a:lstStyle/>
          <a:p>
            <a:pPr algn="ctr"/>
            <a:r>
              <a:rPr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Preventing Harmful Impersonation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450" y="1200150"/>
            <a:ext cx="8801100" cy="5457825"/>
          </a:xfrm>
        </p:spPr>
        <p:txBody>
          <a:bodyPr>
            <a:normAutofit/>
          </a:bodyPr>
          <a:lstStyle/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Verify identities </a:t>
            </a:r>
            <a:r>
              <a:rPr sz="4000" b="1" dirty="0">
                <a:solidFill>
                  <a:srgbClr val="002060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online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before engaging in transactions or communication.</a:t>
            </a:r>
          </a:p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 suspicious accounts on </a:t>
            </a:r>
            <a:r>
              <a:rPr sz="4000" b="1" dirty="0">
                <a:solidFill>
                  <a:srgbClr val="002060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social media</a:t>
            </a:r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platforms.</a:t>
            </a:r>
          </a:p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Use legal safeguards to </a:t>
            </a:r>
            <a:r>
              <a:rPr sz="4000" b="1" dirty="0">
                <a:highlight>
                  <a:srgbClr val="80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prevent identity theft and fraud.</a:t>
            </a:r>
          </a:p>
          <a:p>
            <a:r>
              <a:rPr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Raise awareness about </a:t>
            </a:r>
            <a:r>
              <a:rPr sz="40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ethical concerns and risks.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2889"/>
            <a:ext cx="7772400" cy="957261"/>
          </a:xfrm>
        </p:spPr>
        <p:txBody>
          <a:bodyPr>
            <a:normAutofit/>
          </a:bodyPr>
          <a:lstStyle/>
          <a:p>
            <a:pPr algn="ctr"/>
            <a:r>
              <a:rPr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0013" y="1571625"/>
            <a:ext cx="8843961" cy="5143499"/>
          </a:xfrm>
        </p:spPr>
        <p:txBody>
          <a:bodyPr>
            <a:normAutofit lnSpcReduction="10000"/>
          </a:bodyPr>
          <a:lstStyle/>
          <a:p>
            <a:pPr algn="just"/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Impersonation plays a role in </a:t>
            </a:r>
            <a:r>
              <a:rPr sz="4800" b="1" dirty="0">
                <a:solidFill>
                  <a:schemeClr val="bg1"/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entertainment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sz="48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satire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but can have </a:t>
            </a:r>
            <a:r>
              <a:rPr sz="4800" b="1" dirty="0">
                <a:highlight>
                  <a:srgbClr val="0000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legal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sz="48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ethical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implications when used </a:t>
            </a:r>
            <a:r>
              <a:rPr sz="4800" b="1" dirty="0">
                <a:solidFill>
                  <a:schemeClr val="bg1"/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fraudulently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Understanding its impact is essential to </a:t>
            </a:r>
            <a:r>
              <a:rPr sz="4800" b="1" dirty="0">
                <a:solidFill>
                  <a:schemeClr val="bg1"/>
                </a:solidFill>
                <a:highlight>
                  <a:srgbClr val="00FFFF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protect</a:t>
            </a:r>
            <a:r>
              <a:rPr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individuals and society.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53</TotalTime>
  <Words>254</Words>
  <Application>Microsoft Macintosh PowerPoint</Application>
  <PresentationFormat>On-screen Show (4:3)</PresentationFormat>
  <Paragraphs>25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Celestial</vt:lpstr>
      <vt:lpstr>Impersonation</vt:lpstr>
      <vt:lpstr>What is Impersonation?</vt:lpstr>
      <vt:lpstr>Types of Impersonation</vt:lpstr>
      <vt:lpstr>Legal and Ethical Implications</vt:lpstr>
      <vt:lpstr>Notable Examples of Impersonation</vt:lpstr>
      <vt:lpstr>Preventing Harmful Impersonation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Sanchay Tiwari</cp:lastModifiedBy>
  <cp:revision>1</cp:revision>
  <dcterms:created xsi:type="dcterms:W3CDTF">2013-01-27T09:14:16Z</dcterms:created>
  <dcterms:modified xsi:type="dcterms:W3CDTF">2025-03-26T17:05:53Z</dcterms:modified>
  <cp:category/>
</cp:coreProperties>
</file>