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84"/>
    <p:restoredTop sz="94675"/>
  </p:normalViewPr>
  <p:slideViewPr>
    <p:cSldViewPr snapToGrid="0" snapToObjects="1">
      <p:cViewPr varScale="1">
        <p:scale>
          <a:sx n="67" d="100"/>
          <a:sy n="67" d="100"/>
        </p:scale>
        <p:origin x="1048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chay Tiwari" userId="7622fbc3b72aa1b5" providerId="LiveId" clId="{84F9E88A-1DD7-FA40-BE65-D4D615C8E75F}"/>
    <pc:docChg chg="custSel modSld">
      <pc:chgData name="Sanchay Tiwari" userId="7622fbc3b72aa1b5" providerId="LiveId" clId="{84F9E88A-1DD7-FA40-BE65-D4D615C8E75F}" dt="2025-03-25T04:55:36.186" v="12" actId="27636"/>
      <pc:docMkLst>
        <pc:docMk/>
      </pc:docMkLst>
      <pc:sldChg chg="modSp mod">
        <pc:chgData name="Sanchay Tiwari" userId="7622fbc3b72aa1b5" providerId="LiveId" clId="{84F9E88A-1DD7-FA40-BE65-D4D615C8E75F}" dt="2025-03-25T04:55:36.186" v="12" actId="27636"/>
        <pc:sldMkLst>
          <pc:docMk/>
          <pc:sldMk cId="0" sldId="259"/>
        </pc:sldMkLst>
        <pc:spChg chg="mod">
          <ac:chgData name="Sanchay Tiwari" userId="7622fbc3b72aa1b5" providerId="LiveId" clId="{84F9E88A-1DD7-FA40-BE65-D4D615C8E75F}" dt="2025-03-25T04:55:36.186" v="12" actId="27636"/>
          <ac:spMkLst>
            <pc:docMk/>
            <pc:sldMk cId="0" sldId="259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6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3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751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89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3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934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29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8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9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3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25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0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45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3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1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053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21844-B839-83A6-782C-0D4C43CB9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688" y="764373"/>
            <a:ext cx="7620952" cy="1293028"/>
          </a:xfrm>
        </p:spPr>
        <p:txBody>
          <a:bodyPr>
            <a:normAutofit/>
          </a:bodyPr>
          <a:lstStyle/>
          <a:p>
            <a:pPr algn="ctr"/>
            <a:r>
              <a:rPr lang="en-I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Aside in Drama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78244-74AE-0F57-4B95-FE10DF7B1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n-IN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its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IN" sz="4800" b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Role</a:t>
            </a:r>
            <a:r>
              <a:rPr lang="en-IN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sz="4800" b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Significance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19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3"/>
            <a:ext cx="7863840" cy="1031876"/>
          </a:xfrm>
        </p:spPr>
        <p:txBody>
          <a:bodyPr>
            <a:normAutofit/>
          </a:bodyPr>
          <a:lstStyle/>
          <a:p>
            <a:pPr algn="ctr"/>
            <a:r>
              <a:rPr lang="en-IN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What is an Aside?</a:t>
            </a:r>
            <a:endParaRPr lang="en-IN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46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4400">
                <a:latin typeface="Times New Roman" panose="02020603050405020304" pitchFamily="18" charset="0"/>
                <a:cs typeface="Times New Roman" panose="02020603050405020304" pitchFamily="18" charset="0"/>
              </a:rPr>
              <a:t>An aside is a </a:t>
            </a:r>
            <a:r>
              <a:rPr lang="en-IN" sz="440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short remark</a:t>
            </a:r>
            <a:r>
              <a:rPr lang="en-IN" sz="440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IN" sz="440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passage</a:t>
            </a:r>
            <a:r>
              <a:rPr lang="en-IN" sz="4400">
                <a:latin typeface="Times New Roman" panose="02020603050405020304" pitchFamily="18" charset="0"/>
                <a:cs typeface="Times New Roman" panose="02020603050405020304" pitchFamily="18" charset="0"/>
              </a:rPr>
              <a:t> by a character in a play, </a:t>
            </a:r>
            <a:r>
              <a:rPr lang="en-IN" sz="440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spoken directly</a:t>
            </a:r>
            <a:r>
              <a:rPr lang="en-IN" sz="4400">
                <a:latin typeface="Times New Roman" panose="02020603050405020304" pitchFamily="18" charset="0"/>
                <a:cs typeface="Times New Roman" panose="02020603050405020304" pitchFamily="18" charset="0"/>
              </a:rPr>
              <a:t> to the audience or to another character, but </a:t>
            </a:r>
            <a:r>
              <a:rPr lang="en-IN" sz="440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unheard by others on stage.</a:t>
            </a:r>
            <a:endParaRPr lang="en-IN" sz="4400" dirty="0">
              <a:solidFill>
                <a:schemeClr val="bg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088" y="300038"/>
            <a:ext cx="7849552" cy="1500187"/>
          </a:xfrm>
        </p:spPr>
        <p:txBody>
          <a:bodyPr>
            <a:normAutofit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 and Function of an Aside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7" y="2194560"/>
            <a:ext cx="8872537" cy="436340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Reveals a character’s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thoughts or intentions</a:t>
            </a:r>
          </a:p>
          <a:p>
            <a:pPr>
              <a:lnSpc>
                <a:spcPct val="150000"/>
              </a:lnSpc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Engages the audience </a:t>
            </a:r>
            <a:r>
              <a:rPr sz="40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directly</a:t>
            </a:r>
          </a:p>
          <a:p>
            <a:pPr>
              <a:lnSpc>
                <a:spcPct val="150000"/>
              </a:lnSpc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</a:t>
            </a:r>
            <a:r>
              <a:rPr sz="40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dramatic irony</a:t>
            </a:r>
          </a:p>
          <a:p>
            <a:pPr>
              <a:lnSpc>
                <a:spcPct val="150000"/>
              </a:lnSpc>
            </a:pPr>
            <a:r>
              <a:rPr sz="40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Enhances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humor or suspense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274639"/>
            <a:ext cx="7749540" cy="1111250"/>
          </a:xfrm>
        </p:spPr>
        <p:txBody>
          <a:bodyPr>
            <a:normAutofit fontScale="90000"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Aside vs. Soliloquy vs. Monologue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3" y="1771650"/>
            <a:ext cx="8786812" cy="4811712"/>
          </a:xfrm>
        </p:spPr>
        <p:txBody>
          <a:bodyPr>
            <a:normAutofit lnSpcReduction="10000"/>
          </a:bodyPr>
          <a:lstStyle/>
          <a:p>
            <a:r>
              <a:rPr sz="40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Aside: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Brief comment spoken to the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audience or another character, unheard by others.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4000" b="1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Soliloquy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long speech where 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 </a:t>
            </a:r>
            <a:r>
              <a:rPr sz="3200">
                <a:latin typeface="Times New Roman" panose="02020603050405020304" pitchFamily="18" charset="0"/>
                <a:cs typeface="Times New Roman" panose="02020603050405020304" pitchFamily="18" charset="0"/>
              </a:rPr>
              <a:t>speaks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his/her</a:t>
            </a:r>
            <a:r>
              <a:rPr sz="3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thoughts aloud when alone.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40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Monologue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long speech addressed to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characters on stage.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114301"/>
            <a:ext cx="8186738" cy="1214438"/>
          </a:xfrm>
        </p:spPr>
        <p:txBody>
          <a:bodyPr/>
          <a:lstStyle/>
          <a:p>
            <a:pPr algn="l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Famous Examples of Asides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463" y="1328739"/>
            <a:ext cx="8629650" cy="5129211"/>
          </a:xfrm>
        </p:spPr>
        <p:txBody>
          <a:bodyPr>
            <a:normAutofit fontScale="92500"/>
          </a:bodyPr>
          <a:lstStyle/>
          <a:p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44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Hamlet (Shakespeare): 'A little more than kin, and less than kind.'</a:t>
            </a:r>
          </a:p>
          <a:p>
            <a:r>
              <a:rPr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4400" b="1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Macbeth (Shakespeare): 'The Prince of Cumberland! That is a step on which I must fall down...'</a:t>
            </a:r>
          </a:p>
          <a:p>
            <a:r>
              <a:rPr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44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Othello (Shakespeare): Iago frequently speaks asides to manipulate others.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5" y="285750"/>
            <a:ext cx="8086725" cy="1171575"/>
          </a:xfrm>
        </p:spPr>
        <p:txBody>
          <a:bodyPr>
            <a:normAutofit fontScale="90000"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of Aside on Audience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15338" cy="4814888"/>
          </a:xfrm>
        </p:spPr>
        <p:txBody>
          <a:bodyPr>
            <a:normAutofit/>
          </a:bodyPr>
          <a:lstStyle/>
          <a:p>
            <a:r>
              <a:rPr dirty="0"/>
              <a:t>- 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</a:t>
            </a:r>
            <a:r>
              <a:rPr sz="48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intimacy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between the character and the audience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Builds </a:t>
            </a:r>
            <a:r>
              <a:rPr sz="4800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dramatic </a:t>
            </a:r>
            <a:r>
              <a:rPr sz="4800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irony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Helps in character </a:t>
            </a:r>
            <a:r>
              <a:rPr sz="4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development and foreshadowing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238" y="200025"/>
            <a:ext cx="7792402" cy="1042988"/>
          </a:xfrm>
        </p:spPr>
        <p:txBody>
          <a:bodyPr>
            <a:normAutofit/>
          </a:bodyPr>
          <a:lstStyle/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26025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aside is a powerful </a:t>
            </a:r>
            <a:r>
              <a:rPr sz="48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dramatic device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offers insight into a character’s </a:t>
            </a:r>
            <a:r>
              <a:rPr sz="48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mind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builds suspense, and </a:t>
            </a:r>
            <a:r>
              <a:rPr sz="48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strengthens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audience engagement.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59</TotalTime>
  <Words>226</Words>
  <Application>Microsoft Macintosh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Times New Roman</vt:lpstr>
      <vt:lpstr>Vapor Trail</vt:lpstr>
      <vt:lpstr>Aside in Drama</vt:lpstr>
      <vt:lpstr>What is an Aside?</vt:lpstr>
      <vt:lpstr>Purpose and Function of an Aside</vt:lpstr>
      <vt:lpstr>Aside vs. Soliloquy vs. Monologue</vt:lpstr>
      <vt:lpstr>Famous Examples of Asides</vt:lpstr>
      <vt:lpstr>Impact of Aside on Audience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Sanchay Tiwari</cp:lastModifiedBy>
  <cp:revision>2</cp:revision>
  <dcterms:created xsi:type="dcterms:W3CDTF">2013-01-27T09:14:16Z</dcterms:created>
  <dcterms:modified xsi:type="dcterms:W3CDTF">2025-03-25T04:55:44Z</dcterms:modified>
  <cp:category/>
</cp:coreProperties>
</file>