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589"/>
    <p:restoredTop sz="94300"/>
  </p:normalViewPr>
  <p:slideViewPr>
    <p:cSldViewPr snapToGrid="0" snapToObjects="1">
      <p:cViewPr varScale="1">
        <p:scale>
          <a:sx n="99" d="100"/>
          <a:sy n="99" d="100"/>
        </p:scale>
        <p:origin x="968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6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42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3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751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89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93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934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829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80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9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3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25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90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345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13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7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1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8053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21844-B839-83A6-782C-0D4C43CB9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688" y="764373"/>
            <a:ext cx="7620952" cy="1293028"/>
          </a:xfrm>
        </p:spPr>
        <p:txBody>
          <a:bodyPr>
            <a:normAutofit/>
          </a:bodyPr>
          <a:lstStyle/>
          <a:p>
            <a:pPr algn="ctr"/>
            <a:r>
              <a:rPr lang="en-IN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Aside in Drama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78244-74AE-0F57-4B95-FE10DF7B1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en-I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its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I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 and Significance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19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3"/>
            <a:ext cx="7863840" cy="1031876"/>
          </a:xfrm>
        </p:spPr>
        <p:txBody>
          <a:bodyPr>
            <a:normAutofit/>
          </a:bodyPr>
          <a:lstStyle/>
          <a:p>
            <a:pPr algn="ctr"/>
            <a:r>
              <a:rPr lang="en-IN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What is an Aside?</a:t>
            </a:r>
            <a:endParaRPr lang="en-IN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546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aside is a short remark or passage by a character in a play, spoken directly to the audience or to another character, but unheard by others on stage.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088" y="300038"/>
            <a:ext cx="7849552" cy="1500187"/>
          </a:xfrm>
        </p:spPr>
        <p:txBody>
          <a:bodyPr>
            <a:normAutofit/>
          </a:bodyPr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Purpose and Function of an Aside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7" y="2194560"/>
            <a:ext cx="8872537" cy="436340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Reveals a character’s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thoughts or intentions</a:t>
            </a:r>
          </a:p>
          <a:p>
            <a:pPr>
              <a:lnSpc>
                <a:spcPct val="150000"/>
              </a:lnSpc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Engages the audience directly</a:t>
            </a:r>
          </a:p>
          <a:p>
            <a:pPr>
              <a:lnSpc>
                <a:spcPct val="150000"/>
              </a:lnSpc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Creates dramatic irony</a:t>
            </a:r>
          </a:p>
          <a:p>
            <a:pPr>
              <a:lnSpc>
                <a:spcPct val="150000"/>
              </a:lnSpc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Enhances humor or suspense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274639"/>
            <a:ext cx="7749540" cy="1111250"/>
          </a:xfrm>
        </p:spPr>
        <p:txBody>
          <a:bodyPr>
            <a:normAutofit fontScale="90000"/>
          </a:bodyPr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Aside vs. Soliloquy vs. Monologue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163" y="1771650"/>
            <a:ext cx="8786812" cy="4811712"/>
          </a:xfrm>
        </p:spPr>
        <p:txBody>
          <a:bodyPr>
            <a:normAutofit lnSpcReduction="10000"/>
          </a:bodyPr>
          <a:lstStyle/>
          <a:p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Aside: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Brief comment spoken to the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audience or another character, unheard by others.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Soliloquy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long speech where 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 speaks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his/her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thoughts aloud when alone.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Monologue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long speech addressed to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characters on stage.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5" y="114301"/>
            <a:ext cx="8186738" cy="1214438"/>
          </a:xfrm>
        </p:spPr>
        <p:txBody>
          <a:bodyPr/>
          <a:lstStyle/>
          <a:p>
            <a:pPr algn="l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Famous Examples of Asides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463" y="1328739"/>
            <a:ext cx="8629650" cy="5129211"/>
          </a:xfrm>
        </p:spPr>
        <p:txBody>
          <a:bodyPr>
            <a:normAutofit fontScale="92500"/>
          </a:bodyPr>
          <a:lstStyle/>
          <a:p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Hamlet (Shakespeare): 'A little more than kin, and less than kind.'</a:t>
            </a:r>
          </a:p>
          <a:p>
            <a:r>
              <a:rPr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Macbeth (Shakespeare): 'The Prince of Cumberland! That is a step on which I must fall down...'</a:t>
            </a:r>
          </a:p>
          <a:p>
            <a:r>
              <a:rPr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Othello (Shakespeare): Iago frequently speaks asides to manipulate others.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5" y="285750"/>
            <a:ext cx="8086725" cy="1171575"/>
          </a:xfrm>
        </p:spPr>
        <p:txBody>
          <a:bodyPr>
            <a:normAutofit fontScale="90000"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 of Aside on Audience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15338" cy="4814888"/>
          </a:xfrm>
        </p:spPr>
        <p:txBody>
          <a:bodyPr>
            <a:normAutofit/>
          </a:bodyPr>
          <a:lstStyle/>
          <a:p>
            <a:r>
              <a:rPr dirty="0"/>
              <a:t>- 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Creates intimacy between the character and the audience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Builds tension and dramatic irony</a:t>
            </a:r>
          </a:p>
          <a:p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Helps in character development and foreshadowing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238" y="200025"/>
            <a:ext cx="7792402" cy="1042988"/>
          </a:xfrm>
        </p:spPr>
        <p:txBody>
          <a:bodyPr>
            <a:normAutofit/>
          </a:bodyPr>
          <a:lstStyle/>
          <a:p>
            <a:pPr algn="ctr"/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26025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aside is a powerful dramatic device that offers insight into a character’s mind, builds suspense, and strengthens audience engagement.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62</TotalTime>
  <Words>226</Words>
  <Application>Microsoft Macintosh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Times New Roman</vt:lpstr>
      <vt:lpstr>Vapor Trail</vt:lpstr>
      <vt:lpstr>Aside in Drama</vt:lpstr>
      <vt:lpstr>What is an Aside?</vt:lpstr>
      <vt:lpstr>Purpose and Function of an Aside</vt:lpstr>
      <vt:lpstr>Aside vs. Soliloquy vs. Monologue</vt:lpstr>
      <vt:lpstr>Famous Examples of Asides</vt:lpstr>
      <vt:lpstr>Impact of Aside on Audience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Sanchay Tiwari</cp:lastModifiedBy>
  <cp:revision>3</cp:revision>
  <dcterms:created xsi:type="dcterms:W3CDTF">2013-01-27T09:14:16Z</dcterms:created>
  <dcterms:modified xsi:type="dcterms:W3CDTF">2025-05-12T07:52:15Z</dcterms:modified>
  <cp:category/>
</cp:coreProperties>
</file>