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37"/>
  </p:normalViewPr>
  <p:slideViewPr>
    <p:cSldViewPr snapToGrid="0" snapToObjects="1">
      <p:cViewPr varScale="1">
        <p:scale>
          <a:sx n="89" d="100"/>
          <a:sy n="89" d="100"/>
        </p:scale>
        <p:origin x="2184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DB740F-03EB-4AE3-B174-FB19BDD77B91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B2BC17B-0006-4722-A3C2-D0F02B84367D}">
      <dgm:prSet/>
      <dgm:spPr/>
      <dgm:t>
        <a:bodyPr/>
        <a:lstStyle/>
        <a:p>
          <a:r>
            <a:rPr lang="en-US" dirty="0"/>
            <a:t>• 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Analyzing means breaking down a text, idea, or situation into smaller parts.</a:t>
          </a:r>
        </a:p>
      </dgm:t>
    </dgm:pt>
    <dgm:pt modelId="{A1EE6158-00FD-4BD0-BB5C-45EA23947F75}" type="parTrans" cxnId="{1059F6F9-15AB-4EE0-808A-5769F0041F2A}">
      <dgm:prSet/>
      <dgm:spPr/>
      <dgm:t>
        <a:bodyPr/>
        <a:lstStyle/>
        <a:p>
          <a:endParaRPr lang="en-US"/>
        </a:p>
      </dgm:t>
    </dgm:pt>
    <dgm:pt modelId="{3AB2EFC5-C600-4449-A7ED-561B7D63FDD3}" type="sibTrans" cxnId="{1059F6F9-15AB-4EE0-808A-5769F0041F2A}">
      <dgm:prSet/>
      <dgm:spPr/>
      <dgm:t>
        <a:bodyPr/>
        <a:lstStyle/>
        <a:p>
          <a:endParaRPr lang="en-US"/>
        </a:p>
      </dgm:t>
    </dgm:pt>
    <dgm:pt modelId="{40DB2862-CFF2-4156-8860-6AE27EAC70DD}">
      <dgm:prSet/>
      <dgm:spPr/>
      <dgm:t>
        <a:bodyPr/>
        <a:lstStyle/>
        <a:p>
          <a:r>
            <a:rPr lang="en-US" dirty="0"/>
            <a:t>• 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It helps us understand how the parts work together.</a:t>
          </a:r>
        </a:p>
      </dgm:t>
    </dgm:pt>
    <dgm:pt modelId="{48BBCF03-DFB3-4134-B0CD-4BB262912401}" type="parTrans" cxnId="{16C6FCFE-6DE9-402C-BE7A-A4A27EC79702}">
      <dgm:prSet/>
      <dgm:spPr/>
      <dgm:t>
        <a:bodyPr/>
        <a:lstStyle/>
        <a:p>
          <a:endParaRPr lang="en-US"/>
        </a:p>
      </dgm:t>
    </dgm:pt>
    <dgm:pt modelId="{0AB9A75E-5BBF-44BB-85D8-9781E8BA1ED0}" type="sibTrans" cxnId="{16C6FCFE-6DE9-402C-BE7A-A4A27EC79702}">
      <dgm:prSet/>
      <dgm:spPr/>
      <dgm:t>
        <a:bodyPr/>
        <a:lstStyle/>
        <a:p>
          <a:endParaRPr lang="en-US"/>
        </a:p>
      </dgm:t>
    </dgm:pt>
    <dgm:pt modelId="{435B00E8-1165-4874-A5DD-29C90571C2DB}">
      <dgm:prSet/>
      <dgm:spPr/>
      <dgm:t>
        <a:bodyPr/>
        <a:lstStyle/>
        <a:p>
          <a:r>
            <a:rPr lang="en-US" dirty="0"/>
            <a:t>• 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It goes beyond summarizing by asking deeper questions.</a:t>
          </a:r>
        </a:p>
      </dgm:t>
    </dgm:pt>
    <dgm:pt modelId="{5DF806D5-72F3-4775-B2C4-8435057DF9F1}" type="parTrans" cxnId="{E9EE2E63-F573-44E3-930A-3E59A8F384D5}">
      <dgm:prSet/>
      <dgm:spPr/>
      <dgm:t>
        <a:bodyPr/>
        <a:lstStyle/>
        <a:p>
          <a:endParaRPr lang="en-US"/>
        </a:p>
      </dgm:t>
    </dgm:pt>
    <dgm:pt modelId="{A9278693-564A-4BB1-B827-297E72A33DD0}" type="sibTrans" cxnId="{E9EE2E63-F573-44E3-930A-3E59A8F384D5}">
      <dgm:prSet/>
      <dgm:spPr/>
      <dgm:t>
        <a:bodyPr/>
        <a:lstStyle/>
        <a:p>
          <a:endParaRPr lang="en-US"/>
        </a:p>
      </dgm:t>
    </dgm:pt>
    <dgm:pt modelId="{85B68F16-6AB3-4D4F-8F12-0BAE6D6BCE6B}">
      <dgm:prSet/>
      <dgm:spPr/>
      <dgm:t>
        <a:bodyPr/>
        <a:lstStyle/>
        <a:p>
          <a:r>
            <a:rPr lang="en-US" dirty="0"/>
            <a:t>• 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Analysis looks for patterns, meanings, and relationships.</a:t>
          </a:r>
        </a:p>
      </dgm:t>
    </dgm:pt>
    <dgm:pt modelId="{F2B6FF6F-5AE1-4D53-B500-5E9B475FA5BF}" type="parTrans" cxnId="{192C0209-BFEA-494E-9E00-4CCFB60B15BB}">
      <dgm:prSet/>
      <dgm:spPr/>
      <dgm:t>
        <a:bodyPr/>
        <a:lstStyle/>
        <a:p>
          <a:endParaRPr lang="en-US"/>
        </a:p>
      </dgm:t>
    </dgm:pt>
    <dgm:pt modelId="{9D45ADC0-4773-4C15-A25E-6A7A8465D82B}" type="sibTrans" cxnId="{192C0209-BFEA-494E-9E00-4CCFB60B15BB}">
      <dgm:prSet/>
      <dgm:spPr/>
      <dgm:t>
        <a:bodyPr/>
        <a:lstStyle/>
        <a:p>
          <a:endParaRPr lang="en-US"/>
        </a:p>
      </dgm:t>
    </dgm:pt>
    <dgm:pt modelId="{74839BC8-7A4B-C742-8264-9427B79888F2}" type="pres">
      <dgm:prSet presAssocID="{6CDB740F-03EB-4AE3-B174-FB19BDD77B91}" presName="linear" presStyleCnt="0">
        <dgm:presLayoutVars>
          <dgm:animLvl val="lvl"/>
          <dgm:resizeHandles val="exact"/>
        </dgm:presLayoutVars>
      </dgm:prSet>
      <dgm:spPr/>
    </dgm:pt>
    <dgm:pt modelId="{58BAC568-7E09-8E46-BB1C-3BD12C24FDC1}" type="pres">
      <dgm:prSet presAssocID="{8B2BC17B-0006-4722-A3C2-D0F02B84367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4081729-2791-2C4E-9D8F-DE29F32733E2}" type="pres">
      <dgm:prSet presAssocID="{3AB2EFC5-C600-4449-A7ED-561B7D63FDD3}" presName="spacer" presStyleCnt="0"/>
      <dgm:spPr/>
    </dgm:pt>
    <dgm:pt modelId="{9E14A78F-496E-FF4D-A7C9-28AE06E51595}" type="pres">
      <dgm:prSet presAssocID="{40DB2862-CFF2-4156-8860-6AE27EAC70D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24970E1-BFE4-6F4F-BB19-0E100C59E2D4}" type="pres">
      <dgm:prSet presAssocID="{0AB9A75E-5BBF-44BB-85D8-9781E8BA1ED0}" presName="spacer" presStyleCnt="0"/>
      <dgm:spPr/>
    </dgm:pt>
    <dgm:pt modelId="{32DB6AA4-5A95-1F42-B972-D9933B6063E7}" type="pres">
      <dgm:prSet presAssocID="{435B00E8-1165-4874-A5DD-29C90571C2D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C9B468F-09DD-0244-ADA7-7E31C0FAE6E6}" type="pres">
      <dgm:prSet presAssocID="{A9278693-564A-4BB1-B827-297E72A33DD0}" presName="spacer" presStyleCnt="0"/>
      <dgm:spPr/>
    </dgm:pt>
    <dgm:pt modelId="{21F5A4BE-86D0-DE44-A501-4C5B29273EAD}" type="pres">
      <dgm:prSet presAssocID="{85B68F16-6AB3-4D4F-8F12-0BAE6D6BCE6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92C0209-BFEA-494E-9E00-4CCFB60B15BB}" srcId="{6CDB740F-03EB-4AE3-B174-FB19BDD77B91}" destId="{85B68F16-6AB3-4D4F-8F12-0BAE6D6BCE6B}" srcOrd="3" destOrd="0" parTransId="{F2B6FF6F-5AE1-4D53-B500-5E9B475FA5BF}" sibTransId="{9D45ADC0-4773-4C15-A25E-6A7A8465D82B}"/>
    <dgm:cxn modelId="{EEC1C233-247A-9A45-9A34-83653BFE798A}" type="presOf" srcId="{40DB2862-CFF2-4156-8860-6AE27EAC70DD}" destId="{9E14A78F-496E-FF4D-A7C9-28AE06E51595}" srcOrd="0" destOrd="0" presId="urn:microsoft.com/office/officeart/2005/8/layout/vList2"/>
    <dgm:cxn modelId="{62B2F54A-9092-5749-B4B6-9BBCDC2D04E6}" type="presOf" srcId="{435B00E8-1165-4874-A5DD-29C90571C2DB}" destId="{32DB6AA4-5A95-1F42-B972-D9933B6063E7}" srcOrd="0" destOrd="0" presId="urn:microsoft.com/office/officeart/2005/8/layout/vList2"/>
    <dgm:cxn modelId="{E9EE2E63-F573-44E3-930A-3E59A8F384D5}" srcId="{6CDB740F-03EB-4AE3-B174-FB19BDD77B91}" destId="{435B00E8-1165-4874-A5DD-29C90571C2DB}" srcOrd="2" destOrd="0" parTransId="{5DF806D5-72F3-4775-B2C4-8435057DF9F1}" sibTransId="{A9278693-564A-4BB1-B827-297E72A33DD0}"/>
    <dgm:cxn modelId="{07D04366-5D3A-894B-BC93-73FC9A4C4F4E}" type="presOf" srcId="{8B2BC17B-0006-4722-A3C2-D0F02B84367D}" destId="{58BAC568-7E09-8E46-BB1C-3BD12C24FDC1}" srcOrd="0" destOrd="0" presId="urn:microsoft.com/office/officeart/2005/8/layout/vList2"/>
    <dgm:cxn modelId="{AA14CA6D-E918-B841-BF22-4E039C0AD9B8}" type="presOf" srcId="{85B68F16-6AB3-4D4F-8F12-0BAE6D6BCE6B}" destId="{21F5A4BE-86D0-DE44-A501-4C5B29273EAD}" srcOrd="0" destOrd="0" presId="urn:microsoft.com/office/officeart/2005/8/layout/vList2"/>
    <dgm:cxn modelId="{0E8C5BA6-9091-F445-A4BB-DBFA9C1F3B54}" type="presOf" srcId="{6CDB740F-03EB-4AE3-B174-FB19BDD77B91}" destId="{74839BC8-7A4B-C742-8264-9427B79888F2}" srcOrd="0" destOrd="0" presId="urn:microsoft.com/office/officeart/2005/8/layout/vList2"/>
    <dgm:cxn modelId="{1059F6F9-15AB-4EE0-808A-5769F0041F2A}" srcId="{6CDB740F-03EB-4AE3-B174-FB19BDD77B91}" destId="{8B2BC17B-0006-4722-A3C2-D0F02B84367D}" srcOrd="0" destOrd="0" parTransId="{A1EE6158-00FD-4BD0-BB5C-45EA23947F75}" sibTransId="{3AB2EFC5-C600-4449-A7ED-561B7D63FDD3}"/>
    <dgm:cxn modelId="{16C6FCFE-6DE9-402C-BE7A-A4A27EC79702}" srcId="{6CDB740F-03EB-4AE3-B174-FB19BDD77B91}" destId="{40DB2862-CFF2-4156-8860-6AE27EAC70DD}" srcOrd="1" destOrd="0" parTransId="{48BBCF03-DFB3-4134-B0CD-4BB262912401}" sibTransId="{0AB9A75E-5BBF-44BB-85D8-9781E8BA1ED0}"/>
    <dgm:cxn modelId="{D6CE463D-70DD-DC42-BB8C-D244BF029827}" type="presParOf" srcId="{74839BC8-7A4B-C742-8264-9427B79888F2}" destId="{58BAC568-7E09-8E46-BB1C-3BD12C24FDC1}" srcOrd="0" destOrd="0" presId="urn:microsoft.com/office/officeart/2005/8/layout/vList2"/>
    <dgm:cxn modelId="{F3A7E1CF-E96C-AA4B-8576-254804AFAC1E}" type="presParOf" srcId="{74839BC8-7A4B-C742-8264-9427B79888F2}" destId="{64081729-2791-2C4E-9D8F-DE29F32733E2}" srcOrd="1" destOrd="0" presId="urn:microsoft.com/office/officeart/2005/8/layout/vList2"/>
    <dgm:cxn modelId="{E178CBC4-0BD8-8C45-B016-BC839CE949BC}" type="presParOf" srcId="{74839BC8-7A4B-C742-8264-9427B79888F2}" destId="{9E14A78F-496E-FF4D-A7C9-28AE06E51595}" srcOrd="2" destOrd="0" presId="urn:microsoft.com/office/officeart/2005/8/layout/vList2"/>
    <dgm:cxn modelId="{53E814D3-0191-B84E-BB75-1BD7FA507E9A}" type="presParOf" srcId="{74839BC8-7A4B-C742-8264-9427B79888F2}" destId="{724970E1-BFE4-6F4F-BB19-0E100C59E2D4}" srcOrd="3" destOrd="0" presId="urn:microsoft.com/office/officeart/2005/8/layout/vList2"/>
    <dgm:cxn modelId="{242409B9-A84C-304A-B738-A90596F75850}" type="presParOf" srcId="{74839BC8-7A4B-C742-8264-9427B79888F2}" destId="{32DB6AA4-5A95-1F42-B972-D9933B6063E7}" srcOrd="4" destOrd="0" presId="urn:microsoft.com/office/officeart/2005/8/layout/vList2"/>
    <dgm:cxn modelId="{A70CF80D-DD88-D54B-A2D7-25DCA5E3FCB3}" type="presParOf" srcId="{74839BC8-7A4B-C742-8264-9427B79888F2}" destId="{4C9B468F-09DD-0244-ADA7-7E31C0FAE6E6}" srcOrd="5" destOrd="0" presId="urn:microsoft.com/office/officeart/2005/8/layout/vList2"/>
    <dgm:cxn modelId="{B384A8DD-AEA8-2949-B078-7B3E50F5309B}" type="presParOf" srcId="{74839BC8-7A4B-C742-8264-9427B79888F2}" destId="{21F5A4BE-86D0-DE44-A501-4C5B29273EA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0F1CE1-4531-41D0-A243-141A2918EDAC}" type="doc">
      <dgm:prSet loTypeId="urn:microsoft.com/office/officeart/2008/layout/LinedList" loCatId="list" qsTypeId="urn:microsoft.com/office/officeart/2005/8/quickstyle/simple4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5050A253-9E88-4197-9B00-4D43C4471917}">
      <dgm:prSet/>
      <dgm:spPr/>
      <dgm:t>
        <a:bodyPr/>
        <a:lstStyle/>
        <a:p>
          <a:r>
            <a:rPr lang="en-US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Develops critical thinking skills.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70235F-845D-4F5A-BBCE-C6BF3FAC5C7B}" type="parTrans" cxnId="{463E5302-9D74-4A6F-B5A3-D52D3F3B2C4D}">
      <dgm:prSet/>
      <dgm:spPr/>
      <dgm:t>
        <a:bodyPr/>
        <a:lstStyle/>
        <a:p>
          <a:endParaRPr lang="en-US"/>
        </a:p>
      </dgm:t>
    </dgm:pt>
    <dgm:pt modelId="{5877CF37-8391-4F88-AA91-920A1E85BFA8}" type="sibTrans" cxnId="{463E5302-9D74-4A6F-B5A3-D52D3F3B2C4D}">
      <dgm:prSet/>
      <dgm:spPr/>
      <dgm:t>
        <a:bodyPr/>
        <a:lstStyle/>
        <a:p>
          <a:endParaRPr lang="en-US"/>
        </a:p>
      </dgm:t>
    </dgm:pt>
    <dgm:pt modelId="{A23BDB9B-ED83-4D7C-966B-10170D244876}">
      <dgm:prSet/>
      <dgm:spPr/>
      <dgm:t>
        <a:bodyPr/>
        <a:lstStyle/>
        <a:p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Helps to interpret texts in detail.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D0A9DB-F1C5-403A-9837-6AA9AA768EE2}" type="parTrans" cxnId="{736C082E-CD9C-4873-B507-6D3A9EDF0EAB}">
      <dgm:prSet/>
      <dgm:spPr/>
      <dgm:t>
        <a:bodyPr/>
        <a:lstStyle/>
        <a:p>
          <a:endParaRPr lang="en-US"/>
        </a:p>
      </dgm:t>
    </dgm:pt>
    <dgm:pt modelId="{4328B4AE-816B-41ED-9BA5-B406D905A526}" type="sibTrans" cxnId="{736C082E-CD9C-4873-B507-6D3A9EDF0EAB}">
      <dgm:prSet/>
      <dgm:spPr/>
      <dgm:t>
        <a:bodyPr/>
        <a:lstStyle/>
        <a:p>
          <a:endParaRPr lang="en-US"/>
        </a:p>
      </dgm:t>
    </dgm:pt>
    <dgm:pt modelId="{84674851-7E6D-4924-9463-A0F6078F7A58}">
      <dgm:prSet/>
      <dgm:spPr/>
      <dgm:t>
        <a:bodyPr/>
        <a:lstStyle/>
        <a:p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Identifies themes, symbols, and hidden meanings.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B347C9-4E77-46ED-98FB-678E328F9E5A}" type="parTrans" cxnId="{DDB1506C-98A8-423D-BC80-0A9927FBE9F3}">
      <dgm:prSet/>
      <dgm:spPr/>
      <dgm:t>
        <a:bodyPr/>
        <a:lstStyle/>
        <a:p>
          <a:endParaRPr lang="en-US"/>
        </a:p>
      </dgm:t>
    </dgm:pt>
    <dgm:pt modelId="{AE13C178-E450-437B-9808-BE7AE7FB43A9}" type="sibTrans" cxnId="{DDB1506C-98A8-423D-BC80-0A9927FBE9F3}">
      <dgm:prSet/>
      <dgm:spPr/>
      <dgm:t>
        <a:bodyPr/>
        <a:lstStyle/>
        <a:p>
          <a:endParaRPr lang="en-US"/>
        </a:p>
      </dgm:t>
    </dgm:pt>
    <dgm:pt modelId="{BFE95189-0BDE-48C5-B03E-85092F298956}">
      <dgm:prSet/>
      <dgm:spPr/>
      <dgm:t>
        <a:bodyPr/>
        <a:lstStyle/>
        <a:p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Useful for academic essays and research.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2B99B8-E967-4CB5-90E0-376AECBDF951}" type="parTrans" cxnId="{CD0FD532-C1EC-4442-A5FC-CED6401EC800}">
      <dgm:prSet/>
      <dgm:spPr/>
      <dgm:t>
        <a:bodyPr/>
        <a:lstStyle/>
        <a:p>
          <a:endParaRPr lang="en-US"/>
        </a:p>
      </dgm:t>
    </dgm:pt>
    <dgm:pt modelId="{D0F4A9B5-B991-4803-AB36-DF37B0F389A9}" type="sibTrans" cxnId="{CD0FD532-C1EC-4442-A5FC-CED6401EC800}">
      <dgm:prSet/>
      <dgm:spPr/>
      <dgm:t>
        <a:bodyPr/>
        <a:lstStyle/>
        <a:p>
          <a:endParaRPr lang="en-US"/>
        </a:p>
      </dgm:t>
    </dgm:pt>
    <dgm:pt modelId="{C78E8170-2452-4DDD-8F0D-3AFABABDAD43}">
      <dgm:prSet/>
      <dgm:spPr/>
      <dgm:t>
        <a:bodyPr/>
        <a:lstStyle/>
        <a:p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Enhances understanding and personal insight.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0A9510-308B-4516-9F91-59F3CBED74AE}" type="parTrans" cxnId="{06BF54EB-2764-41E0-9D06-8EF431F7DB76}">
      <dgm:prSet/>
      <dgm:spPr/>
      <dgm:t>
        <a:bodyPr/>
        <a:lstStyle/>
        <a:p>
          <a:endParaRPr lang="en-US"/>
        </a:p>
      </dgm:t>
    </dgm:pt>
    <dgm:pt modelId="{4E8CF217-DE81-4184-B954-EEC7B70D982F}" type="sibTrans" cxnId="{06BF54EB-2764-41E0-9D06-8EF431F7DB76}">
      <dgm:prSet/>
      <dgm:spPr/>
      <dgm:t>
        <a:bodyPr/>
        <a:lstStyle/>
        <a:p>
          <a:endParaRPr lang="en-US"/>
        </a:p>
      </dgm:t>
    </dgm:pt>
    <dgm:pt modelId="{BA663FEE-12DB-0949-AA85-3B571EE19CF7}" type="pres">
      <dgm:prSet presAssocID="{9E0F1CE1-4531-41D0-A243-141A2918EDAC}" presName="vert0" presStyleCnt="0">
        <dgm:presLayoutVars>
          <dgm:dir/>
          <dgm:animOne val="branch"/>
          <dgm:animLvl val="lvl"/>
        </dgm:presLayoutVars>
      </dgm:prSet>
      <dgm:spPr/>
    </dgm:pt>
    <dgm:pt modelId="{6967CD36-1D71-C946-83CF-6566FBE80817}" type="pres">
      <dgm:prSet presAssocID="{5050A253-9E88-4197-9B00-4D43C4471917}" presName="thickLine" presStyleLbl="alignNode1" presStyleIdx="0" presStyleCnt="5"/>
      <dgm:spPr/>
    </dgm:pt>
    <dgm:pt modelId="{8F6985EA-34F3-DE4E-B4B0-8BBDCA2F28C5}" type="pres">
      <dgm:prSet presAssocID="{5050A253-9E88-4197-9B00-4D43C4471917}" presName="horz1" presStyleCnt="0"/>
      <dgm:spPr/>
    </dgm:pt>
    <dgm:pt modelId="{6F781014-3D66-FD44-A2E4-CE83B19844DA}" type="pres">
      <dgm:prSet presAssocID="{5050A253-9E88-4197-9B00-4D43C4471917}" presName="tx1" presStyleLbl="revTx" presStyleIdx="0" presStyleCnt="5"/>
      <dgm:spPr/>
    </dgm:pt>
    <dgm:pt modelId="{FD7B6F66-62D6-AB43-833F-02201269C8E6}" type="pres">
      <dgm:prSet presAssocID="{5050A253-9E88-4197-9B00-4D43C4471917}" presName="vert1" presStyleCnt="0"/>
      <dgm:spPr/>
    </dgm:pt>
    <dgm:pt modelId="{4C1E60FE-4607-4D4F-AB82-BA82E5E60CD6}" type="pres">
      <dgm:prSet presAssocID="{A23BDB9B-ED83-4D7C-966B-10170D244876}" presName="thickLine" presStyleLbl="alignNode1" presStyleIdx="1" presStyleCnt="5"/>
      <dgm:spPr/>
    </dgm:pt>
    <dgm:pt modelId="{A7EBC04E-B39C-6E4C-8F59-5C8AB550E49F}" type="pres">
      <dgm:prSet presAssocID="{A23BDB9B-ED83-4D7C-966B-10170D244876}" presName="horz1" presStyleCnt="0"/>
      <dgm:spPr/>
    </dgm:pt>
    <dgm:pt modelId="{3C631264-9698-A84C-9D1A-FFC2EE56ECB4}" type="pres">
      <dgm:prSet presAssocID="{A23BDB9B-ED83-4D7C-966B-10170D244876}" presName="tx1" presStyleLbl="revTx" presStyleIdx="1" presStyleCnt="5"/>
      <dgm:spPr/>
    </dgm:pt>
    <dgm:pt modelId="{EE0220F8-A48D-6849-A2ED-B0BA42C8234A}" type="pres">
      <dgm:prSet presAssocID="{A23BDB9B-ED83-4D7C-966B-10170D244876}" presName="vert1" presStyleCnt="0"/>
      <dgm:spPr/>
    </dgm:pt>
    <dgm:pt modelId="{57F79B2B-49C6-0042-A3D8-5EF69EFB0621}" type="pres">
      <dgm:prSet presAssocID="{84674851-7E6D-4924-9463-A0F6078F7A58}" presName="thickLine" presStyleLbl="alignNode1" presStyleIdx="2" presStyleCnt="5"/>
      <dgm:spPr/>
    </dgm:pt>
    <dgm:pt modelId="{D27ACE36-58C9-5543-9748-B85DD542C809}" type="pres">
      <dgm:prSet presAssocID="{84674851-7E6D-4924-9463-A0F6078F7A58}" presName="horz1" presStyleCnt="0"/>
      <dgm:spPr/>
    </dgm:pt>
    <dgm:pt modelId="{D4503C97-A0D5-3541-945A-4755B8B91A11}" type="pres">
      <dgm:prSet presAssocID="{84674851-7E6D-4924-9463-A0F6078F7A58}" presName="tx1" presStyleLbl="revTx" presStyleIdx="2" presStyleCnt="5"/>
      <dgm:spPr/>
    </dgm:pt>
    <dgm:pt modelId="{54F2FABF-D9B0-F445-BC4F-0481E005337F}" type="pres">
      <dgm:prSet presAssocID="{84674851-7E6D-4924-9463-A0F6078F7A58}" presName="vert1" presStyleCnt="0"/>
      <dgm:spPr/>
    </dgm:pt>
    <dgm:pt modelId="{C04AD870-7303-1043-85DB-D7053DA37B6E}" type="pres">
      <dgm:prSet presAssocID="{BFE95189-0BDE-48C5-B03E-85092F298956}" presName="thickLine" presStyleLbl="alignNode1" presStyleIdx="3" presStyleCnt="5"/>
      <dgm:spPr/>
    </dgm:pt>
    <dgm:pt modelId="{7CFDDC1A-1CDE-DC44-A63B-420E20D65F15}" type="pres">
      <dgm:prSet presAssocID="{BFE95189-0BDE-48C5-B03E-85092F298956}" presName="horz1" presStyleCnt="0"/>
      <dgm:spPr/>
    </dgm:pt>
    <dgm:pt modelId="{0BBC1B0F-3D2F-FF41-938E-6E5803AB6004}" type="pres">
      <dgm:prSet presAssocID="{BFE95189-0BDE-48C5-B03E-85092F298956}" presName="tx1" presStyleLbl="revTx" presStyleIdx="3" presStyleCnt="5"/>
      <dgm:spPr/>
    </dgm:pt>
    <dgm:pt modelId="{B5E46511-8F00-B142-88CB-4DAE274DB381}" type="pres">
      <dgm:prSet presAssocID="{BFE95189-0BDE-48C5-B03E-85092F298956}" presName="vert1" presStyleCnt="0"/>
      <dgm:spPr/>
    </dgm:pt>
    <dgm:pt modelId="{4558234F-A3DD-E84F-81E1-7DA10F056138}" type="pres">
      <dgm:prSet presAssocID="{C78E8170-2452-4DDD-8F0D-3AFABABDAD43}" presName="thickLine" presStyleLbl="alignNode1" presStyleIdx="4" presStyleCnt="5"/>
      <dgm:spPr/>
    </dgm:pt>
    <dgm:pt modelId="{A0C2F2D4-C4DE-794D-8BA7-3B1B6851A392}" type="pres">
      <dgm:prSet presAssocID="{C78E8170-2452-4DDD-8F0D-3AFABABDAD43}" presName="horz1" presStyleCnt="0"/>
      <dgm:spPr/>
    </dgm:pt>
    <dgm:pt modelId="{0806BF20-CBCF-DD4C-B450-FD797FD076AC}" type="pres">
      <dgm:prSet presAssocID="{C78E8170-2452-4DDD-8F0D-3AFABABDAD43}" presName="tx1" presStyleLbl="revTx" presStyleIdx="4" presStyleCnt="5"/>
      <dgm:spPr/>
    </dgm:pt>
    <dgm:pt modelId="{2539C1E2-BC1D-5049-89F3-4710704ADE7B}" type="pres">
      <dgm:prSet presAssocID="{C78E8170-2452-4DDD-8F0D-3AFABABDAD43}" presName="vert1" presStyleCnt="0"/>
      <dgm:spPr/>
    </dgm:pt>
  </dgm:ptLst>
  <dgm:cxnLst>
    <dgm:cxn modelId="{463E5302-9D74-4A6F-B5A3-D52D3F3B2C4D}" srcId="{9E0F1CE1-4531-41D0-A243-141A2918EDAC}" destId="{5050A253-9E88-4197-9B00-4D43C4471917}" srcOrd="0" destOrd="0" parTransId="{4670235F-845D-4F5A-BBCE-C6BF3FAC5C7B}" sibTransId="{5877CF37-8391-4F88-AA91-920A1E85BFA8}"/>
    <dgm:cxn modelId="{1B2ADC04-86F0-0D42-97B0-A8553B7F9BFC}" type="presOf" srcId="{C78E8170-2452-4DDD-8F0D-3AFABABDAD43}" destId="{0806BF20-CBCF-DD4C-B450-FD797FD076AC}" srcOrd="0" destOrd="0" presId="urn:microsoft.com/office/officeart/2008/layout/LinedList"/>
    <dgm:cxn modelId="{B01B9207-39BE-264A-9539-9B14E13C28D6}" type="presOf" srcId="{84674851-7E6D-4924-9463-A0F6078F7A58}" destId="{D4503C97-A0D5-3541-945A-4755B8B91A11}" srcOrd="0" destOrd="0" presId="urn:microsoft.com/office/officeart/2008/layout/LinedList"/>
    <dgm:cxn modelId="{736C082E-CD9C-4873-B507-6D3A9EDF0EAB}" srcId="{9E0F1CE1-4531-41D0-A243-141A2918EDAC}" destId="{A23BDB9B-ED83-4D7C-966B-10170D244876}" srcOrd="1" destOrd="0" parTransId="{1CD0A9DB-F1C5-403A-9837-6AA9AA768EE2}" sibTransId="{4328B4AE-816B-41ED-9BA5-B406D905A526}"/>
    <dgm:cxn modelId="{AD4F262E-93A3-894E-8FD2-FDF6EFE2888E}" type="presOf" srcId="{9E0F1CE1-4531-41D0-A243-141A2918EDAC}" destId="{BA663FEE-12DB-0949-AA85-3B571EE19CF7}" srcOrd="0" destOrd="0" presId="urn:microsoft.com/office/officeart/2008/layout/LinedList"/>
    <dgm:cxn modelId="{CD0FD532-C1EC-4442-A5FC-CED6401EC800}" srcId="{9E0F1CE1-4531-41D0-A243-141A2918EDAC}" destId="{BFE95189-0BDE-48C5-B03E-85092F298956}" srcOrd="3" destOrd="0" parTransId="{EC2B99B8-E967-4CB5-90E0-376AECBDF951}" sibTransId="{D0F4A9B5-B991-4803-AB36-DF37B0F389A9}"/>
    <dgm:cxn modelId="{DDB1506C-98A8-423D-BC80-0A9927FBE9F3}" srcId="{9E0F1CE1-4531-41D0-A243-141A2918EDAC}" destId="{84674851-7E6D-4924-9463-A0F6078F7A58}" srcOrd="2" destOrd="0" parTransId="{E6B347C9-4E77-46ED-98FB-678E328F9E5A}" sibTransId="{AE13C178-E450-437B-9808-BE7AE7FB43A9}"/>
    <dgm:cxn modelId="{552B6D87-74FC-C942-B469-E37D654FE94E}" type="presOf" srcId="{BFE95189-0BDE-48C5-B03E-85092F298956}" destId="{0BBC1B0F-3D2F-FF41-938E-6E5803AB6004}" srcOrd="0" destOrd="0" presId="urn:microsoft.com/office/officeart/2008/layout/LinedList"/>
    <dgm:cxn modelId="{DEDBB08E-72B0-1849-887C-7BB2B125E4D8}" type="presOf" srcId="{5050A253-9E88-4197-9B00-4D43C4471917}" destId="{6F781014-3D66-FD44-A2E4-CE83B19844DA}" srcOrd="0" destOrd="0" presId="urn:microsoft.com/office/officeart/2008/layout/LinedList"/>
    <dgm:cxn modelId="{F83A16BB-6EBD-6E47-A561-547E442D8A73}" type="presOf" srcId="{A23BDB9B-ED83-4D7C-966B-10170D244876}" destId="{3C631264-9698-A84C-9D1A-FFC2EE56ECB4}" srcOrd="0" destOrd="0" presId="urn:microsoft.com/office/officeart/2008/layout/LinedList"/>
    <dgm:cxn modelId="{06BF54EB-2764-41E0-9D06-8EF431F7DB76}" srcId="{9E0F1CE1-4531-41D0-A243-141A2918EDAC}" destId="{C78E8170-2452-4DDD-8F0D-3AFABABDAD43}" srcOrd="4" destOrd="0" parTransId="{6D0A9510-308B-4516-9F91-59F3CBED74AE}" sibTransId="{4E8CF217-DE81-4184-B954-EEC7B70D982F}"/>
    <dgm:cxn modelId="{E0F89BAB-037B-D84D-B658-B88DD9851D04}" type="presParOf" srcId="{BA663FEE-12DB-0949-AA85-3B571EE19CF7}" destId="{6967CD36-1D71-C946-83CF-6566FBE80817}" srcOrd="0" destOrd="0" presId="urn:microsoft.com/office/officeart/2008/layout/LinedList"/>
    <dgm:cxn modelId="{BECE6C11-9D32-104B-9D78-DDE1921ACBAD}" type="presParOf" srcId="{BA663FEE-12DB-0949-AA85-3B571EE19CF7}" destId="{8F6985EA-34F3-DE4E-B4B0-8BBDCA2F28C5}" srcOrd="1" destOrd="0" presId="urn:microsoft.com/office/officeart/2008/layout/LinedList"/>
    <dgm:cxn modelId="{D0FC329C-0AEE-BC49-93DB-C040B983679F}" type="presParOf" srcId="{8F6985EA-34F3-DE4E-B4B0-8BBDCA2F28C5}" destId="{6F781014-3D66-FD44-A2E4-CE83B19844DA}" srcOrd="0" destOrd="0" presId="urn:microsoft.com/office/officeart/2008/layout/LinedList"/>
    <dgm:cxn modelId="{52515433-EF95-7645-B776-B2298E8FB0BF}" type="presParOf" srcId="{8F6985EA-34F3-DE4E-B4B0-8BBDCA2F28C5}" destId="{FD7B6F66-62D6-AB43-833F-02201269C8E6}" srcOrd="1" destOrd="0" presId="urn:microsoft.com/office/officeart/2008/layout/LinedList"/>
    <dgm:cxn modelId="{E752419C-3157-1A43-9FF0-92CE06B835A6}" type="presParOf" srcId="{BA663FEE-12DB-0949-AA85-3B571EE19CF7}" destId="{4C1E60FE-4607-4D4F-AB82-BA82E5E60CD6}" srcOrd="2" destOrd="0" presId="urn:microsoft.com/office/officeart/2008/layout/LinedList"/>
    <dgm:cxn modelId="{8C69B328-DDD3-6047-829A-8EEA63BE5D57}" type="presParOf" srcId="{BA663FEE-12DB-0949-AA85-3B571EE19CF7}" destId="{A7EBC04E-B39C-6E4C-8F59-5C8AB550E49F}" srcOrd="3" destOrd="0" presId="urn:microsoft.com/office/officeart/2008/layout/LinedList"/>
    <dgm:cxn modelId="{7F65237B-004C-3042-8097-0E6E31BA68AB}" type="presParOf" srcId="{A7EBC04E-B39C-6E4C-8F59-5C8AB550E49F}" destId="{3C631264-9698-A84C-9D1A-FFC2EE56ECB4}" srcOrd="0" destOrd="0" presId="urn:microsoft.com/office/officeart/2008/layout/LinedList"/>
    <dgm:cxn modelId="{0DE945CF-429A-A44C-8424-79B83D40C4BC}" type="presParOf" srcId="{A7EBC04E-B39C-6E4C-8F59-5C8AB550E49F}" destId="{EE0220F8-A48D-6849-A2ED-B0BA42C8234A}" srcOrd="1" destOrd="0" presId="urn:microsoft.com/office/officeart/2008/layout/LinedList"/>
    <dgm:cxn modelId="{DB527536-6B76-3F4B-8FE5-82568FD855D9}" type="presParOf" srcId="{BA663FEE-12DB-0949-AA85-3B571EE19CF7}" destId="{57F79B2B-49C6-0042-A3D8-5EF69EFB0621}" srcOrd="4" destOrd="0" presId="urn:microsoft.com/office/officeart/2008/layout/LinedList"/>
    <dgm:cxn modelId="{40583090-D38D-BD41-B106-B59B1B954B71}" type="presParOf" srcId="{BA663FEE-12DB-0949-AA85-3B571EE19CF7}" destId="{D27ACE36-58C9-5543-9748-B85DD542C809}" srcOrd="5" destOrd="0" presId="urn:microsoft.com/office/officeart/2008/layout/LinedList"/>
    <dgm:cxn modelId="{12630358-F28C-DD40-AA4B-D63E08C406F1}" type="presParOf" srcId="{D27ACE36-58C9-5543-9748-B85DD542C809}" destId="{D4503C97-A0D5-3541-945A-4755B8B91A11}" srcOrd="0" destOrd="0" presId="urn:microsoft.com/office/officeart/2008/layout/LinedList"/>
    <dgm:cxn modelId="{90E5F7D5-12BA-D645-8D13-ED4C516D113A}" type="presParOf" srcId="{D27ACE36-58C9-5543-9748-B85DD542C809}" destId="{54F2FABF-D9B0-F445-BC4F-0481E005337F}" srcOrd="1" destOrd="0" presId="urn:microsoft.com/office/officeart/2008/layout/LinedList"/>
    <dgm:cxn modelId="{F0FE31F0-449B-324A-984F-A0966C479096}" type="presParOf" srcId="{BA663FEE-12DB-0949-AA85-3B571EE19CF7}" destId="{C04AD870-7303-1043-85DB-D7053DA37B6E}" srcOrd="6" destOrd="0" presId="urn:microsoft.com/office/officeart/2008/layout/LinedList"/>
    <dgm:cxn modelId="{2F526303-2FD8-5D4E-BA27-7019E57FEF28}" type="presParOf" srcId="{BA663FEE-12DB-0949-AA85-3B571EE19CF7}" destId="{7CFDDC1A-1CDE-DC44-A63B-420E20D65F15}" srcOrd="7" destOrd="0" presId="urn:microsoft.com/office/officeart/2008/layout/LinedList"/>
    <dgm:cxn modelId="{636D662C-1B42-D643-9C7E-4CAC96BA0907}" type="presParOf" srcId="{7CFDDC1A-1CDE-DC44-A63B-420E20D65F15}" destId="{0BBC1B0F-3D2F-FF41-938E-6E5803AB6004}" srcOrd="0" destOrd="0" presId="urn:microsoft.com/office/officeart/2008/layout/LinedList"/>
    <dgm:cxn modelId="{0D174382-D133-8D43-A021-D808553BEDDB}" type="presParOf" srcId="{7CFDDC1A-1CDE-DC44-A63B-420E20D65F15}" destId="{B5E46511-8F00-B142-88CB-4DAE274DB381}" srcOrd="1" destOrd="0" presId="urn:microsoft.com/office/officeart/2008/layout/LinedList"/>
    <dgm:cxn modelId="{DD7DB907-ADC0-FA46-BA06-83D919F42472}" type="presParOf" srcId="{BA663FEE-12DB-0949-AA85-3B571EE19CF7}" destId="{4558234F-A3DD-E84F-81E1-7DA10F056138}" srcOrd="8" destOrd="0" presId="urn:microsoft.com/office/officeart/2008/layout/LinedList"/>
    <dgm:cxn modelId="{E04DCE9D-2409-FF4A-A9CB-95873F83FD32}" type="presParOf" srcId="{BA663FEE-12DB-0949-AA85-3B571EE19CF7}" destId="{A0C2F2D4-C4DE-794D-8BA7-3B1B6851A392}" srcOrd="9" destOrd="0" presId="urn:microsoft.com/office/officeart/2008/layout/LinedList"/>
    <dgm:cxn modelId="{FE9276D8-BADC-F24D-8C9B-F74E0564FEB9}" type="presParOf" srcId="{A0C2F2D4-C4DE-794D-8BA7-3B1B6851A392}" destId="{0806BF20-CBCF-DD4C-B450-FD797FD076AC}" srcOrd="0" destOrd="0" presId="urn:microsoft.com/office/officeart/2008/layout/LinedList"/>
    <dgm:cxn modelId="{0865007F-06A3-6C4A-AD62-4CBA2E84C839}" type="presParOf" srcId="{A0C2F2D4-C4DE-794D-8BA7-3B1B6851A392}" destId="{2539C1E2-BC1D-5049-89F3-4710704ADE7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BAC568-7E09-8E46-BB1C-3BD12C24FDC1}">
      <dsp:nvSpPr>
        <dsp:cNvPr id="0" name=""/>
        <dsp:cNvSpPr/>
      </dsp:nvSpPr>
      <dsp:spPr>
        <a:xfrm>
          <a:off x="0" y="28564"/>
          <a:ext cx="5863781" cy="15268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• </a:t>
          </a:r>
          <a:r>
            <a:rPr lang="en-US" sz="2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Analyzing means breaking down a text, idea, or situation into smaller parts.</a:t>
          </a:r>
        </a:p>
      </dsp:txBody>
      <dsp:txXfrm>
        <a:off x="74535" y="103099"/>
        <a:ext cx="5714711" cy="1377780"/>
      </dsp:txXfrm>
    </dsp:sp>
    <dsp:sp modelId="{9E14A78F-496E-FF4D-A7C9-28AE06E51595}">
      <dsp:nvSpPr>
        <dsp:cNvPr id="0" name=""/>
        <dsp:cNvSpPr/>
      </dsp:nvSpPr>
      <dsp:spPr>
        <a:xfrm>
          <a:off x="0" y="1638934"/>
          <a:ext cx="5863781" cy="1526850"/>
        </a:xfrm>
        <a:prstGeom prst="roundRect">
          <a:avLst/>
        </a:prstGeom>
        <a:gradFill rotWithShape="0">
          <a:gsLst>
            <a:gs pos="0">
              <a:schemeClr val="accent2">
                <a:hueOff val="-1036716"/>
                <a:satOff val="-5484"/>
                <a:lumOff val="-2091"/>
                <a:alphaOff val="0"/>
                <a:tint val="98000"/>
                <a:lumMod val="100000"/>
              </a:schemeClr>
            </a:gs>
            <a:gs pos="100000">
              <a:schemeClr val="accent2">
                <a:hueOff val="-1036716"/>
                <a:satOff val="-5484"/>
                <a:lumOff val="-2091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• </a:t>
          </a:r>
          <a:r>
            <a:rPr lang="en-US" sz="2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It helps us understand how the parts work together.</a:t>
          </a:r>
        </a:p>
      </dsp:txBody>
      <dsp:txXfrm>
        <a:off x="74535" y="1713469"/>
        <a:ext cx="5714711" cy="1377780"/>
      </dsp:txXfrm>
    </dsp:sp>
    <dsp:sp modelId="{32DB6AA4-5A95-1F42-B972-D9933B6063E7}">
      <dsp:nvSpPr>
        <dsp:cNvPr id="0" name=""/>
        <dsp:cNvSpPr/>
      </dsp:nvSpPr>
      <dsp:spPr>
        <a:xfrm>
          <a:off x="0" y="3249304"/>
          <a:ext cx="5863781" cy="1526850"/>
        </a:xfrm>
        <a:prstGeom prst="roundRect">
          <a:avLst/>
        </a:prstGeom>
        <a:gradFill rotWithShape="0">
          <a:gsLst>
            <a:gs pos="0">
              <a:schemeClr val="accent2">
                <a:hueOff val="-2073431"/>
                <a:satOff val="-10969"/>
                <a:lumOff val="-4183"/>
                <a:alphaOff val="0"/>
                <a:tint val="98000"/>
                <a:lumMod val="100000"/>
              </a:schemeClr>
            </a:gs>
            <a:gs pos="100000">
              <a:schemeClr val="accent2">
                <a:hueOff val="-2073431"/>
                <a:satOff val="-10969"/>
                <a:lumOff val="-4183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• </a:t>
          </a:r>
          <a:r>
            <a:rPr lang="en-US" sz="2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It goes beyond summarizing by asking deeper questions.</a:t>
          </a:r>
        </a:p>
      </dsp:txBody>
      <dsp:txXfrm>
        <a:off x="74535" y="3323839"/>
        <a:ext cx="5714711" cy="1377780"/>
      </dsp:txXfrm>
    </dsp:sp>
    <dsp:sp modelId="{21F5A4BE-86D0-DE44-A501-4C5B29273EAD}">
      <dsp:nvSpPr>
        <dsp:cNvPr id="0" name=""/>
        <dsp:cNvSpPr/>
      </dsp:nvSpPr>
      <dsp:spPr>
        <a:xfrm>
          <a:off x="0" y="4859674"/>
          <a:ext cx="5863781" cy="1526850"/>
        </a:xfrm>
        <a:prstGeom prst="roundRect">
          <a:avLst/>
        </a:prstGeom>
        <a:gradFill rotWithShape="0">
          <a:gsLst>
            <a:gs pos="0">
              <a:schemeClr val="accent2">
                <a:hueOff val="-3110147"/>
                <a:satOff val="-16453"/>
                <a:lumOff val="-6274"/>
                <a:alphaOff val="0"/>
                <a:tint val="98000"/>
                <a:lumMod val="100000"/>
              </a:schemeClr>
            </a:gs>
            <a:gs pos="100000">
              <a:schemeClr val="accent2">
                <a:hueOff val="-3110147"/>
                <a:satOff val="-16453"/>
                <a:lumOff val="-6274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• </a:t>
          </a:r>
          <a:r>
            <a:rPr lang="en-US" sz="2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Analysis looks for patterns, meanings, and relationships.</a:t>
          </a:r>
        </a:p>
      </dsp:txBody>
      <dsp:txXfrm>
        <a:off x="74535" y="4934209"/>
        <a:ext cx="5714711" cy="13777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67CD36-1D71-C946-83CF-6566FBE80817}">
      <dsp:nvSpPr>
        <dsp:cNvPr id="0" name=""/>
        <dsp:cNvSpPr/>
      </dsp:nvSpPr>
      <dsp:spPr>
        <a:xfrm>
          <a:off x="0" y="793"/>
          <a:ext cx="5792342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781014-3D66-FD44-A2E4-CE83B19844DA}">
      <dsp:nvSpPr>
        <dsp:cNvPr id="0" name=""/>
        <dsp:cNvSpPr/>
      </dsp:nvSpPr>
      <dsp:spPr>
        <a:xfrm>
          <a:off x="0" y="793"/>
          <a:ext cx="5792342" cy="12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• </a:t>
          </a:r>
          <a:r>
            <a:rPr lang="en-US" sz="3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Develops critical thinking skills.</a:t>
          </a:r>
          <a:endParaRPr lang="en-US" sz="3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793"/>
        <a:ext cx="5792342" cy="1299844"/>
      </dsp:txXfrm>
    </dsp:sp>
    <dsp:sp modelId="{4C1E60FE-4607-4D4F-AB82-BA82E5E60CD6}">
      <dsp:nvSpPr>
        <dsp:cNvPr id="0" name=""/>
        <dsp:cNvSpPr/>
      </dsp:nvSpPr>
      <dsp:spPr>
        <a:xfrm>
          <a:off x="0" y="1300638"/>
          <a:ext cx="5792342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631264-9698-A84C-9D1A-FFC2EE56ECB4}">
      <dsp:nvSpPr>
        <dsp:cNvPr id="0" name=""/>
        <dsp:cNvSpPr/>
      </dsp:nvSpPr>
      <dsp:spPr>
        <a:xfrm>
          <a:off x="0" y="1300638"/>
          <a:ext cx="5792342" cy="12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• </a:t>
          </a:r>
          <a:r>
            <a:rPr lang="en-US" sz="3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Helps to interpret texts in detail.</a:t>
          </a:r>
          <a:endParaRPr lang="en-US" sz="3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300638"/>
        <a:ext cx="5792342" cy="1299844"/>
      </dsp:txXfrm>
    </dsp:sp>
    <dsp:sp modelId="{57F79B2B-49C6-0042-A3D8-5EF69EFB0621}">
      <dsp:nvSpPr>
        <dsp:cNvPr id="0" name=""/>
        <dsp:cNvSpPr/>
      </dsp:nvSpPr>
      <dsp:spPr>
        <a:xfrm>
          <a:off x="0" y="2600483"/>
          <a:ext cx="5792342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503C97-A0D5-3541-945A-4755B8B91A11}">
      <dsp:nvSpPr>
        <dsp:cNvPr id="0" name=""/>
        <dsp:cNvSpPr/>
      </dsp:nvSpPr>
      <dsp:spPr>
        <a:xfrm>
          <a:off x="0" y="2600483"/>
          <a:ext cx="5792342" cy="12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• </a:t>
          </a:r>
          <a:r>
            <a:rPr lang="en-US" sz="3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Identifies themes, symbols, and hidden meanings.</a:t>
          </a:r>
          <a:endParaRPr lang="en-US" sz="3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600483"/>
        <a:ext cx="5792342" cy="1299844"/>
      </dsp:txXfrm>
    </dsp:sp>
    <dsp:sp modelId="{C04AD870-7303-1043-85DB-D7053DA37B6E}">
      <dsp:nvSpPr>
        <dsp:cNvPr id="0" name=""/>
        <dsp:cNvSpPr/>
      </dsp:nvSpPr>
      <dsp:spPr>
        <a:xfrm>
          <a:off x="0" y="3900328"/>
          <a:ext cx="5792342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BC1B0F-3D2F-FF41-938E-6E5803AB6004}">
      <dsp:nvSpPr>
        <dsp:cNvPr id="0" name=""/>
        <dsp:cNvSpPr/>
      </dsp:nvSpPr>
      <dsp:spPr>
        <a:xfrm>
          <a:off x="0" y="3900328"/>
          <a:ext cx="5792342" cy="12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• </a:t>
          </a:r>
          <a:r>
            <a:rPr lang="en-US" sz="3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Useful for academic essays and research.</a:t>
          </a:r>
          <a:endParaRPr lang="en-US" sz="3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900328"/>
        <a:ext cx="5792342" cy="1299844"/>
      </dsp:txXfrm>
    </dsp:sp>
    <dsp:sp modelId="{4558234F-A3DD-E84F-81E1-7DA10F056138}">
      <dsp:nvSpPr>
        <dsp:cNvPr id="0" name=""/>
        <dsp:cNvSpPr/>
      </dsp:nvSpPr>
      <dsp:spPr>
        <a:xfrm>
          <a:off x="0" y="5200173"/>
          <a:ext cx="5792342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806BF20-CBCF-DD4C-B450-FD797FD076AC}">
      <dsp:nvSpPr>
        <dsp:cNvPr id="0" name=""/>
        <dsp:cNvSpPr/>
      </dsp:nvSpPr>
      <dsp:spPr>
        <a:xfrm>
          <a:off x="0" y="5200173"/>
          <a:ext cx="5792342" cy="12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• </a:t>
          </a:r>
          <a:r>
            <a:rPr lang="en-US" sz="3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Enhances understanding and personal insight.</a:t>
          </a:r>
          <a:endParaRPr lang="en-US" sz="3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5200173"/>
        <a:ext cx="5792342" cy="1299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50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48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03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29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36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46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419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607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19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235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73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2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6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90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89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37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3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694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F65CD9-825D-44BD-8681-D42D260D4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2F64C47-BE0B-4DA4-A62F-C6922DD208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2"/>
            <a:ext cx="3094482" cy="6858002"/>
          </a:xfrm>
          <a:custGeom>
            <a:avLst/>
            <a:gdLst>
              <a:gd name="connsiteX0" fmla="*/ 4125976 w 4125976"/>
              <a:gd name="connsiteY0" fmla="*/ 0 h 6858002"/>
              <a:gd name="connsiteX1" fmla="*/ 1300393 w 4125976"/>
              <a:gd name="connsiteY1" fmla="*/ 0 h 6858002"/>
              <a:gd name="connsiteX2" fmla="*/ 1300393 w 4125976"/>
              <a:gd name="connsiteY2" fmla="*/ 2 h 6858002"/>
              <a:gd name="connsiteX3" fmla="*/ 1155520 w 4125976"/>
              <a:gd name="connsiteY3" fmla="*/ 2 h 6858002"/>
              <a:gd name="connsiteX4" fmla="*/ 1074856 w 4125976"/>
              <a:gd name="connsiteY4" fmla="*/ 88573 h 6858002"/>
              <a:gd name="connsiteX5" fmla="*/ 0 w 4125976"/>
              <a:gd name="connsiteY5" fmla="*/ 3396600 h 6858002"/>
              <a:gd name="connsiteX6" fmla="*/ 1222540 w 4125976"/>
              <a:gd name="connsiteY6" fmla="*/ 6858002 h 6858002"/>
              <a:gd name="connsiteX7" fmla="*/ 4125598 w 4125976"/>
              <a:gd name="connsiteY7" fmla="*/ 6858002 h 6858002"/>
              <a:gd name="connsiteX8" fmla="*/ 4125976 w 4125976"/>
              <a:gd name="connsiteY8" fmla="*/ 6857600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25976" h="6858002">
                <a:moveTo>
                  <a:pt x="4125976" y="0"/>
                </a:moveTo>
                <a:lnTo>
                  <a:pt x="1300393" y="0"/>
                </a:lnTo>
                <a:lnTo>
                  <a:pt x="1300393" y="2"/>
                </a:lnTo>
                <a:lnTo>
                  <a:pt x="1155520" y="2"/>
                </a:lnTo>
                <a:lnTo>
                  <a:pt x="1074856" y="88573"/>
                </a:lnTo>
                <a:cubicBezTo>
                  <a:pt x="422987" y="841260"/>
                  <a:pt x="0" y="2042663"/>
                  <a:pt x="0" y="3396600"/>
                </a:cubicBezTo>
                <a:cubicBezTo>
                  <a:pt x="0" y="4846647"/>
                  <a:pt x="488259" y="6121285"/>
                  <a:pt x="1222540" y="6858002"/>
                </a:cubicBezTo>
                <a:cubicBezTo>
                  <a:pt x="4125598" y="6858002"/>
                  <a:pt x="4125598" y="6858002"/>
                  <a:pt x="4125598" y="6858002"/>
                </a:cubicBezTo>
                <a:lnTo>
                  <a:pt x="4125976" y="685760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37" y="643466"/>
            <a:ext cx="2723005" cy="4995333"/>
          </a:xfrm>
        </p:spPr>
        <p:txBody>
          <a:bodyPr>
            <a:normAutofit/>
          </a:bodyPr>
          <a:lstStyle/>
          <a:p>
            <a:pPr algn="ctr"/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Analysing?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D2DAB7B-9B5F-D94D-940B-1992BC4354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2259707"/>
              </p:ext>
            </p:extLst>
          </p:nvPr>
        </p:nvGraphicFramePr>
        <p:xfrm>
          <a:off x="3094481" y="285750"/>
          <a:ext cx="5863781" cy="6415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F65CD9-825D-44BD-8681-D42D260D4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2F64C47-BE0B-4DA4-A62F-C6922DD208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2"/>
            <a:ext cx="3094482" cy="6858002"/>
          </a:xfrm>
          <a:custGeom>
            <a:avLst/>
            <a:gdLst>
              <a:gd name="connsiteX0" fmla="*/ 4125976 w 4125976"/>
              <a:gd name="connsiteY0" fmla="*/ 0 h 6858002"/>
              <a:gd name="connsiteX1" fmla="*/ 1300393 w 4125976"/>
              <a:gd name="connsiteY1" fmla="*/ 0 h 6858002"/>
              <a:gd name="connsiteX2" fmla="*/ 1300393 w 4125976"/>
              <a:gd name="connsiteY2" fmla="*/ 2 h 6858002"/>
              <a:gd name="connsiteX3" fmla="*/ 1155520 w 4125976"/>
              <a:gd name="connsiteY3" fmla="*/ 2 h 6858002"/>
              <a:gd name="connsiteX4" fmla="*/ 1074856 w 4125976"/>
              <a:gd name="connsiteY4" fmla="*/ 88573 h 6858002"/>
              <a:gd name="connsiteX5" fmla="*/ 0 w 4125976"/>
              <a:gd name="connsiteY5" fmla="*/ 3396600 h 6858002"/>
              <a:gd name="connsiteX6" fmla="*/ 1222540 w 4125976"/>
              <a:gd name="connsiteY6" fmla="*/ 6858002 h 6858002"/>
              <a:gd name="connsiteX7" fmla="*/ 4125598 w 4125976"/>
              <a:gd name="connsiteY7" fmla="*/ 6858002 h 6858002"/>
              <a:gd name="connsiteX8" fmla="*/ 4125976 w 4125976"/>
              <a:gd name="connsiteY8" fmla="*/ 6857600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25976" h="6858002">
                <a:moveTo>
                  <a:pt x="4125976" y="0"/>
                </a:moveTo>
                <a:lnTo>
                  <a:pt x="1300393" y="0"/>
                </a:lnTo>
                <a:lnTo>
                  <a:pt x="1300393" y="2"/>
                </a:lnTo>
                <a:lnTo>
                  <a:pt x="1155520" y="2"/>
                </a:lnTo>
                <a:lnTo>
                  <a:pt x="1074856" y="88573"/>
                </a:lnTo>
                <a:cubicBezTo>
                  <a:pt x="422987" y="841260"/>
                  <a:pt x="0" y="2042663"/>
                  <a:pt x="0" y="3396600"/>
                </a:cubicBezTo>
                <a:cubicBezTo>
                  <a:pt x="0" y="4846647"/>
                  <a:pt x="488259" y="6121285"/>
                  <a:pt x="1222540" y="6858002"/>
                </a:cubicBezTo>
                <a:cubicBezTo>
                  <a:pt x="4125598" y="6858002"/>
                  <a:pt x="4125598" y="6858002"/>
                  <a:pt x="4125598" y="6858002"/>
                </a:cubicBezTo>
                <a:lnTo>
                  <a:pt x="4125976" y="685760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5" y="643466"/>
            <a:ext cx="2600325" cy="4995333"/>
          </a:xfrm>
        </p:spPr>
        <p:txBody>
          <a:bodyPr>
            <a:normAutofit/>
          </a:bodyPr>
          <a:lstStyle/>
          <a:p>
            <a:pPr algn="ctr"/>
            <a:r>
              <a:rPr lang="en-IN" sz="2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is Analysing Important?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25CAAD7-614A-2FED-BF27-35F80C381E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3100127"/>
              </p:ext>
            </p:extLst>
          </p:nvPr>
        </p:nvGraphicFramePr>
        <p:xfrm>
          <a:off x="3094483" y="185738"/>
          <a:ext cx="5792342" cy="6500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2400" cy="896937"/>
          </a:xfrm>
        </p:spPr>
        <p:txBody>
          <a:bodyPr/>
          <a:lstStyle/>
          <a:p>
            <a:pPr algn="ctr"/>
            <a:r>
              <a:rPr lang="en-IN" b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of Good Analysis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1314450"/>
            <a:ext cx="8758237" cy="5268912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Breaks complex ideas into smaller units.</a:t>
            </a:r>
          </a:p>
          <a:p>
            <a:pPr marL="0" indent="0"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Explains relationships between ideas.</a:t>
            </a:r>
          </a:p>
          <a:p>
            <a:pPr marL="0" indent="0"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Uses evidence from the text.</a:t>
            </a:r>
          </a:p>
          <a:p>
            <a:pPr marL="0" indent="0"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Moves beyond description 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	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interpretation.</a:t>
            </a:r>
          </a:p>
          <a:p>
            <a:pPr marL="0" indent="0"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Objective, clear, and logical.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2400" cy="1011238"/>
          </a:xfrm>
        </p:spPr>
        <p:txBody>
          <a:bodyPr/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Steps in Analyzing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Read or observe the text carefully.</a:t>
            </a:r>
          </a:p>
          <a:p>
            <a:pPr marL="0" indent="0">
              <a:buNone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Identify key elements (characters, themes,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arguments).</a:t>
            </a:r>
          </a:p>
          <a:p>
            <a:pPr marL="0" indent="0">
              <a:buNone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Break the material into smaller parts.</a:t>
            </a:r>
          </a:p>
          <a:p>
            <a:pPr marL="0" indent="0">
              <a:buNone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Examine patterns, techniques, and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connections.</a:t>
            </a:r>
          </a:p>
          <a:p>
            <a:pPr marL="0" indent="0">
              <a:buNone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Interpret the meaning and significance.</a:t>
            </a:r>
          </a:p>
          <a:p>
            <a:pPr marL="0" indent="0">
              <a:buNone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Support your analysis with evidence.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5738"/>
            <a:ext cx="7772400" cy="1100138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Techniques of Analyzing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1285876"/>
            <a:ext cx="8729661" cy="52292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• 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Questioning – Ask 'how' and 'why'</a:t>
            </a: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•Comparing –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at similarities and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differences.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•Categorizing – Group related ideas together.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•Interpreting – Explain meaning beyond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level.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•Evaluating – Judge effectiveness or impact.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0025"/>
            <a:ext cx="7772400" cy="657225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of Analyzing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857250"/>
            <a:ext cx="8429625" cy="5643563"/>
          </a:xfrm>
        </p:spPr>
        <p:txBody>
          <a:bodyPr>
            <a:normAutofit/>
          </a:bodyPr>
          <a:lstStyle/>
          <a:p>
            <a:pPr algn="just"/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Text: 'The Road Not Taken by Robert Frost.'</a:t>
            </a:r>
          </a:p>
          <a:p>
            <a:pPr algn="just"/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Summary: A man chooses between two roads.</a:t>
            </a:r>
          </a:p>
          <a:p>
            <a:pPr algn="just"/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Analysis: The poem symbolizes life choices. The roads represent different paths in life. The speaker’s decision reflects individuality and the impact of choices on the future.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76"/>
            <a:ext cx="7772400" cy="923924"/>
          </a:xfrm>
        </p:spPr>
        <p:txBody>
          <a:bodyPr/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 Mistakes in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15338" cy="54768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• 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Simply retelling or paraphrasing.</a:t>
            </a:r>
          </a:p>
          <a:p>
            <a:pPr marL="0" indent="0"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Ignoring evidence from the text.</a:t>
            </a:r>
          </a:p>
          <a:p>
            <a:pPr marL="0" indent="0"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Making vague or unsupported claims.</a:t>
            </a:r>
          </a:p>
          <a:p>
            <a:pPr marL="0" indent="0"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Over-interpreting without proof.</a:t>
            </a:r>
          </a:p>
          <a:p>
            <a:pPr marL="0" indent="0"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Being too subjective or biased.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2625"/>
          </a:xfrm>
        </p:spPr>
        <p:txBody>
          <a:bodyPr>
            <a:normAutofit/>
          </a:bodyPr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7288"/>
            <a:ext cx="8229600" cy="4968875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Analyzing helps us understand texts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deeply.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It involves questioning, interpreting, and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connecting ideas.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 good analysis is clear, evidence-based,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meaningful.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Regular practice improves analytical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thinking skills.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192</TotalTime>
  <Words>392</Words>
  <Application>Microsoft Macintosh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Celestial</vt:lpstr>
      <vt:lpstr>What is Analysing?</vt:lpstr>
      <vt:lpstr>Why is Analysing Important?</vt:lpstr>
      <vt:lpstr>Characteristics of Good Analysis</vt:lpstr>
      <vt:lpstr>Steps in Analyzing</vt:lpstr>
      <vt:lpstr>Techniques of Analyzing</vt:lpstr>
      <vt:lpstr>Example of Analyzing</vt:lpstr>
      <vt:lpstr>Common Mistakes in Analysis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Rajesh Tiwari</cp:lastModifiedBy>
  <cp:revision>3</cp:revision>
  <dcterms:created xsi:type="dcterms:W3CDTF">2013-01-27T09:14:16Z</dcterms:created>
  <dcterms:modified xsi:type="dcterms:W3CDTF">2025-09-21T11:41:46Z</dcterms:modified>
  <cp:category/>
</cp:coreProperties>
</file>