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7"/>
  </p:normalViewPr>
  <p:slideViewPr>
    <p:cSldViewPr snapToGrid="0" snapToObjects="1">
      <p:cViewPr varScale="1">
        <p:scale>
          <a:sx n="89" d="100"/>
          <a:sy n="89" d="100"/>
        </p:scale>
        <p:origin x="218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2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213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62807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88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75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9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19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9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2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4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5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8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66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07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7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0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Summarising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Summarizing means presenting the main ideas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text in a concise form.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It reduces lengthy passages to the essential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 good summary conveys the key message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unnecessary details.</a:t>
            </a:r>
          </a:p>
          <a:p>
            <a:pPr marL="0" indent="0">
              <a:buNone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It is a skill useful in academic, professional,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everyday contexts.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57163"/>
            <a:ext cx="7978140" cy="1443037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is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Summarising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in better understanding of the text.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Aids in remembering important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Improves critical thinking skills.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Useful for exams, research, and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Prevents plagiarism by expressing ideas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your own words.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57175"/>
            <a:ext cx="7955280" cy="1500188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a Good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and concise.</a:t>
            </a:r>
          </a:p>
          <a:p>
            <a:pPr marL="0" indent="0">
              <a:buNone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Focuses on main ideas, not details.</a:t>
            </a:r>
          </a:p>
          <a:p>
            <a:pPr marL="0" indent="0">
              <a:buNone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Written in the summarizer's own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words.</a:t>
            </a:r>
          </a:p>
          <a:p>
            <a:pPr marL="0" indent="0">
              <a:buNone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Clear, coherent, and objective.</a:t>
            </a:r>
          </a:p>
          <a:p>
            <a:pPr marL="0" indent="0">
              <a:buNone/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Free from personal opinions or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42889"/>
            <a:ext cx="7955280" cy="857250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in Summarizing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100139"/>
            <a:ext cx="7955280" cy="51635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Read the text carefully.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Identify the main ideas and supporting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Eliminate irrelevant details and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repetitions.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Use your own words to restate key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Check for clarity and accuracy.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63" y="200025"/>
            <a:ext cx="7706677" cy="1214438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of Summarizing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1414463"/>
            <a:ext cx="7955280" cy="4849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– Pick out the main ideas.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Rejection – Omit unnecessary details.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Substitution – Replace long phrases with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words.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Generalization – Group similar ideas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together.</a:t>
            </a:r>
          </a:p>
          <a:p>
            <a:pPr marL="0" indent="0">
              <a:buNone/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Construction – Rewrite in a coherent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4639"/>
            <a:ext cx="7920990" cy="996950"/>
          </a:xfrm>
        </p:spPr>
        <p:txBody>
          <a:bodyPr>
            <a:normAutofit/>
          </a:bodyPr>
          <a:lstStyle/>
          <a:p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of Summarizing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 text: “The internet has changed the way people communicate, learn, and work. It provides instant access to information and connects people across the globe.”</a:t>
            </a:r>
          </a:p>
          <a:p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Summary: “The internet has transformed communication, learning, and work by providing instant access to global information.”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71450"/>
            <a:ext cx="7955280" cy="1128713"/>
          </a:xfrm>
        </p:spPr>
        <p:txBody>
          <a:bodyPr>
            <a:normAutofit fontScale="90000"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Mistakes in Summarizing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9" y="1900237"/>
            <a:ext cx="8815386" cy="4657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Copying sentences directly from the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Including personal opinions.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Making the summary too long.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Missing out key points.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vague or unclear language.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42875"/>
            <a:ext cx="7955280" cy="1000125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163" y="1142999"/>
            <a:ext cx="8815387" cy="5572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• 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Summarizing is an essential academic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kill.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It improves comprehension, memory,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 good summary is concise, clear, and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faithful to the original text.</a:t>
            </a:r>
          </a:p>
          <a:p>
            <a:pPr marL="0" indent="0">
              <a:buNone/>
            </a:pP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Practice regularly to master the art of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19</TotalTime>
  <Words>399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Times New Roman</vt:lpstr>
      <vt:lpstr>Vapor Trail</vt:lpstr>
      <vt:lpstr>What is Summarising?</vt:lpstr>
      <vt:lpstr>Why is Summarising Important?</vt:lpstr>
      <vt:lpstr>Characteristics of a Good Summary</vt:lpstr>
      <vt:lpstr>Steps in Summarizing</vt:lpstr>
      <vt:lpstr>Techniques of Summarizing</vt:lpstr>
      <vt:lpstr>Example of Summarizing</vt:lpstr>
      <vt:lpstr>Common Mistakes in Summarizing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2025-09-21T08:26:57Z</dcterms:modified>
  <cp:category/>
</cp:coreProperties>
</file>