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5A2D7C83-E8BA-9A44-84B5-B22332CBE9FA}"/>
    <pc:docChg chg="modSld">
      <pc:chgData name="Sanchay Tiwari" userId="7622fbc3b72aa1b5" providerId="LiveId" clId="{5A2D7C83-E8BA-9A44-84B5-B22332CBE9FA}" dt="2024-11-22T05:41:18.623" v="8" actId="14100"/>
      <pc:docMkLst>
        <pc:docMk/>
      </pc:docMkLst>
      <pc:sldChg chg="modSp mod">
        <pc:chgData name="Sanchay Tiwari" userId="7622fbc3b72aa1b5" providerId="LiveId" clId="{5A2D7C83-E8BA-9A44-84B5-B22332CBE9FA}" dt="2024-11-22T05:41:18.623" v="8" actId="14100"/>
        <pc:sldMkLst>
          <pc:docMk/>
          <pc:sldMk cId="1761498738" sldId="257"/>
        </pc:sldMkLst>
        <pc:spChg chg="mod">
          <ac:chgData name="Sanchay Tiwari" userId="7622fbc3b72aa1b5" providerId="LiveId" clId="{5A2D7C83-E8BA-9A44-84B5-B22332CBE9FA}" dt="2024-11-22T05:41:18.623" v="8" actId="14100"/>
          <ac:spMkLst>
            <pc:docMk/>
            <pc:sldMk cId="1761498738" sldId="257"/>
            <ac:spMk id="2" creationId="{0DC4B1A2-8B3C-6B44-1E00-6C50F7BDDEDF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A45C5-2E3B-4A3A-89F0-DAD6EFFF96C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3BB42D-A252-442E-856E-75D3636132C7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 of suffrage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The </a:t>
          </a:r>
          <a:r>
            <a:rPr lang="en-GB" dirty="0">
              <a:solidFill>
                <a:schemeClr val="bg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right to vote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in political elections.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9A5FC-6415-481C-BBF3-5D5B16672C94}" type="parTrans" cxnId="{9F49970E-CC7C-4818-A7F4-4C489F4530C4}">
      <dgm:prSet/>
      <dgm:spPr/>
      <dgm:t>
        <a:bodyPr/>
        <a:lstStyle/>
        <a:p>
          <a:endParaRPr lang="en-US"/>
        </a:p>
      </dgm:t>
    </dgm:pt>
    <dgm:pt modelId="{89506CD2-D850-4B43-BFB3-B579F0280B79}" type="sibTrans" cxnId="{9F49970E-CC7C-4818-A7F4-4C489F4530C4}">
      <dgm:prSet/>
      <dgm:spPr/>
      <dgm:t>
        <a:bodyPr/>
        <a:lstStyle/>
        <a:p>
          <a:endParaRPr lang="en-US"/>
        </a:p>
      </dgm:t>
    </dgm:pt>
    <dgm:pt modelId="{8620FD5E-A7CF-4ACB-B76C-138D7328F5B9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the movement: </a:t>
          </a:r>
          <a:r>
            <a:rPr lang="en-GB" b="0" dirty="0">
              <a:latin typeface="Times New Roman" panose="02020603050405020304" pitchFamily="18" charset="0"/>
              <a:cs typeface="Times New Roman" panose="02020603050405020304" pitchFamily="18" charset="0"/>
            </a:rPr>
            <a:t>A pivotal step in </a:t>
          </a:r>
          <a:r>
            <a:rPr lang="en-GB" b="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gender equality</a:t>
          </a:r>
          <a:r>
            <a:rPr lang="en-GB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26A0F-0C57-406A-8AE0-CDBAFBB6390B}" type="parTrans" cxnId="{2EB865A7-6AD5-4CD7-AF3B-B3741BF2954B}">
      <dgm:prSet/>
      <dgm:spPr/>
      <dgm:t>
        <a:bodyPr/>
        <a:lstStyle/>
        <a:p>
          <a:endParaRPr lang="en-US"/>
        </a:p>
      </dgm:t>
    </dgm:pt>
    <dgm:pt modelId="{5D3B429D-1265-4C4E-9477-AC9A5665F733}" type="sibTrans" cxnId="{2EB865A7-6AD5-4CD7-AF3B-B3741BF2954B}">
      <dgm:prSet/>
      <dgm:spPr/>
      <dgm:t>
        <a:bodyPr/>
        <a:lstStyle/>
        <a:p>
          <a:endParaRPr lang="en-US"/>
        </a:p>
      </dgm:t>
    </dgm:pt>
    <dgm:pt modelId="{561240EF-2315-4DA7-A9D3-82DAEEBED637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Overview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dirty="0"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Time period (19th–20th centuries)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and global significance.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11561-9B50-4B13-B7A2-6BB502A1D0B2}" type="parTrans" cxnId="{6AD9E35C-6188-4BDC-93E9-D757D263C88E}">
      <dgm:prSet/>
      <dgm:spPr/>
      <dgm:t>
        <a:bodyPr/>
        <a:lstStyle/>
        <a:p>
          <a:endParaRPr lang="en-US"/>
        </a:p>
      </dgm:t>
    </dgm:pt>
    <dgm:pt modelId="{13163195-E496-4DE3-A7CF-FC2DD4EF8125}" type="sibTrans" cxnId="{6AD9E35C-6188-4BDC-93E9-D757D263C88E}">
      <dgm:prSet/>
      <dgm:spPr/>
      <dgm:t>
        <a:bodyPr/>
        <a:lstStyle/>
        <a:p>
          <a:endParaRPr lang="en-US"/>
        </a:p>
      </dgm:t>
    </dgm:pt>
    <dgm:pt modelId="{7F87FE77-737E-DA45-B75E-493874BF7A8B}" type="pres">
      <dgm:prSet presAssocID="{F5EA45C5-2E3B-4A3A-89F0-DAD6EFFF96C2}" presName="outerComposite" presStyleCnt="0">
        <dgm:presLayoutVars>
          <dgm:chMax val="5"/>
          <dgm:dir/>
          <dgm:resizeHandles val="exact"/>
        </dgm:presLayoutVars>
      </dgm:prSet>
      <dgm:spPr/>
    </dgm:pt>
    <dgm:pt modelId="{DA839272-4B7D-784C-A0B0-1DA26E399C1C}" type="pres">
      <dgm:prSet presAssocID="{F5EA45C5-2E3B-4A3A-89F0-DAD6EFFF96C2}" presName="dummyMaxCanvas" presStyleCnt="0">
        <dgm:presLayoutVars/>
      </dgm:prSet>
      <dgm:spPr/>
    </dgm:pt>
    <dgm:pt modelId="{781B0FE1-DE96-894D-9042-E938A2FA8D1D}" type="pres">
      <dgm:prSet presAssocID="{F5EA45C5-2E3B-4A3A-89F0-DAD6EFFF96C2}" presName="ThreeNodes_1" presStyleLbl="node1" presStyleIdx="0" presStyleCnt="3">
        <dgm:presLayoutVars>
          <dgm:bulletEnabled val="1"/>
        </dgm:presLayoutVars>
      </dgm:prSet>
      <dgm:spPr/>
    </dgm:pt>
    <dgm:pt modelId="{0129C293-20E2-434B-9423-E96B85E19394}" type="pres">
      <dgm:prSet presAssocID="{F5EA45C5-2E3B-4A3A-89F0-DAD6EFFF96C2}" presName="ThreeNodes_2" presStyleLbl="node1" presStyleIdx="1" presStyleCnt="3">
        <dgm:presLayoutVars>
          <dgm:bulletEnabled val="1"/>
        </dgm:presLayoutVars>
      </dgm:prSet>
      <dgm:spPr/>
    </dgm:pt>
    <dgm:pt modelId="{67272893-9089-8B44-AA73-66382E117D9D}" type="pres">
      <dgm:prSet presAssocID="{F5EA45C5-2E3B-4A3A-89F0-DAD6EFFF96C2}" presName="ThreeNodes_3" presStyleLbl="node1" presStyleIdx="2" presStyleCnt="3">
        <dgm:presLayoutVars>
          <dgm:bulletEnabled val="1"/>
        </dgm:presLayoutVars>
      </dgm:prSet>
      <dgm:spPr/>
    </dgm:pt>
    <dgm:pt modelId="{75397A71-CCB0-0846-90C6-528DC8E12871}" type="pres">
      <dgm:prSet presAssocID="{F5EA45C5-2E3B-4A3A-89F0-DAD6EFFF96C2}" presName="ThreeConn_1-2" presStyleLbl="fgAccFollowNode1" presStyleIdx="0" presStyleCnt="2">
        <dgm:presLayoutVars>
          <dgm:bulletEnabled val="1"/>
        </dgm:presLayoutVars>
      </dgm:prSet>
      <dgm:spPr/>
    </dgm:pt>
    <dgm:pt modelId="{1A836106-1F77-FE42-9B3D-2285A1E49FFB}" type="pres">
      <dgm:prSet presAssocID="{F5EA45C5-2E3B-4A3A-89F0-DAD6EFFF96C2}" presName="ThreeConn_2-3" presStyleLbl="fgAccFollowNode1" presStyleIdx="1" presStyleCnt="2">
        <dgm:presLayoutVars>
          <dgm:bulletEnabled val="1"/>
        </dgm:presLayoutVars>
      </dgm:prSet>
      <dgm:spPr/>
    </dgm:pt>
    <dgm:pt modelId="{BDEFAB60-EAC2-3449-9214-FBA5BBE031ED}" type="pres">
      <dgm:prSet presAssocID="{F5EA45C5-2E3B-4A3A-89F0-DAD6EFFF96C2}" presName="ThreeNodes_1_text" presStyleLbl="node1" presStyleIdx="2" presStyleCnt="3">
        <dgm:presLayoutVars>
          <dgm:bulletEnabled val="1"/>
        </dgm:presLayoutVars>
      </dgm:prSet>
      <dgm:spPr/>
    </dgm:pt>
    <dgm:pt modelId="{5DF64156-F915-2548-AE2E-747B68AC4BB8}" type="pres">
      <dgm:prSet presAssocID="{F5EA45C5-2E3B-4A3A-89F0-DAD6EFFF96C2}" presName="ThreeNodes_2_text" presStyleLbl="node1" presStyleIdx="2" presStyleCnt="3">
        <dgm:presLayoutVars>
          <dgm:bulletEnabled val="1"/>
        </dgm:presLayoutVars>
      </dgm:prSet>
      <dgm:spPr/>
    </dgm:pt>
    <dgm:pt modelId="{284EA3F5-3571-E74E-B325-29812771DD25}" type="pres">
      <dgm:prSet presAssocID="{F5EA45C5-2E3B-4A3A-89F0-DAD6EFFF96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2E9303-524E-F346-BC89-C4688155C7BB}" type="presOf" srcId="{8620FD5E-A7CF-4ACB-B76C-138D7328F5B9}" destId="{5DF64156-F915-2548-AE2E-747B68AC4BB8}" srcOrd="1" destOrd="0" presId="urn:microsoft.com/office/officeart/2005/8/layout/vProcess5"/>
    <dgm:cxn modelId="{9F49970E-CC7C-4818-A7F4-4C489F4530C4}" srcId="{F5EA45C5-2E3B-4A3A-89F0-DAD6EFFF96C2}" destId="{423BB42D-A252-442E-856E-75D3636132C7}" srcOrd="0" destOrd="0" parTransId="{1079A5FC-6415-481C-BBF3-5D5B16672C94}" sibTransId="{89506CD2-D850-4B43-BFB3-B579F0280B79}"/>
    <dgm:cxn modelId="{1760A51C-671F-0D47-B03F-DFF221F9EFEA}" type="presOf" srcId="{F5EA45C5-2E3B-4A3A-89F0-DAD6EFFF96C2}" destId="{7F87FE77-737E-DA45-B75E-493874BF7A8B}" srcOrd="0" destOrd="0" presId="urn:microsoft.com/office/officeart/2005/8/layout/vProcess5"/>
    <dgm:cxn modelId="{AE60AF23-DB39-DB49-BD3F-FD9A67F8D9E2}" type="presOf" srcId="{89506CD2-D850-4B43-BFB3-B579F0280B79}" destId="{75397A71-CCB0-0846-90C6-528DC8E12871}" srcOrd="0" destOrd="0" presId="urn:microsoft.com/office/officeart/2005/8/layout/vProcess5"/>
    <dgm:cxn modelId="{E3992F49-A0E1-1943-8BE7-61204613EF25}" type="presOf" srcId="{561240EF-2315-4DA7-A9D3-82DAEEBED637}" destId="{67272893-9089-8B44-AA73-66382E117D9D}" srcOrd="0" destOrd="0" presId="urn:microsoft.com/office/officeart/2005/8/layout/vProcess5"/>
    <dgm:cxn modelId="{C2331E51-2221-3D44-860F-054B4BBEB046}" type="presOf" srcId="{8620FD5E-A7CF-4ACB-B76C-138D7328F5B9}" destId="{0129C293-20E2-434B-9423-E96B85E19394}" srcOrd="0" destOrd="0" presId="urn:microsoft.com/office/officeart/2005/8/layout/vProcess5"/>
    <dgm:cxn modelId="{6AD9E35C-6188-4BDC-93E9-D757D263C88E}" srcId="{F5EA45C5-2E3B-4A3A-89F0-DAD6EFFF96C2}" destId="{561240EF-2315-4DA7-A9D3-82DAEEBED637}" srcOrd="2" destOrd="0" parTransId="{C0311561-9B50-4B13-B7A2-6BB502A1D0B2}" sibTransId="{13163195-E496-4DE3-A7CF-FC2DD4EF8125}"/>
    <dgm:cxn modelId="{1E059A77-9013-F246-82B5-FF6854743CAE}" type="presOf" srcId="{5D3B429D-1265-4C4E-9477-AC9A5665F733}" destId="{1A836106-1F77-FE42-9B3D-2285A1E49FFB}" srcOrd="0" destOrd="0" presId="urn:microsoft.com/office/officeart/2005/8/layout/vProcess5"/>
    <dgm:cxn modelId="{9C574B80-95FB-3649-BCA1-F681C18C1C32}" type="presOf" srcId="{561240EF-2315-4DA7-A9D3-82DAEEBED637}" destId="{284EA3F5-3571-E74E-B325-29812771DD25}" srcOrd="1" destOrd="0" presId="urn:microsoft.com/office/officeart/2005/8/layout/vProcess5"/>
    <dgm:cxn modelId="{2EB865A7-6AD5-4CD7-AF3B-B3741BF2954B}" srcId="{F5EA45C5-2E3B-4A3A-89F0-DAD6EFFF96C2}" destId="{8620FD5E-A7CF-4ACB-B76C-138D7328F5B9}" srcOrd="1" destOrd="0" parTransId="{27926A0F-0C57-406A-8AE0-CDBAFBB6390B}" sibTransId="{5D3B429D-1265-4C4E-9477-AC9A5665F733}"/>
    <dgm:cxn modelId="{853976D5-C830-0340-99DB-48FFC4D1B3FF}" type="presOf" srcId="{423BB42D-A252-442E-856E-75D3636132C7}" destId="{781B0FE1-DE96-894D-9042-E938A2FA8D1D}" srcOrd="0" destOrd="0" presId="urn:microsoft.com/office/officeart/2005/8/layout/vProcess5"/>
    <dgm:cxn modelId="{A1132DF7-EBF5-AF42-8DBC-32B601EEBF49}" type="presOf" srcId="{423BB42D-A252-442E-856E-75D3636132C7}" destId="{BDEFAB60-EAC2-3449-9214-FBA5BBE031ED}" srcOrd="1" destOrd="0" presId="urn:microsoft.com/office/officeart/2005/8/layout/vProcess5"/>
    <dgm:cxn modelId="{18840E67-D20C-DC43-AA99-EB1C442B9332}" type="presParOf" srcId="{7F87FE77-737E-DA45-B75E-493874BF7A8B}" destId="{DA839272-4B7D-784C-A0B0-1DA26E399C1C}" srcOrd="0" destOrd="0" presId="urn:microsoft.com/office/officeart/2005/8/layout/vProcess5"/>
    <dgm:cxn modelId="{BDCF73DB-CE37-F84C-9B3E-82ED77D4717A}" type="presParOf" srcId="{7F87FE77-737E-DA45-B75E-493874BF7A8B}" destId="{781B0FE1-DE96-894D-9042-E938A2FA8D1D}" srcOrd="1" destOrd="0" presId="urn:microsoft.com/office/officeart/2005/8/layout/vProcess5"/>
    <dgm:cxn modelId="{85C99A18-BA35-FE4C-B8F0-F11DC9BE5AA2}" type="presParOf" srcId="{7F87FE77-737E-DA45-B75E-493874BF7A8B}" destId="{0129C293-20E2-434B-9423-E96B85E19394}" srcOrd="2" destOrd="0" presId="urn:microsoft.com/office/officeart/2005/8/layout/vProcess5"/>
    <dgm:cxn modelId="{6D6090BA-3A6F-2044-9424-CDDAF492CD34}" type="presParOf" srcId="{7F87FE77-737E-DA45-B75E-493874BF7A8B}" destId="{67272893-9089-8B44-AA73-66382E117D9D}" srcOrd="3" destOrd="0" presId="urn:microsoft.com/office/officeart/2005/8/layout/vProcess5"/>
    <dgm:cxn modelId="{ADB135D4-094F-8645-8B5B-35BAB0BF9092}" type="presParOf" srcId="{7F87FE77-737E-DA45-B75E-493874BF7A8B}" destId="{75397A71-CCB0-0846-90C6-528DC8E12871}" srcOrd="4" destOrd="0" presId="urn:microsoft.com/office/officeart/2005/8/layout/vProcess5"/>
    <dgm:cxn modelId="{CA42914A-F7EE-7A4C-BB59-61FA60A0A7C9}" type="presParOf" srcId="{7F87FE77-737E-DA45-B75E-493874BF7A8B}" destId="{1A836106-1F77-FE42-9B3D-2285A1E49FFB}" srcOrd="5" destOrd="0" presId="urn:microsoft.com/office/officeart/2005/8/layout/vProcess5"/>
    <dgm:cxn modelId="{5B0D0709-80D0-564B-AA44-D427EF4C070A}" type="presParOf" srcId="{7F87FE77-737E-DA45-B75E-493874BF7A8B}" destId="{BDEFAB60-EAC2-3449-9214-FBA5BBE031ED}" srcOrd="6" destOrd="0" presId="urn:microsoft.com/office/officeart/2005/8/layout/vProcess5"/>
    <dgm:cxn modelId="{9FF35C4A-10A3-3E4F-9365-FFD682125E96}" type="presParOf" srcId="{7F87FE77-737E-DA45-B75E-493874BF7A8B}" destId="{5DF64156-F915-2548-AE2E-747B68AC4BB8}" srcOrd="7" destOrd="0" presId="urn:microsoft.com/office/officeart/2005/8/layout/vProcess5"/>
    <dgm:cxn modelId="{2D276D9D-EB6B-C64E-BC6A-965BEF6207F8}" type="presParOf" srcId="{7F87FE77-737E-DA45-B75E-493874BF7A8B}" destId="{284EA3F5-3571-E74E-B325-29812771DD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D04B6-A021-4E11-BDFC-E77680F61C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7F6E00-D3AB-46A4-BACE-23179559BBF3}">
      <dgm:prSet/>
      <dgm:spPr/>
      <dgm:t>
        <a:bodyPr/>
        <a:lstStyle/>
        <a:p>
          <a:pPr>
            <a:defRPr cap="all"/>
          </a:pPr>
          <a:r>
            <a:rPr lang="en-GB" b="1">
              <a:latin typeface="Times New Roman" panose="02020603050405020304" pitchFamily="18" charset="0"/>
              <a:cs typeface="Times New Roman" panose="02020603050405020304" pitchFamily="18" charset="0"/>
            </a:rPr>
            <a:t>Key events:</a:t>
          </a:r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2B6C9-9467-4ECB-A1B2-FF373AC4D925}" type="parTrans" cxnId="{A3FEF019-17F8-4E3F-8B24-22125EF6B419}">
      <dgm:prSet/>
      <dgm:spPr/>
      <dgm:t>
        <a:bodyPr/>
        <a:lstStyle/>
        <a:p>
          <a:endParaRPr lang="en-US"/>
        </a:p>
      </dgm:t>
    </dgm:pt>
    <dgm:pt modelId="{2A968243-B4EC-43DA-98FB-93397696395A}" type="sibTrans" cxnId="{A3FEF019-17F8-4E3F-8B24-22125EF6B419}">
      <dgm:prSet/>
      <dgm:spPr/>
      <dgm:t>
        <a:bodyPr/>
        <a:lstStyle/>
        <a:p>
          <a:endParaRPr lang="en-US"/>
        </a:p>
      </dgm:t>
    </dgm:pt>
    <dgm:pt modelId="{82F32B4D-4204-453E-918F-4A84F29A7E73}">
      <dgm:prSet/>
      <dgm:spPr/>
      <dgm:t>
        <a:bodyPr/>
        <a:lstStyle/>
        <a:p>
          <a:pPr>
            <a:defRPr cap="all"/>
          </a:pP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Seneca Falls Convention (1848)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517A1-392C-41AC-91EB-9CC818D6BE85}" type="parTrans" cxnId="{EB098462-4B1F-43F3-BCC9-5932363BEAAD}">
      <dgm:prSet/>
      <dgm:spPr/>
      <dgm:t>
        <a:bodyPr/>
        <a:lstStyle/>
        <a:p>
          <a:endParaRPr lang="en-US"/>
        </a:p>
      </dgm:t>
    </dgm:pt>
    <dgm:pt modelId="{5575AD32-2011-4810-A959-7CCD5A74588E}" type="sibTrans" cxnId="{EB098462-4B1F-43F3-BCC9-5932363BEAAD}">
      <dgm:prSet/>
      <dgm:spPr/>
      <dgm:t>
        <a:bodyPr/>
        <a:lstStyle/>
        <a:p>
          <a:endParaRPr lang="en-US"/>
        </a:p>
      </dgm:t>
    </dgm:pt>
    <dgm:pt modelId="{0DE88C96-D0A4-402B-97B9-4D7E66AA7DE4}">
      <dgm:prSet/>
      <dgm:spPr/>
      <dgm:t>
        <a:bodyPr/>
        <a:lstStyle/>
        <a:p>
          <a:pPr>
            <a:defRPr cap="all"/>
          </a:pP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Declaration of Sentiments by Elizabeth Cady Stanton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3273B-B9F6-41E3-AE1B-02C8CCADFF25}" type="parTrans" cxnId="{28B425AC-5D73-4BC5-B157-1F513053D84F}">
      <dgm:prSet/>
      <dgm:spPr/>
      <dgm:t>
        <a:bodyPr/>
        <a:lstStyle/>
        <a:p>
          <a:endParaRPr lang="en-US"/>
        </a:p>
      </dgm:t>
    </dgm:pt>
    <dgm:pt modelId="{9D67B02B-E01B-4C5D-9A96-8F5DB6A2D455}" type="sibTrans" cxnId="{28B425AC-5D73-4BC5-B157-1F513053D84F}">
      <dgm:prSet/>
      <dgm:spPr/>
      <dgm:t>
        <a:bodyPr/>
        <a:lstStyle/>
        <a:p>
          <a:endParaRPr lang="en-US"/>
        </a:p>
      </dgm:t>
    </dgm:pt>
    <dgm:pt modelId="{C0717C95-25A3-45BA-8C50-0E3DB42F1C1B}">
      <dgm:prSet/>
      <dgm:spPr/>
      <dgm:t>
        <a:bodyPr/>
        <a:lstStyle/>
        <a:p>
          <a:pPr>
            <a:defRPr cap="all"/>
          </a:pPr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Early challenges and opposition</a:t>
          </a:r>
          <a:r>
            <a:rPr lang="en-GB" dirty="0"/>
            <a:t>.</a:t>
          </a:r>
          <a:endParaRPr lang="en-US" dirty="0"/>
        </a:p>
      </dgm:t>
    </dgm:pt>
    <dgm:pt modelId="{4BAA3E66-7516-459B-B8DB-BA169DBDBF51}" type="parTrans" cxnId="{F1870306-4E33-46FF-AD0F-9913458FD2A4}">
      <dgm:prSet/>
      <dgm:spPr/>
      <dgm:t>
        <a:bodyPr/>
        <a:lstStyle/>
        <a:p>
          <a:endParaRPr lang="en-US"/>
        </a:p>
      </dgm:t>
    </dgm:pt>
    <dgm:pt modelId="{27BF4674-E6E1-406B-9155-C49DCEDA87CB}" type="sibTrans" cxnId="{F1870306-4E33-46FF-AD0F-9913458FD2A4}">
      <dgm:prSet/>
      <dgm:spPr/>
      <dgm:t>
        <a:bodyPr/>
        <a:lstStyle/>
        <a:p>
          <a:endParaRPr lang="en-US"/>
        </a:p>
      </dgm:t>
    </dgm:pt>
    <dgm:pt modelId="{B1723B33-5D2C-4B47-97EB-771B230B628D}" type="pres">
      <dgm:prSet presAssocID="{4A7D04B6-A021-4E11-BDFC-E77680F61C07}" presName="diagram" presStyleCnt="0">
        <dgm:presLayoutVars>
          <dgm:dir/>
          <dgm:resizeHandles val="exact"/>
        </dgm:presLayoutVars>
      </dgm:prSet>
      <dgm:spPr/>
    </dgm:pt>
    <dgm:pt modelId="{D86F3BCB-ABB2-9848-BDDB-377900821305}" type="pres">
      <dgm:prSet presAssocID="{3D7F6E00-D3AB-46A4-BACE-23179559BBF3}" presName="node" presStyleLbl="node1" presStyleIdx="0" presStyleCnt="4" custScaleX="138261">
        <dgm:presLayoutVars>
          <dgm:bulletEnabled val="1"/>
        </dgm:presLayoutVars>
      </dgm:prSet>
      <dgm:spPr/>
    </dgm:pt>
    <dgm:pt modelId="{239634F9-8904-AF4F-BB0C-3755F80E0DE5}" type="pres">
      <dgm:prSet presAssocID="{2A968243-B4EC-43DA-98FB-93397696395A}" presName="sibTrans" presStyleCnt="0"/>
      <dgm:spPr/>
    </dgm:pt>
    <dgm:pt modelId="{4C1FAEA0-08E2-F848-B40D-47F17D6EA1E2}" type="pres">
      <dgm:prSet presAssocID="{82F32B4D-4204-453E-918F-4A84F29A7E73}" presName="node" presStyleLbl="node1" presStyleIdx="1" presStyleCnt="4" custScaleX="131883">
        <dgm:presLayoutVars>
          <dgm:bulletEnabled val="1"/>
        </dgm:presLayoutVars>
      </dgm:prSet>
      <dgm:spPr/>
    </dgm:pt>
    <dgm:pt modelId="{288185B7-E87D-A140-82F1-67821662BE67}" type="pres">
      <dgm:prSet presAssocID="{5575AD32-2011-4810-A959-7CCD5A74588E}" presName="sibTrans" presStyleCnt="0"/>
      <dgm:spPr/>
    </dgm:pt>
    <dgm:pt modelId="{431247EF-6FFC-D146-BA5E-F08410417A4A}" type="pres">
      <dgm:prSet presAssocID="{0DE88C96-D0A4-402B-97B9-4D7E66AA7DE4}" presName="node" presStyleLbl="node1" presStyleIdx="2" presStyleCnt="4" custScaleX="175808">
        <dgm:presLayoutVars>
          <dgm:bulletEnabled val="1"/>
        </dgm:presLayoutVars>
      </dgm:prSet>
      <dgm:spPr/>
    </dgm:pt>
    <dgm:pt modelId="{447D392B-D914-1641-A746-19B02DC0EF90}" type="pres">
      <dgm:prSet presAssocID="{9D67B02B-E01B-4C5D-9A96-8F5DB6A2D455}" presName="sibTrans" presStyleCnt="0"/>
      <dgm:spPr/>
    </dgm:pt>
    <dgm:pt modelId="{C703996C-F5B4-204C-B99B-D64C3FB4ABB8}" type="pres">
      <dgm:prSet presAssocID="{C0717C95-25A3-45BA-8C50-0E3DB42F1C1B}" presName="node" presStyleLbl="node1" presStyleIdx="3" presStyleCnt="4">
        <dgm:presLayoutVars>
          <dgm:bulletEnabled val="1"/>
        </dgm:presLayoutVars>
      </dgm:prSet>
      <dgm:spPr/>
    </dgm:pt>
  </dgm:ptLst>
  <dgm:cxnLst>
    <dgm:cxn modelId="{F1870306-4E33-46FF-AD0F-9913458FD2A4}" srcId="{4A7D04B6-A021-4E11-BDFC-E77680F61C07}" destId="{C0717C95-25A3-45BA-8C50-0E3DB42F1C1B}" srcOrd="3" destOrd="0" parTransId="{4BAA3E66-7516-459B-B8DB-BA169DBDBF51}" sibTransId="{27BF4674-E6E1-406B-9155-C49DCEDA87CB}"/>
    <dgm:cxn modelId="{A3FEF019-17F8-4E3F-8B24-22125EF6B419}" srcId="{4A7D04B6-A021-4E11-BDFC-E77680F61C07}" destId="{3D7F6E00-D3AB-46A4-BACE-23179559BBF3}" srcOrd="0" destOrd="0" parTransId="{FC22B6C9-9467-4ECB-A1B2-FF373AC4D925}" sibTransId="{2A968243-B4EC-43DA-98FB-93397696395A}"/>
    <dgm:cxn modelId="{8FC56157-BBA7-A24D-8EBE-9469C4E4C492}" type="presOf" srcId="{3D7F6E00-D3AB-46A4-BACE-23179559BBF3}" destId="{D86F3BCB-ABB2-9848-BDDB-377900821305}" srcOrd="0" destOrd="0" presId="urn:microsoft.com/office/officeart/2005/8/layout/default"/>
    <dgm:cxn modelId="{EB098462-4B1F-43F3-BCC9-5932363BEAAD}" srcId="{4A7D04B6-A021-4E11-BDFC-E77680F61C07}" destId="{82F32B4D-4204-453E-918F-4A84F29A7E73}" srcOrd="1" destOrd="0" parTransId="{BE2517A1-392C-41AC-91EB-9CC818D6BE85}" sibTransId="{5575AD32-2011-4810-A959-7CCD5A74588E}"/>
    <dgm:cxn modelId="{BB8FC072-4B60-F34B-A882-E0A546E43476}" type="presOf" srcId="{0DE88C96-D0A4-402B-97B9-4D7E66AA7DE4}" destId="{431247EF-6FFC-D146-BA5E-F08410417A4A}" srcOrd="0" destOrd="0" presId="urn:microsoft.com/office/officeart/2005/8/layout/default"/>
    <dgm:cxn modelId="{5D2F8582-1C55-7442-9582-172EDA860CD8}" type="presOf" srcId="{C0717C95-25A3-45BA-8C50-0E3DB42F1C1B}" destId="{C703996C-F5B4-204C-B99B-D64C3FB4ABB8}" srcOrd="0" destOrd="0" presId="urn:microsoft.com/office/officeart/2005/8/layout/default"/>
    <dgm:cxn modelId="{28B425AC-5D73-4BC5-B157-1F513053D84F}" srcId="{4A7D04B6-A021-4E11-BDFC-E77680F61C07}" destId="{0DE88C96-D0A4-402B-97B9-4D7E66AA7DE4}" srcOrd="2" destOrd="0" parTransId="{DDE3273B-B9F6-41E3-AE1B-02C8CCADFF25}" sibTransId="{9D67B02B-E01B-4C5D-9A96-8F5DB6A2D455}"/>
    <dgm:cxn modelId="{E8CFF1B8-EF5D-1C4B-8B8F-B530C7941CB2}" type="presOf" srcId="{4A7D04B6-A021-4E11-BDFC-E77680F61C07}" destId="{B1723B33-5D2C-4B47-97EB-771B230B628D}" srcOrd="0" destOrd="0" presId="urn:microsoft.com/office/officeart/2005/8/layout/default"/>
    <dgm:cxn modelId="{806830DE-1172-7B46-925C-62843ADD543B}" type="presOf" srcId="{82F32B4D-4204-453E-918F-4A84F29A7E73}" destId="{4C1FAEA0-08E2-F848-B40D-47F17D6EA1E2}" srcOrd="0" destOrd="0" presId="urn:microsoft.com/office/officeart/2005/8/layout/default"/>
    <dgm:cxn modelId="{4171DC8E-ACB1-6F4D-85B3-E557F8CE9938}" type="presParOf" srcId="{B1723B33-5D2C-4B47-97EB-771B230B628D}" destId="{D86F3BCB-ABB2-9848-BDDB-377900821305}" srcOrd="0" destOrd="0" presId="urn:microsoft.com/office/officeart/2005/8/layout/default"/>
    <dgm:cxn modelId="{66652880-5656-D84A-B80A-91C8F8125EB4}" type="presParOf" srcId="{B1723B33-5D2C-4B47-97EB-771B230B628D}" destId="{239634F9-8904-AF4F-BB0C-3755F80E0DE5}" srcOrd="1" destOrd="0" presId="urn:microsoft.com/office/officeart/2005/8/layout/default"/>
    <dgm:cxn modelId="{1BDC532B-5478-7A42-B5D8-B328DAA1AE4E}" type="presParOf" srcId="{B1723B33-5D2C-4B47-97EB-771B230B628D}" destId="{4C1FAEA0-08E2-F848-B40D-47F17D6EA1E2}" srcOrd="2" destOrd="0" presId="urn:microsoft.com/office/officeart/2005/8/layout/default"/>
    <dgm:cxn modelId="{592A8606-925D-3648-9522-FD6EA179DE29}" type="presParOf" srcId="{B1723B33-5D2C-4B47-97EB-771B230B628D}" destId="{288185B7-E87D-A140-82F1-67821662BE67}" srcOrd="3" destOrd="0" presId="urn:microsoft.com/office/officeart/2005/8/layout/default"/>
    <dgm:cxn modelId="{AE401B0A-6109-0742-81B5-B5E6E2224799}" type="presParOf" srcId="{B1723B33-5D2C-4B47-97EB-771B230B628D}" destId="{431247EF-6FFC-D146-BA5E-F08410417A4A}" srcOrd="4" destOrd="0" presId="urn:microsoft.com/office/officeart/2005/8/layout/default"/>
    <dgm:cxn modelId="{7D02E896-4711-EE4E-BEFA-815CC15CAAAC}" type="presParOf" srcId="{B1723B33-5D2C-4B47-97EB-771B230B628D}" destId="{447D392B-D914-1641-A746-19B02DC0EF90}" srcOrd="5" destOrd="0" presId="urn:microsoft.com/office/officeart/2005/8/layout/default"/>
    <dgm:cxn modelId="{7DADD527-9BFD-8443-A25C-8FBF2A5FF0F4}" type="presParOf" srcId="{B1723B33-5D2C-4B47-97EB-771B230B628D}" destId="{C703996C-F5B4-204C-B99B-D64C3FB4ABB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E9508-B3FC-482B-A326-3A935AACE7E5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0CB7A8-9133-4F27-8EB0-B665FAC56610}">
      <dgm:prSet custT="1"/>
      <dgm:spPr/>
      <dgm:t>
        <a:bodyPr/>
        <a:lstStyle/>
        <a:p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Petitions and lobbying: Engaging lawmakers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81D58-78DD-4FBB-AD5A-20E0A24BBEA3}" type="parTrans" cxnId="{DB8DA447-D832-4643-85A1-24999DC06D86}">
      <dgm:prSet/>
      <dgm:spPr/>
      <dgm:t>
        <a:bodyPr/>
        <a:lstStyle/>
        <a:p>
          <a:endParaRPr lang="en-US"/>
        </a:p>
      </dgm:t>
    </dgm:pt>
    <dgm:pt modelId="{E15B4D7E-0538-49C8-9B8C-317E3F15A78D}" type="sibTrans" cxnId="{DB8DA447-D832-4643-85A1-24999DC06D86}">
      <dgm:prSet/>
      <dgm:spPr/>
      <dgm:t>
        <a:bodyPr/>
        <a:lstStyle/>
        <a:p>
          <a:endParaRPr lang="en-US"/>
        </a:p>
      </dgm:t>
    </dgm:pt>
    <dgm:pt modelId="{E174003C-571F-441E-8F97-781C0566EEBB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Public demonstrations: Marches and parades.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26678-7FC4-4F13-B2F5-89811471A49E}" type="parTrans" cxnId="{33309624-1514-42D5-9A5F-DACEA3A435D5}">
      <dgm:prSet/>
      <dgm:spPr/>
      <dgm:t>
        <a:bodyPr/>
        <a:lstStyle/>
        <a:p>
          <a:endParaRPr lang="en-US"/>
        </a:p>
      </dgm:t>
    </dgm:pt>
    <dgm:pt modelId="{DC0B1BB8-BA20-4A97-A728-E429E9D76D8F}" type="sibTrans" cxnId="{33309624-1514-42D5-9A5F-DACEA3A435D5}">
      <dgm:prSet/>
      <dgm:spPr/>
      <dgm:t>
        <a:bodyPr/>
        <a:lstStyle/>
        <a:p>
          <a:endParaRPr lang="en-US"/>
        </a:p>
      </dgm:t>
    </dgm:pt>
    <dgm:pt modelId="{DB9F042C-2585-481D-A4F2-D72FD9D38E44}">
      <dgm:prSet custT="1"/>
      <dgm:spPr/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Civil disobedience: Hunger strikes and sit-ins.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D916A-5E2A-44C7-A9EC-F2937AB304DB}" type="parTrans" cxnId="{DF2AE5E0-5462-4A6B-8D65-B706403B38BC}">
      <dgm:prSet/>
      <dgm:spPr/>
      <dgm:t>
        <a:bodyPr/>
        <a:lstStyle/>
        <a:p>
          <a:endParaRPr lang="en-US"/>
        </a:p>
      </dgm:t>
    </dgm:pt>
    <dgm:pt modelId="{2C8D3585-9022-46E4-BD0D-76E6DF6579CD}" type="sibTrans" cxnId="{DF2AE5E0-5462-4A6B-8D65-B706403B38BC}">
      <dgm:prSet/>
      <dgm:spPr/>
      <dgm:t>
        <a:bodyPr/>
        <a:lstStyle/>
        <a:p>
          <a:endParaRPr lang="en-US"/>
        </a:p>
      </dgm:t>
    </dgm:pt>
    <dgm:pt modelId="{FF32C5D9-D211-49A8-8573-AC9ABDF7DE0C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Publications: Newspapers and pamphlets advocating for rights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E4061-04D9-41D9-B8E0-D831849E6F5C}" type="parTrans" cxnId="{A8453969-A26A-4E30-8931-28E78EA8B26E}">
      <dgm:prSet/>
      <dgm:spPr/>
      <dgm:t>
        <a:bodyPr/>
        <a:lstStyle/>
        <a:p>
          <a:endParaRPr lang="en-US"/>
        </a:p>
      </dgm:t>
    </dgm:pt>
    <dgm:pt modelId="{08BFAD81-B120-4A6E-B597-5CD439FC403B}" type="sibTrans" cxnId="{A8453969-A26A-4E30-8931-28E78EA8B26E}">
      <dgm:prSet/>
      <dgm:spPr/>
      <dgm:t>
        <a:bodyPr/>
        <a:lstStyle/>
        <a:p>
          <a:endParaRPr lang="en-US"/>
        </a:p>
      </dgm:t>
    </dgm:pt>
    <dgm:pt modelId="{D2E7B7FA-00BC-E043-BEB9-782A99F270B0}" type="pres">
      <dgm:prSet presAssocID="{052E9508-B3FC-482B-A326-3A935AACE7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BF2307-D34B-2A49-B857-43653B2854CA}" type="pres">
      <dgm:prSet presAssocID="{E40CB7A8-9133-4F27-8EB0-B665FAC56610}" presName="hierRoot1" presStyleCnt="0"/>
      <dgm:spPr/>
    </dgm:pt>
    <dgm:pt modelId="{AD42378E-E3C2-454D-B50B-8F22BEF0033F}" type="pres">
      <dgm:prSet presAssocID="{E40CB7A8-9133-4F27-8EB0-B665FAC56610}" presName="composite" presStyleCnt="0"/>
      <dgm:spPr/>
    </dgm:pt>
    <dgm:pt modelId="{C2F8BE8D-E421-4648-82F6-84DAB6B47361}" type="pres">
      <dgm:prSet presAssocID="{E40CB7A8-9133-4F27-8EB0-B665FAC56610}" presName="background" presStyleLbl="node0" presStyleIdx="0" presStyleCnt="4"/>
      <dgm:spPr/>
    </dgm:pt>
    <dgm:pt modelId="{A468E68D-65DE-C94A-AF57-98BA8FE9DF98}" type="pres">
      <dgm:prSet presAssocID="{E40CB7A8-9133-4F27-8EB0-B665FAC56610}" presName="text" presStyleLbl="fgAcc0" presStyleIdx="0" presStyleCnt="4" custScaleX="159878" custScaleY="394273">
        <dgm:presLayoutVars>
          <dgm:chPref val="3"/>
        </dgm:presLayoutVars>
      </dgm:prSet>
      <dgm:spPr/>
    </dgm:pt>
    <dgm:pt modelId="{39E1540E-0B05-6442-8997-26D8D54C0709}" type="pres">
      <dgm:prSet presAssocID="{E40CB7A8-9133-4F27-8EB0-B665FAC56610}" presName="hierChild2" presStyleCnt="0"/>
      <dgm:spPr/>
    </dgm:pt>
    <dgm:pt modelId="{1F58E17A-6FC4-2D47-9661-3F02BD29F0B1}" type="pres">
      <dgm:prSet presAssocID="{E174003C-571F-441E-8F97-781C0566EEBB}" presName="hierRoot1" presStyleCnt="0"/>
      <dgm:spPr/>
    </dgm:pt>
    <dgm:pt modelId="{EB07D0F1-84F0-534F-905F-4FCC07B936EA}" type="pres">
      <dgm:prSet presAssocID="{E174003C-571F-441E-8F97-781C0566EEBB}" presName="composite" presStyleCnt="0"/>
      <dgm:spPr/>
    </dgm:pt>
    <dgm:pt modelId="{4F26777A-8B6E-9B4C-8D35-A4C6B9F7977E}" type="pres">
      <dgm:prSet presAssocID="{E174003C-571F-441E-8F97-781C0566EEBB}" presName="background" presStyleLbl="node0" presStyleIdx="1" presStyleCnt="4"/>
      <dgm:spPr/>
    </dgm:pt>
    <dgm:pt modelId="{870F42FF-FD8A-A745-99E6-D59755DC6D1C}" type="pres">
      <dgm:prSet presAssocID="{E174003C-571F-441E-8F97-781C0566EEBB}" presName="text" presStyleLbl="fgAcc0" presStyleIdx="1" presStyleCnt="4" custScaleX="192789" custScaleY="410990">
        <dgm:presLayoutVars>
          <dgm:chPref val="3"/>
        </dgm:presLayoutVars>
      </dgm:prSet>
      <dgm:spPr/>
    </dgm:pt>
    <dgm:pt modelId="{9915F77F-1F9B-C34F-9BD1-5A064B74C329}" type="pres">
      <dgm:prSet presAssocID="{E174003C-571F-441E-8F97-781C0566EEBB}" presName="hierChild2" presStyleCnt="0"/>
      <dgm:spPr/>
    </dgm:pt>
    <dgm:pt modelId="{260133CB-0873-2F48-AA12-317DB3F295BA}" type="pres">
      <dgm:prSet presAssocID="{DB9F042C-2585-481D-A4F2-D72FD9D38E44}" presName="hierRoot1" presStyleCnt="0"/>
      <dgm:spPr/>
    </dgm:pt>
    <dgm:pt modelId="{8C0400E2-50CD-B04A-9C4F-75E1979AA698}" type="pres">
      <dgm:prSet presAssocID="{DB9F042C-2585-481D-A4F2-D72FD9D38E44}" presName="composite" presStyleCnt="0"/>
      <dgm:spPr/>
    </dgm:pt>
    <dgm:pt modelId="{43C3C40C-1FC7-2C41-AC9D-A631F05F3E24}" type="pres">
      <dgm:prSet presAssocID="{DB9F042C-2585-481D-A4F2-D72FD9D38E44}" presName="background" presStyleLbl="node0" presStyleIdx="2" presStyleCnt="4"/>
      <dgm:spPr/>
    </dgm:pt>
    <dgm:pt modelId="{8F50E756-F216-4A4A-919D-2BC606D8B82E}" type="pres">
      <dgm:prSet presAssocID="{DB9F042C-2585-481D-A4F2-D72FD9D38E44}" presName="text" presStyleLbl="fgAcc0" presStyleIdx="2" presStyleCnt="4" custScaleX="162118" custScaleY="427725">
        <dgm:presLayoutVars>
          <dgm:chPref val="3"/>
        </dgm:presLayoutVars>
      </dgm:prSet>
      <dgm:spPr/>
    </dgm:pt>
    <dgm:pt modelId="{73968196-5B7E-4140-8007-D90620EEF029}" type="pres">
      <dgm:prSet presAssocID="{DB9F042C-2585-481D-A4F2-D72FD9D38E44}" presName="hierChild2" presStyleCnt="0"/>
      <dgm:spPr/>
    </dgm:pt>
    <dgm:pt modelId="{C2260DDE-6407-EA47-A1F3-047ECF74703F}" type="pres">
      <dgm:prSet presAssocID="{FF32C5D9-D211-49A8-8573-AC9ABDF7DE0C}" presName="hierRoot1" presStyleCnt="0"/>
      <dgm:spPr/>
    </dgm:pt>
    <dgm:pt modelId="{D3E9CFD6-480F-DD4B-8572-DA3879C18A9C}" type="pres">
      <dgm:prSet presAssocID="{FF32C5D9-D211-49A8-8573-AC9ABDF7DE0C}" presName="composite" presStyleCnt="0"/>
      <dgm:spPr/>
    </dgm:pt>
    <dgm:pt modelId="{C8AAECD9-5CEB-0340-BF78-FA64E9481FDC}" type="pres">
      <dgm:prSet presAssocID="{FF32C5D9-D211-49A8-8573-AC9ABDF7DE0C}" presName="background" presStyleLbl="node0" presStyleIdx="3" presStyleCnt="4"/>
      <dgm:spPr/>
    </dgm:pt>
    <dgm:pt modelId="{8912F706-0BBE-4B46-80A6-6BFD29AEED27}" type="pres">
      <dgm:prSet presAssocID="{FF32C5D9-D211-49A8-8573-AC9ABDF7DE0C}" presName="text" presStyleLbl="fgAcc0" presStyleIdx="3" presStyleCnt="4" custScaleX="165455" custScaleY="343654">
        <dgm:presLayoutVars>
          <dgm:chPref val="3"/>
        </dgm:presLayoutVars>
      </dgm:prSet>
      <dgm:spPr/>
    </dgm:pt>
    <dgm:pt modelId="{2B1D3C34-4CCB-6A4B-AD0A-685C52953B19}" type="pres">
      <dgm:prSet presAssocID="{FF32C5D9-D211-49A8-8573-AC9ABDF7DE0C}" presName="hierChild2" presStyleCnt="0"/>
      <dgm:spPr/>
    </dgm:pt>
  </dgm:ptLst>
  <dgm:cxnLst>
    <dgm:cxn modelId="{58842F04-D90A-F543-BBC3-77D05934DDEB}" type="presOf" srcId="{052E9508-B3FC-482B-A326-3A935AACE7E5}" destId="{D2E7B7FA-00BC-E043-BEB9-782A99F270B0}" srcOrd="0" destOrd="0" presId="urn:microsoft.com/office/officeart/2005/8/layout/hierarchy1"/>
    <dgm:cxn modelId="{5073551D-C0BB-3340-BB8A-3F14873F8ACF}" type="presOf" srcId="{FF32C5D9-D211-49A8-8573-AC9ABDF7DE0C}" destId="{8912F706-0BBE-4B46-80A6-6BFD29AEED27}" srcOrd="0" destOrd="0" presId="urn:microsoft.com/office/officeart/2005/8/layout/hierarchy1"/>
    <dgm:cxn modelId="{33309624-1514-42D5-9A5F-DACEA3A435D5}" srcId="{052E9508-B3FC-482B-A326-3A935AACE7E5}" destId="{E174003C-571F-441E-8F97-781C0566EEBB}" srcOrd="1" destOrd="0" parTransId="{ACF26678-7FC4-4F13-B2F5-89811471A49E}" sibTransId="{DC0B1BB8-BA20-4A97-A728-E429E9D76D8F}"/>
    <dgm:cxn modelId="{DB8DA447-D832-4643-85A1-24999DC06D86}" srcId="{052E9508-B3FC-482B-A326-3A935AACE7E5}" destId="{E40CB7A8-9133-4F27-8EB0-B665FAC56610}" srcOrd="0" destOrd="0" parTransId="{4D581D58-78DD-4FBB-AD5A-20E0A24BBEA3}" sibTransId="{E15B4D7E-0538-49C8-9B8C-317E3F15A78D}"/>
    <dgm:cxn modelId="{A8453969-A26A-4E30-8931-28E78EA8B26E}" srcId="{052E9508-B3FC-482B-A326-3A935AACE7E5}" destId="{FF32C5D9-D211-49A8-8573-AC9ABDF7DE0C}" srcOrd="3" destOrd="0" parTransId="{809E4061-04D9-41D9-B8E0-D831849E6F5C}" sibTransId="{08BFAD81-B120-4A6E-B597-5CD439FC403B}"/>
    <dgm:cxn modelId="{37D04391-8DCF-944A-8D24-BF28048E67AB}" type="presOf" srcId="{E40CB7A8-9133-4F27-8EB0-B665FAC56610}" destId="{A468E68D-65DE-C94A-AF57-98BA8FE9DF98}" srcOrd="0" destOrd="0" presId="urn:microsoft.com/office/officeart/2005/8/layout/hierarchy1"/>
    <dgm:cxn modelId="{C935E2C5-F632-3644-AA23-A6052FBBFF49}" type="presOf" srcId="{E174003C-571F-441E-8F97-781C0566EEBB}" destId="{870F42FF-FD8A-A745-99E6-D59755DC6D1C}" srcOrd="0" destOrd="0" presId="urn:microsoft.com/office/officeart/2005/8/layout/hierarchy1"/>
    <dgm:cxn modelId="{DF2AE5E0-5462-4A6B-8D65-B706403B38BC}" srcId="{052E9508-B3FC-482B-A326-3A935AACE7E5}" destId="{DB9F042C-2585-481D-A4F2-D72FD9D38E44}" srcOrd="2" destOrd="0" parTransId="{F7AD916A-5E2A-44C7-A9EC-F2937AB304DB}" sibTransId="{2C8D3585-9022-46E4-BD0D-76E6DF6579CD}"/>
    <dgm:cxn modelId="{70D274E1-9E33-AF4D-A6DC-13BA67C2752C}" type="presOf" srcId="{DB9F042C-2585-481D-A4F2-D72FD9D38E44}" destId="{8F50E756-F216-4A4A-919D-2BC606D8B82E}" srcOrd="0" destOrd="0" presId="urn:microsoft.com/office/officeart/2005/8/layout/hierarchy1"/>
    <dgm:cxn modelId="{FF88F431-0796-C540-9263-E595FF76532C}" type="presParOf" srcId="{D2E7B7FA-00BC-E043-BEB9-782A99F270B0}" destId="{D3BF2307-D34B-2A49-B857-43653B2854CA}" srcOrd="0" destOrd="0" presId="urn:microsoft.com/office/officeart/2005/8/layout/hierarchy1"/>
    <dgm:cxn modelId="{DAA08AA8-557F-644D-B718-FD71ACB18C9B}" type="presParOf" srcId="{D3BF2307-D34B-2A49-B857-43653B2854CA}" destId="{AD42378E-E3C2-454D-B50B-8F22BEF0033F}" srcOrd="0" destOrd="0" presId="urn:microsoft.com/office/officeart/2005/8/layout/hierarchy1"/>
    <dgm:cxn modelId="{403A7669-2806-8447-88F0-1921CA8F2DF5}" type="presParOf" srcId="{AD42378E-E3C2-454D-B50B-8F22BEF0033F}" destId="{C2F8BE8D-E421-4648-82F6-84DAB6B47361}" srcOrd="0" destOrd="0" presId="urn:microsoft.com/office/officeart/2005/8/layout/hierarchy1"/>
    <dgm:cxn modelId="{F47D729C-43DE-7540-A7AD-414E0E5646AC}" type="presParOf" srcId="{AD42378E-E3C2-454D-B50B-8F22BEF0033F}" destId="{A468E68D-65DE-C94A-AF57-98BA8FE9DF98}" srcOrd="1" destOrd="0" presId="urn:microsoft.com/office/officeart/2005/8/layout/hierarchy1"/>
    <dgm:cxn modelId="{BE2E08C8-B07F-B84F-B26D-2320C42BEE1E}" type="presParOf" srcId="{D3BF2307-D34B-2A49-B857-43653B2854CA}" destId="{39E1540E-0B05-6442-8997-26D8D54C0709}" srcOrd="1" destOrd="0" presId="urn:microsoft.com/office/officeart/2005/8/layout/hierarchy1"/>
    <dgm:cxn modelId="{520C35AB-EEBB-9040-B721-B59EF876749C}" type="presParOf" srcId="{D2E7B7FA-00BC-E043-BEB9-782A99F270B0}" destId="{1F58E17A-6FC4-2D47-9661-3F02BD29F0B1}" srcOrd="1" destOrd="0" presId="urn:microsoft.com/office/officeart/2005/8/layout/hierarchy1"/>
    <dgm:cxn modelId="{A5647345-4D8D-1A40-A0BA-DA23C0DD7B0D}" type="presParOf" srcId="{1F58E17A-6FC4-2D47-9661-3F02BD29F0B1}" destId="{EB07D0F1-84F0-534F-905F-4FCC07B936EA}" srcOrd="0" destOrd="0" presId="urn:microsoft.com/office/officeart/2005/8/layout/hierarchy1"/>
    <dgm:cxn modelId="{E3BF261D-0319-C540-BBAD-7E1DBCFDBF62}" type="presParOf" srcId="{EB07D0F1-84F0-534F-905F-4FCC07B936EA}" destId="{4F26777A-8B6E-9B4C-8D35-A4C6B9F7977E}" srcOrd="0" destOrd="0" presId="urn:microsoft.com/office/officeart/2005/8/layout/hierarchy1"/>
    <dgm:cxn modelId="{DBD8C913-77A0-FE4E-90CB-D2336889C6AD}" type="presParOf" srcId="{EB07D0F1-84F0-534F-905F-4FCC07B936EA}" destId="{870F42FF-FD8A-A745-99E6-D59755DC6D1C}" srcOrd="1" destOrd="0" presId="urn:microsoft.com/office/officeart/2005/8/layout/hierarchy1"/>
    <dgm:cxn modelId="{F9E54D2F-6A66-B947-AFF6-FBF0FFBBCE23}" type="presParOf" srcId="{1F58E17A-6FC4-2D47-9661-3F02BD29F0B1}" destId="{9915F77F-1F9B-C34F-9BD1-5A064B74C329}" srcOrd="1" destOrd="0" presId="urn:microsoft.com/office/officeart/2005/8/layout/hierarchy1"/>
    <dgm:cxn modelId="{CC075894-8F7C-6B4B-99EB-C9ECFE2D4179}" type="presParOf" srcId="{D2E7B7FA-00BC-E043-BEB9-782A99F270B0}" destId="{260133CB-0873-2F48-AA12-317DB3F295BA}" srcOrd="2" destOrd="0" presId="urn:microsoft.com/office/officeart/2005/8/layout/hierarchy1"/>
    <dgm:cxn modelId="{548C4F6A-42F5-DF4D-96C5-884D4EAD9B45}" type="presParOf" srcId="{260133CB-0873-2F48-AA12-317DB3F295BA}" destId="{8C0400E2-50CD-B04A-9C4F-75E1979AA698}" srcOrd="0" destOrd="0" presId="urn:microsoft.com/office/officeart/2005/8/layout/hierarchy1"/>
    <dgm:cxn modelId="{EBCD23CB-FEBE-5348-B83F-6F8D3D5181DB}" type="presParOf" srcId="{8C0400E2-50CD-B04A-9C4F-75E1979AA698}" destId="{43C3C40C-1FC7-2C41-AC9D-A631F05F3E24}" srcOrd="0" destOrd="0" presId="urn:microsoft.com/office/officeart/2005/8/layout/hierarchy1"/>
    <dgm:cxn modelId="{1773B871-01DC-E242-98DB-42D73D43ACBE}" type="presParOf" srcId="{8C0400E2-50CD-B04A-9C4F-75E1979AA698}" destId="{8F50E756-F216-4A4A-919D-2BC606D8B82E}" srcOrd="1" destOrd="0" presId="urn:microsoft.com/office/officeart/2005/8/layout/hierarchy1"/>
    <dgm:cxn modelId="{67F6FD72-269C-034F-8766-F07635048B0B}" type="presParOf" srcId="{260133CB-0873-2F48-AA12-317DB3F295BA}" destId="{73968196-5B7E-4140-8007-D90620EEF029}" srcOrd="1" destOrd="0" presId="urn:microsoft.com/office/officeart/2005/8/layout/hierarchy1"/>
    <dgm:cxn modelId="{C3EE1F9A-06A2-B74F-B2B3-6738E388946A}" type="presParOf" srcId="{D2E7B7FA-00BC-E043-BEB9-782A99F270B0}" destId="{C2260DDE-6407-EA47-A1F3-047ECF74703F}" srcOrd="3" destOrd="0" presId="urn:microsoft.com/office/officeart/2005/8/layout/hierarchy1"/>
    <dgm:cxn modelId="{9760B4FA-7111-954E-9B47-B4396CA6C1DE}" type="presParOf" srcId="{C2260DDE-6407-EA47-A1F3-047ECF74703F}" destId="{D3E9CFD6-480F-DD4B-8572-DA3879C18A9C}" srcOrd="0" destOrd="0" presId="urn:microsoft.com/office/officeart/2005/8/layout/hierarchy1"/>
    <dgm:cxn modelId="{1F96A8E1-5AB6-5648-BF69-8F83174F2915}" type="presParOf" srcId="{D3E9CFD6-480F-DD4B-8572-DA3879C18A9C}" destId="{C8AAECD9-5CEB-0340-BF78-FA64E9481FDC}" srcOrd="0" destOrd="0" presId="urn:microsoft.com/office/officeart/2005/8/layout/hierarchy1"/>
    <dgm:cxn modelId="{6CC5CF33-5580-1742-BF48-81240895B093}" type="presParOf" srcId="{D3E9CFD6-480F-DD4B-8572-DA3879C18A9C}" destId="{8912F706-0BBE-4B46-80A6-6BFD29AEED27}" srcOrd="1" destOrd="0" presId="urn:microsoft.com/office/officeart/2005/8/layout/hierarchy1"/>
    <dgm:cxn modelId="{E63C51CB-707B-5948-89A8-BEE16D2CCBBE}" type="presParOf" srcId="{C2260DDE-6407-EA47-A1F3-047ECF74703F}" destId="{2B1D3C34-4CCB-6A4B-AD0A-685C52953B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199ECE-2D6A-4C6C-9703-195C45BF0D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37568C-4C1E-4B14-A651-DD04DABAD92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United States:</a:t>
          </a: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19th Amendment (1920): Women’s right to vote.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1FDC6-DEC7-43CA-89B8-BFCC82B85A8B}" type="parTrans" cxnId="{70D2AE95-E10F-4A9F-9EA6-2392EAEA4AFB}">
      <dgm:prSet/>
      <dgm:spPr/>
      <dgm:t>
        <a:bodyPr/>
        <a:lstStyle/>
        <a:p>
          <a:endParaRPr lang="en-US"/>
        </a:p>
      </dgm:t>
    </dgm:pt>
    <dgm:pt modelId="{D1A90EFB-28B6-4C8C-AA06-058F0B222056}" type="sibTrans" cxnId="{70D2AE95-E10F-4A9F-9EA6-2392EAEA4AFB}">
      <dgm:prSet/>
      <dgm:spPr/>
      <dgm:t>
        <a:bodyPr/>
        <a:lstStyle/>
        <a:p>
          <a:endParaRPr lang="en-US"/>
        </a:p>
      </dgm:t>
    </dgm:pt>
    <dgm:pt modelId="{F85DFC2E-2929-44A8-97A1-69570E94D4B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United Kingdom:</a:t>
          </a: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Representation of the People Act (1918, 1928).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859F6-2A71-4FEC-A842-819AD4FB95FD}" type="parTrans" cxnId="{D91FEAC0-C7D1-4659-A9FF-EF67272E46F0}">
      <dgm:prSet/>
      <dgm:spPr/>
      <dgm:t>
        <a:bodyPr/>
        <a:lstStyle/>
        <a:p>
          <a:endParaRPr lang="en-US"/>
        </a:p>
      </dgm:t>
    </dgm:pt>
    <dgm:pt modelId="{4BFACF5B-9E8E-4091-8944-5B57EE070132}" type="sibTrans" cxnId="{D91FEAC0-C7D1-4659-A9FF-EF67272E46F0}">
      <dgm:prSet/>
      <dgm:spPr/>
      <dgm:t>
        <a:bodyPr/>
        <a:lstStyle/>
        <a:p>
          <a:endParaRPr lang="en-US"/>
        </a:p>
      </dgm:t>
    </dgm:pt>
    <dgm:pt modelId="{A71DDFFF-031E-45A8-917D-5892992D64C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Global impact: New Zealand as the first self-governing country to grant women the vote (1893).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AAA3C-11E2-4F10-A86D-82CD192D96CD}" type="parTrans" cxnId="{846BB77C-23FA-466C-8B6C-5D370D15133E}">
      <dgm:prSet/>
      <dgm:spPr/>
      <dgm:t>
        <a:bodyPr/>
        <a:lstStyle/>
        <a:p>
          <a:endParaRPr lang="en-US"/>
        </a:p>
      </dgm:t>
    </dgm:pt>
    <dgm:pt modelId="{A585CC36-F170-4CC7-AE15-345E77583E95}" type="sibTrans" cxnId="{846BB77C-23FA-466C-8B6C-5D370D15133E}">
      <dgm:prSet/>
      <dgm:spPr/>
      <dgm:t>
        <a:bodyPr/>
        <a:lstStyle/>
        <a:p>
          <a:endParaRPr lang="en-US"/>
        </a:p>
      </dgm:t>
    </dgm:pt>
    <dgm:pt modelId="{2EBE6025-5700-492E-BD40-360B2758AD8A}" type="pres">
      <dgm:prSet presAssocID="{0D199ECE-2D6A-4C6C-9703-195C45BF0DAC}" presName="root" presStyleCnt="0">
        <dgm:presLayoutVars>
          <dgm:dir/>
          <dgm:resizeHandles val="exact"/>
        </dgm:presLayoutVars>
      </dgm:prSet>
      <dgm:spPr/>
    </dgm:pt>
    <dgm:pt modelId="{5A2F292E-51D4-4CA8-A65D-8AD63CCA7690}" type="pres">
      <dgm:prSet presAssocID="{AB37568C-4C1E-4B14-A651-DD04DABAD92B}" presName="compNode" presStyleCnt="0"/>
      <dgm:spPr/>
    </dgm:pt>
    <dgm:pt modelId="{998D8953-321A-44D9-AFEC-990907ACF5A7}" type="pres">
      <dgm:prSet presAssocID="{AB37568C-4C1E-4B14-A651-DD04DABAD92B}" presName="bgRect" presStyleLbl="bgShp" presStyleIdx="0" presStyleCnt="3"/>
      <dgm:spPr/>
    </dgm:pt>
    <dgm:pt modelId="{F949FC06-598C-4939-880C-E7670DD91DA2}" type="pres">
      <dgm:prSet presAssocID="{AB37568C-4C1E-4B14-A651-DD04DABAD9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F7824AD-5521-4CD3-BEAE-2E7749D61A39}" type="pres">
      <dgm:prSet presAssocID="{AB37568C-4C1E-4B14-A651-DD04DABAD92B}" presName="spaceRect" presStyleCnt="0"/>
      <dgm:spPr/>
    </dgm:pt>
    <dgm:pt modelId="{DE111503-B3CD-426B-9011-E780450F42BE}" type="pres">
      <dgm:prSet presAssocID="{AB37568C-4C1E-4B14-A651-DD04DABAD92B}" presName="parTx" presStyleLbl="revTx" presStyleIdx="0" presStyleCnt="3">
        <dgm:presLayoutVars>
          <dgm:chMax val="0"/>
          <dgm:chPref val="0"/>
        </dgm:presLayoutVars>
      </dgm:prSet>
      <dgm:spPr/>
    </dgm:pt>
    <dgm:pt modelId="{01723C56-6C9D-4B58-9BDE-0D82577A5B6B}" type="pres">
      <dgm:prSet presAssocID="{D1A90EFB-28B6-4C8C-AA06-058F0B222056}" presName="sibTrans" presStyleCnt="0"/>
      <dgm:spPr/>
    </dgm:pt>
    <dgm:pt modelId="{A515AE16-0167-469F-B72E-96D8AEE9600F}" type="pres">
      <dgm:prSet presAssocID="{F85DFC2E-2929-44A8-97A1-69570E94D4BF}" presName="compNode" presStyleCnt="0"/>
      <dgm:spPr/>
    </dgm:pt>
    <dgm:pt modelId="{00A9C28B-2C4A-4E43-9C33-F75CD48AF864}" type="pres">
      <dgm:prSet presAssocID="{F85DFC2E-2929-44A8-97A1-69570E94D4BF}" presName="bgRect" presStyleLbl="bgShp" presStyleIdx="1" presStyleCnt="3"/>
      <dgm:spPr/>
    </dgm:pt>
    <dgm:pt modelId="{42F3B5D4-D951-4630-8532-42D0489FF67E}" type="pres">
      <dgm:prSet presAssocID="{F85DFC2E-2929-44A8-97A1-69570E94D4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02B64D76-8892-4AE8-95BB-DDA9418C82B2}" type="pres">
      <dgm:prSet presAssocID="{F85DFC2E-2929-44A8-97A1-69570E94D4BF}" presName="spaceRect" presStyleCnt="0"/>
      <dgm:spPr/>
    </dgm:pt>
    <dgm:pt modelId="{0AC900B4-A47D-4DC9-A2A1-87E93E4F4E51}" type="pres">
      <dgm:prSet presAssocID="{F85DFC2E-2929-44A8-97A1-69570E94D4BF}" presName="parTx" presStyleLbl="revTx" presStyleIdx="1" presStyleCnt="3">
        <dgm:presLayoutVars>
          <dgm:chMax val="0"/>
          <dgm:chPref val="0"/>
        </dgm:presLayoutVars>
      </dgm:prSet>
      <dgm:spPr/>
    </dgm:pt>
    <dgm:pt modelId="{CAB4CEB9-3F61-4773-90B5-5D607F818394}" type="pres">
      <dgm:prSet presAssocID="{4BFACF5B-9E8E-4091-8944-5B57EE070132}" presName="sibTrans" presStyleCnt="0"/>
      <dgm:spPr/>
    </dgm:pt>
    <dgm:pt modelId="{40858CCE-F717-4188-BE21-72CA4B9977AE}" type="pres">
      <dgm:prSet presAssocID="{A71DDFFF-031E-45A8-917D-5892992D64C8}" presName="compNode" presStyleCnt="0"/>
      <dgm:spPr/>
    </dgm:pt>
    <dgm:pt modelId="{147CF8EA-D94C-480B-A5E9-CB5F861E37C9}" type="pres">
      <dgm:prSet presAssocID="{A71DDFFF-031E-45A8-917D-5892992D64C8}" presName="bgRect" presStyleLbl="bgShp" presStyleIdx="2" presStyleCnt="3"/>
      <dgm:spPr/>
    </dgm:pt>
    <dgm:pt modelId="{4F66747A-FDE3-42A7-A7D0-771C8A529646}" type="pres">
      <dgm:prSet presAssocID="{A71DDFFF-031E-45A8-917D-5892992D64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63BFC15-9DB3-4C4A-8F4B-B7BF09B582F2}" type="pres">
      <dgm:prSet presAssocID="{A71DDFFF-031E-45A8-917D-5892992D64C8}" presName="spaceRect" presStyleCnt="0"/>
      <dgm:spPr/>
    </dgm:pt>
    <dgm:pt modelId="{13186B0E-B4F3-438F-A51B-93ADA3EE06DB}" type="pres">
      <dgm:prSet presAssocID="{A71DDFFF-031E-45A8-917D-5892992D64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7B7516-4CBF-43C6-88F5-08A56ABB32E3}" type="presOf" srcId="{AB37568C-4C1E-4B14-A651-DD04DABAD92B}" destId="{DE111503-B3CD-426B-9011-E780450F42BE}" srcOrd="0" destOrd="0" presId="urn:microsoft.com/office/officeart/2018/2/layout/IconVerticalSolidList"/>
    <dgm:cxn modelId="{846BB77C-23FA-466C-8B6C-5D370D15133E}" srcId="{0D199ECE-2D6A-4C6C-9703-195C45BF0DAC}" destId="{A71DDFFF-031E-45A8-917D-5892992D64C8}" srcOrd="2" destOrd="0" parTransId="{853AAA3C-11E2-4F10-A86D-82CD192D96CD}" sibTransId="{A585CC36-F170-4CC7-AE15-345E77583E95}"/>
    <dgm:cxn modelId="{70D2AE95-E10F-4A9F-9EA6-2392EAEA4AFB}" srcId="{0D199ECE-2D6A-4C6C-9703-195C45BF0DAC}" destId="{AB37568C-4C1E-4B14-A651-DD04DABAD92B}" srcOrd="0" destOrd="0" parTransId="{80B1FDC6-DEC7-43CA-89B8-BFCC82B85A8B}" sibTransId="{D1A90EFB-28B6-4C8C-AA06-058F0B222056}"/>
    <dgm:cxn modelId="{55D842B0-853D-42AC-8F1F-94EE1CA77137}" type="presOf" srcId="{F85DFC2E-2929-44A8-97A1-69570E94D4BF}" destId="{0AC900B4-A47D-4DC9-A2A1-87E93E4F4E51}" srcOrd="0" destOrd="0" presId="urn:microsoft.com/office/officeart/2018/2/layout/IconVerticalSolidList"/>
    <dgm:cxn modelId="{D91FEAC0-C7D1-4659-A9FF-EF67272E46F0}" srcId="{0D199ECE-2D6A-4C6C-9703-195C45BF0DAC}" destId="{F85DFC2E-2929-44A8-97A1-69570E94D4BF}" srcOrd="1" destOrd="0" parTransId="{B51859F6-2A71-4FEC-A842-819AD4FB95FD}" sibTransId="{4BFACF5B-9E8E-4091-8944-5B57EE070132}"/>
    <dgm:cxn modelId="{A93E77CC-BBBF-47E5-9D16-FC3FB2C49DEA}" type="presOf" srcId="{0D199ECE-2D6A-4C6C-9703-195C45BF0DAC}" destId="{2EBE6025-5700-492E-BD40-360B2758AD8A}" srcOrd="0" destOrd="0" presId="urn:microsoft.com/office/officeart/2018/2/layout/IconVerticalSolidList"/>
    <dgm:cxn modelId="{5BD967E2-A199-4B80-BA6E-605069B86722}" type="presOf" srcId="{A71DDFFF-031E-45A8-917D-5892992D64C8}" destId="{13186B0E-B4F3-438F-A51B-93ADA3EE06DB}" srcOrd="0" destOrd="0" presId="urn:microsoft.com/office/officeart/2018/2/layout/IconVerticalSolidList"/>
    <dgm:cxn modelId="{EDEE5BEE-A71B-4A97-BFD5-AAD6D88C3E69}" type="presParOf" srcId="{2EBE6025-5700-492E-BD40-360B2758AD8A}" destId="{5A2F292E-51D4-4CA8-A65D-8AD63CCA7690}" srcOrd="0" destOrd="0" presId="urn:microsoft.com/office/officeart/2018/2/layout/IconVerticalSolidList"/>
    <dgm:cxn modelId="{DCD8ED11-5371-44F0-B950-BBF4088BC647}" type="presParOf" srcId="{5A2F292E-51D4-4CA8-A65D-8AD63CCA7690}" destId="{998D8953-321A-44D9-AFEC-990907ACF5A7}" srcOrd="0" destOrd="0" presId="urn:microsoft.com/office/officeart/2018/2/layout/IconVerticalSolidList"/>
    <dgm:cxn modelId="{ECD26DA5-532B-4D82-A39E-61C25D7CE4CA}" type="presParOf" srcId="{5A2F292E-51D4-4CA8-A65D-8AD63CCA7690}" destId="{F949FC06-598C-4939-880C-E7670DD91DA2}" srcOrd="1" destOrd="0" presId="urn:microsoft.com/office/officeart/2018/2/layout/IconVerticalSolidList"/>
    <dgm:cxn modelId="{1505D967-B23A-4931-8C93-2C41C9FB3D3C}" type="presParOf" srcId="{5A2F292E-51D4-4CA8-A65D-8AD63CCA7690}" destId="{DF7824AD-5521-4CD3-BEAE-2E7749D61A39}" srcOrd="2" destOrd="0" presId="urn:microsoft.com/office/officeart/2018/2/layout/IconVerticalSolidList"/>
    <dgm:cxn modelId="{29981B3A-C7C3-4A64-B22F-BA670E67F70E}" type="presParOf" srcId="{5A2F292E-51D4-4CA8-A65D-8AD63CCA7690}" destId="{DE111503-B3CD-426B-9011-E780450F42BE}" srcOrd="3" destOrd="0" presId="urn:microsoft.com/office/officeart/2018/2/layout/IconVerticalSolidList"/>
    <dgm:cxn modelId="{063B8BF6-BB54-4C4C-9B90-C19B34455BD6}" type="presParOf" srcId="{2EBE6025-5700-492E-BD40-360B2758AD8A}" destId="{01723C56-6C9D-4B58-9BDE-0D82577A5B6B}" srcOrd="1" destOrd="0" presId="urn:microsoft.com/office/officeart/2018/2/layout/IconVerticalSolidList"/>
    <dgm:cxn modelId="{72D121EF-85CF-4468-B688-A48DF8077DDF}" type="presParOf" srcId="{2EBE6025-5700-492E-BD40-360B2758AD8A}" destId="{A515AE16-0167-469F-B72E-96D8AEE9600F}" srcOrd="2" destOrd="0" presId="urn:microsoft.com/office/officeart/2018/2/layout/IconVerticalSolidList"/>
    <dgm:cxn modelId="{9E6BFE96-C19A-4735-B8DB-2FB008933710}" type="presParOf" srcId="{A515AE16-0167-469F-B72E-96D8AEE9600F}" destId="{00A9C28B-2C4A-4E43-9C33-F75CD48AF864}" srcOrd="0" destOrd="0" presId="urn:microsoft.com/office/officeart/2018/2/layout/IconVerticalSolidList"/>
    <dgm:cxn modelId="{2163819C-AF0D-47C9-8B33-174F89FEFD02}" type="presParOf" srcId="{A515AE16-0167-469F-B72E-96D8AEE9600F}" destId="{42F3B5D4-D951-4630-8532-42D0489FF67E}" srcOrd="1" destOrd="0" presId="urn:microsoft.com/office/officeart/2018/2/layout/IconVerticalSolidList"/>
    <dgm:cxn modelId="{F56F5752-E824-4070-ADCC-1B63D107D421}" type="presParOf" srcId="{A515AE16-0167-469F-B72E-96D8AEE9600F}" destId="{02B64D76-8892-4AE8-95BB-DDA9418C82B2}" srcOrd="2" destOrd="0" presId="urn:microsoft.com/office/officeart/2018/2/layout/IconVerticalSolidList"/>
    <dgm:cxn modelId="{47B50539-78D2-4995-BDA9-0C5F09E62B38}" type="presParOf" srcId="{A515AE16-0167-469F-B72E-96D8AEE9600F}" destId="{0AC900B4-A47D-4DC9-A2A1-87E93E4F4E51}" srcOrd="3" destOrd="0" presId="urn:microsoft.com/office/officeart/2018/2/layout/IconVerticalSolidList"/>
    <dgm:cxn modelId="{C33CD47C-202B-467A-AD84-B15420E49D2D}" type="presParOf" srcId="{2EBE6025-5700-492E-BD40-360B2758AD8A}" destId="{CAB4CEB9-3F61-4773-90B5-5D607F818394}" srcOrd="3" destOrd="0" presId="urn:microsoft.com/office/officeart/2018/2/layout/IconVerticalSolidList"/>
    <dgm:cxn modelId="{354C5BA2-8E4F-42E0-9877-6ADD4BFB52A0}" type="presParOf" srcId="{2EBE6025-5700-492E-BD40-360B2758AD8A}" destId="{40858CCE-F717-4188-BE21-72CA4B9977AE}" srcOrd="4" destOrd="0" presId="urn:microsoft.com/office/officeart/2018/2/layout/IconVerticalSolidList"/>
    <dgm:cxn modelId="{6C65262B-6299-4BF3-909D-A5733B1C10CD}" type="presParOf" srcId="{40858CCE-F717-4188-BE21-72CA4B9977AE}" destId="{147CF8EA-D94C-480B-A5E9-CB5F861E37C9}" srcOrd="0" destOrd="0" presId="urn:microsoft.com/office/officeart/2018/2/layout/IconVerticalSolidList"/>
    <dgm:cxn modelId="{BDFD32CD-454F-4B98-81DA-09553A260F3C}" type="presParOf" srcId="{40858CCE-F717-4188-BE21-72CA4B9977AE}" destId="{4F66747A-FDE3-42A7-A7D0-771C8A529646}" srcOrd="1" destOrd="0" presId="urn:microsoft.com/office/officeart/2018/2/layout/IconVerticalSolidList"/>
    <dgm:cxn modelId="{3D12F710-BE57-4F11-B62A-48C0C174281A}" type="presParOf" srcId="{40858CCE-F717-4188-BE21-72CA4B9977AE}" destId="{363BFC15-9DB3-4C4A-8F4B-B7BF09B582F2}" srcOrd="2" destOrd="0" presId="urn:microsoft.com/office/officeart/2018/2/layout/IconVerticalSolidList"/>
    <dgm:cxn modelId="{3E115C46-4198-40EE-87D9-985E38566F03}" type="presParOf" srcId="{40858CCE-F717-4188-BE21-72CA4B9977AE}" destId="{13186B0E-B4F3-438F-A51B-93ADA3EE06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FCC09-0B3A-4142-99B5-588971C5B64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CFD16-A00C-4ECC-83B1-DCFA5749F9E8}">
      <dgm:prSet custT="1"/>
      <dgm:spPr/>
      <dgm:t>
        <a:bodyPr/>
        <a:lstStyle/>
        <a:p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Resistance from: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F1900-BEE4-4020-8F2B-213169E95662}" type="parTrans" cxnId="{3C0D0D77-08F2-49D7-913B-9F886337A820}">
      <dgm:prSet/>
      <dgm:spPr/>
      <dgm:t>
        <a:bodyPr/>
        <a:lstStyle/>
        <a:p>
          <a:endParaRPr lang="en-US"/>
        </a:p>
      </dgm:t>
    </dgm:pt>
    <dgm:pt modelId="{5834C764-24B6-4006-9F18-77F405972665}" type="sibTrans" cxnId="{3C0D0D77-08F2-49D7-913B-9F886337A820}">
      <dgm:prSet/>
      <dgm:spPr/>
      <dgm:t>
        <a:bodyPr/>
        <a:lstStyle/>
        <a:p>
          <a:endParaRPr lang="en-US"/>
        </a:p>
      </dgm:t>
    </dgm:pt>
    <dgm:pt modelId="{5CD37EA0-7630-460C-9D99-1173D6D17495}">
      <dgm:prSet custT="1"/>
      <dgm:spPr/>
      <dgm:t>
        <a:bodyPr/>
        <a:lstStyle/>
        <a:p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Governments and political institutions.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D4D96-9B4A-43B7-8988-918C1FE6A24A}" type="parTrans" cxnId="{8BD5EFF8-5AF9-45EC-8BC0-BDEA83AF2A18}">
      <dgm:prSet/>
      <dgm:spPr/>
      <dgm:t>
        <a:bodyPr/>
        <a:lstStyle/>
        <a:p>
          <a:endParaRPr lang="en-US"/>
        </a:p>
      </dgm:t>
    </dgm:pt>
    <dgm:pt modelId="{843C1431-0494-4606-857E-F322E771EDCF}" type="sibTrans" cxnId="{8BD5EFF8-5AF9-45EC-8BC0-BDEA83AF2A18}">
      <dgm:prSet/>
      <dgm:spPr/>
      <dgm:t>
        <a:bodyPr/>
        <a:lstStyle/>
        <a:p>
          <a:endParaRPr lang="en-US"/>
        </a:p>
      </dgm:t>
    </dgm:pt>
    <dgm:pt modelId="{F407FF88-41FD-425B-AD4A-4BCB8DCA5EE5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Societal norms and patriarchal attitudes.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25D45-C962-435A-8058-F185EE3541B1}" type="parTrans" cxnId="{800C44BA-1998-4D9C-9544-B7566A3FFED5}">
      <dgm:prSet/>
      <dgm:spPr/>
      <dgm:t>
        <a:bodyPr/>
        <a:lstStyle/>
        <a:p>
          <a:endParaRPr lang="en-US"/>
        </a:p>
      </dgm:t>
    </dgm:pt>
    <dgm:pt modelId="{0314E25B-AFC7-408A-AEC2-BBEF5576D4B9}" type="sibTrans" cxnId="{800C44BA-1998-4D9C-9544-B7566A3FFED5}">
      <dgm:prSet/>
      <dgm:spPr/>
      <dgm:t>
        <a:bodyPr/>
        <a:lstStyle/>
        <a:p>
          <a:endParaRPr lang="en-US"/>
        </a:p>
      </dgm:t>
    </dgm:pt>
    <dgm:pt modelId="{E80272F5-178A-464D-842E-737B98E5056B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Internal divisions within the movement.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8827F-FB6B-4F8C-B209-6D85ADA104F4}" type="parTrans" cxnId="{0AB57580-54C6-4379-AA75-64302B4F5784}">
      <dgm:prSet/>
      <dgm:spPr/>
      <dgm:t>
        <a:bodyPr/>
        <a:lstStyle/>
        <a:p>
          <a:endParaRPr lang="en-US"/>
        </a:p>
      </dgm:t>
    </dgm:pt>
    <dgm:pt modelId="{95C30012-C126-41A1-B8F1-3C599DADA376}" type="sibTrans" cxnId="{0AB57580-54C6-4379-AA75-64302B4F5784}">
      <dgm:prSet/>
      <dgm:spPr/>
      <dgm:t>
        <a:bodyPr/>
        <a:lstStyle/>
        <a:p>
          <a:endParaRPr lang="en-US"/>
        </a:p>
      </dgm:t>
    </dgm:pt>
    <dgm:pt modelId="{871BC6D3-E6DC-9445-81BD-0AFF2736075D}" type="pres">
      <dgm:prSet presAssocID="{2BCFCC09-0B3A-4142-99B5-588971C5B64E}" presName="Name0" presStyleCnt="0">
        <dgm:presLayoutVars>
          <dgm:dir/>
          <dgm:animLvl val="lvl"/>
          <dgm:resizeHandles val="exact"/>
        </dgm:presLayoutVars>
      </dgm:prSet>
      <dgm:spPr/>
    </dgm:pt>
    <dgm:pt modelId="{1B3A9A81-4365-074A-AA92-DE77CC8C98D1}" type="pres">
      <dgm:prSet presAssocID="{8E0CFD16-A00C-4ECC-83B1-DCFA5749F9E8}" presName="linNode" presStyleCnt="0"/>
      <dgm:spPr/>
    </dgm:pt>
    <dgm:pt modelId="{F2DA5AA6-DDB7-F94E-902F-13808523346F}" type="pres">
      <dgm:prSet presAssocID="{8E0CFD16-A00C-4ECC-83B1-DCFA5749F9E8}" presName="parentText" presStyleLbl="node1" presStyleIdx="0" presStyleCnt="4" custScaleX="138486">
        <dgm:presLayoutVars>
          <dgm:chMax val="1"/>
          <dgm:bulletEnabled val="1"/>
        </dgm:presLayoutVars>
      </dgm:prSet>
      <dgm:spPr/>
    </dgm:pt>
    <dgm:pt modelId="{A0242B47-E2E2-8E47-A1E4-4E672AAABC9E}" type="pres">
      <dgm:prSet presAssocID="{5834C764-24B6-4006-9F18-77F405972665}" presName="sp" presStyleCnt="0"/>
      <dgm:spPr/>
    </dgm:pt>
    <dgm:pt modelId="{8727B8ED-82F7-9A45-8948-F8D603318C9C}" type="pres">
      <dgm:prSet presAssocID="{5CD37EA0-7630-460C-9D99-1173D6D17495}" presName="linNode" presStyleCnt="0"/>
      <dgm:spPr/>
    </dgm:pt>
    <dgm:pt modelId="{73D8C3D9-D177-C64F-AA17-4294A9D51245}" type="pres">
      <dgm:prSet presAssocID="{5CD37EA0-7630-460C-9D99-1173D6D17495}" presName="parentText" presStyleLbl="node1" presStyleIdx="1" presStyleCnt="4" custScaleX="231884">
        <dgm:presLayoutVars>
          <dgm:chMax val="1"/>
          <dgm:bulletEnabled val="1"/>
        </dgm:presLayoutVars>
      </dgm:prSet>
      <dgm:spPr/>
    </dgm:pt>
    <dgm:pt modelId="{6E01C13F-9739-4045-9445-03DC0374191E}" type="pres">
      <dgm:prSet presAssocID="{843C1431-0494-4606-857E-F322E771EDCF}" presName="sp" presStyleCnt="0"/>
      <dgm:spPr/>
    </dgm:pt>
    <dgm:pt modelId="{D00A43CB-57BF-794E-84E6-297F883BE4E1}" type="pres">
      <dgm:prSet presAssocID="{F407FF88-41FD-425B-AD4A-4BCB8DCA5EE5}" presName="linNode" presStyleCnt="0"/>
      <dgm:spPr/>
    </dgm:pt>
    <dgm:pt modelId="{D2AB70B1-8B13-E64A-B6DB-95FB2B04B965}" type="pres">
      <dgm:prSet presAssocID="{F407FF88-41FD-425B-AD4A-4BCB8DCA5EE5}" presName="parentText" presStyleLbl="node1" presStyleIdx="2" presStyleCnt="4" custScaleX="231884">
        <dgm:presLayoutVars>
          <dgm:chMax val="1"/>
          <dgm:bulletEnabled val="1"/>
        </dgm:presLayoutVars>
      </dgm:prSet>
      <dgm:spPr/>
    </dgm:pt>
    <dgm:pt modelId="{8F35C9A5-6421-A14D-8936-771017AC7FB0}" type="pres">
      <dgm:prSet presAssocID="{0314E25B-AFC7-408A-AEC2-BBEF5576D4B9}" presName="sp" presStyleCnt="0"/>
      <dgm:spPr/>
    </dgm:pt>
    <dgm:pt modelId="{2D2351B2-4F1C-2941-8AA5-9B3708FF69C1}" type="pres">
      <dgm:prSet presAssocID="{E80272F5-178A-464D-842E-737B98E5056B}" presName="linNode" presStyleCnt="0"/>
      <dgm:spPr/>
    </dgm:pt>
    <dgm:pt modelId="{8820547D-FC8F-284F-A9D8-5E115B62E16C}" type="pres">
      <dgm:prSet presAssocID="{E80272F5-178A-464D-842E-737B98E5056B}" presName="parentText" presStyleLbl="node1" presStyleIdx="3" presStyleCnt="4" custScaleX="222383">
        <dgm:presLayoutVars>
          <dgm:chMax val="1"/>
          <dgm:bulletEnabled val="1"/>
        </dgm:presLayoutVars>
      </dgm:prSet>
      <dgm:spPr/>
    </dgm:pt>
  </dgm:ptLst>
  <dgm:cxnLst>
    <dgm:cxn modelId="{8EB13A09-84A7-3F40-A0AD-8F9DD225ED4D}" type="presOf" srcId="{E80272F5-178A-464D-842E-737B98E5056B}" destId="{8820547D-FC8F-284F-A9D8-5E115B62E16C}" srcOrd="0" destOrd="0" presId="urn:microsoft.com/office/officeart/2005/8/layout/vList5"/>
    <dgm:cxn modelId="{00A23324-0964-DD4D-8C4E-04294E3F4F45}" type="presOf" srcId="{5CD37EA0-7630-460C-9D99-1173D6D17495}" destId="{73D8C3D9-D177-C64F-AA17-4294A9D51245}" srcOrd="0" destOrd="0" presId="urn:microsoft.com/office/officeart/2005/8/layout/vList5"/>
    <dgm:cxn modelId="{3C0D0D77-08F2-49D7-913B-9F886337A820}" srcId="{2BCFCC09-0B3A-4142-99B5-588971C5B64E}" destId="{8E0CFD16-A00C-4ECC-83B1-DCFA5749F9E8}" srcOrd="0" destOrd="0" parTransId="{410F1900-BEE4-4020-8F2B-213169E95662}" sibTransId="{5834C764-24B6-4006-9F18-77F405972665}"/>
    <dgm:cxn modelId="{0AB57580-54C6-4379-AA75-64302B4F5784}" srcId="{2BCFCC09-0B3A-4142-99B5-588971C5B64E}" destId="{E80272F5-178A-464D-842E-737B98E5056B}" srcOrd="3" destOrd="0" parTransId="{8148827F-FB6B-4F8C-B209-6D85ADA104F4}" sibTransId="{95C30012-C126-41A1-B8F1-3C599DADA376}"/>
    <dgm:cxn modelId="{8EFEB582-97C4-EA41-BBBC-CB87DE2CC172}" type="presOf" srcId="{F407FF88-41FD-425B-AD4A-4BCB8DCA5EE5}" destId="{D2AB70B1-8B13-E64A-B6DB-95FB2B04B965}" srcOrd="0" destOrd="0" presId="urn:microsoft.com/office/officeart/2005/8/layout/vList5"/>
    <dgm:cxn modelId="{800C44BA-1998-4D9C-9544-B7566A3FFED5}" srcId="{2BCFCC09-0B3A-4142-99B5-588971C5B64E}" destId="{F407FF88-41FD-425B-AD4A-4BCB8DCA5EE5}" srcOrd="2" destOrd="0" parTransId="{2D425D45-C962-435A-8058-F185EE3541B1}" sibTransId="{0314E25B-AFC7-408A-AEC2-BBEF5576D4B9}"/>
    <dgm:cxn modelId="{B029AABC-B9A1-B64E-B025-3C951544B89C}" type="presOf" srcId="{8E0CFD16-A00C-4ECC-83B1-DCFA5749F9E8}" destId="{F2DA5AA6-DDB7-F94E-902F-13808523346F}" srcOrd="0" destOrd="0" presId="urn:microsoft.com/office/officeart/2005/8/layout/vList5"/>
    <dgm:cxn modelId="{0B3616DA-20E0-AB4A-8B24-9773A83F229F}" type="presOf" srcId="{2BCFCC09-0B3A-4142-99B5-588971C5B64E}" destId="{871BC6D3-E6DC-9445-81BD-0AFF2736075D}" srcOrd="0" destOrd="0" presId="urn:microsoft.com/office/officeart/2005/8/layout/vList5"/>
    <dgm:cxn modelId="{8BD5EFF8-5AF9-45EC-8BC0-BDEA83AF2A18}" srcId="{2BCFCC09-0B3A-4142-99B5-588971C5B64E}" destId="{5CD37EA0-7630-460C-9D99-1173D6D17495}" srcOrd="1" destOrd="0" parTransId="{A10D4D96-9B4A-43B7-8988-918C1FE6A24A}" sibTransId="{843C1431-0494-4606-857E-F322E771EDCF}"/>
    <dgm:cxn modelId="{EAC71C0B-9B29-C047-B3B7-A0ED33E08F4E}" type="presParOf" srcId="{871BC6D3-E6DC-9445-81BD-0AFF2736075D}" destId="{1B3A9A81-4365-074A-AA92-DE77CC8C98D1}" srcOrd="0" destOrd="0" presId="urn:microsoft.com/office/officeart/2005/8/layout/vList5"/>
    <dgm:cxn modelId="{A2B48A83-6411-514C-9E55-C7ACDAFC6DC3}" type="presParOf" srcId="{1B3A9A81-4365-074A-AA92-DE77CC8C98D1}" destId="{F2DA5AA6-DDB7-F94E-902F-13808523346F}" srcOrd="0" destOrd="0" presId="urn:microsoft.com/office/officeart/2005/8/layout/vList5"/>
    <dgm:cxn modelId="{86A92325-BF52-2C47-A052-BC337270DCF9}" type="presParOf" srcId="{871BC6D3-E6DC-9445-81BD-0AFF2736075D}" destId="{A0242B47-E2E2-8E47-A1E4-4E672AAABC9E}" srcOrd="1" destOrd="0" presId="urn:microsoft.com/office/officeart/2005/8/layout/vList5"/>
    <dgm:cxn modelId="{B096CAC8-F21A-A94C-B85D-41B57DF3037B}" type="presParOf" srcId="{871BC6D3-E6DC-9445-81BD-0AFF2736075D}" destId="{8727B8ED-82F7-9A45-8948-F8D603318C9C}" srcOrd="2" destOrd="0" presId="urn:microsoft.com/office/officeart/2005/8/layout/vList5"/>
    <dgm:cxn modelId="{7148B044-E9D3-1D4A-9A34-784B23CB49C5}" type="presParOf" srcId="{8727B8ED-82F7-9A45-8948-F8D603318C9C}" destId="{73D8C3D9-D177-C64F-AA17-4294A9D51245}" srcOrd="0" destOrd="0" presId="urn:microsoft.com/office/officeart/2005/8/layout/vList5"/>
    <dgm:cxn modelId="{A286D4E1-663E-AA43-A25F-6ACBC2A5D7AF}" type="presParOf" srcId="{871BC6D3-E6DC-9445-81BD-0AFF2736075D}" destId="{6E01C13F-9739-4045-9445-03DC0374191E}" srcOrd="3" destOrd="0" presId="urn:microsoft.com/office/officeart/2005/8/layout/vList5"/>
    <dgm:cxn modelId="{BF6D1B54-340E-8D46-8EE8-3E990DC2ED9A}" type="presParOf" srcId="{871BC6D3-E6DC-9445-81BD-0AFF2736075D}" destId="{D00A43CB-57BF-794E-84E6-297F883BE4E1}" srcOrd="4" destOrd="0" presId="urn:microsoft.com/office/officeart/2005/8/layout/vList5"/>
    <dgm:cxn modelId="{C1D2C765-51D4-7540-A86D-ACBAA569370D}" type="presParOf" srcId="{D00A43CB-57BF-794E-84E6-297F883BE4E1}" destId="{D2AB70B1-8B13-E64A-B6DB-95FB2B04B965}" srcOrd="0" destOrd="0" presId="urn:microsoft.com/office/officeart/2005/8/layout/vList5"/>
    <dgm:cxn modelId="{C596AB10-B9CD-3745-AC8E-DAE9A278AC9C}" type="presParOf" srcId="{871BC6D3-E6DC-9445-81BD-0AFF2736075D}" destId="{8F35C9A5-6421-A14D-8936-771017AC7FB0}" srcOrd="5" destOrd="0" presId="urn:microsoft.com/office/officeart/2005/8/layout/vList5"/>
    <dgm:cxn modelId="{77309060-B763-FE4E-A48E-6ED870EFC448}" type="presParOf" srcId="{871BC6D3-E6DC-9445-81BD-0AFF2736075D}" destId="{2D2351B2-4F1C-2941-8AA5-9B3708FF69C1}" srcOrd="6" destOrd="0" presId="urn:microsoft.com/office/officeart/2005/8/layout/vList5"/>
    <dgm:cxn modelId="{0586D3B1-071E-B14E-90DA-3D36BB4219C9}" type="presParOf" srcId="{2D2351B2-4F1C-2941-8AA5-9B3708FF69C1}" destId="{8820547D-FC8F-284F-A9D8-5E115B62E1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5C1AA6-CF50-46F2-AEB4-1814F11C93AF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7DAEDB-859F-499E-9D47-F227211A8223}">
      <dgm:prSet custT="1"/>
      <dgm:spPr/>
      <dgm:t>
        <a:bodyPr/>
        <a:lstStyle/>
        <a:p>
          <a:pPr algn="ctr"/>
          <a:r>
            <a:rPr lang="en-GB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Timeline of women gaining suffrage worldwide.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4F923-7745-4174-97E0-D7EE199B669C}" type="parTrans" cxnId="{B76F2677-A519-467C-B107-0A4BE2ED0A8A}">
      <dgm:prSet/>
      <dgm:spPr/>
      <dgm:t>
        <a:bodyPr/>
        <a:lstStyle/>
        <a:p>
          <a:endParaRPr lang="en-US"/>
        </a:p>
      </dgm:t>
    </dgm:pt>
    <dgm:pt modelId="{718F46D7-2FE4-4CA7-843E-CC78FA985CFF}" type="sibTrans" cxnId="{B76F2677-A519-467C-B107-0A4BE2ED0A8A}">
      <dgm:prSet/>
      <dgm:spPr/>
      <dgm:t>
        <a:bodyPr/>
        <a:lstStyle/>
        <a:p>
          <a:endParaRPr lang="en-US"/>
        </a:p>
      </dgm:t>
    </dgm:pt>
    <dgm:pt modelId="{28BD439E-EDE2-472C-AA33-1D5CF707C5A6}">
      <dgm:prSet custT="1"/>
      <dgm:spPr/>
      <dgm:t>
        <a:bodyPr/>
        <a:lstStyle/>
        <a:p>
          <a:pPr algn="ctr"/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Notable examples: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E73FD-8788-40AF-B580-C049DCAC1B0C}" type="parTrans" cxnId="{D7E5DBC4-8F82-472C-8F1B-8A715D9C9E08}">
      <dgm:prSet/>
      <dgm:spPr/>
      <dgm:t>
        <a:bodyPr/>
        <a:lstStyle/>
        <a:p>
          <a:endParaRPr lang="en-US"/>
        </a:p>
      </dgm:t>
    </dgm:pt>
    <dgm:pt modelId="{CA986E75-D324-4BA5-86F4-5404B326526E}" type="sibTrans" cxnId="{D7E5DBC4-8F82-472C-8F1B-8A715D9C9E08}">
      <dgm:prSet/>
      <dgm:spPr/>
      <dgm:t>
        <a:bodyPr/>
        <a:lstStyle/>
        <a:p>
          <a:endParaRPr lang="en-US"/>
        </a:p>
      </dgm:t>
    </dgm:pt>
    <dgm:pt modelId="{046B39DE-78C0-4A6F-93E9-3DD077F28EA5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en-GB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Australia (1902), India (1947), Switzerland (1971), Saudi Arabia (2015).</a:t>
          </a:r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60F37-F28C-403E-80BE-88C7DB024469}" type="parTrans" cxnId="{DA59AC24-7D5A-4B93-8B2C-3D5802D1F5C6}">
      <dgm:prSet/>
      <dgm:spPr/>
      <dgm:t>
        <a:bodyPr/>
        <a:lstStyle/>
        <a:p>
          <a:endParaRPr lang="en-US"/>
        </a:p>
      </dgm:t>
    </dgm:pt>
    <dgm:pt modelId="{561B1062-3F23-4106-A4FD-4AE0D09E5EF3}" type="sibTrans" cxnId="{DA59AC24-7D5A-4B93-8B2C-3D5802D1F5C6}">
      <dgm:prSet/>
      <dgm:spPr/>
      <dgm:t>
        <a:bodyPr/>
        <a:lstStyle/>
        <a:p>
          <a:endParaRPr lang="en-US"/>
        </a:p>
      </dgm:t>
    </dgm:pt>
    <dgm:pt modelId="{D9C02D9A-6E47-FA4F-85BA-E13926A8A50A}" type="pres">
      <dgm:prSet presAssocID="{4F5C1AA6-CF50-46F2-AEB4-1814F11C93AF}" presName="vert0" presStyleCnt="0">
        <dgm:presLayoutVars>
          <dgm:dir/>
          <dgm:animOne val="branch"/>
          <dgm:animLvl val="lvl"/>
        </dgm:presLayoutVars>
      </dgm:prSet>
      <dgm:spPr/>
    </dgm:pt>
    <dgm:pt modelId="{407B7AA5-7A7D-284A-B7A8-C7F67896456D}" type="pres">
      <dgm:prSet presAssocID="{DB7DAEDB-859F-499E-9D47-F227211A8223}" presName="thickLine" presStyleLbl="alignNode1" presStyleIdx="0" presStyleCnt="3"/>
      <dgm:spPr/>
    </dgm:pt>
    <dgm:pt modelId="{B2F7503A-EA79-134D-B0FE-D575D58EC299}" type="pres">
      <dgm:prSet presAssocID="{DB7DAEDB-859F-499E-9D47-F227211A8223}" presName="horz1" presStyleCnt="0"/>
      <dgm:spPr/>
    </dgm:pt>
    <dgm:pt modelId="{CCBC5726-BF04-F44C-8046-EA2BE544C3DE}" type="pres">
      <dgm:prSet presAssocID="{DB7DAEDB-859F-499E-9D47-F227211A8223}" presName="tx1" presStyleLbl="revTx" presStyleIdx="0" presStyleCnt="3" custScaleY="59362"/>
      <dgm:spPr/>
    </dgm:pt>
    <dgm:pt modelId="{D7611D5E-379A-3048-AC70-5B898D9B20B1}" type="pres">
      <dgm:prSet presAssocID="{DB7DAEDB-859F-499E-9D47-F227211A8223}" presName="vert1" presStyleCnt="0"/>
      <dgm:spPr/>
    </dgm:pt>
    <dgm:pt modelId="{6079448B-6718-304C-8BEB-E537EF05167C}" type="pres">
      <dgm:prSet presAssocID="{28BD439E-EDE2-472C-AA33-1D5CF707C5A6}" presName="thickLine" presStyleLbl="alignNode1" presStyleIdx="1" presStyleCnt="3"/>
      <dgm:spPr/>
    </dgm:pt>
    <dgm:pt modelId="{D7C74DFD-A7DD-9B4B-A930-723BB5C2D481}" type="pres">
      <dgm:prSet presAssocID="{28BD439E-EDE2-472C-AA33-1D5CF707C5A6}" presName="horz1" presStyleCnt="0"/>
      <dgm:spPr/>
    </dgm:pt>
    <dgm:pt modelId="{B7FD6823-CDCE-B741-97F8-2710E1F12EF1}" type="pres">
      <dgm:prSet presAssocID="{28BD439E-EDE2-472C-AA33-1D5CF707C5A6}" presName="tx1" presStyleLbl="revTx" presStyleIdx="1" presStyleCnt="3" custScaleY="28396"/>
      <dgm:spPr/>
    </dgm:pt>
    <dgm:pt modelId="{C9449DEB-7261-A047-A51A-87B91D8BA795}" type="pres">
      <dgm:prSet presAssocID="{28BD439E-EDE2-472C-AA33-1D5CF707C5A6}" presName="vert1" presStyleCnt="0"/>
      <dgm:spPr/>
    </dgm:pt>
    <dgm:pt modelId="{FECC43BC-4EC0-2845-B398-FB6F7A18AA59}" type="pres">
      <dgm:prSet presAssocID="{046B39DE-78C0-4A6F-93E9-3DD077F28EA5}" presName="thickLine" presStyleLbl="alignNode1" presStyleIdx="2" presStyleCnt="3"/>
      <dgm:spPr/>
    </dgm:pt>
    <dgm:pt modelId="{0F57F485-FE03-9643-B910-8EB029D71CCE}" type="pres">
      <dgm:prSet presAssocID="{046B39DE-78C0-4A6F-93E9-3DD077F28EA5}" presName="horz1" presStyleCnt="0"/>
      <dgm:spPr/>
    </dgm:pt>
    <dgm:pt modelId="{953B8B4F-1233-B04A-AC41-61761E329A15}" type="pres">
      <dgm:prSet presAssocID="{046B39DE-78C0-4A6F-93E9-3DD077F28EA5}" presName="tx1" presStyleLbl="revTx" presStyleIdx="2" presStyleCnt="3" custScaleY="152352"/>
      <dgm:spPr/>
    </dgm:pt>
    <dgm:pt modelId="{FBF95AAF-2627-6742-A20A-595B5DEAC607}" type="pres">
      <dgm:prSet presAssocID="{046B39DE-78C0-4A6F-93E9-3DD077F28EA5}" presName="vert1" presStyleCnt="0"/>
      <dgm:spPr/>
    </dgm:pt>
  </dgm:ptLst>
  <dgm:cxnLst>
    <dgm:cxn modelId="{DA59AC24-7D5A-4B93-8B2C-3D5802D1F5C6}" srcId="{4F5C1AA6-CF50-46F2-AEB4-1814F11C93AF}" destId="{046B39DE-78C0-4A6F-93E9-3DD077F28EA5}" srcOrd="2" destOrd="0" parTransId="{C3B60F37-F28C-403E-80BE-88C7DB024469}" sibTransId="{561B1062-3F23-4106-A4FD-4AE0D09E5EF3}"/>
    <dgm:cxn modelId="{B760EF45-FB90-EA41-8E1D-0395365233C3}" type="presOf" srcId="{4F5C1AA6-CF50-46F2-AEB4-1814F11C93AF}" destId="{D9C02D9A-6E47-FA4F-85BA-E13926A8A50A}" srcOrd="0" destOrd="0" presId="urn:microsoft.com/office/officeart/2008/layout/LinedList"/>
    <dgm:cxn modelId="{9D34D264-4348-EB42-9C6B-21F382D69EAE}" type="presOf" srcId="{046B39DE-78C0-4A6F-93E9-3DD077F28EA5}" destId="{953B8B4F-1233-B04A-AC41-61761E329A15}" srcOrd="0" destOrd="0" presId="urn:microsoft.com/office/officeart/2008/layout/LinedList"/>
    <dgm:cxn modelId="{B76F2677-A519-467C-B107-0A4BE2ED0A8A}" srcId="{4F5C1AA6-CF50-46F2-AEB4-1814F11C93AF}" destId="{DB7DAEDB-859F-499E-9D47-F227211A8223}" srcOrd="0" destOrd="0" parTransId="{0E74F923-7745-4174-97E0-D7EE199B669C}" sibTransId="{718F46D7-2FE4-4CA7-843E-CC78FA985CFF}"/>
    <dgm:cxn modelId="{75F37983-EA77-7441-A740-36AF72D31929}" type="presOf" srcId="{28BD439E-EDE2-472C-AA33-1D5CF707C5A6}" destId="{B7FD6823-CDCE-B741-97F8-2710E1F12EF1}" srcOrd="0" destOrd="0" presId="urn:microsoft.com/office/officeart/2008/layout/LinedList"/>
    <dgm:cxn modelId="{BC9CEA9A-60D2-3247-8D90-F33A8B29651A}" type="presOf" srcId="{DB7DAEDB-859F-499E-9D47-F227211A8223}" destId="{CCBC5726-BF04-F44C-8046-EA2BE544C3DE}" srcOrd="0" destOrd="0" presId="urn:microsoft.com/office/officeart/2008/layout/LinedList"/>
    <dgm:cxn modelId="{D7E5DBC4-8F82-472C-8F1B-8A715D9C9E08}" srcId="{4F5C1AA6-CF50-46F2-AEB4-1814F11C93AF}" destId="{28BD439E-EDE2-472C-AA33-1D5CF707C5A6}" srcOrd="1" destOrd="0" parTransId="{65FE73FD-8788-40AF-B580-C049DCAC1B0C}" sibTransId="{CA986E75-D324-4BA5-86F4-5404B326526E}"/>
    <dgm:cxn modelId="{471F82D1-4CE6-4C42-99EF-B34D4DCBF907}" type="presParOf" srcId="{D9C02D9A-6E47-FA4F-85BA-E13926A8A50A}" destId="{407B7AA5-7A7D-284A-B7A8-C7F67896456D}" srcOrd="0" destOrd="0" presId="urn:microsoft.com/office/officeart/2008/layout/LinedList"/>
    <dgm:cxn modelId="{2F4A43AA-74E5-DE44-A804-D480DFB1225E}" type="presParOf" srcId="{D9C02D9A-6E47-FA4F-85BA-E13926A8A50A}" destId="{B2F7503A-EA79-134D-B0FE-D575D58EC299}" srcOrd="1" destOrd="0" presId="urn:microsoft.com/office/officeart/2008/layout/LinedList"/>
    <dgm:cxn modelId="{8AB84051-6391-064E-A635-4575102DC237}" type="presParOf" srcId="{B2F7503A-EA79-134D-B0FE-D575D58EC299}" destId="{CCBC5726-BF04-F44C-8046-EA2BE544C3DE}" srcOrd="0" destOrd="0" presId="urn:microsoft.com/office/officeart/2008/layout/LinedList"/>
    <dgm:cxn modelId="{14EE09A6-0C29-8648-8246-5BB2B5F08ADE}" type="presParOf" srcId="{B2F7503A-EA79-134D-B0FE-D575D58EC299}" destId="{D7611D5E-379A-3048-AC70-5B898D9B20B1}" srcOrd="1" destOrd="0" presId="urn:microsoft.com/office/officeart/2008/layout/LinedList"/>
    <dgm:cxn modelId="{F497393B-9D9A-D44B-B557-544B308A9EFD}" type="presParOf" srcId="{D9C02D9A-6E47-FA4F-85BA-E13926A8A50A}" destId="{6079448B-6718-304C-8BEB-E537EF05167C}" srcOrd="2" destOrd="0" presId="urn:microsoft.com/office/officeart/2008/layout/LinedList"/>
    <dgm:cxn modelId="{BAC345DB-C1EA-994D-B497-AEF47148A5B1}" type="presParOf" srcId="{D9C02D9A-6E47-FA4F-85BA-E13926A8A50A}" destId="{D7C74DFD-A7DD-9B4B-A930-723BB5C2D481}" srcOrd="3" destOrd="0" presId="urn:microsoft.com/office/officeart/2008/layout/LinedList"/>
    <dgm:cxn modelId="{56377B3D-F722-4441-BE2E-84B3341C15F2}" type="presParOf" srcId="{D7C74DFD-A7DD-9B4B-A930-723BB5C2D481}" destId="{B7FD6823-CDCE-B741-97F8-2710E1F12EF1}" srcOrd="0" destOrd="0" presId="urn:microsoft.com/office/officeart/2008/layout/LinedList"/>
    <dgm:cxn modelId="{F55E600F-6873-6140-9E71-16126F529E85}" type="presParOf" srcId="{D7C74DFD-A7DD-9B4B-A930-723BB5C2D481}" destId="{C9449DEB-7261-A047-A51A-87B91D8BA795}" srcOrd="1" destOrd="0" presId="urn:microsoft.com/office/officeart/2008/layout/LinedList"/>
    <dgm:cxn modelId="{A5DB2C4A-0FC3-634E-8D16-05C5C47E38AD}" type="presParOf" srcId="{D9C02D9A-6E47-FA4F-85BA-E13926A8A50A}" destId="{FECC43BC-4EC0-2845-B398-FB6F7A18AA59}" srcOrd="4" destOrd="0" presId="urn:microsoft.com/office/officeart/2008/layout/LinedList"/>
    <dgm:cxn modelId="{94F52417-0D78-D641-B61B-C3C3CFF44DEF}" type="presParOf" srcId="{D9C02D9A-6E47-FA4F-85BA-E13926A8A50A}" destId="{0F57F485-FE03-9643-B910-8EB029D71CCE}" srcOrd="5" destOrd="0" presId="urn:microsoft.com/office/officeart/2008/layout/LinedList"/>
    <dgm:cxn modelId="{03ABCFAC-7AA9-5E42-AFC5-1F7E42AEE5C1}" type="presParOf" srcId="{0F57F485-FE03-9643-B910-8EB029D71CCE}" destId="{953B8B4F-1233-B04A-AC41-61761E329A15}" srcOrd="0" destOrd="0" presId="urn:microsoft.com/office/officeart/2008/layout/LinedList"/>
    <dgm:cxn modelId="{7579C5DF-6DBE-2040-9F56-8798EC749875}" type="presParOf" srcId="{0F57F485-FE03-9643-B910-8EB029D71CCE}" destId="{FBF95AAF-2627-6742-A20A-595B5DEAC6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E66CA2-6BA5-4B39-88C4-F3EFEB0CADD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1661D2-B75A-4469-A5C0-21EDB3B05F62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Social changes: Women in leadership roles.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AE5EC-6522-4A64-A3DC-D93B21E72AF3}" type="parTrans" cxnId="{E73DA236-4958-494C-88CD-2B609BDC7B3F}">
      <dgm:prSet/>
      <dgm:spPr/>
      <dgm:t>
        <a:bodyPr/>
        <a:lstStyle/>
        <a:p>
          <a:endParaRPr lang="en-US"/>
        </a:p>
      </dgm:t>
    </dgm:pt>
    <dgm:pt modelId="{7C815D9A-48D1-49FE-84FD-1A9527E8FF67}" type="sibTrans" cxnId="{E73DA236-4958-494C-88CD-2B609BDC7B3F}">
      <dgm:prSet/>
      <dgm:spPr/>
      <dgm:t>
        <a:bodyPr/>
        <a:lstStyle/>
        <a:p>
          <a:endParaRPr lang="en-US"/>
        </a:p>
      </dgm:t>
    </dgm:pt>
    <dgm:pt modelId="{24CD1290-9563-45C3-B0DA-C4559D30C477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 on other rights movements: Civil rights and LGBTQ+ rights.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EB937-0F44-454C-BECE-70933EBBBD91}" type="parTrans" cxnId="{FE735F21-C36D-49DE-A745-E5D9B90526F0}">
      <dgm:prSet/>
      <dgm:spPr/>
      <dgm:t>
        <a:bodyPr/>
        <a:lstStyle/>
        <a:p>
          <a:endParaRPr lang="en-US"/>
        </a:p>
      </dgm:t>
    </dgm:pt>
    <dgm:pt modelId="{048DC743-BC9F-4D53-9904-4007E6C63FC1}" type="sibTrans" cxnId="{FE735F21-C36D-49DE-A745-E5D9B90526F0}">
      <dgm:prSet/>
      <dgm:spPr/>
      <dgm:t>
        <a:bodyPr/>
        <a:lstStyle/>
        <a:p>
          <a:endParaRPr lang="en-US"/>
        </a:p>
      </dgm:t>
    </dgm:pt>
    <dgm:pt modelId="{AE53896B-388A-43B7-9825-CB2F71253F34}">
      <dgm:prSet custT="1"/>
      <dgm:spPr/>
      <dgm:t>
        <a:bodyPr/>
        <a:lstStyle/>
        <a:p>
          <a:r>
            <a:rPr lang="en-GB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Ongoing struggles: Gender parity in politics.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E26F6-4F59-46D8-B055-47FE5D7936D1}" type="parTrans" cxnId="{A4978204-D26A-4C34-8536-16907C4CD90B}">
      <dgm:prSet/>
      <dgm:spPr/>
      <dgm:t>
        <a:bodyPr/>
        <a:lstStyle/>
        <a:p>
          <a:endParaRPr lang="en-US"/>
        </a:p>
      </dgm:t>
    </dgm:pt>
    <dgm:pt modelId="{07D19107-7610-4C8F-8402-46B177F9D557}" type="sibTrans" cxnId="{A4978204-D26A-4C34-8536-16907C4CD90B}">
      <dgm:prSet/>
      <dgm:spPr/>
      <dgm:t>
        <a:bodyPr/>
        <a:lstStyle/>
        <a:p>
          <a:endParaRPr lang="en-US"/>
        </a:p>
      </dgm:t>
    </dgm:pt>
    <dgm:pt modelId="{3EFF771D-0E9A-E646-B63E-091765BA48DA}" type="pres">
      <dgm:prSet presAssocID="{B1E66CA2-6BA5-4B39-88C4-F3EFEB0CADD0}" presName="linear" presStyleCnt="0">
        <dgm:presLayoutVars>
          <dgm:animLvl val="lvl"/>
          <dgm:resizeHandles val="exact"/>
        </dgm:presLayoutVars>
      </dgm:prSet>
      <dgm:spPr/>
    </dgm:pt>
    <dgm:pt modelId="{01CCB036-DC01-7C47-87C4-869F03901984}" type="pres">
      <dgm:prSet presAssocID="{C91661D2-B75A-4469-A5C0-21EDB3B05F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F814B5-1E09-6041-90D2-C16B98C64CA7}" type="pres">
      <dgm:prSet presAssocID="{7C815D9A-48D1-49FE-84FD-1A9527E8FF67}" presName="spacer" presStyleCnt="0"/>
      <dgm:spPr/>
    </dgm:pt>
    <dgm:pt modelId="{E280D534-BF8D-E04F-A95C-CD8120989990}" type="pres">
      <dgm:prSet presAssocID="{24CD1290-9563-45C3-B0DA-C4559D30C4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B8D5F2-5CED-9841-81F6-CA7C2E295813}" type="pres">
      <dgm:prSet presAssocID="{048DC743-BC9F-4D53-9904-4007E6C63FC1}" presName="spacer" presStyleCnt="0"/>
      <dgm:spPr/>
    </dgm:pt>
    <dgm:pt modelId="{DCA18BBD-F8A4-D248-9D37-7F876A1DFBB9}" type="pres">
      <dgm:prSet presAssocID="{AE53896B-388A-43B7-9825-CB2F71253F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978204-D26A-4C34-8536-16907C4CD90B}" srcId="{B1E66CA2-6BA5-4B39-88C4-F3EFEB0CADD0}" destId="{AE53896B-388A-43B7-9825-CB2F71253F34}" srcOrd="2" destOrd="0" parTransId="{454E26F6-4F59-46D8-B055-47FE5D7936D1}" sibTransId="{07D19107-7610-4C8F-8402-46B177F9D557}"/>
    <dgm:cxn modelId="{FE735F21-C36D-49DE-A745-E5D9B90526F0}" srcId="{B1E66CA2-6BA5-4B39-88C4-F3EFEB0CADD0}" destId="{24CD1290-9563-45C3-B0DA-C4559D30C477}" srcOrd="1" destOrd="0" parTransId="{9D8EB937-0F44-454C-BECE-70933EBBBD91}" sibTransId="{048DC743-BC9F-4D53-9904-4007E6C63FC1}"/>
    <dgm:cxn modelId="{E73DA236-4958-494C-88CD-2B609BDC7B3F}" srcId="{B1E66CA2-6BA5-4B39-88C4-F3EFEB0CADD0}" destId="{C91661D2-B75A-4469-A5C0-21EDB3B05F62}" srcOrd="0" destOrd="0" parTransId="{219AE5EC-6522-4A64-A3DC-D93B21E72AF3}" sibTransId="{7C815D9A-48D1-49FE-84FD-1A9527E8FF67}"/>
    <dgm:cxn modelId="{6DB0626F-7F7D-3348-A7FC-23BB83644147}" type="presOf" srcId="{B1E66CA2-6BA5-4B39-88C4-F3EFEB0CADD0}" destId="{3EFF771D-0E9A-E646-B63E-091765BA48DA}" srcOrd="0" destOrd="0" presId="urn:microsoft.com/office/officeart/2005/8/layout/vList2"/>
    <dgm:cxn modelId="{0DFB9B93-BF1E-9D40-B014-75D0DECF79EF}" type="presOf" srcId="{AE53896B-388A-43B7-9825-CB2F71253F34}" destId="{DCA18BBD-F8A4-D248-9D37-7F876A1DFBB9}" srcOrd="0" destOrd="0" presId="urn:microsoft.com/office/officeart/2005/8/layout/vList2"/>
    <dgm:cxn modelId="{1FF657EE-34DB-FD49-91C9-9F4EEB05572D}" type="presOf" srcId="{24CD1290-9563-45C3-B0DA-C4559D30C477}" destId="{E280D534-BF8D-E04F-A95C-CD8120989990}" srcOrd="0" destOrd="0" presId="urn:microsoft.com/office/officeart/2005/8/layout/vList2"/>
    <dgm:cxn modelId="{327D04F9-FAF3-A741-9A46-277554AFB983}" type="presOf" srcId="{C91661D2-B75A-4469-A5C0-21EDB3B05F62}" destId="{01CCB036-DC01-7C47-87C4-869F03901984}" srcOrd="0" destOrd="0" presId="urn:microsoft.com/office/officeart/2005/8/layout/vList2"/>
    <dgm:cxn modelId="{0A3761EB-B62D-5B48-A844-C6C31F5FE726}" type="presParOf" srcId="{3EFF771D-0E9A-E646-B63E-091765BA48DA}" destId="{01CCB036-DC01-7C47-87C4-869F03901984}" srcOrd="0" destOrd="0" presId="urn:microsoft.com/office/officeart/2005/8/layout/vList2"/>
    <dgm:cxn modelId="{ECB81CA2-65AC-D44D-B6ED-73E8A32DF28E}" type="presParOf" srcId="{3EFF771D-0E9A-E646-B63E-091765BA48DA}" destId="{85F814B5-1E09-6041-90D2-C16B98C64CA7}" srcOrd="1" destOrd="0" presId="urn:microsoft.com/office/officeart/2005/8/layout/vList2"/>
    <dgm:cxn modelId="{4F47448C-538D-B64B-9843-5F4DFEAC12A2}" type="presParOf" srcId="{3EFF771D-0E9A-E646-B63E-091765BA48DA}" destId="{E280D534-BF8D-E04F-A95C-CD8120989990}" srcOrd="2" destOrd="0" presId="urn:microsoft.com/office/officeart/2005/8/layout/vList2"/>
    <dgm:cxn modelId="{70B3B42A-1B42-0843-9ED1-DBF4B429F51E}" type="presParOf" srcId="{3EFF771D-0E9A-E646-B63E-091765BA48DA}" destId="{ADB8D5F2-5CED-9841-81F6-CA7C2E295813}" srcOrd="3" destOrd="0" presId="urn:microsoft.com/office/officeart/2005/8/layout/vList2"/>
    <dgm:cxn modelId="{A1DEFC54-89D1-3145-9173-726EB3009B97}" type="presParOf" srcId="{3EFF771D-0E9A-E646-B63E-091765BA48DA}" destId="{DCA18BBD-F8A4-D248-9D37-7F876A1DFB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5DC0F-4CBE-4AED-A542-8FE71F5A45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37B717-8C40-4F8A-B7AC-8921C848302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Summary of achievements.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A005E-597A-4F7E-8FA3-5018A535F93A}" type="parTrans" cxnId="{39E41D11-CD46-41BF-8B92-5F69A13B68A5}">
      <dgm:prSet/>
      <dgm:spPr/>
      <dgm:t>
        <a:bodyPr/>
        <a:lstStyle/>
        <a:p>
          <a:endParaRPr lang="en-US"/>
        </a:p>
      </dgm:t>
    </dgm:pt>
    <dgm:pt modelId="{ABA7ECC3-2330-4066-B665-A8934EFCD232}" type="sibTrans" cxnId="{39E41D11-CD46-41BF-8B92-5F69A13B68A5}">
      <dgm:prSet/>
      <dgm:spPr/>
      <dgm:t>
        <a:bodyPr/>
        <a:lstStyle/>
        <a:p>
          <a:endParaRPr lang="en-US"/>
        </a:p>
      </dgm:t>
    </dgm:pt>
    <dgm:pt modelId="{2CD19A57-996B-4C29-B9D4-D6CD9B6DC9A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Legacy of the movement: Inspiring continued advocacy for equality.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BA1E0-BB5B-44D0-804A-651F90A45877}" type="parTrans" cxnId="{5E2584D1-D891-446A-BC75-D0CB093FB34C}">
      <dgm:prSet/>
      <dgm:spPr/>
      <dgm:t>
        <a:bodyPr/>
        <a:lstStyle/>
        <a:p>
          <a:endParaRPr lang="en-US"/>
        </a:p>
      </dgm:t>
    </dgm:pt>
    <dgm:pt modelId="{DA352C4A-2542-434D-AD2A-6A48A491D1B6}" type="sibTrans" cxnId="{5E2584D1-D891-446A-BC75-D0CB093FB34C}">
      <dgm:prSet/>
      <dgm:spPr/>
      <dgm:t>
        <a:bodyPr/>
        <a:lstStyle/>
        <a:p>
          <a:endParaRPr lang="en-US"/>
        </a:p>
      </dgm:t>
    </dgm:pt>
    <dgm:pt modelId="{5B998BD4-B6A3-495A-8140-8C918CBDF6E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Quote: “Courage calls to courage everywhere.” – Millicent Fawcett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D26FD-415C-410E-B6C7-F791B1978EED}" type="parTrans" cxnId="{CB4096EA-0395-4D9C-98CB-6F6C74B720B3}">
      <dgm:prSet/>
      <dgm:spPr/>
      <dgm:t>
        <a:bodyPr/>
        <a:lstStyle/>
        <a:p>
          <a:endParaRPr lang="en-US"/>
        </a:p>
      </dgm:t>
    </dgm:pt>
    <dgm:pt modelId="{CB57A3D8-07B9-463E-97BB-2A4D6661DE95}" type="sibTrans" cxnId="{CB4096EA-0395-4D9C-98CB-6F6C74B720B3}">
      <dgm:prSet/>
      <dgm:spPr/>
      <dgm:t>
        <a:bodyPr/>
        <a:lstStyle/>
        <a:p>
          <a:endParaRPr lang="en-US"/>
        </a:p>
      </dgm:t>
    </dgm:pt>
    <dgm:pt modelId="{4F019D13-FC8C-409C-98DE-09872F3152AD}" type="pres">
      <dgm:prSet presAssocID="{F6C5DC0F-4CBE-4AED-A542-8FE71F5A450E}" presName="root" presStyleCnt="0">
        <dgm:presLayoutVars>
          <dgm:dir/>
          <dgm:resizeHandles val="exact"/>
        </dgm:presLayoutVars>
      </dgm:prSet>
      <dgm:spPr/>
    </dgm:pt>
    <dgm:pt modelId="{61DAC032-D497-4386-B330-483D42DEFE63}" type="pres">
      <dgm:prSet presAssocID="{E537B717-8C40-4F8A-B7AC-8921C8483020}" presName="compNode" presStyleCnt="0"/>
      <dgm:spPr/>
    </dgm:pt>
    <dgm:pt modelId="{E6C86BF0-82CB-453D-89C2-E5D4677EBAD7}" type="pres">
      <dgm:prSet presAssocID="{E537B717-8C40-4F8A-B7AC-8921C8483020}" presName="bgRect" presStyleLbl="bgShp" presStyleIdx="0" presStyleCnt="3"/>
      <dgm:spPr/>
    </dgm:pt>
    <dgm:pt modelId="{CE457887-5133-4A25-BD76-8823915D60C2}" type="pres">
      <dgm:prSet presAssocID="{E537B717-8C40-4F8A-B7AC-8921C84830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47CDD22-4486-40A9-9CEA-1FC366227CDD}" type="pres">
      <dgm:prSet presAssocID="{E537B717-8C40-4F8A-B7AC-8921C8483020}" presName="spaceRect" presStyleCnt="0"/>
      <dgm:spPr/>
    </dgm:pt>
    <dgm:pt modelId="{40FB865E-A3B3-4CD4-9773-9BD3DFB85B86}" type="pres">
      <dgm:prSet presAssocID="{E537B717-8C40-4F8A-B7AC-8921C8483020}" presName="parTx" presStyleLbl="revTx" presStyleIdx="0" presStyleCnt="3">
        <dgm:presLayoutVars>
          <dgm:chMax val="0"/>
          <dgm:chPref val="0"/>
        </dgm:presLayoutVars>
      </dgm:prSet>
      <dgm:spPr/>
    </dgm:pt>
    <dgm:pt modelId="{E6C6D9DF-DE1B-4994-B361-D484FB1B1B62}" type="pres">
      <dgm:prSet presAssocID="{ABA7ECC3-2330-4066-B665-A8934EFCD232}" presName="sibTrans" presStyleCnt="0"/>
      <dgm:spPr/>
    </dgm:pt>
    <dgm:pt modelId="{4815932B-4479-4F3B-A575-6DA090A50934}" type="pres">
      <dgm:prSet presAssocID="{2CD19A57-996B-4C29-B9D4-D6CD9B6DC9A5}" presName="compNode" presStyleCnt="0"/>
      <dgm:spPr/>
    </dgm:pt>
    <dgm:pt modelId="{9D4BE2FD-EE2A-4C54-ABD8-8E473AD1DB47}" type="pres">
      <dgm:prSet presAssocID="{2CD19A57-996B-4C29-B9D4-D6CD9B6DC9A5}" presName="bgRect" presStyleLbl="bgShp" presStyleIdx="1" presStyleCnt="3"/>
      <dgm:spPr/>
    </dgm:pt>
    <dgm:pt modelId="{FDA8A8CE-7E5A-47C2-B55C-017894C59A26}" type="pres">
      <dgm:prSet presAssocID="{2CD19A57-996B-4C29-B9D4-D6CD9B6DC9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DB2BEB0-B990-40BF-8AAF-873BB12CF00F}" type="pres">
      <dgm:prSet presAssocID="{2CD19A57-996B-4C29-B9D4-D6CD9B6DC9A5}" presName="spaceRect" presStyleCnt="0"/>
      <dgm:spPr/>
    </dgm:pt>
    <dgm:pt modelId="{6E47C260-8ED8-4776-889C-2847A0A10B00}" type="pres">
      <dgm:prSet presAssocID="{2CD19A57-996B-4C29-B9D4-D6CD9B6DC9A5}" presName="parTx" presStyleLbl="revTx" presStyleIdx="1" presStyleCnt="3">
        <dgm:presLayoutVars>
          <dgm:chMax val="0"/>
          <dgm:chPref val="0"/>
        </dgm:presLayoutVars>
      </dgm:prSet>
      <dgm:spPr/>
    </dgm:pt>
    <dgm:pt modelId="{2DC3A4A3-4DAE-484C-BEDD-477D09BF64DC}" type="pres">
      <dgm:prSet presAssocID="{DA352C4A-2542-434D-AD2A-6A48A491D1B6}" presName="sibTrans" presStyleCnt="0"/>
      <dgm:spPr/>
    </dgm:pt>
    <dgm:pt modelId="{1EC1E360-376C-403F-B0B1-01943DAFDC47}" type="pres">
      <dgm:prSet presAssocID="{5B998BD4-B6A3-495A-8140-8C918CBDF6E3}" presName="compNode" presStyleCnt="0"/>
      <dgm:spPr/>
    </dgm:pt>
    <dgm:pt modelId="{B8465A4A-0818-44B6-B077-8A9B850A957E}" type="pres">
      <dgm:prSet presAssocID="{5B998BD4-B6A3-495A-8140-8C918CBDF6E3}" presName="bgRect" presStyleLbl="bgShp" presStyleIdx="2" presStyleCnt="3"/>
      <dgm:spPr/>
    </dgm:pt>
    <dgm:pt modelId="{CFFC8DC1-A003-4A47-AEA6-183A32DF084E}" type="pres">
      <dgm:prSet presAssocID="{5B998BD4-B6A3-495A-8140-8C918CBDF6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4A3EFEF1-4A88-47E4-859E-6020CB2BF03A}" type="pres">
      <dgm:prSet presAssocID="{5B998BD4-B6A3-495A-8140-8C918CBDF6E3}" presName="spaceRect" presStyleCnt="0"/>
      <dgm:spPr/>
    </dgm:pt>
    <dgm:pt modelId="{04937F81-136E-44BA-9161-61B1AF4D5ABA}" type="pres">
      <dgm:prSet presAssocID="{5B998BD4-B6A3-495A-8140-8C918CBDF6E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E41D11-CD46-41BF-8B92-5F69A13B68A5}" srcId="{F6C5DC0F-4CBE-4AED-A542-8FE71F5A450E}" destId="{E537B717-8C40-4F8A-B7AC-8921C8483020}" srcOrd="0" destOrd="0" parTransId="{2D1A005E-597A-4F7E-8FA3-5018A535F93A}" sibTransId="{ABA7ECC3-2330-4066-B665-A8934EFCD232}"/>
    <dgm:cxn modelId="{BA9A3C6A-3234-F241-918B-00725D5CC465}" type="presOf" srcId="{2CD19A57-996B-4C29-B9D4-D6CD9B6DC9A5}" destId="{6E47C260-8ED8-4776-889C-2847A0A10B00}" srcOrd="0" destOrd="0" presId="urn:microsoft.com/office/officeart/2018/2/layout/IconVerticalSolidList"/>
    <dgm:cxn modelId="{6F7420A4-ABF5-FE42-ADC3-8E5A4333A94A}" type="presOf" srcId="{E537B717-8C40-4F8A-B7AC-8921C8483020}" destId="{40FB865E-A3B3-4CD4-9773-9BD3DFB85B86}" srcOrd="0" destOrd="0" presId="urn:microsoft.com/office/officeart/2018/2/layout/IconVerticalSolidList"/>
    <dgm:cxn modelId="{5E2584D1-D891-446A-BC75-D0CB093FB34C}" srcId="{F6C5DC0F-4CBE-4AED-A542-8FE71F5A450E}" destId="{2CD19A57-996B-4C29-B9D4-D6CD9B6DC9A5}" srcOrd="1" destOrd="0" parTransId="{BC3BA1E0-BB5B-44D0-804A-651F90A45877}" sibTransId="{DA352C4A-2542-434D-AD2A-6A48A491D1B6}"/>
    <dgm:cxn modelId="{4F62EDD1-55A5-9444-B548-677664548B94}" type="presOf" srcId="{F6C5DC0F-4CBE-4AED-A542-8FE71F5A450E}" destId="{4F019D13-FC8C-409C-98DE-09872F3152AD}" srcOrd="0" destOrd="0" presId="urn:microsoft.com/office/officeart/2018/2/layout/IconVerticalSolidList"/>
    <dgm:cxn modelId="{CB4096EA-0395-4D9C-98CB-6F6C74B720B3}" srcId="{F6C5DC0F-4CBE-4AED-A542-8FE71F5A450E}" destId="{5B998BD4-B6A3-495A-8140-8C918CBDF6E3}" srcOrd="2" destOrd="0" parTransId="{25BD26FD-415C-410E-B6C7-F791B1978EED}" sibTransId="{CB57A3D8-07B9-463E-97BB-2A4D6661DE95}"/>
    <dgm:cxn modelId="{D99AF2EA-5B4E-4B40-BDE6-A66E63100D29}" type="presOf" srcId="{5B998BD4-B6A3-495A-8140-8C918CBDF6E3}" destId="{04937F81-136E-44BA-9161-61B1AF4D5ABA}" srcOrd="0" destOrd="0" presId="urn:microsoft.com/office/officeart/2018/2/layout/IconVerticalSolidList"/>
    <dgm:cxn modelId="{EBAA91F2-B941-4647-BCFF-B64B5B2F77F4}" type="presParOf" srcId="{4F019D13-FC8C-409C-98DE-09872F3152AD}" destId="{61DAC032-D497-4386-B330-483D42DEFE63}" srcOrd="0" destOrd="0" presId="urn:microsoft.com/office/officeart/2018/2/layout/IconVerticalSolidList"/>
    <dgm:cxn modelId="{9E4E1A7B-DB5B-0D45-9FD3-F8864EDC312F}" type="presParOf" srcId="{61DAC032-D497-4386-B330-483D42DEFE63}" destId="{E6C86BF0-82CB-453D-89C2-E5D4677EBAD7}" srcOrd="0" destOrd="0" presId="urn:microsoft.com/office/officeart/2018/2/layout/IconVerticalSolidList"/>
    <dgm:cxn modelId="{270CF38C-BC50-F440-8E90-FAD6767B7A7C}" type="presParOf" srcId="{61DAC032-D497-4386-B330-483D42DEFE63}" destId="{CE457887-5133-4A25-BD76-8823915D60C2}" srcOrd="1" destOrd="0" presId="urn:microsoft.com/office/officeart/2018/2/layout/IconVerticalSolidList"/>
    <dgm:cxn modelId="{353AA5FC-7B0F-8B41-957F-06CEB27DAB1A}" type="presParOf" srcId="{61DAC032-D497-4386-B330-483D42DEFE63}" destId="{247CDD22-4486-40A9-9CEA-1FC366227CDD}" srcOrd="2" destOrd="0" presId="urn:microsoft.com/office/officeart/2018/2/layout/IconVerticalSolidList"/>
    <dgm:cxn modelId="{0080C697-6F5A-D34A-AE04-FA0F6019B23C}" type="presParOf" srcId="{61DAC032-D497-4386-B330-483D42DEFE63}" destId="{40FB865E-A3B3-4CD4-9773-9BD3DFB85B86}" srcOrd="3" destOrd="0" presId="urn:microsoft.com/office/officeart/2018/2/layout/IconVerticalSolidList"/>
    <dgm:cxn modelId="{3FDEEC4C-66E2-344E-AA5D-1DE1DF387B2A}" type="presParOf" srcId="{4F019D13-FC8C-409C-98DE-09872F3152AD}" destId="{E6C6D9DF-DE1B-4994-B361-D484FB1B1B62}" srcOrd="1" destOrd="0" presId="urn:microsoft.com/office/officeart/2018/2/layout/IconVerticalSolidList"/>
    <dgm:cxn modelId="{8C0700CC-353C-504E-BE27-50D75BC22FC8}" type="presParOf" srcId="{4F019D13-FC8C-409C-98DE-09872F3152AD}" destId="{4815932B-4479-4F3B-A575-6DA090A50934}" srcOrd="2" destOrd="0" presId="urn:microsoft.com/office/officeart/2018/2/layout/IconVerticalSolidList"/>
    <dgm:cxn modelId="{76C19C6E-792F-F440-8E5F-C77917C32EAD}" type="presParOf" srcId="{4815932B-4479-4F3B-A575-6DA090A50934}" destId="{9D4BE2FD-EE2A-4C54-ABD8-8E473AD1DB47}" srcOrd="0" destOrd="0" presId="urn:microsoft.com/office/officeart/2018/2/layout/IconVerticalSolidList"/>
    <dgm:cxn modelId="{9817128D-1FE8-894E-8C3B-5BCFB012F5F8}" type="presParOf" srcId="{4815932B-4479-4F3B-A575-6DA090A50934}" destId="{FDA8A8CE-7E5A-47C2-B55C-017894C59A26}" srcOrd="1" destOrd="0" presId="urn:microsoft.com/office/officeart/2018/2/layout/IconVerticalSolidList"/>
    <dgm:cxn modelId="{E565E13C-80EF-104B-80D8-28C4C8249294}" type="presParOf" srcId="{4815932B-4479-4F3B-A575-6DA090A50934}" destId="{2DB2BEB0-B990-40BF-8AAF-873BB12CF00F}" srcOrd="2" destOrd="0" presId="urn:microsoft.com/office/officeart/2018/2/layout/IconVerticalSolidList"/>
    <dgm:cxn modelId="{56683EAF-9BC6-DA41-AA7D-C5B8E01EB09A}" type="presParOf" srcId="{4815932B-4479-4F3B-A575-6DA090A50934}" destId="{6E47C260-8ED8-4776-889C-2847A0A10B00}" srcOrd="3" destOrd="0" presId="urn:microsoft.com/office/officeart/2018/2/layout/IconVerticalSolidList"/>
    <dgm:cxn modelId="{7AA2AC65-7E54-C340-85D3-E56EC28430F8}" type="presParOf" srcId="{4F019D13-FC8C-409C-98DE-09872F3152AD}" destId="{2DC3A4A3-4DAE-484C-BEDD-477D09BF64DC}" srcOrd="3" destOrd="0" presId="urn:microsoft.com/office/officeart/2018/2/layout/IconVerticalSolidList"/>
    <dgm:cxn modelId="{69DFE7BA-2940-5B42-92AA-191D1D6F9523}" type="presParOf" srcId="{4F019D13-FC8C-409C-98DE-09872F3152AD}" destId="{1EC1E360-376C-403F-B0B1-01943DAFDC47}" srcOrd="4" destOrd="0" presId="urn:microsoft.com/office/officeart/2018/2/layout/IconVerticalSolidList"/>
    <dgm:cxn modelId="{D6F06C43-E246-4246-8383-67E3F304F220}" type="presParOf" srcId="{1EC1E360-376C-403F-B0B1-01943DAFDC47}" destId="{B8465A4A-0818-44B6-B077-8A9B850A957E}" srcOrd="0" destOrd="0" presId="urn:microsoft.com/office/officeart/2018/2/layout/IconVerticalSolidList"/>
    <dgm:cxn modelId="{D76932EC-F120-514F-ABF2-BD91C847DA49}" type="presParOf" srcId="{1EC1E360-376C-403F-B0B1-01943DAFDC47}" destId="{CFFC8DC1-A003-4A47-AEA6-183A32DF084E}" srcOrd="1" destOrd="0" presId="urn:microsoft.com/office/officeart/2018/2/layout/IconVerticalSolidList"/>
    <dgm:cxn modelId="{708B4E32-DB84-E649-9D8B-1EEA16DF4D45}" type="presParOf" srcId="{1EC1E360-376C-403F-B0B1-01943DAFDC47}" destId="{4A3EFEF1-4A88-47E4-859E-6020CB2BF03A}" srcOrd="2" destOrd="0" presId="urn:microsoft.com/office/officeart/2018/2/layout/IconVerticalSolidList"/>
    <dgm:cxn modelId="{5D60AA3D-485F-C74C-8D65-8AE5AD3CC25B}" type="presParOf" srcId="{1EC1E360-376C-403F-B0B1-01943DAFDC47}" destId="{04937F81-136E-44BA-9161-61B1AF4D5A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B0FE1-DE96-894D-9042-E938A2FA8D1D}">
      <dsp:nvSpPr>
        <dsp:cNvPr id="0" name=""/>
        <dsp:cNvSpPr/>
      </dsp:nvSpPr>
      <dsp:spPr>
        <a:xfrm>
          <a:off x="0" y="0"/>
          <a:ext cx="9288018" cy="1472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 of suffrage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The </a:t>
          </a:r>
          <a:r>
            <a:rPr lang="en-GB" sz="3900" kern="1200" dirty="0">
              <a:solidFill>
                <a:schemeClr val="bg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right to vote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 political elections.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34" y="43134"/>
        <a:ext cx="7698861" cy="1386430"/>
      </dsp:txXfrm>
    </dsp:sp>
    <dsp:sp modelId="{0129C293-20E2-434B-9423-E96B85E19394}">
      <dsp:nvSpPr>
        <dsp:cNvPr id="0" name=""/>
        <dsp:cNvSpPr/>
      </dsp:nvSpPr>
      <dsp:spPr>
        <a:xfrm>
          <a:off x="819530" y="1718148"/>
          <a:ext cx="9288018" cy="1472698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the movement: </a:t>
          </a:r>
          <a:r>
            <a:rPr lang="en-GB" sz="3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pivotal step in </a:t>
          </a:r>
          <a:r>
            <a:rPr lang="en-GB" sz="3900" b="0" kern="12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gender equality</a:t>
          </a:r>
          <a:r>
            <a:rPr lang="en-GB" sz="3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664" y="1761282"/>
        <a:ext cx="7424964" cy="1386430"/>
      </dsp:txXfrm>
    </dsp:sp>
    <dsp:sp modelId="{67272893-9089-8B44-AA73-66382E117D9D}">
      <dsp:nvSpPr>
        <dsp:cNvPr id="0" name=""/>
        <dsp:cNvSpPr/>
      </dsp:nvSpPr>
      <dsp:spPr>
        <a:xfrm>
          <a:off x="1639061" y="3436296"/>
          <a:ext cx="9288018" cy="1472698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Overview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GB" sz="3900" kern="1200" dirty="0"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Time period (19th–20th centuries)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 global significance.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2195" y="3479430"/>
        <a:ext cx="7424964" cy="1386430"/>
      </dsp:txXfrm>
    </dsp:sp>
    <dsp:sp modelId="{75397A71-CCB0-0846-90C6-528DC8E12871}">
      <dsp:nvSpPr>
        <dsp:cNvPr id="0" name=""/>
        <dsp:cNvSpPr/>
      </dsp:nvSpPr>
      <dsp:spPr>
        <a:xfrm>
          <a:off x="8330763" y="1116796"/>
          <a:ext cx="957254" cy="9572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46145" y="1116796"/>
        <a:ext cx="526490" cy="720334"/>
      </dsp:txXfrm>
    </dsp:sp>
    <dsp:sp modelId="{1A836106-1F77-FE42-9B3D-2285A1E49FFB}">
      <dsp:nvSpPr>
        <dsp:cNvPr id="0" name=""/>
        <dsp:cNvSpPr/>
      </dsp:nvSpPr>
      <dsp:spPr>
        <a:xfrm>
          <a:off x="9150294" y="2825126"/>
          <a:ext cx="957254" cy="9572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65676" y="2825126"/>
        <a:ext cx="526490" cy="720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3BCB-ABB2-9848-BDDB-377900821305}">
      <dsp:nvSpPr>
        <dsp:cNvPr id="0" name=""/>
        <dsp:cNvSpPr/>
      </dsp:nvSpPr>
      <dsp:spPr>
        <a:xfrm>
          <a:off x="338319" y="44"/>
          <a:ext cx="5207881" cy="2260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7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Key events:</a:t>
          </a:r>
          <a:endParaRPr lang="en-US" sz="37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319" y="44"/>
        <a:ext cx="5207881" cy="2260021"/>
      </dsp:txXfrm>
    </dsp:sp>
    <dsp:sp modelId="{4C1FAEA0-08E2-F848-B40D-47F17D6EA1E2}">
      <dsp:nvSpPr>
        <dsp:cNvPr id="0" name=""/>
        <dsp:cNvSpPr/>
      </dsp:nvSpPr>
      <dsp:spPr>
        <a:xfrm>
          <a:off x="5922871" y="44"/>
          <a:ext cx="4967640" cy="22600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Seneca Falls Convention (1848)</a:t>
          </a:r>
          <a:endParaRPr lang="en-US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2871" y="44"/>
        <a:ext cx="4967640" cy="2260021"/>
      </dsp:txXfrm>
    </dsp:sp>
    <dsp:sp modelId="{431247EF-6FFC-D146-BA5E-F08410417A4A}">
      <dsp:nvSpPr>
        <dsp:cNvPr id="0" name=""/>
        <dsp:cNvSpPr/>
      </dsp:nvSpPr>
      <dsp:spPr>
        <a:xfrm>
          <a:off x="231646" y="2636736"/>
          <a:ext cx="6622165" cy="22600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Declaration of Sentiments by Elizabeth Cady Stanton</a:t>
          </a:r>
          <a:r>
            <a:rPr lang="en-GB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646" y="2636736"/>
        <a:ext cx="6622165" cy="2260021"/>
      </dsp:txXfrm>
    </dsp:sp>
    <dsp:sp modelId="{C703996C-F5B4-204C-B99B-D64C3FB4ABB8}">
      <dsp:nvSpPr>
        <dsp:cNvPr id="0" name=""/>
        <dsp:cNvSpPr/>
      </dsp:nvSpPr>
      <dsp:spPr>
        <a:xfrm>
          <a:off x="7230482" y="2636736"/>
          <a:ext cx="3766702" cy="22600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Early challenges and opposition</a:t>
          </a:r>
          <a:r>
            <a:rPr lang="en-GB" sz="3700" kern="1200" dirty="0"/>
            <a:t>.</a:t>
          </a:r>
          <a:endParaRPr lang="en-US" sz="3700" kern="1200" dirty="0"/>
        </a:p>
      </dsp:txBody>
      <dsp:txXfrm>
        <a:off x="7230482" y="2636736"/>
        <a:ext cx="3766702" cy="2260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8BE8D-E421-4648-82F6-84DAB6B47361}">
      <dsp:nvSpPr>
        <dsp:cNvPr id="0" name=""/>
        <dsp:cNvSpPr/>
      </dsp:nvSpPr>
      <dsp:spPr>
        <a:xfrm>
          <a:off x="92923" y="110"/>
          <a:ext cx="2465429" cy="38607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68E68D-65DE-C94A-AF57-98BA8FE9DF98}">
      <dsp:nvSpPr>
        <dsp:cNvPr id="0" name=""/>
        <dsp:cNvSpPr/>
      </dsp:nvSpPr>
      <dsp:spPr>
        <a:xfrm>
          <a:off x="264264" y="162884"/>
          <a:ext cx="2465429" cy="386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Petitions and lobbying: Engaging lawmakers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474" y="235094"/>
        <a:ext cx="2321009" cy="3716356"/>
      </dsp:txXfrm>
    </dsp:sp>
    <dsp:sp modelId="{4F26777A-8B6E-9B4C-8D35-A4C6B9F7977E}">
      <dsp:nvSpPr>
        <dsp:cNvPr id="0" name=""/>
        <dsp:cNvSpPr/>
      </dsp:nvSpPr>
      <dsp:spPr>
        <a:xfrm>
          <a:off x="2901035" y="110"/>
          <a:ext cx="2972940" cy="40244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0F42FF-FD8A-A745-99E6-D59755DC6D1C}">
      <dsp:nvSpPr>
        <dsp:cNvPr id="0" name=""/>
        <dsp:cNvSpPr/>
      </dsp:nvSpPr>
      <dsp:spPr>
        <a:xfrm>
          <a:off x="3072376" y="162884"/>
          <a:ext cx="2972940" cy="402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demonstrations: Marches and parades.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9450" y="249958"/>
        <a:ext cx="2798792" cy="3850324"/>
      </dsp:txXfrm>
    </dsp:sp>
    <dsp:sp modelId="{43C3C40C-1FC7-2C41-AC9D-A631F05F3E24}">
      <dsp:nvSpPr>
        <dsp:cNvPr id="0" name=""/>
        <dsp:cNvSpPr/>
      </dsp:nvSpPr>
      <dsp:spPr>
        <a:xfrm>
          <a:off x="6216657" y="110"/>
          <a:ext cx="2499972" cy="4188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50E756-F216-4A4A-919D-2BC606D8B82E}">
      <dsp:nvSpPr>
        <dsp:cNvPr id="0" name=""/>
        <dsp:cNvSpPr/>
      </dsp:nvSpPr>
      <dsp:spPr>
        <a:xfrm>
          <a:off x="6387999" y="162884"/>
          <a:ext cx="2499972" cy="4188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Civil disobedience: Hunger strikes and sit-ins.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1221" y="236106"/>
        <a:ext cx="2353528" cy="4041899"/>
      </dsp:txXfrm>
    </dsp:sp>
    <dsp:sp modelId="{C8AAECD9-5CEB-0340-BF78-FA64E9481FDC}">
      <dsp:nvSpPr>
        <dsp:cNvPr id="0" name=""/>
        <dsp:cNvSpPr/>
      </dsp:nvSpPr>
      <dsp:spPr>
        <a:xfrm>
          <a:off x="9059312" y="110"/>
          <a:ext cx="2551431" cy="3365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12F706-0BBE-4B46-80A6-6BFD29AEED27}">
      <dsp:nvSpPr>
        <dsp:cNvPr id="0" name=""/>
        <dsp:cNvSpPr/>
      </dsp:nvSpPr>
      <dsp:spPr>
        <a:xfrm>
          <a:off x="9230653" y="162884"/>
          <a:ext cx="2551431" cy="3365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Publications: Newspapers and pamphlets advocating for rights</a:t>
          </a:r>
          <a:r>
            <a:rPr lang="en-GB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5382" y="237613"/>
        <a:ext cx="2401973" cy="32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D8953-321A-44D9-AFEC-990907ACF5A7}">
      <dsp:nvSpPr>
        <dsp:cNvPr id="0" name=""/>
        <dsp:cNvSpPr/>
      </dsp:nvSpPr>
      <dsp:spPr>
        <a:xfrm>
          <a:off x="0" y="589"/>
          <a:ext cx="10902696" cy="1379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9FC06-598C-4939-880C-E7670DD91DA2}">
      <dsp:nvSpPr>
        <dsp:cNvPr id="0" name=""/>
        <dsp:cNvSpPr/>
      </dsp:nvSpPr>
      <dsp:spPr>
        <a:xfrm>
          <a:off x="417188" y="310894"/>
          <a:ext cx="758524" cy="758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11503-B3CD-426B-9011-E780450F42BE}">
      <dsp:nvSpPr>
        <dsp:cNvPr id="0" name=""/>
        <dsp:cNvSpPr/>
      </dsp:nvSpPr>
      <dsp:spPr>
        <a:xfrm>
          <a:off x="1592901" y="589"/>
          <a:ext cx="9309794" cy="13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59" tIns="145959" rIns="145959" bIns="145959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United States:</a:t>
          </a: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19th Amendment (1920): Women’s right to vote.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901" y="589"/>
        <a:ext cx="9309794" cy="1379135"/>
      </dsp:txXfrm>
    </dsp:sp>
    <dsp:sp modelId="{00A9C28B-2C4A-4E43-9C33-F75CD48AF864}">
      <dsp:nvSpPr>
        <dsp:cNvPr id="0" name=""/>
        <dsp:cNvSpPr/>
      </dsp:nvSpPr>
      <dsp:spPr>
        <a:xfrm>
          <a:off x="0" y="1724509"/>
          <a:ext cx="10902696" cy="1379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B5D4-D951-4630-8532-42D0489FF67E}">
      <dsp:nvSpPr>
        <dsp:cNvPr id="0" name=""/>
        <dsp:cNvSpPr/>
      </dsp:nvSpPr>
      <dsp:spPr>
        <a:xfrm>
          <a:off x="417188" y="2034814"/>
          <a:ext cx="758524" cy="758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00B4-A47D-4DC9-A2A1-87E93E4F4E51}">
      <dsp:nvSpPr>
        <dsp:cNvPr id="0" name=""/>
        <dsp:cNvSpPr/>
      </dsp:nvSpPr>
      <dsp:spPr>
        <a:xfrm>
          <a:off x="1592901" y="1724509"/>
          <a:ext cx="9309794" cy="13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59" tIns="145959" rIns="145959" bIns="145959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United Kingdom:</a:t>
          </a: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Representation of the People Act (1918, 1928).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901" y="1724509"/>
        <a:ext cx="9309794" cy="1379135"/>
      </dsp:txXfrm>
    </dsp:sp>
    <dsp:sp modelId="{147CF8EA-D94C-480B-A5E9-CB5F861E37C9}">
      <dsp:nvSpPr>
        <dsp:cNvPr id="0" name=""/>
        <dsp:cNvSpPr/>
      </dsp:nvSpPr>
      <dsp:spPr>
        <a:xfrm>
          <a:off x="0" y="3448428"/>
          <a:ext cx="10902696" cy="1379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6747A-FDE3-42A7-A7D0-771C8A529646}">
      <dsp:nvSpPr>
        <dsp:cNvPr id="0" name=""/>
        <dsp:cNvSpPr/>
      </dsp:nvSpPr>
      <dsp:spPr>
        <a:xfrm>
          <a:off x="417188" y="3758734"/>
          <a:ext cx="758524" cy="758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86B0E-B4F3-438F-A51B-93ADA3EE06DB}">
      <dsp:nvSpPr>
        <dsp:cNvPr id="0" name=""/>
        <dsp:cNvSpPr/>
      </dsp:nvSpPr>
      <dsp:spPr>
        <a:xfrm>
          <a:off x="1592901" y="3448428"/>
          <a:ext cx="9309794" cy="1379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59" tIns="145959" rIns="145959" bIns="145959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Global impact: New Zealand as the first self-governing country to grant women the vote (1893).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901" y="3448428"/>
        <a:ext cx="9309794" cy="1379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A5AA6-DDB7-F94E-902F-13808523346F}">
      <dsp:nvSpPr>
        <dsp:cNvPr id="0" name=""/>
        <dsp:cNvSpPr/>
      </dsp:nvSpPr>
      <dsp:spPr>
        <a:xfrm>
          <a:off x="868681" y="2578"/>
          <a:ext cx="5242548" cy="12404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Resistance from: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233" y="63130"/>
        <a:ext cx="5121444" cy="1119300"/>
      </dsp:txXfrm>
    </dsp:sp>
    <dsp:sp modelId="{73D8C3D9-D177-C64F-AA17-4294A9D51245}">
      <dsp:nvSpPr>
        <dsp:cNvPr id="0" name=""/>
        <dsp:cNvSpPr/>
      </dsp:nvSpPr>
      <dsp:spPr>
        <a:xfrm>
          <a:off x="868681" y="1305003"/>
          <a:ext cx="8778237" cy="12404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Governments and political institutions.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233" y="1365555"/>
        <a:ext cx="8657133" cy="1119300"/>
      </dsp:txXfrm>
    </dsp:sp>
    <dsp:sp modelId="{D2AB70B1-8B13-E64A-B6DB-95FB2B04B965}">
      <dsp:nvSpPr>
        <dsp:cNvPr id="0" name=""/>
        <dsp:cNvSpPr/>
      </dsp:nvSpPr>
      <dsp:spPr>
        <a:xfrm>
          <a:off x="868681" y="2607427"/>
          <a:ext cx="8778237" cy="12404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Societal norms and patriarchal attitudes.</a:t>
          </a:r>
          <a:endParaRPr lang="en-US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233" y="2667979"/>
        <a:ext cx="8657133" cy="1119300"/>
      </dsp:txXfrm>
    </dsp:sp>
    <dsp:sp modelId="{8820547D-FC8F-284F-A9D8-5E115B62E16C}">
      <dsp:nvSpPr>
        <dsp:cNvPr id="0" name=""/>
        <dsp:cNvSpPr/>
      </dsp:nvSpPr>
      <dsp:spPr>
        <a:xfrm>
          <a:off x="868681" y="3909851"/>
          <a:ext cx="8418566" cy="12404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Internal divisions within the movement.</a:t>
          </a:r>
          <a:endParaRPr lang="en-US" sz="3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233" y="3970403"/>
        <a:ext cx="8297462" cy="1119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7AA5-7A7D-284A-B7A8-C7F67896456D}">
      <dsp:nvSpPr>
        <dsp:cNvPr id="0" name=""/>
        <dsp:cNvSpPr/>
      </dsp:nvSpPr>
      <dsp:spPr>
        <a:xfrm>
          <a:off x="0" y="2798"/>
          <a:ext cx="75224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BC5726-BF04-F44C-8046-EA2BE544C3DE}">
      <dsp:nvSpPr>
        <dsp:cNvPr id="0" name=""/>
        <dsp:cNvSpPr/>
      </dsp:nvSpPr>
      <dsp:spPr>
        <a:xfrm>
          <a:off x="0" y="2798"/>
          <a:ext cx="7522464" cy="125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Timeline of women gaining suffrage worldwide.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98"/>
        <a:ext cx="7522464" cy="1251176"/>
      </dsp:txXfrm>
    </dsp:sp>
    <dsp:sp modelId="{6079448B-6718-304C-8BEB-E537EF05167C}">
      <dsp:nvSpPr>
        <dsp:cNvPr id="0" name=""/>
        <dsp:cNvSpPr/>
      </dsp:nvSpPr>
      <dsp:spPr>
        <a:xfrm>
          <a:off x="0" y="1253975"/>
          <a:ext cx="7522464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FD6823-CDCE-B741-97F8-2710E1F12EF1}">
      <dsp:nvSpPr>
        <dsp:cNvPr id="0" name=""/>
        <dsp:cNvSpPr/>
      </dsp:nvSpPr>
      <dsp:spPr>
        <a:xfrm>
          <a:off x="0" y="1253975"/>
          <a:ext cx="7522464" cy="59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Notable examples: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3975"/>
        <a:ext cx="7522464" cy="598504"/>
      </dsp:txXfrm>
    </dsp:sp>
    <dsp:sp modelId="{FECC43BC-4EC0-2845-B398-FB6F7A18AA59}">
      <dsp:nvSpPr>
        <dsp:cNvPr id="0" name=""/>
        <dsp:cNvSpPr/>
      </dsp:nvSpPr>
      <dsp:spPr>
        <a:xfrm>
          <a:off x="0" y="1852479"/>
          <a:ext cx="7522464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3B8B4F-1233-B04A-AC41-61761E329A15}">
      <dsp:nvSpPr>
        <dsp:cNvPr id="0" name=""/>
        <dsp:cNvSpPr/>
      </dsp:nvSpPr>
      <dsp:spPr>
        <a:xfrm>
          <a:off x="0" y="1852479"/>
          <a:ext cx="7515117" cy="321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Australia (1902), India (1947), Switzerland (1971), Saudi Arabia (2015).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52479"/>
        <a:ext cx="7515117" cy="3211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CB036-DC01-7C47-87C4-869F03901984}">
      <dsp:nvSpPr>
        <dsp:cNvPr id="0" name=""/>
        <dsp:cNvSpPr/>
      </dsp:nvSpPr>
      <dsp:spPr>
        <a:xfrm>
          <a:off x="0" y="392642"/>
          <a:ext cx="7431817" cy="13313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Social changes: Women in leadership roles.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93" y="457635"/>
        <a:ext cx="7301831" cy="1201400"/>
      </dsp:txXfrm>
    </dsp:sp>
    <dsp:sp modelId="{E280D534-BF8D-E04F-A95C-CD8120989990}">
      <dsp:nvSpPr>
        <dsp:cNvPr id="0" name=""/>
        <dsp:cNvSpPr/>
      </dsp:nvSpPr>
      <dsp:spPr>
        <a:xfrm>
          <a:off x="0" y="1821949"/>
          <a:ext cx="7431817" cy="133138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 on other rights movements: Civil rights and LGBTQ+ rights.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93" y="1886942"/>
        <a:ext cx="7301831" cy="1201400"/>
      </dsp:txXfrm>
    </dsp:sp>
    <dsp:sp modelId="{DCA18BBD-F8A4-D248-9D37-7F876A1DFBB9}">
      <dsp:nvSpPr>
        <dsp:cNvPr id="0" name=""/>
        <dsp:cNvSpPr/>
      </dsp:nvSpPr>
      <dsp:spPr>
        <a:xfrm>
          <a:off x="0" y="3251256"/>
          <a:ext cx="7431817" cy="133138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Ongoing struggles: Gender parity in politics.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93" y="3316249"/>
        <a:ext cx="7301831" cy="1201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86BF0-82CB-453D-89C2-E5D4677EBAD7}">
      <dsp:nvSpPr>
        <dsp:cNvPr id="0" name=""/>
        <dsp:cNvSpPr/>
      </dsp:nvSpPr>
      <dsp:spPr>
        <a:xfrm>
          <a:off x="0" y="4528"/>
          <a:ext cx="7472660" cy="1551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57887-5133-4A25-BD76-8823915D60C2}">
      <dsp:nvSpPr>
        <dsp:cNvPr id="0" name=""/>
        <dsp:cNvSpPr/>
      </dsp:nvSpPr>
      <dsp:spPr>
        <a:xfrm>
          <a:off x="469263" y="353567"/>
          <a:ext cx="854040" cy="8532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B865E-A3B3-4CD4-9773-9BD3DFB85B86}">
      <dsp:nvSpPr>
        <dsp:cNvPr id="0" name=""/>
        <dsp:cNvSpPr/>
      </dsp:nvSpPr>
      <dsp:spPr>
        <a:xfrm>
          <a:off x="1792566" y="4528"/>
          <a:ext cx="5585927" cy="15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8" tIns="164338" rIns="164338" bIns="164338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Summary of achievements.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2566" y="4528"/>
        <a:ext cx="5585927" cy="1552800"/>
      </dsp:txXfrm>
    </dsp:sp>
    <dsp:sp modelId="{9D4BE2FD-EE2A-4C54-ABD8-8E473AD1DB47}">
      <dsp:nvSpPr>
        <dsp:cNvPr id="0" name=""/>
        <dsp:cNvSpPr/>
      </dsp:nvSpPr>
      <dsp:spPr>
        <a:xfrm>
          <a:off x="0" y="1922693"/>
          <a:ext cx="7472660" cy="1551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8A8CE-7E5A-47C2-B55C-017894C59A26}">
      <dsp:nvSpPr>
        <dsp:cNvPr id="0" name=""/>
        <dsp:cNvSpPr/>
      </dsp:nvSpPr>
      <dsp:spPr>
        <a:xfrm>
          <a:off x="469263" y="2271732"/>
          <a:ext cx="854040" cy="8532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C260-8ED8-4776-889C-2847A0A10B00}">
      <dsp:nvSpPr>
        <dsp:cNvPr id="0" name=""/>
        <dsp:cNvSpPr/>
      </dsp:nvSpPr>
      <dsp:spPr>
        <a:xfrm>
          <a:off x="1792566" y="1922693"/>
          <a:ext cx="5585927" cy="15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8" tIns="164338" rIns="164338" bIns="16433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Legacy of the movement: Inspiring continued advocacy for equality.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2566" y="1922693"/>
        <a:ext cx="5585927" cy="1552800"/>
      </dsp:txXfrm>
    </dsp:sp>
    <dsp:sp modelId="{B8465A4A-0818-44B6-B077-8A9B850A957E}">
      <dsp:nvSpPr>
        <dsp:cNvPr id="0" name=""/>
        <dsp:cNvSpPr/>
      </dsp:nvSpPr>
      <dsp:spPr>
        <a:xfrm>
          <a:off x="0" y="3840858"/>
          <a:ext cx="7472660" cy="1551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C8DC1-A003-4A47-AEA6-183A32DF084E}">
      <dsp:nvSpPr>
        <dsp:cNvPr id="0" name=""/>
        <dsp:cNvSpPr/>
      </dsp:nvSpPr>
      <dsp:spPr>
        <a:xfrm>
          <a:off x="469263" y="4189897"/>
          <a:ext cx="854040" cy="8532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37F81-136E-44BA-9161-61B1AF4D5ABA}">
      <dsp:nvSpPr>
        <dsp:cNvPr id="0" name=""/>
        <dsp:cNvSpPr/>
      </dsp:nvSpPr>
      <dsp:spPr>
        <a:xfrm>
          <a:off x="1792566" y="3840858"/>
          <a:ext cx="5585927" cy="15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8" tIns="164338" rIns="164338" bIns="16433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Quote: “Courage calls to courage everywhere.” – Millicent Fawcett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2566" y="3840858"/>
        <a:ext cx="5585927" cy="155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873C-76E7-894E-DD77-83097A5C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DF0EA-02FD-0D0D-1D25-557F59CE2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D41A0-91A0-232F-193A-7B398A54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27C0-8E55-8FA5-6803-71767337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9FFD-CF5F-442B-98F0-5FDE1E72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195A-8EC6-E49D-C13F-B4720B4B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03FD1-A2AA-4068-983B-CE05383D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1E28-5EE6-EC9D-089A-6572731C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A54E-7F12-D6D4-1C04-ABDDBEB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D3BF9-3E35-CBDE-3D23-62C3FF3E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1D541-EE26-17D2-816E-453EED372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3633D-436E-25A8-2A4B-8EF2161F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48F3D-6780-8C63-2215-21982F18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B363E-3296-9CF3-4959-8289A768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EB9E9-A208-9EF7-363F-6EA037CE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C291-6EAF-B6C7-75E1-8D2F4336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1F69-B1A0-85D7-3679-7807999A2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9F64C-E548-66D5-429C-46EEEC19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9A64-D6AC-7758-C11E-1D088454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2D7F1-8971-2EE8-011C-FFEA57B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EC4B-B44D-C6D5-A56F-DA527D4E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0A71-1B23-8F7B-170F-4A7FD873B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384DD-5509-0DF0-233A-16567558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AF17-1BF0-B275-65EA-B1AB327D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7F0F4-0329-37EA-2DB0-CC44AFB7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3B92-1A0A-5DB5-59B6-780D25F1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9551-C234-1F35-28BB-12A446BA8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F6DE7-EF41-5A8A-D48E-2B2A5C4A8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513AE-68E2-722A-4408-95EB62C0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5EFD8-3CCA-C96C-1211-264FC258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A929-4D6F-BCD1-40BC-47600A8D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D282-FD5C-1EF5-8C09-410A1513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F408C-3FC1-137E-76DD-6574A33C9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8D05-1AB0-E4C2-29B6-6D48FCDDA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8264F-3E94-8F9B-C8A9-6F513952C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8889B-381B-F60E-EE19-66CBA661F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D5547-670C-ECC2-B682-6B3978A2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B7D50-EF08-FE62-A1D2-C4C56A62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F1874-407E-3243-25A3-6DDBD57A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8A71-9EEB-E7CD-80A9-710638A4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2C473-98AD-D72E-D1BF-3CB8F7F5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4277F-7F2A-8499-5D86-7B624DAD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1FA3F-F0DF-DA96-BBAF-B7204B0A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2E297-5EF8-64E7-B015-BA631CDC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98901-537A-0715-5F68-DFF69609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CEACC-2DC5-7A78-2BD7-08C8D5ED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0676-7F17-E302-FB75-59D2CB92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13AF-3907-260C-6A3F-0D954428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D7D68-3A9E-6656-AF2E-5AE81487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E6B06-8D16-04E0-DBA7-320CCCD3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582AB-4AC4-0953-3D9F-3DE7235D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1F794-DD4C-D724-6B4F-E6DF2E82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E075-9AC7-7B70-34D9-C6560D6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D36E3-619D-7F33-A1A2-AAAF4A9DF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7686F-6F6E-0D53-7FAE-A678330C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28322-101A-2798-DB25-B3AD7AE9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094DE-0F33-5CC1-0727-D10CE8E3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28BF6-61F2-A962-C81E-C6B72C11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7A48-B489-47AB-3642-F2ED3184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D1E4-FF05-774D-96D3-62736C46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DFCC-8D4A-39E7-5DA7-76E646EFA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A84EBA-AF21-6340-BA5E-916C81AA96F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6D632-9A35-DB46-C263-F7061ADEF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8330-E5F0-EAD5-9F80-5F0B7C916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DDDDE-1925-004E-A32D-BC05E935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4B1A2-8B3C-6B44-1E00-6C50F7BD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639193"/>
            <a:ext cx="3730752" cy="3932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Suffragette Movement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elebrate Women's Suffrage, but Don't Whitewash the Movement's Racism |  ACLU of Maine">
            <a:extLst>
              <a:ext uri="{FF2B5EF4-FFF2-40B4-BE49-F238E27FC236}">
                <a16:creationId xmlns:a16="http://schemas.microsoft.com/office/drawing/2014/main" id="{997AA95E-DF24-F0AC-E503-034C055E3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6928" y="451104"/>
            <a:ext cx="7491984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47227-96DC-747F-E651-CF51A5EF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64593"/>
            <a:ext cx="11018520" cy="106794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 of the Movement</a:t>
            </a:r>
            <a:br>
              <a:rPr lang="en-IN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3000" b="1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5B497-3599-25AF-5EF2-53843785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95" r="17427" b="-3"/>
          <a:stretch/>
        </p:blipFill>
        <p:spPr>
          <a:xfrm>
            <a:off x="7675658" y="2093976"/>
            <a:ext cx="3941064" cy="4191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70225E-90D8-8DE7-39FA-473853994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42681"/>
              </p:ext>
            </p:extLst>
          </p:nvPr>
        </p:nvGraphicFramePr>
        <p:xfrm>
          <a:off x="243840" y="1699832"/>
          <a:ext cx="7431817" cy="497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18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802B1-7E18-E694-D63F-71FAB8D8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51096" cy="729561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en-IN" sz="4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E8D391-6D7C-D51F-F44C-423FD1DB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00" r="22758" b="-2"/>
          <a:stretch/>
        </p:blipFill>
        <p:spPr>
          <a:xfrm>
            <a:off x="7989296" y="485775"/>
            <a:ext cx="4012204" cy="6007099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3F2AEF-4A1B-4851-FEF6-F89866B2F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32159"/>
              </p:ext>
            </p:extLst>
          </p:nvPr>
        </p:nvGraphicFramePr>
        <p:xfrm>
          <a:off x="329185" y="1094687"/>
          <a:ext cx="7472660" cy="539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46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F25E39-BFAE-5357-3CEE-6CC24F38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150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6B4B6-214A-8C3B-E51E-140E6072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4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42D6E9-5BDC-CE40-924E-103052F92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45413"/>
              </p:ext>
            </p:extLst>
          </p:nvPr>
        </p:nvGraphicFramePr>
        <p:xfrm>
          <a:off x="426720" y="1267968"/>
          <a:ext cx="10927080" cy="490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2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2117-2158-0C3B-B9DD-B26ACA5E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15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Beginnings</a:t>
            </a:r>
            <a:br>
              <a:rPr lang="en-IN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285EB4-C649-5C05-6C98-C0F93E025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55756"/>
              </p:ext>
            </p:extLst>
          </p:nvPr>
        </p:nvGraphicFramePr>
        <p:xfrm>
          <a:off x="463296" y="1280160"/>
          <a:ext cx="11228832" cy="489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39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6C6DC-BF8F-B010-E701-7E6C749C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214313"/>
            <a:ext cx="4267200" cy="82867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4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Figures</a:t>
            </a:r>
            <a:br>
              <a:rPr lang="en-I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he Susan B. Anthony Dollar ...">
            <a:extLst>
              <a:ext uri="{FF2B5EF4-FFF2-40B4-BE49-F238E27FC236}">
                <a16:creationId xmlns:a16="http://schemas.microsoft.com/office/drawing/2014/main" id="{00332DBE-4434-283A-7478-9D5AB1A4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r="1574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A455-EFC1-3996-F82A-B1197CEC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04" y="1042988"/>
            <a:ext cx="5205984" cy="5600699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Elizabeth Cady Stanton: Writer and leader of the movement.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Susan B. Anthony: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Co-founder of the National Woman Suffrage Association (NWSA).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Elizabeth Cady Stanton - Wikipedia">
            <a:extLst>
              <a:ext uri="{FF2B5EF4-FFF2-40B4-BE49-F238E27FC236}">
                <a16:creationId xmlns:a16="http://schemas.microsoft.com/office/drawing/2014/main" id="{FF8E0798-7915-3E97-233A-CFC2FBFE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8679" b="-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C3669A6-1AD6-3312-D8EB-5EA4A9E06F9D}"/>
              </a:ext>
            </a:extLst>
          </p:cNvPr>
          <p:cNvSpPr/>
          <p:nvPr/>
        </p:nvSpPr>
        <p:spPr>
          <a:xfrm>
            <a:off x="7430609" y="20859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74F7F2E-BFBD-318D-B03B-C3EDBB4F66AB}"/>
              </a:ext>
            </a:extLst>
          </p:cNvPr>
          <p:cNvSpPr/>
          <p:nvPr/>
        </p:nvSpPr>
        <p:spPr>
          <a:xfrm>
            <a:off x="3695702" y="38433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B1802-55DF-1F72-E7E3-3E4ED592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57164"/>
            <a:ext cx="4019107" cy="528632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 dirty="0">
                <a:solidFill>
                  <a:schemeClr val="bg2">
                    <a:alpha val="60000"/>
                  </a:schemeClr>
                </a:solidFill>
              </a:rPr>
              <a:t>KEY FIGURE</a:t>
            </a:r>
          </a:p>
        </p:txBody>
      </p:sp>
      <p:pic>
        <p:nvPicPr>
          <p:cNvPr id="3076" name="Picture 4" descr="Inspirational Quotes: Emmeline ...">
            <a:extLst>
              <a:ext uri="{FF2B5EF4-FFF2-40B4-BE49-F238E27FC236}">
                <a16:creationId xmlns:a16="http://schemas.microsoft.com/office/drawing/2014/main" id="{A19D9FDE-9D6F-2255-44C8-7614A806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3" b="-2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E46A-E4CC-BAF6-431D-4BFAD0D3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842960"/>
            <a:ext cx="4596384" cy="585787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Sojourner Truth: Advocate for both abolition and women’s rights.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IN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Emmeline Pankhurst: Leader of the British suffragette movement</a:t>
            </a:r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ojourner Truth - Books, Biography, and ...">
            <a:extLst>
              <a:ext uri="{FF2B5EF4-FFF2-40B4-BE49-F238E27FC236}">
                <a16:creationId xmlns:a16="http://schemas.microsoft.com/office/drawing/2014/main" id="{594F5AA0-1E69-FCE9-15A6-14BE8BD2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19911" b="-2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39624E5-1C66-9631-EE26-747DECD8F4DA}"/>
              </a:ext>
            </a:extLst>
          </p:cNvPr>
          <p:cNvSpPr/>
          <p:nvPr/>
        </p:nvSpPr>
        <p:spPr>
          <a:xfrm>
            <a:off x="7272918" y="2023872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6E42BA1-2E0C-9E08-7477-727728D806E1}"/>
              </a:ext>
            </a:extLst>
          </p:cNvPr>
          <p:cNvSpPr/>
          <p:nvPr/>
        </p:nvSpPr>
        <p:spPr>
          <a:xfrm>
            <a:off x="3938723" y="4279392"/>
            <a:ext cx="978408" cy="48463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blue background&#10;&#10;Description automatically generated">
            <a:extLst>
              <a:ext uri="{FF2B5EF4-FFF2-40B4-BE49-F238E27FC236}">
                <a16:creationId xmlns:a16="http://schemas.microsoft.com/office/drawing/2014/main" id="{C8ED1CF8-BAAC-4E15-A19C-D4CADCB091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30038-3511-37FA-6904-624579DD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 of Protest</a:t>
            </a:r>
            <a:br>
              <a:rPr lang="en-IN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7A82E3-A9A4-5C24-4DAC-E580C7844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808998"/>
              </p:ext>
            </p:extLst>
          </p:nvPr>
        </p:nvGraphicFramePr>
        <p:xfrm>
          <a:off x="134112" y="1825625"/>
          <a:ext cx="118750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3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B855-4558-3061-9D82-4D387ED2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Major Victories</a:t>
            </a:r>
            <a:br>
              <a:rPr lang="en-IN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3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0CE670-AD68-B34B-A79F-1F942FA25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61019"/>
              </p:ext>
            </p:extLst>
          </p:nvPr>
        </p:nvGraphicFramePr>
        <p:xfrm>
          <a:off x="838200" y="1348809"/>
          <a:ext cx="10902696" cy="482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7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C1C34-5FD5-8D3C-AF64-4B0B5FC042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069" b="64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D3DD-938E-1087-4E67-4BBC9FD2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8"/>
            <a:ext cx="10515600" cy="571309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and Opposition</a:t>
            </a:r>
            <a:br>
              <a:rPr lang="en-IN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21930A-9B47-6A02-434D-C51E30D0B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62841"/>
              </p:ext>
            </p:extLst>
          </p:nvPr>
        </p:nvGraphicFramePr>
        <p:xfrm>
          <a:off x="838200" y="1024128"/>
          <a:ext cx="10515600" cy="51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95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58077-58EF-3B4F-079C-EC00D711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025640" cy="106134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Perspective</a:t>
            </a:r>
            <a:br>
              <a:rPr lang="en-I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FFBCD-7A44-B457-E9C7-66D8671F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70" r="18655"/>
          <a:stretch/>
        </p:blipFill>
        <p:spPr>
          <a:xfrm>
            <a:off x="8229599" y="157163"/>
            <a:ext cx="3800475" cy="65151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FE1FD9-1B60-85C9-142C-45E9E0B68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280711"/>
              </p:ext>
            </p:extLst>
          </p:nvPr>
        </p:nvGraphicFramePr>
        <p:xfrm>
          <a:off x="341376" y="1426465"/>
          <a:ext cx="7522464" cy="506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47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325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The Suffragette Movement </vt:lpstr>
      <vt:lpstr> Introduction </vt:lpstr>
      <vt:lpstr> Early Beginnings </vt:lpstr>
      <vt:lpstr> Key Figures </vt:lpstr>
      <vt:lpstr>KEY FIGURE</vt:lpstr>
      <vt:lpstr> Methods of Protest </vt:lpstr>
      <vt:lpstr> Major Victories </vt:lpstr>
      <vt:lpstr> Challenges and Opposition </vt:lpstr>
      <vt:lpstr> Global Perspective </vt:lpstr>
      <vt:lpstr> Impact of the Movement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2024-11-21T14:03:19Z</dcterms:created>
  <dcterms:modified xsi:type="dcterms:W3CDTF">2024-11-22T05:41:20Z</dcterms:modified>
</cp:coreProperties>
</file>