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7" r:id="rId8"/>
    <p:sldId id="268" r:id="rId9"/>
    <p:sldId id="261" r:id="rId10"/>
    <p:sldId id="262" r:id="rId11"/>
    <p:sldId id="263" r:id="rId12"/>
    <p:sldId id="264" r:id="rId13"/>
    <p:sldId id="265" r:id="rId14"/>
    <p:sldId id="269" r:id="rId15"/>
    <p:sldId id="270" r:id="rId16"/>
    <p:sldId id="272" r:id="rId17"/>
    <p:sldId id="273" r:id="rId18"/>
    <p:sldId id="274" r:id="rId19"/>
    <p:sldId id="275" r:id="rId20"/>
    <p:sldId id="276" r:id="rId21"/>
    <p:sldId id="277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56B4A-33F7-4C57-843C-8ECEDC936684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5D16C-D5B3-4C0A-A10A-4866074D30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86609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56B4A-33F7-4C57-843C-8ECEDC936684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5D16C-D5B3-4C0A-A10A-4866074D30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45007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56B4A-33F7-4C57-843C-8ECEDC936684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5D16C-D5B3-4C0A-A10A-4866074D30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687504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56B4A-33F7-4C57-843C-8ECEDC936684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5D16C-D5B3-4C0A-A10A-4866074D304D}" type="slidenum">
              <a:rPr lang="en-IN" smtClean="0"/>
              <a:t>‹#›</a:t>
            </a:fld>
            <a:endParaRPr lang="en-IN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558592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56B4A-33F7-4C57-843C-8ECEDC936684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5D16C-D5B3-4C0A-A10A-4866074D30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5415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56B4A-33F7-4C57-843C-8ECEDC936684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5D16C-D5B3-4C0A-A10A-4866074D30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82667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56B4A-33F7-4C57-843C-8ECEDC936684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5D16C-D5B3-4C0A-A10A-4866074D30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356739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56B4A-33F7-4C57-843C-8ECEDC936684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5D16C-D5B3-4C0A-A10A-4866074D30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840663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56B4A-33F7-4C57-843C-8ECEDC936684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5D16C-D5B3-4C0A-A10A-4866074D30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80474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56B4A-33F7-4C57-843C-8ECEDC936684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5D16C-D5B3-4C0A-A10A-4866074D30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58619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56B4A-33F7-4C57-843C-8ECEDC936684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5D16C-D5B3-4C0A-A10A-4866074D30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6109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56B4A-33F7-4C57-843C-8ECEDC936684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5D16C-D5B3-4C0A-A10A-4866074D30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01468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56B4A-33F7-4C57-843C-8ECEDC936684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5D16C-D5B3-4C0A-A10A-4866074D30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88908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56B4A-33F7-4C57-843C-8ECEDC936684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5D16C-D5B3-4C0A-A10A-4866074D30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61096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56B4A-33F7-4C57-843C-8ECEDC936684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5D16C-D5B3-4C0A-A10A-4866074D30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56775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56B4A-33F7-4C57-843C-8ECEDC936684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5D16C-D5B3-4C0A-A10A-4866074D30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06968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56B4A-33F7-4C57-843C-8ECEDC936684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5D16C-D5B3-4C0A-A10A-4866074D30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63502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E156B4A-33F7-4C57-843C-8ECEDC936684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5D16C-D5B3-4C0A-A10A-4866074D30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788254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B212A-2B7B-47A5-850E-B56AB29903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Indus Valley Civilisation</a:t>
            </a:r>
          </a:p>
        </p:txBody>
      </p:sp>
    </p:spTree>
    <p:extLst>
      <p:ext uri="{BB962C8B-B14F-4D97-AF65-F5344CB8AC3E}">
        <p14:creationId xmlns:p14="http://schemas.microsoft.com/office/powerpoint/2010/main" val="19761591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D9552-17AC-4688-9B4D-2D0588DD9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Human Skeleton</a:t>
            </a:r>
          </a:p>
        </p:txBody>
      </p:sp>
      <p:pic>
        <p:nvPicPr>
          <p:cNvPr id="6146" name="Picture 2" descr="IIT-Kharagpur discovered this amazing fact about Indus Valley Civilisation">
            <a:extLst>
              <a:ext uri="{FF2B5EF4-FFF2-40B4-BE49-F238E27FC236}">
                <a16:creationId xmlns:a16="http://schemas.microsoft.com/office/drawing/2014/main" id="{0D5F9D94-CBDF-454E-B95F-334A9292FA6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66850" y="1647825"/>
            <a:ext cx="8686800" cy="458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17869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788B7-C884-4C22-A1B7-F8AC9533E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7170" name="Picture 2" descr="Everything you need to know about Indus Valley Civilization | by All about  India | Medium">
            <a:extLst>
              <a:ext uri="{FF2B5EF4-FFF2-40B4-BE49-F238E27FC236}">
                <a16:creationId xmlns:a16="http://schemas.microsoft.com/office/drawing/2014/main" id="{5D1C3AEB-1221-4F7F-98D0-68FA8181ED2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5850" y="1952625"/>
            <a:ext cx="9404723" cy="459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07480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E57A5-F172-478E-BC19-BFF85DF99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Indus Seal</a:t>
            </a:r>
          </a:p>
        </p:txBody>
      </p:sp>
      <p:pic>
        <p:nvPicPr>
          <p:cNvPr id="8194" name="Picture 2" descr="An Indus Seal (article) | South Asia | Khan Academy">
            <a:extLst>
              <a:ext uri="{FF2B5EF4-FFF2-40B4-BE49-F238E27FC236}">
                <a16:creationId xmlns:a16="http://schemas.microsoft.com/office/drawing/2014/main" id="{A6134F95-AED8-430F-9E46-C5B04849CC1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24101" y="1853248"/>
            <a:ext cx="7591424" cy="4052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25289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80DC6-790E-4EC2-9AF5-659E88FD9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Bull </a:t>
            </a:r>
          </a:p>
        </p:txBody>
      </p:sp>
      <p:pic>
        <p:nvPicPr>
          <p:cNvPr id="9218" name="Picture 2" descr="Indian History for UPSC: INDUS VALLEY CIVILIZATION">
            <a:extLst>
              <a:ext uri="{FF2B5EF4-FFF2-40B4-BE49-F238E27FC236}">
                <a16:creationId xmlns:a16="http://schemas.microsoft.com/office/drawing/2014/main" id="{0FEA57EC-AD6F-4770-AAB4-0D4A2752907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52600" y="1362075"/>
            <a:ext cx="8534400" cy="485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39202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9D99D-42BF-448A-A277-C846141C8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Indus Script</a:t>
            </a:r>
          </a:p>
        </p:txBody>
      </p:sp>
      <p:pic>
        <p:nvPicPr>
          <p:cNvPr id="4098" name="Picture 2" descr="Indus Script - Crystalinks">
            <a:extLst>
              <a:ext uri="{FF2B5EF4-FFF2-40B4-BE49-F238E27FC236}">
                <a16:creationId xmlns:a16="http://schemas.microsoft.com/office/drawing/2014/main" id="{D8C92BCA-2E4E-446D-AC40-2AB34369B43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725" y="2314575"/>
            <a:ext cx="8010525" cy="354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67203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C658C-AFDA-4460-BF01-CC2D1601F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Bull Seal</a:t>
            </a:r>
          </a:p>
        </p:txBody>
      </p:sp>
      <p:pic>
        <p:nvPicPr>
          <p:cNvPr id="5122" name="Picture 2" descr="Bull seal, Harappa | Harappa">
            <a:extLst>
              <a:ext uri="{FF2B5EF4-FFF2-40B4-BE49-F238E27FC236}">
                <a16:creationId xmlns:a16="http://schemas.microsoft.com/office/drawing/2014/main" id="{D91D2E7B-15BC-4B0B-8DDD-7ABF16E1F5C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550" y="1400175"/>
            <a:ext cx="9144000" cy="5190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37151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09809-A4B7-4682-A27C-9D64CC3E3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Terracotta</a:t>
            </a:r>
          </a:p>
        </p:txBody>
      </p:sp>
      <p:pic>
        <p:nvPicPr>
          <p:cNvPr id="7170" name="Picture 2" descr="Quick Revision-Ancient History : Indus Valley Civilisation (IVC)-Culture |  TriumphIAS">
            <a:extLst>
              <a:ext uri="{FF2B5EF4-FFF2-40B4-BE49-F238E27FC236}">
                <a16:creationId xmlns:a16="http://schemas.microsoft.com/office/drawing/2014/main" id="{46678FB1-A7E4-47DF-9279-F874C10C67B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275" y="1476375"/>
            <a:ext cx="6838950" cy="461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44036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FA3CC-6800-44BC-88A4-92B4D7662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Toy Cart</a:t>
            </a:r>
          </a:p>
        </p:txBody>
      </p:sp>
      <p:pic>
        <p:nvPicPr>
          <p:cNvPr id="8194" name="Picture 2" descr="Toys and Civilization | Harappa">
            <a:extLst>
              <a:ext uri="{FF2B5EF4-FFF2-40B4-BE49-F238E27FC236}">
                <a16:creationId xmlns:a16="http://schemas.microsoft.com/office/drawing/2014/main" id="{B74AAF0A-0067-4823-9284-CAE402336BF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438275"/>
            <a:ext cx="10001250" cy="4591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07977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751FF-8E70-4A29-843F-3EF1141BE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Terracotta Figurines</a:t>
            </a:r>
          </a:p>
        </p:txBody>
      </p:sp>
      <p:pic>
        <p:nvPicPr>
          <p:cNvPr id="9218" name="Picture 2" descr="A group of terracotta figurines from Harappa | Harappa">
            <a:extLst>
              <a:ext uri="{FF2B5EF4-FFF2-40B4-BE49-F238E27FC236}">
                <a16:creationId xmlns:a16="http://schemas.microsoft.com/office/drawing/2014/main" id="{283CBF94-F826-4F3F-9E1B-7F810FDD308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33575" y="1762125"/>
            <a:ext cx="7981950" cy="418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4984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0E91F-A3C3-4983-A55B-163092A4C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Mother Goddess</a:t>
            </a:r>
          </a:p>
        </p:txBody>
      </p:sp>
      <p:pic>
        <p:nvPicPr>
          <p:cNvPr id="10242" name="Picture 2" descr="TESLAs HUB: Religious practices of Indus Valley Civilization">
            <a:extLst>
              <a:ext uri="{FF2B5EF4-FFF2-40B4-BE49-F238E27FC236}">
                <a16:creationId xmlns:a16="http://schemas.microsoft.com/office/drawing/2014/main" id="{D47EA845-5F23-4BC5-8CD7-28522C28221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0" y="1447800"/>
            <a:ext cx="7372350" cy="488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281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B7FD5-9B53-43F8-AE47-61322BF36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Location of IVC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1C8007-05D7-410B-8775-3CAD898511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8093728" y="1825624"/>
            <a:ext cx="19903808" cy="8773969"/>
          </a:xfrm>
        </p:spPr>
        <p:txBody>
          <a:bodyPr/>
          <a:lstStyle/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</p:txBody>
      </p:sp>
      <p:pic>
        <p:nvPicPr>
          <p:cNvPr id="1026" name="Picture 2" descr="Indus Valley Civilisation - Wikipedia">
            <a:extLst>
              <a:ext uri="{FF2B5EF4-FFF2-40B4-BE49-F238E27FC236}">
                <a16:creationId xmlns:a16="http://schemas.microsoft.com/office/drawing/2014/main" id="{E4131C81-AA0D-4714-83DA-5A75BE9D0A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739" y="1381539"/>
            <a:ext cx="7861851" cy="4979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89482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741E37-E42B-4786-912A-F789275EF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Jewellery</a:t>
            </a:r>
          </a:p>
        </p:txBody>
      </p:sp>
      <p:pic>
        <p:nvPicPr>
          <p:cNvPr id="1026" name="Picture 2" descr="Ancient Indus Ornaments | Harappa">
            <a:extLst>
              <a:ext uri="{FF2B5EF4-FFF2-40B4-BE49-F238E27FC236}">
                <a16:creationId xmlns:a16="http://schemas.microsoft.com/office/drawing/2014/main" id="{003FC101-2A5F-453C-9277-66E5A5D433F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350" y="1676400"/>
            <a:ext cx="8393483" cy="444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89854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420B4A-414C-4D21-9FBC-8F296FFE0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Jewellery</a:t>
            </a:r>
          </a:p>
        </p:txBody>
      </p:sp>
      <p:pic>
        <p:nvPicPr>
          <p:cNvPr id="2050" name="Picture 2" descr="Jewellery in Indus Valley Civilization">
            <a:extLst>
              <a:ext uri="{FF2B5EF4-FFF2-40B4-BE49-F238E27FC236}">
                <a16:creationId xmlns:a16="http://schemas.microsoft.com/office/drawing/2014/main" id="{2B5D2C38-8071-460D-81A5-B1E9E317F86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300" y="1295401"/>
            <a:ext cx="9067800" cy="4810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5500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677E5-0E79-410D-8805-AB95A38A0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Excavation</a:t>
            </a:r>
          </a:p>
        </p:txBody>
      </p:sp>
      <p:pic>
        <p:nvPicPr>
          <p:cNvPr id="2050" name="Picture 2" descr="Shudras Built The Indus Valley Civilization! | Countercurrents">
            <a:extLst>
              <a:ext uri="{FF2B5EF4-FFF2-40B4-BE49-F238E27FC236}">
                <a16:creationId xmlns:a16="http://schemas.microsoft.com/office/drawing/2014/main" id="{14C1B30E-9736-4213-83CF-F55342E5556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77552" y="1853249"/>
            <a:ext cx="9404723" cy="420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351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A43603-EF96-4F11-AC65-D65AE1A5E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Town Planning</a:t>
            </a:r>
          </a:p>
        </p:txBody>
      </p:sp>
      <p:pic>
        <p:nvPicPr>
          <p:cNvPr id="3074" name="Picture 2" descr="Study Sheds More Light on Collapse of Harappan Civilization | Archaeology |  Sci-News.com">
            <a:extLst>
              <a:ext uri="{FF2B5EF4-FFF2-40B4-BE49-F238E27FC236}">
                <a16:creationId xmlns:a16="http://schemas.microsoft.com/office/drawing/2014/main" id="{DC32296E-9A1E-4484-8DF2-10D86904EBB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57400" y="1695450"/>
            <a:ext cx="8115300" cy="451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5973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5033E0-13FF-4D77-BBC7-30C878A32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Artefacts</a:t>
            </a:r>
          </a:p>
        </p:txBody>
      </p:sp>
      <p:pic>
        <p:nvPicPr>
          <p:cNvPr id="4098" name="Picture 2" descr="Culture of Indus Valley Civilization In India Study Material">
            <a:extLst>
              <a:ext uri="{FF2B5EF4-FFF2-40B4-BE49-F238E27FC236}">
                <a16:creationId xmlns:a16="http://schemas.microsoft.com/office/drawing/2014/main" id="{79D8DE87-4F9D-4B29-92F1-1C52EC13CA2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122" y="2027583"/>
            <a:ext cx="7301947" cy="4465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8930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EB33F-3A28-4C8D-BDEE-BC91A1EB7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Pottery</a:t>
            </a:r>
          </a:p>
        </p:txBody>
      </p:sp>
      <p:pic>
        <p:nvPicPr>
          <p:cNvPr id="1026" name="Picture 2" descr="Ancient Ceramics From Indus Valley | Indus valley civilization, Harappan,  Ancient">
            <a:extLst>
              <a:ext uri="{FF2B5EF4-FFF2-40B4-BE49-F238E27FC236}">
                <a16:creationId xmlns:a16="http://schemas.microsoft.com/office/drawing/2014/main" id="{A1E1A9D3-3922-40BC-ACFF-21A3CC3EE7C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381250"/>
            <a:ext cx="5753099" cy="427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747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72812B-91F0-4F4A-A16C-342247849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Script</a:t>
            </a:r>
          </a:p>
        </p:txBody>
      </p:sp>
      <p:pic>
        <p:nvPicPr>
          <p:cNvPr id="2050" name="Picture 2" descr="Deciphering Harappan script: Most mysterious writing in the world - The  Financial Express">
            <a:extLst>
              <a:ext uri="{FF2B5EF4-FFF2-40B4-BE49-F238E27FC236}">
                <a16:creationId xmlns:a16="http://schemas.microsoft.com/office/drawing/2014/main" id="{D33C7B85-959A-46EA-8D92-1F71F871EC7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700" y="2609850"/>
            <a:ext cx="5895975" cy="348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70148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CC7FE9-A4E7-45E7-A175-414E5EF16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Artefacts</a:t>
            </a:r>
          </a:p>
        </p:txBody>
      </p:sp>
      <p:pic>
        <p:nvPicPr>
          <p:cNvPr id="3082" name="Picture 10" descr="The mystery of Indus script – Earth is Mysterious">
            <a:extLst>
              <a:ext uri="{FF2B5EF4-FFF2-40B4-BE49-F238E27FC236}">
                <a16:creationId xmlns:a16="http://schemas.microsoft.com/office/drawing/2014/main" id="{3168BF98-9052-45DD-80BE-593A745F17A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3254" y="1543050"/>
            <a:ext cx="9404722" cy="468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13996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5101A-8278-4E05-B874-1B1C062D4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Pots</a:t>
            </a:r>
          </a:p>
        </p:txBody>
      </p:sp>
      <p:pic>
        <p:nvPicPr>
          <p:cNvPr id="5122" name="Picture 2" descr="THE INDUS VALLEY CIVILIZATION eBook: Malik, Pratibha: Amazon.in: Kindle  Store">
            <a:extLst>
              <a:ext uri="{FF2B5EF4-FFF2-40B4-BE49-F238E27FC236}">
                <a16:creationId xmlns:a16="http://schemas.microsoft.com/office/drawing/2014/main" id="{6AE36529-6E3D-4A48-8EFF-311719DB5A7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671" y="2173358"/>
            <a:ext cx="6957390" cy="4426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14813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43</TotalTime>
  <Words>32</Words>
  <Application>Microsoft Office PowerPoint</Application>
  <PresentationFormat>Widescreen</PresentationFormat>
  <Paragraphs>20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Century Gothic</vt:lpstr>
      <vt:lpstr>Wingdings 3</vt:lpstr>
      <vt:lpstr>Ion</vt:lpstr>
      <vt:lpstr>Indus Valley Civilisation</vt:lpstr>
      <vt:lpstr>Location of IVC</vt:lpstr>
      <vt:lpstr>Excavation</vt:lpstr>
      <vt:lpstr>Town Planning</vt:lpstr>
      <vt:lpstr>Artefacts</vt:lpstr>
      <vt:lpstr>Pottery</vt:lpstr>
      <vt:lpstr>Script</vt:lpstr>
      <vt:lpstr>Artefacts</vt:lpstr>
      <vt:lpstr>Pots</vt:lpstr>
      <vt:lpstr>Human Skeleton</vt:lpstr>
      <vt:lpstr>PowerPoint Presentation</vt:lpstr>
      <vt:lpstr>Indus Seal</vt:lpstr>
      <vt:lpstr>Bull </vt:lpstr>
      <vt:lpstr>Indus Script</vt:lpstr>
      <vt:lpstr>Bull Seal</vt:lpstr>
      <vt:lpstr>Terracotta</vt:lpstr>
      <vt:lpstr>Toy Cart</vt:lpstr>
      <vt:lpstr>Terracotta Figurines</vt:lpstr>
      <vt:lpstr>Mother Goddess</vt:lpstr>
      <vt:lpstr>Jewellery</vt:lpstr>
      <vt:lpstr>Jewellery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Indus Valley Civilisation</dc:title>
  <dc:creator>A Ahmed</dc:creator>
  <cp:lastModifiedBy>Ashraful Ahmed</cp:lastModifiedBy>
  <cp:revision>33</cp:revision>
  <dcterms:created xsi:type="dcterms:W3CDTF">2021-03-29T13:51:11Z</dcterms:created>
  <dcterms:modified xsi:type="dcterms:W3CDTF">2026-06-18T07:16:34Z</dcterms:modified>
</cp:coreProperties>
</file>