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77" r:id="rId8"/>
    <p:sldId id="275" r:id="rId9"/>
    <p:sldId id="276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ACE95-4551-4BA5-ACD7-CBDC86687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2380F3-ABA1-4F02-A1DF-D3D6682F8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AF247-B224-420E-B522-B118B1565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179C6-8803-4D62-9142-78884F7D7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5C924-4149-4FC6-A904-795C1762C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8949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03F19-73F8-49C3-9C64-922126223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F731AE-7878-4F0A-AB67-0E44584105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31AFF-FE89-4788-A023-92BE61DD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1AD15-BBEA-4DD6-94CE-1C1C1F369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5C36C-9253-486C-9173-004FF2B3F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751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E5DE84-C1A0-412B-B758-6410E48C11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F6904-4122-4FD3-B710-2B9836936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49946-01AD-43A6-B8BC-C82D1870C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8476E-A8AD-4CFA-AE29-591DE201B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9275E-7FBC-4D4F-A63B-2C1213083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465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08354-869D-4765-A5AD-291753666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412AE-3773-4EE6-B76D-CEB55FDDF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43D54-98D1-454A-9CB8-8E6644C85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CC264-14EE-4A08-B803-D09B8D1DE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F27B6-BE97-47E5-A61A-A54AF342C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883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B064D-9DEE-44D6-BABE-B7B3BED55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D54D6-2AF8-47AA-A10C-D11464E57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4B55E-028A-4DC6-AC46-AB502895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FB405-D601-4518-9F8F-ADCFD23FB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C02B7-96DF-4115-B3FA-A61162013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1504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E93CD-21DE-44A5-95F9-9F50C1B5F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17A2D-07AE-483A-9D8E-7CCDED0C54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E8443A-A38B-448F-A1A8-51A6F9B04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51B78-13FD-42BF-B087-64303335F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E9C616-12D6-43C6-92C4-BE9123CC4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2FDC57-004D-47CD-8067-856AD1498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3411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14A7F-366A-4F30-A0E0-9BBF35B82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4395A4-F70B-43F5-8300-52C2FC9AF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86D844-2DD0-4EFF-B6FB-84CD981E57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1617E7-252F-41C1-9C7D-70C4B23A7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BBEB1B-80DB-4836-BD7A-0AEE1B58A5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9F7F6A-86D6-46F3-B78B-E72327C0A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A9CB86-549A-4B7B-80DB-2B4780B8A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39F816-4F13-4928-9D46-1434D99B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7564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9E586-827F-4519-9C9E-A83F23ADB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EE957F-43C0-41D9-800C-B901FC7A4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155CB3-92EC-41DB-ACE3-9D1FB6EDC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130609-A38D-4079-B580-9CEAD9DF9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6483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E996B7-BFD3-43F0-8F93-A2184B88A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1C627A-0DC1-4596-B0F6-6E27C0D88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0385F4-04CC-46F9-BDD6-657A3CAB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0929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8251F-86B6-4827-BC68-F4289EB12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8695F-6194-483D-BBE6-7BD749B09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B32D8-276A-4D1D-9339-A2E6119C1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9CBA8-2223-4216-93C9-B640806D4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61425F-962D-4397-A6B1-ED78AF43D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5248B5-1FE5-48D9-9DF5-EAD9540FD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428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B245E-E53A-43A1-A079-BBEF9C148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517CD1-2919-4736-820F-A13A54A172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F35E2-57AB-49C3-A941-F762DD4FEF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44359-538E-439C-A1EC-70F9ECF3D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ED5935-7FCE-443E-8DAA-25F494946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274A34-E231-4E2A-9C8C-4C1E2C9A4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1150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DF6B3A-74A0-4167-B188-701FA902A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1BC796-9714-4695-A20D-231A48C7A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A6F41-0241-4815-9E7B-36CBD846B4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A06B5-C623-4266-9A8C-08B2D15885FD}" type="datetimeFigureOut">
              <a:rPr lang="en-IN" smtClean="0"/>
              <a:t>18-06-2026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10291-01D5-4C35-A025-242CA18D34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5019C-DB87-4A64-82E0-71F6F025B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D98E8-BA38-4325-A797-43057EBE7D7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74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69062-C316-42C7-ADAB-11D57CE296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Delhi Sultanate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15A3EB-6D59-4CB2-9A3D-C8C1E36214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Architecture &amp; Sculpture</a:t>
            </a:r>
          </a:p>
        </p:txBody>
      </p:sp>
    </p:spTree>
    <p:extLst>
      <p:ext uri="{BB962C8B-B14F-4D97-AF65-F5344CB8AC3E}">
        <p14:creationId xmlns:p14="http://schemas.microsoft.com/office/powerpoint/2010/main" val="2439612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8FC40-7F72-49FA-B834-5172EDB41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Quwwatul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Mosque</a:t>
            </a:r>
          </a:p>
        </p:txBody>
      </p:sp>
      <p:pic>
        <p:nvPicPr>
          <p:cNvPr id="6146" name="Picture 2" descr="Quwwat-ul-Islam Mosque (New Delhi) - 2021 What to Know Before You Go (with  Photos) - Tripadvisor">
            <a:extLst>
              <a:ext uri="{FF2B5EF4-FFF2-40B4-BE49-F238E27FC236}">
                <a16:creationId xmlns:a16="http://schemas.microsoft.com/office/drawing/2014/main" id="{A54C8E08-39E6-43B3-9560-DDC9FEC2B8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144" y="1825625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645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82C72-3883-4BFB-92F4-29F5FD2F7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Quwwatul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Mosque</a:t>
            </a:r>
            <a:endParaRPr lang="en-IN" dirty="0"/>
          </a:p>
        </p:txBody>
      </p:sp>
      <p:pic>
        <p:nvPicPr>
          <p:cNvPr id="7172" name="Picture 4" descr="Quwwat-ul-Islam mosque - hdrcreme">
            <a:extLst>
              <a:ext uri="{FF2B5EF4-FFF2-40B4-BE49-F238E27FC236}">
                <a16:creationId xmlns:a16="http://schemas.microsoft.com/office/drawing/2014/main" id="{53A683C4-881E-4552-9DF0-B78B06494C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971675"/>
            <a:ext cx="8753475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235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D1987-81BD-44A4-B090-A7FFE9D98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Interior of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Quwwatul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IslamMosque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76B61BDA-4325-43EA-A291-22C878E96C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33" y="1771650"/>
            <a:ext cx="6494534" cy="440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730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D8CD-AB0C-4D71-8A6A-FBF7459A5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Tomb of Sultan Iltutmish</a:t>
            </a:r>
          </a:p>
        </p:txBody>
      </p:sp>
      <p:pic>
        <p:nvPicPr>
          <p:cNvPr id="9218" name="Picture 2" descr="Tomb of Iltutmish: Architecture and History of Iltutmish Tomb - Jovial  Holiday">
            <a:extLst>
              <a:ext uri="{FF2B5EF4-FFF2-40B4-BE49-F238E27FC236}">
                <a16:creationId xmlns:a16="http://schemas.microsoft.com/office/drawing/2014/main" id="{A27B47E4-04D8-4C72-B506-D2E8E3EA0C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000250"/>
            <a:ext cx="8582025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233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0FF8B-EA34-4F38-A719-3ADCE0774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Tomb of Iltutmish</a:t>
            </a:r>
          </a:p>
        </p:txBody>
      </p:sp>
      <p:pic>
        <p:nvPicPr>
          <p:cNvPr id="10242" name="Picture 2" descr="13 Tomb of Iltutmish">
            <a:extLst>
              <a:ext uri="{FF2B5EF4-FFF2-40B4-BE49-F238E27FC236}">
                <a16:creationId xmlns:a16="http://schemas.microsoft.com/office/drawing/2014/main" id="{96F8B1DB-0357-40A5-A033-72EA11B7AC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1962151"/>
            <a:ext cx="8010525" cy="460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669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B676C-A3FB-4AB8-99C8-35139A34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Tomb of Sultan </a:t>
            </a:r>
            <a:r>
              <a:rPr lang="en-IN" dirty="0" err="1"/>
              <a:t>GiyasuddinBalban</a:t>
            </a:r>
            <a:endParaRPr lang="en-IN" dirty="0"/>
          </a:p>
        </p:txBody>
      </p:sp>
      <p:pic>
        <p:nvPicPr>
          <p:cNvPr id="11266" name="Picture 2" descr="Tomb of Balban, Mehrauli Archaeological Park, New Delhi | Flickr">
            <a:extLst>
              <a:ext uri="{FF2B5EF4-FFF2-40B4-BE49-F238E27FC236}">
                <a16:creationId xmlns:a16="http://schemas.microsoft.com/office/drawing/2014/main" id="{C23D0554-BDDA-4775-97F1-D5066DBCD8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1690688"/>
            <a:ext cx="7905750" cy="456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883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2FA14-FF0F-4CF8-91F4-BD49D64FE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Tomb of Sultan </a:t>
            </a:r>
            <a:r>
              <a:rPr lang="en-IN" dirty="0" err="1"/>
              <a:t>Balban</a:t>
            </a:r>
            <a:endParaRPr lang="en-IN" dirty="0"/>
          </a:p>
        </p:txBody>
      </p:sp>
      <p:pic>
        <p:nvPicPr>
          <p:cNvPr id="12290" name="Picture 2" descr="Ghiyas-ud-din Balban's Tomb, Mehrauli Archaeological Park, Delhi">
            <a:extLst>
              <a:ext uri="{FF2B5EF4-FFF2-40B4-BE49-F238E27FC236}">
                <a16:creationId xmlns:a16="http://schemas.microsoft.com/office/drawing/2014/main" id="{64E0ECAB-EAEE-4B0E-9366-D9C89D876C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199" y="1825625"/>
            <a:ext cx="650960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709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CD90E-D85F-439B-BD4E-8AFFA07DA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Tomb of </a:t>
            </a:r>
            <a:r>
              <a:rPr lang="en-IN" dirty="0" err="1"/>
              <a:t>Giyasuddin</a:t>
            </a:r>
            <a:r>
              <a:rPr lang="en-IN" dirty="0"/>
              <a:t> Tughlaq</a:t>
            </a:r>
          </a:p>
        </p:txBody>
      </p:sp>
      <p:pic>
        <p:nvPicPr>
          <p:cNvPr id="13314" name="Picture 2" descr="Ghiyas ud - Din Tughluq Tomb, Delhi">
            <a:extLst>
              <a:ext uri="{FF2B5EF4-FFF2-40B4-BE49-F238E27FC236}">
                <a16:creationId xmlns:a16="http://schemas.microsoft.com/office/drawing/2014/main" id="{E930F188-023B-4E35-995D-FD155742F5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107" y="1825625"/>
            <a:ext cx="657978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109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816CF-C09F-4FFC-B64F-82889C368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Tomb of </a:t>
            </a:r>
            <a:r>
              <a:rPr lang="en-IN" dirty="0" err="1"/>
              <a:t>Giyasuddin</a:t>
            </a:r>
            <a:r>
              <a:rPr lang="en-IN" dirty="0"/>
              <a:t> Tughlaq</a:t>
            </a:r>
          </a:p>
        </p:txBody>
      </p:sp>
      <p:pic>
        <p:nvPicPr>
          <p:cNvPr id="14338" name="Picture 2" descr="A history walk through the forts and tombs of Tughlaq dynasty">
            <a:extLst>
              <a:ext uri="{FF2B5EF4-FFF2-40B4-BE49-F238E27FC236}">
                <a16:creationId xmlns:a16="http://schemas.microsoft.com/office/drawing/2014/main" id="{13AA856D-4DBA-4685-8EAB-215507BCD1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496" y="1825625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568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88B05-57C1-49DC-8DD7-3EC0A2C46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Interior of </a:t>
            </a:r>
            <a:r>
              <a:rPr lang="en-IN" dirty="0" err="1"/>
              <a:t>Maqbaras</a:t>
            </a:r>
            <a:endParaRPr lang="en-IN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1A55A12B-9F37-44F9-93B5-5517D9A2E1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875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22B7D-FA0F-437E-806C-91559E3B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Alai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Minar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Alai Minar in the Qutb Minar complex in Delhi, India. This is the Stock  Photo - Alamy">
            <a:extLst>
              <a:ext uri="{FF2B5EF4-FFF2-40B4-BE49-F238E27FC236}">
                <a16:creationId xmlns:a16="http://schemas.microsoft.com/office/drawing/2014/main" id="{F513BCB6-E6FD-4EB2-986A-890AFE5D2F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2143126"/>
            <a:ext cx="6762750" cy="434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937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C647E-3610-430E-A889-1ACAB76C7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Tughlaqabad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Fort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E6225F8B-91A2-4991-8596-AD278799F2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2048669"/>
            <a:ext cx="8229599" cy="444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242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1F1C2-189C-40D7-8031-E9DB48565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Tughlaqabad</a:t>
            </a:r>
            <a:r>
              <a:rPr lang="en-IN" dirty="0"/>
              <a:t> Fort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142724B4-22F4-4C1B-BBA3-8E3D3D6093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6" y="1825625"/>
            <a:ext cx="8181974" cy="483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651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A66DA-B436-4DCD-987F-E2721FCAF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Adilabad Fort</a:t>
            </a: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5489288E-96FF-455D-A85E-1D545978E3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1933575"/>
            <a:ext cx="8124825" cy="466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991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1FFE-A666-4B1C-9AF8-E09275CAA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Copper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Jittal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Delhi Sultanate</a:t>
            </a:r>
          </a:p>
        </p:txBody>
      </p:sp>
      <p:pic>
        <p:nvPicPr>
          <p:cNvPr id="22530" name="Picture 2" descr="The COININDIA Coin Galleries: Delhi Sultanate: Slave Dynasty">
            <a:extLst>
              <a:ext uri="{FF2B5EF4-FFF2-40B4-BE49-F238E27FC236}">
                <a16:creationId xmlns:a16="http://schemas.microsoft.com/office/drawing/2014/main" id="{B138AF46-C26F-44F2-8946-6E74B21668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2" y="1825625"/>
            <a:ext cx="870267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766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62DF8-8974-4D33-8651-0354C1242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Silver Tanka</a:t>
            </a:r>
          </a:p>
        </p:txBody>
      </p:sp>
      <p:pic>
        <p:nvPicPr>
          <p:cNvPr id="23554" name="Picture 2" descr="Silver Tanka of Shams al-Din Iltutmish | Mintage World">
            <a:extLst>
              <a:ext uri="{FF2B5EF4-FFF2-40B4-BE49-F238E27FC236}">
                <a16:creationId xmlns:a16="http://schemas.microsoft.com/office/drawing/2014/main" id="{06851E11-5EE0-4890-BDD7-AF6F89ED7F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825625"/>
            <a:ext cx="5086350" cy="477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044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D88F-76AC-4562-B102-9C2DD31DD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Coins of Mubarak Shah Khilji</a:t>
            </a:r>
          </a:p>
        </p:txBody>
      </p:sp>
      <p:pic>
        <p:nvPicPr>
          <p:cNvPr id="24578" name="Picture 2" descr="DELHI SULTAN - 1 Jital - Qutb-ud-Din Mubarak Shah 720 (1320) - bi08 -  Beautiful vintage Billion Coin Medieval Islamic Persian ( 600 - 1000 Years  old ) DELHI SULTAN india, Vintage &amp; Collectibles, Currency on Carousell">
            <a:extLst>
              <a:ext uri="{FF2B5EF4-FFF2-40B4-BE49-F238E27FC236}">
                <a16:creationId xmlns:a16="http://schemas.microsoft.com/office/drawing/2014/main" id="{D698FE2A-4C74-43A9-9160-234B784102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5673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A827-1F7C-46A3-8C0E-FA91DF4FA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Bronze Coins of MBT</a:t>
            </a:r>
          </a:p>
        </p:txBody>
      </p:sp>
      <p:pic>
        <p:nvPicPr>
          <p:cNvPr id="25602" name="Picture 2">
            <a:extLst>
              <a:ext uri="{FF2B5EF4-FFF2-40B4-BE49-F238E27FC236}">
                <a16:creationId xmlns:a16="http://schemas.microsoft.com/office/drawing/2014/main" id="{93067E3E-C599-4F14-9E9C-53A7236AB1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1" y="1866901"/>
            <a:ext cx="7953374" cy="462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180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BCD5B-BC35-4949-B245-D6794D120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Qutub </a:t>
            </a:r>
            <a:r>
              <a:rPr lang="en-I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Minar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Complex</a:t>
            </a:r>
          </a:p>
        </p:txBody>
      </p:sp>
      <p:pic>
        <p:nvPicPr>
          <p:cNvPr id="2050" name="Picture 2" descr="Qutub Minar Complex Collection Monuments Buildings Stock Photo (Edit Now)  1119441053">
            <a:extLst>
              <a:ext uri="{FF2B5EF4-FFF2-40B4-BE49-F238E27FC236}">
                <a16:creationId xmlns:a16="http://schemas.microsoft.com/office/drawing/2014/main" id="{5894613A-ED08-4FED-9EA0-B694E5525A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2200275"/>
            <a:ext cx="8934449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718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E026B-5528-4A14-9D61-4D393739C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Qutub </a:t>
            </a:r>
            <a:r>
              <a:rPr lang="en-IN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Minar</a:t>
            </a: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Complex</a:t>
            </a:r>
          </a:p>
        </p:txBody>
      </p:sp>
      <p:pic>
        <p:nvPicPr>
          <p:cNvPr id="3074" name="Picture 2" descr="How the founder of the Delhi Sultanate ended up building a mosque with  distinctly Hindu pillars">
            <a:extLst>
              <a:ext uri="{FF2B5EF4-FFF2-40B4-BE49-F238E27FC236}">
                <a16:creationId xmlns:a16="http://schemas.microsoft.com/office/drawing/2014/main" id="{FD537306-F819-44B6-A5F6-0308872824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69" y="1825625"/>
            <a:ext cx="828826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83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B34EB-7BFE-4AA8-AF8F-AF4A29B96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Qutub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Minar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Complex</a:t>
            </a:r>
          </a:p>
        </p:txBody>
      </p:sp>
      <p:pic>
        <p:nvPicPr>
          <p:cNvPr id="4098" name="Picture 2" descr="The Qutb Complex: An Overview | Sahapedia">
            <a:extLst>
              <a:ext uri="{FF2B5EF4-FFF2-40B4-BE49-F238E27FC236}">
                <a16:creationId xmlns:a16="http://schemas.microsoft.com/office/drawing/2014/main" id="{360D655B-708C-47C2-9A04-05F7928793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127" y="1825625"/>
            <a:ext cx="652374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0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15694-48BC-4F2A-A281-4E0D49232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Iron Pillar of Mehrauli</a:t>
            </a:r>
          </a:p>
        </p:txBody>
      </p:sp>
      <p:pic>
        <p:nvPicPr>
          <p:cNvPr id="5122" name="Picture 2" descr="Qutb Minar and its Monuments | historic site, Delhi, India | Britannica">
            <a:extLst>
              <a:ext uri="{FF2B5EF4-FFF2-40B4-BE49-F238E27FC236}">
                <a16:creationId xmlns:a16="http://schemas.microsoft.com/office/drawing/2014/main" id="{4C13823A-EB58-467E-B822-B1BB6CB22D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973" y="1825625"/>
            <a:ext cx="440605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31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22F41-CBF4-4C55-8163-0F24E038D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Qutub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Minar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Qutb Minar">
            <a:extLst>
              <a:ext uri="{FF2B5EF4-FFF2-40B4-BE49-F238E27FC236}">
                <a16:creationId xmlns:a16="http://schemas.microsoft.com/office/drawing/2014/main" id="{41D3F7F0-F7B9-49E7-BE0A-CE94F664EA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25" y="1825624"/>
            <a:ext cx="6886575" cy="491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928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EFDD7-600A-4D46-BB3C-4A164B45D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Siri Fort</a:t>
            </a:r>
          </a:p>
        </p:txBody>
      </p:sp>
      <p:pic>
        <p:nvPicPr>
          <p:cNvPr id="19458" name="Picture 2" descr="Siri Fort, Tourism, 2021 - New Delhi | Photos of Siri Fort - Tripinvites -  TripInvites">
            <a:extLst>
              <a:ext uri="{FF2B5EF4-FFF2-40B4-BE49-F238E27FC236}">
                <a16:creationId xmlns:a16="http://schemas.microsoft.com/office/drawing/2014/main" id="{F2C2D9A7-E304-4797-B128-16D6162723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144" y="1825625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002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E46DA-211E-4DF8-B9F8-D49C8A0A4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Tomb of Sultan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Alauddin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Khilji</a:t>
            </a:r>
          </a:p>
        </p:txBody>
      </p:sp>
      <p:pic>
        <p:nvPicPr>
          <p:cNvPr id="20482" name="Picture 2" descr="Tomb of Alauddin Khilji is a demonstration of fact that life can be very  cruel and nothing survives of your power. - Reviews, Photos - Tomb of Alauddin  Khilji - Tripadvisor">
            <a:extLst>
              <a:ext uri="{FF2B5EF4-FFF2-40B4-BE49-F238E27FC236}">
                <a16:creationId xmlns:a16="http://schemas.microsoft.com/office/drawing/2014/main" id="{19E04B38-2FA5-463E-B5DE-D5B6BF8B27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2034381"/>
            <a:ext cx="6924675" cy="464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929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87</Words>
  <Application>Microsoft Office PowerPoint</Application>
  <PresentationFormat>Widescreen</PresentationFormat>
  <Paragraphs>27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Delhi Sultanate</vt:lpstr>
      <vt:lpstr>Alai Minar</vt:lpstr>
      <vt:lpstr>Qutub Minar Complex</vt:lpstr>
      <vt:lpstr>Qutub Minar Complex</vt:lpstr>
      <vt:lpstr>Qutub Minar Complex</vt:lpstr>
      <vt:lpstr>Iron Pillar of Mehrauli</vt:lpstr>
      <vt:lpstr>Qutub Minar</vt:lpstr>
      <vt:lpstr>Siri Fort</vt:lpstr>
      <vt:lpstr>Tomb of Sultan Alauddin Khilji</vt:lpstr>
      <vt:lpstr>Quwwatul Islam Mosque</vt:lpstr>
      <vt:lpstr>Quwwatul Islam Mosque</vt:lpstr>
      <vt:lpstr>Interior of Quwwatul IslamMosque</vt:lpstr>
      <vt:lpstr>Tomb of Sultan Iltutmish</vt:lpstr>
      <vt:lpstr>Tomb of Iltutmish</vt:lpstr>
      <vt:lpstr>Tomb of Sultan GiyasuddinBalban</vt:lpstr>
      <vt:lpstr>Tomb of Sultan Balban</vt:lpstr>
      <vt:lpstr>Tomb of Giyasuddin Tughlaq</vt:lpstr>
      <vt:lpstr>Tomb of Giyasuddin Tughlaq</vt:lpstr>
      <vt:lpstr>Interior of Maqbaras</vt:lpstr>
      <vt:lpstr>Tughlaqabad Fort</vt:lpstr>
      <vt:lpstr>Tughlaqabad Fort</vt:lpstr>
      <vt:lpstr>Adilabad Fort</vt:lpstr>
      <vt:lpstr>Copper Jittal of Delhi Sultanate</vt:lpstr>
      <vt:lpstr>Silver Tanka</vt:lpstr>
      <vt:lpstr>Coins of Mubarak Shah Khilji</vt:lpstr>
      <vt:lpstr>Bronze Coins of MBT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Delhi Sultanate</dc:title>
  <dc:creator>A Ahmed</dc:creator>
  <cp:lastModifiedBy>Ashraful Ahmed</cp:lastModifiedBy>
  <cp:revision>56</cp:revision>
  <dcterms:created xsi:type="dcterms:W3CDTF">2021-03-29T14:52:48Z</dcterms:created>
  <dcterms:modified xsi:type="dcterms:W3CDTF">2026-06-18T06:23:25Z</dcterms:modified>
</cp:coreProperties>
</file>