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16256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9200" y="2834640"/>
            <a:ext cx="138176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2800" y="365760"/>
            <a:ext cx="146304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2800" y="2103120"/>
            <a:ext cx="146304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99"/>
            <a:ext cx="16256000" cy="90677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2026-08-08T14:45:19Z</dcterms:created>
  <dcterms:modified xsi:type="dcterms:W3CDTF">2026-08-08T14:45:19Z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2026-08-08T00:00:00Z</vt:filetime>
  </property>
  <property fmtid="{D5CDD505-2E9C-101B-9397-08002B2CF9AE}" pid="4" name="LastSaved">
    <vt:filetime>2026-08-08T00:00:00Z</vt:filetime>
  </property>
  <property fmtid="{D5CDD505-2E9C-101B-9397-08002B2CF9AE}" pid="5" name="Producer">
    <vt:lpwstr>3-Heights(TM) PDF Security Shell 4.8.25.2 (http://www.pdf-tools.com)</vt:lpwstr>
  </property>
</Properties>
</file>