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312" r:id="rId3"/>
    <p:sldId id="306" r:id="rId4"/>
    <p:sldId id="315" r:id="rId5"/>
    <p:sldId id="316" r:id="rId6"/>
    <p:sldId id="298" r:id="rId7"/>
    <p:sldId id="302" r:id="rId8"/>
    <p:sldId id="301" r:id="rId9"/>
    <p:sldId id="304" r:id="rId10"/>
    <p:sldId id="300" r:id="rId11"/>
    <p:sldId id="284" r:id="rId12"/>
    <p:sldId id="285" r:id="rId13"/>
    <p:sldId id="294" r:id="rId14"/>
    <p:sldId id="295" r:id="rId15"/>
    <p:sldId id="290" r:id="rId16"/>
    <p:sldId id="291" r:id="rId17"/>
    <p:sldId id="292" r:id="rId18"/>
    <p:sldId id="293" r:id="rId19"/>
    <p:sldId id="297" r:id="rId20"/>
    <p:sldId id="296" r:id="rId21"/>
    <p:sldId id="282" r:id="rId22"/>
    <p:sldId id="261" r:id="rId23"/>
    <p:sldId id="264" r:id="rId24"/>
    <p:sldId id="283" r:id="rId25"/>
    <p:sldId id="279" r:id="rId26"/>
    <p:sldId id="287" r:id="rId27"/>
    <p:sldId id="277" r:id="rId28"/>
    <p:sldId id="262" r:id="rId29"/>
    <p:sldId id="265" r:id="rId30"/>
    <p:sldId id="266" r:id="rId31"/>
    <p:sldId id="267" r:id="rId32"/>
    <p:sldId id="311" r:id="rId33"/>
    <p:sldId id="259" r:id="rId34"/>
    <p:sldId id="260" r:id="rId35"/>
    <p:sldId id="270" r:id="rId36"/>
    <p:sldId id="272" r:id="rId37"/>
    <p:sldId id="307" r:id="rId38"/>
    <p:sldId id="305" r:id="rId39"/>
    <p:sldId id="269" r:id="rId40"/>
    <p:sldId id="271" r:id="rId41"/>
    <p:sldId id="273" r:id="rId42"/>
    <p:sldId id="274" r:id="rId43"/>
    <p:sldId id="275" r:id="rId44"/>
    <p:sldId id="276" r:id="rId45"/>
    <p:sldId id="278" r:id="rId46"/>
    <p:sldId id="268" r:id="rId47"/>
    <p:sldId id="299" r:id="rId48"/>
    <p:sldId id="286" r:id="rId49"/>
    <p:sldId id="280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CADFD-B012-49C3-9A09-D5C04CA8E9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7E8DB6-63B2-4D2F-A74C-1B1800A1E0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F7DE5-ACFC-4D9D-B57F-1E00434FD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4A4-8AED-42AE-B3C7-62DCFC7B8316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B5BB72-A438-468D-8A0A-4B783C182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E9B8F-C97F-4016-8D39-5DA524E15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67E4-2B61-4A32-B79B-A7FB6E862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9048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36755-83A1-4459-BEA7-D8328F2B0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4DF2B8-1D91-4A95-A6C9-23E96CBB3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169E9-7F4A-40C8-9575-F769DA520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4A4-8AED-42AE-B3C7-62DCFC7B8316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BD26C-D4F2-46E5-B22C-B6863DDAC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F7961-7F5D-4D3E-8D0C-3AAC412D7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67E4-2B61-4A32-B79B-A7FB6E862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5711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B7C7EF-6B0C-404D-8B1F-3CCB263039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BC932E-7CF2-48D4-8329-945D74844C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DC924-73C2-4BA0-87A8-DD03F9C75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4A4-8AED-42AE-B3C7-62DCFC7B8316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808B8-5B49-4945-B020-DC0EF8D4A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1FED0D-7E9C-4B8E-97F2-3F350DBEC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67E4-2B61-4A32-B79B-A7FB6E862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3910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21F72-92CF-48D9-8256-4D6CEDD8D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889FE-2E50-4255-ABF4-05385855B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C6846-4D36-4CAC-B4CB-7C9D4652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4A4-8AED-42AE-B3C7-62DCFC7B8316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020C7-098C-45BC-9F4F-74155A526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7131C-8A3A-448B-B2D0-9D36C7C31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67E4-2B61-4A32-B79B-A7FB6E862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4945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67096-BB43-4205-B854-603C42D9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7FA24E-B82B-4962-9960-A246DE1AF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D87432-F8E3-4E00-91FB-089C4FB8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4A4-8AED-42AE-B3C7-62DCFC7B8316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4FBB8-CE44-42BB-9563-A5BB872BB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0C26D-40B5-410E-83B8-B56F1634B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67E4-2B61-4A32-B79B-A7FB6E862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0096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62885-C94C-4588-BB26-4A4AF8369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52378-5A1F-4D7B-A20C-73F13BABB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0DA895-887E-4099-A2EA-91A5BAD23C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A86A8B-DAF9-4B0E-A4C9-35EC5BBA8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4A4-8AED-42AE-B3C7-62DCFC7B8316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6D13C7-3598-4926-B2C8-1AAF3EC26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C78B3-B0DC-4AAC-8658-CA77DB400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67E4-2B61-4A32-B79B-A7FB6E862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2319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51438-EE0C-4B24-A46C-E1BA3668F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6B6B1B-733A-4F7D-8B4E-7A5288E30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04E345-724D-4911-89A0-C66813C751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81A392-75D3-4919-B492-DB507D7966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D8895A-A4E8-421A-B8A8-E774E841AA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689A31-2F0E-46F2-A200-AD43D846C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4A4-8AED-42AE-B3C7-62DCFC7B8316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2E916E-3DF1-40E8-A134-37F59B1E2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AAC5DF-C768-496A-A141-D529C8519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67E4-2B61-4A32-B79B-A7FB6E862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3990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82AA2-4A05-4972-9F11-499E756A9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D2BE88-2BCB-49A1-87AA-288B6F121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4A4-8AED-42AE-B3C7-62DCFC7B8316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728578-0FDE-4D7F-BAFE-D3CE8A132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6CE67F-C249-4FA7-BEE7-68AEB1AEA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67E4-2B61-4A32-B79B-A7FB6E862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690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D7D33A-F36C-4AF7-8FE6-BD115EFA9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4A4-8AED-42AE-B3C7-62DCFC7B8316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8CF428-00C7-4E07-9645-4A24D2A40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6C7417-0CB4-44D5-ADCD-CAEC73DD3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67E4-2B61-4A32-B79B-A7FB6E862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3535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96A6B-7F3C-4456-A1CC-416C2512C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E89AA-81F9-44F9-9527-A25EC64F8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85E8AC-764B-4CE6-9687-D252AB91D8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CDDA46-E68D-4F35-A7F2-564306753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4A4-8AED-42AE-B3C7-62DCFC7B8316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D03524-0DCB-454A-BDF8-82FE6A30E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F256AC-6E59-4319-9DBB-5CE39382F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67E4-2B61-4A32-B79B-A7FB6E862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0534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9FD72-CD07-4258-A08B-71DBD88DE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E56693-8395-431B-BCE2-9210C86532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C4CA2-BA52-4BAB-AB8D-7383447057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C33CB3-3C6A-4768-A4BF-5D060574B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4A4-8AED-42AE-B3C7-62DCFC7B8316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141B02-EA2D-471C-9A62-AD9AEEEF0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2119FD-CD69-469E-9577-9EDC16860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67E4-2B61-4A32-B79B-A7FB6E862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6610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1AEB55-53F9-4E50-8BCE-2E7E12A59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DD1F7A-0F3B-411A-9B41-48A249363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140FA-F996-4C25-8F50-A0EBA0D97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664A4-8AED-42AE-B3C7-62DCFC7B8316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4AE66-5B1B-4D30-966D-A4382E4BA8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B964D-B01F-4FDD-88E6-AF5B854C10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F67E4-2B61-4A32-B79B-A7FB6E862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3531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9E197-BB06-32B2-1489-0873F2155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7680"/>
            <a:ext cx="10515600" cy="5689283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 &amp; Architecture of Ancient India</a:t>
            </a:r>
            <a:endParaRPr lang="en-GB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474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2C2B9-9A9C-4E29-AAC4-09E4A0B86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079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Harappan Pottery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3063935-EBD2-442C-AC62-4F4E57DF78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4" t="32251" r="16262" b="9741"/>
          <a:stretch/>
        </p:blipFill>
        <p:spPr>
          <a:xfrm>
            <a:off x="1443209" y="1509310"/>
            <a:ext cx="9595691" cy="4983563"/>
          </a:xfrm>
        </p:spPr>
      </p:pic>
    </p:spTree>
    <p:extLst>
      <p:ext uri="{BB962C8B-B14F-4D97-AF65-F5344CB8AC3E}">
        <p14:creationId xmlns:p14="http://schemas.microsoft.com/office/powerpoint/2010/main" val="3981809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FFFD6-3394-4AE9-9A95-5CD8CE54A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7579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Harappan Seals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BA7FE9-D7C2-40D1-8F1B-FD2AD34DC2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0" t="17147" r="31161" b="6676"/>
          <a:stretch/>
        </p:blipFill>
        <p:spPr>
          <a:xfrm>
            <a:off x="1883883" y="1299990"/>
            <a:ext cx="8516039" cy="5558010"/>
          </a:xfrm>
        </p:spPr>
      </p:pic>
    </p:spTree>
    <p:extLst>
      <p:ext uri="{BB962C8B-B14F-4D97-AF65-F5344CB8AC3E}">
        <p14:creationId xmlns:p14="http://schemas.microsoft.com/office/powerpoint/2010/main" val="3790508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BE09C-ACEE-4DDE-8AA8-154CACB45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511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Harappan Proto-Siva Seal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F3761A-D7DD-4424-9984-A8CA6A7C7F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2" t="20649" r="24512" b="6239"/>
          <a:stretch/>
        </p:blipFill>
        <p:spPr>
          <a:xfrm>
            <a:off x="3218453" y="1277957"/>
            <a:ext cx="5630272" cy="5372888"/>
          </a:xfrm>
        </p:spPr>
      </p:pic>
    </p:spTree>
    <p:extLst>
      <p:ext uri="{BB962C8B-B14F-4D97-AF65-F5344CB8AC3E}">
        <p14:creationId xmlns:p14="http://schemas.microsoft.com/office/powerpoint/2010/main" val="501609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C64E4-A76F-4D89-86B6-97424AA17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7747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Signboard: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Dholavira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320211-E41D-4B00-ACBF-B8D8169693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t="23933" r="7397" b="27253"/>
          <a:stretch/>
        </p:blipFill>
        <p:spPr>
          <a:xfrm>
            <a:off x="473174" y="1894901"/>
            <a:ext cx="11333895" cy="3839150"/>
          </a:xfrm>
        </p:spPr>
      </p:pic>
    </p:spTree>
    <p:extLst>
      <p:ext uri="{BB962C8B-B14F-4D97-AF65-F5344CB8AC3E}">
        <p14:creationId xmlns:p14="http://schemas.microsoft.com/office/powerpoint/2010/main" val="4196141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EE978-719F-47F9-8CCC-73C25999B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1646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Dancing Girl &amp; Priest King: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Mohenjodaro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C9B7AB-661B-45C8-BAA6-E1565E9CAE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6" t="19555" r="28822" b="7771"/>
          <a:stretch/>
        </p:blipFill>
        <p:spPr>
          <a:xfrm>
            <a:off x="2412694" y="1156772"/>
            <a:ext cx="7238082" cy="5552500"/>
          </a:xfrm>
        </p:spPr>
      </p:pic>
    </p:spTree>
    <p:extLst>
      <p:ext uri="{BB962C8B-B14F-4D97-AF65-F5344CB8AC3E}">
        <p14:creationId xmlns:p14="http://schemas.microsoft.com/office/powerpoint/2010/main" val="620184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F61A5-8D02-4611-9A7A-2865FAD98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554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 Bath: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Mohenjodaro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6E68290-3DFD-42C5-A024-34CE1C4F41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0" t="16710" r="30053" b="7552"/>
          <a:stretch/>
        </p:blipFill>
        <p:spPr>
          <a:xfrm>
            <a:off x="2423711" y="1366092"/>
            <a:ext cx="7601638" cy="5291883"/>
          </a:xfrm>
        </p:spPr>
      </p:pic>
    </p:spTree>
    <p:extLst>
      <p:ext uri="{BB962C8B-B14F-4D97-AF65-F5344CB8AC3E}">
        <p14:creationId xmlns:p14="http://schemas.microsoft.com/office/powerpoint/2010/main" val="3467462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DF1A7-5E3C-4107-8847-1C7C2F00C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7410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Dholavira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753480-F0AD-444C-9020-1BDE293320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9" t="18022" r="15523" b="9084"/>
          <a:stretch/>
        </p:blipFill>
        <p:spPr>
          <a:xfrm>
            <a:off x="1663101" y="1090671"/>
            <a:ext cx="8382943" cy="5538730"/>
          </a:xfrm>
        </p:spPr>
      </p:pic>
    </p:spTree>
    <p:extLst>
      <p:ext uri="{BB962C8B-B14F-4D97-AF65-F5344CB8AC3E}">
        <p14:creationId xmlns:p14="http://schemas.microsoft.com/office/powerpoint/2010/main" val="1005654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556DC-EAED-495E-8942-AD5E4EC7C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2326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Dockyard: Lothal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6A304E-F172-4CBA-A330-105CCEE45A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4" t="17585" r="14169" b="10397"/>
          <a:stretch/>
        </p:blipFill>
        <p:spPr>
          <a:xfrm>
            <a:off x="1255923" y="1344059"/>
            <a:ext cx="9749928" cy="5148816"/>
          </a:xfrm>
        </p:spPr>
      </p:pic>
    </p:spTree>
    <p:extLst>
      <p:ext uri="{BB962C8B-B14F-4D97-AF65-F5344CB8AC3E}">
        <p14:creationId xmlns:p14="http://schemas.microsoft.com/office/powerpoint/2010/main" val="12677650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4DF58-036D-4695-A63E-D34EDC131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511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Reservoir: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Dholavira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3C0AE7-643A-45D4-BB98-47E7644B7A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9" t="18461" r="27713" b="7990"/>
          <a:stretch/>
        </p:blipFill>
        <p:spPr>
          <a:xfrm>
            <a:off x="1266939" y="1255923"/>
            <a:ext cx="9672809" cy="5363952"/>
          </a:xfrm>
        </p:spPr>
      </p:pic>
    </p:spTree>
    <p:extLst>
      <p:ext uri="{BB962C8B-B14F-4D97-AF65-F5344CB8AC3E}">
        <p14:creationId xmlns:p14="http://schemas.microsoft.com/office/powerpoint/2010/main" val="41346927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0B044-99C9-43C7-9413-7D723ABB6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5714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 Harappan Pottery: Haryana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7C1375-A1F4-4C7A-AD1F-73A97C7B06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3" t="21525" r="15770" b="9085"/>
          <a:stretch/>
        </p:blipFill>
        <p:spPr>
          <a:xfrm>
            <a:off x="2342342" y="1200840"/>
            <a:ext cx="7192183" cy="5146549"/>
          </a:xfrm>
        </p:spPr>
      </p:pic>
    </p:spTree>
    <p:extLst>
      <p:ext uri="{BB962C8B-B14F-4D97-AF65-F5344CB8AC3E}">
        <p14:creationId xmlns:p14="http://schemas.microsoft.com/office/powerpoint/2010/main" val="2700644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546CF-969C-88EB-F122-C2B7CCCEB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327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Pre-Historic Rock Shelter</a:t>
            </a:r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C44262-EDE8-43C2-8C1C-BE1ACE5C80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5" t="18242" r="35594" b="13900"/>
          <a:stretch/>
        </p:blipFill>
        <p:spPr>
          <a:xfrm>
            <a:off x="1798320" y="1270000"/>
            <a:ext cx="8432800" cy="5222875"/>
          </a:xfrm>
        </p:spPr>
      </p:pic>
    </p:spTree>
    <p:extLst>
      <p:ext uri="{BB962C8B-B14F-4D97-AF65-F5344CB8AC3E}">
        <p14:creationId xmlns:p14="http://schemas.microsoft.com/office/powerpoint/2010/main" val="33424918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4946C-9C11-4008-86D4-13F4ECEF5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859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PGW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DEB5C5-4BC8-4CA7-9C35-053382D905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4" t="18679" r="35594" b="23313"/>
          <a:stretch/>
        </p:blipFill>
        <p:spPr>
          <a:xfrm>
            <a:off x="2335575" y="1200839"/>
            <a:ext cx="7733842" cy="5190436"/>
          </a:xfrm>
        </p:spPr>
      </p:pic>
    </p:spTree>
    <p:extLst>
      <p:ext uri="{BB962C8B-B14F-4D97-AF65-F5344CB8AC3E}">
        <p14:creationId xmlns:p14="http://schemas.microsoft.com/office/powerpoint/2010/main" val="4157184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32FCE-B799-463D-83EB-3E9E9E9E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7241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PGW &amp; RW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F78B76E-D267-4EE0-A330-9BE9DB7F93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6" t="21744" r="26605" b="17183"/>
          <a:stretch/>
        </p:blipFill>
        <p:spPr>
          <a:xfrm>
            <a:off x="599189" y="1311008"/>
            <a:ext cx="9193638" cy="5181868"/>
          </a:xfrm>
        </p:spPr>
      </p:pic>
    </p:spTree>
    <p:extLst>
      <p:ext uri="{BB962C8B-B14F-4D97-AF65-F5344CB8AC3E}">
        <p14:creationId xmlns:p14="http://schemas.microsoft.com/office/powerpoint/2010/main" val="4192546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19F19-F96A-4A28-B85E-E331009C1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4550"/>
          </a:xfrm>
        </p:spPr>
        <p:txBody>
          <a:bodyPr>
            <a:norm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Mahajanapadas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6A4455-9569-441D-9ED1-B680497A19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8" t="19774" r="32639" b="6458"/>
          <a:stretch/>
        </p:blipFill>
        <p:spPr>
          <a:xfrm>
            <a:off x="2057400" y="1314450"/>
            <a:ext cx="7677150" cy="5276851"/>
          </a:xfrm>
        </p:spPr>
      </p:pic>
    </p:spTree>
    <p:extLst>
      <p:ext uri="{BB962C8B-B14F-4D97-AF65-F5344CB8AC3E}">
        <p14:creationId xmlns:p14="http://schemas.microsoft.com/office/powerpoint/2010/main" val="899728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7E515-D477-4098-A4EC-4A2B72794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977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Parsvanatha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25BBE6-2B07-41B4-9505-4B1414D0A6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91" t="22839" r="15647" b="6895"/>
          <a:stretch/>
        </p:blipFill>
        <p:spPr>
          <a:xfrm>
            <a:off x="2050666" y="1209676"/>
            <a:ext cx="7742430" cy="5391150"/>
          </a:xfrm>
        </p:spPr>
      </p:pic>
    </p:spTree>
    <p:extLst>
      <p:ext uri="{BB962C8B-B14F-4D97-AF65-F5344CB8AC3E}">
        <p14:creationId xmlns:p14="http://schemas.microsoft.com/office/powerpoint/2010/main" val="27624497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75092-5333-4FC5-B4EC-FF49B1F68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0292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Mahavira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2F954A-3BD9-4496-987E-65BE9F6F38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1" t="17585" r="14415" b="7552"/>
          <a:stretch/>
        </p:blipFill>
        <p:spPr>
          <a:xfrm>
            <a:off x="923200" y="1222873"/>
            <a:ext cx="9312777" cy="5435102"/>
          </a:xfrm>
        </p:spPr>
      </p:pic>
    </p:spTree>
    <p:extLst>
      <p:ext uri="{BB962C8B-B14F-4D97-AF65-F5344CB8AC3E}">
        <p14:creationId xmlns:p14="http://schemas.microsoft.com/office/powerpoint/2010/main" val="6388348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7EED3-CDC0-465B-AB80-1B378DD90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0461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Buddha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69BFF3D-56C8-4149-BF43-53B747DF97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18242" r="22049" b="6020"/>
          <a:stretch/>
        </p:blipFill>
        <p:spPr>
          <a:xfrm>
            <a:off x="2828743" y="1035586"/>
            <a:ext cx="6224329" cy="5593813"/>
          </a:xfrm>
        </p:spPr>
      </p:pic>
    </p:spTree>
    <p:extLst>
      <p:ext uri="{BB962C8B-B14F-4D97-AF65-F5344CB8AC3E}">
        <p14:creationId xmlns:p14="http://schemas.microsoft.com/office/powerpoint/2010/main" val="27198693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42910-442F-4711-83BC-58566C30C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9612"/>
          </a:xfrm>
        </p:spPr>
        <p:txBody>
          <a:bodyPr>
            <a:norm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Ajivika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Monk: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Gandhara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71363B7-8B29-4F67-8F6D-08A59A5612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7" t="17366" r="38057" b="16526"/>
          <a:stretch/>
        </p:blipFill>
        <p:spPr>
          <a:xfrm>
            <a:off x="3811836" y="1819275"/>
            <a:ext cx="6070294" cy="4801862"/>
          </a:xfrm>
        </p:spPr>
      </p:pic>
    </p:spTree>
    <p:extLst>
      <p:ext uri="{BB962C8B-B14F-4D97-AF65-F5344CB8AC3E}">
        <p14:creationId xmlns:p14="http://schemas.microsoft.com/office/powerpoint/2010/main" val="13861262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47779-7CDB-4A5E-890B-827D273F8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554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Buddha’s Departure from Home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83F5360-A3C7-4550-9875-1C92C05BB3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" t="22182" r="10598" b="11711"/>
          <a:stretch/>
        </p:blipFill>
        <p:spPr>
          <a:xfrm>
            <a:off x="638994" y="1244906"/>
            <a:ext cx="10714805" cy="5247969"/>
          </a:xfrm>
        </p:spPr>
      </p:pic>
    </p:spTree>
    <p:extLst>
      <p:ext uri="{BB962C8B-B14F-4D97-AF65-F5344CB8AC3E}">
        <p14:creationId xmlns:p14="http://schemas.microsoft.com/office/powerpoint/2010/main" val="38415672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77330-1B32-481F-989A-71C45E274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45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Remains of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Ahichchatra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F3A646-F812-4393-A043-75A4011EE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2" t="18022" r="10090" b="7333"/>
          <a:stretch/>
        </p:blipFill>
        <p:spPr>
          <a:xfrm>
            <a:off x="919960" y="994210"/>
            <a:ext cx="9767090" cy="5498665"/>
          </a:xfrm>
        </p:spPr>
      </p:pic>
    </p:spTree>
    <p:extLst>
      <p:ext uri="{BB962C8B-B14F-4D97-AF65-F5344CB8AC3E}">
        <p14:creationId xmlns:p14="http://schemas.microsoft.com/office/powerpoint/2010/main" val="970438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8C914-C615-4155-BDB7-8A3422BD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Coins of Avanti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911A07-A816-4AF1-BA03-B9EE4BC329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2" t="18023" r="21188" b="10178"/>
          <a:stretch/>
        </p:blipFill>
        <p:spPr>
          <a:xfrm>
            <a:off x="850049" y="1447801"/>
            <a:ext cx="9427426" cy="4972050"/>
          </a:xfrm>
        </p:spPr>
      </p:pic>
    </p:spTree>
    <p:extLst>
      <p:ext uri="{BB962C8B-B14F-4D97-AF65-F5344CB8AC3E}">
        <p14:creationId xmlns:p14="http://schemas.microsoft.com/office/powerpoint/2010/main" val="3288474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86C28-7194-4FB7-B0A0-1190AA07E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6393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Mesolithic Sites of India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93E865-1C51-4909-9CE5-FA9B9F1415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9" t="17584" r="31161" b="6458"/>
          <a:stretch/>
        </p:blipFill>
        <p:spPr>
          <a:xfrm>
            <a:off x="2599981" y="991518"/>
            <a:ext cx="6015209" cy="5684704"/>
          </a:xfrm>
        </p:spPr>
      </p:pic>
    </p:spTree>
    <p:extLst>
      <p:ext uri="{BB962C8B-B14F-4D97-AF65-F5344CB8AC3E}">
        <p14:creationId xmlns:p14="http://schemas.microsoft.com/office/powerpoint/2010/main" val="17510920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62B94-0EA9-4F5A-B94D-C5E23ACFF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6425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Coins of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Koshala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AC7EB7-8F02-40F3-A389-3F0B8146D9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7" t="17584" r="32639" b="6458"/>
          <a:stretch/>
        </p:blipFill>
        <p:spPr>
          <a:xfrm>
            <a:off x="1481865" y="1219200"/>
            <a:ext cx="8071710" cy="5486401"/>
          </a:xfrm>
        </p:spPr>
      </p:pic>
    </p:spTree>
    <p:extLst>
      <p:ext uri="{BB962C8B-B14F-4D97-AF65-F5344CB8AC3E}">
        <p14:creationId xmlns:p14="http://schemas.microsoft.com/office/powerpoint/2010/main" val="38633981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B8C6F-817E-4DB9-8A33-5780DA3A5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City of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Kushinagara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25A487-B42D-4F0D-BC27-9FF7D776D9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13" t="18022" r="14785" b="6239"/>
          <a:stretch/>
        </p:blipFill>
        <p:spPr>
          <a:xfrm>
            <a:off x="2199999" y="1133475"/>
            <a:ext cx="7435006" cy="5359400"/>
          </a:xfrm>
        </p:spPr>
      </p:pic>
    </p:spTree>
    <p:extLst>
      <p:ext uri="{BB962C8B-B14F-4D97-AF65-F5344CB8AC3E}">
        <p14:creationId xmlns:p14="http://schemas.microsoft.com/office/powerpoint/2010/main" val="22443844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B7768-9EEF-4D35-B660-091D8A7EC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977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Conquests of Alexander: India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E023E8-0EF7-4EFD-A4FA-EBFEA019DF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1" t="18023" r="31161" b="8866"/>
          <a:stretch/>
        </p:blipFill>
        <p:spPr>
          <a:xfrm>
            <a:off x="2638425" y="1104900"/>
            <a:ext cx="6048375" cy="5600699"/>
          </a:xfrm>
        </p:spPr>
      </p:pic>
    </p:spTree>
    <p:extLst>
      <p:ext uri="{BB962C8B-B14F-4D97-AF65-F5344CB8AC3E}">
        <p14:creationId xmlns:p14="http://schemas.microsoft.com/office/powerpoint/2010/main" val="14026157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37CB9-C155-4F35-8FBF-F23D190C3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5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Alexander and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Porus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Painting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78ECA7-FB67-438E-AD73-5155084076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3" t="19993" r="29191" b="14289"/>
          <a:stretch/>
        </p:blipFill>
        <p:spPr>
          <a:xfrm>
            <a:off x="533400" y="1209677"/>
            <a:ext cx="10582275" cy="5400674"/>
          </a:xfrm>
        </p:spPr>
      </p:pic>
    </p:spTree>
    <p:extLst>
      <p:ext uri="{BB962C8B-B14F-4D97-AF65-F5344CB8AC3E}">
        <p14:creationId xmlns:p14="http://schemas.microsoft.com/office/powerpoint/2010/main" val="32241208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BEF53-20BE-4A60-B7E2-B9FF66344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75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Coin of Alexander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ED49CE-DB23-456E-97F7-4ED0DBD53E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19096" r="29561" b="12463"/>
          <a:stretch/>
        </p:blipFill>
        <p:spPr>
          <a:xfrm>
            <a:off x="981075" y="1154192"/>
            <a:ext cx="9734550" cy="5367638"/>
          </a:xfrm>
        </p:spPr>
      </p:pic>
    </p:spTree>
    <p:extLst>
      <p:ext uri="{BB962C8B-B14F-4D97-AF65-F5344CB8AC3E}">
        <p14:creationId xmlns:p14="http://schemas.microsoft.com/office/powerpoint/2010/main" val="10527150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488CC-23D1-4E93-B7C7-9CF7BB1AF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45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Victory Coin of Alexander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EEFA32-4B5B-4448-9EB2-299BD045ED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4" t="20868" r="30053" b="15214"/>
          <a:stretch/>
        </p:blipFill>
        <p:spPr>
          <a:xfrm>
            <a:off x="1292529" y="1419225"/>
            <a:ext cx="8896263" cy="5073650"/>
          </a:xfrm>
        </p:spPr>
      </p:pic>
    </p:spTree>
    <p:extLst>
      <p:ext uri="{BB962C8B-B14F-4D97-AF65-F5344CB8AC3E}">
        <p14:creationId xmlns:p14="http://schemas.microsoft.com/office/powerpoint/2010/main" val="1899816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ECD05-4A6F-4D3B-9FF5-324D1FE52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</p:spPr>
        <p:txBody>
          <a:bodyPr>
            <a:norm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Bhadravahu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Cave: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Sravanabelgola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FBE704-3437-48BE-80FF-7883BE2A4A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8" t="17366" r="11829" b="5363"/>
          <a:stretch/>
        </p:blipFill>
        <p:spPr>
          <a:xfrm>
            <a:off x="1495884" y="1419226"/>
            <a:ext cx="8562516" cy="5229224"/>
          </a:xfrm>
        </p:spPr>
      </p:pic>
    </p:spTree>
    <p:extLst>
      <p:ext uri="{BB962C8B-B14F-4D97-AF65-F5344CB8AC3E}">
        <p14:creationId xmlns:p14="http://schemas.microsoft.com/office/powerpoint/2010/main" val="2076760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4A92E-FF98-40DB-9238-AA58C7401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3550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Location of Inscriptions: Ashoka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969A52-4C34-4EE2-9B98-69B2726115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31" t="18898" r="38549" b="11274"/>
          <a:stretch/>
        </p:blipFill>
        <p:spPr>
          <a:xfrm>
            <a:off x="2721769" y="871541"/>
            <a:ext cx="5600700" cy="5822134"/>
          </a:xfrm>
        </p:spPr>
      </p:pic>
    </p:spTree>
    <p:extLst>
      <p:ext uri="{BB962C8B-B14F-4D97-AF65-F5344CB8AC3E}">
        <p14:creationId xmlns:p14="http://schemas.microsoft.com/office/powerpoint/2010/main" val="42503539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2C42C-D0AA-41D7-BF5B-339EF5E6A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4697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Buddhist Missions of Ashoka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145DA6-C8C0-48DD-BCDA-653B9306F0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1" t="21306" r="38425" b="10835"/>
          <a:stretch/>
        </p:blipFill>
        <p:spPr>
          <a:xfrm>
            <a:off x="3294042" y="1189821"/>
            <a:ext cx="5574535" cy="5508433"/>
          </a:xfrm>
        </p:spPr>
      </p:pic>
    </p:spTree>
    <p:extLst>
      <p:ext uri="{BB962C8B-B14F-4D97-AF65-F5344CB8AC3E}">
        <p14:creationId xmlns:p14="http://schemas.microsoft.com/office/powerpoint/2010/main" val="18697334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B1712-5359-4C44-9D95-11D88D596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312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Ashokan Pillar: Vaishali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DC4C4D-A102-4D3D-A1A7-5035D34EA8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2" t="16490" r="16508" b="5582"/>
          <a:stretch/>
        </p:blipFill>
        <p:spPr>
          <a:xfrm>
            <a:off x="2790825" y="1447800"/>
            <a:ext cx="7162800" cy="5257800"/>
          </a:xfrm>
        </p:spPr>
      </p:pic>
    </p:spTree>
    <p:extLst>
      <p:ext uri="{BB962C8B-B14F-4D97-AF65-F5344CB8AC3E}">
        <p14:creationId xmlns:p14="http://schemas.microsoft.com/office/powerpoint/2010/main" val="3804722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04D86-9332-CF4D-15B6-34E2AC5F3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90498-2666-13F2-736C-35CA5DF67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629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Mesolithic Painting: Bhimbetka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29A8A54-F310-EAD1-09C5-81651C1355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7" t="18460" r="13430" b="6020"/>
          <a:stretch/>
        </p:blipFill>
        <p:spPr>
          <a:xfrm>
            <a:off x="2170175" y="1244906"/>
            <a:ext cx="7590541" cy="5247969"/>
          </a:xfrm>
        </p:spPr>
      </p:pic>
    </p:spTree>
    <p:extLst>
      <p:ext uri="{BB962C8B-B14F-4D97-AF65-F5344CB8AC3E}">
        <p14:creationId xmlns:p14="http://schemas.microsoft.com/office/powerpoint/2010/main" val="28167837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06DA8-B83C-4792-B258-DB49AF99C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977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Ashokan Lion Capital: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Sarnath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2E690A-92D1-4CA3-935F-F89685B7AF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47" t="16928" r="37810" b="6458"/>
          <a:stretch/>
        </p:blipFill>
        <p:spPr>
          <a:xfrm>
            <a:off x="3876675" y="1104612"/>
            <a:ext cx="3686175" cy="5585113"/>
          </a:xfrm>
        </p:spPr>
      </p:pic>
    </p:spTree>
    <p:extLst>
      <p:ext uri="{BB962C8B-B14F-4D97-AF65-F5344CB8AC3E}">
        <p14:creationId xmlns:p14="http://schemas.microsoft.com/office/powerpoint/2010/main" val="21126118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A3FA8-DB80-469C-AD03-1BDBD2492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405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Ashokan Bull Capital: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Rampurva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B84D84-B4C2-4122-AC0E-2D67A53F6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6" t="17803" r="22911" b="13243"/>
          <a:stretch/>
        </p:blipFill>
        <p:spPr>
          <a:xfrm>
            <a:off x="2882750" y="1038226"/>
            <a:ext cx="6342540" cy="5473699"/>
          </a:xfrm>
        </p:spPr>
      </p:pic>
    </p:spTree>
    <p:extLst>
      <p:ext uri="{BB962C8B-B14F-4D97-AF65-F5344CB8AC3E}">
        <p14:creationId xmlns:p14="http://schemas.microsoft.com/office/powerpoint/2010/main" val="25803409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FA50C-581B-42A7-A228-C198678D5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9444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Rock Edicts of Ashoka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45AFE31-BE3A-405C-82D1-7ED8ABA9F0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5" t="19555" r="37317" b="8646"/>
          <a:stretch/>
        </p:blipFill>
        <p:spPr>
          <a:xfrm>
            <a:off x="2688116" y="1145754"/>
            <a:ext cx="6786390" cy="5649671"/>
          </a:xfrm>
        </p:spPr>
      </p:pic>
    </p:spTree>
    <p:extLst>
      <p:ext uri="{BB962C8B-B14F-4D97-AF65-F5344CB8AC3E}">
        <p14:creationId xmlns:p14="http://schemas.microsoft.com/office/powerpoint/2010/main" val="3869451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437C4-0333-4A7F-BAF7-C34EF6226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5376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Scripts of Ashoka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1B01E5-006D-402D-A755-C4FDAD1BA0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7" t="17585" r="22665" b="7115"/>
          <a:stretch/>
        </p:blipFill>
        <p:spPr>
          <a:xfrm>
            <a:off x="2378092" y="1101687"/>
            <a:ext cx="6597939" cy="5391188"/>
          </a:xfrm>
        </p:spPr>
      </p:pic>
    </p:spTree>
    <p:extLst>
      <p:ext uri="{BB962C8B-B14F-4D97-AF65-F5344CB8AC3E}">
        <p14:creationId xmlns:p14="http://schemas.microsoft.com/office/powerpoint/2010/main" val="34576733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4C38B-8983-455D-810A-84A0CB34E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7579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Ashokan Lion Capital: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Rampurva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01B0E9-335E-4EB1-AD01-32A43A76C5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2" t="17804" r="35470" b="14995"/>
          <a:stretch/>
        </p:blipFill>
        <p:spPr>
          <a:xfrm>
            <a:off x="1516097" y="1200839"/>
            <a:ext cx="6981352" cy="5497416"/>
          </a:xfrm>
        </p:spPr>
      </p:pic>
    </p:spTree>
    <p:extLst>
      <p:ext uri="{BB962C8B-B14F-4D97-AF65-F5344CB8AC3E}">
        <p14:creationId xmlns:p14="http://schemas.microsoft.com/office/powerpoint/2010/main" val="34243025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9BBCC-59A2-409B-83A2-99CF52264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26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Ashoka’s Minor Rock Edict: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Maski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B56D75-0D7E-4072-B467-C8DEC1AE39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1" t="17804" r="21557" b="5801"/>
          <a:stretch/>
        </p:blipFill>
        <p:spPr>
          <a:xfrm>
            <a:off x="2585436" y="1167788"/>
            <a:ext cx="7010256" cy="5541484"/>
          </a:xfrm>
        </p:spPr>
      </p:pic>
    </p:spTree>
    <p:extLst>
      <p:ext uri="{BB962C8B-B14F-4D97-AF65-F5344CB8AC3E}">
        <p14:creationId xmlns:p14="http://schemas.microsoft.com/office/powerpoint/2010/main" val="18554744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98DEB-7F33-4F97-8809-D4A4B285E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Punch-Marked Coins: Maurya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E07D04-0A0D-4A2D-82E8-E6DC11300C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8" t="17585" r="35224" b="11274"/>
          <a:stretch/>
        </p:blipFill>
        <p:spPr>
          <a:xfrm>
            <a:off x="1826456" y="1343025"/>
            <a:ext cx="7393744" cy="5257799"/>
          </a:xfrm>
        </p:spPr>
      </p:pic>
    </p:spTree>
    <p:extLst>
      <p:ext uri="{BB962C8B-B14F-4D97-AF65-F5344CB8AC3E}">
        <p14:creationId xmlns:p14="http://schemas.microsoft.com/office/powerpoint/2010/main" val="1441698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B5B1-A9F5-4C2E-BAFF-B2AE1873A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8764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Ruins of Mauryan Capital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315FFB-6131-4F0B-94DC-9E49703DA6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7" t="16928" r="13924" b="17621"/>
          <a:stretch/>
        </p:blipFill>
        <p:spPr>
          <a:xfrm>
            <a:off x="1663547" y="1233890"/>
            <a:ext cx="8516039" cy="5258985"/>
          </a:xfrm>
        </p:spPr>
      </p:pic>
    </p:spTree>
    <p:extLst>
      <p:ext uri="{BB962C8B-B14F-4D97-AF65-F5344CB8AC3E}">
        <p14:creationId xmlns:p14="http://schemas.microsoft.com/office/powerpoint/2010/main" val="13352170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FAB1C-AE16-492E-AF26-8268DFBBD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8258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Gupta Gold Coin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5999DA3-463D-4119-A584-AA80B13AC9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18242" r="20572" b="14338"/>
          <a:stretch/>
        </p:blipFill>
        <p:spPr>
          <a:xfrm>
            <a:off x="1112703" y="1255924"/>
            <a:ext cx="9551625" cy="5049626"/>
          </a:xfrm>
        </p:spPr>
      </p:pic>
    </p:spTree>
    <p:extLst>
      <p:ext uri="{BB962C8B-B14F-4D97-AF65-F5344CB8AC3E}">
        <p14:creationId xmlns:p14="http://schemas.microsoft.com/office/powerpoint/2010/main" val="40261610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3CAFC-5357-409E-AE1F-54B367462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Stone Elephant at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Dhauli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09BEE0-7DA5-48D0-B512-6ACCFEEDFF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9" t="17147" r="12815" b="8429"/>
          <a:stretch/>
        </p:blipFill>
        <p:spPr>
          <a:xfrm>
            <a:off x="2405465" y="1432193"/>
            <a:ext cx="7710086" cy="5140057"/>
          </a:xfrm>
        </p:spPr>
      </p:pic>
    </p:spTree>
    <p:extLst>
      <p:ext uri="{BB962C8B-B14F-4D97-AF65-F5344CB8AC3E}">
        <p14:creationId xmlns:p14="http://schemas.microsoft.com/office/powerpoint/2010/main" val="3745785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ED82B-6628-5EE0-09F4-FD726C2F8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EBC6F-4C94-3D95-A4BC-706FDCBA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Rock Painting: Bhimbetka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5924617-6B53-FB1E-0CB0-61F6D955D6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2" t="23714" r="20695" b="9303"/>
          <a:stretch/>
        </p:blipFill>
        <p:spPr>
          <a:xfrm>
            <a:off x="1894901" y="1145755"/>
            <a:ext cx="9353321" cy="5347120"/>
          </a:xfrm>
        </p:spPr>
      </p:pic>
    </p:spTree>
    <p:extLst>
      <p:ext uri="{BB962C8B-B14F-4D97-AF65-F5344CB8AC3E}">
        <p14:creationId xmlns:p14="http://schemas.microsoft.com/office/powerpoint/2010/main" val="3620438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6C4D3-532B-45E7-85F9-95091312B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511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Microlithic Tools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173148D-8005-41F1-A5B9-632DB7E15F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2" t="19117" r="28699" b="6239"/>
          <a:stretch/>
        </p:blipFill>
        <p:spPr>
          <a:xfrm>
            <a:off x="3227942" y="1068636"/>
            <a:ext cx="6048260" cy="5422017"/>
          </a:xfrm>
        </p:spPr>
      </p:pic>
    </p:spTree>
    <p:extLst>
      <p:ext uri="{BB962C8B-B14F-4D97-AF65-F5344CB8AC3E}">
        <p14:creationId xmlns:p14="http://schemas.microsoft.com/office/powerpoint/2010/main" val="3887486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3B494-3EBA-4867-8AB0-A7F2B678E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477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Neolithic Tools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EFBF96-BA0C-497B-B005-FF10FBCAD1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17147" r="33624" b="5800"/>
          <a:stretch/>
        </p:blipFill>
        <p:spPr>
          <a:xfrm>
            <a:off x="2919470" y="1123721"/>
            <a:ext cx="6984694" cy="5369154"/>
          </a:xfrm>
        </p:spPr>
      </p:pic>
    </p:spTree>
    <p:extLst>
      <p:ext uri="{BB962C8B-B14F-4D97-AF65-F5344CB8AC3E}">
        <p14:creationId xmlns:p14="http://schemas.microsoft.com/office/powerpoint/2010/main" val="1428317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4F925-C3EE-499A-B450-224D29A2B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511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Fishing Hooks: Neolithic Age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0BE316-698E-4B56-8848-770CDE8AE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9" t="17365" r="17863" b="9304"/>
          <a:stretch/>
        </p:blipFill>
        <p:spPr>
          <a:xfrm>
            <a:off x="2488516" y="1068636"/>
            <a:ext cx="6907940" cy="5563518"/>
          </a:xfrm>
        </p:spPr>
      </p:pic>
    </p:spTree>
    <p:extLst>
      <p:ext uri="{BB962C8B-B14F-4D97-AF65-F5344CB8AC3E}">
        <p14:creationId xmlns:p14="http://schemas.microsoft.com/office/powerpoint/2010/main" val="3447403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36DC-AFB9-4530-975A-D70B4AB71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7747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Copper &amp; Bronze Tools: Harappans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3A5AD68-D93E-4C8D-89DC-71659CA6CA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9" t="17585" r="39780" b="7990"/>
          <a:stretch/>
        </p:blipFill>
        <p:spPr>
          <a:xfrm>
            <a:off x="3139807" y="1333041"/>
            <a:ext cx="5916057" cy="5308272"/>
          </a:xfrm>
        </p:spPr>
      </p:pic>
    </p:spTree>
    <p:extLst>
      <p:ext uri="{BB962C8B-B14F-4D97-AF65-F5344CB8AC3E}">
        <p14:creationId xmlns:p14="http://schemas.microsoft.com/office/powerpoint/2010/main" val="910905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176</Words>
  <Application>Microsoft Office PowerPoint</Application>
  <PresentationFormat>Widescreen</PresentationFormat>
  <Paragraphs>54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Pre-Historic Rock Shelter</vt:lpstr>
      <vt:lpstr>Mesolithic Sites of India</vt:lpstr>
      <vt:lpstr>Mesolithic Painting: Bhimbetka</vt:lpstr>
      <vt:lpstr>Rock Painting: Bhimbetka</vt:lpstr>
      <vt:lpstr>Microlithic Tools</vt:lpstr>
      <vt:lpstr>Neolithic Tools</vt:lpstr>
      <vt:lpstr>Fishing Hooks: Neolithic Age</vt:lpstr>
      <vt:lpstr>Copper &amp; Bronze Tools: Harappans</vt:lpstr>
      <vt:lpstr>Early Harappan Pottery</vt:lpstr>
      <vt:lpstr>Harappan Seals</vt:lpstr>
      <vt:lpstr>Harappan Proto-Siva Seal</vt:lpstr>
      <vt:lpstr>Signboard: Dholavira</vt:lpstr>
      <vt:lpstr>Dancing Girl &amp; Priest King: Mohenjodaro</vt:lpstr>
      <vt:lpstr>Great Bath: Mohenjodaro</vt:lpstr>
      <vt:lpstr>Dholavira</vt:lpstr>
      <vt:lpstr>Dockyard: Lothal</vt:lpstr>
      <vt:lpstr>Reservoir: Dholavira</vt:lpstr>
      <vt:lpstr>Late Harappan Pottery: Haryana</vt:lpstr>
      <vt:lpstr>PGW</vt:lpstr>
      <vt:lpstr>PGW &amp; RW</vt:lpstr>
      <vt:lpstr>Mahajanapadas</vt:lpstr>
      <vt:lpstr>Parsvanatha</vt:lpstr>
      <vt:lpstr>Mahavira</vt:lpstr>
      <vt:lpstr>Buddha</vt:lpstr>
      <vt:lpstr>Ajivika Monk: Gandhara</vt:lpstr>
      <vt:lpstr>Buddha’s Departure from Home</vt:lpstr>
      <vt:lpstr>Remains of Ahichchatra</vt:lpstr>
      <vt:lpstr>Coins of Avanti</vt:lpstr>
      <vt:lpstr>Coins of Koshala</vt:lpstr>
      <vt:lpstr>City of Kushinagara</vt:lpstr>
      <vt:lpstr>Conquests of Alexander: India</vt:lpstr>
      <vt:lpstr>Alexander and Porus: Painting</vt:lpstr>
      <vt:lpstr>Coin of Alexander</vt:lpstr>
      <vt:lpstr>Victory Coin of Alexander</vt:lpstr>
      <vt:lpstr>Bhadravahu Cave: Sravanabelgola</vt:lpstr>
      <vt:lpstr>Location of Inscriptions: Ashoka</vt:lpstr>
      <vt:lpstr>Buddhist Missions of Ashoka</vt:lpstr>
      <vt:lpstr>Ashokan Pillar: Vaishali</vt:lpstr>
      <vt:lpstr>Ashokan Lion Capital: Sarnath</vt:lpstr>
      <vt:lpstr>Ashokan Bull Capital: Rampurva</vt:lpstr>
      <vt:lpstr>Rock Edicts of Ashoka</vt:lpstr>
      <vt:lpstr>4 Scripts of Ashoka</vt:lpstr>
      <vt:lpstr>Ashokan Lion Capital: Rampurva</vt:lpstr>
      <vt:lpstr>Ashoka’s Minor Rock Edict: Maski</vt:lpstr>
      <vt:lpstr>Punch-Marked Coins: Maurya</vt:lpstr>
      <vt:lpstr>Ruins of Mauryan Capital</vt:lpstr>
      <vt:lpstr>Gupta Gold Coin</vt:lpstr>
      <vt:lpstr>Stone Elephant at Dhauli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 Ahmed</dc:creator>
  <cp:lastModifiedBy>Ashraful Ahmed</cp:lastModifiedBy>
  <cp:revision>114</cp:revision>
  <dcterms:created xsi:type="dcterms:W3CDTF">2022-12-04T06:02:48Z</dcterms:created>
  <dcterms:modified xsi:type="dcterms:W3CDTF">2026-06-18T07:04:53Z</dcterms:modified>
</cp:coreProperties>
</file>