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10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jpeg" Type="http://schemas.openxmlformats.org/officeDocument/2006/relationships/image"/></Relationships>
</file>

<file path=ppt/slides/_rels/slide11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jpeg" Type="http://schemas.openxmlformats.org/officeDocument/2006/relationships/image"/></Relationships>
</file>

<file path=ppt/slides/_rels/slide12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jpeg" Type="http://schemas.openxmlformats.org/officeDocument/2006/relationships/image"/></Relationships>
</file>

<file path=ppt/slides/_rels/slide13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jpeg" Type="http://schemas.openxmlformats.org/officeDocument/2006/relationships/image"/></Relationships>
</file>

<file path=ppt/slides/_rels/slide14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jpeg" Type="http://schemas.openxmlformats.org/officeDocument/2006/relationships/image"/></Relationships>
</file>

<file path=ppt/slides/_rels/slide15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jpeg" Type="http://schemas.openxmlformats.org/officeDocument/2006/relationships/image"/></Relationships>
</file>

<file path=ppt/slides/_rels/slide2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3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jpeg" Type="http://schemas.openxmlformats.org/officeDocument/2006/relationships/image"/></Relationships>
</file>

<file path=ppt/slides/_rels/slide4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jpeg" Type="http://schemas.openxmlformats.org/officeDocument/2006/relationships/image"/></Relationships>
</file>

<file path=ppt/slides/_rels/slide5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/Relationships>
</file>

<file path=ppt/slides/_rels/slide6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_rels/slide7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jpeg" Type="http://schemas.openxmlformats.org/officeDocument/2006/relationships/image"/></Relationships>
</file>

<file path=ppt/slides/_rels/slide8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jpeg" Type="http://schemas.openxmlformats.org/officeDocument/2006/relationships/image"/></Relationships>
</file>

<file path=ppt/slides/_rels/slide9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terms:modified xsi:type="dcterms:W3CDTF">2011-08-01T06:04:30Z</dcterms:modified>
  <cp:revision>1</cp:revision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1717273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S11.0.1</vt:lpwstr>
  </property>
</Properties>
</file>