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B5470-5E1B-4057-8EF1-1133C20DF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8D27C-B15F-4DB4-AB2E-335A9CB1E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C3798-7910-4C25-BA25-BDE7E8562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A8047-6FA6-4955-AC29-ADD35B3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5860B-1BD2-468B-9183-C43386D49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804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41B5-AC28-4DC1-842D-F97D2F23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04C5EE-D164-482D-B6C4-1EA015BFE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E54C4-8111-4AD5-86C6-9CF7018DA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D7195-B414-40EE-8561-40A1333E8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19960-F5CE-426B-B60B-6AC019B5C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287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AEFA97-4BE8-408A-8E37-DF7DF4C3F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CF235-A354-458F-BFFF-555321187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ACDC9-1B86-4112-A00A-70B70370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C988D-7CF3-4F71-B750-BCC5AD1F9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1CA04-4E15-4C6D-BE4D-362FDDA3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50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3BB26-1F26-4528-94E4-AFC9EDF52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0B94D-D86C-4F38-A186-5E2B2C010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38E24-EBD8-414E-8081-BFA8E7A2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72A03-039D-41DF-9DBD-04A950FC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1265D-92D8-4CBE-A809-7159CE4BB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356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9F9CF-35DA-4EE1-BD5D-A8F694C7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75BDB-4A8D-42FB-BDDC-63B2A36B5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0B571-E463-402C-BF0E-E721F4A8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1EFC5-65C6-44F3-BDFD-9BF99E06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24187-1911-41CA-9965-AAF56C837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48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7E4A-1834-4117-98CD-70B75842D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6F3CA-49CE-4620-850C-4C1EC1BDA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F92D4-3534-4F82-B912-AF3A4EF8B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BFF8F-4877-4013-B638-430C6A2D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E7538-F864-4010-9686-67B62D22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49B12-6EF7-41C0-990C-64AA8A214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77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DBD6C-65FC-450D-84CD-659A1EB83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9E8D3-3BE3-4562-80C1-F057B2645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53826-6C3A-4DC9-B0A9-010EDAE28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7998-D35D-41C8-AA40-1E768CE98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B76841-E42A-4271-B745-23320B023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0F50B5-CEF5-46DA-9F46-97173CF02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9D7810-BC5B-4BA0-98CD-313DB239C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B31990-6EE1-4A01-9C67-0F7686E32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098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47905-3FE1-4389-B9BA-0DDDB152D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ED2150-8D37-4B2F-9246-8AA4D573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643FB9-32B7-4A0B-AA90-D9C7F7B78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65CCF4-CBDB-4543-A51A-3CB7E72B4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278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6D340F-6F8A-4039-8E9C-AE7D31304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A8DA7-277B-409D-B73A-5F2C0C125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47992-97EE-4764-A0CB-37F96D64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811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063F8-962F-4CE5-8C70-7625E86D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BC68C-E96B-40F9-A030-CAFE1B4F5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30BFB-42BA-4546-A278-6698B5C2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6F240-B607-4FAD-B2CF-3CB589B6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A655A-1BED-45E7-B1B0-B1261381D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65E1F-58A7-47B1-8E3D-AA176F64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587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797B7-DD3B-4556-982F-190065F07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BCDB5-885A-468D-8798-0B5B9B5D2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D9447-276C-4E83-AE48-089E59861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D9285-05CA-47C1-8F25-D546F49C9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F1CCF9-D2A7-4C75-A8D1-92458580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6DA7-5FE7-4C7E-B13A-5CCC67883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52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6A182-9FA6-484F-9456-F4138E802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59FFCB-E1A5-471A-A509-984354B4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5D899-178F-4502-8265-82FA6E068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B6857-28F0-43C2-B647-C442A43A8B83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9B1D6-C704-45DD-B4A9-BFAEDE294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A38E1-DF33-419F-9CC3-A34933B96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3CCAF-506C-49B9-8FB4-7EB1195246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997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2" Target="../media/image1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2" Target="../media/image20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3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2" Target="../media/image2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2" Target="../media/image2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6.xml.rels><?xml version="1.0" encoding="UTF-8" standalone="yes" ?><Relationships xmlns="http://schemas.openxmlformats.org/package/2006/relationships"><Relationship Id="rId2" Target="../media/image2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7.xml.rels><?xml version="1.0" encoding="UTF-8" standalone="yes" ?><Relationships xmlns="http://schemas.openxmlformats.org/package/2006/relationships"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2" Target="../media/image2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2" Target="../media/image2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0.xml.rels><?xml version="1.0" encoding="UTF-8" standalone="yes" ?><Relationships xmlns="http://schemas.openxmlformats.org/package/2006/relationships"><Relationship Id="rId2" Target="../media/image2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1.xml.rels><?xml version="1.0" encoding="UTF-8" standalone="yes" ?><Relationships xmlns="http://schemas.openxmlformats.org/package/2006/relationships"><Relationship Id="rId2" Target="../media/image30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2.xml.rels><?xml version="1.0" encoding="UTF-8" standalone="yes" ?><Relationships xmlns="http://schemas.openxmlformats.org/package/2006/relationships"><Relationship Id="rId2" Target="../media/image3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3.xml.rels><?xml version="1.0" encoding="UTF-8" standalone="yes" ?><Relationships xmlns="http://schemas.openxmlformats.org/package/2006/relationships"><Relationship Id="rId2" Target="../media/image3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4.xml.rels><?xml version="1.0" encoding="UTF-8" standalone="yes" ?><Relationships xmlns="http://schemas.openxmlformats.org/package/2006/relationships"><Relationship Id="rId2" Target="../media/image3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5.xml.rels><?xml version="1.0" encoding="UTF-8" standalone="yes" ?><Relationships xmlns="http://schemas.openxmlformats.org/package/2006/relationships"><Relationship Id="rId2" Target="../media/image3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6.xml.rels><?xml version="1.0" encoding="UTF-8" standalone="yes" ?><Relationships xmlns="http://schemas.openxmlformats.org/package/2006/relationships"><Relationship Id="rId2" Target="../media/image3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7.xml.rels><?xml version="1.0" encoding="UTF-8" standalone="yes" ?><Relationships xmlns="http://schemas.openxmlformats.org/package/2006/relationships"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0A643-1F10-447C-9282-9315201D1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 &amp; Architecture of Mughal India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95000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F640F-DF13-40E6-B2D9-3056D0CD4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50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Diwan-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-Khas: Fatehpur Sikri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AADEE2-11F4-4559-8E78-AEF077F8A49F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" l="100" r="64" t="97"/>
          <a:stretch/>
        </p:blipFill>
        <p:spPr>
          <a:xfrm>
            <a:off x="2171700" y="1190626"/>
            <a:ext cx="7067550" cy="5302247"/>
          </a:xfrm>
        </p:spPr>
      </p:pic>
    </p:spTree>
    <p:extLst>
      <p:ext uri="{BB962C8B-B14F-4D97-AF65-F5344CB8AC3E}">
        <p14:creationId xmlns:p14="http://schemas.microsoft.com/office/powerpoint/2010/main" val="3426396280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DF64-9212-4F7F-B850-D4737864D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Tomb of Akbar: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Sikandara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792EE7-E464-4D96-AF7A-EFCAE970F278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" l="26" r="47" t="107"/>
          <a:stretch/>
        </p:blipFill>
        <p:spPr>
          <a:xfrm>
            <a:off x="1781174" y="1295400"/>
            <a:ext cx="8696326" cy="5197474"/>
          </a:xfrm>
        </p:spPr>
      </p:pic>
    </p:spTree>
    <p:extLst>
      <p:ext uri="{BB962C8B-B14F-4D97-AF65-F5344CB8AC3E}">
        <p14:creationId xmlns:p14="http://schemas.microsoft.com/office/powerpoint/2010/main" val="3252592063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54CA-8A72-4489-8A2C-93CD073F2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69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Tomb of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Itimad-ud-Daula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: Agra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04B9DFE-A9DC-4CA0-A9DE-5A6E890180D0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" l="34" r="16"/>
          <a:stretch/>
        </p:blipFill>
        <p:spPr>
          <a:xfrm>
            <a:off x="1790699" y="1228725"/>
            <a:ext cx="8791575" cy="5172075"/>
          </a:xfrm>
        </p:spPr>
      </p:pic>
    </p:spTree>
    <p:extLst>
      <p:ext uri="{BB962C8B-B14F-4D97-AF65-F5344CB8AC3E}">
        <p14:creationId xmlns:p14="http://schemas.microsoft.com/office/powerpoint/2010/main" val="1723551934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BD71-3E86-470D-BBAD-A9B796E3D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6900"/>
          </a:xfrm>
        </p:spPr>
        <p:txBody>
          <a:bodyPr>
            <a:normAutofit fontScale="90000"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Red Fort: Delhi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887623-6FCF-436A-8A6A-973635D73A89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" l="41" r="18" t="75"/>
          <a:stretch/>
        </p:blipFill>
        <p:spPr>
          <a:xfrm>
            <a:off x="1162050" y="1438275"/>
            <a:ext cx="9867900" cy="4914900"/>
          </a:xfrm>
        </p:spPr>
      </p:pic>
    </p:spTree>
    <p:extLst>
      <p:ext uri="{BB962C8B-B14F-4D97-AF65-F5344CB8AC3E}">
        <p14:creationId xmlns:p14="http://schemas.microsoft.com/office/powerpoint/2010/main" val="511073137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2D8CF-6659-4498-BDA5-2CE43F81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Jama Mosque: Delhi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952AF7-9C7F-447A-A24B-DF8DCCE9772F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" l="3" r="22" t="13"/>
          <a:stretch/>
        </p:blipFill>
        <p:spPr>
          <a:xfrm>
            <a:off x="1343024" y="1228725"/>
            <a:ext cx="9458325" cy="5264149"/>
          </a:xfrm>
        </p:spPr>
      </p:pic>
    </p:spTree>
    <p:extLst>
      <p:ext uri="{BB962C8B-B14F-4D97-AF65-F5344CB8AC3E}">
        <p14:creationId xmlns:p14="http://schemas.microsoft.com/office/powerpoint/2010/main" val="208234427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CFC2F-2AD3-431B-990B-8292A9225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Taj Mahal: Agra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957BC9-5133-4F70-A53F-9B04C6152B41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" l="16" r="28" t="64"/>
          <a:stretch/>
        </p:blipFill>
        <p:spPr>
          <a:xfrm>
            <a:off x="1209675" y="1285874"/>
            <a:ext cx="9791699" cy="5254161"/>
          </a:xfrm>
        </p:spPr>
      </p:pic>
    </p:spTree>
    <p:extLst>
      <p:ext uri="{BB962C8B-B14F-4D97-AF65-F5344CB8AC3E}">
        <p14:creationId xmlns:p14="http://schemas.microsoft.com/office/powerpoint/2010/main" val="1205511278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3DBF-562C-4415-AB6B-B64776A77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Pietra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Dura: Taj Mahal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75B5CE-861F-492C-AF71-968854AF9DAD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" l="63" r="13" t="119"/>
          <a:stretch/>
        </p:blipFill>
        <p:spPr>
          <a:xfrm>
            <a:off x="2017683" y="1257300"/>
            <a:ext cx="7579313" cy="5105400"/>
          </a:xfrm>
        </p:spPr>
      </p:pic>
    </p:spTree>
    <p:extLst>
      <p:ext uri="{BB962C8B-B14F-4D97-AF65-F5344CB8AC3E}">
        <p14:creationId xmlns:p14="http://schemas.microsoft.com/office/powerpoint/2010/main" val="1084300619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D6F2F-69A9-4473-AD0C-A51DA421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651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Pietra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Dura: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Itimad-ud-Daula’s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Tomb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D17FC4-1B16-46FA-BF4A-48F4D14BD341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 l="68" r="90" t="40"/>
          <a:stretch/>
        </p:blipFill>
        <p:spPr>
          <a:xfrm>
            <a:off x="2598826" y="1609725"/>
            <a:ext cx="7089099" cy="4762500"/>
          </a:xfrm>
        </p:spPr>
      </p:pic>
    </p:spTree>
    <p:extLst>
      <p:ext uri="{BB962C8B-B14F-4D97-AF65-F5344CB8AC3E}">
        <p14:creationId xmlns:p14="http://schemas.microsoft.com/office/powerpoint/2010/main" val="2615675807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393F7-F4B8-4A78-B918-5690619C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/>
          <a:lstStyle/>
          <a:p>
            <a:r>
              <a:rPr dirty="0" lang="en-US">
                <a:latin charset="0" panose="02020603050405020304" pitchFamily="18" typeface="Times New Roman"/>
                <a:cs charset="0" panose="02020603050405020304" pitchFamily="18" typeface="Times New Roman"/>
              </a:rPr>
              <a:t>Vishwanath Temple: Varanasi</a:t>
            </a:r>
            <a:endParaRPr dirty="0" lang="en-IN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0B7F60-2DE8-4263-863C-C74CF6E95DBA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" l="12" r="101" t="92"/>
          <a:stretch/>
        </p:blipFill>
        <p:spPr>
          <a:xfrm>
            <a:off x="2595768" y="1304926"/>
            <a:ext cx="5975556" cy="5187947"/>
          </a:xfrm>
        </p:spPr>
      </p:pic>
    </p:spTree>
    <p:extLst>
      <p:ext uri="{BB962C8B-B14F-4D97-AF65-F5344CB8AC3E}">
        <p14:creationId xmlns:p14="http://schemas.microsoft.com/office/powerpoint/2010/main" val="1955410337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8A397-49FF-41C0-896C-F53B09B2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750"/>
          </a:xfrm>
        </p:spPr>
        <p:txBody>
          <a:bodyPr>
            <a:normAutofit fontScale="90000"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Sarai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E8B0ED-1730-4558-B795-F1C86AFE7192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" l="2" r="4" t="103"/>
          <a:stretch/>
        </p:blipFill>
        <p:spPr>
          <a:xfrm>
            <a:off x="1848410" y="1133474"/>
            <a:ext cx="7958169" cy="5248275"/>
          </a:xfrm>
        </p:spPr>
      </p:pic>
    </p:spTree>
    <p:extLst>
      <p:ext uri="{BB962C8B-B14F-4D97-AF65-F5344CB8AC3E}">
        <p14:creationId xmlns:p14="http://schemas.microsoft.com/office/powerpoint/2010/main" val="2498607876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2C7A8-8497-488C-A4D5-5B5AC3B6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15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Humayun’s Tomb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CB45D4-0E8C-46FA-A60A-04F7725D149A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" l="6" r="61" t="81"/>
          <a:stretch/>
        </p:blipFill>
        <p:spPr>
          <a:xfrm>
            <a:off x="2114551" y="1219200"/>
            <a:ext cx="8420100" cy="5273675"/>
          </a:xfrm>
        </p:spPr>
      </p:pic>
    </p:spTree>
    <p:extLst>
      <p:ext uri="{BB962C8B-B14F-4D97-AF65-F5344CB8AC3E}">
        <p14:creationId xmlns:p14="http://schemas.microsoft.com/office/powerpoint/2010/main" val="418758391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CC808-488A-4615-AAE2-21F55E87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Safdar Jung’s Tomb: Delhi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D60AFB-1BA5-43FD-9223-B57CB8EFD6C2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" l="55" r="21" t="33"/>
          <a:stretch/>
        </p:blipFill>
        <p:spPr>
          <a:xfrm>
            <a:off x="1676399" y="1495425"/>
            <a:ext cx="9096375" cy="4997450"/>
          </a:xfrm>
        </p:spPr>
      </p:pic>
    </p:spTree>
    <p:extLst>
      <p:ext uri="{BB962C8B-B14F-4D97-AF65-F5344CB8AC3E}">
        <p14:creationId xmlns:p14="http://schemas.microsoft.com/office/powerpoint/2010/main" val="3244518700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E122-4B27-46CC-848E-612BAA38E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Bibi ka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Makbara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: Aurangabad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E0F424-3A2B-4BA9-AE57-19038CBD8BD2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" l="79" r="132" t="213"/>
          <a:stretch/>
        </p:blipFill>
        <p:spPr>
          <a:xfrm>
            <a:off x="1495425" y="1295401"/>
            <a:ext cx="9782176" cy="5478136"/>
          </a:xfrm>
        </p:spPr>
      </p:pic>
    </p:spTree>
    <p:extLst>
      <p:ext uri="{BB962C8B-B14F-4D97-AF65-F5344CB8AC3E}">
        <p14:creationId xmlns:p14="http://schemas.microsoft.com/office/powerpoint/2010/main" val="2154460040"/>
      </p:ext>
    </p:extLst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05E4-7AD6-48C7-AEC8-3F199A290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Tarikh-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-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Khandan-i-Timuriya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4755E5-AE4C-4736-9E3A-64ACA97CA0CD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" l="60" r="122" t="120"/>
          <a:stretch/>
        </p:blipFill>
        <p:spPr>
          <a:xfrm>
            <a:off x="2714624" y="1133475"/>
            <a:ext cx="6143625" cy="5625108"/>
          </a:xfrm>
        </p:spPr>
      </p:pic>
    </p:spTree>
    <p:extLst>
      <p:ext uri="{BB962C8B-B14F-4D97-AF65-F5344CB8AC3E}">
        <p14:creationId xmlns:p14="http://schemas.microsoft.com/office/powerpoint/2010/main" val="81819826"/>
      </p:ext>
    </p:extLst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EA53-97D0-44A5-A9E9-9A487BDDC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Illustration: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Baburnama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4D6B37-6926-4B3F-A704-E09A77600104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" l="59" r="25" t="106"/>
          <a:stretch/>
        </p:blipFill>
        <p:spPr>
          <a:xfrm>
            <a:off x="2724150" y="1247776"/>
            <a:ext cx="6438900" cy="5245098"/>
          </a:xfrm>
        </p:spPr>
      </p:pic>
    </p:spTree>
    <p:extLst>
      <p:ext uri="{BB962C8B-B14F-4D97-AF65-F5344CB8AC3E}">
        <p14:creationId xmlns:p14="http://schemas.microsoft.com/office/powerpoint/2010/main" val="53357807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2DC73-493A-4D10-B574-152B2D82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Razmnama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7DBCB9-F21C-4862-919B-0A876B4629C1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" l="46" r="9" t="68"/>
          <a:stretch/>
        </p:blipFill>
        <p:spPr>
          <a:xfrm>
            <a:off x="1539318" y="1190624"/>
            <a:ext cx="7357032" cy="5302249"/>
          </a:xfrm>
        </p:spPr>
      </p:pic>
    </p:spTree>
    <p:extLst>
      <p:ext uri="{BB962C8B-B14F-4D97-AF65-F5344CB8AC3E}">
        <p14:creationId xmlns:p14="http://schemas.microsoft.com/office/powerpoint/2010/main" val="1837847964"/>
      </p:ext>
    </p:extLst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F870-3B5A-4DFF-8413-37382E006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Illustration: Akbar Nama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540CE6-D775-4B0E-BC56-C673EC8EEA99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" l="54" r="8" t="94"/>
          <a:stretch/>
        </p:blipFill>
        <p:spPr>
          <a:xfrm>
            <a:off x="3076575" y="1152527"/>
            <a:ext cx="5429249" cy="5581648"/>
          </a:xfrm>
        </p:spPr>
      </p:pic>
    </p:spTree>
    <p:extLst>
      <p:ext uri="{BB962C8B-B14F-4D97-AF65-F5344CB8AC3E}">
        <p14:creationId xmlns:p14="http://schemas.microsoft.com/office/powerpoint/2010/main" val="4006216168"/>
      </p:ext>
    </p:extLst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A3C86-A655-420C-A9FF-BD384246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Jahangir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4618C9-65B3-44B1-817A-4AA950141CE4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" l="12" r="121" t="107"/>
          <a:stretch/>
        </p:blipFill>
        <p:spPr>
          <a:xfrm>
            <a:off x="2333626" y="1181100"/>
            <a:ext cx="6648449" cy="5385309"/>
          </a:xfrm>
        </p:spPr>
      </p:pic>
    </p:spTree>
    <p:extLst>
      <p:ext uri="{BB962C8B-B14F-4D97-AF65-F5344CB8AC3E}">
        <p14:creationId xmlns:p14="http://schemas.microsoft.com/office/powerpoint/2010/main" val="2314936381"/>
      </p:ext>
    </p:extLst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80424-7712-4525-8F5F-A337024B2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Shahjahan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E31025-AA89-4971-AE2E-8B57CA1CD300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" l="110" r="92" t="71"/>
          <a:stretch/>
        </p:blipFill>
        <p:spPr>
          <a:xfrm>
            <a:off x="3432073" y="1171577"/>
            <a:ext cx="5315801" cy="5429248"/>
          </a:xfrm>
        </p:spPr>
      </p:pic>
    </p:spTree>
    <p:extLst>
      <p:ext uri="{BB962C8B-B14F-4D97-AF65-F5344CB8AC3E}">
        <p14:creationId xmlns:p14="http://schemas.microsoft.com/office/powerpoint/2010/main" val="455727166"/>
      </p:ext>
    </p:extLst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CAE05-72F6-42DA-813C-608E428FD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Todi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Ragini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527FCA-EC40-4FB9-9E66-8E1D522CD623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" l="44" r="41" t="85"/>
          <a:stretch/>
        </p:blipFill>
        <p:spPr>
          <a:xfrm>
            <a:off x="2695575" y="1190625"/>
            <a:ext cx="6096000" cy="5534787"/>
          </a:xfrm>
        </p:spPr>
      </p:pic>
    </p:spTree>
    <p:extLst>
      <p:ext uri="{BB962C8B-B14F-4D97-AF65-F5344CB8AC3E}">
        <p14:creationId xmlns:p14="http://schemas.microsoft.com/office/powerpoint/2010/main" val="1587401579"/>
      </p:ext>
    </p:extLst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4EDD-A42B-4B07-995B-5CC59CE8C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Man Singh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940640-4B72-489A-943D-06EC55151A71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" l="99" r="108" t="135"/>
          <a:stretch/>
        </p:blipFill>
        <p:spPr>
          <a:xfrm>
            <a:off x="3686175" y="1212832"/>
            <a:ext cx="4495800" cy="5378467"/>
          </a:xfrm>
        </p:spPr>
      </p:pic>
    </p:spTree>
    <p:extLst>
      <p:ext uri="{BB962C8B-B14F-4D97-AF65-F5344CB8AC3E}">
        <p14:creationId xmlns:p14="http://schemas.microsoft.com/office/powerpoint/2010/main" val="1215015060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3BB34-C1F2-4814-AFC0-FA3B5EF4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Delhi Gate: Agra Fort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B5BB8B-53C2-4F12-A74A-29663FA124FB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" l="8" r="24" t="40"/>
          <a:stretch/>
        </p:blipFill>
        <p:spPr>
          <a:xfrm>
            <a:off x="2143124" y="1266825"/>
            <a:ext cx="8181975" cy="5395246"/>
          </a:xfrm>
        </p:spPr>
      </p:pic>
    </p:spTree>
    <p:extLst>
      <p:ext uri="{BB962C8B-B14F-4D97-AF65-F5344CB8AC3E}">
        <p14:creationId xmlns:p14="http://schemas.microsoft.com/office/powerpoint/2010/main" val="114675522"/>
      </p:ext>
    </p:extLst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3AF3-DC26-4E3F-93D7-C0C3247F2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5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Jai Singh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D6D5E6-F245-48EF-9379-CA9457430BDC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" l="89" r="40" t="25"/>
          <a:stretch/>
        </p:blipFill>
        <p:spPr>
          <a:xfrm>
            <a:off x="2981325" y="1095375"/>
            <a:ext cx="6305550" cy="5397500"/>
          </a:xfrm>
        </p:spPr>
      </p:pic>
    </p:spTree>
    <p:extLst>
      <p:ext uri="{BB962C8B-B14F-4D97-AF65-F5344CB8AC3E}">
        <p14:creationId xmlns:p14="http://schemas.microsoft.com/office/powerpoint/2010/main" val="542158204"/>
      </p:ext>
    </p:extLst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962F0-8851-4DCF-BD6D-AC1C4279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Jaswant Singh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F4267F-B001-40BB-81C3-F4FBAF7CED37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" l="122" r="109" t="90"/>
          <a:stretch/>
        </p:blipFill>
        <p:spPr>
          <a:xfrm>
            <a:off x="3324224" y="1055867"/>
            <a:ext cx="4829175" cy="5354458"/>
          </a:xfrm>
        </p:spPr>
      </p:pic>
    </p:spTree>
    <p:extLst>
      <p:ext uri="{BB962C8B-B14F-4D97-AF65-F5344CB8AC3E}">
        <p14:creationId xmlns:p14="http://schemas.microsoft.com/office/powerpoint/2010/main" val="1354154713"/>
      </p:ext>
    </p:extLst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25563-9A60-4944-85F9-E67391DF2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051"/>
          </a:xfrm>
        </p:spPr>
        <p:txBody>
          <a:bodyPr>
            <a:normAutofit fontScale="90000"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Bhairava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Raga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815BA8-9DCB-498B-AC20-96C044A6AA46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" l="28" r="81" t="57"/>
          <a:stretch/>
        </p:blipFill>
        <p:spPr>
          <a:xfrm>
            <a:off x="3633043" y="1319134"/>
            <a:ext cx="4693632" cy="4864309"/>
          </a:xfrm>
        </p:spPr>
      </p:pic>
    </p:spTree>
    <p:extLst>
      <p:ext uri="{BB962C8B-B14F-4D97-AF65-F5344CB8AC3E}">
        <p14:creationId xmlns:p14="http://schemas.microsoft.com/office/powerpoint/2010/main" val="847361105"/>
      </p:ext>
    </p:extLst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4003-EDDF-4414-B2E2-68F9E6172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682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Wedding Ceremony: Ramayana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D3E21D-E980-4703-BD31-12DBDFE0F5B8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" l="43" r="14" t="90"/>
          <a:stretch/>
        </p:blipFill>
        <p:spPr>
          <a:xfrm>
            <a:off x="1969256" y="1056809"/>
            <a:ext cx="7658452" cy="5044188"/>
          </a:xfrm>
        </p:spPr>
      </p:pic>
    </p:spTree>
    <p:extLst>
      <p:ext uri="{BB962C8B-B14F-4D97-AF65-F5344CB8AC3E}">
        <p14:creationId xmlns:p14="http://schemas.microsoft.com/office/powerpoint/2010/main" val="2664574816"/>
      </p:ext>
    </p:extLst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B42A9-EB4A-45E9-B7BE-BF632B91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642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Malik Ambar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785E26E-B3DC-4DED-AD4B-8BD20CD30802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 l="13" r="70" t="88"/>
          <a:stretch/>
        </p:blipFill>
        <p:spPr>
          <a:xfrm>
            <a:off x="2740302" y="1116768"/>
            <a:ext cx="6364472" cy="5284031"/>
          </a:xfrm>
        </p:spPr>
      </p:pic>
    </p:spTree>
    <p:extLst>
      <p:ext uri="{BB962C8B-B14F-4D97-AF65-F5344CB8AC3E}">
        <p14:creationId xmlns:p14="http://schemas.microsoft.com/office/powerpoint/2010/main" val="3681221920"/>
      </p:ext>
    </p:extLst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B6F2-22EB-40A1-8AF5-86090B01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206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Ibrahim Adil Shah II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8F12A3-DE6A-4707-8736-01F2EC5C282E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" l="91" r="139" t="2"/>
          <a:stretch/>
        </p:blipFill>
        <p:spPr>
          <a:xfrm>
            <a:off x="3005527" y="1019333"/>
            <a:ext cx="6235909" cy="5420224"/>
          </a:xfrm>
        </p:spPr>
      </p:pic>
    </p:spTree>
    <p:extLst>
      <p:ext uri="{BB962C8B-B14F-4D97-AF65-F5344CB8AC3E}">
        <p14:creationId xmlns:p14="http://schemas.microsoft.com/office/powerpoint/2010/main" val="3631470461"/>
      </p:ext>
    </p:extLst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D7B37-6A7A-4FB5-9AB7-FA2AC18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4245"/>
          </a:xfrm>
        </p:spPr>
        <p:txBody>
          <a:bodyPr>
            <a:normAutofit fontScale="90000"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Portrait of Mohammad Adil Shah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5940D-4733-4C20-A4E4-FEDB7787A955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" l="97" r="114" t="90"/>
          <a:stretch/>
        </p:blipFill>
        <p:spPr>
          <a:xfrm>
            <a:off x="2885596" y="1049311"/>
            <a:ext cx="5621322" cy="4645721"/>
          </a:xfrm>
        </p:spPr>
      </p:pic>
    </p:spTree>
    <p:extLst>
      <p:ext uri="{BB962C8B-B14F-4D97-AF65-F5344CB8AC3E}">
        <p14:creationId xmlns:p14="http://schemas.microsoft.com/office/powerpoint/2010/main" val="2718063282"/>
      </p:ext>
    </p:extLst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84151-6C66-4C30-9B42-206654507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Jharokha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Darshan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33F52C-B9A0-4634-9C75-8816E220F10E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" l="17" r="70" t="96"/>
          <a:stretch/>
        </p:blipFill>
        <p:spPr>
          <a:xfrm>
            <a:off x="2383436" y="1124263"/>
            <a:ext cx="7952282" cy="4695512"/>
          </a:xfrm>
        </p:spPr>
      </p:pic>
    </p:spTree>
    <p:extLst>
      <p:ext uri="{BB962C8B-B14F-4D97-AF65-F5344CB8AC3E}">
        <p14:creationId xmlns:p14="http://schemas.microsoft.com/office/powerpoint/2010/main" val="2619945212"/>
      </p:ext>
    </p:extLst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AACC-93E5-494E-926B-D53D9CBC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721"/>
          </a:xfrm>
        </p:spPr>
        <p:txBody>
          <a:bodyPr>
            <a:normAutofit fontScale="90000"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Mughal Empire: 1601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863CA1-3E8F-45E8-BAF1-2136DEB11BAE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" l="8" r="124" t="36"/>
          <a:stretch/>
        </p:blipFill>
        <p:spPr>
          <a:xfrm>
            <a:off x="3192904" y="1101777"/>
            <a:ext cx="5966085" cy="5349887"/>
          </a:xfrm>
        </p:spPr>
      </p:pic>
    </p:spTree>
    <p:extLst>
      <p:ext uri="{BB962C8B-B14F-4D97-AF65-F5344CB8AC3E}">
        <p14:creationId xmlns:p14="http://schemas.microsoft.com/office/powerpoint/2010/main" val="2457882303"/>
      </p:ext>
    </p:extLst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D78C3-1782-406A-A4BA-D734EED8A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1662"/>
          </a:xfrm>
        </p:spPr>
        <p:txBody>
          <a:bodyPr>
            <a:normAutofit/>
          </a:bodyPr>
          <a:lstStyle/>
          <a:p>
            <a:r>
              <a:rPr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Deccan and South India: 16</a:t>
            </a:r>
            <a:r>
              <a:rPr baseline="30000"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th</a:t>
            </a:r>
            <a:r>
              <a:rPr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 Century</a:t>
            </a:r>
            <a:endParaRPr dirty="0" lang="en-IN" sz="36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75C4EB-00F5-4A0A-A55F-B69D8BF75ABB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" l="135" r="122" t="100"/>
          <a:stretch/>
        </p:blipFill>
        <p:spPr>
          <a:xfrm>
            <a:off x="2638269" y="1086788"/>
            <a:ext cx="5246557" cy="5284032"/>
          </a:xfrm>
        </p:spPr>
      </p:pic>
    </p:spTree>
    <p:extLst>
      <p:ext uri="{BB962C8B-B14F-4D97-AF65-F5344CB8AC3E}">
        <p14:creationId xmlns:p14="http://schemas.microsoft.com/office/powerpoint/2010/main" val="2664277763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A9732-DF40-46C1-A6BF-29609A37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6925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Jahangiri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Mahal: Agra Fort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E96CB5-107F-4F26-9AEC-08312E54C73A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" l="45" r="56" t="125"/>
          <a:stretch/>
        </p:blipFill>
        <p:spPr>
          <a:xfrm>
            <a:off x="2143125" y="1562100"/>
            <a:ext cx="8077199" cy="5162549"/>
          </a:xfrm>
        </p:spPr>
      </p:pic>
    </p:spTree>
    <p:extLst>
      <p:ext uri="{BB962C8B-B14F-4D97-AF65-F5344CB8AC3E}">
        <p14:creationId xmlns:p14="http://schemas.microsoft.com/office/powerpoint/2010/main" val="285565796"/>
      </p:ext>
    </p:extLst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1A8CA-B7EB-4492-8137-0B73D312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157"/>
          </a:xfrm>
        </p:spPr>
        <p:txBody>
          <a:bodyPr>
            <a:normAutofit/>
          </a:bodyPr>
          <a:lstStyle/>
          <a:p>
            <a:r>
              <a:rPr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Major Land Routes: 17</a:t>
            </a:r>
            <a:r>
              <a:rPr baseline="30000"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th</a:t>
            </a:r>
            <a:r>
              <a:rPr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 Century India</a:t>
            </a:r>
            <a:endParaRPr dirty="0" lang="en-IN" sz="36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BEEEAD-FEFB-4462-AEE6-FD1D5B6E4EA3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" l="110" r="17" t="58"/>
          <a:stretch/>
        </p:blipFill>
        <p:spPr>
          <a:xfrm>
            <a:off x="2767721" y="1154242"/>
            <a:ext cx="4934262" cy="5246557"/>
          </a:xfrm>
        </p:spPr>
      </p:pic>
    </p:spTree>
    <p:extLst>
      <p:ext uri="{BB962C8B-B14F-4D97-AF65-F5344CB8AC3E}">
        <p14:creationId xmlns:p14="http://schemas.microsoft.com/office/powerpoint/2010/main" val="3461007536"/>
      </p:ext>
    </p:extLst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505C-9118-4457-887B-EE62414C6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285"/>
          </a:xfrm>
        </p:spPr>
        <p:txBody>
          <a:bodyPr>
            <a:normAutofit fontScale="90000"/>
          </a:bodyPr>
          <a:lstStyle/>
          <a:p>
            <a:r>
              <a:rPr dirty="0" lang="en-US" sz="3600">
                <a:latin charset="0" panose="02020603050405020304" pitchFamily="18" typeface="Times New Roman"/>
                <a:cs charset="0" panose="02020603050405020304" pitchFamily="18" typeface="Times New Roman"/>
              </a:rPr>
              <a:t>India in 1750 AD</a:t>
            </a:r>
            <a:endParaRPr dirty="0" lang="en-IN" sz="36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CBD63A-E897-4996-93E4-D6C221D60CA5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" l="5" r="133" t="46"/>
          <a:stretch/>
        </p:blipFill>
        <p:spPr>
          <a:xfrm>
            <a:off x="2638269" y="899411"/>
            <a:ext cx="5538865" cy="5359150"/>
          </a:xfrm>
        </p:spPr>
      </p:pic>
    </p:spTree>
    <p:extLst>
      <p:ext uri="{BB962C8B-B14F-4D97-AF65-F5344CB8AC3E}">
        <p14:creationId xmlns:p14="http://schemas.microsoft.com/office/powerpoint/2010/main" val="2504318865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51B3-8CD8-4E55-8B2C-6E8A26554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0251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Jahangiri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Mahal: Agra Fort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9887CB-7AEF-4D2E-BE7D-07318D7BF9A3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" l="25" r="25" t="116"/>
          <a:stretch/>
        </p:blipFill>
        <p:spPr>
          <a:xfrm>
            <a:off x="2028824" y="1466850"/>
            <a:ext cx="8143875" cy="4933949"/>
          </a:xfrm>
        </p:spPr>
      </p:pic>
    </p:spTree>
    <p:extLst>
      <p:ext uri="{BB962C8B-B14F-4D97-AF65-F5344CB8AC3E}">
        <p14:creationId xmlns:p14="http://schemas.microsoft.com/office/powerpoint/2010/main" val="1430643125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3E51E-2370-4E6B-9705-0384B512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9300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Jama Mosque: Fatehpur Sikri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0FD18B-4808-47FB-8E40-C377F280794C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" l="14" r="49" t="114"/>
          <a:stretch/>
        </p:blipFill>
        <p:spPr>
          <a:xfrm>
            <a:off x="2028825" y="1114426"/>
            <a:ext cx="8153399" cy="5378447"/>
          </a:xfrm>
        </p:spPr>
      </p:pic>
    </p:spTree>
    <p:extLst>
      <p:ext uri="{BB962C8B-B14F-4D97-AF65-F5344CB8AC3E}">
        <p14:creationId xmlns:p14="http://schemas.microsoft.com/office/powerpoint/2010/main" val="3901751170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7E592-61BF-4633-A2E8-7130D704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</p:spPr>
        <p:txBody>
          <a:bodyPr>
            <a:normAutofit/>
          </a:bodyPr>
          <a:lstStyle/>
          <a:p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Buland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 Darwaja: Fatehpur Sikri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E8122D-CB51-4FF8-9AA4-E6ECBB910AFB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" l="8" r="48" t="11"/>
          <a:stretch/>
        </p:blipFill>
        <p:spPr>
          <a:xfrm>
            <a:off x="2092716" y="1152526"/>
            <a:ext cx="7948062" cy="5340348"/>
          </a:xfrm>
        </p:spPr>
      </p:pic>
    </p:spTree>
    <p:extLst>
      <p:ext uri="{BB962C8B-B14F-4D97-AF65-F5344CB8AC3E}">
        <p14:creationId xmlns:p14="http://schemas.microsoft.com/office/powerpoint/2010/main" val="2911819479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9C43-59C4-4FDB-82B7-FC71D9FD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Tomb of Salim </a:t>
            </a:r>
            <a:r>
              <a:rPr dirty="0" err="1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Chisti</a:t>
            </a:r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: Fatehpur Sikri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B67D13-7591-4EC3-8B06-4B4991E5EEEE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" l="10" r="24" t="46"/>
          <a:stretch/>
        </p:blipFill>
        <p:spPr>
          <a:xfrm>
            <a:off x="2247900" y="1190625"/>
            <a:ext cx="7981950" cy="5302250"/>
          </a:xfrm>
        </p:spPr>
      </p:pic>
    </p:spTree>
    <p:extLst>
      <p:ext uri="{BB962C8B-B14F-4D97-AF65-F5344CB8AC3E}">
        <p14:creationId xmlns:p14="http://schemas.microsoft.com/office/powerpoint/2010/main" val="3105798262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9C82-BDE8-4569-A752-2917D3F0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</p:spPr>
        <p:txBody>
          <a:bodyPr>
            <a:normAutofit/>
          </a:bodyPr>
          <a:lstStyle/>
          <a:p>
            <a:r>
              <a:rPr dirty="0" lang="en-US" sz="4000">
                <a:latin charset="0" panose="02020603050405020304" pitchFamily="18" typeface="Times New Roman"/>
                <a:cs charset="0" panose="02020603050405020304" pitchFamily="18" typeface="Times New Roman"/>
              </a:rPr>
              <a:t>Panch Mahal: Fatehpur Sikri</a:t>
            </a:r>
            <a:endParaRPr dirty="0" lang="en-IN" sz="4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1CE26D-5063-441B-8ED5-E754D3D08E29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 l="42" r="124" t="37"/>
          <a:stretch/>
        </p:blipFill>
        <p:spPr>
          <a:xfrm>
            <a:off x="2918873" y="1123951"/>
            <a:ext cx="5701251" cy="5368924"/>
          </a:xfrm>
        </p:spPr>
      </p:pic>
    </p:spTree>
    <p:extLst>
      <p:ext uri="{BB962C8B-B14F-4D97-AF65-F5344CB8AC3E}">
        <p14:creationId xmlns:p14="http://schemas.microsoft.com/office/powerpoint/2010/main" val="231003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170</Words>
  <Application>Microsoft Office PowerPoint</Application>
  <PresentationFormat>Widescreen</PresentationFormat>
  <Paragraphs>41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Office Theme</vt:lpstr>
      <vt:lpstr>Art &amp; Architecture of Mughal India</vt:lpstr>
      <vt:lpstr>Humayun’s Tomb</vt:lpstr>
      <vt:lpstr>Delhi Gate: Agra Fort</vt:lpstr>
      <vt:lpstr>Jahangiri Mahal: Agra Fort</vt:lpstr>
      <vt:lpstr>Jahangiri Mahal: Agra Fort</vt:lpstr>
      <vt:lpstr>Jama Mosque: Fatehpur Sikri</vt:lpstr>
      <vt:lpstr>Buland Darwaja: Fatehpur Sikri</vt:lpstr>
      <vt:lpstr>Tomb of Salim Chisti: Fatehpur Sikri</vt:lpstr>
      <vt:lpstr>Panch Mahal: Fatehpur Sikri</vt:lpstr>
      <vt:lpstr>Diwan-i-Khas: Fatehpur Sikri</vt:lpstr>
      <vt:lpstr>Tomb of Akbar: Sikandara</vt:lpstr>
      <vt:lpstr>Tomb of Itimad-ud-Daula: Agra</vt:lpstr>
      <vt:lpstr>Red Fort: Delhi</vt:lpstr>
      <vt:lpstr>Jama Mosque: Delhi</vt:lpstr>
      <vt:lpstr>Taj Mahal: Agra</vt:lpstr>
      <vt:lpstr>Pietra Dura: Taj Mahal</vt:lpstr>
      <vt:lpstr>Pietra Dura: Itimad-ud-Daula’s Tomb</vt:lpstr>
      <vt:lpstr>Vishwanath Temple: Varanasi</vt:lpstr>
      <vt:lpstr>Sarai</vt:lpstr>
      <vt:lpstr>Safdar Jung’s Tomb: Delhi</vt:lpstr>
      <vt:lpstr>Bibi ka Makbara: Aurangabad</vt:lpstr>
      <vt:lpstr>Tarikh-i-Khandan-i-Timuriya</vt:lpstr>
      <vt:lpstr>Illustration: Baburnama</vt:lpstr>
      <vt:lpstr>Razmnama</vt:lpstr>
      <vt:lpstr>Illustration: Akbar Nama</vt:lpstr>
      <vt:lpstr>Portrait of Jahangir</vt:lpstr>
      <vt:lpstr>Portrait of Shahjahan</vt:lpstr>
      <vt:lpstr>Todi Ragini</vt:lpstr>
      <vt:lpstr>Portrait of Man Singh</vt:lpstr>
      <vt:lpstr>Portrait of Jai Singh</vt:lpstr>
      <vt:lpstr>Portrait of Jaswant Singh</vt:lpstr>
      <vt:lpstr>Bhairava Raga</vt:lpstr>
      <vt:lpstr>Wedding Ceremony: Ramayana</vt:lpstr>
      <vt:lpstr>Portrait of Malik Ambar</vt:lpstr>
      <vt:lpstr>Portrait of Ibrahim Adil Shah II</vt:lpstr>
      <vt:lpstr>Portrait of Mohammad Adil Shah</vt:lpstr>
      <vt:lpstr>Jharokha Darshan</vt:lpstr>
      <vt:lpstr>Mughal Empire: 1601</vt:lpstr>
      <vt:lpstr>Deccan and South India: 16th Century</vt:lpstr>
      <vt:lpstr>Major Land Routes: 17th Century India</vt:lpstr>
      <vt:lpstr>India in 1750 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Ahmed</dc:creator>
  <cp:lastModifiedBy>Ashraful Ahmed</cp:lastModifiedBy>
  <cp:revision>97</cp:revision>
  <dcterms:created xsi:type="dcterms:W3CDTF">2022-12-05T02:42:12Z</dcterms:created>
  <dcterms:modified xsi:type="dcterms:W3CDTF">2026-06-18T07:14:24Z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2078489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